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20"/>
  </p:notesMasterIdLst>
  <p:handoutMasterIdLst>
    <p:handoutMasterId r:id="rId21"/>
  </p:handoutMasterIdLst>
  <p:sldIdLst>
    <p:sldId id="272" r:id="rId3"/>
    <p:sldId id="273" r:id="rId4"/>
    <p:sldId id="288" r:id="rId5"/>
    <p:sldId id="274" r:id="rId6"/>
    <p:sldId id="275" r:id="rId7"/>
    <p:sldId id="276" r:id="rId8"/>
    <p:sldId id="289" r:id="rId9"/>
    <p:sldId id="277" r:id="rId10"/>
    <p:sldId id="278" r:id="rId11"/>
    <p:sldId id="280" r:id="rId12"/>
    <p:sldId id="290" r:id="rId13"/>
    <p:sldId id="281" r:id="rId14"/>
    <p:sldId id="284" r:id="rId15"/>
    <p:sldId id="285" r:id="rId16"/>
    <p:sldId id="286" r:id="rId17"/>
    <p:sldId id="291" r:id="rId18"/>
    <p:sldId id="292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工作汇报模板" id="{28152372-DE2C-4822-9975-E6A951218F52}">
          <p14:sldIdLst>
            <p14:sldId id="272"/>
            <p14:sldId id="273"/>
            <p14:sldId id="288"/>
            <p14:sldId id="274"/>
            <p14:sldId id="275"/>
            <p14:sldId id="276"/>
            <p14:sldId id="289"/>
            <p14:sldId id="277"/>
            <p14:sldId id="278"/>
            <p14:sldId id="280"/>
            <p14:sldId id="290"/>
            <p14:sldId id="281"/>
            <p14:sldId id="284"/>
            <p14:sldId id="285"/>
            <p14:sldId id="286"/>
            <p14:sldId id="291"/>
            <p14:sldId id="29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41C"/>
    <a:srgbClr val="0066FF"/>
    <a:srgbClr val="0047B3"/>
    <a:srgbClr val="FFAA00"/>
    <a:srgbClr val="1D5CBC"/>
    <a:srgbClr val="115AC3"/>
    <a:srgbClr val="FFC300"/>
    <a:srgbClr val="A19F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79" autoAdjust="0"/>
    <p:restoredTop sz="95048" autoAdjust="0"/>
  </p:normalViewPr>
  <p:slideViewPr>
    <p:cSldViewPr snapToGrid="0">
      <p:cViewPr varScale="1">
        <p:scale>
          <a:sx n="84" d="100"/>
          <a:sy n="84" d="100"/>
        </p:scale>
        <p:origin x="348" y="7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143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98F05-D59A-4E10-B5D0-9E6A91D8E78A}" type="datetimeFigureOut">
              <a:rPr lang="zh-CN" altLang="en-US" smtClean="0"/>
              <a:t>2022/11/23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B206E9-11EC-4EDB-8310-AD093361E5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AA95E4-5BA0-4754-9A16-DDFFF9F5346C}" type="datetimeFigureOut">
              <a:rPr lang="zh-CN" altLang="en-US" smtClean="0"/>
              <a:t>2022/11/23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C95E68-6E9F-4CE3-8C19-34AFF4BBEFF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C95E68-6E9F-4CE3-8C19-34AFF4BBEFF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4893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C95E68-6E9F-4CE3-8C19-34AFF4BBEFF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7725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C95E68-6E9F-4CE3-8C19-34AFF4BBEFF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3356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C95E68-6E9F-4CE3-8C19-34AFF4BBEFF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2903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C95E68-6E9F-4CE3-8C19-34AFF4BBEFF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16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C95E68-6E9F-4CE3-8C19-34AFF4BBEFF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5132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C95E68-6E9F-4CE3-8C19-34AFF4BBEFF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3628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C95E68-6E9F-4CE3-8C19-34AFF4BBEFF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762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C95E68-6E9F-4CE3-8C19-34AFF4BBEFF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290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C95E68-6E9F-4CE3-8C19-34AFF4BBEFF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5542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C95E68-6E9F-4CE3-8C19-34AFF4BBEFF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0043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C95E68-6E9F-4CE3-8C19-34AFF4BBEFF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4234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C95E68-6E9F-4CE3-8C19-34AFF4BBEFF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2948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C95E68-6E9F-4CE3-8C19-34AFF4BBEFF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2676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C95E68-6E9F-4CE3-8C19-34AFF4BBEFF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4727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C95E68-6E9F-4CE3-8C19-34AFF4BBEFF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703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C95E68-6E9F-4CE3-8C19-34AFF4BBEFF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523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6434307" y="1193800"/>
            <a:ext cx="5059680" cy="505968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6673067" y="1432560"/>
            <a:ext cx="4582160" cy="45821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齿轮"/>
          <p:cNvSpPr/>
          <p:nvPr userDrawn="1"/>
        </p:nvSpPr>
        <p:spPr>
          <a:xfrm>
            <a:off x="5020358" y="1028699"/>
            <a:ext cx="679401" cy="678835"/>
          </a:xfrm>
          <a:custGeom>
            <a:avLst/>
            <a:gdLst>
              <a:gd name="T0" fmla="*/ 10004 w 10004"/>
              <a:gd name="T1" fmla="*/ 5732 h 9996"/>
              <a:gd name="T2" fmla="*/ 9822 w 10004"/>
              <a:gd name="T3" fmla="*/ 5966 h 9996"/>
              <a:gd name="T4" fmla="*/ 8363 w 10004"/>
              <a:gd name="T5" fmla="*/ 6741 h 9996"/>
              <a:gd name="T6" fmla="*/ 9127 w 10004"/>
              <a:gd name="T7" fmla="*/ 7803 h 9996"/>
              <a:gd name="T8" fmla="*/ 8423 w 10004"/>
              <a:gd name="T9" fmla="*/ 8655 h 9996"/>
              <a:gd name="T10" fmla="*/ 7642 w 10004"/>
              <a:gd name="T11" fmla="*/ 9059 h 9996"/>
              <a:gd name="T12" fmla="*/ 6150 w 10004"/>
              <a:gd name="T13" fmla="*/ 8603 h 9996"/>
              <a:gd name="T14" fmla="*/ 5728 w 10004"/>
              <a:gd name="T15" fmla="*/ 9996 h 9996"/>
              <a:gd name="T16" fmla="*/ 4123 w 10004"/>
              <a:gd name="T17" fmla="*/ 9941 h 9996"/>
              <a:gd name="T18" fmla="*/ 3864 w 10004"/>
              <a:gd name="T19" fmla="*/ 8602 h 9996"/>
              <a:gd name="T20" fmla="*/ 2360 w 10004"/>
              <a:gd name="T21" fmla="*/ 9059 h 9996"/>
              <a:gd name="T22" fmla="*/ 2033 w 10004"/>
              <a:gd name="T23" fmla="*/ 9048 h 9996"/>
              <a:gd name="T24" fmla="*/ 913 w 10004"/>
              <a:gd name="T25" fmla="*/ 7805 h 9996"/>
              <a:gd name="T26" fmla="*/ 1296 w 10004"/>
              <a:gd name="T27" fmla="*/ 7224 h 9996"/>
              <a:gd name="T28" fmla="*/ 1380 w 10004"/>
              <a:gd name="T29" fmla="*/ 6122 h 9996"/>
              <a:gd name="T30" fmla="*/ 53 w 10004"/>
              <a:gd name="T31" fmla="*/ 5865 h 9996"/>
              <a:gd name="T32" fmla="*/ 0 w 10004"/>
              <a:gd name="T33" fmla="*/ 4262 h 9996"/>
              <a:gd name="T34" fmla="*/ 175 w 10004"/>
              <a:gd name="T35" fmla="*/ 4028 h 9996"/>
              <a:gd name="T36" fmla="*/ 1639 w 10004"/>
              <a:gd name="T37" fmla="*/ 3247 h 9996"/>
              <a:gd name="T38" fmla="*/ 875 w 10004"/>
              <a:gd name="T39" fmla="*/ 2192 h 9996"/>
              <a:gd name="T40" fmla="*/ 1575 w 10004"/>
              <a:gd name="T41" fmla="*/ 1343 h 9996"/>
              <a:gd name="T42" fmla="*/ 2360 w 10004"/>
              <a:gd name="T43" fmla="*/ 943 h 9996"/>
              <a:gd name="T44" fmla="*/ 3851 w 10004"/>
              <a:gd name="T45" fmla="*/ 1393 h 9996"/>
              <a:gd name="T46" fmla="*/ 4274 w 10004"/>
              <a:gd name="T47" fmla="*/ 0 h 9996"/>
              <a:gd name="T48" fmla="*/ 5878 w 10004"/>
              <a:gd name="T49" fmla="*/ 55 h 9996"/>
              <a:gd name="T50" fmla="*/ 6135 w 10004"/>
              <a:gd name="T51" fmla="*/ 1392 h 9996"/>
              <a:gd name="T52" fmla="*/ 7645 w 10004"/>
              <a:gd name="T53" fmla="*/ 934 h 9996"/>
              <a:gd name="T54" fmla="*/ 7965 w 10004"/>
              <a:gd name="T55" fmla="*/ 940 h 9996"/>
              <a:gd name="T56" fmla="*/ 9085 w 10004"/>
              <a:gd name="T57" fmla="*/ 2190 h 9996"/>
              <a:gd name="T58" fmla="*/ 8702 w 10004"/>
              <a:gd name="T59" fmla="*/ 2772 h 9996"/>
              <a:gd name="T60" fmla="*/ 8618 w 10004"/>
              <a:gd name="T61" fmla="*/ 3868 h 9996"/>
              <a:gd name="T62" fmla="*/ 9945 w 10004"/>
              <a:gd name="T63" fmla="*/ 4132 h 9996"/>
              <a:gd name="T64" fmla="*/ 6183 w 10004"/>
              <a:gd name="T65" fmla="*/ 6176 h 9996"/>
              <a:gd name="T66" fmla="*/ 6183 w 10004"/>
              <a:gd name="T67" fmla="*/ 3818 h 9996"/>
              <a:gd name="T68" fmla="*/ 3825 w 10004"/>
              <a:gd name="T69" fmla="*/ 3819 h 9996"/>
              <a:gd name="T70" fmla="*/ 3825 w 10004"/>
              <a:gd name="T71" fmla="*/ 6177 h 9996"/>
              <a:gd name="T72" fmla="*/ 6183 w 10004"/>
              <a:gd name="T73" fmla="*/ 6176 h 9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04" h="9996">
                <a:moveTo>
                  <a:pt x="10004" y="4287"/>
                </a:moveTo>
                <a:lnTo>
                  <a:pt x="10004" y="5732"/>
                </a:lnTo>
                <a:cubicBezTo>
                  <a:pt x="10004" y="5784"/>
                  <a:pt x="9987" y="5834"/>
                  <a:pt x="9952" y="5881"/>
                </a:cubicBezTo>
                <a:cubicBezTo>
                  <a:pt x="9918" y="5928"/>
                  <a:pt x="9873" y="5956"/>
                  <a:pt x="9822" y="5966"/>
                </a:cubicBezTo>
                <a:lnTo>
                  <a:pt x="8617" y="6148"/>
                </a:lnTo>
                <a:cubicBezTo>
                  <a:pt x="8534" y="6382"/>
                  <a:pt x="8449" y="6579"/>
                  <a:pt x="8363" y="6741"/>
                </a:cubicBezTo>
                <a:cubicBezTo>
                  <a:pt x="8515" y="6958"/>
                  <a:pt x="8748" y="7257"/>
                  <a:pt x="9060" y="7639"/>
                </a:cubicBezTo>
                <a:cubicBezTo>
                  <a:pt x="9104" y="7692"/>
                  <a:pt x="9127" y="7746"/>
                  <a:pt x="9127" y="7803"/>
                </a:cubicBezTo>
                <a:cubicBezTo>
                  <a:pt x="9127" y="7859"/>
                  <a:pt x="9108" y="7909"/>
                  <a:pt x="9067" y="7952"/>
                </a:cubicBezTo>
                <a:cubicBezTo>
                  <a:pt x="8949" y="8113"/>
                  <a:pt x="8735" y="8347"/>
                  <a:pt x="8423" y="8655"/>
                </a:cubicBezTo>
                <a:cubicBezTo>
                  <a:pt x="8110" y="8963"/>
                  <a:pt x="7907" y="9119"/>
                  <a:pt x="7812" y="9119"/>
                </a:cubicBezTo>
                <a:cubicBezTo>
                  <a:pt x="7759" y="9119"/>
                  <a:pt x="7704" y="9101"/>
                  <a:pt x="7642" y="9059"/>
                </a:cubicBezTo>
                <a:lnTo>
                  <a:pt x="6743" y="8356"/>
                </a:lnTo>
                <a:cubicBezTo>
                  <a:pt x="6552" y="8456"/>
                  <a:pt x="6354" y="8538"/>
                  <a:pt x="6150" y="8603"/>
                </a:cubicBezTo>
                <a:cubicBezTo>
                  <a:pt x="6080" y="9193"/>
                  <a:pt x="6018" y="9597"/>
                  <a:pt x="5962" y="9813"/>
                </a:cubicBezTo>
                <a:cubicBezTo>
                  <a:pt x="5932" y="9934"/>
                  <a:pt x="5854" y="9996"/>
                  <a:pt x="5728" y="9996"/>
                </a:cubicBezTo>
                <a:lnTo>
                  <a:pt x="4282" y="9996"/>
                </a:lnTo>
                <a:cubicBezTo>
                  <a:pt x="4220" y="9996"/>
                  <a:pt x="4168" y="9977"/>
                  <a:pt x="4123" y="9941"/>
                </a:cubicBezTo>
                <a:cubicBezTo>
                  <a:pt x="4078" y="9904"/>
                  <a:pt x="4052" y="9857"/>
                  <a:pt x="4048" y="9802"/>
                </a:cubicBezTo>
                <a:lnTo>
                  <a:pt x="3864" y="8602"/>
                </a:lnTo>
                <a:cubicBezTo>
                  <a:pt x="3652" y="8532"/>
                  <a:pt x="3457" y="8453"/>
                  <a:pt x="3278" y="8362"/>
                </a:cubicBezTo>
                <a:lnTo>
                  <a:pt x="2360" y="9059"/>
                </a:lnTo>
                <a:cubicBezTo>
                  <a:pt x="2317" y="9098"/>
                  <a:pt x="2263" y="9119"/>
                  <a:pt x="2196" y="9119"/>
                </a:cubicBezTo>
                <a:cubicBezTo>
                  <a:pt x="2135" y="9119"/>
                  <a:pt x="2082" y="9097"/>
                  <a:pt x="2033" y="9048"/>
                </a:cubicBezTo>
                <a:cubicBezTo>
                  <a:pt x="1486" y="8554"/>
                  <a:pt x="1128" y="8188"/>
                  <a:pt x="958" y="7954"/>
                </a:cubicBezTo>
                <a:cubicBezTo>
                  <a:pt x="928" y="7910"/>
                  <a:pt x="913" y="7860"/>
                  <a:pt x="913" y="7805"/>
                </a:cubicBezTo>
                <a:cubicBezTo>
                  <a:pt x="913" y="7753"/>
                  <a:pt x="930" y="7704"/>
                  <a:pt x="965" y="7657"/>
                </a:cubicBezTo>
                <a:cubicBezTo>
                  <a:pt x="1031" y="7565"/>
                  <a:pt x="1140" y="7422"/>
                  <a:pt x="1296" y="7224"/>
                </a:cubicBezTo>
                <a:cubicBezTo>
                  <a:pt x="1453" y="7027"/>
                  <a:pt x="1570" y="6874"/>
                  <a:pt x="1648" y="6765"/>
                </a:cubicBezTo>
                <a:cubicBezTo>
                  <a:pt x="1530" y="6549"/>
                  <a:pt x="1441" y="6334"/>
                  <a:pt x="1380" y="6122"/>
                </a:cubicBezTo>
                <a:lnTo>
                  <a:pt x="189" y="5947"/>
                </a:lnTo>
                <a:cubicBezTo>
                  <a:pt x="133" y="5939"/>
                  <a:pt x="86" y="5912"/>
                  <a:pt x="53" y="5865"/>
                </a:cubicBezTo>
                <a:cubicBezTo>
                  <a:pt x="19" y="5820"/>
                  <a:pt x="0" y="5768"/>
                  <a:pt x="0" y="5712"/>
                </a:cubicBezTo>
                <a:lnTo>
                  <a:pt x="0" y="4262"/>
                </a:lnTo>
                <a:cubicBezTo>
                  <a:pt x="0" y="4209"/>
                  <a:pt x="18" y="4160"/>
                  <a:pt x="53" y="4113"/>
                </a:cubicBezTo>
                <a:cubicBezTo>
                  <a:pt x="88" y="4065"/>
                  <a:pt x="128" y="4038"/>
                  <a:pt x="175" y="4028"/>
                </a:cubicBezTo>
                <a:lnTo>
                  <a:pt x="1385" y="3845"/>
                </a:lnTo>
                <a:cubicBezTo>
                  <a:pt x="1446" y="3645"/>
                  <a:pt x="1530" y="3445"/>
                  <a:pt x="1639" y="3247"/>
                </a:cubicBezTo>
                <a:cubicBezTo>
                  <a:pt x="1465" y="2999"/>
                  <a:pt x="1234" y="2700"/>
                  <a:pt x="941" y="2348"/>
                </a:cubicBezTo>
                <a:cubicBezTo>
                  <a:pt x="898" y="2295"/>
                  <a:pt x="875" y="2244"/>
                  <a:pt x="875" y="2192"/>
                </a:cubicBezTo>
                <a:cubicBezTo>
                  <a:pt x="875" y="2148"/>
                  <a:pt x="894" y="2098"/>
                  <a:pt x="935" y="2043"/>
                </a:cubicBezTo>
                <a:cubicBezTo>
                  <a:pt x="1048" y="1887"/>
                  <a:pt x="1260" y="1654"/>
                  <a:pt x="1575" y="1343"/>
                </a:cubicBezTo>
                <a:cubicBezTo>
                  <a:pt x="1890" y="1032"/>
                  <a:pt x="2095" y="877"/>
                  <a:pt x="2190" y="877"/>
                </a:cubicBezTo>
                <a:cubicBezTo>
                  <a:pt x="2246" y="877"/>
                  <a:pt x="2303" y="898"/>
                  <a:pt x="2360" y="943"/>
                </a:cubicBezTo>
                <a:lnTo>
                  <a:pt x="3259" y="1640"/>
                </a:lnTo>
                <a:cubicBezTo>
                  <a:pt x="3449" y="1540"/>
                  <a:pt x="3648" y="1458"/>
                  <a:pt x="3851" y="1393"/>
                </a:cubicBezTo>
                <a:cubicBezTo>
                  <a:pt x="3922" y="803"/>
                  <a:pt x="3984" y="399"/>
                  <a:pt x="4040" y="183"/>
                </a:cubicBezTo>
                <a:cubicBezTo>
                  <a:pt x="4070" y="62"/>
                  <a:pt x="4148" y="0"/>
                  <a:pt x="4274" y="0"/>
                </a:cubicBezTo>
                <a:lnTo>
                  <a:pt x="5719" y="0"/>
                </a:lnTo>
                <a:cubicBezTo>
                  <a:pt x="5780" y="0"/>
                  <a:pt x="5833" y="19"/>
                  <a:pt x="5878" y="55"/>
                </a:cubicBezTo>
                <a:cubicBezTo>
                  <a:pt x="5923" y="92"/>
                  <a:pt x="5948" y="139"/>
                  <a:pt x="5953" y="194"/>
                </a:cubicBezTo>
                <a:lnTo>
                  <a:pt x="6135" y="1392"/>
                </a:lnTo>
                <a:cubicBezTo>
                  <a:pt x="6348" y="1462"/>
                  <a:pt x="6543" y="1540"/>
                  <a:pt x="6722" y="1632"/>
                </a:cubicBezTo>
                <a:lnTo>
                  <a:pt x="7645" y="934"/>
                </a:lnTo>
                <a:cubicBezTo>
                  <a:pt x="7684" y="895"/>
                  <a:pt x="7736" y="874"/>
                  <a:pt x="7802" y="874"/>
                </a:cubicBezTo>
                <a:cubicBezTo>
                  <a:pt x="7858" y="874"/>
                  <a:pt x="7913" y="895"/>
                  <a:pt x="7965" y="940"/>
                </a:cubicBezTo>
                <a:cubicBezTo>
                  <a:pt x="8525" y="1457"/>
                  <a:pt x="8883" y="1827"/>
                  <a:pt x="9040" y="2047"/>
                </a:cubicBezTo>
                <a:cubicBezTo>
                  <a:pt x="9070" y="2080"/>
                  <a:pt x="9085" y="2129"/>
                  <a:pt x="9085" y="2190"/>
                </a:cubicBezTo>
                <a:cubicBezTo>
                  <a:pt x="9085" y="2243"/>
                  <a:pt x="9068" y="2293"/>
                  <a:pt x="9033" y="2339"/>
                </a:cubicBezTo>
                <a:cubicBezTo>
                  <a:pt x="8967" y="2430"/>
                  <a:pt x="8858" y="2574"/>
                  <a:pt x="8702" y="2772"/>
                </a:cubicBezTo>
                <a:cubicBezTo>
                  <a:pt x="8545" y="2969"/>
                  <a:pt x="8428" y="3122"/>
                  <a:pt x="8350" y="3230"/>
                </a:cubicBezTo>
                <a:cubicBezTo>
                  <a:pt x="8463" y="3448"/>
                  <a:pt x="8552" y="3660"/>
                  <a:pt x="8618" y="3868"/>
                </a:cubicBezTo>
                <a:lnTo>
                  <a:pt x="9809" y="4050"/>
                </a:lnTo>
                <a:cubicBezTo>
                  <a:pt x="9865" y="4058"/>
                  <a:pt x="9910" y="4085"/>
                  <a:pt x="9945" y="4132"/>
                </a:cubicBezTo>
                <a:cubicBezTo>
                  <a:pt x="9985" y="4180"/>
                  <a:pt x="10004" y="4230"/>
                  <a:pt x="10004" y="4287"/>
                </a:cubicBezTo>
                <a:close/>
                <a:moveTo>
                  <a:pt x="6183" y="6176"/>
                </a:moveTo>
                <a:cubicBezTo>
                  <a:pt x="6508" y="5851"/>
                  <a:pt x="6672" y="5457"/>
                  <a:pt x="6672" y="4997"/>
                </a:cubicBezTo>
                <a:cubicBezTo>
                  <a:pt x="6672" y="4537"/>
                  <a:pt x="6508" y="4144"/>
                  <a:pt x="6183" y="3818"/>
                </a:cubicBezTo>
                <a:cubicBezTo>
                  <a:pt x="5858" y="3494"/>
                  <a:pt x="5464" y="3331"/>
                  <a:pt x="5004" y="3331"/>
                </a:cubicBezTo>
                <a:cubicBezTo>
                  <a:pt x="4544" y="3331"/>
                  <a:pt x="4151" y="3494"/>
                  <a:pt x="3825" y="3819"/>
                </a:cubicBezTo>
                <a:cubicBezTo>
                  <a:pt x="3500" y="4144"/>
                  <a:pt x="3336" y="4538"/>
                  <a:pt x="3336" y="4998"/>
                </a:cubicBezTo>
                <a:cubicBezTo>
                  <a:pt x="3336" y="5458"/>
                  <a:pt x="3500" y="5851"/>
                  <a:pt x="3825" y="6177"/>
                </a:cubicBezTo>
                <a:cubicBezTo>
                  <a:pt x="4150" y="6503"/>
                  <a:pt x="4544" y="6666"/>
                  <a:pt x="5004" y="6666"/>
                </a:cubicBezTo>
                <a:cubicBezTo>
                  <a:pt x="5464" y="6663"/>
                  <a:pt x="5856" y="6500"/>
                  <a:pt x="6183" y="617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齿轮"/>
          <p:cNvSpPr/>
          <p:nvPr userDrawn="1"/>
        </p:nvSpPr>
        <p:spPr>
          <a:xfrm>
            <a:off x="420094" y="6108302"/>
            <a:ext cx="730959" cy="730350"/>
          </a:xfrm>
          <a:custGeom>
            <a:avLst/>
            <a:gdLst>
              <a:gd name="T0" fmla="*/ 10004 w 10004"/>
              <a:gd name="T1" fmla="*/ 5732 h 9996"/>
              <a:gd name="T2" fmla="*/ 9822 w 10004"/>
              <a:gd name="T3" fmla="*/ 5966 h 9996"/>
              <a:gd name="T4" fmla="*/ 8363 w 10004"/>
              <a:gd name="T5" fmla="*/ 6741 h 9996"/>
              <a:gd name="T6" fmla="*/ 9127 w 10004"/>
              <a:gd name="T7" fmla="*/ 7803 h 9996"/>
              <a:gd name="T8" fmla="*/ 8423 w 10004"/>
              <a:gd name="T9" fmla="*/ 8655 h 9996"/>
              <a:gd name="T10" fmla="*/ 7642 w 10004"/>
              <a:gd name="T11" fmla="*/ 9059 h 9996"/>
              <a:gd name="T12" fmla="*/ 6150 w 10004"/>
              <a:gd name="T13" fmla="*/ 8603 h 9996"/>
              <a:gd name="T14" fmla="*/ 5728 w 10004"/>
              <a:gd name="T15" fmla="*/ 9996 h 9996"/>
              <a:gd name="T16" fmla="*/ 4123 w 10004"/>
              <a:gd name="T17" fmla="*/ 9941 h 9996"/>
              <a:gd name="T18" fmla="*/ 3864 w 10004"/>
              <a:gd name="T19" fmla="*/ 8602 h 9996"/>
              <a:gd name="T20" fmla="*/ 2360 w 10004"/>
              <a:gd name="T21" fmla="*/ 9059 h 9996"/>
              <a:gd name="T22" fmla="*/ 2033 w 10004"/>
              <a:gd name="T23" fmla="*/ 9048 h 9996"/>
              <a:gd name="T24" fmla="*/ 913 w 10004"/>
              <a:gd name="T25" fmla="*/ 7805 h 9996"/>
              <a:gd name="T26" fmla="*/ 1296 w 10004"/>
              <a:gd name="T27" fmla="*/ 7224 h 9996"/>
              <a:gd name="T28" fmla="*/ 1380 w 10004"/>
              <a:gd name="T29" fmla="*/ 6122 h 9996"/>
              <a:gd name="T30" fmla="*/ 53 w 10004"/>
              <a:gd name="T31" fmla="*/ 5865 h 9996"/>
              <a:gd name="T32" fmla="*/ 0 w 10004"/>
              <a:gd name="T33" fmla="*/ 4262 h 9996"/>
              <a:gd name="T34" fmla="*/ 175 w 10004"/>
              <a:gd name="T35" fmla="*/ 4028 h 9996"/>
              <a:gd name="T36" fmla="*/ 1639 w 10004"/>
              <a:gd name="T37" fmla="*/ 3247 h 9996"/>
              <a:gd name="T38" fmla="*/ 875 w 10004"/>
              <a:gd name="T39" fmla="*/ 2192 h 9996"/>
              <a:gd name="T40" fmla="*/ 1575 w 10004"/>
              <a:gd name="T41" fmla="*/ 1343 h 9996"/>
              <a:gd name="T42" fmla="*/ 2360 w 10004"/>
              <a:gd name="T43" fmla="*/ 943 h 9996"/>
              <a:gd name="T44" fmla="*/ 3851 w 10004"/>
              <a:gd name="T45" fmla="*/ 1393 h 9996"/>
              <a:gd name="T46" fmla="*/ 4274 w 10004"/>
              <a:gd name="T47" fmla="*/ 0 h 9996"/>
              <a:gd name="T48" fmla="*/ 5878 w 10004"/>
              <a:gd name="T49" fmla="*/ 55 h 9996"/>
              <a:gd name="T50" fmla="*/ 6135 w 10004"/>
              <a:gd name="T51" fmla="*/ 1392 h 9996"/>
              <a:gd name="T52" fmla="*/ 7645 w 10004"/>
              <a:gd name="T53" fmla="*/ 934 h 9996"/>
              <a:gd name="T54" fmla="*/ 7965 w 10004"/>
              <a:gd name="T55" fmla="*/ 940 h 9996"/>
              <a:gd name="T56" fmla="*/ 9085 w 10004"/>
              <a:gd name="T57" fmla="*/ 2190 h 9996"/>
              <a:gd name="T58" fmla="*/ 8702 w 10004"/>
              <a:gd name="T59" fmla="*/ 2772 h 9996"/>
              <a:gd name="T60" fmla="*/ 8618 w 10004"/>
              <a:gd name="T61" fmla="*/ 3868 h 9996"/>
              <a:gd name="T62" fmla="*/ 9945 w 10004"/>
              <a:gd name="T63" fmla="*/ 4132 h 9996"/>
              <a:gd name="T64" fmla="*/ 6183 w 10004"/>
              <a:gd name="T65" fmla="*/ 6176 h 9996"/>
              <a:gd name="T66" fmla="*/ 6183 w 10004"/>
              <a:gd name="T67" fmla="*/ 3818 h 9996"/>
              <a:gd name="T68" fmla="*/ 3825 w 10004"/>
              <a:gd name="T69" fmla="*/ 3819 h 9996"/>
              <a:gd name="T70" fmla="*/ 3825 w 10004"/>
              <a:gd name="T71" fmla="*/ 6177 h 9996"/>
              <a:gd name="T72" fmla="*/ 6183 w 10004"/>
              <a:gd name="T73" fmla="*/ 6176 h 9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04" h="9996">
                <a:moveTo>
                  <a:pt x="10004" y="4287"/>
                </a:moveTo>
                <a:lnTo>
                  <a:pt x="10004" y="5732"/>
                </a:lnTo>
                <a:cubicBezTo>
                  <a:pt x="10004" y="5784"/>
                  <a:pt x="9987" y="5834"/>
                  <a:pt x="9952" y="5881"/>
                </a:cubicBezTo>
                <a:cubicBezTo>
                  <a:pt x="9918" y="5928"/>
                  <a:pt x="9873" y="5956"/>
                  <a:pt x="9822" y="5966"/>
                </a:cubicBezTo>
                <a:lnTo>
                  <a:pt x="8617" y="6148"/>
                </a:lnTo>
                <a:cubicBezTo>
                  <a:pt x="8534" y="6382"/>
                  <a:pt x="8449" y="6579"/>
                  <a:pt x="8363" y="6741"/>
                </a:cubicBezTo>
                <a:cubicBezTo>
                  <a:pt x="8515" y="6958"/>
                  <a:pt x="8748" y="7257"/>
                  <a:pt x="9060" y="7639"/>
                </a:cubicBezTo>
                <a:cubicBezTo>
                  <a:pt x="9104" y="7692"/>
                  <a:pt x="9127" y="7746"/>
                  <a:pt x="9127" y="7803"/>
                </a:cubicBezTo>
                <a:cubicBezTo>
                  <a:pt x="9127" y="7859"/>
                  <a:pt x="9108" y="7909"/>
                  <a:pt x="9067" y="7952"/>
                </a:cubicBezTo>
                <a:cubicBezTo>
                  <a:pt x="8949" y="8113"/>
                  <a:pt x="8735" y="8347"/>
                  <a:pt x="8423" y="8655"/>
                </a:cubicBezTo>
                <a:cubicBezTo>
                  <a:pt x="8110" y="8963"/>
                  <a:pt x="7907" y="9119"/>
                  <a:pt x="7812" y="9119"/>
                </a:cubicBezTo>
                <a:cubicBezTo>
                  <a:pt x="7759" y="9119"/>
                  <a:pt x="7704" y="9101"/>
                  <a:pt x="7642" y="9059"/>
                </a:cubicBezTo>
                <a:lnTo>
                  <a:pt x="6743" y="8356"/>
                </a:lnTo>
                <a:cubicBezTo>
                  <a:pt x="6552" y="8456"/>
                  <a:pt x="6354" y="8538"/>
                  <a:pt x="6150" y="8603"/>
                </a:cubicBezTo>
                <a:cubicBezTo>
                  <a:pt x="6080" y="9193"/>
                  <a:pt x="6018" y="9597"/>
                  <a:pt x="5962" y="9813"/>
                </a:cubicBezTo>
                <a:cubicBezTo>
                  <a:pt x="5932" y="9934"/>
                  <a:pt x="5854" y="9996"/>
                  <a:pt x="5728" y="9996"/>
                </a:cubicBezTo>
                <a:lnTo>
                  <a:pt x="4282" y="9996"/>
                </a:lnTo>
                <a:cubicBezTo>
                  <a:pt x="4220" y="9996"/>
                  <a:pt x="4168" y="9977"/>
                  <a:pt x="4123" y="9941"/>
                </a:cubicBezTo>
                <a:cubicBezTo>
                  <a:pt x="4078" y="9904"/>
                  <a:pt x="4052" y="9857"/>
                  <a:pt x="4048" y="9802"/>
                </a:cubicBezTo>
                <a:lnTo>
                  <a:pt x="3864" y="8602"/>
                </a:lnTo>
                <a:cubicBezTo>
                  <a:pt x="3652" y="8532"/>
                  <a:pt x="3457" y="8453"/>
                  <a:pt x="3278" y="8362"/>
                </a:cubicBezTo>
                <a:lnTo>
                  <a:pt x="2360" y="9059"/>
                </a:lnTo>
                <a:cubicBezTo>
                  <a:pt x="2317" y="9098"/>
                  <a:pt x="2263" y="9119"/>
                  <a:pt x="2196" y="9119"/>
                </a:cubicBezTo>
                <a:cubicBezTo>
                  <a:pt x="2135" y="9119"/>
                  <a:pt x="2082" y="9097"/>
                  <a:pt x="2033" y="9048"/>
                </a:cubicBezTo>
                <a:cubicBezTo>
                  <a:pt x="1486" y="8554"/>
                  <a:pt x="1128" y="8188"/>
                  <a:pt x="958" y="7954"/>
                </a:cubicBezTo>
                <a:cubicBezTo>
                  <a:pt x="928" y="7910"/>
                  <a:pt x="913" y="7860"/>
                  <a:pt x="913" y="7805"/>
                </a:cubicBezTo>
                <a:cubicBezTo>
                  <a:pt x="913" y="7753"/>
                  <a:pt x="930" y="7704"/>
                  <a:pt x="965" y="7657"/>
                </a:cubicBezTo>
                <a:cubicBezTo>
                  <a:pt x="1031" y="7565"/>
                  <a:pt x="1140" y="7422"/>
                  <a:pt x="1296" y="7224"/>
                </a:cubicBezTo>
                <a:cubicBezTo>
                  <a:pt x="1453" y="7027"/>
                  <a:pt x="1570" y="6874"/>
                  <a:pt x="1648" y="6765"/>
                </a:cubicBezTo>
                <a:cubicBezTo>
                  <a:pt x="1530" y="6549"/>
                  <a:pt x="1441" y="6334"/>
                  <a:pt x="1380" y="6122"/>
                </a:cubicBezTo>
                <a:lnTo>
                  <a:pt x="189" y="5947"/>
                </a:lnTo>
                <a:cubicBezTo>
                  <a:pt x="133" y="5939"/>
                  <a:pt x="86" y="5912"/>
                  <a:pt x="53" y="5865"/>
                </a:cubicBezTo>
                <a:cubicBezTo>
                  <a:pt x="19" y="5820"/>
                  <a:pt x="0" y="5768"/>
                  <a:pt x="0" y="5712"/>
                </a:cubicBezTo>
                <a:lnTo>
                  <a:pt x="0" y="4262"/>
                </a:lnTo>
                <a:cubicBezTo>
                  <a:pt x="0" y="4209"/>
                  <a:pt x="18" y="4160"/>
                  <a:pt x="53" y="4113"/>
                </a:cubicBezTo>
                <a:cubicBezTo>
                  <a:pt x="88" y="4065"/>
                  <a:pt x="128" y="4038"/>
                  <a:pt x="175" y="4028"/>
                </a:cubicBezTo>
                <a:lnTo>
                  <a:pt x="1385" y="3845"/>
                </a:lnTo>
                <a:cubicBezTo>
                  <a:pt x="1446" y="3645"/>
                  <a:pt x="1530" y="3445"/>
                  <a:pt x="1639" y="3247"/>
                </a:cubicBezTo>
                <a:cubicBezTo>
                  <a:pt x="1465" y="2999"/>
                  <a:pt x="1234" y="2700"/>
                  <a:pt x="941" y="2348"/>
                </a:cubicBezTo>
                <a:cubicBezTo>
                  <a:pt x="898" y="2295"/>
                  <a:pt x="875" y="2244"/>
                  <a:pt x="875" y="2192"/>
                </a:cubicBezTo>
                <a:cubicBezTo>
                  <a:pt x="875" y="2148"/>
                  <a:pt x="894" y="2098"/>
                  <a:pt x="935" y="2043"/>
                </a:cubicBezTo>
                <a:cubicBezTo>
                  <a:pt x="1048" y="1887"/>
                  <a:pt x="1260" y="1654"/>
                  <a:pt x="1575" y="1343"/>
                </a:cubicBezTo>
                <a:cubicBezTo>
                  <a:pt x="1890" y="1032"/>
                  <a:pt x="2095" y="877"/>
                  <a:pt x="2190" y="877"/>
                </a:cubicBezTo>
                <a:cubicBezTo>
                  <a:pt x="2246" y="877"/>
                  <a:pt x="2303" y="898"/>
                  <a:pt x="2360" y="943"/>
                </a:cubicBezTo>
                <a:lnTo>
                  <a:pt x="3259" y="1640"/>
                </a:lnTo>
                <a:cubicBezTo>
                  <a:pt x="3449" y="1540"/>
                  <a:pt x="3648" y="1458"/>
                  <a:pt x="3851" y="1393"/>
                </a:cubicBezTo>
                <a:cubicBezTo>
                  <a:pt x="3922" y="803"/>
                  <a:pt x="3984" y="399"/>
                  <a:pt x="4040" y="183"/>
                </a:cubicBezTo>
                <a:cubicBezTo>
                  <a:pt x="4070" y="62"/>
                  <a:pt x="4148" y="0"/>
                  <a:pt x="4274" y="0"/>
                </a:cubicBezTo>
                <a:lnTo>
                  <a:pt x="5719" y="0"/>
                </a:lnTo>
                <a:cubicBezTo>
                  <a:pt x="5780" y="0"/>
                  <a:pt x="5833" y="19"/>
                  <a:pt x="5878" y="55"/>
                </a:cubicBezTo>
                <a:cubicBezTo>
                  <a:pt x="5923" y="92"/>
                  <a:pt x="5948" y="139"/>
                  <a:pt x="5953" y="194"/>
                </a:cubicBezTo>
                <a:lnTo>
                  <a:pt x="6135" y="1392"/>
                </a:lnTo>
                <a:cubicBezTo>
                  <a:pt x="6348" y="1462"/>
                  <a:pt x="6543" y="1540"/>
                  <a:pt x="6722" y="1632"/>
                </a:cubicBezTo>
                <a:lnTo>
                  <a:pt x="7645" y="934"/>
                </a:lnTo>
                <a:cubicBezTo>
                  <a:pt x="7684" y="895"/>
                  <a:pt x="7736" y="874"/>
                  <a:pt x="7802" y="874"/>
                </a:cubicBezTo>
                <a:cubicBezTo>
                  <a:pt x="7858" y="874"/>
                  <a:pt x="7913" y="895"/>
                  <a:pt x="7965" y="940"/>
                </a:cubicBezTo>
                <a:cubicBezTo>
                  <a:pt x="8525" y="1457"/>
                  <a:pt x="8883" y="1827"/>
                  <a:pt x="9040" y="2047"/>
                </a:cubicBezTo>
                <a:cubicBezTo>
                  <a:pt x="9070" y="2080"/>
                  <a:pt x="9085" y="2129"/>
                  <a:pt x="9085" y="2190"/>
                </a:cubicBezTo>
                <a:cubicBezTo>
                  <a:pt x="9085" y="2243"/>
                  <a:pt x="9068" y="2293"/>
                  <a:pt x="9033" y="2339"/>
                </a:cubicBezTo>
                <a:cubicBezTo>
                  <a:pt x="8967" y="2430"/>
                  <a:pt x="8858" y="2574"/>
                  <a:pt x="8702" y="2772"/>
                </a:cubicBezTo>
                <a:cubicBezTo>
                  <a:pt x="8545" y="2969"/>
                  <a:pt x="8428" y="3122"/>
                  <a:pt x="8350" y="3230"/>
                </a:cubicBezTo>
                <a:cubicBezTo>
                  <a:pt x="8463" y="3448"/>
                  <a:pt x="8552" y="3660"/>
                  <a:pt x="8618" y="3868"/>
                </a:cubicBezTo>
                <a:lnTo>
                  <a:pt x="9809" y="4050"/>
                </a:lnTo>
                <a:cubicBezTo>
                  <a:pt x="9865" y="4058"/>
                  <a:pt x="9910" y="4085"/>
                  <a:pt x="9945" y="4132"/>
                </a:cubicBezTo>
                <a:cubicBezTo>
                  <a:pt x="9985" y="4180"/>
                  <a:pt x="10004" y="4230"/>
                  <a:pt x="10004" y="4287"/>
                </a:cubicBezTo>
                <a:close/>
                <a:moveTo>
                  <a:pt x="6183" y="6176"/>
                </a:moveTo>
                <a:cubicBezTo>
                  <a:pt x="6508" y="5851"/>
                  <a:pt x="6672" y="5457"/>
                  <a:pt x="6672" y="4997"/>
                </a:cubicBezTo>
                <a:cubicBezTo>
                  <a:pt x="6672" y="4537"/>
                  <a:pt x="6508" y="4144"/>
                  <a:pt x="6183" y="3818"/>
                </a:cubicBezTo>
                <a:cubicBezTo>
                  <a:pt x="5858" y="3494"/>
                  <a:pt x="5464" y="3331"/>
                  <a:pt x="5004" y="3331"/>
                </a:cubicBezTo>
                <a:cubicBezTo>
                  <a:pt x="4544" y="3331"/>
                  <a:pt x="4151" y="3494"/>
                  <a:pt x="3825" y="3819"/>
                </a:cubicBezTo>
                <a:cubicBezTo>
                  <a:pt x="3500" y="4144"/>
                  <a:pt x="3336" y="4538"/>
                  <a:pt x="3336" y="4998"/>
                </a:cubicBezTo>
                <a:cubicBezTo>
                  <a:pt x="3336" y="5458"/>
                  <a:pt x="3500" y="5851"/>
                  <a:pt x="3825" y="6177"/>
                </a:cubicBezTo>
                <a:cubicBezTo>
                  <a:pt x="4150" y="6503"/>
                  <a:pt x="4544" y="6666"/>
                  <a:pt x="5004" y="6666"/>
                </a:cubicBezTo>
                <a:cubicBezTo>
                  <a:pt x="5464" y="6663"/>
                  <a:pt x="5856" y="6500"/>
                  <a:pt x="6183" y="617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齿轮"/>
          <p:cNvSpPr/>
          <p:nvPr userDrawn="1"/>
        </p:nvSpPr>
        <p:spPr>
          <a:xfrm>
            <a:off x="10899094" y="175261"/>
            <a:ext cx="854150" cy="853439"/>
          </a:xfrm>
          <a:custGeom>
            <a:avLst/>
            <a:gdLst>
              <a:gd name="T0" fmla="*/ 10004 w 10004"/>
              <a:gd name="T1" fmla="*/ 5732 h 9996"/>
              <a:gd name="T2" fmla="*/ 9822 w 10004"/>
              <a:gd name="T3" fmla="*/ 5966 h 9996"/>
              <a:gd name="T4" fmla="*/ 8363 w 10004"/>
              <a:gd name="T5" fmla="*/ 6741 h 9996"/>
              <a:gd name="T6" fmla="*/ 9127 w 10004"/>
              <a:gd name="T7" fmla="*/ 7803 h 9996"/>
              <a:gd name="T8" fmla="*/ 8423 w 10004"/>
              <a:gd name="T9" fmla="*/ 8655 h 9996"/>
              <a:gd name="T10" fmla="*/ 7642 w 10004"/>
              <a:gd name="T11" fmla="*/ 9059 h 9996"/>
              <a:gd name="T12" fmla="*/ 6150 w 10004"/>
              <a:gd name="T13" fmla="*/ 8603 h 9996"/>
              <a:gd name="T14" fmla="*/ 5728 w 10004"/>
              <a:gd name="T15" fmla="*/ 9996 h 9996"/>
              <a:gd name="T16" fmla="*/ 4123 w 10004"/>
              <a:gd name="T17" fmla="*/ 9941 h 9996"/>
              <a:gd name="T18" fmla="*/ 3864 w 10004"/>
              <a:gd name="T19" fmla="*/ 8602 h 9996"/>
              <a:gd name="T20" fmla="*/ 2360 w 10004"/>
              <a:gd name="T21" fmla="*/ 9059 h 9996"/>
              <a:gd name="T22" fmla="*/ 2033 w 10004"/>
              <a:gd name="T23" fmla="*/ 9048 h 9996"/>
              <a:gd name="T24" fmla="*/ 913 w 10004"/>
              <a:gd name="T25" fmla="*/ 7805 h 9996"/>
              <a:gd name="T26" fmla="*/ 1296 w 10004"/>
              <a:gd name="T27" fmla="*/ 7224 h 9996"/>
              <a:gd name="T28" fmla="*/ 1380 w 10004"/>
              <a:gd name="T29" fmla="*/ 6122 h 9996"/>
              <a:gd name="T30" fmla="*/ 53 w 10004"/>
              <a:gd name="T31" fmla="*/ 5865 h 9996"/>
              <a:gd name="T32" fmla="*/ 0 w 10004"/>
              <a:gd name="T33" fmla="*/ 4262 h 9996"/>
              <a:gd name="T34" fmla="*/ 175 w 10004"/>
              <a:gd name="T35" fmla="*/ 4028 h 9996"/>
              <a:gd name="T36" fmla="*/ 1639 w 10004"/>
              <a:gd name="T37" fmla="*/ 3247 h 9996"/>
              <a:gd name="T38" fmla="*/ 875 w 10004"/>
              <a:gd name="T39" fmla="*/ 2192 h 9996"/>
              <a:gd name="T40" fmla="*/ 1575 w 10004"/>
              <a:gd name="T41" fmla="*/ 1343 h 9996"/>
              <a:gd name="T42" fmla="*/ 2360 w 10004"/>
              <a:gd name="T43" fmla="*/ 943 h 9996"/>
              <a:gd name="T44" fmla="*/ 3851 w 10004"/>
              <a:gd name="T45" fmla="*/ 1393 h 9996"/>
              <a:gd name="T46" fmla="*/ 4274 w 10004"/>
              <a:gd name="T47" fmla="*/ 0 h 9996"/>
              <a:gd name="T48" fmla="*/ 5878 w 10004"/>
              <a:gd name="T49" fmla="*/ 55 h 9996"/>
              <a:gd name="T50" fmla="*/ 6135 w 10004"/>
              <a:gd name="T51" fmla="*/ 1392 h 9996"/>
              <a:gd name="T52" fmla="*/ 7645 w 10004"/>
              <a:gd name="T53" fmla="*/ 934 h 9996"/>
              <a:gd name="T54" fmla="*/ 7965 w 10004"/>
              <a:gd name="T55" fmla="*/ 940 h 9996"/>
              <a:gd name="T56" fmla="*/ 9085 w 10004"/>
              <a:gd name="T57" fmla="*/ 2190 h 9996"/>
              <a:gd name="T58" fmla="*/ 8702 w 10004"/>
              <a:gd name="T59" fmla="*/ 2772 h 9996"/>
              <a:gd name="T60" fmla="*/ 8618 w 10004"/>
              <a:gd name="T61" fmla="*/ 3868 h 9996"/>
              <a:gd name="T62" fmla="*/ 9945 w 10004"/>
              <a:gd name="T63" fmla="*/ 4132 h 9996"/>
              <a:gd name="T64" fmla="*/ 6183 w 10004"/>
              <a:gd name="T65" fmla="*/ 6176 h 9996"/>
              <a:gd name="T66" fmla="*/ 6183 w 10004"/>
              <a:gd name="T67" fmla="*/ 3818 h 9996"/>
              <a:gd name="T68" fmla="*/ 3825 w 10004"/>
              <a:gd name="T69" fmla="*/ 3819 h 9996"/>
              <a:gd name="T70" fmla="*/ 3825 w 10004"/>
              <a:gd name="T71" fmla="*/ 6177 h 9996"/>
              <a:gd name="T72" fmla="*/ 6183 w 10004"/>
              <a:gd name="T73" fmla="*/ 6176 h 9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04" h="9996">
                <a:moveTo>
                  <a:pt x="10004" y="4287"/>
                </a:moveTo>
                <a:lnTo>
                  <a:pt x="10004" y="5732"/>
                </a:lnTo>
                <a:cubicBezTo>
                  <a:pt x="10004" y="5784"/>
                  <a:pt x="9987" y="5834"/>
                  <a:pt x="9952" y="5881"/>
                </a:cubicBezTo>
                <a:cubicBezTo>
                  <a:pt x="9918" y="5928"/>
                  <a:pt x="9873" y="5956"/>
                  <a:pt x="9822" y="5966"/>
                </a:cubicBezTo>
                <a:lnTo>
                  <a:pt x="8617" y="6148"/>
                </a:lnTo>
                <a:cubicBezTo>
                  <a:pt x="8534" y="6382"/>
                  <a:pt x="8449" y="6579"/>
                  <a:pt x="8363" y="6741"/>
                </a:cubicBezTo>
                <a:cubicBezTo>
                  <a:pt x="8515" y="6958"/>
                  <a:pt x="8748" y="7257"/>
                  <a:pt x="9060" y="7639"/>
                </a:cubicBezTo>
                <a:cubicBezTo>
                  <a:pt x="9104" y="7692"/>
                  <a:pt x="9127" y="7746"/>
                  <a:pt x="9127" y="7803"/>
                </a:cubicBezTo>
                <a:cubicBezTo>
                  <a:pt x="9127" y="7859"/>
                  <a:pt x="9108" y="7909"/>
                  <a:pt x="9067" y="7952"/>
                </a:cubicBezTo>
                <a:cubicBezTo>
                  <a:pt x="8949" y="8113"/>
                  <a:pt x="8735" y="8347"/>
                  <a:pt x="8423" y="8655"/>
                </a:cubicBezTo>
                <a:cubicBezTo>
                  <a:pt x="8110" y="8963"/>
                  <a:pt x="7907" y="9119"/>
                  <a:pt x="7812" y="9119"/>
                </a:cubicBezTo>
                <a:cubicBezTo>
                  <a:pt x="7759" y="9119"/>
                  <a:pt x="7704" y="9101"/>
                  <a:pt x="7642" y="9059"/>
                </a:cubicBezTo>
                <a:lnTo>
                  <a:pt x="6743" y="8356"/>
                </a:lnTo>
                <a:cubicBezTo>
                  <a:pt x="6552" y="8456"/>
                  <a:pt x="6354" y="8538"/>
                  <a:pt x="6150" y="8603"/>
                </a:cubicBezTo>
                <a:cubicBezTo>
                  <a:pt x="6080" y="9193"/>
                  <a:pt x="6018" y="9597"/>
                  <a:pt x="5962" y="9813"/>
                </a:cubicBezTo>
                <a:cubicBezTo>
                  <a:pt x="5932" y="9934"/>
                  <a:pt x="5854" y="9996"/>
                  <a:pt x="5728" y="9996"/>
                </a:cubicBezTo>
                <a:lnTo>
                  <a:pt x="4282" y="9996"/>
                </a:lnTo>
                <a:cubicBezTo>
                  <a:pt x="4220" y="9996"/>
                  <a:pt x="4168" y="9977"/>
                  <a:pt x="4123" y="9941"/>
                </a:cubicBezTo>
                <a:cubicBezTo>
                  <a:pt x="4078" y="9904"/>
                  <a:pt x="4052" y="9857"/>
                  <a:pt x="4048" y="9802"/>
                </a:cubicBezTo>
                <a:lnTo>
                  <a:pt x="3864" y="8602"/>
                </a:lnTo>
                <a:cubicBezTo>
                  <a:pt x="3652" y="8532"/>
                  <a:pt x="3457" y="8453"/>
                  <a:pt x="3278" y="8362"/>
                </a:cubicBezTo>
                <a:lnTo>
                  <a:pt x="2360" y="9059"/>
                </a:lnTo>
                <a:cubicBezTo>
                  <a:pt x="2317" y="9098"/>
                  <a:pt x="2263" y="9119"/>
                  <a:pt x="2196" y="9119"/>
                </a:cubicBezTo>
                <a:cubicBezTo>
                  <a:pt x="2135" y="9119"/>
                  <a:pt x="2082" y="9097"/>
                  <a:pt x="2033" y="9048"/>
                </a:cubicBezTo>
                <a:cubicBezTo>
                  <a:pt x="1486" y="8554"/>
                  <a:pt x="1128" y="8188"/>
                  <a:pt x="958" y="7954"/>
                </a:cubicBezTo>
                <a:cubicBezTo>
                  <a:pt x="928" y="7910"/>
                  <a:pt x="913" y="7860"/>
                  <a:pt x="913" y="7805"/>
                </a:cubicBezTo>
                <a:cubicBezTo>
                  <a:pt x="913" y="7753"/>
                  <a:pt x="930" y="7704"/>
                  <a:pt x="965" y="7657"/>
                </a:cubicBezTo>
                <a:cubicBezTo>
                  <a:pt x="1031" y="7565"/>
                  <a:pt x="1140" y="7422"/>
                  <a:pt x="1296" y="7224"/>
                </a:cubicBezTo>
                <a:cubicBezTo>
                  <a:pt x="1453" y="7027"/>
                  <a:pt x="1570" y="6874"/>
                  <a:pt x="1648" y="6765"/>
                </a:cubicBezTo>
                <a:cubicBezTo>
                  <a:pt x="1530" y="6549"/>
                  <a:pt x="1441" y="6334"/>
                  <a:pt x="1380" y="6122"/>
                </a:cubicBezTo>
                <a:lnTo>
                  <a:pt x="189" y="5947"/>
                </a:lnTo>
                <a:cubicBezTo>
                  <a:pt x="133" y="5939"/>
                  <a:pt x="86" y="5912"/>
                  <a:pt x="53" y="5865"/>
                </a:cubicBezTo>
                <a:cubicBezTo>
                  <a:pt x="19" y="5820"/>
                  <a:pt x="0" y="5768"/>
                  <a:pt x="0" y="5712"/>
                </a:cubicBezTo>
                <a:lnTo>
                  <a:pt x="0" y="4262"/>
                </a:lnTo>
                <a:cubicBezTo>
                  <a:pt x="0" y="4209"/>
                  <a:pt x="18" y="4160"/>
                  <a:pt x="53" y="4113"/>
                </a:cubicBezTo>
                <a:cubicBezTo>
                  <a:pt x="88" y="4065"/>
                  <a:pt x="128" y="4038"/>
                  <a:pt x="175" y="4028"/>
                </a:cubicBezTo>
                <a:lnTo>
                  <a:pt x="1385" y="3845"/>
                </a:lnTo>
                <a:cubicBezTo>
                  <a:pt x="1446" y="3645"/>
                  <a:pt x="1530" y="3445"/>
                  <a:pt x="1639" y="3247"/>
                </a:cubicBezTo>
                <a:cubicBezTo>
                  <a:pt x="1465" y="2999"/>
                  <a:pt x="1234" y="2700"/>
                  <a:pt x="941" y="2348"/>
                </a:cubicBezTo>
                <a:cubicBezTo>
                  <a:pt x="898" y="2295"/>
                  <a:pt x="875" y="2244"/>
                  <a:pt x="875" y="2192"/>
                </a:cubicBezTo>
                <a:cubicBezTo>
                  <a:pt x="875" y="2148"/>
                  <a:pt x="894" y="2098"/>
                  <a:pt x="935" y="2043"/>
                </a:cubicBezTo>
                <a:cubicBezTo>
                  <a:pt x="1048" y="1887"/>
                  <a:pt x="1260" y="1654"/>
                  <a:pt x="1575" y="1343"/>
                </a:cubicBezTo>
                <a:cubicBezTo>
                  <a:pt x="1890" y="1032"/>
                  <a:pt x="2095" y="877"/>
                  <a:pt x="2190" y="877"/>
                </a:cubicBezTo>
                <a:cubicBezTo>
                  <a:pt x="2246" y="877"/>
                  <a:pt x="2303" y="898"/>
                  <a:pt x="2360" y="943"/>
                </a:cubicBezTo>
                <a:lnTo>
                  <a:pt x="3259" y="1640"/>
                </a:lnTo>
                <a:cubicBezTo>
                  <a:pt x="3449" y="1540"/>
                  <a:pt x="3648" y="1458"/>
                  <a:pt x="3851" y="1393"/>
                </a:cubicBezTo>
                <a:cubicBezTo>
                  <a:pt x="3922" y="803"/>
                  <a:pt x="3984" y="399"/>
                  <a:pt x="4040" y="183"/>
                </a:cubicBezTo>
                <a:cubicBezTo>
                  <a:pt x="4070" y="62"/>
                  <a:pt x="4148" y="0"/>
                  <a:pt x="4274" y="0"/>
                </a:cubicBezTo>
                <a:lnTo>
                  <a:pt x="5719" y="0"/>
                </a:lnTo>
                <a:cubicBezTo>
                  <a:pt x="5780" y="0"/>
                  <a:pt x="5833" y="19"/>
                  <a:pt x="5878" y="55"/>
                </a:cubicBezTo>
                <a:cubicBezTo>
                  <a:pt x="5923" y="92"/>
                  <a:pt x="5948" y="139"/>
                  <a:pt x="5953" y="194"/>
                </a:cubicBezTo>
                <a:lnTo>
                  <a:pt x="6135" y="1392"/>
                </a:lnTo>
                <a:cubicBezTo>
                  <a:pt x="6348" y="1462"/>
                  <a:pt x="6543" y="1540"/>
                  <a:pt x="6722" y="1632"/>
                </a:cubicBezTo>
                <a:lnTo>
                  <a:pt x="7645" y="934"/>
                </a:lnTo>
                <a:cubicBezTo>
                  <a:pt x="7684" y="895"/>
                  <a:pt x="7736" y="874"/>
                  <a:pt x="7802" y="874"/>
                </a:cubicBezTo>
                <a:cubicBezTo>
                  <a:pt x="7858" y="874"/>
                  <a:pt x="7913" y="895"/>
                  <a:pt x="7965" y="940"/>
                </a:cubicBezTo>
                <a:cubicBezTo>
                  <a:pt x="8525" y="1457"/>
                  <a:pt x="8883" y="1827"/>
                  <a:pt x="9040" y="2047"/>
                </a:cubicBezTo>
                <a:cubicBezTo>
                  <a:pt x="9070" y="2080"/>
                  <a:pt x="9085" y="2129"/>
                  <a:pt x="9085" y="2190"/>
                </a:cubicBezTo>
                <a:cubicBezTo>
                  <a:pt x="9085" y="2243"/>
                  <a:pt x="9068" y="2293"/>
                  <a:pt x="9033" y="2339"/>
                </a:cubicBezTo>
                <a:cubicBezTo>
                  <a:pt x="8967" y="2430"/>
                  <a:pt x="8858" y="2574"/>
                  <a:pt x="8702" y="2772"/>
                </a:cubicBezTo>
                <a:cubicBezTo>
                  <a:pt x="8545" y="2969"/>
                  <a:pt x="8428" y="3122"/>
                  <a:pt x="8350" y="3230"/>
                </a:cubicBezTo>
                <a:cubicBezTo>
                  <a:pt x="8463" y="3448"/>
                  <a:pt x="8552" y="3660"/>
                  <a:pt x="8618" y="3868"/>
                </a:cubicBezTo>
                <a:lnTo>
                  <a:pt x="9809" y="4050"/>
                </a:lnTo>
                <a:cubicBezTo>
                  <a:pt x="9865" y="4058"/>
                  <a:pt x="9910" y="4085"/>
                  <a:pt x="9945" y="4132"/>
                </a:cubicBezTo>
                <a:cubicBezTo>
                  <a:pt x="9985" y="4180"/>
                  <a:pt x="10004" y="4230"/>
                  <a:pt x="10004" y="4287"/>
                </a:cubicBezTo>
                <a:close/>
                <a:moveTo>
                  <a:pt x="6183" y="6176"/>
                </a:moveTo>
                <a:cubicBezTo>
                  <a:pt x="6508" y="5851"/>
                  <a:pt x="6672" y="5457"/>
                  <a:pt x="6672" y="4997"/>
                </a:cubicBezTo>
                <a:cubicBezTo>
                  <a:pt x="6672" y="4537"/>
                  <a:pt x="6508" y="4144"/>
                  <a:pt x="6183" y="3818"/>
                </a:cubicBezTo>
                <a:cubicBezTo>
                  <a:pt x="5858" y="3494"/>
                  <a:pt x="5464" y="3331"/>
                  <a:pt x="5004" y="3331"/>
                </a:cubicBezTo>
                <a:cubicBezTo>
                  <a:pt x="4544" y="3331"/>
                  <a:pt x="4151" y="3494"/>
                  <a:pt x="3825" y="3819"/>
                </a:cubicBezTo>
                <a:cubicBezTo>
                  <a:pt x="3500" y="4144"/>
                  <a:pt x="3336" y="4538"/>
                  <a:pt x="3336" y="4998"/>
                </a:cubicBezTo>
                <a:cubicBezTo>
                  <a:pt x="3336" y="5458"/>
                  <a:pt x="3500" y="5851"/>
                  <a:pt x="3825" y="6177"/>
                </a:cubicBezTo>
                <a:cubicBezTo>
                  <a:pt x="4150" y="6503"/>
                  <a:pt x="4544" y="6666"/>
                  <a:pt x="5004" y="6666"/>
                </a:cubicBezTo>
                <a:cubicBezTo>
                  <a:pt x="5464" y="6663"/>
                  <a:pt x="5856" y="6500"/>
                  <a:pt x="6183" y="6176"/>
                </a:cubicBezTo>
                <a:close/>
              </a:path>
            </a:pathLst>
          </a:custGeom>
          <a:solidFill>
            <a:schemeClr val="accent1">
              <a:lumMod val="7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216" y="554695"/>
            <a:ext cx="6160144" cy="591170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3254" y="1975186"/>
            <a:ext cx="9114145" cy="1325563"/>
          </a:xfrm>
          <a:prstGeom prst="rect">
            <a:avLst/>
          </a:prstGeom>
        </p:spPr>
        <p:txBody>
          <a:bodyPr/>
          <a:lstStyle>
            <a:lvl1pPr>
              <a:defRPr sz="4800" b="1" spc="3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937760" y="614362"/>
            <a:ext cx="2316480" cy="828675"/>
          </a:xfrm>
          <a:prstGeom prst="rect">
            <a:avLst/>
          </a:prstGeom>
        </p:spPr>
        <p:txBody>
          <a:bodyPr/>
          <a:lstStyle>
            <a:lvl1pPr algn="dist">
              <a:defRPr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目录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4937760" y="1258371"/>
            <a:ext cx="231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>
                <a:solidFill>
                  <a:schemeClr val="accent1">
                    <a:lumMod val="60000"/>
                    <a:lumOff val="40000"/>
                  </a:schemeClr>
                </a:solidFill>
              </a:rPr>
              <a:t>contents</a:t>
            </a:r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齿轮"/>
          <p:cNvSpPr/>
          <p:nvPr userDrawn="1"/>
        </p:nvSpPr>
        <p:spPr>
          <a:xfrm>
            <a:off x="8751618" y="5013009"/>
            <a:ext cx="2767282" cy="2764977"/>
          </a:xfrm>
          <a:custGeom>
            <a:avLst/>
            <a:gdLst>
              <a:gd name="T0" fmla="*/ 10004 w 10004"/>
              <a:gd name="T1" fmla="*/ 5732 h 9996"/>
              <a:gd name="T2" fmla="*/ 9822 w 10004"/>
              <a:gd name="T3" fmla="*/ 5966 h 9996"/>
              <a:gd name="T4" fmla="*/ 8363 w 10004"/>
              <a:gd name="T5" fmla="*/ 6741 h 9996"/>
              <a:gd name="T6" fmla="*/ 9127 w 10004"/>
              <a:gd name="T7" fmla="*/ 7803 h 9996"/>
              <a:gd name="T8" fmla="*/ 8423 w 10004"/>
              <a:gd name="T9" fmla="*/ 8655 h 9996"/>
              <a:gd name="T10" fmla="*/ 7642 w 10004"/>
              <a:gd name="T11" fmla="*/ 9059 h 9996"/>
              <a:gd name="T12" fmla="*/ 6150 w 10004"/>
              <a:gd name="T13" fmla="*/ 8603 h 9996"/>
              <a:gd name="T14" fmla="*/ 5728 w 10004"/>
              <a:gd name="T15" fmla="*/ 9996 h 9996"/>
              <a:gd name="T16" fmla="*/ 4123 w 10004"/>
              <a:gd name="T17" fmla="*/ 9941 h 9996"/>
              <a:gd name="T18" fmla="*/ 3864 w 10004"/>
              <a:gd name="T19" fmla="*/ 8602 h 9996"/>
              <a:gd name="T20" fmla="*/ 2360 w 10004"/>
              <a:gd name="T21" fmla="*/ 9059 h 9996"/>
              <a:gd name="T22" fmla="*/ 2033 w 10004"/>
              <a:gd name="T23" fmla="*/ 9048 h 9996"/>
              <a:gd name="T24" fmla="*/ 913 w 10004"/>
              <a:gd name="T25" fmla="*/ 7805 h 9996"/>
              <a:gd name="T26" fmla="*/ 1296 w 10004"/>
              <a:gd name="T27" fmla="*/ 7224 h 9996"/>
              <a:gd name="T28" fmla="*/ 1380 w 10004"/>
              <a:gd name="T29" fmla="*/ 6122 h 9996"/>
              <a:gd name="T30" fmla="*/ 53 w 10004"/>
              <a:gd name="T31" fmla="*/ 5865 h 9996"/>
              <a:gd name="T32" fmla="*/ 0 w 10004"/>
              <a:gd name="T33" fmla="*/ 4262 h 9996"/>
              <a:gd name="T34" fmla="*/ 175 w 10004"/>
              <a:gd name="T35" fmla="*/ 4028 h 9996"/>
              <a:gd name="T36" fmla="*/ 1639 w 10004"/>
              <a:gd name="T37" fmla="*/ 3247 h 9996"/>
              <a:gd name="T38" fmla="*/ 875 w 10004"/>
              <a:gd name="T39" fmla="*/ 2192 h 9996"/>
              <a:gd name="T40" fmla="*/ 1575 w 10004"/>
              <a:gd name="T41" fmla="*/ 1343 h 9996"/>
              <a:gd name="T42" fmla="*/ 2360 w 10004"/>
              <a:gd name="T43" fmla="*/ 943 h 9996"/>
              <a:gd name="T44" fmla="*/ 3851 w 10004"/>
              <a:gd name="T45" fmla="*/ 1393 h 9996"/>
              <a:gd name="T46" fmla="*/ 4274 w 10004"/>
              <a:gd name="T47" fmla="*/ 0 h 9996"/>
              <a:gd name="T48" fmla="*/ 5878 w 10004"/>
              <a:gd name="T49" fmla="*/ 55 h 9996"/>
              <a:gd name="T50" fmla="*/ 6135 w 10004"/>
              <a:gd name="T51" fmla="*/ 1392 h 9996"/>
              <a:gd name="T52" fmla="*/ 7645 w 10004"/>
              <a:gd name="T53" fmla="*/ 934 h 9996"/>
              <a:gd name="T54" fmla="*/ 7965 w 10004"/>
              <a:gd name="T55" fmla="*/ 940 h 9996"/>
              <a:gd name="T56" fmla="*/ 9085 w 10004"/>
              <a:gd name="T57" fmla="*/ 2190 h 9996"/>
              <a:gd name="T58" fmla="*/ 8702 w 10004"/>
              <a:gd name="T59" fmla="*/ 2772 h 9996"/>
              <a:gd name="T60" fmla="*/ 8618 w 10004"/>
              <a:gd name="T61" fmla="*/ 3868 h 9996"/>
              <a:gd name="T62" fmla="*/ 9945 w 10004"/>
              <a:gd name="T63" fmla="*/ 4132 h 9996"/>
              <a:gd name="T64" fmla="*/ 6183 w 10004"/>
              <a:gd name="T65" fmla="*/ 6176 h 9996"/>
              <a:gd name="T66" fmla="*/ 6183 w 10004"/>
              <a:gd name="T67" fmla="*/ 3818 h 9996"/>
              <a:gd name="T68" fmla="*/ 3825 w 10004"/>
              <a:gd name="T69" fmla="*/ 3819 h 9996"/>
              <a:gd name="T70" fmla="*/ 3825 w 10004"/>
              <a:gd name="T71" fmla="*/ 6177 h 9996"/>
              <a:gd name="T72" fmla="*/ 6183 w 10004"/>
              <a:gd name="T73" fmla="*/ 6176 h 9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04" h="9996">
                <a:moveTo>
                  <a:pt x="10004" y="4287"/>
                </a:moveTo>
                <a:lnTo>
                  <a:pt x="10004" y="5732"/>
                </a:lnTo>
                <a:cubicBezTo>
                  <a:pt x="10004" y="5784"/>
                  <a:pt x="9987" y="5834"/>
                  <a:pt x="9952" y="5881"/>
                </a:cubicBezTo>
                <a:cubicBezTo>
                  <a:pt x="9918" y="5928"/>
                  <a:pt x="9873" y="5956"/>
                  <a:pt x="9822" y="5966"/>
                </a:cubicBezTo>
                <a:lnTo>
                  <a:pt x="8617" y="6148"/>
                </a:lnTo>
                <a:cubicBezTo>
                  <a:pt x="8534" y="6382"/>
                  <a:pt x="8449" y="6579"/>
                  <a:pt x="8363" y="6741"/>
                </a:cubicBezTo>
                <a:cubicBezTo>
                  <a:pt x="8515" y="6958"/>
                  <a:pt x="8748" y="7257"/>
                  <a:pt x="9060" y="7639"/>
                </a:cubicBezTo>
                <a:cubicBezTo>
                  <a:pt x="9104" y="7692"/>
                  <a:pt x="9127" y="7746"/>
                  <a:pt x="9127" y="7803"/>
                </a:cubicBezTo>
                <a:cubicBezTo>
                  <a:pt x="9127" y="7859"/>
                  <a:pt x="9108" y="7909"/>
                  <a:pt x="9067" y="7952"/>
                </a:cubicBezTo>
                <a:cubicBezTo>
                  <a:pt x="8949" y="8113"/>
                  <a:pt x="8735" y="8347"/>
                  <a:pt x="8423" y="8655"/>
                </a:cubicBezTo>
                <a:cubicBezTo>
                  <a:pt x="8110" y="8963"/>
                  <a:pt x="7907" y="9119"/>
                  <a:pt x="7812" y="9119"/>
                </a:cubicBezTo>
                <a:cubicBezTo>
                  <a:pt x="7759" y="9119"/>
                  <a:pt x="7704" y="9101"/>
                  <a:pt x="7642" y="9059"/>
                </a:cubicBezTo>
                <a:lnTo>
                  <a:pt x="6743" y="8356"/>
                </a:lnTo>
                <a:cubicBezTo>
                  <a:pt x="6552" y="8456"/>
                  <a:pt x="6354" y="8538"/>
                  <a:pt x="6150" y="8603"/>
                </a:cubicBezTo>
                <a:cubicBezTo>
                  <a:pt x="6080" y="9193"/>
                  <a:pt x="6018" y="9597"/>
                  <a:pt x="5962" y="9813"/>
                </a:cubicBezTo>
                <a:cubicBezTo>
                  <a:pt x="5932" y="9934"/>
                  <a:pt x="5854" y="9996"/>
                  <a:pt x="5728" y="9996"/>
                </a:cubicBezTo>
                <a:lnTo>
                  <a:pt x="4282" y="9996"/>
                </a:lnTo>
                <a:cubicBezTo>
                  <a:pt x="4220" y="9996"/>
                  <a:pt x="4168" y="9977"/>
                  <a:pt x="4123" y="9941"/>
                </a:cubicBezTo>
                <a:cubicBezTo>
                  <a:pt x="4078" y="9904"/>
                  <a:pt x="4052" y="9857"/>
                  <a:pt x="4048" y="9802"/>
                </a:cubicBezTo>
                <a:lnTo>
                  <a:pt x="3864" y="8602"/>
                </a:lnTo>
                <a:cubicBezTo>
                  <a:pt x="3652" y="8532"/>
                  <a:pt x="3457" y="8453"/>
                  <a:pt x="3278" y="8362"/>
                </a:cubicBezTo>
                <a:lnTo>
                  <a:pt x="2360" y="9059"/>
                </a:lnTo>
                <a:cubicBezTo>
                  <a:pt x="2317" y="9098"/>
                  <a:pt x="2263" y="9119"/>
                  <a:pt x="2196" y="9119"/>
                </a:cubicBezTo>
                <a:cubicBezTo>
                  <a:pt x="2135" y="9119"/>
                  <a:pt x="2082" y="9097"/>
                  <a:pt x="2033" y="9048"/>
                </a:cubicBezTo>
                <a:cubicBezTo>
                  <a:pt x="1486" y="8554"/>
                  <a:pt x="1128" y="8188"/>
                  <a:pt x="958" y="7954"/>
                </a:cubicBezTo>
                <a:cubicBezTo>
                  <a:pt x="928" y="7910"/>
                  <a:pt x="913" y="7860"/>
                  <a:pt x="913" y="7805"/>
                </a:cubicBezTo>
                <a:cubicBezTo>
                  <a:pt x="913" y="7753"/>
                  <a:pt x="930" y="7704"/>
                  <a:pt x="965" y="7657"/>
                </a:cubicBezTo>
                <a:cubicBezTo>
                  <a:pt x="1031" y="7565"/>
                  <a:pt x="1140" y="7422"/>
                  <a:pt x="1296" y="7224"/>
                </a:cubicBezTo>
                <a:cubicBezTo>
                  <a:pt x="1453" y="7027"/>
                  <a:pt x="1570" y="6874"/>
                  <a:pt x="1648" y="6765"/>
                </a:cubicBezTo>
                <a:cubicBezTo>
                  <a:pt x="1530" y="6549"/>
                  <a:pt x="1441" y="6334"/>
                  <a:pt x="1380" y="6122"/>
                </a:cubicBezTo>
                <a:lnTo>
                  <a:pt x="189" y="5947"/>
                </a:lnTo>
                <a:cubicBezTo>
                  <a:pt x="133" y="5939"/>
                  <a:pt x="86" y="5912"/>
                  <a:pt x="53" y="5865"/>
                </a:cubicBezTo>
                <a:cubicBezTo>
                  <a:pt x="19" y="5820"/>
                  <a:pt x="0" y="5768"/>
                  <a:pt x="0" y="5712"/>
                </a:cubicBezTo>
                <a:lnTo>
                  <a:pt x="0" y="4262"/>
                </a:lnTo>
                <a:cubicBezTo>
                  <a:pt x="0" y="4209"/>
                  <a:pt x="18" y="4160"/>
                  <a:pt x="53" y="4113"/>
                </a:cubicBezTo>
                <a:cubicBezTo>
                  <a:pt x="88" y="4065"/>
                  <a:pt x="128" y="4038"/>
                  <a:pt x="175" y="4028"/>
                </a:cubicBezTo>
                <a:lnTo>
                  <a:pt x="1385" y="3845"/>
                </a:lnTo>
                <a:cubicBezTo>
                  <a:pt x="1446" y="3645"/>
                  <a:pt x="1530" y="3445"/>
                  <a:pt x="1639" y="3247"/>
                </a:cubicBezTo>
                <a:cubicBezTo>
                  <a:pt x="1465" y="2999"/>
                  <a:pt x="1234" y="2700"/>
                  <a:pt x="941" y="2348"/>
                </a:cubicBezTo>
                <a:cubicBezTo>
                  <a:pt x="898" y="2295"/>
                  <a:pt x="875" y="2244"/>
                  <a:pt x="875" y="2192"/>
                </a:cubicBezTo>
                <a:cubicBezTo>
                  <a:pt x="875" y="2148"/>
                  <a:pt x="894" y="2098"/>
                  <a:pt x="935" y="2043"/>
                </a:cubicBezTo>
                <a:cubicBezTo>
                  <a:pt x="1048" y="1887"/>
                  <a:pt x="1260" y="1654"/>
                  <a:pt x="1575" y="1343"/>
                </a:cubicBezTo>
                <a:cubicBezTo>
                  <a:pt x="1890" y="1032"/>
                  <a:pt x="2095" y="877"/>
                  <a:pt x="2190" y="877"/>
                </a:cubicBezTo>
                <a:cubicBezTo>
                  <a:pt x="2246" y="877"/>
                  <a:pt x="2303" y="898"/>
                  <a:pt x="2360" y="943"/>
                </a:cubicBezTo>
                <a:lnTo>
                  <a:pt x="3259" y="1640"/>
                </a:lnTo>
                <a:cubicBezTo>
                  <a:pt x="3449" y="1540"/>
                  <a:pt x="3648" y="1458"/>
                  <a:pt x="3851" y="1393"/>
                </a:cubicBezTo>
                <a:cubicBezTo>
                  <a:pt x="3922" y="803"/>
                  <a:pt x="3984" y="399"/>
                  <a:pt x="4040" y="183"/>
                </a:cubicBezTo>
                <a:cubicBezTo>
                  <a:pt x="4070" y="62"/>
                  <a:pt x="4148" y="0"/>
                  <a:pt x="4274" y="0"/>
                </a:cubicBezTo>
                <a:lnTo>
                  <a:pt x="5719" y="0"/>
                </a:lnTo>
                <a:cubicBezTo>
                  <a:pt x="5780" y="0"/>
                  <a:pt x="5833" y="19"/>
                  <a:pt x="5878" y="55"/>
                </a:cubicBezTo>
                <a:cubicBezTo>
                  <a:pt x="5923" y="92"/>
                  <a:pt x="5948" y="139"/>
                  <a:pt x="5953" y="194"/>
                </a:cubicBezTo>
                <a:lnTo>
                  <a:pt x="6135" y="1392"/>
                </a:lnTo>
                <a:cubicBezTo>
                  <a:pt x="6348" y="1462"/>
                  <a:pt x="6543" y="1540"/>
                  <a:pt x="6722" y="1632"/>
                </a:cubicBezTo>
                <a:lnTo>
                  <a:pt x="7645" y="934"/>
                </a:lnTo>
                <a:cubicBezTo>
                  <a:pt x="7684" y="895"/>
                  <a:pt x="7736" y="874"/>
                  <a:pt x="7802" y="874"/>
                </a:cubicBezTo>
                <a:cubicBezTo>
                  <a:pt x="7858" y="874"/>
                  <a:pt x="7913" y="895"/>
                  <a:pt x="7965" y="940"/>
                </a:cubicBezTo>
                <a:cubicBezTo>
                  <a:pt x="8525" y="1457"/>
                  <a:pt x="8883" y="1827"/>
                  <a:pt x="9040" y="2047"/>
                </a:cubicBezTo>
                <a:cubicBezTo>
                  <a:pt x="9070" y="2080"/>
                  <a:pt x="9085" y="2129"/>
                  <a:pt x="9085" y="2190"/>
                </a:cubicBezTo>
                <a:cubicBezTo>
                  <a:pt x="9085" y="2243"/>
                  <a:pt x="9068" y="2293"/>
                  <a:pt x="9033" y="2339"/>
                </a:cubicBezTo>
                <a:cubicBezTo>
                  <a:pt x="8967" y="2430"/>
                  <a:pt x="8858" y="2574"/>
                  <a:pt x="8702" y="2772"/>
                </a:cubicBezTo>
                <a:cubicBezTo>
                  <a:pt x="8545" y="2969"/>
                  <a:pt x="8428" y="3122"/>
                  <a:pt x="8350" y="3230"/>
                </a:cubicBezTo>
                <a:cubicBezTo>
                  <a:pt x="8463" y="3448"/>
                  <a:pt x="8552" y="3660"/>
                  <a:pt x="8618" y="3868"/>
                </a:cubicBezTo>
                <a:lnTo>
                  <a:pt x="9809" y="4050"/>
                </a:lnTo>
                <a:cubicBezTo>
                  <a:pt x="9865" y="4058"/>
                  <a:pt x="9910" y="4085"/>
                  <a:pt x="9945" y="4132"/>
                </a:cubicBezTo>
                <a:cubicBezTo>
                  <a:pt x="9985" y="4180"/>
                  <a:pt x="10004" y="4230"/>
                  <a:pt x="10004" y="4287"/>
                </a:cubicBezTo>
                <a:close/>
                <a:moveTo>
                  <a:pt x="6183" y="6176"/>
                </a:moveTo>
                <a:cubicBezTo>
                  <a:pt x="6508" y="5851"/>
                  <a:pt x="6672" y="5457"/>
                  <a:pt x="6672" y="4997"/>
                </a:cubicBezTo>
                <a:cubicBezTo>
                  <a:pt x="6672" y="4537"/>
                  <a:pt x="6508" y="4144"/>
                  <a:pt x="6183" y="3818"/>
                </a:cubicBezTo>
                <a:cubicBezTo>
                  <a:pt x="5858" y="3494"/>
                  <a:pt x="5464" y="3331"/>
                  <a:pt x="5004" y="3331"/>
                </a:cubicBezTo>
                <a:cubicBezTo>
                  <a:pt x="4544" y="3331"/>
                  <a:pt x="4151" y="3494"/>
                  <a:pt x="3825" y="3819"/>
                </a:cubicBezTo>
                <a:cubicBezTo>
                  <a:pt x="3500" y="4144"/>
                  <a:pt x="3336" y="4538"/>
                  <a:pt x="3336" y="4998"/>
                </a:cubicBezTo>
                <a:cubicBezTo>
                  <a:pt x="3336" y="5458"/>
                  <a:pt x="3500" y="5851"/>
                  <a:pt x="3825" y="6177"/>
                </a:cubicBezTo>
                <a:cubicBezTo>
                  <a:pt x="4150" y="6503"/>
                  <a:pt x="4544" y="6666"/>
                  <a:pt x="5004" y="6666"/>
                </a:cubicBezTo>
                <a:cubicBezTo>
                  <a:pt x="5464" y="6663"/>
                  <a:pt x="5856" y="6500"/>
                  <a:pt x="6183" y="617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齿轮"/>
          <p:cNvSpPr/>
          <p:nvPr userDrawn="1"/>
        </p:nvSpPr>
        <p:spPr>
          <a:xfrm>
            <a:off x="853440" y="1443037"/>
            <a:ext cx="1462154" cy="1460937"/>
          </a:xfrm>
          <a:custGeom>
            <a:avLst/>
            <a:gdLst>
              <a:gd name="T0" fmla="*/ 10004 w 10004"/>
              <a:gd name="T1" fmla="*/ 5732 h 9996"/>
              <a:gd name="T2" fmla="*/ 9822 w 10004"/>
              <a:gd name="T3" fmla="*/ 5966 h 9996"/>
              <a:gd name="T4" fmla="*/ 8363 w 10004"/>
              <a:gd name="T5" fmla="*/ 6741 h 9996"/>
              <a:gd name="T6" fmla="*/ 9127 w 10004"/>
              <a:gd name="T7" fmla="*/ 7803 h 9996"/>
              <a:gd name="T8" fmla="*/ 8423 w 10004"/>
              <a:gd name="T9" fmla="*/ 8655 h 9996"/>
              <a:gd name="T10" fmla="*/ 7642 w 10004"/>
              <a:gd name="T11" fmla="*/ 9059 h 9996"/>
              <a:gd name="T12" fmla="*/ 6150 w 10004"/>
              <a:gd name="T13" fmla="*/ 8603 h 9996"/>
              <a:gd name="T14" fmla="*/ 5728 w 10004"/>
              <a:gd name="T15" fmla="*/ 9996 h 9996"/>
              <a:gd name="T16" fmla="*/ 4123 w 10004"/>
              <a:gd name="T17" fmla="*/ 9941 h 9996"/>
              <a:gd name="T18" fmla="*/ 3864 w 10004"/>
              <a:gd name="T19" fmla="*/ 8602 h 9996"/>
              <a:gd name="T20" fmla="*/ 2360 w 10004"/>
              <a:gd name="T21" fmla="*/ 9059 h 9996"/>
              <a:gd name="T22" fmla="*/ 2033 w 10004"/>
              <a:gd name="T23" fmla="*/ 9048 h 9996"/>
              <a:gd name="T24" fmla="*/ 913 w 10004"/>
              <a:gd name="T25" fmla="*/ 7805 h 9996"/>
              <a:gd name="T26" fmla="*/ 1296 w 10004"/>
              <a:gd name="T27" fmla="*/ 7224 h 9996"/>
              <a:gd name="T28" fmla="*/ 1380 w 10004"/>
              <a:gd name="T29" fmla="*/ 6122 h 9996"/>
              <a:gd name="T30" fmla="*/ 53 w 10004"/>
              <a:gd name="T31" fmla="*/ 5865 h 9996"/>
              <a:gd name="T32" fmla="*/ 0 w 10004"/>
              <a:gd name="T33" fmla="*/ 4262 h 9996"/>
              <a:gd name="T34" fmla="*/ 175 w 10004"/>
              <a:gd name="T35" fmla="*/ 4028 h 9996"/>
              <a:gd name="T36" fmla="*/ 1639 w 10004"/>
              <a:gd name="T37" fmla="*/ 3247 h 9996"/>
              <a:gd name="T38" fmla="*/ 875 w 10004"/>
              <a:gd name="T39" fmla="*/ 2192 h 9996"/>
              <a:gd name="T40" fmla="*/ 1575 w 10004"/>
              <a:gd name="T41" fmla="*/ 1343 h 9996"/>
              <a:gd name="T42" fmla="*/ 2360 w 10004"/>
              <a:gd name="T43" fmla="*/ 943 h 9996"/>
              <a:gd name="T44" fmla="*/ 3851 w 10004"/>
              <a:gd name="T45" fmla="*/ 1393 h 9996"/>
              <a:gd name="T46" fmla="*/ 4274 w 10004"/>
              <a:gd name="T47" fmla="*/ 0 h 9996"/>
              <a:gd name="T48" fmla="*/ 5878 w 10004"/>
              <a:gd name="T49" fmla="*/ 55 h 9996"/>
              <a:gd name="T50" fmla="*/ 6135 w 10004"/>
              <a:gd name="T51" fmla="*/ 1392 h 9996"/>
              <a:gd name="T52" fmla="*/ 7645 w 10004"/>
              <a:gd name="T53" fmla="*/ 934 h 9996"/>
              <a:gd name="T54" fmla="*/ 7965 w 10004"/>
              <a:gd name="T55" fmla="*/ 940 h 9996"/>
              <a:gd name="T56" fmla="*/ 9085 w 10004"/>
              <a:gd name="T57" fmla="*/ 2190 h 9996"/>
              <a:gd name="T58" fmla="*/ 8702 w 10004"/>
              <a:gd name="T59" fmla="*/ 2772 h 9996"/>
              <a:gd name="T60" fmla="*/ 8618 w 10004"/>
              <a:gd name="T61" fmla="*/ 3868 h 9996"/>
              <a:gd name="T62" fmla="*/ 9945 w 10004"/>
              <a:gd name="T63" fmla="*/ 4132 h 9996"/>
              <a:gd name="T64" fmla="*/ 6183 w 10004"/>
              <a:gd name="T65" fmla="*/ 6176 h 9996"/>
              <a:gd name="T66" fmla="*/ 6183 w 10004"/>
              <a:gd name="T67" fmla="*/ 3818 h 9996"/>
              <a:gd name="T68" fmla="*/ 3825 w 10004"/>
              <a:gd name="T69" fmla="*/ 3819 h 9996"/>
              <a:gd name="T70" fmla="*/ 3825 w 10004"/>
              <a:gd name="T71" fmla="*/ 6177 h 9996"/>
              <a:gd name="T72" fmla="*/ 6183 w 10004"/>
              <a:gd name="T73" fmla="*/ 6176 h 9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04" h="9996">
                <a:moveTo>
                  <a:pt x="10004" y="4287"/>
                </a:moveTo>
                <a:lnTo>
                  <a:pt x="10004" y="5732"/>
                </a:lnTo>
                <a:cubicBezTo>
                  <a:pt x="10004" y="5784"/>
                  <a:pt x="9987" y="5834"/>
                  <a:pt x="9952" y="5881"/>
                </a:cubicBezTo>
                <a:cubicBezTo>
                  <a:pt x="9918" y="5928"/>
                  <a:pt x="9873" y="5956"/>
                  <a:pt x="9822" y="5966"/>
                </a:cubicBezTo>
                <a:lnTo>
                  <a:pt x="8617" y="6148"/>
                </a:lnTo>
                <a:cubicBezTo>
                  <a:pt x="8534" y="6382"/>
                  <a:pt x="8449" y="6579"/>
                  <a:pt x="8363" y="6741"/>
                </a:cubicBezTo>
                <a:cubicBezTo>
                  <a:pt x="8515" y="6958"/>
                  <a:pt x="8748" y="7257"/>
                  <a:pt x="9060" y="7639"/>
                </a:cubicBezTo>
                <a:cubicBezTo>
                  <a:pt x="9104" y="7692"/>
                  <a:pt x="9127" y="7746"/>
                  <a:pt x="9127" y="7803"/>
                </a:cubicBezTo>
                <a:cubicBezTo>
                  <a:pt x="9127" y="7859"/>
                  <a:pt x="9108" y="7909"/>
                  <a:pt x="9067" y="7952"/>
                </a:cubicBezTo>
                <a:cubicBezTo>
                  <a:pt x="8949" y="8113"/>
                  <a:pt x="8735" y="8347"/>
                  <a:pt x="8423" y="8655"/>
                </a:cubicBezTo>
                <a:cubicBezTo>
                  <a:pt x="8110" y="8963"/>
                  <a:pt x="7907" y="9119"/>
                  <a:pt x="7812" y="9119"/>
                </a:cubicBezTo>
                <a:cubicBezTo>
                  <a:pt x="7759" y="9119"/>
                  <a:pt x="7704" y="9101"/>
                  <a:pt x="7642" y="9059"/>
                </a:cubicBezTo>
                <a:lnTo>
                  <a:pt x="6743" y="8356"/>
                </a:lnTo>
                <a:cubicBezTo>
                  <a:pt x="6552" y="8456"/>
                  <a:pt x="6354" y="8538"/>
                  <a:pt x="6150" y="8603"/>
                </a:cubicBezTo>
                <a:cubicBezTo>
                  <a:pt x="6080" y="9193"/>
                  <a:pt x="6018" y="9597"/>
                  <a:pt x="5962" y="9813"/>
                </a:cubicBezTo>
                <a:cubicBezTo>
                  <a:pt x="5932" y="9934"/>
                  <a:pt x="5854" y="9996"/>
                  <a:pt x="5728" y="9996"/>
                </a:cubicBezTo>
                <a:lnTo>
                  <a:pt x="4282" y="9996"/>
                </a:lnTo>
                <a:cubicBezTo>
                  <a:pt x="4220" y="9996"/>
                  <a:pt x="4168" y="9977"/>
                  <a:pt x="4123" y="9941"/>
                </a:cubicBezTo>
                <a:cubicBezTo>
                  <a:pt x="4078" y="9904"/>
                  <a:pt x="4052" y="9857"/>
                  <a:pt x="4048" y="9802"/>
                </a:cubicBezTo>
                <a:lnTo>
                  <a:pt x="3864" y="8602"/>
                </a:lnTo>
                <a:cubicBezTo>
                  <a:pt x="3652" y="8532"/>
                  <a:pt x="3457" y="8453"/>
                  <a:pt x="3278" y="8362"/>
                </a:cubicBezTo>
                <a:lnTo>
                  <a:pt x="2360" y="9059"/>
                </a:lnTo>
                <a:cubicBezTo>
                  <a:pt x="2317" y="9098"/>
                  <a:pt x="2263" y="9119"/>
                  <a:pt x="2196" y="9119"/>
                </a:cubicBezTo>
                <a:cubicBezTo>
                  <a:pt x="2135" y="9119"/>
                  <a:pt x="2082" y="9097"/>
                  <a:pt x="2033" y="9048"/>
                </a:cubicBezTo>
                <a:cubicBezTo>
                  <a:pt x="1486" y="8554"/>
                  <a:pt x="1128" y="8188"/>
                  <a:pt x="958" y="7954"/>
                </a:cubicBezTo>
                <a:cubicBezTo>
                  <a:pt x="928" y="7910"/>
                  <a:pt x="913" y="7860"/>
                  <a:pt x="913" y="7805"/>
                </a:cubicBezTo>
                <a:cubicBezTo>
                  <a:pt x="913" y="7753"/>
                  <a:pt x="930" y="7704"/>
                  <a:pt x="965" y="7657"/>
                </a:cubicBezTo>
                <a:cubicBezTo>
                  <a:pt x="1031" y="7565"/>
                  <a:pt x="1140" y="7422"/>
                  <a:pt x="1296" y="7224"/>
                </a:cubicBezTo>
                <a:cubicBezTo>
                  <a:pt x="1453" y="7027"/>
                  <a:pt x="1570" y="6874"/>
                  <a:pt x="1648" y="6765"/>
                </a:cubicBezTo>
                <a:cubicBezTo>
                  <a:pt x="1530" y="6549"/>
                  <a:pt x="1441" y="6334"/>
                  <a:pt x="1380" y="6122"/>
                </a:cubicBezTo>
                <a:lnTo>
                  <a:pt x="189" y="5947"/>
                </a:lnTo>
                <a:cubicBezTo>
                  <a:pt x="133" y="5939"/>
                  <a:pt x="86" y="5912"/>
                  <a:pt x="53" y="5865"/>
                </a:cubicBezTo>
                <a:cubicBezTo>
                  <a:pt x="19" y="5820"/>
                  <a:pt x="0" y="5768"/>
                  <a:pt x="0" y="5712"/>
                </a:cubicBezTo>
                <a:lnTo>
                  <a:pt x="0" y="4262"/>
                </a:lnTo>
                <a:cubicBezTo>
                  <a:pt x="0" y="4209"/>
                  <a:pt x="18" y="4160"/>
                  <a:pt x="53" y="4113"/>
                </a:cubicBezTo>
                <a:cubicBezTo>
                  <a:pt x="88" y="4065"/>
                  <a:pt x="128" y="4038"/>
                  <a:pt x="175" y="4028"/>
                </a:cubicBezTo>
                <a:lnTo>
                  <a:pt x="1385" y="3845"/>
                </a:lnTo>
                <a:cubicBezTo>
                  <a:pt x="1446" y="3645"/>
                  <a:pt x="1530" y="3445"/>
                  <a:pt x="1639" y="3247"/>
                </a:cubicBezTo>
                <a:cubicBezTo>
                  <a:pt x="1465" y="2999"/>
                  <a:pt x="1234" y="2700"/>
                  <a:pt x="941" y="2348"/>
                </a:cubicBezTo>
                <a:cubicBezTo>
                  <a:pt x="898" y="2295"/>
                  <a:pt x="875" y="2244"/>
                  <a:pt x="875" y="2192"/>
                </a:cubicBezTo>
                <a:cubicBezTo>
                  <a:pt x="875" y="2148"/>
                  <a:pt x="894" y="2098"/>
                  <a:pt x="935" y="2043"/>
                </a:cubicBezTo>
                <a:cubicBezTo>
                  <a:pt x="1048" y="1887"/>
                  <a:pt x="1260" y="1654"/>
                  <a:pt x="1575" y="1343"/>
                </a:cubicBezTo>
                <a:cubicBezTo>
                  <a:pt x="1890" y="1032"/>
                  <a:pt x="2095" y="877"/>
                  <a:pt x="2190" y="877"/>
                </a:cubicBezTo>
                <a:cubicBezTo>
                  <a:pt x="2246" y="877"/>
                  <a:pt x="2303" y="898"/>
                  <a:pt x="2360" y="943"/>
                </a:cubicBezTo>
                <a:lnTo>
                  <a:pt x="3259" y="1640"/>
                </a:lnTo>
                <a:cubicBezTo>
                  <a:pt x="3449" y="1540"/>
                  <a:pt x="3648" y="1458"/>
                  <a:pt x="3851" y="1393"/>
                </a:cubicBezTo>
                <a:cubicBezTo>
                  <a:pt x="3922" y="803"/>
                  <a:pt x="3984" y="399"/>
                  <a:pt x="4040" y="183"/>
                </a:cubicBezTo>
                <a:cubicBezTo>
                  <a:pt x="4070" y="62"/>
                  <a:pt x="4148" y="0"/>
                  <a:pt x="4274" y="0"/>
                </a:cubicBezTo>
                <a:lnTo>
                  <a:pt x="5719" y="0"/>
                </a:lnTo>
                <a:cubicBezTo>
                  <a:pt x="5780" y="0"/>
                  <a:pt x="5833" y="19"/>
                  <a:pt x="5878" y="55"/>
                </a:cubicBezTo>
                <a:cubicBezTo>
                  <a:pt x="5923" y="92"/>
                  <a:pt x="5948" y="139"/>
                  <a:pt x="5953" y="194"/>
                </a:cubicBezTo>
                <a:lnTo>
                  <a:pt x="6135" y="1392"/>
                </a:lnTo>
                <a:cubicBezTo>
                  <a:pt x="6348" y="1462"/>
                  <a:pt x="6543" y="1540"/>
                  <a:pt x="6722" y="1632"/>
                </a:cubicBezTo>
                <a:lnTo>
                  <a:pt x="7645" y="934"/>
                </a:lnTo>
                <a:cubicBezTo>
                  <a:pt x="7684" y="895"/>
                  <a:pt x="7736" y="874"/>
                  <a:pt x="7802" y="874"/>
                </a:cubicBezTo>
                <a:cubicBezTo>
                  <a:pt x="7858" y="874"/>
                  <a:pt x="7913" y="895"/>
                  <a:pt x="7965" y="940"/>
                </a:cubicBezTo>
                <a:cubicBezTo>
                  <a:pt x="8525" y="1457"/>
                  <a:pt x="8883" y="1827"/>
                  <a:pt x="9040" y="2047"/>
                </a:cubicBezTo>
                <a:cubicBezTo>
                  <a:pt x="9070" y="2080"/>
                  <a:pt x="9085" y="2129"/>
                  <a:pt x="9085" y="2190"/>
                </a:cubicBezTo>
                <a:cubicBezTo>
                  <a:pt x="9085" y="2243"/>
                  <a:pt x="9068" y="2293"/>
                  <a:pt x="9033" y="2339"/>
                </a:cubicBezTo>
                <a:cubicBezTo>
                  <a:pt x="8967" y="2430"/>
                  <a:pt x="8858" y="2574"/>
                  <a:pt x="8702" y="2772"/>
                </a:cubicBezTo>
                <a:cubicBezTo>
                  <a:pt x="8545" y="2969"/>
                  <a:pt x="8428" y="3122"/>
                  <a:pt x="8350" y="3230"/>
                </a:cubicBezTo>
                <a:cubicBezTo>
                  <a:pt x="8463" y="3448"/>
                  <a:pt x="8552" y="3660"/>
                  <a:pt x="8618" y="3868"/>
                </a:cubicBezTo>
                <a:lnTo>
                  <a:pt x="9809" y="4050"/>
                </a:lnTo>
                <a:cubicBezTo>
                  <a:pt x="9865" y="4058"/>
                  <a:pt x="9910" y="4085"/>
                  <a:pt x="9945" y="4132"/>
                </a:cubicBezTo>
                <a:cubicBezTo>
                  <a:pt x="9985" y="4180"/>
                  <a:pt x="10004" y="4230"/>
                  <a:pt x="10004" y="4287"/>
                </a:cubicBezTo>
                <a:close/>
                <a:moveTo>
                  <a:pt x="6183" y="6176"/>
                </a:moveTo>
                <a:cubicBezTo>
                  <a:pt x="6508" y="5851"/>
                  <a:pt x="6672" y="5457"/>
                  <a:pt x="6672" y="4997"/>
                </a:cubicBezTo>
                <a:cubicBezTo>
                  <a:pt x="6672" y="4537"/>
                  <a:pt x="6508" y="4144"/>
                  <a:pt x="6183" y="3818"/>
                </a:cubicBezTo>
                <a:cubicBezTo>
                  <a:pt x="5858" y="3494"/>
                  <a:pt x="5464" y="3331"/>
                  <a:pt x="5004" y="3331"/>
                </a:cubicBezTo>
                <a:cubicBezTo>
                  <a:pt x="4544" y="3331"/>
                  <a:pt x="4151" y="3494"/>
                  <a:pt x="3825" y="3819"/>
                </a:cubicBezTo>
                <a:cubicBezTo>
                  <a:pt x="3500" y="4144"/>
                  <a:pt x="3336" y="4538"/>
                  <a:pt x="3336" y="4998"/>
                </a:cubicBezTo>
                <a:cubicBezTo>
                  <a:pt x="3336" y="5458"/>
                  <a:pt x="3500" y="5851"/>
                  <a:pt x="3825" y="6177"/>
                </a:cubicBezTo>
                <a:cubicBezTo>
                  <a:pt x="4150" y="6503"/>
                  <a:pt x="4544" y="6666"/>
                  <a:pt x="5004" y="6666"/>
                </a:cubicBezTo>
                <a:cubicBezTo>
                  <a:pt x="5464" y="6663"/>
                  <a:pt x="5856" y="6500"/>
                  <a:pt x="6183" y="6176"/>
                </a:cubicBezTo>
                <a:close/>
              </a:path>
            </a:pathLst>
          </a:custGeom>
          <a:solidFill>
            <a:schemeClr val="accent1">
              <a:lumMod val="7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齿轮"/>
          <p:cNvSpPr/>
          <p:nvPr userDrawn="1"/>
        </p:nvSpPr>
        <p:spPr>
          <a:xfrm>
            <a:off x="547910" y="5447349"/>
            <a:ext cx="611060" cy="610551"/>
          </a:xfrm>
          <a:custGeom>
            <a:avLst/>
            <a:gdLst>
              <a:gd name="T0" fmla="*/ 10004 w 10004"/>
              <a:gd name="T1" fmla="*/ 5732 h 9996"/>
              <a:gd name="T2" fmla="*/ 9822 w 10004"/>
              <a:gd name="T3" fmla="*/ 5966 h 9996"/>
              <a:gd name="T4" fmla="*/ 8363 w 10004"/>
              <a:gd name="T5" fmla="*/ 6741 h 9996"/>
              <a:gd name="T6" fmla="*/ 9127 w 10004"/>
              <a:gd name="T7" fmla="*/ 7803 h 9996"/>
              <a:gd name="T8" fmla="*/ 8423 w 10004"/>
              <a:gd name="T9" fmla="*/ 8655 h 9996"/>
              <a:gd name="T10" fmla="*/ 7642 w 10004"/>
              <a:gd name="T11" fmla="*/ 9059 h 9996"/>
              <a:gd name="T12" fmla="*/ 6150 w 10004"/>
              <a:gd name="T13" fmla="*/ 8603 h 9996"/>
              <a:gd name="T14" fmla="*/ 5728 w 10004"/>
              <a:gd name="T15" fmla="*/ 9996 h 9996"/>
              <a:gd name="T16" fmla="*/ 4123 w 10004"/>
              <a:gd name="T17" fmla="*/ 9941 h 9996"/>
              <a:gd name="T18" fmla="*/ 3864 w 10004"/>
              <a:gd name="T19" fmla="*/ 8602 h 9996"/>
              <a:gd name="T20" fmla="*/ 2360 w 10004"/>
              <a:gd name="T21" fmla="*/ 9059 h 9996"/>
              <a:gd name="T22" fmla="*/ 2033 w 10004"/>
              <a:gd name="T23" fmla="*/ 9048 h 9996"/>
              <a:gd name="T24" fmla="*/ 913 w 10004"/>
              <a:gd name="T25" fmla="*/ 7805 h 9996"/>
              <a:gd name="T26" fmla="*/ 1296 w 10004"/>
              <a:gd name="T27" fmla="*/ 7224 h 9996"/>
              <a:gd name="T28" fmla="*/ 1380 w 10004"/>
              <a:gd name="T29" fmla="*/ 6122 h 9996"/>
              <a:gd name="T30" fmla="*/ 53 w 10004"/>
              <a:gd name="T31" fmla="*/ 5865 h 9996"/>
              <a:gd name="T32" fmla="*/ 0 w 10004"/>
              <a:gd name="T33" fmla="*/ 4262 h 9996"/>
              <a:gd name="T34" fmla="*/ 175 w 10004"/>
              <a:gd name="T35" fmla="*/ 4028 h 9996"/>
              <a:gd name="T36" fmla="*/ 1639 w 10004"/>
              <a:gd name="T37" fmla="*/ 3247 h 9996"/>
              <a:gd name="T38" fmla="*/ 875 w 10004"/>
              <a:gd name="T39" fmla="*/ 2192 h 9996"/>
              <a:gd name="T40" fmla="*/ 1575 w 10004"/>
              <a:gd name="T41" fmla="*/ 1343 h 9996"/>
              <a:gd name="T42" fmla="*/ 2360 w 10004"/>
              <a:gd name="T43" fmla="*/ 943 h 9996"/>
              <a:gd name="T44" fmla="*/ 3851 w 10004"/>
              <a:gd name="T45" fmla="*/ 1393 h 9996"/>
              <a:gd name="T46" fmla="*/ 4274 w 10004"/>
              <a:gd name="T47" fmla="*/ 0 h 9996"/>
              <a:gd name="T48" fmla="*/ 5878 w 10004"/>
              <a:gd name="T49" fmla="*/ 55 h 9996"/>
              <a:gd name="T50" fmla="*/ 6135 w 10004"/>
              <a:gd name="T51" fmla="*/ 1392 h 9996"/>
              <a:gd name="T52" fmla="*/ 7645 w 10004"/>
              <a:gd name="T53" fmla="*/ 934 h 9996"/>
              <a:gd name="T54" fmla="*/ 7965 w 10004"/>
              <a:gd name="T55" fmla="*/ 940 h 9996"/>
              <a:gd name="T56" fmla="*/ 9085 w 10004"/>
              <a:gd name="T57" fmla="*/ 2190 h 9996"/>
              <a:gd name="T58" fmla="*/ 8702 w 10004"/>
              <a:gd name="T59" fmla="*/ 2772 h 9996"/>
              <a:gd name="T60" fmla="*/ 8618 w 10004"/>
              <a:gd name="T61" fmla="*/ 3868 h 9996"/>
              <a:gd name="T62" fmla="*/ 9945 w 10004"/>
              <a:gd name="T63" fmla="*/ 4132 h 9996"/>
              <a:gd name="T64" fmla="*/ 6183 w 10004"/>
              <a:gd name="T65" fmla="*/ 6176 h 9996"/>
              <a:gd name="T66" fmla="*/ 6183 w 10004"/>
              <a:gd name="T67" fmla="*/ 3818 h 9996"/>
              <a:gd name="T68" fmla="*/ 3825 w 10004"/>
              <a:gd name="T69" fmla="*/ 3819 h 9996"/>
              <a:gd name="T70" fmla="*/ 3825 w 10004"/>
              <a:gd name="T71" fmla="*/ 6177 h 9996"/>
              <a:gd name="T72" fmla="*/ 6183 w 10004"/>
              <a:gd name="T73" fmla="*/ 6176 h 9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04" h="9996">
                <a:moveTo>
                  <a:pt x="10004" y="4287"/>
                </a:moveTo>
                <a:lnTo>
                  <a:pt x="10004" y="5732"/>
                </a:lnTo>
                <a:cubicBezTo>
                  <a:pt x="10004" y="5784"/>
                  <a:pt x="9987" y="5834"/>
                  <a:pt x="9952" y="5881"/>
                </a:cubicBezTo>
                <a:cubicBezTo>
                  <a:pt x="9918" y="5928"/>
                  <a:pt x="9873" y="5956"/>
                  <a:pt x="9822" y="5966"/>
                </a:cubicBezTo>
                <a:lnTo>
                  <a:pt x="8617" y="6148"/>
                </a:lnTo>
                <a:cubicBezTo>
                  <a:pt x="8534" y="6382"/>
                  <a:pt x="8449" y="6579"/>
                  <a:pt x="8363" y="6741"/>
                </a:cubicBezTo>
                <a:cubicBezTo>
                  <a:pt x="8515" y="6958"/>
                  <a:pt x="8748" y="7257"/>
                  <a:pt x="9060" y="7639"/>
                </a:cubicBezTo>
                <a:cubicBezTo>
                  <a:pt x="9104" y="7692"/>
                  <a:pt x="9127" y="7746"/>
                  <a:pt x="9127" y="7803"/>
                </a:cubicBezTo>
                <a:cubicBezTo>
                  <a:pt x="9127" y="7859"/>
                  <a:pt x="9108" y="7909"/>
                  <a:pt x="9067" y="7952"/>
                </a:cubicBezTo>
                <a:cubicBezTo>
                  <a:pt x="8949" y="8113"/>
                  <a:pt x="8735" y="8347"/>
                  <a:pt x="8423" y="8655"/>
                </a:cubicBezTo>
                <a:cubicBezTo>
                  <a:pt x="8110" y="8963"/>
                  <a:pt x="7907" y="9119"/>
                  <a:pt x="7812" y="9119"/>
                </a:cubicBezTo>
                <a:cubicBezTo>
                  <a:pt x="7759" y="9119"/>
                  <a:pt x="7704" y="9101"/>
                  <a:pt x="7642" y="9059"/>
                </a:cubicBezTo>
                <a:lnTo>
                  <a:pt x="6743" y="8356"/>
                </a:lnTo>
                <a:cubicBezTo>
                  <a:pt x="6552" y="8456"/>
                  <a:pt x="6354" y="8538"/>
                  <a:pt x="6150" y="8603"/>
                </a:cubicBezTo>
                <a:cubicBezTo>
                  <a:pt x="6080" y="9193"/>
                  <a:pt x="6018" y="9597"/>
                  <a:pt x="5962" y="9813"/>
                </a:cubicBezTo>
                <a:cubicBezTo>
                  <a:pt x="5932" y="9934"/>
                  <a:pt x="5854" y="9996"/>
                  <a:pt x="5728" y="9996"/>
                </a:cubicBezTo>
                <a:lnTo>
                  <a:pt x="4282" y="9996"/>
                </a:lnTo>
                <a:cubicBezTo>
                  <a:pt x="4220" y="9996"/>
                  <a:pt x="4168" y="9977"/>
                  <a:pt x="4123" y="9941"/>
                </a:cubicBezTo>
                <a:cubicBezTo>
                  <a:pt x="4078" y="9904"/>
                  <a:pt x="4052" y="9857"/>
                  <a:pt x="4048" y="9802"/>
                </a:cubicBezTo>
                <a:lnTo>
                  <a:pt x="3864" y="8602"/>
                </a:lnTo>
                <a:cubicBezTo>
                  <a:pt x="3652" y="8532"/>
                  <a:pt x="3457" y="8453"/>
                  <a:pt x="3278" y="8362"/>
                </a:cubicBezTo>
                <a:lnTo>
                  <a:pt x="2360" y="9059"/>
                </a:lnTo>
                <a:cubicBezTo>
                  <a:pt x="2317" y="9098"/>
                  <a:pt x="2263" y="9119"/>
                  <a:pt x="2196" y="9119"/>
                </a:cubicBezTo>
                <a:cubicBezTo>
                  <a:pt x="2135" y="9119"/>
                  <a:pt x="2082" y="9097"/>
                  <a:pt x="2033" y="9048"/>
                </a:cubicBezTo>
                <a:cubicBezTo>
                  <a:pt x="1486" y="8554"/>
                  <a:pt x="1128" y="8188"/>
                  <a:pt x="958" y="7954"/>
                </a:cubicBezTo>
                <a:cubicBezTo>
                  <a:pt x="928" y="7910"/>
                  <a:pt x="913" y="7860"/>
                  <a:pt x="913" y="7805"/>
                </a:cubicBezTo>
                <a:cubicBezTo>
                  <a:pt x="913" y="7753"/>
                  <a:pt x="930" y="7704"/>
                  <a:pt x="965" y="7657"/>
                </a:cubicBezTo>
                <a:cubicBezTo>
                  <a:pt x="1031" y="7565"/>
                  <a:pt x="1140" y="7422"/>
                  <a:pt x="1296" y="7224"/>
                </a:cubicBezTo>
                <a:cubicBezTo>
                  <a:pt x="1453" y="7027"/>
                  <a:pt x="1570" y="6874"/>
                  <a:pt x="1648" y="6765"/>
                </a:cubicBezTo>
                <a:cubicBezTo>
                  <a:pt x="1530" y="6549"/>
                  <a:pt x="1441" y="6334"/>
                  <a:pt x="1380" y="6122"/>
                </a:cubicBezTo>
                <a:lnTo>
                  <a:pt x="189" y="5947"/>
                </a:lnTo>
                <a:cubicBezTo>
                  <a:pt x="133" y="5939"/>
                  <a:pt x="86" y="5912"/>
                  <a:pt x="53" y="5865"/>
                </a:cubicBezTo>
                <a:cubicBezTo>
                  <a:pt x="19" y="5820"/>
                  <a:pt x="0" y="5768"/>
                  <a:pt x="0" y="5712"/>
                </a:cubicBezTo>
                <a:lnTo>
                  <a:pt x="0" y="4262"/>
                </a:lnTo>
                <a:cubicBezTo>
                  <a:pt x="0" y="4209"/>
                  <a:pt x="18" y="4160"/>
                  <a:pt x="53" y="4113"/>
                </a:cubicBezTo>
                <a:cubicBezTo>
                  <a:pt x="88" y="4065"/>
                  <a:pt x="128" y="4038"/>
                  <a:pt x="175" y="4028"/>
                </a:cubicBezTo>
                <a:lnTo>
                  <a:pt x="1385" y="3845"/>
                </a:lnTo>
                <a:cubicBezTo>
                  <a:pt x="1446" y="3645"/>
                  <a:pt x="1530" y="3445"/>
                  <a:pt x="1639" y="3247"/>
                </a:cubicBezTo>
                <a:cubicBezTo>
                  <a:pt x="1465" y="2999"/>
                  <a:pt x="1234" y="2700"/>
                  <a:pt x="941" y="2348"/>
                </a:cubicBezTo>
                <a:cubicBezTo>
                  <a:pt x="898" y="2295"/>
                  <a:pt x="875" y="2244"/>
                  <a:pt x="875" y="2192"/>
                </a:cubicBezTo>
                <a:cubicBezTo>
                  <a:pt x="875" y="2148"/>
                  <a:pt x="894" y="2098"/>
                  <a:pt x="935" y="2043"/>
                </a:cubicBezTo>
                <a:cubicBezTo>
                  <a:pt x="1048" y="1887"/>
                  <a:pt x="1260" y="1654"/>
                  <a:pt x="1575" y="1343"/>
                </a:cubicBezTo>
                <a:cubicBezTo>
                  <a:pt x="1890" y="1032"/>
                  <a:pt x="2095" y="877"/>
                  <a:pt x="2190" y="877"/>
                </a:cubicBezTo>
                <a:cubicBezTo>
                  <a:pt x="2246" y="877"/>
                  <a:pt x="2303" y="898"/>
                  <a:pt x="2360" y="943"/>
                </a:cubicBezTo>
                <a:lnTo>
                  <a:pt x="3259" y="1640"/>
                </a:lnTo>
                <a:cubicBezTo>
                  <a:pt x="3449" y="1540"/>
                  <a:pt x="3648" y="1458"/>
                  <a:pt x="3851" y="1393"/>
                </a:cubicBezTo>
                <a:cubicBezTo>
                  <a:pt x="3922" y="803"/>
                  <a:pt x="3984" y="399"/>
                  <a:pt x="4040" y="183"/>
                </a:cubicBezTo>
                <a:cubicBezTo>
                  <a:pt x="4070" y="62"/>
                  <a:pt x="4148" y="0"/>
                  <a:pt x="4274" y="0"/>
                </a:cubicBezTo>
                <a:lnTo>
                  <a:pt x="5719" y="0"/>
                </a:lnTo>
                <a:cubicBezTo>
                  <a:pt x="5780" y="0"/>
                  <a:pt x="5833" y="19"/>
                  <a:pt x="5878" y="55"/>
                </a:cubicBezTo>
                <a:cubicBezTo>
                  <a:pt x="5923" y="92"/>
                  <a:pt x="5948" y="139"/>
                  <a:pt x="5953" y="194"/>
                </a:cubicBezTo>
                <a:lnTo>
                  <a:pt x="6135" y="1392"/>
                </a:lnTo>
                <a:cubicBezTo>
                  <a:pt x="6348" y="1462"/>
                  <a:pt x="6543" y="1540"/>
                  <a:pt x="6722" y="1632"/>
                </a:cubicBezTo>
                <a:lnTo>
                  <a:pt x="7645" y="934"/>
                </a:lnTo>
                <a:cubicBezTo>
                  <a:pt x="7684" y="895"/>
                  <a:pt x="7736" y="874"/>
                  <a:pt x="7802" y="874"/>
                </a:cubicBezTo>
                <a:cubicBezTo>
                  <a:pt x="7858" y="874"/>
                  <a:pt x="7913" y="895"/>
                  <a:pt x="7965" y="940"/>
                </a:cubicBezTo>
                <a:cubicBezTo>
                  <a:pt x="8525" y="1457"/>
                  <a:pt x="8883" y="1827"/>
                  <a:pt x="9040" y="2047"/>
                </a:cubicBezTo>
                <a:cubicBezTo>
                  <a:pt x="9070" y="2080"/>
                  <a:pt x="9085" y="2129"/>
                  <a:pt x="9085" y="2190"/>
                </a:cubicBezTo>
                <a:cubicBezTo>
                  <a:pt x="9085" y="2243"/>
                  <a:pt x="9068" y="2293"/>
                  <a:pt x="9033" y="2339"/>
                </a:cubicBezTo>
                <a:cubicBezTo>
                  <a:pt x="8967" y="2430"/>
                  <a:pt x="8858" y="2574"/>
                  <a:pt x="8702" y="2772"/>
                </a:cubicBezTo>
                <a:cubicBezTo>
                  <a:pt x="8545" y="2969"/>
                  <a:pt x="8428" y="3122"/>
                  <a:pt x="8350" y="3230"/>
                </a:cubicBezTo>
                <a:cubicBezTo>
                  <a:pt x="8463" y="3448"/>
                  <a:pt x="8552" y="3660"/>
                  <a:pt x="8618" y="3868"/>
                </a:cubicBezTo>
                <a:lnTo>
                  <a:pt x="9809" y="4050"/>
                </a:lnTo>
                <a:cubicBezTo>
                  <a:pt x="9865" y="4058"/>
                  <a:pt x="9910" y="4085"/>
                  <a:pt x="9945" y="4132"/>
                </a:cubicBezTo>
                <a:cubicBezTo>
                  <a:pt x="9985" y="4180"/>
                  <a:pt x="10004" y="4230"/>
                  <a:pt x="10004" y="4287"/>
                </a:cubicBezTo>
                <a:close/>
                <a:moveTo>
                  <a:pt x="6183" y="6176"/>
                </a:moveTo>
                <a:cubicBezTo>
                  <a:pt x="6508" y="5851"/>
                  <a:pt x="6672" y="5457"/>
                  <a:pt x="6672" y="4997"/>
                </a:cubicBezTo>
                <a:cubicBezTo>
                  <a:pt x="6672" y="4537"/>
                  <a:pt x="6508" y="4144"/>
                  <a:pt x="6183" y="3818"/>
                </a:cubicBezTo>
                <a:cubicBezTo>
                  <a:pt x="5858" y="3494"/>
                  <a:pt x="5464" y="3331"/>
                  <a:pt x="5004" y="3331"/>
                </a:cubicBezTo>
                <a:cubicBezTo>
                  <a:pt x="4544" y="3331"/>
                  <a:pt x="4151" y="3494"/>
                  <a:pt x="3825" y="3819"/>
                </a:cubicBezTo>
                <a:cubicBezTo>
                  <a:pt x="3500" y="4144"/>
                  <a:pt x="3336" y="4538"/>
                  <a:pt x="3336" y="4998"/>
                </a:cubicBezTo>
                <a:cubicBezTo>
                  <a:pt x="3336" y="5458"/>
                  <a:pt x="3500" y="5851"/>
                  <a:pt x="3825" y="6177"/>
                </a:cubicBezTo>
                <a:cubicBezTo>
                  <a:pt x="4150" y="6503"/>
                  <a:pt x="4544" y="6666"/>
                  <a:pt x="5004" y="6666"/>
                </a:cubicBezTo>
                <a:cubicBezTo>
                  <a:pt x="5464" y="6663"/>
                  <a:pt x="5856" y="6500"/>
                  <a:pt x="6183" y="617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齿轮"/>
          <p:cNvSpPr/>
          <p:nvPr userDrawn="1"/>
        </p:nvSpPr>
        <p:spPr>
          <a:xfrm>
            <a:off x="10797256" y="307657"/>
            <a:ext cx="721644" cy="721043"/>
          </a:xfrm>
          <a:custGeom>
            <a:avLst/>
            <a:gdLst>
              <a:gd name="T0" fmla="*/ 10004 w 10004"/>
              <a:gd name="T1" fmla="*/ 5732 h 9996"/>
              <a:gd name="T2" fmla="*/ 9822 w 10004"/>
              <a:gd name="T3" fmla="*/ 5966 h 9996"/>
              <a:gd name="T4" fmla="*/ 8363 w 10004"/>
              <a:gd name="T5" fmla="*/ 6741 h 9996"/>
              <a:gd name="T6" fmla="*/ 9127 w 10004"/>
              <a:gd name="T7" fmla="*/ 7803 h 9996"/>
              <a:gd name="T8" fmla="*/ 8423 w 10004"/>
              <a:gd name="T9" fmla="*/ 8655 h 9996"/>
              <a:gd name="T10" fmla="*/ 7642 w 10004"/>
              <a:gd name="T11" fmla="*/ 9059 h 9996"/>
              <a:gd name="T12" fmla="*/ 6150 w 10004"/>
              <a:gd name="T13" fmla="*/ 8603 h 9996"/>
              <a:gd name="T14" fmla="*/ 5728 w 10004"/>
              <a:gd name="T15" fmla="*/ 9996 h 9996"/>
              <a:gd name="T16" fmla="*/ 4123 w 10004"/>
              <a:gd name="T17" fmla="*/ 9941 h 9996"/>
              <a:gd name="T18" fmla="*/ 3864 w 10004"/>
              <a:gd name="T19" fmla="*/ 8602 h 9996"/>
              <a:gd name="T20" fmla="*/ 2360 w 10004"/>
              <a:gd name="T21" fmla="*/ 9059 h 9996"/>
              <a:gd name="T22" fmla="*/ 2033 w 10004"/>
              <a:gd name="T23" fmla="*/ 9048 h 9996"/>
              <a:gd name="T24" fmla="*/ 913 w 10004"/>
              <a:gd name="T25" fmla="*/ 7805 h 9996"/>
              <a:gd name="T26" fmla="*/ 1296 w 10004"/>
              <a:gd name="T27" fmla="*/ 7224 h 9996"/>
              <a:gd name="T28" fmla="*/ 1380 w 10004"/>
              <a:gd name="T29" fmla="*/ 6122 h 9996"/>
              <a:gd name="T30" fmla="*/ 53 w 10004"/>
              <a:gd name="T31" fmla="*/ 5865 h 9996"/>
              <a:gd name="T32" fmla="*/ 0 w 10004"/>
              <a:gd name="T33" fmla="*/ 4262 h 9996"/>
              <a:gd name="T34" fmla="*/ 175 w 10004"/>
              <a:gd name="T35" fmla="*/ 4028 h 9996"/>
              <a:gd name="T36" fmla="*/ 1639 w 10004"/>
              <a:gd name="T37" fmla="*/ 3247 h 9996"/>
              <a:gd name="T38" fmla="*/ 875 w 10004"/>
              <a:gd name="T39" fmla="*/ 2192 h 9996"/>
              <a:gd name="T40" fmla="*/ 1575 w 10004"/>
              <a:gd name="T41" fmla="*/ 1343 h 9996"/>
              <a:gd name="T42" fmla="*/ 2360 w 10004"/>
              <a:gd name="T43" fmla="*/ 943 h 9996"/>
              <a:gd name="T44" fmla="*/ 3851 w 10004"/>
              <a:gd name="T45" fmla="*/ 1393 h 9996"/>
              <a:gd name="T46" fmla="*/ 4274 w 10004"/>
              <a:gd name="T47" fmla="*/ 0 h 9996"/>
              <a:gd name="T48" fmla="*/ 5878 w 10004"/>
              <a:gd name="T49" fmla="*/ 55 h 9996"/>
              <a:gd name="T50" fmla="*/ 6135 w 10004"/>
              <a:gd name="T51" fmla="*/ 1392 h 9996"/>
              <a:gd name="T52" fmla="*/ 7645 w 10004"/>
              <a:gd name="T53" fmla="*/ 934 h 9996"/>
              <a:gd name="T54" fmla="*/ 7965 w 10004"/>
              <a:gd name="T55" fmla="*/ 940 h 9996"/>
              <a:gd name="T56" fmla="*/ 9085 w 10004"/>
              <a:gd name="T57" fmla="*/ 2190 h 9996"/>
              <a:gd name="T58" fmla="*/ 8702 w 10004"/>
              <a:gd name="T59" fmla="*/ 2772 h 9996"/>
              <a:gd name="T60" fmla="*/ 8618 w 10004"/>
              <a:gd name="T61" fmla="*/ 3868 h 9996"/>
              <a:gd name="T62" fmla="*/ 9945 w 10004"/>
              <a:gd name="T63" fmla="*/ 4132 h 9996"/>
              <a:gd name="T64" fmla="*/ 6183 w 10004"/>
              <a:gd name="T65" fmla="*/ 6176 h 9996"/>
              <a:gd name="T66" fmla="*/ 6183 w 10004"/>
              <a:gd name="T67" fmla="*/ 3818 h 9996"/>
              <a:gd name="T68" fmla="*/ 3825 w 10004"/>
              <a:gd name="T69" fmla="*/ 3819 h 9996"/>
              <a:gd name="T70" fmla="*/ 3825 w 10004"/>
              <a:gd name="T71" fmla="*/ 6177 h 9996"/>
              <a:gd name="T72" fmla="*/ 6183 w 10004"/>
              <a:gd name="T73" fmla="*/ 6176 h 9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04" h="9996">
                <a:moveTo>
                  <a:pt x="10004" y="4287"/>
                </a:moveTo>
                <a:lnTo>
                  <a:pt x="10004" y="5732"/>
                </a:lnTo>
                <a:cubicBezTo>
                  <a:pt x="10004" y="5784"/>
                  <a:pt x="9987" y="5834"/>
                  <a:pt x="9952" y="5881"/>
                </a:cubicBezTo>
                <a:cubicBezTo>
                  <a:pt x="9918" y="5928"/>
                  <a:pt x="9873" y="5956"/>
                  <a:pt x="9822" y="5966"/>
                </a:cubicBezTo>
                <a:lnTo>
                  <a:pt x="8617" y="6148"/>
                </a:lnTo>
                <a:cubicBezTo>
                  <a:pt x="8534" y="6382"/>
                  <a:pt x="8449" y="6579"/>
                  <a:pt x="8363" y="6741"/>
                </a:cubicBezTo>
                <a:cubicBezTo>
                  <a:pt x="8515" y="6958"/>
                  <a:pt x="8748" y="7257"/>
                  <a:pt x="9060" y="7639"/>
                </a:cubicBezTo>
                <a:cubicBezTo>
                  <a:pt x="9104" y="7692"/>
                  <a:pt x="9127" y="7746"/>
                  <a:pt x="9127" y="7803"/>
                </a:cubicBezTo>
                <a:cubicBezTo>
                  <a:pt x="9127" y="7859"/>
                  <a:pt x="9108" y="7909"/>
                  <a:pt x="9067" y="7952"/>
                </a:cubicBezTo>
                <a:cubicBezTo>
                  <a:pt x="8949" y="8113"/>
                  <a:pt x="8735" y="8347"/>
                  <a:pt x="8423" y="8655"/>
                </a:cubicBezTo>
                <a:cubicBezTo>
                  <a:pt x="8110" y="8963"/>
                  <a:pt x="7907" y="9119"/>
                  <a:pt x="7812" y="9119"/>
                </a:cubicBezTo>
                <a:cubicBezTo>
                  <a:pt x="7759" y="9119"/>
                  <a:pt x="7704" y="9101"/>
                  <a:pt x="7642" y="9059"/>
                </a:cubicBezTo>
                <a:lnTo>
                  <a:pt x="6743" y="8356"/>
                </a:lnTo>
                <a:cubicBezTo>
                  <a:pt x="6552" y="8456"/>
                  <a:pt x="6354" y="8538"/>
                  <a:pt x="6150" y="8603"/>
                </a:cubicBezTo>
                <a:cubicBezTo>
                  <a:pt x="6080" y="9193"/>
                  <a:pt x="6018" y="9597"/>
                  <a:pt x="5962" y="9813"/>
                </a:cubicBezTo>
                <a:cubicBezTo>
                  <a:pt x="5932" y="9934"/>
                  <a:pt x="5854" y="9996"/>
                  <a:pt x="5728" y="9996"/>
                </a:cubicBezTo>
                <a:lnTo>
                  <a:pt x="4282" y="9996"/>
                </a:lnTo>
                <a:cubicBezTo>
                  <a:pt x="4220" y="9996"/>
                  <a:pt x="4168" y="9977"/>
                  <a:pt x="4123" y="9941"/>
                </a:cubicBezTo>
                <a:cubicBezTo>
                  <a:pt x="4078" y="9904"/>
                  <a:pt x="4052" y="9857"/>
                  <a:pt x="4048" y="9802"/>
                </a:cubicBezTo>
                <a:lnTo>
                  <a:pt x="3864" y="8602"/>
                </a:lnTo>
                <a:cubicBezTo>
                  <a:pt x="3652" y="8532"/>
                  <a:pt x="3457" y="8453"/>
                  <a:pt x="3278" y="8362"/>
                </a:cubicBezTo>
                <a:lnTo>
                  <a:pt x="2360" y="9059"/>
                </a:lnTo>
                <a:cubicBezTo>
                  <a:pt x="2317" y="9098"/>
                  <a:pt x="2263" y="9119"/>
                  <a:pt x="2196" y="9119"/>
                </a:cubicBezTo>
                <a:cubicBezTo>
                  <a:pt x="2135" y="9119"/>
                  <a:pt x="2082" y="9097"/>
                  <a:pt x="2033" y="9048"/>
                </a:cubicBezTo>
                <a:cubicBezTo>
                  <a:pt x="1486" y="8554"/>
                  <a:pt x="1128" y="8188"/>
                  <a:pt x="958" y="7954"/>
                </a:cubicBezTo>
                <a:cubicBezTo>
                  <a:pt x="928" y="7910"/>
                  <a:pt x="913" y="7860"/>
                  <a:pt x="913" y="7805"/>
                </a:cubicBezTo>
                <a:cubicBezTo>
                  <a:pt x="913" y="7753"/>
                  <a:pt x="930" y="7704"/>
                  <a:pt x="965" y="7657"/>
                </a:cubicBezTo>
                <a:cubicBezTo>
                  <a:pt x="1031" y="7565"/>
                  <a:pt x="1140" y="7422"/>
                  <a:pt x="1296" y="7224"/>
                </a:cubicBezTo>
                <a:cubicBezTo>
                  <a:pt x="1453" y="7027"/>
                  <a:pt x="1570" y="6874"/>
                  <a:pt x="1648" y="6765"/>
                </a:cubicBezTo>
                <a:cubicBezTo>
                  <a:pt x="1530" y="6549"/>
                  <a:pt x="1441" y="6334"/>
                  <a:pt x="1380" y="6122"/>
                </a:cubicBezTo>
                <a:lnTo>
                  <a:pt x="189" y="5947"/>
                </a:lnTo>
                <a:cubicBezTo>
                  <a:pt x="133" y="5939"/>
                  <a:pt x="86" y="5912"/>
                  <a:pt x="53" y="5865"/>
                </a:cubicBezTo>
                <a:cubicBezTo>
                  <a:pt x="19" y="5820"/>
                  <a:pt x="0" y="5768"/>
                  <a:pt x="0" y="5712"/>
                </a:cubicBezTo>
                <a:lnTo>
                  <a:pt x="0" y="4262"/>
                </a:lnTo>
                <a:cubicBezTo>
                  <a:pt x="0" y="4209"/>
                  <a:pt x="18" y="4160"/>
                  <a:pt x="53" y="4113"/>
                </a:cubicBezTo>
                <a:cubicBezTo>
                  <a:pt x="88" y="4065"/>
                  <a:pt x="128" y="4038"/>
                  <a:pt x="175" y="4028"/>
                </a:cubicBezTo>
                <a:lnTo>
                  <a:pt x="1385" y="3845"/>
                </a:lnTo>
                <a:cubicBezTo>
                  <a:pt x="1446" y="3645"/>
                  <a:pt x="1530" y="3445"/>
                  <a:pt x="1639" y="3247"/>
                </a:cubicBezTo>
                <a:cubicBezTo>
                  <a:pt x="1465" y="2999"/>
                  <a:pt x="1234" y="2700"/>
                  <a:pt x="941" y="2348"/>
                </a:cubicBezTo>
                <a:cubicBezTo>
                  <a:pt x="898" y="2295"/>
                  <a:pt x="875" y="2244"/>
                  <a:pt x="875" y="2192"/>
                </a:cubicBezTo>
                <a:cubicBezTo>
                  <a:pt x="875" y="2148"/>
                  <a:pt x="894" y="2098"/>
                  <a:pt x="935" y="2043"/>
                </a:cubicBezTo>
                <a:cubicBezTo>
                  <a:pt x="1048" y="1887"/>
                  <a:pt x="1260" y="1654"/>
                  <a:pt x="1575" y="1343"/>
                </a:cubicBezTo>
                <a:cubicBezTo>
                  <a:pt x="1890" y="1032"/>
                  <a:pt x="2095" y="877"/>
                  <a:pt x="2190" y="877"/>
                </a:cubicBezTo>
                <a:cubicBezTo>
                  <a:pt x="2246" y="877"/>
                  <a:pt x="2303" y="898"/>
                  <a:pt x="2360" y="943"/>
                </a:cubicBezTo>
                <a:lnTo>
                  <a:pt x="3259" y="1640"/>
                </a:lnTo>
                <a:cubicBezTo>
                  <a:pt x="3449" y="1540"/>
                  <a:pt x="3648" y="1458"/>
                  <a:pt x="3851" y="1393"/>
                </a:cubicBezTo>
                <a:cubicBezTo>
                  <a:pt x="3922" y="803"/>
                  <a:pt x="3984" y="399"/>
                  <a:pt x="4040" y="183"/>
                </a:cubicBezTo>
                <a:cubicBezTo>
                  <a:pt x="4070" y="62"/>
                  <a:pt x="4148" y="0"/>
                  <a:pt x="4274" y="0"/>
                </a:cubicBezTo>
                <a:lnTo>
                  <a:pt x="5719" y="0"/>
                </a:lnTo>
                <a:cubicBezTo>
                  <a:pt x="5780" y="0"/>
                  <a:pt x="5833" y="19"/>
                  <a:pt x="5878" y="55"/>
                </a:cubicBezTo>
                <a:cubicBezTo>
                  <a:pt x="5923" y="92"/>
                  <a:pt x="5948" y="139"/>
                  <a:pt x="5953" y="194"/>
                </a:cubicBezTo>
                <a:lnTo>
                  <a:pt x="6135" y="1392"/>
                </a:lnTo>
                <a:cubicBezTo>
                  <a:pt x="6348" y="1462"/>
                  <a:pt x="6543" y="1540"/>
                  <a:pt x="6722" y="1632"/>
                </a:cubicBezTo>
                <a:lnTo>
                  <a:pt x="7645" y="934"/>
                </a:lnTo>
                <a:cubicBezTo>
                  <a:pt x="7684" y="895"/>
                  <a:pt x="7736" y="874"/>
                  <a:pt x="7802" y="874"/>
                </a:cubicBezTo>
                <a:cubicBezTo>
                  <a:pt x="7858" y="874"/>
                  <a:pt x="7913" y="895"/>
                  <a:pt x="7965" y="940"/>
                </a:cubicBezTo>
                <a:cubicBezTo>
                  <a:pt x="8525" y="1457"/>
                  <a:pt x="8883" y="1827"/>
                  <a:pt x="9040" y="2047"/>
                </a:cubicBezTo>
                <a:cubicBezTo>
                  <a:pt x="9070" y="2080"/>
                  <a:pt x="9085" y="2129"/>
                  <a:pt x="9085" y="2190"/>
                </a:cubicBezTo>
                <a:cubicBezTo>
                  <a:pt x="9085" y="2243"/>
                  <a:pt x="9068" y="2293"/>
                  <a:pt x="9033" y="2339"/>
                </a:cubicBezTo>
                <a:cubicBezTo>
                  <a:pt x="8967" y="2430"/>
                  <a:pt x="8858" y="2574"/>
                  <a:pt x="8702" y="2772"/>
                </a:cubicBezTo>
                <a:cubicBezTo>
                  <a:pt x="8545" y="2969"/>
                  <a:pt x="8428" y="3122"/>
                  <a:pt x="8350" y="3230"/>
                </a:cubicBezTo>
                <a:cubicBezTo>
                  <a:pt x="8463" y="3448"/>
                  <a:pt x="8552" y="3660"/>
                  <a:pt x="8618" y="3868"/>
                </a:cubicBezTo>
                <a:lnTo>
                  <a:pt x="9809" y="4050"/>
                </a:lnTo>
                <a:cubicBezTo>
                  <a:pt x="9865" y="4058"/>
                  <a:pt x="9910" y="4085"/>
                  <a:pt x="9945" y="4132"/>
                </a:cubicBezTo>
                <a:cubicBezTo>
                  <a:pt x="9985" y="4180"/>
                  <a:pt x="10004" y="4230"/>
                  <a:pt x="10004" y="4287"/>
                </a:cubicBezTo>
                <a:close/>
                <a:moveTo>
                  <a:pt x="6183" y="6176"/>
                </a:moveTo>
                <a:cubicBezTo>
                  <a:pt x="6508" y="5851"/>
                  <a:pt x="6672" y="5457"/>
                  <a:pt x="6672" y="4997"/>
                </a:cubicBezTo>
                <a:cubicBezTo>
                  <a:pt x="6672" y="4537"/>
                  <a:pt x="6508" y="4144"/>
                  <a:pt x="6183" y="3818"/>
                </a:cubicBezTo>
                <a:cubicBezTo>
                  <a:pt x="5858" y="3494"/>
                  <a:pt x="5464" y="3331"/>
                  <a:pt x="5004" y="3331"/>
                </a:cubicBezTo>
                <a:cubicBezTo>
                  <a:pt x="4544" y="3331"/>
                  <a:pt x="4151" y="3494"/>
                  <a:pt x="3825" y="3819"/>
                </a:cubicBezTo>
                <a:cubicBezTo>
                  <a:pt x="3500" y="4144"/>
                  <a:pt x="3336" y="4538"/>
                  <a:pt x="3336" y="4998"/>
                </a:cubicBezTo>
                <a:cubicBezTo>
                  <a:pt x="3336" y="5458"/>
                  <a:pt x="3500" y="5851"/>
                  <a:pt x="3825" y="6177"/>
                </a:cubicBezTo>
                <a:cubicBezTo>
                  <a:pt x="4150" y="6503"/>
                  <a:pt x="4544" y="6666"/>
                  <a:pt x="5004" y="6666"/>
                </a:cubicBezTo>
                <a:cubicBezTo>
                  <a:pt x="5464" y="6663"/>
                  <a:pt x="5856" y="6500"/>
                  <a:pt x="6183" y="6176"/>
                </a:cubicBezTo>
                <a:close/>
              </a:path>
            </a:pathLst>
          </a:custGeom>
          <a:solidFill>
            <a:schemeClr val="accent1">
              <a:lumMod val="7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944880" y="1798320"/>
            <a:ext cx="3169920" cy="4770120"/>
            <a:chOff x="944880" y="2026920"/>
            <a:chExt cx="3169920" cy="4351020"/>
          </a:xfrm>
        </p:grpSpPr>
        <p:sp>
          <p:nvSpPr>
            <p:cNvPr id="9" name="同侧圆角矩形 8"/>
            <p:cNvSpPr/>
            <p:nvPr userDrawn="1"/>
          </p:nvSpPr>
          <p:spPr>
            <a:xfrm>
              <a:off x="944880" y="2026920"/>
              <a:ext cx="3169920" cy="4208780"/>
            </a:xfrm>
            <a:prstGeom prst="round2SameRect">
              <a:avLst>
                <a:gd name="adj1" fmla="val 8442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944880" y="6248221"/>
              <a:ext cx="3169920" cy="1297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4508102" y="1798320"/>
            <a:ext cx="3172858" cy="4770120"/>
            <a:chOff x="4508102" y="2026920"/>
            <a:chExt cx="3172858" cy="4351020"/>
          </a:xfrm>
        </p:grpSpPr>
        <p:sp>
          <p:nvSpPr>
            <p:cNvPr id="10" name="同侧圆角矩形 9"/>
            <p:cNvSpPr/>
            <p:nvPr userDrawn="1"/>
          </p:nvSpPr>
          <p:spPr>
            <a:xfrm>
              <a:off x="4511040" y="2026920"/>
              <a:ext cx="3169920" cy="4208780"/>
            </a:xfrm>
            <a:prstGeom prst="round2SameRect">
              <a:avLst>
                <a:gd name="adj1" fmla="val 8442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4508102" y="6248221"/>
              <a:ext cx="3169920" cy="1297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8071324" y="1798320"/>
            <a:ext cx="3175796" cy="4770120"/>
            <a:chOff x="8071324" y="2026920"/>
            <a:chExt cx="3175796" cy="4351020"/>
          </a:xfrm>
        </p:grpSpPr>
        <p:sp>
          <p:nvSpPr>
            <p:cNvPr id="11" name="同侧圆角矩形 10"/>
            <p:cNvSpPr/>
            <p:nvPr userDrawn="1"/>
          </p:nvSpPr>
          <p:spPr>
            <a:xfrm>
              <a:off x="8077200" y="2026920"/>
              <a:ext cx="3169920" cy="4208780"/>
            </a:xfrm>
            <a:prstGeom prst="round2SameRect">
              <a:avLst>
                <a:gd name="adj1" fmla="val 8442"/>
                <a:gd name="adj2" fmla="val 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8071324" y="6248221"/>
              <a:ext cx="3169920" cy="1297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2496" y="4294806"/>
            <a:ext cx="1760264" cy="1785884"/>
          </a:xfrm>
          <a:prstGeom prst="rect">
            <a:avLst/>
          </a:prstGeom>
          <a:effectLst>
            <a:outerShdw blurRad="190500" dist="190500" dir="5400000" sx="94000" sy="94000" algn="t" rotWithShape="0">
              <a:prstClr val="black">
                <a:alpha val="2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930" y="4521590"/>
            <a:ext cx="1760264" cy="1582224"/>
          </a:xfrm>
          <a:prstGeom prst="rect">
            <a:avLst/>
          </a:prstGeom>
          <a:effectLst>
            <a:outerShdw blurRad="190500" dist="190500" dir="5400000" sx="94000" sy="94000" algn="t" rotWithShape="0">
              <a:prstClr val="black">
                <a:alpha val="2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719" y="4173654"/>
            <a:ext cx="1760264" cy="1894682"/>
          </a:xfrm>
          <a:prstGeom prst="rect">
            <a:avLst/>
          </a:prstGeom>
          <a:effectLst>
            <a:outerShdw blurRad="190500" dist="190500" dir="5400000" sx="94000" sy="94000" algn="t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齿轮"/>
          <p:cNvSpPr/>
          <p:nvPr userDrawn="1"/>
        </p:nvSpPr>
        <p:spPr>
          <a:xfrm>
            <a:off x="660400" y="837799"/>
            <a:ext cx="679401" cy="678835"/>
          </a:xfrm>
          <a:custGeom>
            <a:avLst/>
            <a:gdLst>
              <a:gd name="T0" fmla="*/ 10004 w 10004"/>
              <a:gd name="T1" fmla="*/ 5732 h 9996"/>
              <a:gd name="T2" fmla="*/ 9822 w 10004"/>
              <a:gd name="T3" fmla="*/ 5966 h 9996"/>
              <a:gd name="T4" fmla="*/ 8363 w 10004"/>
              <a:gd name="T5" fmla="*/ 6741 h 9996"/>
              <a:gd name="T6" fmla="*/ 9127 w 10004"/>
              <a:gd name="T7" fmla="*/ 7803 h 9996"/>
              <a:gd name="T8" fmla="*/ 8423 w 10004"/>
              <a:gd name="T9" fmla="*/ 8655 h 9996"/>
              <a:gd name="T10" fmla="*/ 7642 w 10004"/>
              <a:gd name="T11" fmla="*/ 9059 h 9996"/>
              <a:gd name="T12" fmla="*/ 6150 w 10004"/>
              <a:gd name="T13" fmla="*/ 8603 h 9996"/>
              <a:gd name="T14" fmla="*/ 5728 w 10004"/>
              <a:gd name="T15" fmla="*/ 9996 h 9996"/>
              <a:gd name="T16" fmla="*/ 4123 w 10004"/>
              <a:gd name="T17" fmla="*/ 9941 h 9996"/>
              <a:gd name="T18" fmla="*/ 3864 w 10004"/>
              <a:gd name="T19" fmla="*/ 8602 h 9996"/>
              <a:gd name="T20" fmla="*/ 2360 w 10004"/>
              <a:gd name="T21" fmla="*/ 9059 h 9996"/>
              <a:gd name="T22" fmla="*/ 2033 w 10004"/>
              <a:gd name="T23" fmla="*/ 9048 h 9996"/>
              <a:gd name="T24" fmla="*/ 913 w 10004"/>
              <a:gd name="T25" fmla="*/ 7805 h 9996"/>
              <a:gd name="T26" fmla="*/ 1296 w 10004"/>
              <a:gd name="T27" fmla="*/ 7224 h 9996"/>
              <a:gd name="T28" fmla="*/ 1380 w 10004"/>
              <a:gd name="T29" fmla="*/ 6122 h 9996"/>
              <a:gd name="T30" fmla="*/ 53 w 10004"/>
              <a:gd name="T31" fmla="*/ 5865 h 9996"/>
              <a:gd name="T32" fmla="*/ 0 w 10004"/>
              <a:gd name="T33" fmla="*/ 4262 h 9996"/>
              <a:gd name="T34" fmla="*/ 175 w 10004"/>
              <a:gd name="T35" fmla="*/ 4028 h 9996"/>
              <a:gd name="T36" fmla="*/ 1639 w 10004"/>
              <a:gd name="T37" fmla="*/ 3247 h 9996"/>
              <a:gd name="T38" fmla="*/ 875 w 10004"/>
              <a:gd name="T39" fmla="*/ 2192 h 9996"/>
              <a:gd name="T40" fmla="*/ 1575 w 10004"/>
              <a:gd name="T41" fmla="*/ 1343 h 9996"/>
              <a:gd name="T42" fmla="*/ 2360 w 10004"/>
              <a:gd name="T43" fmla="*/ 943 h 9996"/>
              <a:gd name="T44" fmla="*/ 3851 w 10004"/>
              <a:gd name="T45" fmla="*/ 1393 h 9996"/>
              <a:gd name="T46" fmla="*/ 4274 w 10004"/>
              <a:gd name="T47" fmla="*/ 0 h 9996"/>
              <a:gd name="T48" fmla="*/ 5878 w 10004"/>
              <a:gd name="T49" fmla="*/ 55 h 9996"/>
              <a:gd name="T50" fmla="*/ 6135 w 10004"/>
              <a:gd name="T51" fmla="*/ 1392 h 9996"/>
              <a:gd name="T52" fmla="*/ 7645 w 10004"/>
              <a:gd name="T53" fmla="*/ 934 h 9996"/>
              <a:gd name="T54" fmla="*/ 7965 w 10004"/>
              <a:gd name="T55" fmla="*/ 940 h 9996"/>
              <a:gd name="T56" fmla="*/ 9085 w 10004"/>
              <a:gd name="T57" fmla="*/ 2190 h 9996"/>
              <a:gd name="T58" fmla="*/ 8702 w 10004"/>
              <a:gd name="T59" fmla="*/ 2772 h 9996"/>
              <a:gd name="T60" fmla="*/ 8618 w 10004"/>
              <a:gd name="T61" fmla="*/ 3868 h 9996"/>
              <a:gd name="T62" fmla="*/ 9945 w 10004"/>
              <a:gd name="T63" fmla="*/ 4132 h 9996"/>
              <a:gd name="T64" fmla="*/ 6183 w 10004"/>
              <a:gd name="T65" fmla="*/ 6176 h 9996"/>
              <a:gd name="T66" fmla="*/ 6183 w 10004"/>
              <a:gd name="T67" fmla="*/ 3818 h 9996"/>
              <a:gd name="T68" fmla="*/ 3825 w 10004"/>
              <a:gd name="T69" fmla="*/ 3819 h 9996"/>
              <a:gd name="T70" fmla="*/ 3825 w 10004"/>
              <a:gd name="T71" fmla="*/ 6177 h 9996"/>
              <a:gd name="T72" fmla="*/ 6183 w 10004"/>
              <a:gd name="T73" fmla="*/ 6176 h 9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04" h="9996">
                <a:moveTo>
                  <a:pt x="10004" y="4287"/>
                </a:moveTo>
                <a:lnTo>
                  <a:pt x="10004" y="5732"/>
                </a:lnTo>
                <a:cubicBezTo>
                  <a:pt x="10004" y="5784"/>
                  <a:pt x="9987" y="5834"/>
                  <a:pt x="9952" y="5881"/>
                </a:cubicBezTo>
                <a:cubicBezTo>
                  <a:pt x="9918" y="5928"/>
                  <a:pt x="9873" y="5956"/>
                  <a:pt x="9822" y="5966"/>
                </a:cubicBezTo>
                <a:lnTo>
                  <a:pt x="8617" y="6148"/>
                </a:lnTo>
                <a:cubicBezTo>
                  <a:pt x="8534" y="6382"/>
                  <a:pt x="8449" y="6579"/>
                  <a:pt x="8363" y="6741"/>
                </a:cubicBezTo>
                <a:cubicBezTo>
                  <a:pt x="8515" y="6958"/>
                  <a:pt x="8748" y="7257"/>
                  <a:pt x="9060" y="7639"/>
                </a:cubicBezTo>
                <a:cubicBezTo>
                  <a:pt x="9104" y="7692"/>
                  <a:pt x="9127" y="7746"/>
                  <a:pt x="9127" y="7803"/>
                </a:cubicBezTo>
                <a:cubicBezTo>
                  <a:pt x="9127" y="7859"/>
                  <a:pt x="9108" y="7909"/>
                  <a:pt x="9067" y="7952"/>
                </a:cubicBezTo>
                <a:cubicBezTo>
                  <a:pt x="8949" y="8113"/>
                  <a:pt x="8735" y="8347"/>
                  <a:pt x="8423" y="8655"/>
                </a:cubicBezTo>
                <a:cubicBezTo>
                  <a:pt x="8110" y="8963"/>
                  <a:pt x="7907" y="9119"/>
                  <a:pt x="7812" y="9119"/>
                </a:cubicBezTo>
                <a:cubicBezTo>
                  <a:pt x="7759" y="9119"/>
                  <a:pt x="7704" y="9101"/>
                  <a:pt x="7642" y="9059"/>
                </a:cubicBezTo>
                <a:lnTo>
                  <a:pt x="6743" y="8356"/>
                </a:lnTo>
                <a:cubicBezTo>
                  <a:pt x="6552" y="8456"/>
                  <a:pt x="6354" y="8538"/>
                  <a:pt x="6150" y="8603"/>
                </a:cubicBezTo>
                <a:cubicBezTo>
                  <a:pt x="6080" y="9193"/>
                  <a:pt x="6018" y="9597"/>
                  <a:pt x="5962" y="9813"/>
                </a:cubicBezTo>
                <a:cubicBezTo>
                  <a:pt x="5932" y="9934"/>
                  <a:pt x="5854" y="9996"/>
                  <a:pt x="5728" y="9996"/>
                </a:cubicBezTo>
                <a:lnTo>
                  <a:pt x="4282" y="9996"/>
                </a:lnTo>
                <a:cubicBezTo>
                  <a:pt x="4220" y="9996"/>
                  <a:pt x="4168" y="9977"/>
                  <a:pt x="4123" y="9941"/>
                </a:cubicBezTo>
                <a:cubicBezTo>
                  <a:pt x="4078" y="9904"/>
                  <a:pt x="4052" y="9857"/>
                  <a:pt x="4048" y="9802"/>
                </a:cubicBezTo>
                <a:lnTo>
                  <a:pt x="3864" y="8602"/>
                </a:lnTo>
                <a:cubicBezTo>
                  <a:pt x="3652" y="8532"/>
                  <a:pt x="3457" y="8453"/>
                  <a:pt x="3278" y="8362"/>
                </a:cubicBezTo>
                <a:lnTo>
                  <a:pt x="2360" y="9059"/>
                </a:lnTo>
                <a:cubicBezTo>
                  <a:pt x="2317" y="9098"/>
                  <a:pt x="2263" y="9119"/>
                  <a:pt x="2196" y="9119"/>
                </a:cubicBezTo>
                <a:cubicBezTo>
                  <a:pt x="2135" y="9119"/>
                  <a:pt x="2082" y="9097"/>
                  <a:pt x="2033" y="9048"/>
                </a:cubicBezTo>
                <a:cubicBezTo>
                  <a:pt x="1486" y="8554"/>
                  <a:pt x="1128" y="8188"/>
                  <a:pt x="958" y="7954"/>
                </a:cubicBezTo>
                <a:cubicBezTo>
                  <a:pt x="928" y="7910"/>
                  <a:pt x="913" y="7860"/>
                  <a:pt x="913" y="7805"/>
                </a:cubicBezTo>
                <a:cubicBezTo>
                  <a:pt x="913" y="7753"/>
                  <a:pt x="930" y="7704"/>
                  <a:pt x="965" y="7657"/>
                </a:cubicBezTo>
                <a:cubicBezTo>
                  <a:pt x="1031" y="7565"/>
                  <a:pt x="1140" y="7422"/>
                  <a:pt x="1296" y="7224"/>
                </a:cubicBezTo>
                <a:cubicBezTo>
                  <a:pt x="1453" y="7027"/>
                  <a:pt x="1570" y="6874"/>
                  <a:pt x="1648" y="6765"/>
                </a:cubicBezTo>
                <a:cubicBezTo>
                  <a:pt x="1530" y="6549"/>
                  <a:pt x="1441" y="6334"/>
                  <a:pt x="1380" y="6122"/>
                </a:cubicBezTo>
                <a:lnTo>
                  <a:pt x="189" y="5947"/>
                </a:lnTo>
                <a:cubicBezTo>
                  <a:pt x="133" y="5939"/>
                  <a:pt x="86" y="5912"/>
                  <a:pt x="53" y="5865"/>
                </a:cubicBezTo>
                <a:cubicBezTo>
                  <a:pt x="19" y="5820"/>
                  <a:pt x="0" y="5768"/>
                  <a:pt x="0" y="5712"/>
                </a:cubicBezTo>
                <a:lnTo>
                  <a:pt x="0" y="4262"/>
                </a:lnTo>
                <a:cubicBezTo>
                  <a:pt x="0" y="4209"/>
                  <a:pt x="18" y="4160"/>
                  <a:pt x="53" y="4113"/>
                </a:cubicBezTo>
                <a:cubicBezTo>
                  <a:pt x="88" y="4065"/>
                  <a:pt x="128" y="4038"/>
                  <a:pt x="175" y="4028"/>
                </a:cubicBezTo>
                <a:lnTo>
                  <a:pt x="1385" y="3845"/>
                </a:lnTo>
                <a:cubicBezTo>
                  <a:pt x="1446" y="3645"/>
                  <a:pt x="1530" y="3445"/>
                  <a:pt x="1639" y="3247"/>
                </a:cubicBezTo>
                <a:cubicBezTo>
                  <a:pt x="1465" y="2999"/>
                  <a:pt x="1234" y="2700"/>
                  <a:pt x="941" y="2348"/>
                </a:cubicBezTo>
                <a:cubicBezTo>
                  <a:pt x="898" y="2295"/>
                  <a:pt x="875" y="2244"/>
                  <a:pt x="875" y="2192"/>
                </a:cubicBezTo>
                <a:cubicBezTo>
                  <a:pt x="875" y="2148"/>
                  <a:pt x="894" y="2098"/>
                  <a:pt x="935" y="2043"/>
                </a:cubicBezTo>
                <a:cubicBezTo>
                  <a:pt x="1048" y="1887"/>
                  <a:pt x="1260" y="1654"/>
                  <a:pt x="1575" y="1343"/>
                </a:cubicBezTo>
                <a:cubicBezTo>
                  <a:pt x="1890" y="1032"/>
                  <a:pt x="2095" y="877"/>
                  <a:pt x="2190" y="877"/>
                </a:cubicBezTo>
                <a:cubicBezTo>
                  <a:pt x="2246" y="877"/>
                  <a:pt x="2303" y="898"/>
                  <a:pt x="2360" y="943"/>
                </a:cubicBezTo>
                <a:lnTo>
                  <a:pt x="3259" y="1640"/>
                </a:lnTo>
                <a:cubicBezTo>
                  <a:pt x="3449" y="1540"/>
                  <a:pt x="3648" y="1458"/>
                  <a:pt x="3851" y="1393"/>
                </a:cubicBezTo>
                <a:cubicBezTo>
                  <a:pt x="3922" y="803"/>
                  <a:pt x="3984" y="399"/>
                  <a:pt x="4040" y="183"/>
                </a:cubicBezTo>
                <a:cubicBezTo>
                  <a:pt x="4070" y="62"/>
                  <a:pt x="4148" y="0"/>
                  <a:pt x="4274" y="0"/>
                </a:cubicBezTo>
                <a:lnTo>
                  <a:pt x="5719" y="0"/>
                </a:lnTo>
                <a:cubicBezTo>
                  <a:pt x="5780" y="0"/>
                  <a:pt x="5833" y="19"/>
                  <a:pt x="5878" y="55"/>
                </a:cubicBezTo>
                <a:cubicBezTo>
                  <a:pt x="5923" y="92"/>
                  <a:pt x="5948" y="139"/>
                  <a:pt x="5953" y="194"/>
                </a:cubicBezTo>
                <a:lnTo>
                  <a:pt x="6135" y="1392"/>
                </a:lnTo>
                <a:cubicBezTo>
                  <a:pt x="6348" y="1462"/>
                  <a:pt x="6543" y="1540"/>
                  <a:pt x="6722" y="1632"/>
                </a:cubicBezTo>
                <a:lnTo>
                  <a:pt x="7645" y="934"/>
                </a:lnTo>
                <a:cubicBezTo>
                  <a:pt x="7684" y="895"/>
                  <a:pt x="7736" y="874"/>
                  <a:pt x="7802" y="874"/>
                </a:cubicBezTo>
                <a:cubicBezTo>
                  <a:pt x="7858" y="874"/>
                  <a:pt x="7913" y="895"/>
                  <a:pt x="7965" y="940"/>
                </a:cubicBezTo>
                <a:cubicBezTo>
                  <a:pt x="8525" y="1457"/>
                  <a:pt x="8883" y="1827"/>
                  <a:pt x="9040" y="2047"/>
                </a:cubicBezTo>
                <a:cubicBezTo>
                  <a:pt x="9070" y="2080"/>
                  <a:pt x="9085" y="2129"/>
                  <a:pt x="9085" y="2190"/>
                </a:cubicBezTo>
                <a:cubicBezTo>
                  <a:pt x="9085" y="2243"/>
                  <a:pt x="9068" y="2293"/>
                  <a:pt x="9033" y="2339"/>
                </a:cubicBezTo>
                <a:cubicBezTo>
                  <a:pt x="8967" y="2430"/>
                  <a:pt x="8858" y="2574"/>
                  <a:pt x="8702" y="2772"/>
                </a:cubicBezTo>
                <a:cubicBezTo>
                  <a:pt x="8545" y="2969"/>
                  <a:pt x="8428" y="3122"/>
                  <a:pt x="8350" y="3230"/>
                </a:cubicBezTo>
                <a:cubicBezTo>
                  <a:pt x="8463" y="3448"/>
                  <a:pt x="8552" y="3660"/>
                  <a:pt x="8618" y="3868"/>
                </a:cubicBezTo>
                <a:lnTo>
                  <a:pt x="9809" y="4050"/>
                </a:lnTo>
                <a:cubicBezTo>
                  <a:pt x="9865" y="4058"/>
                  <a:pt x="9910" y="4085"/>
                  <a:pt x="9945" y="4132"/>
                </a:cubicBezTo>
                <a:cubicBezTo>
                  <a:pt x="9985" y="4180"/>
                  <a:pt x="10004" y="4230"/>
                  <a:pt x="10004" y="4287"/>
                </a:cubicBezTo>
                <a:close/>
                <a:moveTo>
                  <a:pt x="6183" y="6176"/>
                </a:moveTo>
                <a:cubicBezTo>
                  <a:pt x="6508" y="5851"/>
                  <a:pt x="6672" y="5457"/>
                  <a:pt x="6672" y="4997"/>
                </a:cubicBezTo>
                <a:cubicBezTo>
                  <a:pt x="6672" y="4537"/>
                  <a:pt x="6508" y="4144"/>
                  <a:pt x="6183" y="3818"/>
                </a:cubicBezTo>
                <a:cubicBezTo>
                  <a:pt x="5858" y="3494"/>
                  <a:pt x="5464" y="3331"/>
                  <a:pt x="5004" y="3331"/>
                </a:cubicBezTo>
                <a:cubicBezTo>
                  <a:pt x="4544" y="3331"/>
                  <a:pt x="4151" y="3494"/>
                  <a:pt x="3825" y="3819"/>
                </a:cubicBezTo>
                <a:cubicBezTo>
                  <a:pt x="3500" y="4144"/>
                  <a:pt x="3336" y="4538"/>
                  <a:pt x="3336" y="4998"/>
                </a:cubicBezTo>
                <a:cubicBezTo>
                  <a:pt x="3336" y="5458"/>
                  <a:pt x="3500" y="5851"/>
                  <a:pt x="3825" y="6177"/>
                </a:cubicBezTo>
                <a:cubicBezTo>
                  <a:pt x="4150" y="6503"/>
                  <a:pt x="4544" y="6666"/>
                  <a:pt x="5004" y="6666"/>
                </a:cubicBezTo>
                <a:cubicBezTo>
                  <a:pt x="5464" y="6663"/>
                  <a:pt x="5856" y="6500"/>
                  <a:pt x="6183" y="617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齿轮"/>
          <p:cNvSpPr/>
          <p:nvPr userDrawn="1"/>
        </p:nvSpPr>
        <p:spPr>
          <a:xfrm>
            <a:off x="-197559" y="6410066"/>
            <a:ext cx="730959" cy="730350"/>
          </a:xfrm>
          <a:custGeom>
            <a:avLst/>
            <a:gdLst>
              <a:gd name="T0" fmla="*/ 10004 w 10004"/>
              <a:gd name="T1" fmla="*/ 5732 h 9996"/>
              <a:gd name="T2" fmla="*/ 9822 w 10004"/>
              <a:gd name="T3" fmla="*/ 5966 h 9996"/>
              <a:gd name="T4" fmla="*/ 8363 w 10004"/>
              <a:gd name="T5" fmla="*/ 6741 h 9996"/>
              <a:gd name="T6" fmla="*/ 9127 w 10004"/>
              <a:gd name="T7" fmla="*/ 7803 h 9996"/>
              <a:gd name="T8" fmla="*/ 8423 w 10004"/>
              <a:gd name="T9" fmla="*/ 8655 h 9996"/>
              <a:gd name="T10" fmla="*/ 7642 w 10004"/>
              <a:gd name="T11" fmla="*/ 9059 h 9996"/>
              <a:gd name="T12" fmla="*/ 6150 w 10004"/>
              <a:gd name="T13" fmla="*/ 8603 h 9996"/>
              <a:gd name="T14" fmla="*/ 5728 w 10004"/>
              <a:gd name="T15" fmla="*/ 9996 h 9996"/>
              <a:gd name="T16" fmla="*/ 4123 w 10004"/>
              <a:gd name="T17" fmla="*/ 9941 h 9996"/>
              <a:gd name="T18" fmla="*/ 3864 w 10004"/>
              <a:gd name="T19" fmla="*/ 8602 h 9996"/>
              <a:gd name="T20" fmla="*/ 2360 w 10004"/>
              <a:gd name="T21" fmla="*/ 9059 h 9996"/>
              <a:gd name="T22" fmla="*/ 2033 w 10004"/>
              <a:gd name="T23" fmla="*/ 9048 h 9996"/>
              <a:gd name="T24" fmla="*/ 913 w 10004"/>
              <a:gd name="T25" fmla="*/ 7805 h 9996"/>
              <a:gd name="T26" fmla="*/ 1296 w 10004"/>
              <a:gd name="T27" fmla="*/ 7224 h 9996"/>
              <a:gd name="T28" fmla="*/ 1380 w 10004"/>
              <a:gd name="T29" fmla="*/ 6122 h 9996"/>
              <a:gd name="T30" fmla="*/ 53 w 10004"/>
              <a:gd name="T31" fmla="*/ 5865 h 9996"/>
              <a:gd name="T32" fmla="*/ 0 w 10004"/>
              <a:gd name="T33" fmla="*/ 4262 h 9996"/>
              <a:gd name="T34" fmla="*/ 175 w 10004"/>
              <a:gd name="T35" fmla="*/ 4028 h 9996"/>
              <a:gd name="T36" fmla="*/ 1639 w 10004"/>
              <a:gd name="T37" fmla="*/ 3247 h 9996"/>
              <a:gd name="T38" fmla="*/ 875 w 10004"/>
              <a:gd name="T39" fmla="*/ 2192 h 9996"/>
              <a:gd name="T40" fmla="*/ 1575 w 10004"/>
              <a:gd name="T41" fmla="*/ 1343 h 9996"/>
              <a:gd name="T42" fmla="*/ 2360 w 10004"/>
              <a:gd name="T43" fmla="*/ 943 h 9996"/>
              <a:gd name="T44" fmla="*/ 3851 w 10004"/>
              <a:gd name="T45" fmla="*/ 1393 h 9996"/>
              <a:gd name="T46" fmla="*/ 4274 w 10004"/>
              <a:gd name="T47" fmla="*/ 0 h 9996"/>
              <a:gd name="T48" fmla="*/ 5878 w 10004"/>
              <a:gd name="T49" fmla="*/ 55 h 9996"/>
              <a:gd name="T50" fmla="*/ 6135 w 10004"/>
              <a:gd name="T51" fmla="*/ 1392 h 9996"/>
              <a:gd name="T52" fmla="*/ 7645 w 10004"/>
              <a:gd name="T53" fmla="*/ 934 h 9996"/>
              <a:gd name="T54" fmla="*/ 7965 w 10004"/>
              <a:gd name="T55" fmla="*/ 940 h 9996"/>
              <a:gd name="T56" fmla="*/ 9085 w 10004"/>
              <a:gd name="T57" fmla="*/ 2190 h 9996"/>
              <a:gd name="T58" fmla="*/ 8702 w 10004"/>
              <a:gd name="T59" fmla="*/ 2772 h 9996"/>
              <a:gd name="T60" fmla="*/ 8618 w 10004"/>
              <a:gd name="T61" fmla="*/ 3868 h 9996"/>
              <a:gd name="T62" fmla="*/ 9945 w 10004"/>
              <a:gd name="T63" fmla="*/ 4132 h 9996"/>
              <a:gd name="T64" fmla="*/ 6183 w 10004"/>
              <a:gd name="T65" fmla="*/ 6176 h 9996"/>
              <a:gd name="T66" fmla="*/ 6183 w 10004"/>
              <a:gd name="T67" fmla="*/ 3818 h 9996"/>
              <a:gd name="T68" fmla="*/ 3825 w 10004"/>
              <a:gd name="T69" fmla="*/ 3819 h 9996"/>
              <a:gd name="T70" fmla="*/ 3825 w 10004"/>
              <a:gd name="T71" fmla="*/ 6177 h 9996"/>
              <a:gd name="T72" fmla="*/ 6183 w 10004"/>
              <a:gd name="T73" fmla="*/ 6176 h 9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04" h="9996">
                <a:moveTo>
                  <a:pt x="10004" y="4287"/>
                </a:moveTo>
                <a:lnTo>
                  <a:pt x="10004" y="5732"/>
                </a:lnTo>
                <a:cubicBezTo>
                  <a:pt x="10004" y="5784"/>
                  <a:pt x="9987" y="5834"/>
                  <a:pt x="9952" y="5881"/>
                </a:cubicBezTo>
                <a:cubicBezTo>
                  <a:pt x="9918" y="5928"/>
                  <a:pt x="9873" y="5956"/>
                  <a:pt x="9822" y="5966"/>
                </a:cubicBezTo>
                <a:lnTo>
                  <a:pt x="8617" y="6148"/>
                </a:lnTo>
                <a:cubicBezTo>
                  <a:pt x="8534" y="6382"/>
                  <a:pt x="8449" y="6579"/>
                  <a:pt x="8363" y="6741"/>
                </a:cubicBezTo>
                <a:cubicBezTo>
                  <a:pt x="8515" y="6958"/>
                  <a:pt x="8748" y="7257"/>
                  <a:pt x="9060" y="7639"/>
                </a:cubicBezTo>
                <a:cubicBezTo>
                  <a:pt x="9104" y="7692"/>
                  <a:pt x="9127" y="7746"/>
                  <a:pt x="9127" y="7803"/>
                </a:cubicBezTo>
                <a:cubicBezTo>
                  <a:pt x="9127" y="7859"/>
                  <a:pt x="9108" y="7909"/>
                  <a:pt x="9067" y="7952"/>
                </a:cubicBezTo>
                <a:cubicBezTo>
                  <a:pt x="8949" y="8113"/>
                  <a:pt x="8735" y="8347"/>
                  <a:pt x="8423" y="8655"/>
                </a:cubicBezTo>
                <a:cubicBezTo>
                  <a:pt x="8110" y="8963"/>
                  <a:pt x="7907" y="9119"/>
                  <a:pt x="7812" y="9119"/>
                </a:cubicBezTo>
                <a:cubicBezTo>
                  <a:pt x="7759" y="9119"/>
                  <a:pt x="7704" y="9101"/>
                  <a:pt x="7642" y="9059"/>
                </a:cubicBezTo>
                <a:lnTo>
                  <a:pt x="6743" y="8356"/>
                </a:lnTo>
                <a:cubicBezTo>
                  <a:pt x="6552" y="8456"/>
                  <a:pt x="6354" y="8538"/>
                  <a:pt x="6150" y="8603"/>
                </a:cubicBezTo>
                <a:cubicBezTo>
                  <a:pt x="6080" y="9193"/>
                  <a:pt x="6018" y="9597"/>
                  <a:pt x="5962" y="9813"/>
                </a:cubicBezTo>
                <a:cubicBezTo>
                  <a:pt x="5932" y="9934"/>
                  <a:pt x="5854" y="9996"/>
                  <a:pt x="5728" y="9996"/>
                </a:cubicBezTo>
                <a:lnTo>
                  <a:pt x="4282" y="9996"/>
                </a:lnTo>
                <a:cubicBezTo>
                  <a:pt x="4220" y="9996"/>
                  <a:pt x="4168" y="9977"/>
                  <a:pt x="4123" y="9941"/>
                </a:cubicBezTo>
                <a:cubicBezTo>
                  <a:pt x="4078" y="9904"/>
                  <a:pt x="4052" y="9857"/>
                  <a:pt x="4048" y="9802"/>
                </a:cubicBezTo>
                <a:lnTo>
                  <a:pt x="3864" y="8602"/>
                </a:lnTo>
                <a:cubicBezTo>
                  <a:pt x="3652" y="8532"/>
                  <a:pt x="3457" y="8453"/>
                  <a:pt x="3278" y="8362"/>
                </a:cubicBezTo>
                <a:lnTo>
                  <a:pt x="2360" y="9059"/>
                </a:lnTo>
                <a:cubicBezTo>
                  <a:pt x="2317" y="9098"/>
                  <a:pt x="2263" y="9119"/>
                  <a:pt x="2196" y="9119"/>
                </a:cubicBezTo>
                <a:cubicBezTo>
                  <a:pt x="2135" y="9119"/>
                  <a:pt x="2082" y="9097"/>
                  <a:pt x="2033" y="9048"/>
                </a:cubicBezTo>
                <a:cubicBezTo>
                  <a:pt x="1486" y="8554"/>
                  <a:pt x="1128" y="8188"/>
                  <a:pt x="958" y="7954"/>
                </a:cubicBezTo>
                <a:cubicBezTo>
                  <a:pt x="928" y="7910"/>
                  <a:pt x="913" y="7860"/>
                  <a:pt x="913" y="7805"/>
                </a:cubicBezTo>
                <a:cubicBezTo>
                  <a:pt x="913" y="7753"/>
                  <a:pt x="930" y="7704"/>
                  <a:pt x="965" y="7657"/>
                </a:cubicBezTo>
                <a:cubicBezTo>
                  <a:pt x="1031" y="7565"/>
                  <a:pt x="1140" y="7422"/>
                  <a:pt x="1296" y="7224"/>
                </a:cubicBezTo>
                <a:cubicBezTo>
                  <a:pt x="1453" y="7027"/>
                  <a:pt x="1570" y="6874"/>
                  <a:pt x="1648" y="6765"/>
                </a:cubicBezTo>
                <a:cubicBezTo>
                  <a:pt x="1530" y="6549"/>
                  <a:pt x="1441" y="6334"/>
                  <a:pt x="1380" y="6122"/>
                </a:cubicBezTo>
                <a:lnTo>
                  <a:pt x="189" y="5947"/>
                </a:lnTo>
                <a:cubicBezTo>
                  <a:pt x="133" y="5939"/>
                  <a:pt x="86" y="5912"/>
                  <a:pt x="53" y="5865"/>
                </a:cubicBezTo>
                <a:cubicBezTo>
                  <a:pt x="19" y="5820"/>
                  <a:pt x="0" y="5768"/>
                  <a:pt x="0" y="5712"/>
                </a:cubicBezTo>
                <a:lnTo>
                  <a:pt x="0" y="4262"/>
                </a:lnTo>
                <a:cubicBezTo>
                  <a:pt x="0" y="4209"/>
                  <a:pt x="18" y="4160"/>
                  <a:pt x="53" y="4113"/>
                </a:cubicBezTo>
                <a:cubicBezTo>
                  <a:pt x="88" y="4065"/>
                  <a:pt x="128" y="4038"/>
                  <a:pt x="175" y="4028"/>
                </a:cubicBezTo>
                <a:lnTo>
                  <a:pt x="1385" y="3845"/>
                </a:lnTo>
                <a:cubicBezTo>
                  <a:pt x="1446" y="3645"/>
                  <a:pt x="1530" y="3445"/>
                  <a:pt x="1639" y="3247"/>
                </a:cubicBezTo>
                <a:cubicBezTo>
                  <a:pt x="1465" y="2999"/>
                  <a:pt x="1234" y="2700"/>
                  <a:pt x="941" y="2348"/>
                </a:cubicBezTo>
                <a:cubicBezTo>
                  <a:pt x="898" y="2295"/>
                  <a:pt x="875" y="2244"/>
                  <a:pt x="875" y="2192"/>
                </a:cubicBezTo>
                <a:cubicBezTo>
                  <a:pt x="875" y="2148"/>
                  <a:pt x="894" y="2098"/>
                  <a:pt x="935" y="2043"/>
                </a:cubicBezTo>
                <a:cubicBezTo>
                  <a:pt x="1048" y="1887"/>
                  <a:pt x="1260" y="1654"/>
                  <a:pt x="1575" y="1343"/>
                </a:cubicBezTo>
                <a:cubicBezTo>
                  <a:pt x="1890" y="1032"/>
                  <a:pt x="2095" y="877"/>
                  <a:pt x="2190" y="877"/>
                </a:cubicBezTo>
                <a:cubicBezTo>
                  <a:pt x="2246" y="877"/>
                  <a:pt x="2303" y="898"/>
                  <a:pt x="2360" y="943"/>
                </a:cubicBezTo>
                <a:lnTo>
                  <a:pt x="3259" y="1640"/>
                </a:lnTo>
                <a:cubicBezTo>
                  <a:pt x="3449" y="1540"/>
                  <a:pt x="3648" y="1458"/>
                  <a:pt x="3851" y="1393"/>
                </a:cubicBezTo>
                <a:cubicBezTo>
                  <a:pt x="3922" y="803"/>
                  <a:pt x="3984" y="399"/>
                  <a:pt x="4040" y="183"/>
                </a:cubicBezTo>
                <a:cubicBezTo>
                  <a:pt x="4070" y="62"/>
                  <a:pt x="4148" y="0"/>
                  <a:pt x="4274" y="0"/>
                </a:cubicBezTo>
                <a:lnTo>
                  <a:pt x="5719" y="0"/>
                </a:lnTo>
                <a:cubicBezTo>
                  <a:pt x="5780" y="0"/>
                  <a:pt x="5833" y="19"/>
                  <a:pt x="5878" y="55"/>
                </a:cubicBezTo>
                <a:cubicBezTo>
                  <a:pt x="5923" y="92"/>
                  <a:pt x="5948" y="139"/>
                  <a:pt x="5953" y="194"/>
                </a:cubicBezTo>
                <a:lnTo>
                  <a:pt x="6135" y="1392"/>
                </a:lnTo>
                <a:cubicBezTo>
                  <a:pt x="6348" y="1462"/>
                  <a:pt x="6543" y="1540"/>
                  <a:pt x="6722" y="1632"/>
                </a:cubicBezTo>
                <a:lnTo>
                  <a:pt x="7645" y="934"/>
                </a:lnTo>
                <a:cubicBezTo>
                  <a:pt x="7684" y="895"/>
                  <a:pt x="7736" y="874"/>
                  <a:pt x="7802" y="874"/>
                </a:cubicBezTo>
                <a:cubicBezTo>
                  <a:pt x="7858" y="874"/>
                  <a:pt x="7913" y="895"/>
                  <a:pt x="7965" y="940"/>
                </a:cubicBezTo>
                <a:cubicBezTo>
                  <a:pt x="8525" y="1457"/>
                  <a:pt x="8883" y="1827"/>
                  <a:pt x="9040" y="2047"/>
                </a:cubicBezTo>
                <a:cubicBezTo>
                  <a:pt x="9070" y="2080"/>
                  <a:pt x="9085" y="2129"/>
                  <a:pt x="9085" y="2190"/>
                </a:cubicBezTo>
                <a:cubicBezTo>
                  <a:pt x="9085" y="2243"/>
                  <a:pt x="9068" y="2293"/>
                  <a:pt x="9033" y="2339"/>
                </a:cubicBezTo>
                <a:cubicBezTo>
                  <a:pt x="8967" y="2430"/>
                  <a:pt x="8858" y="2574"/>
                  <a:pt x="8702" y="2772"/>
                </a:cubicBezTo>
                <a:cubicBezTo>
                  <a:pt x="8545" y="2969"/>
                  <a:pt x="8428" y="3122"/>
                  <a:pt x="8350" y="3230"/>
                </a:cubicBezTo>
                <a:cubicBezTo>
                  <a:pt x="8463" y="3448"/>
                  <a:pt x="8552" y="3660"/>
                  <a:pt x="8618" y="3868"/>
                </a:cubicBezTo>
                <a:lnTo>
                  <a:pt x="9809" y="4050"/>
                </a:lnTo>
                <a:cubicBezTo>
                  <a:pt x="9865" y="4058"/>
                  <a:pt x="9910" y="4085"/>
                  <a:pt x="9945" y="4132"/>
                </a:cubicBezTo>
                <a:cubicBezTo>
                  <a:pt x="9985" y="4180"/>
                  <a:pt x="10004" y="4230"/>
                  <a:pt x="10004" y="4287"/>
                </a:cubicBezTo>
                <a:close/>
                <a:moveTo>
                  <a:pt x="6183" y="6176"/>
                </a:moveTo>
                <a:cubicBezTo>
                  <a:pt x="6508" y="5851"/>
                  <a:pt x="6672" y="5457"/>
                  <a:pt x="6672" y="4997"/>
                </a:cubicBezTo>
                <a:cubicBezTo>
                  <a:pt x="6672" y="4537"/>
                  <a:pt x="6508" y="4144"/>
                  <a:pt x="6183" y="3818"/>
                </a:cubicBezTo>
                <a:cubicBezTo>
                  <a:pt x="5858" y="3494"/>
                  <a:pt x="5464" y="3331"/>
                  <a:pt x="5004" y="3331"/>
                </a:cubicBezTo>
                <a:cubicBezTo>
                  <a:pt x="4544" y="3331"/>
                  <a:pt x="4151" y="3494"/>
                  <a:pt x="3825" y="3819"/>
                </a:cubicBezTo>
                <a:cubicBezTo>
                  <a:pt x="3500" y="4144"/>
                  <a:pt x="3336" y="4538"/>
                  <a:pt x="3336" y="4998"/>
                </a:cubicBezTo>
                <a:cubicBezTo>
                  <a:pt x="3336" y="5458"/>
                  <a:pt x="3500" y="5851"/>
                  <a:pt x="3825" y="6177"/>
                </a:cubicBezTo>
                <a:cubicBezTo>
                  <a:pt x="4150" y="6503"/>
                  <a:pt x="4544" y="6666"/>
                  <a:pt x="5004" y="6666"/>
                </a:cubicBezTo>
                <a:cubicBezTo>
                  <a:pt x="5464" y="6663"/>
                  <a:pt x="5856" y="6500"/>
                  <a:pt x="6183" y="617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齿轮"/>
          <p:cNvSpPr/>
          <p:nvPr userDrawn="1"/>
        </p:nvSpPr>
        <p:spPr>
          <a:xfrm>
            <a:off x="5014689" y="3754119"/>
            <a:ext cx="605025" cy="604521"/>
          </a:xfrm>
          <a:custGeom>
            <a:avLst/>
            <a:gdLst>
              <a:gd name="T0" fmla="*/ 10004 w 10004"/>
              <a:gd name="T1" fmla="*/ 5732 h 9996"/>
              <a:gd name="T2" fmla="*/ 9822 w 10004"/>
              <a:gd name="T3" fmla="*/ 5966 h 9996"/>
              <a:gd name="T4" fmla="*/ 8363 w 10004"/>
              <a:gd name="T5" fmla="*/ 6741 h 9996"/>
              <a:gd name="T6" fmla="*/ 9127 w 10004"/>
              <a:gd name="T7" fmla="*/ 7803 h 9996"/>
              <a:gd name="T8" fmla="*/ 8423 w 10004"/>
              <a:gd name="T9" fmla="*/ 8655 h 9996"/>
              <a:gd name="T10" fmla="*/ 7642 w 10004"/>
              <a:gd name="T11" fmla="*/ 9059 h 9996"/>
              <a:gd name="T12" fmla="*/ 6150 w 10004"/>
              <a:gd name="T13" fmla="*/ 8603 h 9996"/>
              <a:gd name="T14" fmla="*/ 5728 w 10004"/>
              <a:gd name="T15" fmla="*/ 9996 h 9996"/>
              <a:gd name="T16" fmla="*/ 4123 w 10004"/>
              <a:gd name="T17" fmla="*/ 9941 h 9996"/>
              <a:gd name="T18" fmla="*/ 3864 w 10004"/>
              <a:gd name="T19" fmla="*/ 8602 h 9996"/>
              <a:gd name="T20" fmla="*/ 2360 w 10004"/>
              <a:gd name="T21" fmla="*/ 9059 h 9996"/>
              <a:gd name="T22" fmla="*/ 2033 w 10004"/>
              <a:gd name="T23" fmla="*/ 9048 h 9996"/>
              <a:gd name="T24" fmla="*/ 913 w 10004"/>
              <a:gd name="T25" fmla="*/ 7805 h 9996"/>
              <a:gd name="T26" fmla="*/ 1296 w 10004"/>
              <a:gd name="T27" fmla="*/ 7224 h 9996"/>
              <a:gd name="T28" fmla="*/ 1380 w 10004"/>
              <a:gd name="T29" fmla="*/ 6122 h 9996"/>
              <a:gd name="T30" fmla="*/ 53 w 10004"/>
              <a:gd name="T31" fmla="*/ 5865 h 9996"/>
              <a:gd name="T32" fmla="*/ 0 w 10004"/>
              <a:gd name="T33" fmla="*/ 4262 h 9996"/>
              <a:gd name="T34" fmla="*/ 175 w 10004"/>
              <a:gd name="T35" fmla="*/ 4028 h 9996"/>
              <a:gd name="T36" fmla="*/ 1639 w 10004"/>
              <a:gd name="T37" fmla="*/ 3247 h 9996"/>
              <a:gd name="T38" fmla="*/ 875 w 10004"/>
              <a:gd name="T39" fmla="*/ 2192 h 9996"/>
              <a:gd name="T40" fmla="*/ 1575 w 10004"/>
              <a:gd name="T41" fmla="*/ 1343 h 9996"/>
              <a:gd name="T42" fmla="*/ 2360 w 10004"/>
              <a:gd name="T43" fmla="*/ 943 h 9996"/>
              <a:gd name="T44" fmla="*/ 3851 w 10004"/>
              <a:gd name="T45" fmla="*/ 1393 h 9996"/>
              <a:gd name="T46" fmla="*/ 4274 w 10004"/>
              <a:gd name="T47" fmla="*/ 0 h 9996"/>
              <a:gd name="T48" fmla="*/ 5878 w 10004"/>
              <a:gd name="T49" fmla="*/ 55 h 9996"/>
              <a:gd name="T50" fmla="*/ 6135 w 10004"/>
              <a:gd name="T51" fmla="*/ 1392 h 9996"/>
              <a:gd name="T52" fmla="*/ 7645 w 10004"/>
              <a:gd name="T53" fmla="*/ 934 h 9996"/>
              <a:gd name="T54" fmla="*/ 7965 w 10004"/>
              <a:gd name="T55" fmla="*/ 940 h 9996"/>
              <a:gd name="T56" fmla="*/ 9085 w 10004"/>
              <a:gd name="T57" fmla="*/ 2190 h 9996"/>
              <a:gd name="T58" fmla="*/ 8702 w 10004"/>
              <a:gd name="T59" fmla="*/ 2772 h 9996"/>
              <a:gd name="T60" fmla="*/ 8618 w 10004"/>
              <a:gd name="T61" fmla="*/ 3868 h 9996"/>
              <a:gd name="T62" fmla="*/ 9945 w 10004"/>
              <a:gd name="T63" fmla="*/ 4132 h 9996"/>
              <a:gd name="T64" fmla="*/ 6183 w 10004"/>
              <a:gd name="T65" fmla="*/ 6176 h 9996"/>
              <a:gd name="T66" fmla="*/ 6183 w 10004"/>
              <a:gd name="T67" fmla="*/ 3818 h 9996"/>
              <a:gd name="T68" fmla="*/ 3825 w 10004"/>
              <a:gd name="T69" fmla="*/ 3819 h 9996"/>
              <a:gd name="T70" fmla="*/ 3825 w 10004"/>
              <a:gd name="T71" fmla="*/ 6177 h 9996"/>
              <a:gd name="T72" fmla="*/ 6183 w 10004"/>
              <a:gd name="T73" fmla="*/ 6176 h 9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04" h="9996">
                <a:moveTo>
                  <a:pt x="10004" y="4287"/>
                </a:moveTo>
                <a:lnTo>
                  <a:pt x="10004" y="5732"/>
                </a:lnTo>
                <a:cubicBezTo>
                  <a:pt x="10004" y="5784"/>
                  <a:pt x="9987" y="5834"/>
                  <a:pt x="9952" y="5881"/>
                </a:cubicBezTo>
                <a:cubicBezTo>
                  <a:pt x="9918" y="5928"/>
                  <a:pt x="9873" y="5956"/>
                  <a:pt x="9822" y="5966"/>
                </a:cubicBezTo>
                <a:lnTo>
                  <a:pt x="8617" y="6148"/>
                </a:lnTo>
                <a:cubicBezTo>
                  <a:pt x="8534" y="6382"/>
                  <a:pt x="8449" y="6579"/>
                  <a:pt x="8363" y="6741"/>
                </a:cubicBezTo>
                <a:cubicBezTo>
                  <a:pt x="8515" y="6958"/>
                  <a:pt x="8748" y="7257"/>
                  <a:pt x="9060" y="7639"/>
                </a:cubicBezTo>
                <a:cubicBezTo>
                  <a:pt x="9104" y="7692"/>
                  <a:pt x="9127" y="7746"/>
                  <a:pt x="9127" y="7803"/>
                </a:cubicBezTo>
                <a:cubicBezTo>
                  <a:pt x="9127" y="7859"/>
                  <a:pt x="9108" y="7909"/>
                  <a:pt x="9067" y="7952"/>
                </a:cubicBezTo>
                <a:cubicBezTo>
                  <a:pt x="8949" y="8113"/>
                  <a:pt x="8735" y="8347"/>
                  <a:pt x="8423" y="8655"/>
                </a:cubicBezTo>
                <a:cubicBezTo>
                  <a:pt x="8110" y="8963"/>
                  <a:pt x="7907" y="9119"/>
                  <a:pt x="7812" y="9119"/>
                </a:cubicBezTo>
                <a:cubicBezTo>
                  <a:pt x="7759" y="9119"/>
                  <a:pt x="7704" y="9101"/>
                  <a:pt x="7642" y="9059"/>
                </a:cubicBezTo>
                <a:lnTo>
                  <a:pt x="6743" y="8356"/>
                </a:lnTo>
                <a:cubicBezTo>
                  <a:pt x="6552" y="8456"/>
                  <a:pt x="6354" y="8538"/>
                  <a:pt x="6150" y="8603"/>
                </a:cubicBezTo>
                <a:cubicBezTo>
                  <a:pt x="6080" y="9193"/>
                  <a:pt x="6018" y="9597"/>
                  <a:pt x="5962" y="9813"/>
                </a:cubicBezTo>
                <a:cubicBezTo>
                  <a:pt x="5932" y="9934"/>
                  <a:pt x="5854" y="9996"/>
                  <a:pt x="5728" y="9996"/>
                </a:cubicBezTo>
                <a:lnTo>
                  <a:pt x="4282" y="9996"/>
                </a:lnTo>
                <a:cubicBezTo>
                  <a:pt x="4220" y="9996"/>
                  <a:pt x="4168" y="9977"/>
                  <a:pt x="4123" y="9941"/>
                </a:cubicBezTo>
                <a:cubicBezTo>
                  <a:pt x="4078" y="9904"/>
                  <a:pt x="4052" y="9857"/>
                  <a:pt x="4048" y="9802"/>
                </a:cubicBezTo>
                <a:lnTo>
                  <a:pt x="3864" y="8602"/>
                </a:lnTo>
                <a:cubicBezTo>
                  <a:pt x="3652" y="8532"/>
                  <a:pt x="3457" y="8453"/>
                  <a:pt x="3278" y="8362"/>
                </a:cubicBezTo>
                <a:lnTo>
                  <a:pt x="2360" y="9059"/>
                </a:lnTo>
                <a:cubicBezTo>
                  <a:pt x="2317" y="9098"/>
                  <a:pt x="2263" y="9119"/>
                  <a:pt x="2196" y="9119"/>
                </a:cubicBezTo>
                <a:cubicBezTo>
                  <a:pt x="2135" y="9119"/>
                  <a:pt x="2082" y="9097"/>
                  <a:pt x="2033" y="9048"/>
                </a:cubicBezTo>
                <a:cubicBezTo>
                  <a:pt x="1486" y="8554"/>
                  <a:pt x="1128" y="8188"/>
                  <a:pt x="958" y="7954"/>
                </a:cubicBezTo>
                <a:cubicBezTo>
                  <a:pt x="928" y="7910"/>
                  <a:pt x="913" y="7860"/>
                  <a:pt x="913" y="7805"/>
                </a:cubicBezTo>
                <a:cubicBezTo>
                  <a:pt x="913" y="7753"/>
                  <a:pt x="930" y="7704"/>
                  <a:pt x="965" y="7657"/>
                </a:cubicBezTo>
                <a:cubicBezTo>
                  <a:pt x="1031" y="7565"/>
                  <a:pt x="1140" y="7422"/>
                  <a:pt x="1296" y="7224"/>
                </a:cubicBezTo>
                <a:cubicBezTo>
                  <a:pt x="1453" y="7027"/>
                  <a:pt x="1570" y="6874"/>
                  <a:pt x="1648" y="6765"/>
                </a:cubicBezTo>
                <a:cubicBezTo>
                  <a:pt x="1530" y="6549"/>
                  <a:pt x="1441" y="6334"/>
                  <a:pt x="1380" y="6122"/>
                </a:cubicBezTo>
                <a:lnTo>
                  <a:pt x="189" y="5947"/>
                </a:lnTo>
                <a:cubicBezTo>
                  <a:pt x="133" y="5939"/>
                  <a:pt x="86" y="5912"/>
                  <a:pt x="53" y="5865"/>
                </a:cubicBezTo>
                <a:cubicBezTo>
                  <a:pt x="19" y="5820"/>
                  <a:pt x="0" y="5768"/>
                  <a:pt x="0" y="5712"/>
                </a:cubicBezTo>
                <a:lnTo>
                  <a:pt x="0" y="4262"/>
                </a:lnTo>
                <a:cubicBezTo>
                  <a:pt x="0" y="4209"/>
                  <a:pt x="18" y="4160"/>
                  <a:pt x="53" y="4113"/>
                </a:cubicBezTo>
                <a:cubicBezTo>
                  <a:pt x="88" y="4065"/>
                  <a:pt x="128" y="4038"/>
                  <a:pt x="175" y="4028"/>
                </a:cubicBezTo>
                <a:lnTo>
                  <a:pt x="1385" y="3845"/>
                </a:lnTo>
                <a:cubicBezTo>
                  <a:pt x="1446" y="3645"/>
                  <a:pt x="1530" y="3445"/>
                  <a:pt x="1639" y="3247"/>
                </a:cubicBezTo>
                <a:cubicBezTo>
                  <a:pt x="1465" y="2999"/>
                  <a:pt x="1234" y="2700"/>
                  <a:pt x="941" y="2348"/>
                </a:cubicBezTo>
                <a:cubicBezTo>
                  <a:pt x="898" y="2295"/>
                  <a:pt x="875" y="2244"/>
                  <a:pt x="875" y="2192"/>
                </a:cubicBezTo>
                <a:cubicBezTo>
                  <a:pt x="875" y="2148"/>
                  <a:pt x="894" y="2098"/>
                  <a:pt x="935" y="2043"/>
                </a:cubicBezTo>
                <a:cubicBezTo>
                  <a:pt x="1048" y="1887"/>
                  <a:pt x="1260" y="1654"/>
                  <a:pt x="1575" y="1343"/>
                </a:cubicBezTo>
                <a:cubicBezTo>
                  <a:pt x="1890" y="1032"/>
                  <a:pt x="2095" y="877"/>
                  <a:pt x="2190" y="877"/>
                </a:cubicBezTo>
                <a:cubicBezTo>
                  <a:pt x="2246" y="877"/>
                  <a:pt x="2303" y="898"/>
                  <a:pt x="2360" y="943"/>
                </a:cubicBezTo>
                <a:lnTo>
                  <a:pt x="3259" y="1640"/>
                </a:lnTo>
                <a:cubicBezTo>
                  <a:pt x="3449" y="1540"/>
                  <a:pt x="3648" y="1458"/>
                  <a:pt x="3851" y="1393"/>
                </a:cubicBezTo>
                <a:cubicBezTo>
                  <a:pt x="3922" y="803"/>
                  <a:pt x="3984" y="399"/>
                  <a:pt x="4040" y="183"/>
                </a:cubicBezTo>
                <a:cubicBezTo>
                  <a:pt x="4070" y="62"/>
                  <a:pt x="4148" y="0"/>
                  <a:pt x="4274" y="0"/>
                </a:cubicBezTo>
                <a:lnTo>
                  <a:pt x="5719" y="0"/>
                </a:lnTo>
                <a:cubicBezTo>
                  <a:pt x="5780" y="0"/>
                  <a:pt x="5833" y="19"/>
                  <a:pt x="5878" y="55"/>
                </a:cubicBezTo>
                <a:cubicBezTo>
                  <a:pt x="5923" y="92"/>
                  <a:pt x="5948" y="139"/>
                  <a:pt x="5953" y="194"/>
                </a:cubicBezTo>
                <a:lnTo>
                  <a:pt x="6135" y="1392"/>
                </a:lnTo>
                <a:cubicBezTo>
                  <a:pt x="6348" y="1462"/>
                  <a:pt x="6543" y="1540"/>
                  <a:pt x="6722" y="1632"/>
                </a:cubicBezTo>
                <a:lnTo>
                  <a:pt x="7645" y="934"/>
                </a:lnTo>
                <a:cubicBezTo>
                  <a:pt x="7684" y="895"/>
                  <a:pt x="7736" y="874"/>
                  <a:pt x="7802" y="874"/>
                </a:cubicBezTo>
                <a:cubicBezTo>
                  <a:pt x="7858" y="874"/>
                  <a:pt x="7913" y="895"/>
                  <a:pt x="7965" y="940"/>
                </a:cubicBezTo>
                <a:cubicBezTo>
                  <a:pt x="8525" y="1457"/>
                  <a:pt x="8883" y="1827"/>
                  <a:pt x="9040" y="2047"/>
                </a:cubicBezTo>
                <a:cubicBezTo>
                  <a:pt x="9070" y="2080"/>
                  <a:pt x="9085" y="2129"/>
                  <a:pt x="9085" y="2190"/>
                </a:cubicBezTo>
                <a:cubicBezTo>
                  <a:pt x="9085" y="2243"/>
                  <a:pt x="9068" y="2293"/>
                  <a:pt x="9033" y="2339"/>
                </a:cubicBezTo>
                <a:cubicBezTo>
                  <a:pt x="8967" y="2430"/>
                  <a:pt x="8858" y="2574"/>
                  <a:pt x="8702" y="2772"/>
                </a:cubicBezTo>
                <a:cubicBezTo>
                  <a:pt x="8545" y="2969"/>
                  <a:pt x="8428" y="3122"/>
                  <a:pt x="8350" y="3230"/>
                </a:cubicBezTo>
                <a:cubicBezTo>
                  <a:pt x="8463" y="3448"/>
                  <a:pt x="8552" y="3660"/>
                  <a:pt x="8618" y="3868"/>
                </a:cubicBezTo>
                <a:lnTo>
                  <a:pt x="9809" y="4050"/>
                </a:lnTo>
                <a:cubicBezTo>
                  <a:pt x="9865" y="4058"/>
                  <a:pt x="9910" y="4085"/>
                  <a:pt x="9945" y="4132"/>
                </a:cubicBezTo>
                <a:cubicBezTo>
                  <a:pt x="9985" y="4180"/>
                  <a:pt x="10004" y="4230"/>
                  <a:pt x="10004" y="4287"/>
                </a:cubicBezTo>
                <a:close/>
                <a:moveTo>
                  <a:pt x="6183" y="6176"/>
                </a:moveTo>
                <a:cubicBezTo>
                  <a:pt x="6508" y="5851"/>
                  <a:pt x="6672" y="5457"/>
                  <a:pt x="6672" y="4997"/>
                </a:cubicBezTo>
                <a:cubicBezTo>
                  <a:pt x="6672" y="4537"/>
                  <a:pt x="6508" y="4144"/>
                  <a:pt x="6183" y="3818"/>
                </a:cubicBezTo>
                <a:cubicBezTo>
                  <a:pt x="5858" y="3494"/>
                  <a:pt x="5464" y="3331"/>
                  <a:pt x="5004" y="3331"/>
                </a:cubicBezTo>
                <a:cubicBezTo>
                  <a:pt x="4544" y="3331"/>
                  <a:pt x="4151" y="3494"/>
                  <a:pt x="3825" y="3819"/>
                </a:cubicBezTo>
                <a:cubicBezTo>
                  <a:pt x="3500" y="4144"/>
                  <a:pt x="3336" y="4538"/>
                  <a:pt x="3336" y="4998"/>
                </a:cubicBezTo>
                <a:cubicBezTo>
                  <a:pt x="3336" y="5458"/>
                  <a:pt x="3500" y="5851"/>
                  <a:pt x="3825" y="6177"/>
                </a:cubicBezTo>
                <a:cubicBezTo>
                  <a:pt x="4150" y="6503"/>
                  <a:pt x="4544" y="6666"/>
                  <a:pt x="5004" y="6666"/>
                </a:cubicBezTo>
                <a:cubicBezTo>
                  <a:pt x="5464" y="6663"/>
                  <a:pt x="5856" y="6500"/>
                  <a:pt x="6183" y="6176"/>
                </a:cubicBezTo>
                <a:close/>
              </a:path>
            </a:pathLst>
          </a:custGeom>
          <a:solidFill>
            <a:schemeClr val="accent1">
              <a:lumMod val="7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齿轮"/>
          <p:cNvSpPr/>
          <p:nvPr userDrawn="1"/>
        </p:nvSpPr>
        <p:spPr>
          <a:xfrm>
            <a:off x="10431067" y="5123206"/>
            <a:ext cx="2575865" cy="2573720"/>
          </a:xfrm>
          <a:custGeom>
            <a:avLst/>
            <a:gdLst>
              <a:gd name="T0" fmla="*/ 10004 w 10004"/>
              <a:gd name="T1" fmla="*/ 5732 h 9996"/>
              <a:gd name="T2" fmla="*/ 9822 w 10004"/>
              <a:gd name="T3" fmla="*/ 5966 h 9996"/>
              <a:gd name="T4" fmla="*/ 8363 w 10004"/>
              <a:gd name="T5" fmla="*/ 6741 h 9996"/>
              <a:gd name="T6" fmla="*/ 9127 w 10004"/>
              <a:gd name="T7" fmla="*/ 7803 h 9996"/>
              <a:gd name="T8" fmla="*/ 8423 w 10004"/>
              <a:gd name="T9" fmla="*/ 8655 h 9996"/>
              <a:gd name="T10" fmla="*/ 7642 w 10004"/>
              <a:gd name="T11" fmla="*/ 9059 h 9996"/>
              <a:gd name="T12" fmla="*/ 6150 w 10004"/>
              <a:gd name="T13" fmla="*/ 8603 h 9996"/>
              <a:gd name="T14" fmla="*/ 5728 w 10004"/>
              <a:gd name="T15" fmla="*/ 9996 h 9996"/>
              <a:gd name="T16" fmla="*/ 4123 w 10004"/>
              <a:gd name="T17" fmla="*/ 9941 h 9996"/>
              <a:gd name="T18" fmla="*/ 3864 w 10004"/>
              <a:gd name="T19" fmla="*/ 8602 h 9996"/>
              <a:gd name="T20" fmla="*/ 2360 w 10004"/>
              <a:gd name="T21" fmla="*/ 9059 h 9996"/>
              <a:gd name="T22" fmla="*/ 2033 w 10004"/>
              <a:gd name="T23" fmla="*/ 9048 h 9996"/>
              <a:gd name="T24" fmla="*/ 913 w 10004"/>
              <a:gd name="T25" fmla="*/ 7805 h 9996"/>
              <a:gd name="T26" fmla="*/ 1296 w 10004"/>
              <a:gd name="T27" fmla="*/ 7224 h 9996"/>
              <a:gd name="T28" fmla="*/ 1380 w 10004"/>
              <a:gd name="T29" fmla="*/ 6122 h 9996"/>
              <a:gd name="T30" fmla="*/ 53 w 10004"/>
              <a:gd name="T31" fmla="*/ 5865 h 9996"/>
              <a:gd name="T32" fmla="*/ 0 w 10004"/>
              <a:gd name="T33" fmla="*/ 4262 h 9996"/>
              <a:gd name="T34" fmla="*/ 175 w 10004"/>
              <a:gd name="T35" fmla="*/ 4028 h 9996"/>
              <a:gd name="T36" fmla="*/ 1639 w 10004"/>
              <a:gd name="T37" fmla="*/ 3247 h 9996"/>
              <a:gd name="T38" fmla="*/ 875 w 10004"/>
              <a:gd name="T39" fmla="*/ 2192 h 9996"/>
              <a:gd name="T40" fmla="*/ 1575 w 10004"/>
              <a:gd name="T41" fmla="*/ 1343 h 9996"/>
              <a:gd name="T42" fmla="*/ 2360 w 10004"/>
              <a:gd name="T43" fmla="*/ 943 h 9996"/>
              <a:gd name="T44" fmla="*/ 3851 w 10004"/>
              <a:gd name="T45" fmla="*/ 1393 h 9996"/>
              <a:gd name="T46" fmla="*/ 4274 w 10004"/>
              <a:gd name="T47" fmla="*/ 0 h 9996"/>
              <a:gd name="T48" fmla="*/ 5878 w 10004"/>
              <a:gd name="T49" fmla="*/ 55 h 9996"/>
              <a:gd name="T50" fmla="*/ 6135 w 10004"/>
              <a:gd name="T51" fmla="*/ 1392 h 9996"/>
              <a:gd name="T52" fmla="*/ 7645 w 10004"/>
              <a:gd name="T53" fmla="*/ 934 h 9996"/>
              <a:gd name="T54" fmla="*/ 7965 w 10004"/>
              <a:gd name="T55" fmla="*/ 940 h 9996"/>
              <a:gd name="T56" fmla="*/ 9085 w 10004"/>
              <a:gd name="T57" fmla="*/ 2190 h 9996"/>
              <a:gd name="T58" fmla="*/ 8702 w 10004"/>
              <a:gd name="T59" fmla="*/ 2772 h 9996"/>
              <a:gd name="T60" fmla="*/ 8618 w 10004"/>
              <a:gd name="T61" fmla="*/ 3868 h 9996"/>
              <a:gd name="T62" fmla="*/ 9945 w 10004"/>
              <a:gd name="T63" fmla="*/ 4132 h 9996"/>
              <a:gd name="T64" fmla="*/ 6183 w 10004"/>
              <a:gd name="T65" fmla="*/ 6176 h 9996"/>
              <a:gd name="T66" fmla="*/ 6183 w 10004"/>
              <a:gd name="T67" fmla="*/ 3818 h 9996"/>
              <a:gd name="T68" fmla="*/ 3825 w 10004"/>
              <a:gd name="T69" fmla="*/ 3819 h 9996"/>
              <a:gd name="T70" fmla="*/ 3825 w 10004"/>
              <a:gd name="T71" fmla="*/ 6177 h 9996"/>
              <a:gd name="T72" fmla="*/ 6183 w 10004"/>
              <a:gd name="T73" fmla="*/ 6176 h 9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04" h="9996">
                <a:moveTo>
                  <a:pt x="10004" y="4287"/>
                </a:moveTo>
                <a:lnTo>
                  <a:pt x="10004" y="5732"/>
                </a:lnTo>
                <a:cubicBezTo>
                  <a:pt x="10004" y="5784"/>
                  <a:pt x="9987" y="5834"/>
                  <a:pt x="9952" y="5881"/>
                </a:cubicBezTo>
                <a:cubicBezTo>
                  <a:pt x="9918" y="5928"/>
                  <a:pt x="9873" y="5956"/>
                  <a:pt x="9822" y="5966"/>
                </a:cubicBezTo>
                <a:lnTo>
                  <a:pt x="8617" y="6148"/>
                </a:lnTo>
                <a:cubicBezTo>
                  <a:pt x="8534" y="6382"/>
                  <a:pt x="8449" y="6579"/>
                  <a:pt x="8363" y="6741"/>
                </a:cubicBezTo>
                <a:cubicBezTo>
                  <a:pt x="8515" y="6958"/>
                  <a:pt x="8748" y="7257"/>
                  <a:pt x="9060" y="7639"/>
                </a:cubicBezTo>
                <a:cubicBezTo>
                  <a:pt x="9104" y="7692"/>
                  <a:pt x="9127" y="7746"/>
                  <a:pt x="9127" y="7803"/>
                </a:cubicBezTo>
                <a:cubicBezTo>
                  <a:pt x="9127" y="7859"/>
                  <a:pt x="9108" y="7909"/>
                  <a:pt x="9067" y="7952"/>
                </a:cubicBezTo>
                <a:cubicBezTo>
                  <a:pt x="8949" y="8113"/>
                  <a:pt x="8735" y="8347"/>
                  <a:pt x="8423" y="8655"/>
                </a:cubicBezTo>
                <a:cubicBezTo>
                  <a:pt x="8110" y="8963"/>
                  <a:pt x="7907" y="9119"/>
                  <a:pt x="7812" y="9119"/>
                </a:cubicBezTo>
                <a:cubicBezTo>
                  <a:pt x="7759" y="9119"/>
                  <a:pt x="7704" y="9101"/>
                  <a:pt x="7642" y="9059"/>
                </a:cubicBezTo>
                <a:lnTo>
                  <a:pt x="6743" y="8356"/>
                </a:lnTo>
                <a:cubicBezTo>
                  <a:pt x="6552" y="8456"/>
                  <a:pt x="6354" y="8538"/>
                  <a:pt x="6150" y="8603"/>
                </a:cubicBezTo>
                <a:cubicBezTo>
                  <a:pt x="6080" y="9193"/>
                  <a:pt x="6018" y="9597"/>
                  <a:pt x="5962" y="9813"/>
                </a:cubicBezTo>
                <a:cubicBezTo>
                  <a:pt x="5932" y="9934"/>
                  <a:pt x="5854" y="9996"/>
                  <a:pt x="5728" y="9996"/>
                </a:cubicBezTo>
                <a:lnTo>
                  <a:pt x="4282" y="9996"/>
                </a:lnTo>
                <a:cubicBezTo>
                  <a:pt x="4220" y="9996"/>
                  <a:pt x="4168" y="9977"/>
                  <a:pt x="4123" y="9941"/>
                </a:cubicBezTo>
                <a:cubicBezTo>
                  <a:pt x="4078" y="9904"/>
                  <a:pt x="4052" y="9857"/>
                  <a:pt x="4048" y="9802"/>
                </a:cubicBezTo>
                <a:lnTo>
                  <a:pt x="3864" y="8602"/>
                </a:lnTo>
                <a:cubicBezTo>
                  <a:pt x="3652" y="8532"/>
                  <a:pt x="3457" y="8453"/>
                  <a:pt x="3278" y="8362"/>
                </a:cubicBezTo>
                <a:lnTo>
                  <a:pt x="2360" y="9059"/>
                </a:lnTo>
                <a:cubicBezTo>
                  <a:pt x="2317" y="9098"/>
                  <a:pt x="2263" y="9119"/>
                  <a:pt x="2196" y="9119"/>
                </a:cubicBezTo>
                <a:cubicBezTo>
                  <a:pt x="2135" y="9119"/>
                  <a:pt x="2082" y="9097"/>
                  <a:pt x="2033" y="9048"/>
                </a:cubicBezTo>
                <a:cubicBezTo>
                  <a:pt x="1486" y="8554"/>
                  <a:pt x="1128" y="8188"/>
                  <a:pt x="958" y="7954"/>
                </a:cubicBezTo>
                <a:cubicBezTo>
                  <a:pt x="928" y="7910"/>
                  <a:pt x="913" y="7860"/>
                  <a:pt x="913" y="7805"/>
                </a:cubicBezTo>
                <a:cubicBezTo>
                  <a:pt x="913" y="7753"/>
                  <a:pt x="930" y="7704"/>
                  <a:pt x="965" y="7657"/>
                </a:cubicBezTo>
                <a:cubicBezTo>
                  <a:pt x="1031" y="7565"/>
                  <a:pt x="1140" y="7422"/>
                  <a:pt x="1296" y="7224"/>
                </a:cubicBezTo>
                <a:cubicBezTo>
                  <a:pt x="1453" y="7027"/>
                  <a:pt x="1570" y="6874"/>
                  <a:pt x="1648" y="6765"/>
                </a:cubicBezTo>
                <a:cubicBezTo>
                  <a:pt x="1530" y="6549"/>
                  <a:pt x="1441" y="6334"/>
                  <a:pt x="1380" y="6122"/>
                </a:cubicBezTo>
                <a:lnTo>
                  <a:pt x="189" y="5947"/>
                </a:lnTo>
                <a:cubicBezTo>
                  <a:pt x="133" y="5939"/>
                  <a:pt x="86" y="5912"/>
                  <a:pt x="53" y="5865"/>
                </a:cubicBezTo>
                <a:cubicBezTo>
                  <a:pt x="19" y="5820"/>
                  <a:pt x="0" y="5768"/>
                  <a:pt x="0" y="5712"/>
                </a:cubicBezTo>
                <a:lnTo>
                  <a:pt x="0" y="4262"/>
                </a:lnTo>
                <a:cubicBezTo>
                  <a:pt x="0" y="4209"/>
                  <a:pt x="18" y="4160"/>
                  <a:pt x="53" y="4113"/>
                </a:cubicBezTo>
                <a:cubicBezTo>
                  <a:pt x="88" y="4065"/>
                  <a:pt x="128" y="4038"/>
                  <a:pt x="175" y="4028"/>
                </a:cubicBezTo>
                <a:lnTo>
                  <a:pt x="1385" y="3845"/>
                </a:lnTo>
                <a:cubicBezTo>
                  <a:pt x="1446" y="3645"/>
                  <a:pt x="1530" y="3445"/>
                  <a:pt x="1639" y="3247"/>
                </a:cubicBezTo>
                <a:cubicBezTo>
                  <a:pt x="1465" y="2999"/>
                  <a:pt x="1234" y="2700"/>
                  <a:pt x="941" y="2348"/>
                </a:cubicBezTo>
                <a:cubicBezTo>
                  <a:pt x="898" y="2295"/>
                  <a:pt x="875" y="2244"/>
                  <a:pt x="875" y="2192"/>
                </a:cubicBezTo>
                <a:cubicBezTo>
                  <a:pt x="875" y="2148"/>
                  <a:pt x="894" y="2098"/>
                  <a:pt x="935" y="2043"/>
                </a:cubicBezTo>
                <a:cubicBezTo>
                  <a:pt x="1048" y="1887"/>
                  <a:pt x="1260" y="1654"/>
                  <a:pt x="1575" y="1343"/>
                </a:cubicBezTo>
                <a:cubicBezTo>
                  <a:pt x="1890" y="1032"/>
                  <a:pt x="2095" y="877"/>
                  <a:pt x="2190" y="877"/>
                </a:cubicBezTo>
                <a:cubicBezTo>
                  <a:pt x="2246" y="877"/>
                  <a:pt x="2303" y="898"/>
                  <a:pt x="2360" y="943"/>
                </a:cubicBezTo>
                <a:lnTo>
                  <a:pt x="3259" y="1640"/>
                </a:lnTo>
                <a:cubicBezTo>
                  <a:pt x="3449" y="1540"/>
                  <a:pt x="3648" y="1458"/>
                  <a:pt x="3851" y="1393"/>
                </a:cubicBezTo>
                <a:cubicBezTo>
                  <a:pt x="3922" y="803"/>
                  <a:pt x="3984" y="399"/>
                  <a:pt x="4040" y="183"/>
                </a:cubicBezTo>
                <a:cubicBezTo>
                  <a:pt x="4070" y="62"/>
                  <a:pt x="4148" y="0"/>
                  <a:pt x="4274" y="0"/>
                </a:cubicBezTo>
                <a:lnTo>
                  <a:pt x="5719" y="0"/>
                </a:lnTo>
                <a:cubicBezTo>
                  <a:pt x="5780" y="0"/>
                  <a:pt x="5833" y="19"/>
                  <a:pt x="5878" y="55"/>
                </a:cubicBezTo>
                <a:cubicBezTo>
                  <a:pt x="5923" y="92"/>
                  <a:pt x="5948" y="139"/>
                  <a:pt x="5953" y="194"/>
                </a:cubicBezTo>
                <a:lnTo>
                  <a:pt x="6135" y="1392"/>
                </a:lnTo>
                <a:cubicBezTo>
                  <a:pt x="6348" y="1462"/>
                  <a:pt x="6543" y="1540"/>
                  <a:pt x="6722" y="1632"/>
                </a:cubicBezTo>
                <a:lnTo>
                  <a:pt x="7645" y="934"/>
                </a:lnTo>
                <a:cubicBezTo>
                  <a:pt x="7684" y="895"/>
                  <a:pt x="7736" y="874"/>
                  <a:pt x="7802" y="874"/>
                </a:cubicBezTo>
                <a:cubicBezTo>
                  <a:pt x="7858" y="874"/>
                  <a:pt x="7913" y="895"/>
                  <a:pt x="7965" y="940"/>
                </a:cubicBezTo>
                <a:cubicBezTo>
                  <a:pt x="8525" y="1457"/>
                  <a:pt x="8883" y="1827"/>
                  <a:pt x="9040" y="2047"/>
                </a:cubicBezTo>
                <a:cubicBezTo>
                  <a:pt x="9070" y="2080"/>
                  <a:pt x="9085" y="2129"/>
                  <a:pt x="9085" y="2190"/>
                </a:cubicBezTo>
                <a:cubicBezTo>
                  <a:pt x="9085" y="2243"/>
                  <a:pt x="9068" y="2293"/>
                  <a:pt x="9033" y="2339"/>
                </a:cubicBezTo>
                <a:cubicBezTo>
                  <a:pt x="8967" y="2430"/>
                  <a:pt x="8858" y="2574"/>
                  <a:pt x="8702" y="2772"/>
                </a:cubicBezTo>
                <a:cubicBezTo>
                  <a:pt x="8545" y="2969"/>
                  <a:pt x="8428" y="3122"/>
                  <a:pt x="8350" y="3230"/>
                </a:cubicBezTo>
                <a:cubicBezTo>
                  <a:pt x="8463" y="3448"/>
                  <a:pt x="8552" y="3660"/>
                  <a:pt x="8618" y="3868"/>
                </a:cubicBezTo>
                <a:lnTo>
                  <a:pt x="9809" y="4050"/>
                </a:lnTo>
                <a:cubicBezTo>
                  <a:pt x="9865" y="4058"/>
                  <a:pt x="9910" y="4085"/>
                  <a:pt x="9945" y="4132"/>
                </a:cubicBezTo>
                <a:cubicBezTo>
                  <a:pt x="9985" y="4180"/>
                  <a:pt x="10004" y="4230"/>
                  <a:pt x="10004" y="4287"/>
                </a:cubicBezTo>
                <a:close/>
                <a:moveTo>
                  <a:pt x="6183" y="6176"/>
                </a:moveTo>
                <a:cubicBezTo>
                  <a:pt x="6508" y="5851"/>
                  <a:pt x="6672" y="5457"/>
                  <a:pt x="6672" y="4997"/>
                </a:cubicBezTo>
                <a:cubicBezTo>
                  <a:pt x="6672" y="4537"/>
                  <a:pt x="6508" y="4144"/>
                  <a:pt x="6183" y="3818"/>
                </a:cubicBezTo>
                <a:cubicBezTo>
                  <a:pt x="5858" y="3494"/>
                  <a:pt x="5464" y="3331"/>
                  <a:pt x="5004" y="3331"/>
                </a:cubicBezTo>
                <a:cubicBezTo>
                  <a:pt x="4544" y="3331"/>
                  <a:pt x="4151" y="3494"/>
                  <a:pt x="3825" y="3819"/>
                </a:cubicBezTo>
                <a:cubicBezTo>
                  <a:pt x="3500" y="4144"/>
                  <a:pt x="3336" y="4538"/>
                  <a:pt x="3336" y="4998"/>
                </a:cubicBezTo>
                <a:cubicBezTo>
                  <a:pt x="3336" y="5458"/>
                  <a:pt x="3500" y="5851"/>
                  <a:pt x="3825" y="6177"/>
                </a:cubicBezTo>
                <a:cubicBezTo>
                  <a:pt x="4150" y="6503"/>
                  <a:pt x="4544" y="6666"/>
                  <a:pt x="5004" y="6666"/>
                </a:cubicBezTo>
                <a:cubicBezTo>
                  <a:pt x="5464" y="6663"/>
                  <a:pt x="5856" y="6500"/>
                  <a:pt x="6183" y="617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齿轮"/>
          <p:cNvSpPr/>
          <p:nvPr userDrawn="1"/>
        </p:nvSpPr>
        <p:spPr>
          <a:xfrm>
            <a:off x="10040791" y="298231"/>
            <a:ext cx="1462154" cy="1460937"/>
          </a:xfrm>
          <a:custGeom>
            <a:avLst/>
            <a:gdLst>
              <a:gd name="T0" fmla="*/ 10004 w 10004"/>
              <a:gd name="T1" fmla="*/ 5732 h 9996"/>
              <a:gd name="T2" fmla="*/ 9822 w 10004"/>
              <a:gd name="T3" fmla="*/ 5966 h 9996"/>
              <a:gd name="T4" fmla="*/ 8363 w 10004"/>
              <a:gd name="T5" fmla="*/ 6741 h 9996"/>
              <a:gd name="T6" fmla="*/ 9127 w 10004"/>
              <a:gd name="T7" fmla="*/ 7803 h 9996"/>
              <a:gd name="T8" fmla="*/ 8423 w 10004"/>
              <a:gd name="T9" fmla="*/ 8655 h 9996"/>
              <a:gd name="T10" fmla="*/ 7642 w 10004"/>
              <a:gd name="T11" fmla="*/ 9059 h 9996"/>
              <a:gd name="T12" fmla="*/ 6150 w 10004"/>
              <a:gd name="T13" fmla="*/ 8603 h 9996"/>
              <a:gd name="T14" fmla="*/ 5728 w 10004"/>
              <a:gd name="T15" fmla="*/ 9996 h 9996"/>
              <a:gd name="T16" fmla="*/ 4123 w 10004"/>
              <a:gd name="T17" fmla="*/ 9941 h 9996"/>
              <a:gd name="T18" fmla="*/ 3864 w 10004"/>
              <a:gd name="T19" fmla="*/ 8602 h 9996"/>
              <a:gd name="T20" fmla="*/ 2360 w 10004"/>
              <a:gd name="T21" fmla="*/ 9059 h 9996"/>
              <a:gd name="T22" fmla="*/ 2033 w 10004"/>
              <a:gd name="T23" fmla="*/ 9048 h 9996"/>
              <a:gd name="T24" fmla="*/ 913 w 10004"/>
              <a:gd name="T25" fmla="*/ 7805 h 9996"/>
              <a:gd name="T26" fmla="*/ 1296 w 10004"/>
              <a:gd name="T27" fmla="*/ 7224 h 9996"/>
              <a:gd name="T28" fmla="*/ 1380 w 10004"/>
              <a:gd name="T29" fmla="*/ 6122 h 9996"/>
              <a:gd name="T30" fmla="*/ 53 w 10004"/>
              <a:gd name="T31" fmla="*/ 5865 h 9996"/>
              <a:gd name="T32" fmla="*/ 0 w 10004"/>
              <a:gd name="T33" fmla="*/ 4262 h 9996"/>
              <a:gd name="T34" fmla="*/ 175 w 10004"/>
              <a:gd name="T35" fmla="*/ 4028 h 9996"/>
              <a:gd name="T36" fmla="*/ 1639 w 10004"/>
              <a:gd name="T37" fmla="*/ 3247 h 9996"/>
              <a:gd name="T38" fmla="*/ 875 w 10004"/>
              <a:gd name="T39" fmla="*/ 2192 h 9996"/>
              <a:gd name="T40" fmla="*/ 1575 w 10004"/>
              <a:gd name="T41" fmla="*/ 1343 h 9996"/>
              <a:gd name="T42" fmla="*/ 2360 w 10004"/>
              <a:gd name="T43" fmla="*/ 943 h 9996"/>
              <a:gd name="T44" fmla="*/ 3851 w 10004"/>
              <a:gd name="T45" fmla="*/ 1393 h 9996"/>
              <a:gd name="T46" fmla="*/ 4274 w 10004"/>
              <a:gd name="T47" fmla="*/ 0 h 9996"/>
              <a:gd name="T48" fmla="*/ 5878 w 10004"/>
              <a:gd name="T49" fmla="*/ 55 h 9996"/>
              <a:gd name="T50" fmla="*/ 6135 w 10004"/>
              <a:gd name="T51" fmla="*/ 1392 h 9996"/>
              <a:gd name="T52" fmla="*/ 7645 w 10004"/>
              <a:gd name="T53" fmla="*/ 934 h 9996"/>
              <a:gd name="T54" fmla="*/ 7965 w 10004"/>
              <a:gd name="T55" fmla="*/ 940 h 9996"/>
              <a:gd name="T56" fmla="*/ 9085 w 10004"/>
              <a:gd name="T57" fmla="*/ 2190 h 9996"/>
              <a:gd name="T58" fmla="*/ 8702 w 10004"/>
              <a:gd name="T59" fmla="*/ 2772 h 9996"/>
              <a:gd name="T60" fmla="*/ 8618 w 10004"/>
              <a:gd name="T61" fmla="*/ 3868 h 9996"/>
              <a:gd name="T62" fmla="*/ 9945 w 10004"/>
              <a:gd name="T63" fmla="*/ 4132 h 9996"/>
              <a:gd name="T64" fmla="*/ 6183 w 10004"/>
              <a:gd name="T65" fmla="*/ 6176 h 9996"/>
              <a:gd name="T66" fmla="*/ 6183 w 10004"/>
              <a:gd name="T67" fmla="*/ 3818 h 9996"/>
              <a:gd name="T68" fmla="*/ 3825 w 10004"/>
              <a:gd name="T69" fmla="*/ 3819 h 9996"/>
              <a:gd name="T70" fmla="*/ 3825 w 10004"/>
              <a:gd name="T71" fmla="*/ 6177 h 9996"/>
              <a:gd name="T72" fmla="*/ 6183 w 10004"/>
              <a:gd name="T73" fmla="*/ 6176 h 9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04" h="9996">
                <a:moveTo>
                  <a:pt x="10004" y="4287"/>
                </a:moveTo>
                <a:lnTo>
                  <a:pt x="10004" y="5732"/>
                </a:lnTo>
                <a:cubicBezTo>
                  <a:pt x="10004" y="5784"/>
                  <a:pt x="9987" y="5834"/>
                  <a:pt x="9952" y="5881"/>
                </a:cubicBezTo>
                <a:cubicBezTo>
                  <a:pt x="9918" y="5928"/>
                  <a:pt x="9873" y="5956"/>
                  <a:pt x="9822" y="5966"/>
                </a:cubicBezTo>
                <a:lnTo>
                  <a:pt x="8617" y="6148"/>
                </a:lnTo>
                <a:cubicBezTo>
                  <a:pt x="8534" y="6382"/>
                  <a:pt x="8449" y="6579"/>
                  <a:pt x="8363" y="6741"/>
                </a:cubicBezTo>
                <a:cubicBezTo>
                  <a:pt x="8515" y="6958"/>
                  <a:pt x="8748" y="7257"/>
                  <a:pt x="9060" y="7639"/>
                </a:cubicBezTo>
                <a:cubicBezTo>
                  <a:pt x="9104" y="7692"/>
                  <a:pt x="9127" y="7746"/>
                  <a:pt x="9127" y="7803"/>
                </a:cubicBezTo>
                <a:cubicBezTo>
                  <a:pt x="9127" y="7859"/>
                  <a:pt x="9108" y="7909"/>
                  <a:pt x="9067" y="7952"/>
                </a:cubicBezTo>
                <a:cubicBezTo>
                  <a:pt x="8949" y="8113"/>
                  <a:pt x="8735" y="8347"/>
                  <a:pt x="8423" y="8655"/>
                </a:cubicBezTo>
                <a:cubicBezTo>
                  <a:pt x="8110" y="8963"/>
                  <a:pt x="7907" y="9119"/>
                  <a:pt x="7812" y="9119"/>
                </a:cubicBezTo>
                <a:cubicBezTo>
                  <a:pt x="7759" y="9119"/>
                  <a:pt x="7704" y="9101"/>
                  <a:pt x="7642" y="9059"/>
                </a:cubicBezTo>
                <a:lnTo>
                  <a:pt x="6743" y="8356"/>
                </a:lnTo>
                <a:cubicBezTo>
                  <a:pt x="6552" y="8456"/>
                  <a:pt x="6354" y="8538"/>
                  <a:pt x="6150" y="8603"/>
                </a:cubicBezTo>
                <a:cubicBezTo>
                  <a:pt x="6080" y="9193"/>
                  <a:pt x="6018" y="9597"/>
                  <a:pt x="5962" y="9813"/>
                </a:cubicBezTo>
                <a:cubicBezTo>
                  <a:pt x="5932" y="9934"/>
                  <a:pt x="5854" y="9996"/>
                  <a:pt x="5728" y="9996"/>
                </a:cubicBezTo>
                <a:lnTo>
                  <a:pt x="4282" y="9996"/>
                </a:lnTo>
                <a:cubicBezTo>
                  <a:pt x="4220" y="9996"/>
                  <a:pt x="4168" y="9977"/>
                  <a:pt x="4123" y="9941"/>
                </a:cubicBezTo>
                <a:cubicBezTo>
                  <a:pt x="4078" y="9904"/>
                  <a:pt x="4052" y="9857"/>
                  <a:pt x="4048" y="9802"/>
                </a:cubicBezTo>
                <a:lnTo>
                  <a:pt x="3864" y="8602"/>
                </a:lnTo>
                <a:cubicBezTo>
                  <a:pt x="3652" y="8532"/>
                  <a:pt x="3457" y="8453"/>
                  <a:pt x="3278" y="8362"/>
                </a:cubicBezTo>
                <a:lnTo>
                  <a:pt x="2360" y="9059"/>
                </a:lnTo>
                <a:cubicBezTo>
                  <a:pt x="2317" y="9098"/>
                  <a:pt x="2263" y="9119"/>
                  <a:pt x="2196" y="9119"/>
                </a:cubicBezTo>
                <a:cubicBezTo>
                  <a:pt x="2135" y="9119"/>
                  <a:pt x="2082" y="9097"/>
                  <a:pt x="2033" y="9048"/>
                </a:cubicBezTo>
                <a:cubicBezTo>
                  <a:pt x="1486" y="8554"/>
                  <a:pt x="1128" y="8188"/>
                  <a:pt x="958" y="7954"/>
                </a:cubicBezTo>
                <a:cubicBezTo>
                  <a:pt x="928" y="7910"/>
                  <a:pt x="913" y="7860"/>
                  <a:pt x="913" y="7805"/>
                </a:cubicBezTo>
                <a:cubicBezTo>
                  <a:pt x="913" y="7753"/>
                  <a:pt x="930" y="7704"/>
                  <a:pt x="965" y="7657"/>
                </a:cubicBezTo>
                <a:cubicBezTo>
                  <a:pt x="1031" y="7565"/>
                  <a:pt x="1140" y="7422"/>
                  <a:pt x="1296" y="7224"/>
                </a:cubicBezTo>
                <a:cubicBezTo>
                  <a:pt x="1453" y="7027"/>
                  <a:pt x="1570" y="6874"/>
                  <a:pt x="1648" y="6765"/>
                </a:cubicBezTo>
                <a:cubicBezTo>
                  <a:pt x="1530" y="6549"/>
                  <a:pt x="1441" y="6334"/>
                  <a:pt x="1380" y="6122"/>
                </a:cubicBezTo>
                <a:lnTo>
                  <a:pt x="189" y="5947"/>
                </a:lnTo>
                <a:cubicBezTo>
                  <a:pt x="133" y="5939"/>
                  <a:pt x="86" y="5912"/>
                  <a:pt x="53" y="5865"/>
                </a:cubicBezTo>
                <a:cubicBezTo>
                  <a:pt x="19" y="5820"/>
                  <a:pt x="0" y="5768"/>
                  <a:pt x="0" y="5712"/>
                </a:cubicBezTo>
                <a:lnTo>
                  <a:pt x="0" y="4262"/>
                </a:lnTo>
                <a:cubicBezTo>
                  <a:pt x="0" y="4209"/>
                  <a:pt x="18" y="4160"/>
                  <a:pt x="53" y="4113"/>
                </a:cubicBezTo>
                <a:cubicBezTo>
                  <a:pt x="88" y="4065"/>
                  <a:pt x="128" y="4038"/>
                  <a:pt x="175" y="4028"/>
                </a:cubicBezTo>
                <a:lnTo>
                  <a:pt x="1385" y="3845"/>
                </a:lnTo>
                <a:cubicBezTo>
                  <a:pt x="1446" y="3645"/>
                  <a:pt x="1530" y="3445"/>
                  <a:pt x="1639" y="3247"/>
                </a:cubicBezTo>
                <a:cubicBezTo>
                  <a:pt x="1465" y="2999"/>
                  <a:pt x="1234" y="2700"/>
                  <a:pt x="941" y="2348"/>
                </a:cubicBezTo>
                <a:cubicBezTo>
                  <a:pt x="898" y="2295"/>
                  <a:pt x="875" y="2244"/>
                  <a:pt x="875" y="2192"/>
                </a:cubicBezTo>
                <a:cubicBezTo>
                  <a:pt x="875" y="2148"/>
                  <a:pt x="894" y="2098"/>
                  <a:pt x="935" y="2043"/>
                </a:cubicBezTo>
                <a:cubicBezTo>
                  <a:pt x="1048" y="1887"/>
                  <a:pt x="1260" y="1654"/>
                  <a:pt x="1575" y="1343"/>
                </a:cubicBezTo>
                <a:cubicBezTo>
                  <a:pt x="1890" y="1032"/>
                  <a:pt x="2095" y="877"/>
                  <a:pt x="2190" y="877"/>
                </a:cubicBezTo>
                <a:cubicBezTo>
                  <a:pt x="2246" y="877"/>
                  <a:pt x="2303" y="898"/>
                  <a:pt x="2360" y="943"/>
                </a:cubicBezTo>
                <a:lnTo>
                  <a:pt x="3259" y="1640"/>
                </a:lnTo>
                <a:cubicBezTo>
                  <a:pt x="3449" y="1540"/>
                  <a:pt x="3648" y="1458"/>
                  <a:pt x="3851" y="1393"/>
                </a:cubicBezTo>
                <a:cubicBezTo>
                  <a:pt x="3922" y="803"/>
                  <a:pt x="3984" y="399"/>
                  <a:pt x="4040" y="183"/>
                </a:cubicBezTo>
                <a:cubicBezTo>
                  <a:pt x="4070" y="62"/>
                  <a:pt x="4148" y="0"/>
                  <a:pt x="4274" y="0"/>
                </a:cubicBezTo>
                <a:lnTo>
                  <a:pt x="5719" y="0"/>
                </a:lnTo>
                <a:cubicBezTo>
                  <a:pt x="5780" y="0"/>
                  <a:pt x="5833" y="19"/>
                  <a:pt x="5878" y="55"/>
                </a:cubicBezTo>
                <a:cubicBezTo>
                  <a:pt x="5923" y="92"/>
                  <a:pt x="5948" y="139"/>
                  <a:pt x="5953" y="194"/>
                </a:cubicBezTo>
                <a:lnTo>
                  <a:pt x="6135" y="1392"/>
                </a:lnTo>
                <a:cubicBezTo>
                  <a:pt x="6348" y="1462"/>
                  <a:pt x="6543" y="1540"/>
                  <a:pt x="6722" y="1632"/>
                </a:cubicBezTo>
                <a:lnTo>
                  <a:pt x="7645" y="934"/>
                </a:lnTo>
                <a:cubicBezTo>
                  <a:pt x="7684" y="895"/>
                  <a:pt x="7736" y="874"/>
                  <a:pt x="7802" y="874"/>
                </a:cubicBezTo>
                <a:cubicBezTo>
                  <a:pt x="7858" y="874"/>
                  <a:pt x="7913" y="895"/>
                  <a:pt x="7965" y="940"/>
                </a:cubicBezTo>
                <a:cubicBezTo>
                  <a:pt x="8525" y="1457"/>
                  <a:pt x="8883" y="1827"/>
                  <a:pt x="9040" y="2047"/>
                </a:cubicBezTo>
                <a:cubicBezTo>
                  <a:pt x="9070" y="2080"/>
                  <a:pt x="9085" y="2129"/>
                  <a:pt x="9085" y="2190"/>
                </a:cubicBezTo>
                <a:cubicBezTo>
                  <a:pt x="9085" y="2243"/>
                  <a:pt x="9068" y="2293"/>
                  <a:pt x="9033" y="2339"/>
                </a:cubicBezTo>
                <a:cubicBezTo>
                  <a:pt x="8967" y="2430"/>
                  <a:pt x="8858" y="2574"/>
                  <a:pt x="8702" y="2772"/>
                </a:cubicBezTo>
                <a:cubicBezTo>
                  <a:pt x="8545" y="2969"/>
                  <a:pt x="8428" y="3122"/>
                  <a:pt x="8350" y="3230"/>
                </a:cubicBezTo>
                <a:cubicBezTo>
                  <a:pt x="8463" y="3448"/>
                  <a:pt x="8552" y="3660"/>
                  <a:pt x="8618" y="3868"/>
                </a:cubicBezTo>
                <a:lnTo>
                  <a:pt x="9809" y="4050"/>
                </a:lnTo>
                <a:cubicBezTo>
                  <a:pt x="9865" y="4058"/>
                  <a:pt x="9910" y="4085"/>
                  <a:pt x="9945" y="4132"/>
                </a:cubicBezTo>
                <a:cubicBezTo>
                  <a:pt x="9985" y="4180"/>
                  <a:pt x="10004" y="4230"/>
                  <a:pt x="10004" y="4287"/>
                </a:cubicBezTo>
                <a:close/>
                <a:moveTo>
                  <a:pt x="6183" y="6176"/>
                </a:moveTo>
                <a:cubicBezTo>
                  <a:pt x="6508" y="5851"/>
                  <a:pt x="6672" y="5457"/>
                  <a:pt x="6672" y="4997"/>
                </a:cubicBezTo>
                <a:cubicBezTo>
                  <a:pt x="6672" y="4537"/>
                  <a:pt x="6508" y="4144"/>
                  <a:pt x="6183" y="3818"/>
                </a:cubicBezTo>
                <a:cubicBezTo>
                  <a:pt x="5858" y="3494"/>
                  <a:pt x="5464" y="3331"/>
                  <a:pt x="5004" y="3331"/>
                </a:cubicBezTo>
                <a:cubicBezTo>
                  <a:pt x="4544" y="3331"/>
                  <a:pt x="4151" y="3494"/>
                  <a:pt x="3825" y="3819"/>
                </a:cubicBezTo>
                <a:cubicBezTo>
                  <a:pt x="3500" y="4144"/>
                  <a:pt x="3336" y="4538"/>
                  <a:pt x="3336" y="4998"/>
                </a:cubicBezTo>
                <a:cubicBezTo>
                  <a:pt x="3336" y="5458"/>
                  <a:pt x="3500" y="5851"/>
                  <a:pt x="3825" y="6177"/>
                </a:cubicBezTo>
                <a:cubicBezTo>
                  <a:pt x="4150" y="6503"/>
                  <a:pt x="4544" y="6666"/>
                  <a:pt x="5004" y="6666"/>
                </a:cubicBezTo>
                <a:cubicBezTo>
                  <a:pt x="5464" y="6663"/>
                  <a:pt x="5856" y="6500"/>
                  <a:pt x="6183" y="6176"/>
                </a:cubicBezTo>
                <a:close/>
              </a:path>
            </a:pathLst>
          </a:custGeom>
          <a:solidFill>
            <a:schemeClr val="accent1">
              <a:lumMod val="7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矩形 9"/>
          <p:cNvSpPr/>
          <p:nvPr userDrawn="1"/>
        </p:nvSpPr>
        <p:spPr>
          <a:xfrm>
            <a:off x="3520440" y="6126480"/>
            <a:ext cx="7574280" cy="1295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690956" y="1072084"/>
            <a:ext cx="5056079" cy="5056083"/>
            <a:chOff x="365472" y="1325877"/>
            <a:chExt cx="4283746" cy="4283749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365472" y="1325880"/>
              <a:ext cx="4283746" cy="4283746"/>
              <a:chOff x="729461" y="1389861"/>
              <a:chExt cx="4667559" cy="4667559"/>
            </a:xfrm>
          </p:grpSpPr>
          <p:sp>
            <p:nvSpPr>
              <p:cNvPr id="11" name="椭圆 10"/>
              <p:cNvSpPr/>
              <p:nvPr userDrawn="1"/>
            </p:nvSpPr>
            <p:spPr>
              <a:xfrm>
                <a:off x="729461" y="1389861"/>
                <a:ext cx="4667559" cy="4667559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 userDrawn="1"/>
            </p:nvSpPr>
            <p:spPr>
              <a:xfrm>
                <a:off x="1054052" y="1714452"/>
                <a:ext cx="4018375" cy="401837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 userDrawn="1"/>
          </p:nvGrpSpPr>
          <p:grpSpPr>
            <a:xfrm>
              <a:off x="1023077" y="1325877"/>
              <a:ext cx="3033793" cy="4167072"/>
              <a:chOff x="958974" y="1330947"/>
              <a:chExt cx="3166815" cy="4349784"/>
            </a:xfrm>
          </p:grpSpPr>
          <p:pic>
            <p:nvPicPr>
              <p:cNvPr id="14" name="图片 13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25070" y="1330947"/>
                <a:ext cx="2400719" cy="3723650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 userDrawn="1"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8974" y="1725122"/>
                <a:ext cx="1335963" cy="3955609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面标题"/>
          <p:cNvSpPr>
            <a:spLocks noGrp="1"/>
          </p:cNvSpPr>
          <p:nvPr>
            <p:ph type="title"/>
          </p:nvPr>
        </p:nvSpPr>
        <p:spPr>
          <a:xfrm>
            <a:off x="1073426" y="466850"/>
            <a:ext cx="5195990" cy="497682"/>
          </a:xfrm>
          <a:prstGeom prst="rect">
            <a:avLst/>
          </a:prstGeom>
        </p:spPr>
        <p:txBody>
          <a:bodyPr/>
          <a:lstStyle>
            <a:lvl1pPr>
              <a:defRPr sz="28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页头装饰"/>
          <p:cNvSpPr/>
          <p:nvPr userDrawn="1"/>
        </p:nvSpPr>
        <p:spPr>
          <a:xfrm>
            <a:off x="727694" y="497374"/>
            <a:ext cx="345690" cy="345194"/>
          </a:xfrm>
          <a:custGeom>
            <a:avLst/>
            <a:gdLst>
              <a:gd name="connsiteX0" fmla="*/ 118914 w 607602"/>
              <a:gd name="connsiteY0" fmla="*/ 448451 h 606731"/>
              <a:gd name="connsiteX1" fmla="*/ 79306 w 607602"/>
              <a:gd name="connsiteY1" fmla="*/ 487999 h 606731"/>
              <a:gd name="connsiteX2" fmla="*/ 118914 w 607602"/>
              <a:gd name="connsiteY2" fmla="*/ 527547 h 606731"/>
              <a:gd name="connsiteX3" fmla="*/ 158522 w 607602"/>
              <a:gd name="connsiteY3" fmla="*/ 487999 h 606731"/>
              <a:gd name="connsiteX4" fmla="*/ 118914 w 607602"/>
              <a:gd name="connsiteY4" fmla="*/ 448451 h 606731"/>
              <a:gd name="connsiteX5" fmla="*/ 421230 w 607602"/>
              <a:gd name="connsiteY5" fmla="*/ 353895 h 606731"/>
              <a:gd name="connsiteX6" fmla="*/ 440099 w 607602"/>
              <a:gd name="connsiteY6" fmla="*/ 355583 h 606731"/>
              <a:gd name="connsiteX7" fmla="*/ 456654 w 607602"/>
              <a:gd name="connsiteY7" fmla="*/ 372024 h 606731"/>
              <a:gd name="connsiteX8" fmla="*/ 504449 w 607602"/>
              <a:gd name="connsiteY8" fmla="*/ 372024 h 606731"/>
              <a:gd name="connsiteX9" fmla="*/ 521449 w 607602"/>
              <a:gd name="connsiteY9" fmla="*/ 381710 h 606731"/>
              <a:gd name="connsiteX10" fmla="*/ 604758 w 607602"/>
              <a:gd name="connsiteY10" fmla="*/ 520785 h 606731"/>
              <a:gd name="connsiteX11" fmla="*/ 601732 w 607602"/>
              <a:gd name="connsiteY11" fmla="*/ 544956 h 606731"/>
              <a:gd name="connsiteX12" fmla="*/ 545748 w 607602"/>
              <a:gd name="connsiteY12" fmla="*/ 600853 h 606731"/>
              <a:gd name="connsiteX13" fmla="*/ 521538 w 607602"/>
              <a:gd name="connsiteY13" fmla="*/ 603874 h 606731"/>
              <a:gd name="connsiteX14" fmla="*/ 382246 w 607602"/>
              <a:gd name="connsiteY14" fmla="*/ 520696 h 606731"/>
              <a:gd name="connsiteX15" fmla="*/ 372544 w 607602"/>
              <a:gd name="connsiteY15" fmla="*/ 503722 h 606731"/>
              <a:gd name="connsiteX16" fmla="*/ 372544 w 607602"/>
              <a:gd name="connsiteY16" fmla="*/ 456002 h 606731"/>
              <a:gd name="connsiteX17" fmla="*/ 345843 w 607602"/>
              <a:gd name="connsiteY17" fmla="*/ 429253 h 606731"/>
              <a:gd name="connsiteX18" fmla="*/ 458367 w 607602"/>
              <a:gd name="connsiteY18" fmla="*/ 290 h 606731"/>
              <a:gd name="connsiteX19" fmla="*/ 502352 w 607602"/>
              <a:gd name="connsiteY19" fmla="*/ 9159 h 606731"/>
              <a:gd name="connsiteX20" fmla="*/ 509740 w 607602"/>
              <a:gd name="connsiteY20" fmla="*/ 41775 h 606731"/>
              <a:gd name="connsiteX21" fmla="*/ 428655 w 607602"/>
              <a:gd name="connsiteY21" fmla="*/ 122737 h 606731"/>
              <a:gd name="connsiteX22" fmla="*/ 438001 w 607602"/>
              <a:gd name="connsiteY22" fmla="*/ 169395 h 606731"/>
              <a:gd name="connsiteX23" fmla="*/ 484729 w 607602"/>
              <a:gd name="connsiteY23" fmla="*/ 178637 h 606731"/>
              <a:gd name="connsiteX24" fmla="*/ 565813 w 607602"/>
              <a:gd name="connsiteY24" fmla="*/ 97764 h 606731"/>
              <a:gd name="connsiteX25" fmla="*/ 598479 w 607602"/>
              <a:gd name="connsiteY25" fmla="*/ 105052 h 606731"/>
              <a:gd name="connsiteX26" fmla="*/ 561274 w 607602"/>
              <a:gd name="connsiteY26" fmla="*/ 270086 h 606731"/>
              <a:gd name="connsiteX27" fmla="*/ 408273 w 607602"/>
              <a:gd name="connsiteY27" fmla="*/ 310967 h 606731"/>
              <a:gd name="connsiteX28" fmla="*/ 237470 w 607602"/>
              <a:gd name="connsiteY28" fmla="*/ 481511 h 606731"/>
              <a:gd name="connsiteX29" fmla="*/ 118914 w 607602"/>
              <a:gd name="connsiteY29" fmla="*/ 606731 h 606731"/>
              <a:gd name="connsiteX30" fmla="*/ 2 w 607602"/>
              <a:gd name="connsiteY30" fmla="*/ 487999 h 606731"/>
              <a:gd name="connsiteX31" fmla="*/ 125412 w 607602"/>
              <a:gd name="connsiteY31" fmla="*/ 369622 h 606731"/>
              <a:gd name="connsiteX32" fmla="*/ 296214 w 607602"/>
              <a:gd name="connsiteY32" fmla="*/ 199078 h 606731"/>
              <a:gd name="connsiteX33" fmla="*/ 337157 w 607602"/>
              <a:gd name="connsiteY33" fmla="*/ 46219 h 606731"/>
              <a:gd name="connsiteX34" fmla="*/ 458367 w 607602"/>
              <a:gd name="connsiteY34" fmla="*/ 290 h 606731"/>
              <a:gd name="connsiteX35" fmla="*/ 115424 w 607602"/>
              <a:gd name="connsiteY35" fmla="*/ 0 h 606731"/>
              <a:gd name="connsiteX36" fmla="*/ 157428 w 607602"/>
              <a:gd name="connsiteY36" fmla="*/ 17332 h 606731"/>
              <a:gd name="connsiteX37" fmla="*/ 255943 w 607602"/>
              <a:gd name="connsiteY37" fmla="*/ 115724 h 606731"/>
              <a:gd name="connsiteX38" fmla="*/ 253095 w 607602"/>
              <a:gd name="connsiteY38" fmla="*/ 186029 h 606731"/>
              <a:gd name="connsiteX39" fmla="*/ 233695 w 607602"/>
              <a:gd name="connsiteY39" fmla="*/ 205494 h 606731"/>
              <a:gd name="connsiteX40" fmla="*/ 113110 w 607602"/>
              <a:gd name="connsiteY40" fmla="*/ 84971 h 606731"/>
              <a:gd name="connsiteX41" fmla="*/ 85077 w 607602"/>
              <a:gd name="connsiteY41" fmla="*/ 84971 h 606731"/>
              <a:gd name="connsiteX42" fmla="*/ 85077 w 607602"/>
              <a:gd name="connsiteY42" fmla="*/ 112969 h 606731"/>
              <a:gd name="connsiteX43" fmla="*/ 205751 w 607602"/>
              <a:gd name="connsiteY43" fmla="*/ 233403 h 606731"/>
              <a:gd name="connsiteX44" fmla="*/ 149686 w 607602"/>
              <a:gd name="connsiteY44" fmla="*/ 289398 h 606731"/>
              <a:gd name="connsiteX45" fmla="*/ 17354 w 607602"/>
              <a:gd name="connsiteY45" fmla="*/ 157231 h 606731"/>
              <a:gd name="connsiteX46" fmla="*/ 17354 w 607602"/>
              <a:gd name="connsiteY46" fmla="*/ 73327 h 606731"/>
              <a:gd name="connsiteX47" fmla="*/ 73419 w 607602"/>
              <a:gd name="connsiteY47" fmla="*/ 17332 h 606731"/>
              <a:gd name="connsiteX48" fmla="*/ 115424 w 607602"/>
              <a:gd name="connsiteY48" fmla="*/ 0 h 6067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07602" h="606731">
                <a:moveTo>
                  <a:pt x="118914" y="448451"/>
                </a:moveTo>
                <a:cubicBezTo>
                  <a:pt x="97019" y="448451"/>
                  <a:pt x="79306" y="466225"/>
                  <a:pt x="79306" y="487999"/>
                </a:cubicBezTo>
                <a:cubicBezTo>
                  <a:pt x="79306" y="509772"/>
                  <a:pt x="97019" y="527547"/>
                  <a:pt x="118914" y="527547"/>
                </a:cubicBezTo>
                <a:cubicBezTo>
                  <a:pt x="140721" y="527547"/>
                  <a:pt x="158522" y="509772"/>
                  <a:pt x="158522" y="487999"/>
                </a:cubicBezTo>
                <a:cubicBezTo>
                  <a:pt x="158522" y="466225"/>
                  <a:pt x="140721" y="448451"/>
                  <a:pt x="118914" y="448451"/>
                </a:cubicBezTo>
                <a:close/>
                <a:moveTo>
                  <a:pt x="421230" y="353895"/>
                </a:moveTo>
                <a:cubicBezTo>
                  <a:pt x="427549" y="354784"/>
                  <a:pt x="433780" y="355317"/>
                  <a:pt x="440099" y="355583"/>
                </a:cubicBezTo>
                <a:lnTo>
                  <a:pt x="456654" y="372024"/>
                </a:lnTo>
                <a:lnTo>
                  <a:pt x="504449" y="372024"/>
                </a:lnTo>
                <a:cubicBezTo>
                  <a:pt x="511481" y="372024"/>
                  <a:pt x="517889" y="375756"/>
                  <a:pt x="521449" y="381710"/>
                </a:cubicBezTo>
                <a:lnTo>
                  <a:pt x="604758" y="520785"/>
                </a:lnTo>
                <a:cubicBezTo>
                  <a:pt x="609475" y="528605"/>
                  <a:pt x="608229" y="538558"/>
                  <a:pt x="601732" y="544956"/>
                </a:cubicBezTo>
                <a:lnTo>
                  <a:pt x="545748" y="600853"/>
                </a:lnTo>
                <a:cubicBezTo>
                  <a:pt x="539339" y="607340"/>
                  <a:pt x="529371" y="608495"/>
                  <a:pt x="521538" y="603874"/>
                </a:cubicBezTo>
                <a:lnTo>
                  <a:pt x="382246" y="520696"/>
                </a:lnTo>
                <a:cubicBezTo>
                  <a:pt x="376283" y="517141"/>
                  <a:pt x="372544" y="510654"/>
                  <a:pt x="372544" y="503722"/>
                </a:cubicBezTo>
                <a:lnTo>
                  <a:pt x="372544" y="456002"/>
                </a:lnTo>
                <a:lnTo>
                  <a:pt x="345843" y="429253"/>
                </a:lnTo>
                <a:close/>
                <a:moveTo>
                  <a:pt x="458367" y="290"/>
                </a:moveTo>
                <a:cubicBezTo>
                  <a:pt x="473186" y="1128"/>
                  <a:pt x="488000" y="4049"/>
                  <a:pt x="502352" y="9159"/>
                </a:cubicBezTo>
                <a:cubicBezTo>
                  <a:pt x="516059" y="14047"/>
                  <a:pt x="519975" y="31555"/>
                  <a:pt x="509740" y="41775"/>
                </a:cubicBezTo>
                <a:lnTo>
                  <a:pt x="428655" y="122737"/>
                </a:lnTo>
                <a:lnTo>
                  <a:pt x="438001" y="169395"/>
                </a:lnTo>
                <a:lnTo>
                  <a:pt x="484729" y="178637"/>
                </a:lnTo>
                <a:lnTo>
                  <a:pt x="565813" y="97764"/>
                </a:lnTo>
                <a:cubicBezTo>
                  <a:pt x="576138" y="87366"/>
                  <a:pt x="593583" y="91543"/>
                  <a:pt x="598479" y="105052"/>
                </a:cubicBezTo>
                <a:cubicBezTo>
                  <a:pt x="618861" y="162374"/>
                  <a:pt x="604353" y="227161"/>
                  <a:pt x="561274" y="270086"/>
                </a:cubicBezTo>
                <a:cubicBezTo>
                  <a:pt x="521310" y="309989"/>
                  <a:pt x="462477" y="325453"/>
                  <a:pt x="408273" y="310967"/>
                </a:cubicBezTo>
                <a:lnTo>
                  <a:pt x="237470" y="481511"/>
                </a:lnTo>
                <a:cubicBezTo>
                  <a:pt x="243256" y="543010"/>
                  <a:pt x="191009" y="606731"/>
                  <a:pt x="118914" y="606731"/>
                </a:cubicBezTo>
                <a:cubicBezTo>
                  <a:pt x="53317" y="606731"/>
                  <a:pt x="2" y="553497"/>
                  <a:pt x="2" y="487999"/>
                </a:cubicBezTo>
                <a:cubicBezTo>
                  <a:pt x="2" y="415835"/>
                  <a:pt x="63997" y="363845"/>
                  <a:pt x="125412" y="369622"/>
                </a:cubicBezTo>
                <a:lnTo>
                  <a:pt x="296214" y="199078"/>
                </a:lnTo>
                <a:cubicBezTo>
                  <a:pt x="281706" y="144955"/>
                  <a:pt x="297193" y="86211"/>
                  <a:pt x="337157" y="46219"/>
                </a:cubicBezTo>
                <a:cubicBezTo>
                  <a:pt x="369399" y="14025"/>
                  <a:pt x="413908" y="-2222"/>
                  <a:pt x="458367" y="290"/>
                </a:cubicBezTo>
                <a:close/>
                <a:moveTo>
                  <a:pt x="115424" y="0"/>
                </a:moveTo>
                <a:cubicBezTo>
                  <a:pt x="130642" y="0"/>
                  <a:pt x="145859" y="5778"/>
                  <a:pt x="157428" y="17332"/>
                </a:cubicBezTo>
                <a:lnTo>
                  <a:pt x="255943" y="115724"/>
                </a:lnTo>
                <a:cubicBezTo>
                  <a:pt x="250870" y="138655"/>
                  <a:pt x="249803" y="162475"/>
                  <a:pt x="253095" y="186029"/>
                </a:cubicBezTo>
                <a:lnTo>
                  <a:pt x="233695" y="205494"/>
                </a:lnTo>
                <a:lnTo>
                  <a:pt x="113110" y="84971"/>
                </a:lnTo>
                <a:cubicBezTo>
                  <a:pt x="105368" y="77238"/>
                  <a:pt x="92820" y="77238"/>
                  <a:pt x="85077" y="84971"/>
                </a:cubicBezTo>
                <a:cubicBezTo>
                  <a:pt x="77335" y="92704"/>
                  <a:pt x="77335" y="105236"/>
                  <a:pt x="85077" y="112969"/>
                </a:cubicBezTo>
                <a:lnTo>
                  <a:pt x="205751" y="233403"/>
                </a:lnTo>
                <a:lnTo>
                  <a:pt x="149686" y="289398"/>
                </a:lnTo>
                <a:lnTo>
                  <a:pt x="17354" y="157231"/>
                </a:lnTo>
                <a:cubicBezTo>
                  <a:pt x="-5784" y="134122"/>
                  <a:pt x="-5784" y="96437"/>
                  <a:pt x="17354" y="73327"/>
                </a:cubicBezTo>
                <a:lnTo>
                  <a:pt x="73419" y="17332"/>
                </a:lnTo>
                <a:cubicBezTo>
                  <a:pt x="84988" y="5778"/>
                  <a:pt x="100206" y="0"/>
                  <a:pt x="11542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椭圆 38"/>
          <p:cNvSpPr/>
          <p:nvPr/>
        </p:nvSpPr>
        <p:spPr>
          <a:xfrm rot="19800000">
            <a:off x="602713" y="385604"/>
            <a:ext cx="402993" cy="703982"/>
          </a:xfrm>
          <a:prstGeom prst="ellipse">
            <a:avLst/>
          </a:prstGeom>
          <a:noFill/>
          <a:ln w="25400">
            <a:gradFill flip="none" rotWithShape="1">
              <a:gsLst>
                <a:gs pos="16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  <a:gs pos="74000">
                  <a:schemeClr val="accent1"/>
                </a:gs>
              </a:gsLst>
              <a:lin ang="114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 panose="020B0500000000000000" charset="-122"/>
              <a:cs typeface="+mn-cs"/>
            </a:endParaRPr>
          </a:p>
        </p:txBody>
      </p:sp>
      <p:sp>
        <p:nvSpPr>
          <p:cNvPr id="38" name="平行四边形 37"/>
          <p:cNvSpPr/>
          <p:nvPr/>
        </p:nvSpPr>
        <p:spPr>
          <a:xfrm>
            <a:off x="1175026" y="997552"/>
            <a:ext cx="3396080" cy="45719"/>
          </a:xfrm>
          <a:prstGeom prst="parallelogram">
            <a:avLst>
              <a:gd name="adj" fmla="val 63581"/>
            </a:avLst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61000">
                <a:schemeClr val="accent1">
                  <a:alpha val="76000"/>
                </a:schemeClr>
              </a:gs>
              <a:gs pos="0">
                <a:schemeClr val="accent1"/>
              </a:gs>
            </a:gsLst>
            <a:lin ang="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 panose="020B0500000000000000" charset="-122"/>
              <a:cs typeface="+mn-cs"/>
            </a:endParaRPr>
          </a:p>
        </p:txBody>
      </p:sp>
      <p:sp>
        <p:nvSpPr>
          <p:cNvPr id="51" name="任意多边形 50"/>
          <p:cNvSpPr/>
          <p:nvPr userDrawn="1"/>
        </p:nvSpPr>
        <p:spPr>
          <a:xfrm>
            <a:off x="0" y="6675120"/>
            <a:ext cx="12192000" cy="182880"/>
          </a:xfrm>
          <a:custGeom>
            <a:avLst/>
            <a:gdLst>
              <a:gd name="connsiteX0" fmla="*/ 8538229 w 8893479"/>
              <a:gd name="connsiteY0" fmla="*/ 0 h 739035"/>
              <a:gd name="connsiteX1" fmla="*/ 8893479 w 8893479"/>
              <a:gd name="connsiteY1" fmla="*/ 0 h 739035"/>
              <a:gd name="connsiteX2" fmla="*/ 8893479 w 8893479"/>
              <a:gd name="connsiteY2" fmla="*/ 739035 h 739035"/>
              <a:gd name="connsiteX3" fmla="*/ 8281093 w 8893479"/>
              <a:gd name="connsiteY3" fmla="*/ 739035 h 739035"/>
              <a:gd name="connsiteX4" fmla="*/ 8149609 w 8893479"/>
              <a:gd name="connsiteY4" fmla="*/ 0 h 739035"/>
              <a:gd name="connsiteX5" fmla="*/ 8275335 w 8893479"/>
              <a:gd name="connsiteY5" fmla="*/ 0 h 739035"/>
              <a:gd name="connsiteX6" fmla="*/ 8018199 w 8893479"/>
              <a:gd name="connsiteY6" fmla="*/ 739035 h 739035"/>
              <a:gd name="connsiteX7" fmla="*/ 7892473 w 8893479"/>
              <a:gd name="connsiteY7" fmla="*/ 739035 h 739035"/>
              <a:gd name="connsiteX8" fmla="*/ 7760989 w 8893479"/>
              <a:gd name="connsiteY8" fmla="*/ 0 h 739035"/>
              <a:gd name="connsiteX9" fmla="*/ 7886715 w 8893479"/>
              <a:gd name="connsiteY9" fmla="*/ 0 h 739035"/>
              <a:gd name="connsiteX10" fmla="*/ 7629579 w 8893479"/>
              <a:gd name="connsiteY10" fmla="*/ 739035 h 739035"/>
              <a:gd name="connsiteX11" fmla="*/ 7503853 w 8893479"/>
              <a:gd name="connsiteY11" fmla="*/ 739035 h 739035"/>
              <a:gd name="connsiteX12" fmla="*/ 0 w 8893479"/>
              <a:gd name="connsiteY12" fmla="*/ 0 h 739035"/>
              <a:gd name="connsiteX13" fmla="*/ 7498095 w 8893479"/>
              <a:gd name="connsiteY13" fmla="*/ 0 h 739035"/>
              <a:gd name="connsiteX14" fmla="*/ 7240959 w 8893479"/>
              <a:gd name="connsiteY14" fmla="*/ 739035 h 739035"/>
              <a:gd name="connsiteX15" fmla="*/ 0 w 8893479"/>
              <a:gd name="connsiteY15" fmla="*/ 739035 h 739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893479" h="739035">
                <a:moveTo>
                  <a:pt x="8538229" y="0"/>
                </a:moveTo>
                <a:lnTo>
                  <a:pt x="8893479" y="0"/>
                </a:lnTo>
                <a:lnTo>
                  <a:pt x="8893479" y="739035"/>
                </a:lnTo>
                <a:lnTo>
                  <a:pt x="8281093" y="739035"/>
                </a:lnTo>
                <a:close/>
                <a:moveTo>
                  <a:pt x="8149609" y="0"/>
                </a:moveTo>
                <a:lnTo>
                  <a:pt x="8275335" y="0"/>
                </a:lnTo>
                <a:lnTo>
                  <a:pt x="8018199" y="739035"/>
                </a:lnTo>
                <a:lnTo>
                  <a:pt x="7892473" y="739035"/>
                </a:lnTo>
                <a:close/>
                <a:moveTo>
                  <a:pt x="7760989" y="0"/>
                </a:moveTo>
                <a:lnTo>
                  <a:pt x="7886715" y="0"/>
                </a:lnTo>
                <a:lnTo>
                  <a:pt x="7629579" y="739035"/>
                </a:lnTo>
                <a:lnTo>
                  <a:pt x="7503853" y="739035"/>
                </a:lnTo>
                <a:close/>
                <a:moveTo>
                  <a:pt x="0" y="0"/>
                </a:moveTo>
                <a:lnTo>
                  <a:pt x="7498095" y="0"/>
                </a:lnTo>
                <a:lnTo>
                  <a:pt x="7240959" y="739035"/>
                </a:lnTo>
                <a:lnTo>
                  <a:pt x="0" y="73903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齿轮"/>
          <p:cNvSpPr/>
          <p:nvPr userDrawn="1"/>
        </p:nvSpPr>
        <p:spPr>
          <a:xfrm>
            <a:off x="1238393" y="1265141"/>
            <a:ext cx="3332713" cy="3329939"/>
          </a:xfrm>
          <a:custGeom>
            <a:avLst/>
            <a:gdLst>
              <a:gd name="T0" fmla="*/ 10004 w 10004"/>
              <a:gd name="T1" fmla="*/ 5732 h 9996"/>
              <a:gd name="T2" fmla="*/ 9822 w 10004"/>
              <a:gd name="T3" fmla="*/ 5966 h 9996"/>
              <a:gd name="T4" fmla="*/ 8363 w 10004"/>
              <a:gd name="T5" fmla="*/ 6741 h 9996"/>
              <a:gd name="T6" fmla="*/ 9127 w 10004"/>
              <a:gd name="T7" fmla="*/ 7803 h 9996"/>
              <a:gd name="T8" fmla="*/ 8423 w 10004"/>
              <a:gd name="T9" fmla="*/ 8655 h 9996"/>
              <a:gd name="T10" fmla="*/ 7642 w 10004"/>
              <a:gd name="T11" fmla="*/ 9059 h 9996"/>
              <a:gd name="T12" fmla="*/ 6150 w 10004"/>
              <a:gd name="T13" fmla="*/ 8603 h 9996"/>
              <a:gd name="T14" fmla="*/ 5728 w 10004"/>
              <a:gd name="T15" fmla="*/ 9996 h 9996"/>
              <a:gd name="T16" fmla="*/ 4123 w 10004"/>
              <a:gd name="T17" fmla="*/ 9941 h 9996"/>
              <a:gd name="T18" fmla="*/ 3864 w 10004"/>
              <a:gd name="T19" fmla="*/ 8602 h 9996"/>
              <a:gd name="T20" fmla="*/ 2360 w 10004"/>
              <a:gd name="T21" fmla="*/ 9059 h 9996"/>
              <a:gd name="T22" fmla="*/ 2033 w 10004"/>
              <a:gd name="T23" fmla="*/ 9048 h 9996"/>
              <a:gd name="T24" fmla="*/ 913 w 10004"/>
              <a:gd name="T25" fmla="*/ 7805 h 9996"/>
              <a:gd name="T26" fmla="*/ 1296 w 10004"/>
              <a:gd name="T27" fmla="*/ 7224 h 9996"/>
              <a:gd name="T28" fmla="*/ 1380 w 10004"/>
              <a:gd name="T29" fmla="*/ 6122 h 9996"/>
              <a:gd name="T30" fmla="*/ 53 w 10004"/>
              <a:gd name="T31" fmla="*/ 5865 h 9996"/>
              <a:gd name="T32" fmla="*/ 0 w 10004"/>
              <a:gd name="T33" fmla="*/ 4262 h 9996"/>
              <a:gd name="T34" fmla="*/ 175 w 10004"/>
              <a:gd name="T35" fmla="*/ 4028 h 9996"/>
              <a:gd name="T36" fmla="*/ 1639 w 10004"/>
              <a:gd name="T37" fmla="*/ 3247 h 9996"/>
              <a:gd name="T38" fmla="*/ 875 w 10004"/>
              <a:gd name="T39" fmla="*/ 2192 h 9996"/>
              <a:gd name="T40" fmla="*/ 1575 w 10004"/>
              <a:gd name="T41" fmla="*/ 1343 h 9996"/>
              <a:gd name="T42" fmla="*/ 2360 w 10004"/>
              <a:gd name="T43" fmla="*/ 943 h 9996"/>
              <a:gd name="T44" fmla="*/ 3851 w 10004"/>
              <a:gd name="T45" fmla="*/ 1393 h 9996"/>
              <a:gd name="T46" fmla="*/ 4274 w 10004"/>
              <a:gd name="T47" fmla="*/ 0 h 9996"/>
              <a:gd name="T48" fmla="*/ 5878 w 10004"/>
              <a:gd name="T49" fmla="*/ 55 h 9996"/>
              <a:gd name="T50" fmla="*/ 6135 w 10004"/>
              <a:gd name="T51" fmla="*/ 1392 h 9996"/>
              <a:gd name="T52" fmla="*/ 7645 w 10004"/>
              <a:gd name="T53" fmla="*/ 934 h 9996"/>
              <a:gd name="T54" fmla="*/ 7965 w 10004"/>
              <a:gd name="T55" fmla="*/ 940 h 9996"/>
              <a:gd name="T56" fmla="*/ 9085 w 10004"/>
              <a:gd name="T57" fmla="*/ 2190 h 9996"/>
              <a:gd name="T58" fmla="*/ 8702 w 10004"/>
              <a:gd name="T59" fmla="*/ 2772 h 9996"/>
              <a:gd name="T60" fmla="*/ 8618 w 10004"/>
              <a:gd name="T61" fmla="*/ 3868 h 9996"/>
              <a:gd name="T62" fmla="*/ 9945 w 10004"/>
              <a:gd name="T63" fmla="*/ 4132 h 9996"/>
              <a:gd name="T64" fmla="*/ 6183 w 10004"/>
              <a:gd name="T65" fmla="*/ 6176 h 9996"/>
              <a:gd name="T66" fmla="*/ 6183 w 10004"/>
              <a:gd name="T67" fmla="*/ 3818 h 9996"/>
              <a:gd name="T68" fmla="*/ 3825 w 10004"/>
              <a:gd name="T69" fmla="*/ 3819 h 9996"/>
              <a:gd name="T70" fmla="*/ 3825 w 10004"/>
              <a:gd name="T71" fmla="*/ 6177 h 9996"/>
              <a:gd name="T72" fmla="*/ 6183 w 10004"/>
              <a:gd name="T73" fmla="*/ 6176 h 9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04" h="9996">
                <a:moveTo>
                  <a:pt x="10004" y="4287"/>
                </a:moveTo>
                <a:lnTo>
                  <a:pt x="10004" y="5732"/>
                </a:lnTo>
                <a:cubicBezTo>
                  <a:pt x="10004" y="5784"/>
                  <a:pt x="9987" y="5834"/>
                  <a:pt x="9952" y="5881"/>
                </a:cubicBezTo>
                <a:cubicBezTo>
                  <a:pt x="9918" y="5928"/>
                  <a:pt x="9873" y="5956"/>
                  <a:pt x="9822" y="5966"/>
                </a:cubicBezTo>
                <a:lnTo>
                  <a:pt x="8617" y="6148"/>
                </a:lnTo>
                <a:cubicBezTo>
                  <a:pt x="8534" y="6382"/>
                  <a:pt x="8449" y="6579"/>
                  <a:pt x="8363" y="6741"/>
                </a:cubicBezTo>
                <a:cubicBezTo>
                  <a:pt x="8515" y="6958"/>
                  <a:pt x="8748" y="7257"/>
                  <a:pt x="9060" y="7639"/>
                </a:cubicBezTo>
                <a:cubicBezTo>
                  <a:pt x="9104" y="7692"/>
                  <a:pt x="9127" y="7746"/>
                  <a:pt x="9127" y="7803"/>
                </a:cubicBezTo>
                <a:cubicBezTo>
                  <a:pt x="9127" y="7859"/>
                  <a:pt x="9108" y="7909"/>
                  <a:pt x="9067" y="7952"/>
                </a:cubicBezTo>
                <a:cubicBezTo>
                  <a:pt x="8949" y="8113"/>
                  <a:pt x="8735" y="8347"/>
                  <a:pt x="8423" y="8655"/>
                </a:cubicBezTo>
                <a:cubicBezTo>
                  <a:pt x="8110" y="8963"/>
                  <a:pt x="7907" y="9119"/>
                  <a:pt x="7812" y="9119"/>
                </a:cubicBezTo>
                <a:cubicBezTo>
                  <a:pt x="7759" y="9119"/>
                  <a:pt x="7704" y="9101"/>
                  <a:pt x="7642" y="9059"/>
                </a:cubicBezTo>
                <a:lnTo>
                  <a:pt x="6743" y="8356"/>
                </a:lnTo>
                <a:cubicBezTo>
                  <a:pt x="6552" y="8456"/>
                  <a:pt x="6354" y="8538"/>
                  <a:pt x="6150" y="8603"/>
                </a:cubicBezTo>
                <a:cubicBezTo>
                  <a:pt x="6080" y="9193"/>
                  <a:pt x="6018" y="9597"/>
                  <a:pt x="5962" y="9813"/>
                </a:cubicBezTo>
                <a:cubicBezTo>
                  <a:pt x="5932" y="9934"/>
                  <a:pt x="5854" y="9996"/>
                  <a:pt x="5728" y="9996"/>
                </a:cubicBezTo>
                <a:lnTo>
                  <a:pt x="4282" y="9996"/>
                </a:lnTo>
                <a:cubicBezTo>
                  <a:pt x="4220" y="9996"/>
                  <a:pt x="4168" y="9977"/>
                  <a:pt x="4123" y="9941"/>
                </a:cubicBezTo>
                <a:cubicBezTo>
                  <a:pt x="4078" y="9904"/>
                  <a:pt x="4052" y="9857"/>
                  <a:pt x="4048" y="9802"/>
                </a:cubicBezTo>
                <a:lnTo>
                  <a:pt x="3864" y="8602"/>
                </a:lnTo>
                <a:cubicBezTo>
                  <a:pt x="3652" y="8532"/>
                  <a:pt x="3457" y="8453"/>
                  <a:pt x="3278" y="8362"/>
                </a:cubicBezTo>
                <a:lnTo>
                  <a:pt x="2360" y="9059"/>
                </a:lnTo>
                <a:cubicBezTo>
                  <a:pt x="2317" y="9098"/>
                  <a:pt x="2263" y="9119"/>
                  <a:pt x="2196" y="9119"/>
                </a:cubicBezTo>
                <a:cubicBezTo>
                  <a:pt x="2135" y="9119"/>
                  <a:pt x="2082" y="9097"/>
                  <a:pt x="2033" y="9048"/>
                </a:cubicBezTo>
                <a:cubicBezTo>
                  <a:pt x="1486" y="8554"/>
                  <a:pt x="1128" y="8188"/>
                  <a:pt x="958" y="7954"/>
                </a:cubicBezTo>
                <a:cubicBezTo>
                  <a:pt x="928" y="7910"/>
                  <a:pt x="913" y="7860"/>
                  <a:pt x="913" y="7805"/>
                </a:cubicBezTo>
                <a:cubicBezTo>
                  <a:pt x="913" y="7753"/>
                  <a:pt x="930" y="7704"/>
                  <a:pt x="965" y="7657"/>
                </a:cubicBezTo>
                <a:cubicBezTo>
                  <a:pt x="1031" y="7565"/>
                  <a:pt x="1140" y="7422"/>
                  <a:pt x="1296" y="7224"/>
                </a:cubicBezTo>
                <a:cubicBezTo>
                  <a:pt x="1453" y="7027"/>
                  <a:pt x="1570" y="6874"/>
                  <a:pt x="1648" y="6765"/>
                </a:cubicBezTo>
                <a:cubicBezTo>
                  <a:pt x="1530" y="6549"/>
                  <a:pt x="1441" y="6334"/>
                  <a:pt x="1380" y="6122"/>
                </a:cubicBezTo>
                <a:lnTo>
                  <a:pt x="189" y="5947"/>
                </a:lnTo>
                <a:cubicBezTo>
                  <a:pt x="133" y="5939"/>
                  <a:pt x="86" y="5912"/>
                  <a:pt x="53" y="5865"/>
                </a:cubicBezTo>
                <a:cubicBezTo>
                  <a:pt x="19" y="5820"/>
                  <a:pt x="0" y="5768"/>
                  <a:pt x="0" y="5712"/>
                </a:cubicBezTo>
                <a:lnTo>
                  <a:pt x="0" y="4262"/>
                </a:lnTo>
                <a:cubicBezTo>
                  <a:pt x="0" y="4209"/>
                  <a:pt x="18" y="4160"/>
                  <a:pt x="53" y="4113"/>
                </a:cubicBezTo>
                <a:cubicBezTo>
                  <a:pt x="88" y="4065"/>
                  <a:pt x="128" y="4038"/>
                  <a:pt x="175" y="4028"/>
                </a:cubicBezTo>
                <a:lnTo>
                  <a:pt x="1385" y="3845"/>
                </a:lnTo>
                <a:cubicBezTo>
                  <a:pt x="1446" y="3645"/>
                  <a:pt x="1530" y="3445"/>
                  <a:pt x="1639" y="3247"/>
                </a:cubicBezTo>
                <a:cubicBezTo>
                  <a:pt x="1465" y="2999"/>
                  <a:pt x="1234" y="2700"/>
                  <a:pt x="941" y="2348"/>
                </a:cubicBezTo>
                <a:cubicBezTo>
                  <a:pt x="898" y="2295"/>
                  <a:pt x="875" y="2244"/>
                  <a:pt x="875" y="2192"/>
                </a:cubicBezTo>
                <a:cubicBezTo>
                  <a:pt x="875" y="2148"/>
                  <a:pt x="894" y="2098"/>
                  <a:pt x="935" y="2043"/>
                </a:cubicBezTo>
                <a:cubicBezTo>
                  <a:pt x="1048" y="1887"/>
                  <a:pt x="1260" y="1654"/>
                  <a:pt x="1575" y="1343"/>
                </a:cubicBezTo>
                <a:cubicBezTo>
                  <a:pt x="1890" y="1032"/>
                  <a:pt x="2095" y="877"/>
                  <a:pt x="2190" y="877"/>
                </a:cubicBezTo>
                <a:cubicBezTo>
                  <a:pt x="2246" y="877"/>
                  <a:pt x="2303" y="898"/>
                  <a:pt x="2360" y="943"/>
                </a:cubicBezTo>
                <a:lnTo>
                  <a:pt x="3259" y="1640"/>
                </a:lnTo>
                <a:cubicBezTo>
                  <a:pt x="3449" y="1540"/>
                  <a:pt x="3648" y="1458"/>
                  <a:pt x="3851" y="1393"/>
                </a:cubicBezTo>
                <a:cubicBezTo>
                  <a:pt x="3922" y="803"/>
                  <a:pt x="3984" y="399"/>
                  <a:pt x="4040" y="183"/>
                </a:cubicBezTo>
                <a:cubicBezTo>
                  <a:pt x="4070" y="62"/>
                  <a:pt x="4148" y="0"/>
                  <a:pt x="4274" y="0"/>
                </a:cubicBezTo>
                <a:lnTo>
                  <a:pt x="5719" y="0"/>
                </a:lnTo>
                <a:cubicBezTo>
                  <a:pt x="5780" y="0"/>
                  <a:pt x="5833" y="19"/>
                  <a:pt x="5878" y="55"/>
                </a:cubicBezTo>
                <a:cubicBezTo>
                  <a:pt x="5923" y="92"/>
                  <a:pt x="5948" y="139"/>
                  <a:pt x="5953" y="194"/>
                </a:cubicBezTo>
                <a:lnTo>
                  <a:pt x="6135" y="1392"/>
                </a:lnTo>
                <a:cubicBezTo>
                  <a:pt x="6348" y="1462"/>
                  <a:pt x="6543" y="1540"/>
                  <a:pt x="6722" y="1632"/>
                </a:cubicBezTo>
                <a:lnTo>
                  <a:pt x="7645" y="934"/>
                </a:lnTo>
                <a:cubicBezTo>
                  <a:pt x="7684" y="895"/>
                  <a:pt x="7736" y="874"/>
                  <a:pt x="7802" y="874"/>
                </a:cubicBezTo>
                <a:cubicBezTo>
                  <a:pt x="7858" y="874"/>
                  <a:pt x="7913" y="895"/>
                  <a:pt x="7965" y="940"/>
                </a:cubicBezTo>
                <a:cubicBezTo>
                  <a:pt x="8525" y="1457"/>
                  <a:pt x="8883" y="1827"/>
                  <a:pt x="9040" y="2047"/>
                </a:cubicBezTo>
                <a:cubicBezTo>
                  <a:pt x="9070" y="2080"/>
                  <a:pt x="9085" y="2129"/>
                  <a:pt x="9085" y="2190"/>
                </a:cubicBezTo>
                <a:cubicBezTo>
                  <a:pt x="9085" y="2243"/>
                  <a:pt x="9068" y="2293"/>
                  <a:pt x="9033" y="2339"/>
                </a:cubicBezTo>
                <a:cubicBezTo>
                  <a:pt x="8967" y="2430"/>
                  <a:pt x="8858" y="2574"/>
                  <a:pt x="8702" y="2772"/>
                </a:cubicBezTo>
                <a:cubicBezTo>
                  <a:pt x="8545" y="2969"/>
                  <a:pt x="8428" y="3122"/>
                  <a:pt x="8350" y="3230"/>
                </a:cubicBezTo>
                <a:cubicBezTo>
                  <a:pt x="8463" y="3448"/>
                  <a:pt x="8552" y="3660"/>
                  <a:pt x="8618" y="3868"/>
                </a:cubicBezTo>
                <a:lnTo>
                  <a:pt x="9809" y="4050"/>
                </a:lnTo>
                <a:cubicBezTo>
                  <a:pt x="9865" y="4058"/>
                  <a:pt x="9910" y="4085"/>
                  <a:pt x="9945" y="4132"/>
                </a:cubicBezTo>
                <a:cubicBezTo>
                  <a:pt x="9985" y="4180"/>
                  <a:pt x="10004" y="4230"/>
                  <a:pt x="10004" y="4287"/>
                </a:cubicBezTo>
                <a:close/>
                <a:moveTo>
                  <a:pt x="6183" y="6176"/>
                </a:moveTo>
                <a:cubicBezTo>
                  <a:pt x="6508" y="5851"/>
                  <a:pt x="6672" y="5457"/>
                  <a:pt x="6672" y="4997"/>
                </a:cubicBezTo>
                <a:cubicBezTo>
                  <a:pt x="6672" y="4537"/>
                  <a:pt x="6508" y="4144"/>
                  <a:pt x="6183" y="3818"/>
                </a:cubicBezTo>
                <a:cubicBezTo>
                  <a:pt x="5858" y="3494"/>
                  <a:pt x="5464" y="3331"/>
                  <a:pt x="5004" y="3331"/>
                </a:cubicBezTo>
                <a:cubicBezTo>
                  <a:pt x="4544" y="3331"/>
                  <a:pt x="4151" y="3494"/>
                  <a:pt x="3825" y="3819"/>
                </a:cubicBezTo>
                <a:cubicBezTo>
                  <a:pt x="3500" y="4144"/>
                  <a:pt x="3336" y="4538"/>
                  <a:pt x="3336" y="4998"/>
                </a:cubicBezTo>
                <a:cubicBezTo>
                  <a:pt x="3336" y="5458"/>
                  <a:pt x="3500" y="5851"/>
                  <a:pt x="3825" y="6177"/>
                </a:cubicBezTo>
                <a:cubicBezTo>
                  <a:pt x="4150" y="6503"/>
                  <a:pt x="4544" y="6666"/>
                  <a:pt x="5004" y="6666"/>
                </a:cubicBezTo>
                <a:cubicBezTo>
                  <a:pt x="5464" y="6663"/>
                  <a:pt x="5856" y="6500"/>
                  <a:pt x="6183" y="6176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齿轮"/>
          <p:cNvSpPr/>
          <p:nvPr userDrawn="1"/>
        </p:nvSpPr>
        <p:spPr>
          <a:xfrm>
            <a:off x="7860353" y="4595080"/>
            <a:ext cx="1787108" cy="1785620"/>
          </a:xfrm>
          <a:custGeom>
            <a:avLst/>
            <a:gdLst>
              <a:gd name="T0" fmla="*/ 10004 w 10004"/>
              <a:gd name="T1" fmla="*/ 5732 h 9996"/>
              <a:gd name="T2" fmla="*/ 9822 w 10004"/>
              <a:gd name="T3" fmla="*/ 5966 h 9996"/>
              <a:gd name="T4" fmla="*/ 8363 w 10004"/>
              <a:gd name="T5" fmla="*/ 6741 h 9996"/>
              <a:gd name="T6" fmla="*/ 9127 w 10004"/>
              <a:gd name="T7" fmla="*/ 7803 h 9996"/>
              <a:gd name="T8" fmla="*/ 8423 w 10004"/>
              <a:gd name="T9" fmla="*/ 8655 h 9996"/>
              <a:gd name="T10" fmla="*/ 7642 w 10004"/>
              <a:gd name="T11" fmla="*/ 9059 h 9996"/>
              <a:gd name="T12" fmla="*/ 6150 w 10004"/>
              <a:gd name="T13" fmla="*/ 8603 h 9996"/>
              <a:gd name="T14" fmla="*/ 5728 w 10004"/>
              <a:gd name="T15" fmla="*/ 9996 h 9996"/>
              <a:gd name="T16" fmla="*/ 4123 w 10004"/>
              <a:gd name="T17" fmla="*/ 9941 h 9996"/>
              <a:gd name="T18" fmla="*/ 3864 w 10004"/>
              <a:gd name="T19" fmla="*/ 8602 h 9996"/>
              <a:gd name="T20" fmla="*/ 2360 w 10004"/>
              <a:gd name="T21" fmla="*/ 9059 h 9996"/>
              <a:gd name="T22" fmla="*/ 2033 w 10004"/>
              <a:gd name="T23" fmla="*/ 9048 h 9996"/>
              <a:gd name="T24" fmla="*/ 913 w 10004"/>
              <a:gd name="T25" fmla="*/ 7805 h 9996"/>
              <a:gd name="T26" fmla="*/ 1296 w 10004"/>
              <a:gd name="T27" fmla="*/ 7224 h 9996"/>
              <a:gd name="T28" fmla="*/ 1380 w 10004"/>
              <a:gd name="T29" fmla="*/ 6122 h 9996"/>
              <a:gd name="T30" fmla="*/ 53 w 10004"/>
              <a:gd name="T31" fmla="*/ 5865 h 9996"/>
              <a:gd name="T32" fmla="*/ 0 w 10004"/>
              <a:gd name="T33" fmla="*/ 4262 h 9996"/>
              <a:gd name="T34" fmla="*/ 175 w 10004"/>
              <a:gd name="T35" fmla="*/ 4028 h 9996"/>
              <a:gd name="T36" fmla="*/ 1639 w 10004"/>
              <a:gd name="T37" fmla="*/ 3247 h 9996"/>
              <a:gd name="T38" fmla="*/ 875 w 10004"/>
              <a:gd name="T39" fmla="*/ 2192 h 9996"/>
              <a:gd name="T40" fmla="*/ 1575 w 10004"/>
              <a:gd name="T41" fmla="*/ 1343 h 9996"/>
              <a:gd name="T42" fmla="*/ 2360 w 10004"/>
              <a:gd name="T43" fmla="*/ 943 h 9996"/>
              <a:gd name="T44" fmla="*/ 3851 w 10004"/>
              <a:gd name="T45" fmla="*/ 1393 h 9996"/>
              <a:gd name="T46" fmla="*/ 4274 w 10004"/>
              <a:gd name="T47" fmla="*/ 0 h 9996"/>
              <a:gd name="T48" fmla="*/ 5878 w 10004"/>
              <a:gd name="T49" fmla="*/ 55 h 9996"/>
              <a:gd name="T50" fmla="*/ 6135 w 10004"/>
              <a:gd name="T51" fmla="*/ 1392 h 9996"/>
              <a:gd name="T52" fmla="*/ 7645 w 10004"/>
              <a:gd name="T53" fmla="*/ 934 h 9996"/>
              <a:gd name="T54" fmla="*/ 7965 w 10004"/>
              <a:gd name="T55" fmla="*/ 940 h 9996"/>
              <a:gd name="T56" fmla="*/ 9085 w 10004"/>
              <a:gd name="T57" fmla="*/ 2190 h 9996"/>
              <a:gd name="T58" fmla="*/ 8702 w 10004"/>
              <a:gd name="T59" fmla="*/ 2772 h 9996"/>
              <a:gd name="T60" fmla="*/ 8618 w 10004"/>
              <a:gd name="T61" fmla="*/ 3868 h 9996"/>
              <a:gd name="T62" fmla="*/ 9945 w 10004"/>
              <a:gd name="T63" fmla="*/ 4132 h 9996"/>
              <a:gd name="T64" fmla="*/ 6183 w 10004"/>
              <a:gd name="T65" fmla="*/ 6176 h 9996"/>
              <a:gd name="T66" fmla="*/ 6183 w 10004"/>
              <a:gd name="T67" fmla="*/ 3818 h 9996"/>
              <a:gd name="T68" fmla="*/ 3825 w 10004"/>
              <a:gd name="T69" fmla="*/ 3819 h 9996"/>
              <a:gd name="T70" fmla="*/ 3825 w 10004"/>
              <a:gd name="T71" fmla="*/ 6177 h 9996"/>
              <a:gd name="T72" fmla="*/ 6183 w 10004"/>
              <a:gd name="T73" fmla="*/ 6176 h 9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04" h="9996">
                <a:moveTo>
                  <a:pt x="10004" y="4287"/>
                </a:moveTo>
                <a:lnTo>
                  <a:pt x="10004" y="5732"/>
                </a:lnTo>
                <a:cubicBezTo>
                  <a:pt x="10004" y="5784"/>
                  <a:pt x="9987" y="5834"/>
                  <a:pt x="9952" y="5881"/>
                </a:cubicBezTo>
                <a:cubicBezTo>
                  <a:pt x="9918" y="5928"/>
                  <a:pt x="9873" y="5956"/>
                  <a:pt x="9822" y="5966"/>
                </a:cubicBezTo>
                <a:lnTo>
                  <a:pt x="8617" y="6148"/>
                </a:lnTo>
                <a:cubicBezTo>
                  <a:pt x="8534" y="6382"/>
                  <a:pt x="8449" y="6579"/>
                  <a:pt x="8363" y="6741"/>
                </a:cubicBezTo>
                <a:cubicBezTo>
                  <a:pt x="8515" y="6958"/>
                  <a:pt x="8748" y="7257"/>
                  <a:pt x="9060" y="7639"/>
                </a:cubicBezTo>
                <a:cubicBezTo>
                  <a:pt x="9104" y="7692"/>
                  <a:pt x="9127" y="7746"/>
                  <a:pt x="9127" y="7803"/>
                </a:cubicBezTo>
                <a:cubicBezTo>
                  <a:pt x="9127" y="7859"/>
                  <a:pt x="9108" y="7909"/>
                  <a:pt x="9067" y="7952"/>
                </a:cubicBezTo>
                <a:cubicBezTo>
                  <a:pt x="8949" y="8113"/>
                  <a:pt x="8735" y="8347"/>
                  <a:pt x="8423" y="8655"/>
                </a:cubicBezTo>
                <a:cubicBezTo>
                  <a:pt x="8110" y="8963"/>
                  <a:pt x="7907" y="9119"/>
                  <a:pt x="7812" y="9119"/>
                </a:cubicBezTo>
                <a:cubicBezTo>
                  <a:pt x="7759" y="9119"/>
                  <a:pt x="7704" y="9101"/>
                  <a:pt x="7642" y="9059"/>
                </a:cubicBezTo>
                <a:lnTo>
                  <a:pt x="6743" y="8356"/>
                </a:lnTo>
                <a:cubicBezTo>
                  <a:pt x="6552" y="8456"/>
                  <a:pt x="6354" y="8538"/>
                  <a:pt x="6150" y="8603"/>
                </a:cubicBezTo>
                <a:cubicBezTo>
                  <a:pt x="6080" y="9193"/>
                  <a:pt x="6018" y="9597"/>
                  <a:pt x="5962" y="9813"/>
                </a:cubicBezTo>
                <a:cubicBezTo>
                  <a:pt x="5932" y="9934"/>
                  <a:pt x="5854" y="9996"/>
                  <a:pt x="5728" y="9996"/>
                </a:cubicBezTo>
                <a:lnTo>
                  <a:pt x="4282" y="9996"/>
                </a:lnTo>
                <a:cubicBezTo>
                  <a:pt x="4220" y="9996"/>
                  <a:pt x="4168" y="9977"/>
                  <a:pt x="4123" y="9941"/>
                </a:cubicBezTo>
                <a:cubicBezTo>
                  <a:pt x="4078" y="9904"/>
                  <a:pt x="4052" y="9857"/>
                  <a:pt x="4048" y="9802"/>
                </a:cubicBezTo>
                <a:lnTo>
                  <a:pt x="3864" y="8602"/>
                </a:lnTo>
                <a:cubicBezTo>
                  <a:pt x="3652" y="8532"/>
                  <a:pt x="3457" y="8453"/>
                  <a:pt x="3278" y="8362"/>
                </a:cubicBezTo>
                <a:lnTo>
                  <a:pt x="2360" y="9059"/>
                </a:lnTo>
                <a:cubicBezTo>
                  <a:pt x="2317" y="9098"/>
                  <a:pt x="2263" y="9119"/>
                  <a:pt x="2196" y="9119"/>
                </a:cubicBezTo>
                <a:cubicBezTo>
                  <a:pt x="2135" y="9119"/>
                  <a:pt x="2082" y="9097"/>
                  <a:pt x="2033" y="9048"/>
                </a:cubicBezTo>
                <a:cubicBezTo>
                  <a:pt x="1486" y="8554"/>
                  <a:pt x="1128" y="8188"/>
                  <a:pt x="958" y="7954"/>
                </a:cubicBezTo>
                <a:cubicBezTo>
                  <a:pt x="928" y="7910"/>
                  <a:pt x="913" y="7860"/>
                  <a:pt x="913" y="7805"/>
                </a:cubicBezTo>
                <a:cubicBezTo>
                  <a:pt x="913" y="7753"/>
                  <a:pt x="930" y="7704"/>
                  <a:pt x="965" y="7657"/>
                </a:cubicBezTo>
                <a:cubicBezTo>
                  <a:pt x="1031" y="7565"/>
                  <a:pt x="1140" y="7422"/>
                  <a:pt x="1296" y="7224"/>
                </a:cubicBezTo>
                <a:cubicBezTo>
                  <a:pt x="1453" y="7027"/>
                  <a:pt x="1570" y="6874"/>
                  <a:pt x="1648" y="6765"/>
                </a:cubicBezTo>
                <a:cubicBezTo>
                  <a:pt x="1530" y="6549"/>
                  <a:pt x="1441" y="6334"/>
                  <a:pt x="1380" y="6122"/>
                </a:cubicBezTo>
                <a:lnTo>
                  <a:pt x="189" y="5947"/>
                </a:lnTo>
                <a:cubicBezTo>
                  <a:pt x="133" y="5939"/>
                  <a:pt x="86" y="5912"/>
                  <a:pt x="53" y="5865"/>
                </a:cubicBezTo>
                <a:cubicBezTo>
                  <a:pt x="19" y="5820"/>
                  <a:pt x="0" y="5768"/>
                  <a:pt x="0" y="5712"/>
                </a:cubicBezTo>
                <a:lnTo>
                  <a:pt x="0" y="4262"/>
                </a:lnTo>
                <a:cubicBezTo>
                  <a:pt x="0" y="4209"/>
                  <a:pt x="18" y="4160"/>
                  <a:pt x="53" y="4113"/>
                </a:cubicBezTo>
                <a:cubicBezTo>
                  <a:pt x="88" y="4065"/>
                  <a:pt x="128" y="4038"/>
                  <a:pt x="175" y="4028"/>
                </a:cubicBezTo>
                <a:lnTo>
                  <a:pt x="1385" y="3845"/>
                </a:lnTo>
                <a:cubicBezTo>
                  <a:pt x="1446" y="3645"/>
                  <a:pt x="1530" y="3445"/>
                  <a:pt x="1639" y="3247"/>
                </a:cubicBezTo>
                <a:cubicBezTo>
                  <a:pt x="1465" y="2999"/>
                  <a:pt x="1234" y="2700"/>
                  <a:pt x="941" y="2348"/>
                </a:cubicBezTo>
                <a:cubicBezTo>
                  <a:pt x="898" y="2295"/>
                  <a:pt x="875" y="2244"/>
                  <a:pt x="875" y="2192"/>
                </a:cubicBezTo>
                <a:cubicBezTo>
                  <a:pt x="875" y="2148"/>
                  <a:pt x="894" y="2098"/>
                  <a:pt x="935" y="2043"/>
                </a:cubicBezTo>
                <a:cubicBezTo>
                  <a:pt x="1048" y="1887"/>
                  <a:pt x="1260" y="1654"/>
                  <a:pt x="1575" y="1343"/>
                </a:cubicBezTo>
                <a:cubicBezTo>
                  <a:pt x="1890" y="1032"/>
                  <a:pt x="2095" y="877"/>
                  <a:pt x="2190" y="877"/>
                </a:cubicBezTo>
                <a:cubicBezTo>
                  <a:pt x="2246" y="877"/>
                  <a:pt x="2303" y="898"/>
                  <a:pt x="2360" y="943"/>
                </a:cubicBezTo>
                <a:lnTo>
                  <a:pt x="3259" y="1640"/>
                </a:lnTo>
                <a:cubicBezTo>
                  <a:pt x="3449" y="1540"/>
                  <a:pt x="3648" y="1458"/>
                  <a:pt x="3851" y="1393"/>
                </a:cubicBezTo>
                <a:cubicBezTo>
                  <a:pt x="3922" y="803"/>
                  <a:pt x="3984" y="399"/>
                  <a:pt x="4040" y="183"/>
                </a:cubicBezTo>
                <a:cubicBezTo>
                  <a:pt x="4070" y="62"/>
                  <a:pt x="4148" y="0"/>
                  <a:pt x="4274" y="0"/>
                </a:cubicBezTo>
                <a:lnTo>
                  <a:pt x="5719" y="0"/>
                </a:lnTo>
                <a:cubicBezTo>
                  <a:pt x="5780" y="0"/>
                  <a:pt x="5833" y="19"/>
                  <a:pt x="5878" y="55"/>
                </a:cubicBezTo>
                <a:cubicBezTo>
                  <a:pt x="5923" y="92"/>
                  <a:pt x="5948" y="139"/>
                  <a:pt x="5953" y="194"/>
                </a:cubicBezTo>
                <a:lnTo>
                  <a:pt x="6135" y="1392"/>
                </a:lnTo>
                <a:cubicBezTo>
                  <a:pt x="6348" y="1462"/>
                  <a:pt x="6543" y="1540"/>
                  <a:pt x="6722" y="1632"/>
                </a:cubicBezTo>
                <a:lnTo>
                  <a:pt x="7645" y="934"/>
                </a:lnTo>
                <a:cubicBezTo>
                  <a:pt x="7684" y="895"/>
                  <a:pt x="7736" y="874"/>
                  <a:pt x="7802" y="874"/>
                </a:cubicBezTo>
                <a:cubicBezTo>
                  <a:pt x="7858" y="874"/>
                  <a:pt x="7913" y="895"/>
                  <a:pt x="7965" y="940"/>
                </a:cubicBezTo>
                <a:cubicBezTo>
                  <a:pt x="8525" y="1457"/>
                  <a:pt x="8883" y="1827"/>
                  <a:pt x="9040" y="2047"/>
                </a:cubicBezTo>
                <a:cubicBezTo>
                  <a:pt x="9070" y="2080"/>
                  <a:pt x="9085" y="2129"/>
                  <a:pt x="9085" y="2190"/>
                </a:cubicBezTo>
                <a:cubicBezTo>
                  <a:pt x="9085" y="2243"/>
                  <a:pt x="9068" y="2293"/>
                  <a:pt x="9033" y="2339"/>
                </a:cubicBezTo>
                <a:cubicBezTo>
                  <a:pt x="8967" y="2430"/>
                  <a:pt x="8858" y="2574"/>
                  <a:pt x="8702" y="2772"/>
                </a:cubicBezTo>
                <a:cubicBezTo>
                  <a:pt x="8545" y="2969"/>
                  <a:pt x="8428" y="3122"/>
                  <a:pt x="8350" y="3230"/>
                </a:cubicBezTo>
                <a:cubicBezTo>
                  <a:pt x="8463" y="3448"/>
                  <a:pt x="8552" y="3660"/>
                  <a:pt x="8618" y="3868"/>
                </a:cubicBezTo>
                <a:lnTo>
                  <a:pt x="9809" y="4050"/>
                </a:lnTo>
                <a:cubicBezTo>
                  <a:pt x="9865" y="4058"/>
                  <a:pt x="9910" y="4085"/>
                  <a:pt x="9945" y="4132"/>
                </a:cubicBezTo>
                <a:cubicBezTo>
                  <a:pt x="9985" y="4180"/>
                  <a:pt x="10004" y="4230"/>
                  <a:pt x="10004" y="4287"/>
                </a:cubicBezTo>
                <a:close/>
                <a:moveTo>
                  <a:pt x="6183" y="6176"/>
                </a:moveTo>
                <a:cubicBezTo>
                  <a:pt x="6508" y="5851"/>
                  <a:pt x="6672" y="5457"/>
                  <a:pt x="6672" y="4997"/>
                </a:cubicBezTo>
                <a:cubicBezTo>
                  <a:pt x="6672" y="4537"/>
                  <a:pt x="6508" y="4144"/>
                  <a:pt x="6183" y="3818"/>
                </a:cubicBezTo>
                <a:cubicBezTo>
                  <a:pt x="5858" y="3494"/>
                  <a:pt x="5464" y="3331"/>
                  <a:pt x="5004" y="3331"/>
                </a:cubicBezTo>
                <a:cubicBezTo>
                  <a:pt x="4544" y="3331"/>
                  <a:pt x="4151" y="3494"/>
                  <a:pt x="3825" y="3819"/>
                </a:cubicBezTo>
                <a:cubicBezTo>
                  <a:pt x="3500" y="4144"/>
                  <a:pt x="3336" y="4538"/>
                  <a:pt x="3336" y="4998"/>
                </a:cubicBezTo>
                <a:cubicBezTo>
                  <a:pt x="3336" y="5458"/>
                  <a:pt x="3500" y="5851"/>
                  <a:pt x="3825" y="6177"/>
                </a:cubicBezTo>
                <a:cubicBezTo>
                  <a:pt x="4150" y="6503"/>
                  <a:pt x="4544" y="6666"/>
                  <a:pt x="5004" y="6666"/>
                </a:cubicBezTo>
                <a:cubicBezTo>
                  <a:pt x="5464" y="6663"/>
                  <a:pt x="5856" y="6500"/>
                  <a:pt x="6183" y="6176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10724722" y="0"/>
            <a:ext cx="1467278" cy="1043202"/>
          </a:xfrm>
          <a:custGeom>
            <a:avLst/>
            <a:gdLst>
              <a:gd name="connsiteX0" fmla="*/ 0 w 1467278"/>
              <a:gd name="connsiteY0" fmla="*/ 0 h 1043202"/>
              <a:gd name="connsiteX1" fmla="*/ 684136 w 1467278"/>
              <a:gd name="connsiteY1" fmla="*/ 0 h 1043202"/>
              <a:gd name="connsiteX2" fmla="*/ 738846 w 1467278"/>
              <a:gd name="connsiteY2" fmla="*/ 100795 h 1043202"/>
              <a:gd name="connsiteX3" fmla="*/ 1281190 w 1467278"/>
              <a:gd name="connsiteY3" fmla="*/ 389157 h 1043202"/>
              <a:gd name="connsiteX4" fmla="*/ 1413003 w 1467278"/>
              <a:gd name="connsiteY4" fmla="*/ 375869 h 1043202"/>
              <a:gd name="connsiteX5" fmla="*/ 1467278 w 1467278"/>
              <a:gd name="connsiteY5" fmla="*/ 359021 h 1043202"/>
              <a:gd name="connsiteX6" fmla="*/ 1467278 w 1467278"/>
              <a:gd name="connsiteY6" fmla="*/ 1028460 h 1043202"/>
              <a:gd name="connsiteX7" fmla="*/ 1414935 w 1467278"/>
              <a:gd name="connsiteY7" fmla="*/ 1036449 h 1043202"/>
              <a:gd name="connsiteX8" fmla="*/ 1281190 w 1467278"/>
              <a:gd name="connsiteY8" fmla="*/ 1043202 h 1043202"/>
              <a:gd name="connsiteX9" fmla="*/ 31909 w 1467278"/>
              <a:gd name="connsiteY9" fmla="*/ 124098 h 1043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67278" h="1043202">
                <a:moveTo>
                  <a:pt x="0" y="0"/>
                </a:moveTo>
                <a:lnTo>
                  <a:pt x="684136" y="0"/>
                </a:lnTo>
                <a:lnTo>
                  <a:pt x="738846" y="100795"/>
                </a:lnTo>
                <a:cubicBezTo>
                  <a:pt x="856382" y="274772"/>
                  <a:pt x="1055428" y="389157"/>
                  <a:pt x="1281190" y="389157"/>
                </a:cubicBezTo>
                <a:cubicBezTo>
                  <a:pt x="1326342" y="389157"/>
                  <a:pt x="1370426" y="384582"/>
                  <a:pt x="1413003" y="375869"/>
                </a:cubicBezTo>
                <a:lnTo>
                  <a:pt x="1467278" y="359021"/>
                </a:lnTo>
                <a:lnTo>
                  <a:pt x="1467278" y="1028460"/>
                </a:lnTo>
                <a:lnTo>
                  <a:pt x="1414935" y="1036449"/>
                </a:lnTo>
                <a:cubicBezTo>
                  <a:pt x="1370960" y="1040914"/>
                  <a:pt x="1326342" y="1043202"/>
                  <a:pt x="1281190" y="1043202"/>
                </a:cubicBezTo>
                <a:cubicBezTo>
                  <a:pt x="694209" y="1043202"/>
                  <a:pt x="197528" y="656580"/>
                  <a:pt x="31909" y="12409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5239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配色" hidden="1"/>
          <p:cNvGrpSpPr/>
          <p:nvPr userDrawn="1"/>
        </p:nvGrpSpPr>
        <p:grpSpPr>
          <a:xfrm>
            <a:off x="4145072" y="-1088198"/>
            <a:ext cx="3901856" cy="975464"/>
            <a:chOff x="951749" y="1028700"/>
            <a:chExt cx="5675248" cy="1418812"/>
          </a:xfrm>
        </p:grpSpPr>
        <p:sp>
          <p:nvSpPr>
            <p:cNvPr id="3" name="矩形 2"/>
            <p:cNvSpPr/>
            <p:nvPr/>
          </p:nvSpPr>
          <p:spPr>
            <a:xfrm>
              <a:off x="951749" y="1028700"/>
              <a:ext cx="1418812" cy="1418812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370561" y="1028700"/>
              <a:ext cx="1418812" cy="1418812"/>
            </a:xfrm>
            <a:prstGeom prst="rect">
              <a:avLst/>
            </a:prstGeom>
            <a:solidFill>
              <a:srgbClr val="0047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789373" y="1028700"/>
              <a:ext cx="1418812" cy="1418812"/>
            </a:xfrm>
            <a:prstGeom prst="rect">
              <a:avLst/>
            </a:prstGeom>
            <a:solidFill>
              <a:srgbClr val="FFB4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208185" y="1028700"/>
              <a:ext cx="1418812" cy="1418812"/>
            </a:xfrm>
            <a:prstGeom prst="rect">
              <a:avLst/>
            </a:prstGeom>
            <a:solidFill>
              <a:srgbClr val="FFA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5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1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26809C-3E80-4225-A4C1-1DE2DC9F1A7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2022/11/23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668298-5B77-4A81-B9FA-BED496B2309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5979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6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您的logo"/>
          <p:cNvGrpSpPr/>
          <p:nvPr/>
        </p:nvGrpSpPr>
        <p:grpSpPr>
          <a:xfrm>
            <a:off x="660400" y="722502"/>
            <a:ext cx="1682521" cy="369332"/>
            <a:chOff x="660400" y="722502"/>
            <a:chExt cx="1682521" cy="369332"/>
          </a:xfrm>
        </p:grpSpPr>
        <p:sp>
          <p:nvSpPr>
            <p:cNvPr id="34" name="logo-图"/>
            <p:cNvSpPr/>
            <p:nvPr/>
          </p:nvSpPr>
          <p:spPr>
            <a:xfrm>
              <a:off x="660400" y="775421"/>
              <a:ext cx="248461" cy="248253"/>
            </a:xfrm>
            <a:custGeom>
              <a:avLst/>
              <a:gdLst>
                <a:gd name="T0" fmla="*/ 10004 w 10004"/>
                <a:gd name="T1" fmla="*/ 5732 h 9996"/>
                <a:gd name="T2" fmla="*/ 9822 w 10004"/>
                <a:gd name="T3" fmla="*/ 5966 h 9996"/>
                <a:gd name="T4" fmla="*/ 8363 w 10004"/>
                <a:gd name="T5" fmla="*/ 6741 h 9996"/>
                <a:gd name="T6" fmla="*/ 9127 w 10004"/>
                <a:gd name="T7" fmla="*/ 7803 h 9996"/>
                <a:gd name="T8" fmla="*/ 8423 w 10004"/>
                <a:gd name="T9" fmla="*/ 8655 h 9996"/>
                <a:gd name="T10" fmla="*/ 7642 w 10004"/>
                <a:gd name="T11" fmla="*/ 9059 h 9996"/>
                <a:gd name="T12" fmla="*/ 6150 w 10004"/>
                <a:gd name="T13" fmla="*/ 8603 h 9996"/>
                <a:gd name="T14" fmla="*/ 5728 w 10004"/>
                <a:gd name="T15" fmla="*/ 9996 h 9996"/>
                <a:gd name="T16" fmla="*/ 4123 w 10004"/>
                <a:gd name="T17" fmla="*/ 9941 h 9996"/>
                <a:gd name="T18" fmla="*/ 3864 w 10004"/>
                <a:gd name="T19" fmla="*/ 8602 h 9996"/>
                <a:gd name="T20" fmla="*/ 2360 w 10004"/>
                <a:gd name="T21" fmla="*/ 9059 h 9996"/>
                <a:gd name="T22" fmla="*/ 2033 w 10004"/>
                <a:gd name="T23" fmla="*/ 9048 h 9996"/>
                <a:gd name="T24" fmla="*/ 913 w 10004"/>
                <a:gd name="T25" fmla="*/ 7805 h 9996"/>
                <a:gd name="T26" fmla="*/ 1296 w 10004"/>
                <a:gd name="T27" fmla="*/ 7224 h 9996"/>
                <a:gd name="T28" fmla="*/ 1380 w 10004"/>
                <a:gd name="T29" fmla="*/ 6122 h 9996"/>
                <a:gd name="T30" fmla="*/ 53 w 10004"/>
                <a:gd name="T31" fmla="*/ 5865 h 9996"/>
                <a:gd name="T32" fmla="*/ 0 w 10004"/>
                <a:gd name="T33" fmla="*/ 4262 h 9996"/>
                <a:gd name="T34" fmla="*/ 175 w 10004"/>
                <a:gd name="T35" fmla="*/ 4028 h 9996"/>
                <a:gd name="T36" fmla="*/ 1639 w 10004"/>
                <a:gd name="T37" fmla="*/ 3247 h 9996"/>
                <a:gd name="T38" fmla="*/ 875 w 10004"/>
                <a:gd name="T39" fmla="*/ 2192 h 9996"/>
                <a:gd name="T40" fmla="*/ 1575 w 10004"/>
                <a:gd name="T41" fmla="*/ 1343 h 9996"/>
                <a:gd name="T42" fmla="*/ 2360 w 10004"/>
                <a:gd name="T43" fmla="*/ 943 h 9996"/>
                <a:gd name="T44" fmla="*/ 3851 w 10004"/>
                <a:gd name="T45" fmla="*/ 1393 h 9996"/>
                <a:gd name="T46" fmla="*/ 4274 w 10004"/>
                <a:gd name="T47" fmla="*/ 0 h 9996"/>
                <a:gd name="T48" fmla="*/ 5878 w 10004"/>
                <a:gd name="T49" fmla="*/ 55 h 9996"/>
                <a:gd name="T50" fmla="*/ 6135 w 10004"/>
                <a:gd name="T51" fmla="*/ 1392 h 9996"/>
                <a:gd name="T52" fmla="*/ 7645 w 10004"/>
                <a:gd name="T53" fmla="*/ 934 h 9996"/>
                <a:gd name="T54" fmla="*/ 7965 w 10004"/>
                <a:gd name="T55" fmla="*/ 940 h 9996"/>
                <a:gd name="T56" fmla="*/ 9085 w 10004"/>
                <a:gd name="T57" fmla="*/ 2190 h 9996"/>
                <a:gd name="T58" fmla="*/ 8702 w 10004"/>
                <a:gd name="T59" fmla="*/ 2772 h 9996"/>
                <a:gd name="T60" fmla="*/ 8618 w 10004"/>
                <a:gd name="T61" fmla="*/ 3868 h 9996"/>
                <a:gd name="T62" fmla="*/ 9945 w 10004"/>
                <a:gd name="T63" fmla="*/ 4132 h 9996"/>
                <a:gd name="T64" fmla="*/ 6183 w 10004"/>
                <a:gd name="T65" fmla="*/ 6176 h 9996"/>
                <a:gd name="T66" fmla="*/ 6183 w 10004"/>
                <a:gd name="T67" fmla="*/ 3818 h 9996"/>
                <a:gd name="T68" fmla="*/ 3825 w 10004"/>
                <a:gd name="T69" fmla="*/ 3819 h 9996"/>
                <a:gd name="T70" fmla="*/ 3825 w 10004"/>
                <a:gd name="T71" fmla="*/ 6177 h 9996"/>
                <a:gd name="T72" fmla="*/ 6183 w 10004"/>
                <a:gd name="T73" fmla="*/ 6176 h 9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04" h="9996">
                  <a:moveTo>
                    <a:pt x="10004" y="4287"/>
                  </a:moveTo>
                  <a:lnTo>
                    <a:pt x="10004" y="5732"/>
                  </a:lnTo>
                  <a:cubicBezTo>
                    <a:pt x="10004" y="5784"/>
                    <a:pt x="9987" y="5834"/>
                    <a:pt x="9952" y="5881"/>
                  </a:cubicBezTo>
                  <a:cubicBezTo>
                    <a:pt x="9918" y="5928"/>
                    <a:pt x="9873" y="5956"/>
                    <a:pt x="9822" y="5966"/>
                  </a:cubicBezTo>
                  <a:lnTo>
                    <a:pt x="8617" y="6148"/>
                  </a:lnTo>
                  <a:cubicBezTo>
                    <a:pt x="8534" y="6382"/>
                    <a:pt x="8449" y="6579"/>
                    <a:pt x="8363" y="6741"/>
                  </a:cubicBezTo>
                  <a:cubicBezTo>
                    <a:pt x="8515" y="6958"/>
                    <a:pt x="8748" y="7257"/>
                    <a:pt x="9060" y="7639"/>
                  </a:cubicBezTo>
                  <a:cubicBezTo>
                    <a:pt x="9104" y="7692"/>
                    <a:pt x="9127" y="7746"/>
                    <a:pt x="9127" y="7803"/>
                  </a:cubicBezTo>
                  <a:cubicBezTo>
                    <a:pt x="9127" y="7859"/>
                    <a:pt x="9108" y="7909"/>
                    <a:pt x="9067" y="7952"/>
                  </a:cubicBezTo>
                  <a:cubicBezTo>
                    <a:pt x="8949" y="8113"/>
                    <a:pt x="8735" y="8347"/>
                    <a:pt x="8423" y="8655"/>
                  </a:cubicBezTo>
                  <a:cubicBezTo>
                    <a:pt x="8110" y="8963"/>
                    <a:pt x="7907" y="9119"/>
                    <a:pt x="7812" y="9119"/>
                  </a:cubicBezTo>
                  <a:cubicBezTo>
                    <a:pt x="7759" y="9119"/>
                    <a:pt x="7704" y="9101"/>
                    <a:pt x="7642" y="9059"/>
                  </a:cubicBezTo>
                  <a:lnTo>
                    <a:pt x="6743" y="8356"/>
                  </a:lnTo>
                  <a:cubicBezTo>
                    <a:pt x="6552" y="8456"/>
                    <a:pt x="6354" y="8538"/>
                    <a:pt x="6150" y="8603"/>
                  </a:cubicBezTo>
                  <a:cubicBezTo>
                    <a:pt x="6080" y="9193"/>
                    <a:pt x="6018" y="9597"/>
                    <a:pt x="5962" y="9813"/>
                  </a:cubicBezTo>
                  <a:cubicBezTo>
                    <a:pt x="5932" y="9934"/>
                    <a:pt x="5854" y="9996"/>
                    <a:pt x="5728" y="9996"/>
                  </a:cubicBezTo>
                  <a:lnTo>
                    <a:pt x="4282" y="9996"/>
                  </a:lnTo>
                  <a:cubicBezTo>
                    <a:pt x="4220" y="9996"/>
                    <a:pt x="4168" y="9977"/>
                    <a:pt x="4123" y="9941"/>
                  </a:cubicBezTo>
                  <a:cubicBezTo>
                    <a:pt x="4078" y="9904"/>
                    <a:pt x="4052" y="9857"/>
                    <a:pt x="4048" y="9802"/>
                  </a:cubicBezTo>
                  <a:lnTo>
                    <a:pt x="3864" y="8602"/>
                  </a:lnTo>
                  <a:cubicBezTo>
                    <a:pt x="3652" y="8532"/>
                    <a:pt x="3457" y="8453"/>
                    <a:pt x="3278" y="8362"/>
                  </a:cubicBezTo>
                  <a:lnTo>
                    <a:pt x="2360" y="9059"/>
                  </a:lnTo>
                  <a:cubicBezTo>
                    <a:pt x="2317" y="9098"/>
                    <a:pt x="2263" y="9119"/>
                    <a:pt x="2196" y="9119"/>
                  </a:cubicBezTo>
                  <a:cubicBezTo>
                    <a:pt x="2135" y="9119"/>
                    <a:pt x="2082" y="9097"/>
                    <a:pt x="2033" y="9048"/>
                  </a:cubicBezTo>
                  <a:cubicBezTo>
                    <a:pt x="1486" y="8554"/>
                    <a:pt x="1128" y="8188"/>
                    <a:pt x="958" y="7954"/>
                  </a:cubicBezTo>
                  <a:cubicBezTo>
                    <a:pt x="928" y="7910"/>
                    <a:pt x="913" y="7860"/>
                    <a:pt x="913" y="7805"/>
                  </a:cubicBezTo>
                  <a:cubicBezTo>
                    <a:pt x="913" y="7753"/>
                    <a:pt x="930" y="7704"/>
                    <a:pt x="965" y="7657"/>
                  </a:cubicBezTo>
                  <a:cubicBezTo>
                    <a:pt x="1031" y="7565"/>
                    <a:pt x="1140" y="7422"/>
                    <a:pt x="1296" y="7224"/>
                  </a:cubicBezTo>
                  <a:cubicBezTo>
                    <a:pt x="1453" y="7027"/>
                    <a:pt x="1570" y="6874"/>
                    <a:pt x="1648" y="6765"/>
                  </a:cubicBezTo>
                  <a:cubicBezTo>
                    <a:pt x="1530" y="6549"/>
                    <a:pt x="1441" y="6334"/>
                    <a:pt x="1380" y="6122"/>
                  </a:cubicBezTo>
                  <a:lnTo>
                    <a:pt x="189" y="5947"/>
                  </a:lnTo>
                  <a:cubicBezTo>
                    <a:pt x="133" y="5939"/>
                    <a:pt x="86" y="5912"/>
                    <a:pt x="53" y="5865"/>
                  </a:cubicBezTo>
                  <a:cubicBezTo>
                    <a:pt x="19" y="5820"/>
                    <a:pt x="0" y="5768"/>
                    <a:pt x="0" y="5712"/>
                  </a:cubicBezTo>
                  <a:lnTo>
                    <a:pt x="0" y="4262"/>
                  </a:lnTo>
                  <a:cubicBezTo>
                    <a:pt x="0" y="4209"/>
                    <a:pt x="18" y="4160"/>
                    <a:pt x="53" y="4113"/>
                  </a:cubicBezTo>
                  <a:cubicBezTo>
                    <a:pt x="88" y="4065"/>
                    <a:pt x="128" y="4038"/>
                    <a:pt x="175" y="4028"/>
                  </a:cubicBezTo>
                  <a:lnTo>
                    <a:pt x="1385" y="3845"/>
                  </a:lnTo>
                  <a:cubicBezTo>
                    <a:pt x="1446" y="3645"/>
                    <a:pt x="1530" y="3445"/>
                    <a:pt x="1639" y="3247"/>
                  </a:cubicBezTo>
                  <a:cubicBezTo>
                    <a:pt x="1465" y="2999"/>
                    <a:pt x="1234" y="2700"/>
                    <a:pt x="941" y="2348"/>
                  </a:cubicBezTo>
                  <a:cubicBezTo>
                    <a:pt x="898" y="2295"/>
                    <a:pt x="875" y="2244"/>
                    <a:pt x="875" y="2192"/>
                  </a:cubicBezTo>
                  <a:cubicBezTo>
                    <a:pt x="875" y="2148"/>
                    <a:pt x="894" y="2098"/>
                    <a:pt x="935" y="2043"/>
                  </a:cubicBezTo>
                  <a:cubicBezTo>
                    <a:pt x="1048" y="1887"/>
                    <a:pt x="1260" y="1654"/>
                    <a:pt x="1575" y="1343"/>
                  </a:cubicBezTo>
                  <a:cubicBezTo>
                    <a:pt x="1890" y="1032"/>
                    <a:pt x="2095" y="877"/>
                    <a:pt x="2190" y="877"/>
                  </a:cubicBezTo>
                  <a:cubicBezTo>
                    <a:pt x="2246" y="877"/>
                    <a:pt x="2303" y="898"/>
                    <a:pt x="2360" y="943"/>
                  </a:cubicBezTo>
                  <a:lnTo>
                    <a:pt x="3259" y="1640"/>
                  </a:lnTo>
                  <a:cubicBezTo>
                    <a:pt x="3449" y="1540"/>
                    <a:pt x="3648" y="1458"/>
                    <a:pt x="3851" y="1393"/>
                  </a:cubicBezTo>
                  <a:cubicBezTo>
                    <a:pt x="3922" y="803"/>
                    <a:pt x="3984" y="399"/>
                    <a:pt x="4040" y="183"/>
                  </a:cubicBezTo>
                  <a:cubicBezTo>
                    <a:pt x="4070" y="62"/>
                    <a:pt x="4148" y="0"/>
                    <a:pt x="4274" y="0"/>
                  </a:cubicBezTo>
                  <a:lnTo>
                    <a:pt x="5719" y="0"/>
                  </a:lnTo>
                  <a:cubicBezTo>
                    <a:pt x="5780" y="0"/>
                    <a:pt x="5833" y="19"/>
                    <a:pt x="5878" y="55"/>
                  </a:cubicBezTo>
                  <a:cubicBezTo>
                    <a:pt x="5923" y="92"/>
                    <a:pt x="5948" y="139"/>
                    <a:pt x="5953" y="194"/>
                  </a:cubicBezTo>
                  <a:lnTo>
                    <a:pt x="6135" y="1392"/>
                  </a:lnTo>
                  <a:cubicBezTo>
                    <a:pt x="6348" y="1462"/>
                    <a:pt x="6543" y="1540"/>
                    <a:pt x="6722" y="1632"/>
                  </a:cubicBezTo>
                  <a:lnTo>
                    <a:pt x="7645" y="934"/>
                  </a:lnTo>
                  <a:cubicBezTo>
                    <a:pt x="7684" y="895"/>
                    <a:pt x="7736" y="874"/>
                    <a:pt x="7802" y="874"/>
                  </a:cubicBezTo>
                  <a:cubicBezTo>
                    <a:pt x="7858" y="874"/>
                    <a:pt x="7913" y="895"/>
                    <a:pt x="7965" y="940"/>
                  </a:cubicBezTo>
                  <a:cubicBezTo>
                    <a:pt x="8525" y="1457"/>
                    <a:pt x="8883" y="1827"/>
                    <a:pt x="9040" y="2047"/>
                  </a:cubicBezTo>
                  <a:cubicBezTo>
                    <a:pt x="9070" y="2080"/>
                    <a:pt x="9085" y="2129"/>
                    <a:pt x="9085" y="2190"/>
                  </a:cubicBezTo>
                  <a:cubicBezTo>
                    <a:pt x="9085" y="2243"/>
                    <a:pt x="9068" y="2293"/>
                    <a:pt x="9033" y="2339"/>
                  </a:cubicBezTo>
                  <a:cubicBezTo>
                    <a:pt x="8967" y="2430"/>
                    <a:pt x="8858" y="2574"/>
                    <a:pt x="8702" y="2772"/>
                  </a:cubicBezTo>
                  <a:cubicBezTo>
                    <a:pt x="8545" y="2969"/>
                    <a:pt x="8428" y="3122"/>
                    <a:pt x="8350" y="3230"/>
                  </a:cubicBezTo>
                  <a:cubicBezTo>
                    <a:pt x="8463" y="3448"/>
                    <a:pt x="8552" y="3660"/>
                    <a:pt x="8618" y="3868"/>
                  </a:cubicBezTo>
                  <a:lnTo>
                    <a:pt x="9809" y="4050"/>
                  </a:lnTo>
                  <a:cubicBezTo>
                    <a:pt x="9865" y="4058"/>
                    <a:pt x="9910" y="4085"/>
                    <a:pt x="9945" y="4132"/>
                  </a:cubicBezTo>
                  <a:cubicBezTo>
                    <a:pt x="9985" y="4180"/>
                    <a:pt x="10004" y="4230"/>
                    <a:pt x="10004" y="4287"/>
                  </a:cubicBezTo>
                  <a:close/>
                  <a:moveTo>
                    <a:pt x="6183" y="6176"/>
                  </a:moveTo>
                  <a:cubicBezTo>
                    <a:pt x="6508" y="5851"/>
                    <a:pt x="6672" y="5457"/>
                    <a:pt x="6672" y="4997"/>
                  </a:cubicBezTo>
                  <a:cubicBezTo>
                    <a:pt x="6672" y="4537"/>
                    <a:pt x="6508" y="4144"/>
                    <a:pt x="6183" y="3818"/>
                  </a:cubicBezTo>
                  <a:cubicBezTo>
                    <a:pt x="5858" y="3494"/>
                    <a:pt x="5464" y="3331"/>
                    <a:pt x="5004" y="3331"/>
                  </a:cubicBezTo>
                  <a:cubicBezTo>
                    <a:pt x="4544" y="3331"/>
                    <a:pt x="4151" y="3494"/>
                    <a:pt x="3825" y="3819"/>
                  </a:cubicBezTo>
                  <a:cubicBezTo>
                    <a:pt x="3500" y="4144"/>
                    <a:pt x="3336" y="4538"/>
                    <a:pt x="3336" y="4998"/>
                  </a:cubicBezTo>
                  <a:cubicBezTo>
                    <a:pt x="3336" y="5458"/>
                    <a:pt x="3500" y="5851"/>
                    <a:pt x="3825" y="6177"/>
                  </a:cubicBezTo>
                  <a:cubicBezTo>
                    <a:pt x="4150" y="6503"/>
                    <a:pt x="4544" y="6666"/>
                    <a:pt x="5004" y="6666"/>
                  </a:cubicBezTo>
                  <a:cubicBezTo>
                    <a:pt x="5464" y="6663"/>
                    <a:pt x="5856" y="6500"/>
                    <a:pt x="6183" y="617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5" name="logo-文"/>
            <p:cNvSpPr txBox="1"/>
            <p:nvPr/>
          </p:nvSpPr>
          <p:spPr>
            <a:xfrm>
              <a:off x="952271" y="722502"/>
              <a:ext cx="13906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您的</a:t>
              </a:r>
              <a:r>
                <a:rPr lang="en-US" altLang="zh-CN" b="1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LOGO</a:t>
              </a:r>
              <a:endParaRPr lang="zh-CN" altLang="en-US" b="1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8" name="标题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工业制造行业</a:t>
            </a:r>
            <a:br>
              <a:rPr lang="en-US" altLang="zh-CN"/>
            </a:br>
            <a:r>
              <a:rPr lang="zh-CN" altLang="en-US"/>
              <a:t>通用总结汇报模板</a:t>
            </a:r>
          </a:p>
        </p:txBody>
      </p:sp>
      <p:sp>
        <p:nvSpPr>
          <p:cNvPr id="30" name="汇报人"/>
          <p:cNvSpPr/>
          <p:nvPr userDrawn="1"/>
        </p:nvSpPr>
        <p:spPr>
          <a:xfrm>
            <a:off x="676841" y="5288280"/>
            <a:ext cx="2971800" cy="50292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/>
              <a:t>汇报人：某某某</a:t>
            </a:r>
          </a:p>
        </p:txBody>
      </p:sp>
      <p:sp>
        <p:nvSpPr>
          <p:cNvPr id="32" name="小标题"/>
          <p:cNvSpPr txBox="1"/>
          <p:nvPr userDrawn="1"/>
        </p:nvSpPr>
        <p:spPr>
          <a:xfrm>
            <a:off x="563255" y="3341271"/>
            <a:ext cx="45648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accent1">
                    <a:lumMod val="60000"/>
                    <a:lumOff val="40000"/>
                  </a:schemeClr>
                </a:solidFill>
              </a:rPr>
              <a:t>这里填写您的公司名称或是部门名称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0" y="0"/>
            <a:ext cx="12192000" cy="6858001"/>
            <a:chOff x="0" y="0"/>
            <a:chExt cx="12192000" cy="6858001"/>
          </a:xfrm>
        </p:grpSpPr>
        <p:sp>
          <p:nvSpPr>
            <p:cNvPr id="21" name="任意多边形 20"/>
            <p:cNvSpPr/>
            <p:nvPr/>
          </p:nvSpPr>
          <p:spPr>
            <a:xfrm>
              <a:off x="0" y="0"/>
              <a:ext cx="12192000" cy="6675120"/>
            </a:xfrm>
            <a:custGeom>
              <a:avLst/>
              <a:gdLst>
                <a:gd name="connsiteX0" fmla="*/ 8502959 w 12192000"/>
                <a:gd name="connsiteY0" fmla="*/ 0 h 6659302"/>
                <a:gd name="connsiteX1" fmla="*/ 11728803 w 12192000"/>
                <a:gd name="connsiteY1" fmla="*/ 0 h 6659302"/>
                <a:gd name="connsiteX2" fmla="*/ 11757487 w 12192000"/>
                <a:gd name="connsiteY2" fmla="*/ 40336 h 6659302"/>
                <a:gd name="connsiteX3" fmla="*/ 12099475 w 12192000"/>
                <a:gd name="connsiteY3" fmla="*/ 603266 h 6659302"/>
                <a:gd name="connsiteX4" fmla="*/ 12192000 w 12192000"/>
                <a:gd name="connsiteY4" fmla="*/ 783919 h 6659302"/>
                <a:gd name="connsiteX5" fmla="*/ 12192000 w 12192000"/>
                <a:gd name="connsiteY5" fmla="*/ 6659302 h 6659302"/>
                <a:gd name="connsiteX6" fmla="*/ 9673849 w 12192000"/>
                <a:gd name="connsiteY6" fmla="*/ 6659302 h 6659302"/>
                <a:gd name="connsiteX7" fmla="*/ 9835867 w 12192000"/>
                <a:gd name="connsiteY7" fmla="*/ 6445328 h 6659302"/>
                <a:gd name="connsiteX8" fmla="*/ 10643401 w 12192000"/>
                <a:gd name="connsiteY8" fmla="*/ 3857667 h 6659302"/>
                <a:gd name="connsiteX9" fmla="*/ 8638495 w 12192000"/>
                <a:gd name="connsiteY9" fmla="*/ 86891 h 6659302"/>
                <a:gd name="connsiteX10" fmla="*/ 463197 w 12192000"/>
                <a:gd name="connsiteY10" fmla="*/ 0 h 6659302"/>
                <a:gd name="connsiteX11" fmla="*/ 3689042 w 12192000"/>
                <a:gd name="connsiteY11" fmla="*/ 0 h 6659302"/>
                <a:gd name="connsiteX12" fmla="*/ 3553505 w 12192000"/>
                <a:gd name="connsiteY12" fmla="*/ 86891 h 6659302"/>
                <a:gd name="connsiteX13" fmla="*/ 1548599 w 12192000"/>
                <a:gd name="connsiteY13" fmla="*/ 3857667 h 6659302"/>
                <a:gd name="connsiteX14" fmla="*/ 2356134 w 12192000"/>
                <a:gd name="connsiteY14" fmla="*/ 6445328 h 6659302"/>
                <a:gd name="connsiteX15" fmla="*/ 2518152 w 12192000"/>
                <a:gd name="connsiteY15" fmla="*/ 6659302 h 6659302"/>
                <a:gd name="connsiteX16" fmla="*/ 0 w 12192000"/>
                <a:gd name="connsiteY16" fmla="*/ 6659302 h 6659302"/>
                <a:gd name="connsiteX17" fmla="*/ 0 w 12192000"/>
                <a:gd name="connsiteY17" fmla="*/ 783918 h 6659302"/>
                <a:gd name="connsiteX18" fmla="*/ 92525 w 12192000"/>
                <a:gd name="connsiteY18" fmla="*/ 603266 h 6659302"/>
                <a:gd name="connsiteX19" fmla="*/ 434513 w 12192000"/>
                <a:gd name="connsiteY19" fmla="*/ 40336 h 6659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192000" h="6659302">
                  <a:moveTo>
                    <a:pt x="8502959" y="0"/>
                  </a:moveTo>
                  <a:lnTo>
                    <a:pt x="11728803" y="0"/>
                  </a:lnTo>
                  <a:lnTo>
                    <a:pt x="11757487" y="40336"/>
                  </a:lnTo>
                  <a:cubicBezTo>
                    <a:pt x="11880182" y="221949"/>
                    <a:pt x="11994369" y="409783"/>
                    <a:pt x="12099475" y="603266"/>
                  </a:cubicBezTo>
                  <a:lnTo>
                    <a:pt x="12192000" y="783919"/>
                  </a:lnTo>
                  <a:lnTo>
                    <a:pt x="12192000" y="6659302"/>
                  </a:lnTo>
                  <a:lnTo>
                    <a:pt x="9673849" y="6659302"/>
                  </a:lnTo>
                  <a:lnTo>
                    <a:pt x="9835867" y="6445328"/>
                  </a:lnTo>
                  <a:cubicBezTo>
                    <a:pt x="10345043" y="5710819"/>
                    <a:pt x="10643401" y="4819086"/>
                    <a:pt x="10643401" y="3857667"/>
                  </a:cubicBezTo>
                  <a:cubicBezTo>
                    <a:pt x="10643401" y="2288005"/>
                    <a:pt x="9848112" y="904092"/>
                    <a:pt x="8638495" y="86891"/>
                  </a:cubicBezTo>
                  <a:close/>
                  <a:moveTo>
                    <a:pt x="463197" y="0"/>
                  </a:moveTo>
                  <a:lnTo>
                    <a:pt x="3689042" y="0"/>
                  </a:lnTo>
                  <a:lnTo>
                    <a:pt x="3553505" y="86891"/>
                  </a:lnTo>
                  <a:cubicBezTo>
                    <a:pt x="2343889" y="904092"/>
                    <a:pt x="1548599" y="2288005"/>
                    <a:pt x="1548599" y="3857667"/>
                  </a:cubicBezTo>
                  <a:cubicBezTo>
                    <a:pt x="1548599" y="4819086"/>
                    <a:pt x="1846957" y="5710819"/>
                    <a:pt x="2356134" y="6445328"/>
                  </a:cubicBezTo>
                  <a:lnTo>
                    <a:pt x="2518152" y="6659302"/>
                  </a:lnTo>
                  <a:lnTo>
                    <a:pt x="0" y="6659302"/>
                  </a:lnTo>
                  <a:lnTo>
                    <a:pt x="0" y="783918"/>
                  </a:lnTo>
                  <a:lnTo>
                    <a:pt x="92525" y="603266"/>
                  </a:lnTo>
                  <a:cubicBezTo>
                    <a:pt x="197631" y="409783"/>
                    <a:pt x="311818" y="221949"/>
                    <a:pt x="434513" y="40336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560320" y="321988"/>
              <a:ext cx="7071360" cy="6536013"/>
            </a:xfrm>
            <a:custGeom>
              <a:avLst/>
              <a:gdLst>
                <a:gd name="connsiteX0" fmla="*/ 3535680 w 7071360"/>
                <a:gd name="connsiteY0" fmla="*/ 868080 h 6536013"/>
                <a:gd name="connsiteX1" fmla="*/ 868080 w 7071360"/>
                <a:gd name="connsiteY1" fmla="*/ 3535680 h 6536013"/>
                <a:gd name="connsiteX2" fmla="*/ 3535680 w 7071360"/>
                <a:gd name="connsiteY2" fmla="*/ 6203280 h 6536013"/>
                <a:gd name="connsiteX3" fmla="*/ 6203280 w 7071360"/>
                <a:gd name="connsiteY3" fmla="*/ 3535680 h 6536013"/>
                <a:gd name="connsiteX4" fmla="*/ 3535680 w 7071360"/>
                <a:gd name="connsiteY4" fmla="*/ 868080 h 6536013"/>
                <a:gd name="connsiteX5" fmla="*/ 3535680 w 7071360"/>
                <a:gd name="connsiteY5" fmla="*/ 0 h 6536013"/>
                <a:gd name="connsiteX6" fmla="*/ 7071360 w 7071360"/>
                <a:gd name="connsiteY6" fmla="*/ 3535680 h 6536013"/>
                <a:gd name="connsiteX7" fmla="*/ 5512513 w 7071360"/>
                <a:gd name="connsiteY7" fmla="*/ 6467522 h 6536013"/>
                <a:gd name="connsiteX8" fmla="*/ 5399772 w 7071360"/>
                <a:gd name="connsiteY8" fmla="*/ 6536013 h 6536013"/>
                <a:gd name="connsiteX9" fmla="*/ 1671589 w 7071360"/>
                <a:gd name="connsiteY9" fmla="*/ 6536013 h 6536013"/>
                <a:gd name="connsiteX10" fmla="*/ 1558848 w 7071360"/>
                <a:gd name="connsiteY10" fmla="*/ 6467522 h 6536013"/>
                <a:gd name="connsiteX11" fmla="*/ 0 w 7071360"/>
                <a:gd name="connsiteY11" fmla="*/ 3535680 h 6536013"/>
                <a:gd name="connsiteX12" fmla="*/ 3535680 w 7071360"/>
                <a:gd name="connsiteY12" fmla="*/ 0 h 6536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071360" h="6536013">
                  <a:moveTo>
                    <a:pt x="3535680" y="868080"/>
                  </a:moveTo>
                  <a:cubicBezTo>
                    <a:pt x="2062405" y="868080"/>
                    <a:pt x="868080" y="2062405"/>
                    <a:pt x="868080" y="3535680"/>
                  </a:cubicBezTo>
                  <a:cubicBezTo>
                    <a:pt x="868080" y="5008955"/>
                    <a:pt x="2062405" y="6203280"/>
                    <a:pt x="3535680" y="6203280"/>
                  </a:cubicBezTo>
                  <a:cubicBezTo>
                    <a:pt x="5008955" y="6203280"/>
                    <a:pt x="6203280" y="5008955"/>
                    <a:pt x="6203280" y="3535680"/>
                  </a:cubicBezTo>
                  <a:cubicBezTo>
                    <a:pt x="6203280" y="2062405"/>
                    <a:pt x="5008955" y="868080"/>
                    <a:pt x="3535680" y="868080"/>
                  </a:cubicBezTo>
                  <a:close/>
                  <a:moveTo>
                    <a:pt x="3535680" y="0"/>
                  </a:moveTo>
                  <a:cubicBezTo>
                    <a:pt x="5488382" y="0"/>
                    <a:pt x="7071360" y="1582978"/>
                    <a:pt x="7071360" y="3535680"/>
                  </a:cubicBezTo>
                  <a:cubicBezTo>
                    <a:pt x="7071360" y="4756119"/>
                    <a:pt x="6453009" y="5832134"/>
                    <a:pt x="5512513" y="6467522"/>
                  </a:cubicBezTo>
                  <a:lnTo>
                    <a:pt x="5399772" y="6536013"/>
                  </a:lnTo>
                  <a:lnTo>
                    <a:pt x="1671589" y="6536013"/>
                  </a:lnTo>
                  <a:lnTo>
                    <a:pt x="1558848" y="6467522"/>
                  </a:lnTo>
                  <a:cubicBezTo>
                    <a:pt x="618351" y="5832134"/>
                    <a:pt x="0" y="4756119"/>
                    <a:pt x="0" y="3535680"/>
                  </a:cubicBezTo>
                  <a:cubicBezTo>
                    <a:pt x="0" y="1582978"/>
                    <a:pt x="1582978" y="0"/>
                    <a:pt x="3535680" y="0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实施后效果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425863" y="2080850"/>
            <a:ext cx="3340274" cy="3340274"/>
            <a:chOff x="3784600" y="1896997"/>
            <a:chExt cx="4622800" cy="4622800"/>
          </a:xfrm>
        </p:grpSpPr>
        <p:sp>
          <p:nvSpPr>
            <p:cNvPr id="10" name="椭圆 9"/>
            <p:cNvSpPr/>
            <p:nvPr/>
          </p:nvSpPr>
          <p:spPr>
            <a:xfrm>
              <a:off x="3784600" y="1896997"/>
              <a:ext cx="4622800" cy="46228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343400" y="2455798"/>
              <a:ext cx="3505200" cy="350519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633" y="2234846"/>
            <a:ext cx="2532734" cy="2673282"/>
          </a:xfrm>
          <a:prstGeom prst="rect">
            <a:avLst/>
          </a:prstGeom>
          <a:effectLst>
            <a:outerShdw blurRad="190500" dist="381000" dir="5400000" sx="97000" sy="97000" algn="t" rotWithShape="0">
              <a:prstClr val="black">
                <a:alpha val="20000"/>
              </a:prstClr>
            </a:outerShdw>
          </a:effectLst>
        </p:spPr>
      </p:pic>
      <p:grpSp>
        <p:nvGrpSpPr>
          <p:cNvPr id="27" name="组合 26"/>
          <p:cNvGrpSpPr/>
          <p:nvPr/>
        </p:nvGrpSpPr>
        <p:grpSpPr>
          <a:xfrm>
            <a:off x="7141580" y="1988814"/>
            <a:ext cx="3900668" cy="624557"/>
            <a:chOff x="7141580" y="2095494"/>
            <a:chExt cx="3900668" cy="624557"/>
          </a:xfrm>
        </p:grpSpPr>
        <p:cxnSp>
          <p:nvCxnSpPr>
            <p:cNvPr id="24" name="直接连接符 23"/>
            <p:cNvCxnSpPr/>
            <p:nvPr/>
          </p:nvCxnSpPr>
          <p:spPr>
            <a:xfrm flipV="1">
              <a:off x="7141580" y="2095494"/>
              <a:ext cx="624557" cy="624557"/>
            </a:xfrm>
            <a:prstGeom prst="line">
              <a:avLst/>
            </a:prstGeom>
            <a:ln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766137" y="2097722"/>
              <a:ext cx="327611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 flipH="1">
            <a:off x="1149752" y="1988814"/>
            <a:ext cx="3900668" cy="624557"/>
            <a:chOff x="7141580" y="2095494"/>
            <a:chExt cx="3900668" cy="624557"/>
          </a:xfrm>
        </p:grpSpPr>
        <p:cxnSp>
          <p:nvCxnSpPr>
            <p:cNvPr id="29" name="直接连接符 28"/>
            <p:cNvCxnSpPr/>
            <p:nvPr/>
          </p:nvCxnSpPr>
          <p:spPr>
            <a:xfrm flipV="1">
              <a:off x="7141580" y="2095494"/>
              <a:ext cx="624557" cy="624557"/>
            </a:xfrm>
            <a:prstGeom prst="line">
              <a:avLst/>
            </a:prstGeom>
            <a:ln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7766137" y="2097722"/>
              <a:ext cx="327611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 flipV="1">
            <a:off x="7141580" y="4998452"/>
            <a:ext cx="3900668" cy="624557"/>
            <a:chOff x="7141580" y="2095494"/>
            <a:chExt cx="3900668" cy="624557"/>
          </a:xfrm>
        </p:grpSpPr>
        <p:cxnSp>
          <p:nvCxnSpPr>
            <p:cNvPr id="32" name="直接连接符 31"/>
            <p:cNvCxnSpPr/>
            <p:nvPr/>
          </p:nvCxnSpPr>
          <p:spPr>
            <a:xfrm flipV="1">
              <a:off x="7141580" y="2095494"/>
              <a:ext cx="624557" cy="624557"/>
            </a:xfrm>
            <a:prstGeom prst="line">
              <a:avLst/>
            </a:prstGeom>
            <a:ln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7766137" y="2097722"/>
              <a:ext cx="327611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 flipH="1" flipV="1">
            <a:off x="1149752" y="4998452"/>
            <a:ext cx="3900668" cy="624557"/>
            <a:chOff x="7141580" y="2095494"/>
            <a:chExt cx="3900668" cy="624557"/>
          </a:xfrm>
        </p:grpSpPr>
        <p:cxnSp>
          <p:nvCxnSpPr>
            <p:cNvPr id="35" name="直接连接符 34"/>
            <p:cNvCxnSpPr/>
            <p:nvPr/>
          </p:nvCxnSpPr>
          <p:spPr>
            <a:xfrm flipV="1">
              <a:off x="7141580" y="2095494"/>
              <a:ext cx="624557" cy="624557"/>
            </a:xfrm>
            <a:prstGeom prst="line">
              <a:avLst/>
            </a:prstGeom>
            <a:ln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7766137" y="2097722"/>
              <a:ext cx="327611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8" name="直接连接符 37"/>
          <p:cNvCxnSpPr/>
          <p:nvPr/>
        </p:nvCxnSpPr>
        <p:spPr>
          <a:xfrm>
            <a:off x="7592992" y="3898160"/>
            <a:ext cx="3530279" cy="0"/>
          </a:xfrm>
          <a:prstGeom prst="line">
            <a:avLst/>
          </a:pr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1183607" y="3898160"/>
            <a:ext cx="3411542" cy="0"/>
          </a:xfrm>
          <a:prstGeom prst="line">
            <a:avLst/>
          </a:prstGeom>
          <a:ln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1074694" y="2008332"/>
            <a:ext cx="317321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14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号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74694" y="3938025"/>
            <a:ext cx="317321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14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号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074694" y="5614175"/>
            <a:ext cx="317321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14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号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944091" y="2008332"/>
            <a:ext cx="317321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14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号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944091" y="3938025"/>
            <a:ext cx="317321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14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号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944091" y="5614175"/>
            <a:ext cx="317321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14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号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068729" y="1524238"/>
            <a:ext cx="1886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</a:rPr>
              <a:t>效果一标题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068729" y="3438603"/>
            <a:ext cx="1886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</a:rPr>
              <a:t>效果二标题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1092354" y="5155566"/>
            <a:ext cx="1886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</a:rPr>
              <a:t>效果三标题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7996762" y="1524238"/>
            <a:ext cx="1886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</a:rPr>
              <a:t>效果四标题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996762" y="3438603"/>
            <a:ext cx="1886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</a:rPr>
              <a:t>效果五标题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8020387" y="5155566"/>
            <a:ext cx="18866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</a:rPr>
              <a:t>效果六标题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数字阴影"/>
          <p:cNvSpPr txBox="1"/>
          <p:nvPr/>
        </p:nvSpPr>
        <p:spPr>
          <a:xfrm>
            <a:off x="8656320" y="1165860"/>
            <a:ext cx="2514600" cy="1891117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b="1">
                <a:solidFill>
                  <a:schemeClr val="accent2"/>
                </a:solidFill>
              </a:rPr>
              <a:t>03</a:t>
            </a:r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3" name="数字"/>
          <p:cNvSpPr txBox="1"/>
          <p:nvPr/>
        </p:nvSpPr>
        <p:spPr>
          <a:xfrm>
            <a:off x="8412480" y="1028700"/>
            <a:ext cx="2545080" cy="1891117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03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6" name="大标题"/>
          <p:cNvSpPr txBox="1"/>
          <p:nvPr/>
        </p:nvSpPr>
        <p:spPr>
          <a:xfrm>
            <a:off x="2712720" y="4581227"/>
            <a:ext cx="8458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b="1" spc="600">
                <a:solidFill>
                  <a:schemeClr val="bg1"/>
                </a:solidFill>
              </a:rPr>
              <a:t>下阶段工作计划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7328029" y="1644115"/>
            <a:ext cx="4693920" cy="469392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922389" y="2238476"/>
            <a:ext cx="3505200" cy="350519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项目进度表</a:t>
            </a:r>
          </a:p>
        </p:txBody>
      </p:sp>
      <p:graphicFrame>
        <p:nvGraphicFramePr>
          <p:cNvPr id="3" name="表格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64174"/>
              </p:ext>
            </p:extLst>
          </p:nvPr>
        </p:nvGraphicFramePr>
        <p:xfrm>
          <a:off x="660400" y="2071370"/>
          <a:ext cx="7306559" cy="3986530"/>
        </p:xfrm>
        <a:graphic>
          <a:graphicData uri="http://schemas.openxmlformats.org/drawingml/2006/table">
            <a:tbl>
              <a:tblPr firstRow="1" bandRow="1">
                <a:effectLst>
                  <a:outerShdw blurRad="190500" dist="190500" dir="2700000" sx="98000" sy="98000" algn="tl" rotWithShape="0">
                    <a:prstClr val="black">
                      <a:alpha val="20000"/>
                    </a:prstClr>
                  </a:outerShdw>
                </a:effectLst>
                <a:tableStyleId>{2D5ABB26-0587-4C30-8999-92F81FD0307C}</a:tableStyleId>
              </a:tblPr>
              <a:tblGrid>
                <a:gridCol w="5045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828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99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92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998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03332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70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微软雅黑" panose="020B0503020204020204" charset="-122"/>
                        </a:rPr>
                        <a:t>项目名称</a:t>
                      </a:r>
                      <a:endParaRPr lang="en-US" sz="17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微软雅黑" panose="020B0503020204020204" charset="-122"/>
                      </a:endParaRPr>
                    </a:p>
                  </a:txBody>
                  <a:tcPr marL="96212" marR="96212" marT="48107" marB="48107" anchor="ctr"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FFFF">
                          <a:lumMod val="8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微软雅黑" panose="020B0503020204020204" charset="-122"/>
                        </a:rPr>
                        <a:t>完成度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微软雅黑" panose="020B0503020204020204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微软雅黑" panose="020B0503020204020204" charset="-122"/>
                        </a:rPr>
                        <a:t>完成度</a:t>
                      </a:r>
                      <a:endParaRPr 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微软雅黑" panose="020B0503020204020204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微软雅黑" panose="020B0503020204020204" charset="-122"/>
                        </a:rPr>
                        <a:t>完成度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微软雅黑" panose="020B0503020204020204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3314">
                <a:tc>
                  <a:txBody>
                    <a:bodyPr/>
                    <a:lstStyle/>
                    <a:p>
                      <a:r>
                        <a:rPr lang="en-US" sz="1300">
                          <a:latin typeface="+mn-ea"/>
                          <a:ea typeface="+mn-ea"/>
                          <a:cs typeface="微软雅黑" panose="020B0503020204020204" charset="-122"/>
                        </a:rPr>
                        <a:t>1</a:t>
                      </a:r>
                      <a:endParaRPr lang="en-US" sz="1300" dirty="0">
                        <a:latin typeface="+mn-ea"/>
                        <a:ea typeface="+mn-ea"/>
                        <a:cs typeface="微软雅黑" panose="020B0503020204020204" charset="-122"/>
                      </a:endParaRPr>
                    </a:p>
                  </a:txBody>
                  <a:tcPr marL="117650" marR="117650" marT="58825" marB="58825" anchor="ctr"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300">
                          <a:latin typeface="+mn-ea"/>
                          <a:ea typeface="+mn-ea"/>
                          <a:cs typeface="微软雅黑" panose="020B0503020204020204" charset="-122"/>
                        </a:rPr>
                        <a:t>在这里输入项目一名称</a:t>
                      </a:r>
                      <a:endParaRPr lang="en-US" sz="1300" dirty="0">
                        <a:latin typeface="+mn-ea"/>
                        <a:ea typeface="+mn-ea"/>
                        <a:cs typeface="微软雅黑" panose="020B0503020204020204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微软雅黑" panose="020B0503020204020204" charset="-122"/>
                        <a:sym typeface="HarmonyOS Sans SC" panose="00000500000000000000" pitchFamily="2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微软雅黑" panose="020B0503020204020204" charset="-122"/>
                        <a:sym typeface="HarmonyOS Sans SC" panose="00000500000000000000" pitchFamily="2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微软雅黑" panose="020B0503020204020204" charset="-122"/>
                        <a:sym typeface="HarmonyOS Sans SC" panose="00000500000000000000" pitchFamily="2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3314">
                <a:tc>
                  <a:txBody>
                    <a:bodyPr/>
                    <a:lstStyle/>
                    <a:p>
                      <a:r>
                        <a:rPr lang="en-US" sz="1300">
                          <a:latin typeface="+mn-ea"/>
                          <a:ea typeface="+mn-ea"/>
                          <a:cs typeface="微软雅黑" panose="020B0503020204020204" charset="-122"/>
                        </a:rPr>
                        <a:t>2</a:t>
                      </a:r>
                      <a:endParaRPr lang="en-US" sz="1300" dirty="0">
                        <a:latin typeface="+mn-ea"/>
                        <a:ea typeface="+mn-ea"/>
                        <a:cs typeface="微软雅黑" panose="020B0503020204020204" charset="-122"/>
                      </a:endParaRPr>
                    </a:p>
                  </a:txBody>
                  <a:tcPr marL="117650" marR="117650" marT="58825" marB="58825" anchor="ctr"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300">
                          <a:latin typeface="+mn-ea"/>
                          <a:ea typeface="+mn-ea"/>
                          <a:cs typeface="微软雅黑" panose="020B0503020204020204" charset="-122"/>
                        </a:rPr>
                        <a:t>在这里输入项目二名称</a:t>
                      </a:r>
                      <a:endParaRPr lang="en-US" altLang="zh-CN" sz="1300" dirty="0">
                        <a:latin typeface="+mn-ea"/>
                        <a:ea typeface="+mn-ea"/>
                        <a:cs typeface="微软雅黑" panose="020B0503020204020204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微软雅黑" panose="020B0503020204020204" charset="-122"/>
                        <a:sym typeface="HarmonyOS Sans SC" panose="00000500000000000000" pitchFamily="2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微软雅黑" panose="020B0503020204020204" charset="-122"/>
                        <a:sym typeface="HarmonyOS Sans SC" panose="00000500000000000000" pitchFamily="2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微软雅黑" panose="020B0503020204020204" charset="-122"/>
                        <a:sym typeface="HarmonyOS Sans SC" panose="00000500000000000000" pitchFamily="2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3314">
                <a:tc>
                  <a:txBody>
                    <a:bodyPr/>
                    <a:lstStyle/>
                    <a:p>
                      <a:r>
                        <a:rPr lang="en-US" sz="1300">
                          <a:latin typeface="+mn-ea"/>
                          <a:ea typeface="+mn-ea"/>
                          <a:cs typeface="微软雅黑" panose="020B0503020204020204" charset="-122"/>
                        </a:rPr>
                        <a:t>3</a:t>
                      </a:r>
                      <a:endParaRPr lang="en-US" sz="1300" dirty="0">
                        <a:latin typeface="+mn-ea"/>
                        <a:ea typeface="+mn-ea"/>
                        <a:cs typeface="微软雅黑" panose="020B0503020204020204" charset="-122"/>
                      </a:endParaRPr>
                    </a:p>
                  </a:txBody>
                  <a:tcPr marL="117650" marR="117650" marT="58825" marB="58825" anchor="ctr"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3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armonyOS Sans SC"/>
                          <a:ea typeface="HarmonyOS Sans SC"/>
                          <a:cs typeface="微软雅黑" panose="020B0503020204020204" charset="-122"/>
                        </a:rPr>
                        <a:t>在这里输入项目三名称</a:t>
                      </a:r>
                      <a:endParaRPr kumimoji="0" lang="en-US" altLang="zh-CN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armonyOS Sans SC"/>
                        <a:ea typeface="HarmonyOS Sans SC"/>
                        <a:cs typeface="微软雅黑" panose="020B0503020204020204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微软雅黑" panose="020B0503020204020204" charset="-122"/>
                        <a:sym typeface="HarmonyOS Sans SC" panose="00000500000000000000" pitchFamily="2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微软雅黑" panose="020B0503020204020204" charset="-122"/>
                        <a:sym typeface="HarmonyOS Sans SC" panose="00000500000000000000" pitchFamily="2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微软雅黑" panose="020B0503020204020204" charset="-122"/>
                        <a:sym typeface="HarmonyOS Sans SC" panose="00000500000000000000" pitchFamily="2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3314">
                <a:tc>
                  <a:txBody>
                    <a:bodyPr/>
                    <a:lstStyle/>
                    <a:p>
                      <a:r>
                        <a:rPr lang="en-US" sz="1300">
                          <a:latin typeface="+mn-ea"/>
                          <a:ea typeface="+mn-ea"/>
                          <a:cs typeface="微软雅黑" panose="020B0503020204020204" charset="-122"/>
                        </a:rPr>
                        <a:t>4</a:t>
                      </a:r>
                      <a:endParaRPr lang="en-US" sz="1300" dirty="0">
                        <a:latin typeface="+mn-ea"/>
                        <a:ea typeface="+mn-ea"/>
                        <a:cs typeface="微软雅黑" panose="020B0503020204020204" charset="-122"/>
                      </a:endParaRPr>
                    </a:p>
                  </a:txBody>
                  <a:tcPr marL="117650" marR="117650" marT="58825" marB="58825" anchor="ctr"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3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armonyOS Sans SC"/>
                          <a:ea typeface="HarmonyOS Sans SC"/>
                          <a:cs typeface="微软雅黑" panose="020B0503020204020204" charset="-122"/>
                        </a:rPr>
                        <a:t>在这里输入项目四名称</a:t>
                      </a:r>
                      <a:endParaRPr kumimoji="0" lang="en-US" altLang="zh-CN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armonyOS Sans SC"/>
                        <a:ea typeface="HarmonyOS Sans SC"/>
                        <a:cs typeface="微软雅黑" panose="020B0503020204020204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微软雅黑" panose="020B0503020204020204" charset="-122"/>
                        <a:sym typeface="HarmonyOS Sans SC" panose="00000500000000000000" pitchFamily="2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微软雅黑" panose="020B0503020204020204" charset="-122"/>
                        <a:sym typeface="HarmonyOS Sans SC" panose="00000500000000000000" pitchFamily="2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微软雅黑" panose="020B0503020204020204" charset="-122"/>
                        <a:sym typeface="HarmonyOS Sans SC" panose="00000500000000000000" pitchFamily="2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3314">
                <a:tc>
                  <a:txBody>
                    <a:bodyPr/>
                    <a:lstStyle/>
                    <a:p>
                      <a:r>
                        <a:rPr lang="en-US" sz="1300">
                          <a:latin typeface="+mn-ea"/>
                          <a:ea typeface="+mn-ea"/>
                          <a:cs typeface="微软雅黑" panose="020B0503020204020204" charset="-122"/>
                        </a:rPr>
                        <a:t>5</a:t>
                      </a:r>
                      <a:endParaRPr lang="en-US" sz="1300" dirty="0">
                        <a:latin typeface="+mn-ea"/>
                        <a:ea typeface="+mn-ea"/>
                        <a:cs typeface="微软雅黑" panose="020B0503020204020204" charset="-122"/>
                      </a:endParaRPr>
                    </a:p>
                  </a:txBody>
                  <a:tcPr marL="117650" marR="117650" marT="58825" marB="58825" anchor="ctr"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3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armonyOS Sans SC"/>
                          <a:ea typeface="HarmonyOS Sans SC"/>
                          <a:cs typeface="微软雅黑" panose="020B0503020204020204" charset="-122"/>
                        </a:rPr>
                        <a:t>在这里输入项目五名称</a:t>
                      </a:r>
                      <a:endParaRPr kumimoji="0" lang="en-US" altLang="zh-CN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armonyOS Sans SC"/>
                        <a:ea typeface="HarmonyOS Sans SC"/>
                        <a:cs typeface="微软雅黑" panose="020B0503020204020204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微软雅黑" panose="020B0503020204020204" charset="-122"/>
                        <a:sym typeface="HarmonyOS Sans SC" panose="00000500000000000000" pitchFamily="2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微软雅黑" panose="020B0503020204020204" charset="-122"/>
                        <a:sym typeface="HarmonyOS Sans SC" panose="00000500000000000000" pitchFamily="2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微软雅黑" panose="020B0503020204020204" charset="-122"/>
                        <a:sym typeface="HarmonyOS Sans SC" panose="00000500000000000000" pitchFamily="2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314">
                <a:tc>
                  <a:txBody>
                    <a:bodyPr/>
                    <a:lstStyle/>
                    <a:p>
                      <a:r>
                        <a:rPr lang="en-US" sz="1300">
                          <a:latin typeface="+mn-ea"/>
                          <a:ea typeface="+mn-ea"/>
                          <a:cs typeface="微软雅黑" panose="020B0503020204020204" charset="-122"/>
                        </a:rPr>
                        <a:t>6</a:t>
                      </a:r>
                      <a:endParaRPr lang="en-US" sz="1300" dirty="0">
                        <a:latin typeface="+mn-ea"/>
                        <a:ea typeface="+mn-ea"/>
                        <a:cs typeface="微软雅黑" panose="020B0503020204020204" charset="-122"/>
                      </a:endParaRPr>
                    </a:p>
                  </a:txBody>
                  <a:tcPr marL="117650" marR="117650" marT="58825" marB="58825" anchor="ctr"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3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armonyOS Sans SC"/>
                          <a:ea typeface="HarmonyOS Sans SC"/>
                          <a:cs typeface="微软雅黑" panose="020B0503020204020204" charset="-122"/>
                        </a:rPr>
                        <a:t>在这里输入项目六名称</a:t>
                      </a:r>
                      <a:endParaRPr kumimoji="0" lang="en-US" altLang="zh-CN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armonyOS Sans SC"/>
                        <a:ea typeface="HarmonyOS Sans SC"/>
                        <a:cs typeface="微软雅黑" panose="020B0503020204020204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微软雅黑" panose="020B0503020204020204" charset="-122"/>
                        <a:sym typeface="HarmonyOS Sans SC" panose="00000500000000000000" pitchFamily="2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微软雅黑" panose="020B0503020204020204" charset="-122"/>
                        <a:sym typeface="HarmonyOS Sans SC" panose="00000500000000000000" pitchFamily="2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微软雅黑" panose="020B0503020204020204" charset="-122"/>
                        <a:sym typeface="HarmonyOS Sans SC" panose="00000500000000000000" pitchFamily="2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3314">
                <a:tc>
                  <a:txBody>
                    <a:bodyPr/>
                    <a:lstStyle/>
                    <a:p>
                      <a:r>
                        <a:rPr lang="en-US" sz="1300">
                          <a:latin typeface="+mn-ea"/>
                          <a:ea typeface="+mn-ea"/>
                          <a:cs typeface="微软雅黑" panose="020B0503020204020204" charset="-122"/>
                        </a:rPr>
                        <a:t>7</a:t>
                      </a:r>
                      <a:endParaRPr lang="en-US" sz="1300" dirty="0">
                        <a:latin typeface="+mn-ea"/>
                        <a:ea typeface="+mn-ea"/>
                        <a:cs typeface="微软雅黑" panose="020B0503020204020204" charset="-122"/>
                      </a:endParaRPr>
                    </a:p>
                  </a:txBody>
                  <a:tcPr marL="117650" marR="117650" marT="58825" marB="58825" anchor="ctr"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3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HarmonyOS Sans SC"/>
                          <a:ea typeface="HarmonyOS Sans SC"/>
                          <a:cs typeface="微软雅黑" panose="020B0503020204020204" charset="-122"/>
                        </a:rPr>
                        <a:t>在这里输入项目七名称</a:t>
                      </a:r>
                      <a:endParaRPr kumimoji="0" lang="en-US" altLang="zh-CN" sz="1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HarmonyOS Sans SC"/>
                        <a:ea typeface="HarmonyOS Sans SC"/>
                        <a:cs typeface="微软雅黑" panose="020B0503020204020204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微软雅黑" panose="020B0503020204020204" charset="-122"/>
                        <a:sym typeface="HarmonyOS Sans SC" panose="00000500000000000000" pitchFamily="2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微软雅黑" panose="020B0503020204020204" charset="-122"/>
                        <a:sym typeface="HarmonyOS Sans SC" panose="00000500000000000000" pitchFamily="2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HarmonyOS Sans SC" panose="00000500000000000000" pitchFamily="2" charset="-122"/>
                        <a:ea typeface="HarmonyOS Sans SC" panose="00000500000000000000" pitchFamily="2" charset="-122"/>
                        <a:cs typeface="微软雅黑" panose="020B0503020204020204" charset="-122"/>
                        <a:sym typeface="HarmonyOS Sans SC" panose="00000500000000000000" pitchFamily="2" charset="-122"/>
                      </a:endParaRPr>
                    </a:p>
                  </a:txBody>
                  <a:tcPr marL="117650" marR="117650" marT="58825" marB="58825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Freeform 45"/>
          <p:cNvSpPr>
            <a:spLocks noEditPoints="1"/>
          </p:cNvSpPr>
          <p:nvPr/>
        </p:nvSpPr>
        <p:spPr bwMode="auto">
          <a:xfrm>
            <a:off x="4775777" y="2848159"/>
            <a:ext cx="203924" cy="203921"/>
          </a:xfrm>
          <a:custGeom>
            <a:avLst/>
            <a:gdLst>
              <a:gd name="T0" fmla="*/ 92739 w 55"/>
              <a:gd name="T1" fmla="*/ 188912 h 55"/>
              <a:gd name="T2" fmla="*/ 0 w 55"/>
              <a:gd name="T3" fmla="*/ 92739 h 55"/>
              <a:gd name="T4" fmla="*/ 92739 w 55"/>
              <a:gd name="T5" fmla="*/ 0 h 55"/>
              <a:gd name="T6" fmla="*/ 188912 w 55"/>
              <a:gd name="T7" fmla="*/ 92739 h 55"/>
              <a:gd name="T8" fmla="*/ 92739 w 55"/>
              <a:gd name="T9" fmla="*/ 188912 h 55"/>
              <a:gd name="T10" fmla="*/ 154564 w 55"/>
              <a:gd name="T11" fmla="*/ 68695 h 55"/>
              <a:gd name="T12" fmla="*/ 144260 w 55"/>
              <a:gd name="T13" fmla="*/ 58391 h 55"/>
              <a:gd name="T14" fmla="*/ 137391 w 55"/>
              <a:gd name="T15" fmla="*/ 54956 h 55"/>
              <a:gd name="T16" fmla="*/ 130521 w 55"/>
              <a:gd name="T17" fmla="*/ 58391 h 55"/>
              <a:gd name="T18" fmla="*/ 82434 w 55"/>
              <a:gd name="T19" fmla="*/ 106478 h 55"/>
              <a:gd name="T20" fmla="*/ 54956 w 55"/>
              <a:gd name="T21" fmla="*/ 79000 h 55"/>
              <a:gd name="T22" fmla="*/ 48087 w 55"/>
              <a:gd name="T23" fmla="*/ 75565 h 55"/>
              <a:gd name="T24" fmla="*/ 44652 w 55"/>
              <a:gd name="T25" fmla="*/ 79000 h 55"/>
              <a:gd name="T26" fmla="*/ 30913 w 55"/>
              <a:gd name="T27" fmla="*/ 89304 h 55"/>
              <a:gd name="T28" fmla="*/ 30913 w 55"/>
              <a:gd name="T29" fmla="*/ 96173 h 55"/>
              <a:gd name="T30" fmla="*/ 30913 w 55"/>
              <a:gd name="T31" fmla="*/ 103043 h 55"/>
              <a:gd name="T32" fmla="*/ 75565 w 55"/>
              <a:gd name="T33" fmla="*/ 147695 h 55"/>
              <a:gd name="T34" fmla="*/ 82434 w 55"/>
              <a:gd name="T35" fmla="*/ 147695 h 55"/>
              <a:gd name="T36" fmla="*/ 89304 w 55"/>
              <a:gd name="T37" fmla="*/ 147695 h 55"/>
              <a:gd name="T38" fmla="*/ 154564 w 55"/>
              <a:gd name="T39" fmla="*/ 79000 h 55"/>
              <a:gd name="T40" fmla="*/ 157999 w 55"/>
              <a:gd name="T41" fmla="*/ 75565 h 55"/>
              <a:gd name="T42" fmla="*/ 154564 w 55"/>
              <a:gd name="T43" fmla="*/ 68695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 sz="1795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Freeform 162"/>
          <p:cNvSpPr>
            <a:spLocks noEditPoints="1"/>
          </p:cNvSpPr>
          <p:nvPr/>
        </p:nvSpPr>
        <p:spPr bwMode="auto">
          <a:xfrm>
            <a:off x="7262403" y="2847135"/>
            <a:ext cx="203921" cy="200495"/>
          </a:xfrm>
          <a:custGeom>
            <a:avLst/>
            <a:gdLst>
              <a:gd name="T0" fmla="*/ 92739 w 55"/>
              <a:gd name="T1" fmla="*/ 185737 h 54"/>
              <a:gd name="T2" fmla="*/ 0 w 55"/>
              <a:gd name="T3" fmla="*/ 92869 h 54"/>
              <a:gd name="T4" fmla="*/ 92739 w 55"/>
              <a:gd name="T5" fmla="*/ 0 h 54"/>
              <a:gd name="T6" fmla="*/ 188912 w 55"/>
              <a:gd name="T7" fmla="*/ 92869 h 54"/>
              <a:gd name="T8" fmla="*/ 92739 w 55"/>
              <a:gd name="T9" fmla="*/ 185737 h 54"/>
              <a:gd name="T10" fmla="*/ 137391 w 55"/>
              <a:gd name="T11" fmla="*/ 113506 h 54"/>
              <a:gd name="T12" fmla="*/ 116782 w 55"/>
              <a:gd name="T13" fmla="*/ 92869 h 54"/>
              <a:gd name="T14" fmla="*/ 137391 w 55"/>
              <a:gd name="T15" fmla="*/ 68791 h 54"/>
              <a:gd name="T16" fmla="*/ 140825 w 55"/>
              <a:gd name="T17" fmla="*/ 65352 h 54"/>
              <a:gd name="T18" fmla="*/ 137391 w 55"/>
              <a:gd name="T19" fmla="*/ 58473 h 54"/>
              <a:gd name="T20" fmla="*/ 127086 w 55"/>
              <a:gd name="T21" fmla="*/ 48154 h 54"/>
              <a:gd name="T22" fmla="*/ 120217 w 55"/>
              <a:gd name="T23" fmla="*/ 44714 h 54"/>
              <a:gd name="T24" fmla="*/ 116782 w 55"/>
              <a:gd name="T25" fmla="*/ 48154 h 54"/>
              <a:gd name="T26" fmla="*/ 92739 w 55"/>
              <a:gd name="T27" fmla="*/ 68791 h 54"/>
              <a:gd name="T28" fmla="*/ 72130 w 55"/>
              <a:gd name="T29" fmla="*/ 48154 h 54"/>
              <a:gd name="T30" fmla="*/ 65261 w 55"/>
              <a:gd name="T31" fmla="*/ 44714 h 54"/>
              <a:gd name="T32" fmla="*/ 58391 w 55"/>
              <a:gd name="T33" fmla="*/ 48154 h 54"/>
              <a:gd name="T34" fmla="*/ 48087 w 55"/>
              <a:gd name="T35" fmla="*/ 58473 h 54"/>
              <a:gd name="T36" fmla="*/ 48087 w 55"/>
              <a:gd name="T37" fmla="*/ 65352 h 54"/>
              <a:gd name="T38" fmla="*/ 48087 w 55"/>
              <a:gd name="T39" fmla="*/ 68791 h 54"/>
              <a:gd name="T40" fmla="*/ 72130 w 55"/>
              <a:gd name="T41" fmla="*/ 92869 h 54"/>
              <a:gd name="T42" fmla="*/ 48087 w 55"/>
              <a:gd name="T43" fmla="*/ 113506 h 54"/>
              <a:gd name="T44" fmla="*/ 48087 w 55"/>
              <a:gd name="T45" fmla="*/ 120385 h 54"/>
              <a:gd name="T46" fmla="*/ 48087 w 55"/>
              <a:gd name="T47" fmla="*/ 127264 h 54"/>
              <a:gd name="T48" fmla="*/ 58391 w 55"/>
              <a:gd name="T49" fmla="*/ 137583 h 54"/>
              <a:gd name="T50" fmla="*/ 65261 w 55"/>
              <a:gd name="T51" fmla="*/ 141023 h 54"/>
              <a:gd name="T52" fmla="*/ 72130 w 55"/>
              <a:gd name="T53" fmla="*/ 137583 h 54"/>
              <a:gd name="T54" fmla="*/ 92739 w 55"/>
              <a:gd name="T55" fmla="*/ 113506 h 54"/>
              <a:gd name="T56" fmla="*/ 116782 w 55"/>
              <a:gd name="T57" fmla="*/ 137583 h 54"/>
              <a:gd name="T58" fmla="*/ 120217 w 55"/>
              <a:gd name="T59" fmla="*/ 141023 h 54"/>
              <a:gd name="T60" fmla="*/ 127086 w 55"/>
              <a:gd name="T61" fmla="*/ 137583 h 54"/>
              <a:gd name="T62" fmla="*/ 137391 w 55"/>
              <a:gd name="T63" fmla="*/ 127264 h 54"/>
              <a:gd name="T64" fmla="*/ 140825 w 55"/>
              <a:gd name="T65" fmla="*/ 120385 h 54"/>
              <a:gd name="T66" fmla="*/ 137391 w 55"/>
              <a:gd name="T67" fmla="*/ 113506 h 5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5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0" y="33"/>
                </a:moveTo>
                <a:cubicBezTo>
                  <a:pt x="34" y="27"/>
                  <a:pt x="34" y="27"/>
                  <a:pt x="34" y="27"/>
                </a:cubicBezTo>
                <a:cubicBezTo>
                  <a:pt x="40" y="20"/>
                  <a:pt x="40" y="20"/>
                  <a:pt x="40" y="20"/>
                </a:cubicBezTo>
                <a:cubicBezTo>
                  <a:pt x="41" y="20"/>
                  <a:pt x="41" y="19"/>
                  <a:pt x="41" y="19"/>
                </a:cubicBezTo>
                <a:cubicBezTo>
                  <a:pt x="41" y="18"/>
                  <a:pt x="41" y="18"/>
                  <a:pt x="40" y="17"/>
                </a:cubicBez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6" y="13"/>
                  <a:pt x="35" y="13"/>
                </a:cubicBezTo>
                <a:cubicBezTo>
                  <a:pt x="35" y="13"/>
                  <a:pt x="34" y="14"/>
                  <a:pt x="34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20" y="13"/>
                  <a:pt x="19" y="13"/>
                </a:cubicBezTo>
                <a:cubicBezTo>
                  <a:pt x="19" y="13"/>
                  <a:pt x="18" y="14"/>
                  <a:pt x="17" y="14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4" y="18"/>
                  <a:pt x="14" y="19"/>
                </a:cubicBezTo>
                <a:cubicBezTo>
                  <a:pt x="14" y="19"/>
                  <a:pt x="14" y="20"/>
                  <a:pt x="14" y="20"/>
                </a:cubicBezTo>
                <a:cubicBezTo>
                  <a:pt x="21" y="27"/>
                  <a:pt x="21" y="27"/>
                  <a:pt x="21" y="27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4"/>
                  <a:pt x="14" y="34"/>
                  <a:pt x="14" y="35"/>
                </a:cubicBezTo>
                <a:cubicBezTo>
                  <a:pt x="14" y="36"/>
                  <a:pt x="14" y="36"/>
                  <a:pt x="14" y="37"/>
                </a:cubicBezTo>
                <a:cubicBezTo>
                  <a:pt x="17" y="40"/>
                  <a:pt x="17" y="40"/>
                  <a:pt x="17" y="40"/>
                </a:cubicBezTo>
                <a:cubicBezTo>
                  <a:pt x="18" y="40"/>
                  <a:pt x="19" y="41"/>
                  <a:pt x="19" y="41"/>
                </a:cubicBezTo>
                <a:cubicBezTo>
                  <a:pt x="20" y="41"/>
                  <a:pt x="20" y="40"/>
                  <a:pt x="21" y="40"/>
                </a:cubicBezTo>
                <a:cubicBezTo>
                  <a:pt x="27" y="33"/>
                  <a:pt x="27" y="33"/>
                  <a:pt x="27" y="33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5" y="41"/>
                  <a:pt x="35" y="41"/>
                </a:cubicBezTo>
                <a:cubicBezTo>
                  <a:pt x="36" y="41"/>
                  <a:pt x="36" y="40"/>
                  <a:pt x="37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34"/>
                  <a:pt x="41" y="34"/>
                  <a:pt x="40" y="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en-US" sz="1795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Freeform 45"/>
          <p:cNvSpPr>
            <a:spLocks noEditPoints="1"/>
          </p:cNvSpPr>
          <p:nvPr/>
        </p:nvSpPr>
        <p:spPr bwMode="auto">
          <a:xfrm>
            <a:off x="5942033" y="3336740"/>
            <a:ext cx="203924" cy="203921"/>
          </a:xfrm>
          <a:custGeom>
            <a:avLst/>
            <a:gdLst>
              <a:gd name="T0" fmla="*/ 92739 w 55"/>
              <a:gd name="T1" fmla="*/ 188912 h 55"/>
              <a:gd name="T2" fmla="*/ 0 w 55"/>
              <a:gd name="T3" fmla="*/ 92739 h 55"/>
              <a:gd name="T4" fmla="*/ 92739 w 55"/>
              <a:gd name="T5" fmla="*/ 0 h 55"/>
              <a:gd name="T6" fmla="*/ 188912 w 55"/>
              <a:gd name="T7" fmla="*/ 92739 h 55"/>
              <a:gd name="T8" fmla="*/ 92739 w 55"/>
              <a:gd name="T9" fmla="*/ 188912 h 55"/>
              <a:gd name="T10" fmla="*/ 154564 w 55"/>
              <a:gd name="T11" fmla="*/ 68695 h 55"/>
              <a:gd name="T12" fmla="*/ 144260 w 55"/>
              <a:gd name="T13" fmla="*/ 58391 h 55"/>
              <a:gd name="T14" fmla="*/ 137391 w 55"/>
              <a:gd name="T15" fmla="*/ 54956 h 55"/>
              <a:gd name="T16" fmla="*/ 130521 w 55"/>
              <a:gd name="T17" fmla="*/ 58391 h 55"/>
              <a:gd name="T18" fmla="*/ 82434 w 55"/>
              <a:gd name="T19" fmla="*/ 106478 h 55"/>
              <a:gd name="T20" fmla="*/ 54956 w 55"/>
              <a:gd name="T21" fmla="*/ 79000 h 55"/>
              <a:gd name="T22" fmla="*/ 48087 w 55"/>
              <a:gd name="T23" fmla="*/ 75565 h 55"/>
              <a:gd name="T24" fmla="*/ 44652 w 55"/>
              <a:gd name="T25" fmla="*/ 79000 h 55"/>
              <a:gd name="T26" fmla="*/ 30913 w 55"/>
              <a:gd name="T27" fmla="*/ 89304 h 55"/>
              <a:gd name="T28" fmla="*/ 30913 w 55"/>
              <a:gd name="T29" fmla="*/ 96173 h 55"/>
              <a:gd name="T30" fmla="*/ 30913 w 55"/>
              <a:gd name="T31" fmla="*/ 103043 h 55"/>
              <a:gd name="T32" fmla="*/ 75565 w 55"/>
              <a:gd name="T33" fmla="*/ 147695 h 55"/>
              <a:gd name="T34" fmla="*/ 82434 w 55"/>
              <a:gd name="T35" fmla="*/ 147695 h 55"/>
              <a:gd name="T36" fmla="*/ 89304 w 55"/>
              <a:gd name="T37" fmla="*/ 147695 h 55"/>
              <a:gd name="T38" fmla="*/ 154564 w 55"/>
              <a:gd name="T39" fmla="*/ 79000 h 55"/>
              <a:gd name="T40" fmla="*/ 157999 w 55"/>
              <a:gd name="T41" fmla="*/ 75565 h 55"/>
              <a:gd name="T42" fmla="*/ 154564 w 55"/>
              <a:gd name="T43" fmla="*/ 68695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 sz="1795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Freeform 45"/>
          <p:cNvSpPr>
            <a:spLocks noEditPoints="1"/>
          </p:cNvSpPr>
          <p:nvPr/>
        </p:nvSpPr>
        <p:spPr bwMode="auto">
          <a:xfrm>
            <a:off x="4775777" y="3816128"/>
            <a:ext cx="203924" cy="203921"/>
          </a:xfrm>
          <a:custGeom>
            <a:avLst/>
            <a:gdLst>
              <a:gd name="T0" fmla="*/ 92739 w 55"/>
              <a:gd name="T1" fmla="*/ 188912 h 55"/>
              <a:gd name="T2" fmla="*/ 0 w 55"/>
              <a:gd name="T3" fmla="*/ 92739 h 55"/>
              <a:gd name="T4" fmla="*/ 92739 w 55"/>
              <a:gd name="T5" fmla="*/ 0 h 55"/>
              <a:gd name="T6" fmla="*/ 188912 w 55"/>
              <a:gd name="T7" fmla="*/ 92739 h 55"/>
              <a:gd name="T8" fmla="*/ 92739 w 55"/>
              <a:gd name="T9" fmla="*/ 188912 h 55"/>
              <a:gd name="T10" fmla="*/ 154564 w 55"/>
              <a:gd name="T11" fmla="*/ 68695 h 55"/>
              <a:gd name="T12" fmla="*/ 144260 w 55"/>
              <a:gd name="T13" fmla="*/ 58391 h 55"/>
              <a:gd name="T14" fmla="*/ 137391 w 55"/>
              <a:gd name="T15" fmla="*/ 54956 h 55"/>
              <a:gd name="T16" fmla="*/ 130521 w 55"/>
              <a:gd name="T17" fmla="*/ 58391 h 55"/>
              <a:gd name="T18" fmla="*/ 82434 w 55"/>
              <a:gd name="T19" fmla="*/ 106478 h 55"/>
              <a:gd name="T20" fmla="*/ 54956 w 55"/>
              <a:gd name="T21" fmla="*/ 79000 h 55"/>
              <a:gd name="T22" fmla="*/ 48087 w 55"/>
              <a:gd name="T23" fmla="*/ 75565 h 55"/>
              <a:gd name="T24" fmla="*/ 44652 w 55"/>
              <a:gd name="T25" fmla="*/ 79000 h 55"/>
              <a:gd name="T26" fmla="*/ 30913 w 55"/>
              <a:gd name="T27" fmla="*/ 89304 h 55"/>
              <a:gd name="T28" fmla="*/ 30913 w 55"/>
              <a:gd name="T29" fmla="*/ 96173 h 55"/>
              <a:gd name="T30" fmla="*/ 30913 w 55"/>
              <a:gd name="T31" fmla="*/ 103043 h 55"/>
              <a:gd name="T32" fmla="*/ 75565 w 55"/>
              <a:gd name="T33" fmla="*/ 147695 h 55"/>
              <a:gd name="T34" fmla="*/ 82434 w 55"/>
              <a:gd name="T35" fmla="*/ 147695 h 55"/>
              <a:gd name="T36" fmla="*/ 89304 w 55"/>
              <a:gd name="T37" fmla="*/ 147695 h 55"/>
              <a:gd name="T38" fmla="*/ 154564 w 55"/>
              <a:gd name="T39" fmla="*/ 79000 h 55"/>
              <a:gd name="T40" fmla="*/ 157999 w 55"/>
              <a:gd name="T41" fmla="*/ 75565 h 55"/>
              <a:gd name="T42" fmla="*/ 154564 w 55"/>
              <a:gd name="T43" fmla="*/ 68695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 sz="1795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Freeform 45"/>
          <p:cNvSpPr>
            <a:spLocks noEditPoints="1"/>
          </p:cNvSpPr>
          <p:nvPr/>
        </p:nvSpPr>
        <p:spPr bwMode="auto">
          <a:xfrm>
            <a:off x="5942033" y="3816128"/>
            <a:ext cx="203924" cy="203921"/>
          </a:xfrm>
          <a:custGeom>
            <a:avLst/>
            <a:gdLst>
              <a:gd name="T0" fmla="*/ 92739 w 55"/>
              <a:gd name="T1" fmla="*/ 188912 h 55"/>
              <a:gd name="T2" fmla="*/ 0 w 55"/>
              <a:gd name="T3" fmla="*/ 92739 h 55"/>
              <a:gd name="T4" fmla="*/ 92739 w 55"/>
              <a:gd name="T5" fmla="*/ 0 h 55"/>
              <a:gd name="T6" fmla="*/ 188912 w 55"/>
              <a:gd name="T7" fmla="*/ 92739 h 55"/>
              <a:gd name="T8" fmla="*/ 92739 w 55"/>
              <a:gd name="T9" fmla="*/ 188912 h 55"/>
              <a:gd name="T10" fmla="*/ 154564 w 55"/>
              <a:gd name="T11" fmla="*/ 68695 h 55"/>
              <a:gd name="T12" fmla="*/ 144260 w 55"/>
              <a:gd name="T13" fmla="*/ 58391 h 55"/>
              <a:gd name="T14" fmla="*/ 137391 w 55"/>
              <a:gd name="T15" fmla="*/ 54956 h 55"/>
              <a:gd name="T16" fmla="*/ 130521 w 55"/>
              <a:gd name="T17" fmla="*/ 58391 h 55"/>
              <a:gd name="T18" fmla="*/ 82434 w 55"/>
              <a:gd name="T19" fmla="*/ 106478 h 55"/>
              <a:gd name="T20" fmla="*/ 54956 w 55"/>
              <a:gd name="T21" fmla="*/ 79000 h 55"/>
              <a:gd name="T22" fmla="*/ 48087 w 55"/>
              <a:gd name="T23" fmla="*/ 75565 h 55"/>
              <a:gd name="T24" fmla="*/ 44652 w 55"/>
              <a:gd name="T25" fmla="*/ 79000 h 55"/>
              <a:gd name="T26" fmla="*/ 30913 w 55"/>
              <a:gd name="T27" fmla="*/ 89304 h 55"/>
              <a:gd name="T28" fmla="*/ 30913 w 55"/>
              <a:gd name="T29" fmla="*/ 96173 h 55"/>
              <a:gd name="T30" fmla="*/ 30913 w 55"/>
              <a:gd name="T31" fmla="*/ 103043 h 55"/>
              <a:gd name="T32" fmla="*/ 75565 w 55"/>
              <a:gd name="T33" fmla="*/ 147695 h 55"/>
              <a:gd name="T34" fmla="*/ 82434 w 55"/>
              <a:gd name="T35" fmla="*/ 147695 h 55"/>
              <a:gd name="T36" fmla="*/ 89304 w 55"/>
              <a:gd name="T37" fmla="*/ 147695 h 55"/>
              <a:gd name="T38" fmla="*/ 154564 w 55"/>
              <a:gd name="T39" fmla="*/ 79000 h 55"/>
              <a:gd name="T40" fmla="*/ 157999 w 55"/>
              <a:gd name="T41" fmla="*/ 75565 h 55"/>
              <a:gd name="T42" fmla="*/ 154564 w 55"/>
              <a:gd name="T43" fmla="*/ 68695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 sz="1795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Freeform 45"/>
          <p:cNvSpPr>
            <a:spLocks noEditPoints="1"/>
          </p:cNvSpPr>
          <p:nvPr/>
        </p:nvSpPr>
        <p:spPr bwMode="auto">
          <a:xfrm>
            <a:off x="5942033" y="4768585"/>
            <a:ext cx="203924" cy="203921"/>
          </a:xfrm>
          <a:custGeom>
            <a:avLst/>
            <a:gdLst>
              <a:gd name="T0" fmla="*/ 92739 w 55"/>
              <a:gd name="T1" fmla="*/ 188912 h 55"/>
              <a:gd name="T2" fmla="*/ 0 w 55"/>
              <a:gd name="T3" fmla="*/ 92739 h 55"/>
              <a:gd name="T4" fmla="*/ 92739 w 55"/>
              <a:gd name="T5" fmla="*/ 0 h 55"/>
              <a:gd name="T6" fmla="*/ 188912 w 55"/>
              <a:gd name="T7" fmla="*/ 92739 h 55"/>
              <a:gd name="T8" fmla="*/ 92739 w 55"/>
              <a:gd name="T9" fmla="*/ 188912 h 55"/>
              <a:gd name="T10" fmla="*/ 154564 w 55"/>
              <a:gd name="T11" fmla="*/ 68695 h 55"/>
              <a:gd name="T12" fmla="*/ 144260 w 55"/>
              <a:gd name="T13" fmla="*/ 58391 h 55"/>
              <a:gd name="T14" fmla="*/ 137391 w 55"/>
              <a:gd name="T15" fmla="*/ 54956 h 55"/>
              <a:gd name="T16" fmla="*/ 130521 w 55"/>
              <a:gd name="T17" fmla="*/ 58391 h 55"/>
              <a:gd name="T18" fmla="*/ 82434 w 55"/>
              <a:gd name="T19" fmla="*/ 106478 h 55"/>
              <a:gd name="T20" fmla="*/ 54956 w 55"/>
              <a:gd name="T21" fmla="*/ 79000 h 55"/>
              <a:gd name="T22" fmla="*/ 48087 w 55"/>
              <a:gd name="T23" fmla="*/ 75565 h 55"/>
              <a:gd name="T24" fmla="*/ 44652 w 55"/>
              <a:gd name="T25" fmla="*/ 79000 h 55"/>
              <a:gd name="T26" fmla="*/ 30913 w 55"/>
              <a:gd name="T27" fmla="*/ 89304 h 55"/>
              <a:gd name="T28" fmla="*/ 30913 w 55"/>
              <a:gd name="T29" fmla="*/ 96173 h 55"/>
              <a:gd name="T30" fmla="*/ 30913 w 55"/>
              <a:gd name="T31" fmla="*/ 103043 h 55"/>
              <a:gd name="T32" fmla="*/ 75565 w 55"/>
              <a:gd name="T33" fmla="*/ 147695 h 55"/>
              <a:gd name="T34" fmla="*/ 82434 w 55"/>
              <a:gd name="T35" fmla="*/ 147695 h 55"/>
              <a:gd name="T36" fmla="*/ 89304 w 55"/>
              <a:gd name="T37" fmla="*/ 147695 h 55"/>
              <a:gd name="T38" fmla="*/ 154564 w 55"/>
              <a:gd name="T39" fmla="*/ 79000 h 55"/>
              <a:gd name="T40" fmla="*/ 157999 w 55"/>
              <a:gd name="T41" fmla="*/ 75565 h 55"/>
              <a:gd name="T42" fmla="*/ 154564 w 55"/>
              <a:gd name="T43" fmla="*/ 68695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 sz="1795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Freeform 45"/>
          <p:cNvSpPr>
            <a:spLocks noEditPoints="1"/>
          </p:cNvSpPr>
          <p:nvPr/>
        </p:nvSpPr>
        <p:spPr bwMode="auto">
          <a:xfrm>
            <a:off x="4775777" y="4768585"/>
            <a:ext cx="203924" cy="203921"/>
          </a:xfrm>
          <a:custGeom>
            <a:avLst/>
            <a:gdLst>
              <a:gd name="T0" fmla="*/ 92739 w 55"/>
              <a:gd name="T1" fmla="*/ 188912 h 55"/>
              <a:gd name="T2" fmla="*/ 0 w 55"/>
              <a:gd name="T3" fmla="*/ 92739 h 55"/>
              <a:gd name="T4" fmla="*/ 92739 w 55"/>
              <a:gd name="T5" fmla="*/ 0 h 55"/>
              <a:gd name="T6" fmla="*/ 188912 w 55"/>
              <a:gd name="T7" fmla="*/ 92739 h 55"/>
              <a:gd name="T8" fmla="*/ 92739 w 55"/>
              <a:gd name="T9" fmla="*/ 188912 h 55"/>
              <a:gd name="T10" fmla="*/ 154564 w 55"/>
              <a:gd name="T11" fmla="*/ 68695 h 55"/>
              <a:gd name="T12" fmla="*/ 144260 w 55"/>
              <a:gd name="T13" fmla="*/ 58391 h 55"/>
              <a:gd name="T14" fmla="*/ 137391 w 55"/>
              <a:gd name="T15" fmla="*/ 54956 h 55"/>
              <a:gd name="T16" fmla="*/ 130521 w 55"/>
              <a:gd name="T17" fmla="*/ 58391 h 55"/>
              <a:gd name="T18" fmla="*/ 82434 w 55"/>
              <a:gd name="T19" fmla="*/ 106478 h 55"/>
              <a:gd name="T20" fmla="*/ 54956 w 55"/>
              <a:gd name="T21" fmla="*/ 79000 h 55"/>
              <a:gd name="T22" fmla="*/ 48087 w 55"/>
              <a:gd name="T23" fmla="*/ 75565 h 55"/>
              <a:gd name="T24" fmla="*/ 44652 w 55"/>
              <a:gd name="T25" fmla="*/ 79000 h 55"/>
              <a:gd name="T26" fmla="*/ 30913 w 55"/>
              <a:gd name="T27" fmla="*/ 89304 h 55"/>
              <a:gd name="T28" fmla="*/ 30913 w 55"/>
              <a:gd name="T29" fmla="*/ 96173 h 55"/>
              <a:gd name="T30" fmla="*/ 30913 w 55"/>
              <a:gd name="T31" fmla="*/ 103043 h 55"/>
              <a:gd name="T32" fmla="*/ 75565 w 55"/>
              <a:gd name="T33" fmla="*/ 147695 h 55"/>
              <a:gd name="T34" fmla="*/ 82434 w 55"/>
              <a:gd name="T35" fmla="*/ 147695 h 55"/>
              <a:gd name="T36" fmla="*/ 89304 w 55"/>
              <a:gd name="T37" fmla="*/ 147695 h 55"/>
              <a:gd name="T38" fmla="*/ 154564 w 55"/>
              <a:gd name="T39" fmla="*/ 79000 h 55"/>
              <a:gd name="T40" fmla="*/ 157999 w 55"/>
              <a:gd name="T41" fmla="*/ 75565 h 55"/>
              <a:gd name="T42" fmla="*/ 154564 w 55"/>
              <a:gd name="T43" fmla="*/ 68695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 sz="1795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Freeform 45"/>
          <p:cNvSpPr>
            <a:spLocks noEditPoints="1"/>
          </p:cNvSpPr>
          <p:nvPr/>
        </p:nvSpPr>
        <p:spPr bwMode="auto">
          <a:xfrm>
            <a:off x="7262402" y="3816128"/>
            <a:ext cx="203924" cy="203921"/>
          </a:xfrm>
          <a:custGeom>
            <a:avLst/>
            <a:gdLst>
              <a:gd name="T0" fmla="*/ 92739 w 55"/>
              <a:gd name="T1" fmla="*/ 188912 h 55"/>
              <a:gd name="T2" fmla="*/ 0 w 55"/>
              <a:gd name="T3" fmla="*/ 92739 h 55"/>
              <a:gd name="T4" fmla="*/ 92739 w 55"/>
              <a:gd name="T5" fmla="*/ 0 h 55"/>
              <a:gd name="T6" fmla="*/ 188912 w 55"/>
              <a:gd name="T7" fmla="*/ 92739 h 55"/>
              <a:gd name="T8" fmla="*/ 92739 w 55"/>
              <a:gd name="T9" fmla="*/ 188912 h 55"/>
              <a:gd name="T10" fmla="*/ 154564 w 55"/>
              <a:gd name="T11" fmla="*/ 68695 h 55"/>
              <a:gd name="T12" fmla="*/ 144260 w 55"/>
              <a:gd name="T13" fmla="*/ 58391 h 55"/>
              <a:gd name="T14" fmla="*/ 137391 w 55"/>
              <a:gd name="T15" fmla="*/ 54956 h 55"/>
              <a:gd name="T16" fmla="*/ 130521 w 55"/>
              <a:gd name="T17" fmla="*/ 58391 h 55"/>
              <a:gd name="T18" fmla="*/ 82434 w 55"/>
              <a:gd name="T19" fmla="*/ 106478 h 55"/>
              <a:gd name="T20" fmla="*/ 54956 w 55"/>
              <a:gd name="T21" fmla="*/ 79000 h 55"/>
              <a:gd name="T22" fmla="*/ 48087 w 55"/>
              <a:gd name="T23" fmla="*/ 75565 h 55"/>
              <a:gd name="T24" fmla="*/ 44652 w 55"/>
              <a:gd name="T25" fmla="*/ 79000 h 55"/>
              <a:gd name="T26" fmla="*/ 30913 w 55"/>
              <a:gd name="T27" fmla="*/ 89304 h 55"/>
              <a:gd name="T28" fmla="*/ 30913 w 55"/>
              <a:gd name="T29" fmla="*/ 96173 h 55"/>
              <a:gd name="T30" fmla="*/ 30913 w 55"/>
              <a:gd name="T31" fmla="*/ 103043 h 55"/>
              <a:gd name="T32" fmla="*/ 75565 w 55"/>
              <a:gd name="T33" fmla="*/ 147695 h 55"/>
              <a:gd name="T34" fmla="*/ 82434 w 55"/>
              <a:gd name="T35" fmla="*/ 147695 h 55"/>
              <a:gd name="T36" fmla="*/ 89304 w 55"/>
              <a:gd name="T37" fmla="*/ 147695 h 55"/>
              <a:gd name="T38" fmla="*/ 154564 w 55"/>
              <a:gd name="T39" fmla="*/ 79000 h 55"/>
              <a:gd name="T40" fmla="*/ 157999 w 55"/>
              <a:gd name="T41" fmla="*/ 75565 h 55"/>
              <a:gd name="T42" fmla="*/ 154564 w 55"/>
              <a:gd name="T43" fmla="*/ 68695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 sz="1795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Freeform 45"/>
          <p:cNvSpPr>
            <a:spLocks noEditPoints="1"/>
          </p:cNvSpPr>
          <p:nvPr/>
        </p:nvSpPr>
        <p:spPr bwMode="auto">
          <a:xfrm>
            <a:off x="7262402" y="5730745"/>
            <a:ext cx="203924" cy="203921"/>
          </a:xfrm>
          <a:custGeom>
            <a:avLst/>
            <a:gdLst>
              <a:gd name="T0" fmla="*/ 92739 w 55"/>
              <a:gd name="T1" fmla="*/ 188912 h 55"/>
              <a:gd name="T2" fmla="*/ 0 w 55"/>
              <a:gd name="T3" fmla="*/ 92739 h 55"/>
              <a:gd name="T4" fmla="*/ 92739 w 55"/>
              <a:gd name="T5" fmla="*/ 0 h 55"/>
              <a:gd name="T6" fmla="*/ 188912 w 55"/>
              <a:gd name="T7" fmla="*/ 92739 h 55"/>
              <a:gd name="T8" fmla="*/ 92739 w 55"/>
              <a:gd name="T9" fmla="*/ 188912 h 55"/>
              <a:gd name="T10" fmla="*/ 154564 w 55"/>
              <a:gd name="T11" fmla="*/ 68695 h 55"/>
              <a:gd name="T12" fmla="*/ 144260 w 55"/>
              <a:gd name="T13" fmla="*/ 58391 h 55"/>
              <a:gd name="T14" fmla="*/ 137391 w 55"/>
              <a:gd name="T15" fmla="*/ 54956 h 55"/>
              <a:gd name="T16" fmla="*/ 130521 w 55"/>
              <a:gd name="T17" fmla="*/ 58391 h 55"/>
              <a:gd name="T18" fmla="*/ 82434 w 55"/>
              <a:gd name="T19" fmla="*/ 106478 h 55"/>
              <a:gd name="T20" fmla="*/ 54956 w 55"/>
              <a:gd name="T21" fmla="*/ 79000 h 55"/>
              <a:gd name="T22" fmla="*/ 48087 w 55"/>
              <a:gd name="T23" fmla="*/ 75565 h 55"/>
              <a:gd name="T24" fmla="*/ 44652 w 55"/>
              <a:gd name="T25" fmla="*/ 79000 h 55"/>
              <a:gd name="T26" fmla="*/ 30913 w 55"/>
              <a:gd name="T27" fmla="*/ 89304 h 55"/>
              <a:gd name="T28" fmla="*/ 30913 w 55"/>
              <a:gd name="T29" fmla="*/ 96173 h 55"/>
              <a:gd name="T30" fmla="*/ 30913 w 55"/>
              <a:gd name="T31" fmla="*/ 103043 h 55"/>
              <a:gd name="T32" fmla="*/ 75565 w 55"/>
              <a:gd name="T33" fmla="*/ 147695 h 55"/>
              <a:gd name="T34" fmla="*/ 82434 w 55"/>
              <a:gd name="T35" fmla="*/ 147695 h 55"/>
              <a:gd name="T36" fmla="*/ 89304 w 55"/>
              <a:gd name="T37" fmla="*/ 147695 h 55"/>
              <a:gd name="T38" fmla="*/ 154564 w 55"/>
              <a:gd name="T39" fmla="*/ 79000 h 55"/>
              <a:gd name="T40" fmla="*/ 157999 w 55"/>
              <a:gd name="T41" fmla="*/ 75565 h 55"/>
              <a:gd name="T42" fmla="*/ 154564 w 55"/>
              <a:gd name="T43" fmla="*/ 68695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 sz="1795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Freeform 162"/>
          <p:cNvSpPr>
            <a:spLocks noEditPoints="1"/>
          </p:cNvSpPr>
          <p:nvPr/>
        </p:nvSpPr>
        <p:spPr bwMode="auto">
          <a:xfrm>
            <a:off x="7262403" y="4288813"/>
            <a:ext cx="203921" cy="200495"/>
          </a:xfrm>
          <a:custGeom>
            <a:avLst/>
            <a:gdLst>
              <a:gd name="T0" fmla="*/ 92739 w 55"/>
              <a:gd name="T1" fmla="*/ 185737 h 54"/>
              <a:gd name="T2" fmla="*/ 0 w 55"/>
              <a:gd name="T3" fmla="*/ 92869 h 54"/>
              <a:gd name="T4" fmla="*/ 92739 w 55"/>
              <a:gd name="T5" fmla="*/ 0 h 54"/>
              <a:gd name="T6" fmla="*/ 188912 w 55"/>
              <a:gd name="T7" fmla="*/ 92869 h 54"/>
              <a:gd name="T8" fmla="*/ 92739 w 55"/>
              <a:gd name="T9" fmla="*/ 185737 h 54"/>
              <a:gd name="T10" fmla="*/ 137391 w 55"/>
              <a:gd name="T11" fmla="*/ 113506 h 54"/>
              <a:gd name="T12" fmla="*/ 116782 w 55"/>
              <a:gd name="T13" fmla="*/ 92869 h 54"/>
              <a:gd name="T14" fmla="*/ 137391 w 55"/>
              <a:gd name="T15" fmla="*/ 68791 h 54"/>
              <a:gd name="T16" fmla="*/ 140825 w 55"/>
              <a:gd name="T17" fmla="*/ 65352 h 54"/>
              <a:gd name="T18" fmla="*/ 137391 w 55"/>
              <a:gd name="T19" fmla="*/ 58473 h 54"/>
              <a:gd name="T20" fmla="*/ 127086 w 55"/>
              <a:gd name="T21" fmla="*/ 48154 h 54"/>
              <a:gd name="T22" fmla="*/ 120217 w 55"/>
              <a:gd name="T23" fmla="*/ 44714 h 54"/>
              <a:gd name="T24" fmla="*/ 116782 w 55"/>
              <a:gd name="T25" fmla="*/ 48154 h 54"/>
              <a:gd name="T26" fmla="*/ 92739 w 55"/>
              <a:gd name="T27" fmla="*/ 68791 h 54"/>
              <a:gd name="T28" fmla="*/ 72130 w 55"/>
              <a:gd name="T29" fmla="*/ 48154 h 54"/>
              <a:gd name="T30" fmla="*/ 65261 w 55"/>
              <a:gd name="T31" fmla="*/ 44714 h 54"/>
              <a:gd name="T32" fmla="*/ 58391 w 55"/>
              <a:gd name="T33" fmla="*/ 48154 h 54"/>
              <a:gd name="T34" fmla="*/ 48087 w 55"/>
              <a:gd name="T35" fmla="*/ 58473 h 54"/>
              <a:gd name="T36" fmla="*/ 48087 w 55"/>
              <a:gd name="T37" fmla="*/ 65352 h 54"/>
              <a:gd name="T38" fmla="*/ 48087 w 55"/>
              <a:gd name="T39" fmla="*/ 68791 h 54"/>
              <a:gd name="T40" fmla="*/ 72130 w 55"/>
              <a:gd name="T41" fmla="*/ 92869 h 54"/>
              <a:gd name="T42" fmla="*/ 48087 w 55"/>
              <a:gd name="T43" fmla="*/ 113506 h 54"/>
              <a:gd name="T44" fmla="*/ 48087 w 55"/>
              <a:gd name="T45" fmla="*/ 120385 h 54"/>
              <a:gd name="T46" fmla="*/ 48087 w 55"/>
              <a:gd name="T47" fmla="*/ 127264 h 54"/>
              <a:gd name="T48" fmla="*/ 58391 w 55"/>
              <a:gd name="T49" fmla="*/ 137583 h 54"/>
              <a:gd name="T50" fmla="*/ 65261 w 55"/>
              <a:gd name="T51" fmla="*/ 141023 h 54"/>
              <a:gd name="T52" fmla="*/ 72130 w 55"/>
              <a:gd name="T53" fmla="*/ 137583 h 54"/>
              <a:gd name="T54" fmla="*/ 92739 w 55"/>
              <a:gd name="T55" fmla="*/ 113506 h 54"/>
              <a:gd name="T56" fmla="*/ 116782 w 55"/>
              <a:gd name="T57" fmla="*/ 137583 h 54"/>
              <a:gd name="T58" fmla="*/ 120217 w 55"/>
              <a:gd name="T59" fmla="*/ 141023 h 54"/>
              <a:gd name="T60" fmla="*/ 127086 w 55"/>
              <a:gd name="T61" fmla="*/ 137583 h 54"/>
              <a:gd name="T62" fmla="*/ 137391 w 55"/>
              <a:gd name="T63" fmla="*/ 127264 h 54"/>
              <a:gd name="T64" fmla="*/ 140825 w 55"/>
              <a:gd name="T65" fmla="*/ 120385 h 54"/>
              <a:gd name="T66" fmla="*/ 137391 w 55"/>
              <a:gd name="T67" fmla="*/ 113506 h 5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5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0" y="33"/>
                </a:moveTo>
                <a:cubicBezTo>
                  <a:pt x="34" y="27"/>
                  <a:pt x="34" y="27"/>
                  <a:pt x="34" y="27"/>
                </a:cubicBezTo>
                <a:cubicBezTo>
                  <a:pt x="40" y="20"/>
                  <a:pt x="40" y="20"/>
                  <a:pt x="40" y="20"/>
                </a:cubicBezTo>
                <a:cubicBezTo>
                  <a:pt x="41" y="20"/>
                  <a:pt x="41" y="19"/>
                  <a:pt x="41" y="19"/>
                </a:cubicBezTo>
                <a:cubicBezTo>
                  <a:pt x="41" y="18"/>
                  <a:pt x="41" y="18"/>
                  <a:pt x="40" y="17"/>
                </a:cubicBez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6" y="13"/>
                  <a:pt x="35" y="13"/>
                </a:cubicBezTo>
                <a:cubicBezTo>
                  <a:pt x="35" y="13"/>
                  <a:pt x="34" y="14"/>
                  <a:pt x="34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20" y="13"/>
                  <a:pt x="19" y="13"/>
                </a:cubicBezTo>
                <a:cubicBezTo>
                  <a:pt x="19" y="13"/>
                  <a:pt x="18" y="14"/>
                  <a:pt x="17" y="14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4" y="18"/>
                  <a:pt x="14" y="19"/>
                </a:cubicBezTo>
                <a:cubicBezTo>
                  <a:pt x="14" y="19"/>
                  <a:pt x="14" y="20"/>
                  <a:pt x="14" y="20"/>
                </a:cubicBezTo>
                <a:cubicBezTo>
                  <a:pt x="21" y="27"/>
                  <a:pt x="21" y="27"/>
                  <a:pt x="21" y="27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4"/>
                  <a:pt x="14" y="34"/>
                  <a:pt x="14" y="35"/>
                </a:cubicBezTo>
                <a:cubicBezTo>
                  <a:pt x="14" y="36"/>
                  <a:pt x="14" y="36"/>
                  <a:pt x="14" y="37"/>
                </a:cubicBezTo>
                <a:cubicBezTo>
                  <a:pt x="17" y="40"/>
                  <a:pt x="17" y="40"/>
                  <a:pt x="17" y="40"/>
                </a:cubicBezTo>
                <a:cubicBezTo>
                  <a:pt x="18" y="40"/>
                  <a:pt x="19" y="41"/>
                  <a:pt x="19" y="41"/>
                </a:cubicBezTo>
                <a:cubicBezTo>
                  <a:pt x="20" y="41"/>
                  <a:pt x="20" y="40"/>
                  <a:pt x="21" y="40"/>
                </a:cubicBezTo>
                <a:cubicBezTo>
                  <a:pt x="27" y="33"/>
                  <a:pt x="27" y="33"/>
                  <a:pt x="27" y="33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5" y="41"/>
                  <a:pt x="35" y="41"/>
                </a:cubicBezTo>
                <a:cubicBezTo>
                  <a:pt x="36" y="41"/>
                  <a:pt x="36" y="40"/>
                  <a:pt x="37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34"/>
                  <a:pt x="41" y="34"/>
                  <a:pt x="40" y="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en-US" sz="1795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Freeform 162"/>
          <p:cNvSpPr>
            <a:spLocks noEditPoints="1"/>
          </p:cNvSpPr>
          <p:nvPr/>
        </p:nvSpPr>
        <p:spPr bwMode="auto">
          <a:xfrm>
            <a:off x="7262403" y="5251262"/>
            <a:ext cx="203921" cy="200495"/>
          </a:xfrm>
          <a:custGeom>
            <a:avLst/>
            <a:gdLst>
              <a:gd name="T0" fmla="*/ 92739 w 55"/>
              <a:gd name="T1" fmla="*/ 185737 h 54"/>
              <a:gd name="T2" fmla="*/ 0 w 55"/>
              <a:gd name="T3" fmla="*/ 92869 h 54"/>
              <a:gd name="T4" fmla="*/ 92739 w 55"/>
              <a:gd name="T5" fmla="*/ 0 h 54"/>
              <a:gd name="T6" fmla="*/ 188912 w 55"/>
              <a:gd name="T7" fmla="*/ 92869 h 54"/>
              <a:gd name="T8" fmla="*/ 92739 w 55"/>
              <a:gd name="T9" fmla="*/ 185737 h 54"/>
              <a:gd name="T10" fmla="*/ 137391 w 55"/>
              <a:gd name="T11" fmla="*/ 113506 h 54"/>
              <a:gd name="T12" fmla="*/ 116782 w 55"/>
              <a:gd name="T13" fmla="*/ 92869 h 54"/>
              <a:gd name="T14" fmla="*/ 137391 w 55"/>
              <a:gd name="T15" fmla="*/ 68791 h 54"/>
              <a:gd name="T16" fmla="*/ 140825 w 55"/>
              <a:gd name="T17" fmla="*/ 65352 h 54"/>
              <a:gd name="T18" fmla="*/ 137391 w 55"/>
              <a:gd name="T19" fmla="*/ 58473 h 54"/>
              <a:gd name="T20" fmla="*/ 127086 w 55"/>
              <a:gd name="T21" fmla="*/ 48154 h 54"/>
              <a:gd name="T22" fmla="*/ 120217 w 55"/>
              <a:gd name="T23" fmla="*/ 44714 h 54"/>
              <a:gd name="T24" fmla="*/ 116782 w 55"/>
              <a:gd name="T25" fmla="*/ 48154 h 54"/>
              <a:gd name="T26" fmla="*/ 92739 w 55"/>
              <a:gd name="T27" fmla="*/ 68791 h 54"/>
              <a:gd name="T28" fmla="*/ 72130 w 55"/>
              <a:gd name="T29" fmla="*/ 48154 h 54"/>
              <a:gd name="T30" fmla="*/ 65261 w 55"/>
              <a:gd name="T31" fmla="*/ 44714 h 54"/>
              <a:gd name="T32" fmla="*/ 58391 w 55"/>
              <a:gd name="T33" fmla="*/ 48154 h 54"/>
              <a:gd name="T34" fmla="*/ 48087 w 55"/>
              <a:gd name="T35" fmla="*/ 58473 h 54"/>
              <a:gd name="T36" fmla="*/ 48087 w 55"/>
              <a:gd name="T37" fmla="*/ 65352 h 54"/>
              <a:gd name="T38" fmla="*/ 48087 w 55"/>
              <a:gd name="T39" fmla="*/ 68791 h 54"/>
              <a:gd name="T40" fmla="*/ 72130 w 55"/>
              <a:gd name="T41" fmla="*/ 92869 h 54"/>
              <a:gd name="T42" fmla="*/ 48087 w 55"/>
              <a:gd name="T43" fmla="*/ 113506 h 54"/>
              <a:gd name="T44" fmla="*/ 48087 w 55"/>
              <a:gd name="T45" fmla="*/ 120385 h 54"/>
              <a:gd name="T46" fmla="*/ 48087 w 55"/>
              <a:gd name="T47" fmla="*/ 127264 h 54"/>
              <a:gd name="T48" fmla="*/ 58391 w 55"/>
              <a:gd name="T49" fmla="*/ 137583 h 54"/>
              <a:gd name="T50" fmla="*/ 65261 w 55"/>
              <a:gd name="T51" fmla="*/ 141023 h 54"/>
              <a:gd name="T52" fmla="*/ 72130 w 55"/>
              <a:gd name="T53" fmla="*/ 137583 h 54"/>
              <a:gd name="T54" fmla="*/ 92739 w 55"/>
              <a:gd name="T55" fmla="*/ 113506 h 54"/>
              <a:gd name="T56" fmla="*/ 116782 w 55"/>
              <a:gd name="T57" fmla="*/ 137583 h 54"/>
              <a:gd name="T58" fmla="*/ 120217 w 55"/>
              <a:gd name="T59" fmla="*/ 141023 h 54"/>
              <a:gd name="T60" fmla="*/ 127086 w 55"/>
              <a:gd name="T61" fmla="*/ 137583 h 54"/>
              <a:gd name="T62" fmla="*/ 137391 w 55"/>
              <a:gd name="T63" fmla="*/ 127264 h 54"/>
              <a:gd name="T64" fmla="*/ 140825 w 55"/>
              <a:gd name="T65" fmla="*/ 120385 h 54"/>
              <a:gd name="T66" fmla="*/ 137391 w 55"/>
              <a:gd name="T67" fmla="*/ 113506 h 5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5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0" y="33"/>
                </a:moveTo>
                <a:cubicBezTo>
                  <a:pt x="34" y="27"/>
                  <a:pt x="34" y="27"/>
                  <a:pt x="34" y="27"/>
                </a:cubicBezTo>
                <a:cubicBezTo>
                  <a:pt x="40" y="20"/>
                  <a:pt x="40" y="20"/>
                  <a:pt x="40" y="20"/>
                </a:cubicBezTo>
                <a:cubicBezTo>
                  <a:pt x="41" y="20"/>
                  <a:pt x="41" y="19"/>
                  <a:pt x="41" y="19"/>
                </a:cubicBezTo>
                <a:cubicBezTo>
                  <a:pt x="41" y="18"/>
                  <a:pt x="41" y="18"/>
                  <a:pt x="40" y="17"/>
                </a:cubicBez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6" y="13"/>
                  <a:pt x="35" y="13"/>
                </a:cubicBezTo>
                <a:cubicBezTo>
                  <a:pt x="35" y="13"/>
                  <a:pt x="34" y="14"/>
                  <a:pt x="34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20" y="13"/>
                  <a:pt x="19" y="13"/>
                </a:cubicBezTo>
                <a:cubicBezTo>
                  <a:pt x="19" y="13"/>
                  <a:pt x="18" y="14"/>
                  <a:pt x="17" y="14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4" y="18"/>
                  <a:pt x="14" y="19"/>
                </a:cubicBezTo>
                <a:cubicBezTo>
                  <a:pt x="14" y="19"/>
                  <a:pt x="14" y="20"/>
                  <a:pt x="14" y="20"/>
                </a:cubicBezTo>
                <a:cubicBezTo>
                  <a:pt x="21" y="27"/>
                  <a:pt x="21" y="27"/>
                  <a:pt x="21" y="27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4"/>
                  <a:pt x="14" y="34"/>
                  <a:pt x="14" y="35"/>
                </a:cubicBezTo>
                <a:cubicBezTo>
                  <a:pt x="14" y="36"/>
                  <a:pt x="14" y="36"/>
                  <a:pt x="14" y="37"/>
                </a:cubicBezTo>
                <a:cubicBezTo>
                  <a:pt x="17" y="40"/>
                  <a:pt x="17" y="40"/>
                  <a:pt x="17" y="40"/>
                </a:cubicBezTo>
                <a:cubicBezTo>
                  <a:pt x="18" y="40"/>
                  <a:pt x="19" y="41"/>
                  <a:pt x="19" y="41"/>
                </a:cubicBezTo>
                <a:cubicBezTo>
                  <a:pt x="20" y="41"/>
                  <a:pt x="20" y="40"/>
                  <a:pt x="21" y="40"/>
                </a:cubicBezTo>
                <a:cubicBezTo>
                  <a:pt x="27" y="33"/>
                  <a:pt x="27" y="33"/>
                  <a:pt x="27" y="33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5" y="41"/>
                  <a:pt x="35" y="41"/>
                </a:cubicBezTo>
                <a:cubicBezTo>
                  <a:pt x="36" y="41"/>
                  <a:pt x="36" y="40"/>
                  <a:pt x="37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34"/>
                  <a:pt x="41" y="34"/>
                  <a:pt x="40" y="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en-US" sz="1795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Freeform 162"/>
          <p:cNvSpPr>
            <a:spLocks noEditPoints="1"/>
          </p:cNvSpPr>
          <p:nvPr/>
        </p:nvSpPr>
        <p:spPr bwMode="auto">
          <a:xfrm>
            <a:off x="5942034" y="4288813"/>
            <a:ext cx="203921" cy="200495"/>
          </a:xfrm>
          <a:custGeom>
            <a:avLst/>
            <a:gdLst>
              <a:gd name="T0" fmla="*/ 92739 w 55"/>
              <a:gd name="T1" fmla="*/ 185737 h 54"/>
              <a:gd name="T2" fmla="*/ 0 w 55"/>
              <a:gd name="T3" fmla="*/ 92869 h 54"/>
              <a:gd name="T4" fmla="*/ 92739 w 55"/>
              <a:gd name="T5" fmla="*/ 0 h 54"/>
              <a:gd name="T6" fmla="*/ 188912 w 55"/>
              <a:gd name="T7" fmla="*/ 92869 h 54"/>
              <a:gd name="T8" fmla="*/ 92739 w 55"/>
              <a:gd name="T9" fmla="*/ 185737 h 54"/>
              <a:gd name="T10" fmla="*/ 137391 w 55"/>
              <a:gd name="T11" fmla="*/ 113506 h 54"/>
              <a:gd name="T12" fmla="*/ 116782 w 55"/>
              <a:gd name="T13" fmla="*/ 92869 h 54"/>
              <a:gd name="T14" fmla="*/ 137391 w 55"/>
              <a:gd name="T15" fmla="*/ 68791 h 54"/>
              <a:gd name="T16" fmla="*/ 140825 w 55"/>
              <a:gd name="T17" fmla="*/ 65352 h 54"/>
              <a:gd name="T18" fmla="*/ 137391 w 55"/>
              <a:gd name="T19" fmla="*/ 58473 h 54"/>
              <a:gd name="T20" fmla="*/ 127086 w 55"/>
              <a:gd name="T21" fmla="*/ 48154 h 54"/>
              <a:gd name="T22" fmla="*/ 120217 w 55"/>
              <a:gd name="T23" fmla="*/ 44714 h 54"/>
              <a:gd name="T24" fmla="*/ 116782 w 55"/>
              <a:gd name="T25" fmla="*/ 48154 h 54"/>
              <a:gd name="T26" fmla="*/ 92739 w 55"/>
              <a:gd name="T27" fmla="*/ 68791 h 54"/>
              <a:gd name="T28" fmla="*/ 72130 w 55"/>
              <a:gd name="T29" fmla="*/ 48154 h 54"/>
              <a:gd name="T30" fmla="*/ 65261 w 55"/>
              <a:gd name="T31" fmla="*/ 44714 h 54"/>
              <a:gd name="T32" fmla="*/ 58391 w 55"/>
              <a:gd name="T33" fmla="*/ 48154 h 54"/>
              <a:gd name="T34" fmla="*/ 48087 w 55"/>
              <a:gd name="T35" fmla="*/ 58473 h 54"/>
              <a:gd name="T36" fmla="*/ 48087 w 55"/>
              <a:gd name="T37" fmla="*/ 65352 h 54"/>
              <a:gd name="T38" fmla="*/ 48087 w 55"/>
              <a:gd name="T39" fmla="*/ 68791 h 54"/>
              <a:gd name="T40" fmla="*/ 72130 w 55"/>
              <a:gd name="T41" fmla="*/ 92869 h 54"/>
              <a:gd name="T42" fmla="*/ 48087 w 55"/>
              <a:gd name="T43" fmla="*/ 113506 h 54"/>
              <a:gd name="T44" fmla="*/ 48087 w 55"/>
              <a:gd name="T45" fmla="*/ 120385 h 54"/>
              <a:gd name="T46" fmla="*/ 48087 w 55"/>
              <a:gd name="T47" fmla="*/ 127264 h 54"/>
              <a:gd name="T48" fmla="*/ 58391 w 55"/>
              <a:gd name="T49" fmla="*/ 137583 h 54"/>
              <a:gd name="T50" fmla="*/ 65261 w 55"/>
              <a:gd name="T51" fmla="*/ 141023 h 54"/>
              <a:gd name="T52" fmla="*/ 72130 w 55"/>
              <a:gd name="T53" fmla="*/ 137583 h 54"/>
              <a:gd name="T54" fmla="*/ 92739 w 55"/>
              <a:gd name="T55" fmla="*/ 113506 h 54"/>
              <a:gd name="T56" fmla="*/ 116782 w 55"/>
              <a:gd name="T57" fmla="*/ 137583 h 54"/>
              <a:gd name="T58" fmla="*/ 120217 w 55"/>
              <a:gd name="T59" fmla="*/ 141023 h 54"/>
              <a:gd name="T60" fmla="*/ 127086 w 55"/>
              <a:gd name="T61" fmla="*/ 137583 h 54"/>
              <a:gd name="T62" fmla="*/ 137391 w 55"/>
              <a:gd name="T63" fmla="*/ 127264 h 54"/>
              <a:gd name="T64" fmla="*/ 140825 w 55"/>
              <a:gd name="T65" fmla="*/ 120385 h 54"/>
              <a:gd name="T66" fmla="*/ 137391 w 55"/>
              <a:gd name="T67" fmla="*/ 113506 h 5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5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0" y="33"/>
                </a:moveTo>
                <a:cubicBezTo>
                  <a:pt x="34" y="27"/>
                  <a:pt x="34" y="27"/>
                  <a:pt x="34" y="27"/>
                </a:cubicBezTo>
                <a:cubicBezTo>
                  <a:pt x="40" y="20"/>
                  <a:pt x="40" y="20"/>
                  <a:pt x="40" y="20"/>
                </a:cubicBezTo>
                <a:cubicBezTo>
                  <a:pt x="41" y="20"/>
                  <a:pt x="41" y="19"/>
                  <a:pt x="41" y="19"/>
                </a:cubicBezTo>
                <a:cubicBezTo>
                  <a:pt x="41" y="18"/>
                  <a:pt x="41" y="18"/>
                  <a:pt x="40" y="17"/>
                </a:cubicBez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6" y="13"/>
                  <a:pt x="35" y="13"/>
                </a:cubicBezTo>
                <a:cubicBezTo>
                  <a:pt x="35" y="13"/>
                  <a:pt x="34" y="14"/>
                  <a:pt x="34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20" y="13"/>
                  <a:pt x="19" y="13"/>
                </a:cubicBezTo>
                <a:cubicBezTo>
                  <a:pt x="19" y="13"/>
                  <a:pt x="18" y="14"/>
                  <a:pt x="17" y="14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4" y="18"/>
                  <a:pt x="14" y="19"/>
                </a:cubicBezTo>
                <a:cubicBezTo>
                  <a:pt x="14" y="19"/>
                  <a:pt x="14" y="20"/>
                  <a:pt x="14" y="20"/>
                </a:cubicBezTo>
                <a:cubicBezTo>
                  <a:pt x="21" y="27"/>
                  <a:pt x="21" y="27"/>
                  <a:pt x="21" y="27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4"/>
                  <a:pt x="14" y="34"/>
                  <a:pt x="14" y="35"/>
                </a:cubicBezTo>
                <a:cubicBezTo>
                  <a:pt x="14" y="36"/>
                  <a:pt x="14" y="36"/>
                  <a:pt x="14" y="37"/>
                </a:cubicBezTo>
                <a:cubicBezTo>
                  <a:pt x="17" y="40"/>
                  <a:pt x="17" y="40"/>
                  <a:pt x="17" y="40"/>
                </a:cubicBezTo>
                <a:cubicBezTo>
                  <a:pt x="18" y="40"/>
                  <a:pt x="19" y="41"/>
                  <a:pt x="19" y="41"/>
                </a:cubicBezTo>
                <a:cubicBezTo>
                  <a:pt x="20" y="41"/>
                  <a:pt x="20" y="40"/>
                  <a:pt x="21" y="40"/>
                </a:cubicBezTo>
                <a:cubicBezTo>
                  <a:pt x="27" y="33"/>
                  <a:pt x="27" y="33"/>
                  <a:pt x="27" y="33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5" y="41"/>
                  <a:pt x="35" y="41"/>
                </a:cubicBezTo>
                <a:cubicBezTo>
                  <a:pt x="36" y="41"/>
                  <a:pt x="36" y="40"/>
                  <a:pt x="37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34"/>
                  <a:pt x="41" y="34"/>
                  <a:pt x="40" y="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en-US" sz="1795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Freeform 162"/>
          <p:cNvSpPr>
            <a:spLocks noEditPoints="1"/>
          </p:cNvSpPr>
          <p:nvPr/>
        </p:nvSpPr>
        <p:spPr bwMode="auto">
          <a:xfrm>
            <a:off x="5942034" y="5729720"/>
            <a:ext cx="203921" cy="200495"/>
          </a:xfrm>
          <a:custGeom>
            <a:avLst/>
            <a:gdLst>
              <a:gd name="T0" fmla="*/ 92739 w 55"/>
              <a:gd name="T1" fmla="*/ 185737 h 54"/>
              <a:gd name="T2" fmla="*/ 0 w 55"/>
              <a:gd name="T3" fmla="*/ 92869 h 54"/>
              <a:gd name="T4" fmla="*/ 92739 w 55"/>
              <a:gd name="T5" fmla="*/ 0 h 54"/>
              <a:gd name="T6" fmla="*/ 188912 w 55"/>
              <a:gd name="T7" fmla="*/ 92869 h 54"/>
              <a:gd name="T8" fmla="*/ 92739 w 55"/>
              <a:gd name="T9" fmla="*/ 185737 h 54"/>
              <a:gd name="T10" fmla="*/ 137391 w 55"/>
              <a:gd name="T11" fmla="*/ 113506 h 54"/>
              <a:gd name="T12" fmla="*/ 116782 w 55"/>
              <a:gd name="T13" fmla="*/ 92869 h 54"/>
              <a:gd name="T14" fmla="*/ 137391 w 55"/>
              <a:gd name="T15" fmla="*/ 68791 h 54"/>
              <a:gd name="T16" fmla="*/ 140825 w 55"/>
              <a:gd name="T17" fmla="*/ 65352 h 54"/>
              <a:gd name="T18" fmla="*/ 137391 w 55"/>
              <a:gd name="T19" fmla="*/ 58473 h 54"/>
              <a:gd name="T20" fmla="*/ 127086 w 55"/>
              <a:gd name="T21" fmla="*/ 48154 h 54"/>
              <a:gd name="T22" fmla="*/ 120217 w 55"/>
              <a:gd name="T23" fmla="*/ 44714 h 54"/>
              <a:gd name="T24" fmla="*/ 116782 w 55"/>
              <a:gd name="T25" fmla="*/ 48154 h 54"/>
              <a:gd name="T26" fmla="*/ 92739 w 55"/>
              <a:gd name="T27" fmla="*/ 68791 h 54"/>
              <a:gd name="T28" fmla="*/ 72130 w 55"/>
              <a:gd name="T29" fmla="*/ 48154 h 54"/>
              <a:gd name="T30" fmla="*/ 65261 w 55"/>
              <a:gd name="T31" fmla="*/ 44714 h 54"/>
              <a:gd name="T32" fmla="*/ 58391 w 55"/>
              <a:gd name="T33" fmla="*/ 48154 h 54"/>
              <a:gd name="T34" fmla="*/ 48087 w 55"/>
              <a:gd name="T35" fmla="*/ 58473 h 54"/>
              <a:gd name="T36" fmla="*/ 48087 w 55"/>
              <a:gd name="T37" fmla="*/ 65352 h 54"/>
              <a:gd name="T38" fmla="*/ 48087 w 55"/>
              <a:gd name="T39" fmla="*/ 68791 h 54"/>
              <a:gd name="T40" fmla="*/ 72130 w 55"/>
              <a:gd name="T41" fmla="*/ 92869 h 54"/>
              <a:gd name="T42" fmla="*/ 48087 w 55"/>
              <a:gd name="T43" fmla="*/ 113506 h 54"/>
              <a:gd name="T44" fmla="*/ 48087 w 55"/>
              <a:gd name="T45" fmla="*/ 120385 h 54"/>
              <a:gd name="T46" fmla="*/ 48087 w 55"/>
              <a:gd name="T47" fmla="*/ 127264 h 54"/>
              <a:gd name="T48" fmla="*/ 58391 w 55"/>
              <a:gd name="T49" fmla="*/ 137583 h 54"/>
              <a:gd name="T50" fmla="*/ 65261 w 55"/>
              <a:gd name="T51" fmla="*/ 141023 h 54"/>
              <a:gd name="T52" fmla="*/ 72130 w 55"/>
              <a:gd name="T53" fmla="*/ 137583 h 54"/>
              <a:gd name="T54" fmla="*/ 92739 w 55"/>
              <a:gd name="T55" fmla="*/ 113506 h 54"/>
              <a:gd name="T56" fmla="*/ 116782 w 55"/>
              <a:gd name="T57" fmla="*/ 137583 h 54"/>
              <a:gd name="T58" fmla="*/ 120217 w 55"/>
              <a:gd name="T59" fmla="*/ 141023 h 54"/>
              <a:gd name="T60" fmla="*/ 127086 w 55"/>
              <a:gd name="T61" fmla="*/ 137583 h 54"/>
              <a:gd name="T62" fmla="*/ 137391 w 55"/>
              <a:gd name="T63" fmla="*/ 127264 h 54"/>
              <a:gd name="T64" fmla="*/ 140825 w 55"/>
              <a:gd name="T65" fmla="*/ 120385 h 54"/>
              <a:gd name="T66" fmla="*/ 137391 w 55"/>
              <a:gd name="T67" fmla="*/ 113506 h 5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5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0" y="33"/>
                </a:moveTo>
                <a:cubicBezTo>
                  <a:pt x="34" y="27"/>
                  <a:pt x="34" y="27"/>
                  <a:pt x="34" y="27"/>
                </a:cubicBezTo>
                <a:cubicBezTo>
                  <a:pt x="40" y="20"/>
                  <a:pt x="40" y="20"/>
                  <a:pt x="40" y="20"/>
                </a:cubicBezTo>
                <a:cubicBezTo>
                  <a:pt x="41" y="20"/>
                  <a:pt x="41" y="19"/>
                  <a:pt x="41" y="19"/>
                </a:cubicBezTo>
                <a:cubicBezTo>
                  <a:pt x="41" y="18"/>
                  <a:pt x="41" y="18"/>
                  <a:pt x="40" y="17"/>
                </a:cubicBez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6" y="13"/>
                  <a:pt x="35" y="13"/>
                </a:cubicBezTo>
                <a:cubicBezTo>
                  <a:pt x="35" y="13"/>
                  <a:pt x="34" y="14"/>
                  <a:pt x="34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20" y="13"/>
                  <a:pt x="19" y="13"/>
                </a:cubicBezTo>
                <a:cubicBezTo>
                  <a:pt x="19" y="13"/>
                  <a:pt x="18" y="14"/>
                  <a:pt x="17" y="14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4" y="18"/>
                  <a:pt x="14" y="19"/>
                </a:cubicBezTo>
                <a:cubicBezTo>
                  <a:pt x="14" y="19"/>
                  <a:pt x="14" y="20"/>
                  <a:pt x="14" y="20"/>
                </a:cubicBezTo>
                <a:cubicBezTo>
                  <a:pt x="21" y="27"/>
                  <a:pt x="21" y="27"/>
                  <a:pt x="21" y="27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4"/>
                  <a:pt x="14" y="34"/>
                  <a:pt x="14" y="35"/>
                </a:cubicBezTo>
                <a:cubicBezTo>
                  <a:pt x="14" y="36"/>
                  <a:pt x="14" y="36"/>
                  <a:pt x="14" y="37"/>
                </a:cubicBezTo>
                <a:cubicBezTo>
                  <a:pt x="17" y="40"/>
                  <a:pt x="17" y="40"/>
                  <a:pt x="17" y="40"/>
                </a:cubicBezTo>
                <a:cubicBezTo>
                  <a:pt x="18" y="40"/>
                  <a:pt x="19" y="41"/>
                  <a:pt x="19" y="41"/>
                </a:cubicBezTo>
                <a:cubicBezTo>
                  <a:pt x="20" y="41"/>
                  <a:pt x="20" y="40"/>
                  <a:pt x="21" y="40"/>
                </a:cubicBezTo>
                <a:cubicBezTo>
                  <a:pt x="27" y="33"/>
                  <a:pt x="27" y="33"/>
                  <a:pt x="27" y="33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5" y="41"/>
                  <a:pt x="35" y="41"/>
                </a:cubicBezTo>
                <a:cubicBezTo>
                  <a:pt x="36" y="41"/>
                  <a:pt x="36" y="40"/>
                  <a:pt x="37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34"/>
                  <a:pt x="41" y="34"/>
                  <a:pt x="40" y="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en-US" sz="1795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Freeform 45"/>
          <p:cNvSpPr>
            <a:spLocks noEditPoints="1"/>
          </p:cNvSpPr>
          <p:nvPr/>
        </p:nvSpPr>
        <p:spPr bwMode="auto">
          <a:xfrm>
            <a:off x="1715567" y="1664255"/>
            <a:ext cx="212381" cy="212381"/>
          </a:xfrm>
          <a:custGeom>
            <a:avLst/>
            <a:gdLst>
              <a:gd name="T0" fmla="*/ 92739 w 55"/>
              <a:gd name="T1" fmla="*/ 188912 h 55"/>
              <a:gd name="T2" fmla="*/ 0 w 55"/>
              <a:gd name="T3" fmla="*/ 92739 h 55"/>
              <a:gd name="T4" fmla="*/ 92739 w 55"/>
              <a:gd name="T5" fmla="*/ 0 h 55"/>
              <a:gd name="T6" fmla="*/ 188912 w 55"/>
              <a:gd name="T7" fmla="*/ 92739 h 55"/>
              <a:gd name="T8" fmla="*/ 92739 w 55"/>
              <a:gd name="T9" fmla="*/ 188912 h 55"/>
              <a:gd name="T10" fmla="*/ 154564 w 55"/>
              <a:gd name="T11" fmla="*/ 68695 h 55"/>
              <a:gd name="T12" fmla="*/ 144260 w 55"/>
              <a:gd name="T13" fmla="*/ 58391 h 55"/>
              <a:gd name="T14" fmla="*/ 137391 w 55"/>
              <a:gd name="T15" fmla="*/ 54956 h 55"/>
              <a:gd name="T16" fmla="*/ 130521 w 55"/>
              <a:gd name="T17" fmla="*/ 58391 h 55"/>
              <a:gd name="T18" fmla="*/ 82434 w 55"/>
              <a:gd name="T19" fmla="*/ 106478 h 55"/>
              <a:gd name="T20" fmla="*/ 54956 w 55"/>
              <a:gd name="T21" fmla="*/ 79000 h 55"/>
              <a:gd name="T22" fmla="*/ 48087 w 55"/>
              <a:gd name="T23" fmla="*/ 75565 h 55"/>
              <a:gd name="T24" fmla="*/ 44652 w 55"/>
              <a:gd name="T25" fmla="*/ 79000 h 55"/>
              <a:gd name="T26" fmla="*/ 30913 w 55"/>
              <a:gd name="T27" fmla="*/ 89304 h 55"/>
              <a:gd name="T28" fmla="*/ 30913 w 55"/>
              <a:gd name="T29" fmla="*/ 96173 h 55"/>
              <a:gd name="T30" fmla="*/ 30913 w 55"/>
              <a:gd name="T31" fmla="*/ 103043 h 55"/>
              <a:gd name="T32" fmla="*/ 75565 w 55"/>
              <a:gd name="T33" fmla="*/ 147695 h 55"/>
              <a:gd name="T34" fmla="*/ 82434 w 55"/>
              <a:gd name="T35" fmla="*/ 147695 h 55"/>
              <a:gd name="T36" fmla="*/ 89304 w 55"/>
              <a:gd name="T37" fmla="*/ 147695 h 55"/>
              <a:gd name="T38" fmla="*/ 154564 w 55"/>
              <a:gd name="T39" fmla="*/ 79000 h 55"/>
              <a:gd name="T40" fmla="*/ 157999 w 55"/>
              <a:gd name="T41" fmla="*/ 75565 h 55"/>
              <a:gd name="T42" fmla="*/ 154564 w 55"/>
              <a:gd name="T43" fmla="*/ 68695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US" sz="1795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Freeform 162"/>
          <p:cNvSpPr>
            <a:spLocks noEditPoints="1"/>
          </p:cNvSpPr>
          <p:nvPr/>
        </p:nvSpPr>
        <p:spPr bwMode="auto">
          <a:xfrm>
            <a:off x="3905611" y="1668544"/>
            <a:ext cx="212381" cy="208812"/>
          </a:xfrm>
          <a:custGeom>
            <a:avLst/>
            <a:gdLst>
              <a:gd name="T0" fmla="*/ 92739 w 55"/>
              <a:gd name="T1" fmla="*/ 185737 h 54"/>
              <a:gd name="T2" fmla="*/ 0 w 55"/>
              <a:gd name="T3" fmla="*/ 92869 h 54"/>
              <a:gd name="T4" fmla="*/ 92739 w 55"/>
              <a:gd name="T5" fmla="*/ 0 h 54"/>
              <a:gd name="T6" fmla="*/ 188912 w 55"/>
              <a:gd name="T7" fmla="*/ 92869 h 54"/>
              <a:gd name="T8" fmla="*/ 92739 w 55"/>
              <a:gd name="T9" fmla="*/ 185737 h 54"/>
              <a:gd name="T10" fmla="*/ 137391 w 55"/>
              <a:gd name="T11" fmla="*/ 113506 h 54"/>
              <a:gd name="T12" fmla="*/ 116782 w 55"/>
              <a:gd name="T13" fmla="*/ 92869 h 54"/>
              <a:gd name="T14" fmla="*/ 137391 w 55"/>
              <a:gd name="T15" fmla="*/ 68791 h 54"/>
              <a:gd name="T16" fmla="*/ 140825 w 55"/>
              <a:gd name="T17" fmla="*/ 65352 h 54"/>
              <a:gd name="T18" fmla="*/ 137391 w 55"/>
              <a:gd name="T19" fmla="*/ 58473 h 54"/>
              <a:gd name="T20" fmla="*/ 127086 w 55"/>
              <a:gd name="T21" fmla="*/ 48154 h 54"/>
              <a:gd name="T22" fmla="*/ 120217 w 55"/>
              <a:gd name="T23" fmla="*/ 44714 h 54"/>
              <a:gd name="T24" fmla="*/ 116782 w 55"/>
              <a:gd name="T25" fmla="*/ 48154 h 54"/>
              <a:gd name="T26" fmla="*/ 92739 w 55"/>
              <a:gd name="T27" fmla="*/ 68791 h 54"/>
              <a:gd name="T28" fmla="*/ 72130 w 55"/>
              <a:gd name="T29" fmla="*/ 48154 h 54"/>
              <a:gd name="T30" fmla="*/ 65261 w 55"/>
              <a:gd name="T31" fmla="*/ 44714 h 54"/>
              <a:gd name="T32" fmla="*/ 58391 w 55"/>
              <a:gd name="T33" fmla="*/ 48154 h 54"/>
              <a:gd name="T34" fmla="*/ 48087 w 55"/>
              <a:gd name="T35" fmla="*/ 58473 h 54"/>
              <a:gd name="T36" fmla="*/ 48087 w 55"/>
              <a:gd name="T37" fmla="*/ 65352 h 54"/>
              <a:gd name="T38" fmla="*/ 48087 w 55"/>
              <a:gd name="T39" fmla="*/ 68791 h 54"/>
              <a:gd name="T40" fmla="*/ 72130 w 55"/>
              <a:gd name="T41" fmla="*/ 92869 h 54"/>
              <a:gd name="T42" fmla="*/ 48087 w 55"/>
              <a:gd name="T43" fmla="*/ 113506 h 54"/>
              <a:gd name="T44" fmla="*/ 48087 w 55"/>
              <a:gd name="T45" fmla="*/ 120385 h 54"/>
              <a:gd name="T46" fmla="*/ 48087 w 55"/>
              <a:gd name="T47" fmla="*/ 127264 h 54"/>
              <a:gd name="T48" fmla="*/ 58391 w 55"/>
              <a:gd name="T49" fmla="*/ 137583 h 54"/>
              <a:gd name="T50" fmla="*/ 65261 w 55"/>
              <a:gd name="T51" fmla="*/ 141023 h 54"/>
              <a:gd name="T52" fmla="*/ 72130 w 55"/>
              <a:gd name="T53" fmla="*/ 137583 h 54"/>
              <a:gd name="T54" fmla="*/ 92739 w 55"/>
              <a:gd name="T55" fmla="*/ 113506 h 54"/>
              <a:gd name="T56" fmla="*/ 116782 w 55"/>
              <a:gd name="T57" fmla="*/ 137583 h 54"/>
              <a:gd name="T58" fmla="*/ 120217 w 55"/>
              <a:gd name="T59" fmla="*/ 141023 h 54"/>
              <a:gd name="T60" fmla="*/ 127086 w 55"/>
              <a:gd name="T61" fmla="*/ 137583 h 54"/>
              <a:gd name="T62" fmla="*/ 137391 w 55"/>
              <a:gd name="T63" fmla="*/ 127264 h 54"/>
              <a:gd name="T64" fmla="*/ 140825 w 55"/>
              <a:gd name="T65" fmla="*/ 120385 h 54"/>
              <a:gd name="T66" fmla="*/ 137391 w 55"/>
              <a:gd name="T67" fmla="*/ 113506 h 5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5" h="54">
                <a:moveTo>
                  <a:pt x="27" y="54"/>
                </a:moveTo>
                <a:cubicBezTo>
                  <a:pt x="12" y="54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4"/>
                  <a:pt x="27" y="54"/>
                </a:cubicBezTo>
                <a:close/>
                <a:moveTo>
                  <a:pt x="40" y="33"/>
                </a:moveTo>
                <a:cubicBezTo>
                  <a:pt x="34" y="27"/>
                  <a:pt x="34" y="27"/>
                  <a:pt x="34" y="27"/>
                </a:cubicBezTo>
                <a:cubicBezTo>
                  <a:pt x="40" y="20"/>
                  <a:pt x="40" y="20"/>
                  <a:pt x="40" y="20"/>
                </a:cubicBezTo>
                <a:cubicBezTo>
                  <a:pt x="41" y="20"/>
                  <a:pt x="41" y="19"/>
                  <a:pt x="41" y="19"/>
                </a:cubicBezTo>
                <a:cubicBezTo>
                  <a:pt x="41" y="18"/>
                  <a:pt x="41" y="18"/>
                  <a:pt x="40" y="17"/>
                </a:cubicBezTo>
                <a:cubicBezTo>
                  <a:pt x="37" y="14"/>
                  <a:pt x="37" y="14"/>
                  <a:pt x="37" y="14"/>
                </a:cubicBezTo>
                <a:cubicBezTo>
                  <a:pt x="36" y="14"/>
                  <a:pt x="36" y="13"/>
                  <a:pt x="35" y="13"/>
                </a:cubicBezTo>
                <a:cubicBezTo>
                  <a:pt x="35" y="13"/>
                  <a:pt x="34" y="14"/>
                  <a:pt x="34" y="14"/>
                </a:cubicBezTo>
                <a:cubicBezTo>
                  <a:pt x="27" y="20"/>
                  <a:pt x="27" y="20"/>
                  <a:pt x="27" y="20"/>
                </a:cubicBezTo>
                <a:cubicBezTo>
                  <a:pt x="21" y="14"/>
                  <a:pt x="21" y="14"/>
                  <a:pt x="21" y="14"/>
                </a:cubicBezTo>
                <a:cubicBezTo>
                  <a:pt x="20" y="14"/>
                  <a:pt x="20" y="13"/>
                  <a:pt x="19" y="13"/>
                </a:cubicBezTo>
                <a:cubicBezTo>
                  <a:pt x="19" y="13"/>
                  <a:pt x="18" y="14"/>
                  <a:pt x="17" y="14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4" y="18"/>
                  <a:pt x="14" y="19"/>
                </a:cubicBezTo>
                <a:cubicBezTo>
                  <a:pt x="14" y="19"/>
                  <a:pt x="14" y="20"/>
                  <a:pt x="14" y="20"/>
                </a:cubicBezTo>
                <a:cubicBezTo>
                  <a:pt x="21" y="27"/>
                  <a:pt x="21" y="27"/>
                  <a:pt x="21" y="27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4"/>
                  <a:pt x="14" y="34"/>
                  <a:pt x="14" y="35"/>
                </a:cubicBezTo>
                <a:cubicBezTo>
                  <a:pt x="14" y="36"/>
                  <a:pt x="14" y="36"/>
                  <a:pt x="14" y="37"/>
                </a:cubicBezTo>
                <a:cubicBezTo>
                  <a:pt x="17" y="40"/>
                  <a:pt x="17" y="40"/>
                  <a:pt x="17" y="40"/>
                </a:cubicBezTo>
                <a:cubicBezTo>
                  <a:pt x="18" y="40"/>
                  <a:pt x="19" y="41"/>
                  <a:pt x="19" y="41"/>
                </a:cubicBezTo>
                <a:cubicBezTo>
                  <a:pt x="20" y="41"/>
                  <a:pt x="20" y="40"/>
                  <a:pt x="21" y="40"/>
                </a:cubicBezTo>
                <a:cubicBezTo>
                  <a:pt x="27" y="33"/>
                  <a:pt x="27" y="33"/>
                  <a:pt x="27" y="33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5" y="41"/>
                  <a:pt x="35" y="41"/>
                </a:cubicBezTo>
                <a:cubicBezTo>
                  <a:pt x="36" y="41"/>
                  <a:pt x="36" y="40"/>
                  <a:pt x="37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41" y="36"/>
                  <a:pt x="41" y="36"/>
                  <a:pt x="41" y="35"/>
                </a:cubicBezTo>
                <a:cubicBezTo>
                  <a:pt x="41" y="34"/>
                  <a:pt x="41" y="34"/>
                  <a:pt x="40" y="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en-US" sz="1795" dirty="0"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Rectangle 62"/>
          <p:cNvSpPr/>
          <p:nvPr/>
        </p:nvSpPr>
        <p:spPr>
          <a:xfrm>
            <a:off x="1959340" y="1555673"/>
            <a:ext cx="1740919" cy="364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微软雅黑" panose="020B0503020204020204" charset="-122"/>
              </a:rPr>
              <a:t>已完成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微软雅黑" panose="020B0503020204020204" charset="-122"/>
            </a:endParaRPr>
          </a:p>
        </p:txBody>
      </p:sp>
      <p:sp>
        <p:nvSpPr>
          <p:cNvPr id="20" name="Rectangle 63"/>
          <p:cNvSpPr/>
          <p:nvPr/>
        </p:nvSpPr>
        <p:spPr>
          <a:xfrm>
            <a:off x="4161770" y="1559220"/>
            <a:ext cx="1740919" cy="364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微软雅黑" panose="020B0503020204020204" charset="-122"/>
              </a:rPr>
              <a:t>未完成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微软雅黑" panose="020B050302020402020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361" y="1478889"/>
            <a:ext cx="2583256" cy="4619524"/>
          </a:xfrm>
          <a:prstGeom prst="rect">
            <a:avLst/>
          </a:prstGeom>
          <a:effectLst>
            <a:outerShdw blurRad="190500" dist="381000" dir="5400000" sx="97000" sy="97000" algn="t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下阶段工作目标拆解</a:t>
            </a:r>
          </a:p>
        </p:txBody>
      </p:sp>
      <p:sp>
        <p:nvSpPr>
          <p:cNvPr id="171" name="矩形 170"/>
          <p:cNvSpPr/>
          <p:nvPr/>
        </p:nvSpPr>
        <p:spPr>
          <a:xfrm>
            <a:off x="717549" y="1581151"/>
            <a:ext cx="2875166" cy="465613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</p:txBody>
      </p:sp>
      <p:sp>
        <p:nvSpPr>
          <p:cNvPr id="172" name="矩形 171"/>
          <p:cNvSpPr/>
          <p:nvPr/>
        </p:nvSpPr>
        <p:spPr>
          <a:xfrm>
            <a:off x="3708400" y="1581151"/>
            <a:ext cx="7810500" cy="465613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90500" dist="190500" dir="2700000" algn="tl" rotWithShape="0">
              <a:schemeClr val="tx1">
                <a:lumMod val="95000"/>
                <a:lumOff val="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</p:txBody>
      </p:sp>
      <p:sp>
        <p:nvSpPr>
          <p:cNvPr id="174" name="矩形 173"/>
          <p:cNvSpPr/>
          <p:nvPr/>
        </p:nvSpPr>
        <p:spPr>
          <a:xfrm>
            <a:off x="1095549" y="4079002"/>
            <a:ext cx="1433163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defRPr/>
            </a:pPr>
            <a:r>
              <a:rPr lang="zh-CN" altLang="en-US" sz="1400">
                <a:solidFill>
                  <a:schemeClr val="accent1">
                    <a:lumMod val="60000"/>
                    <a:lumOff val="40000"/>
                  </a:schemeClr>
                </a:solidFill>
                <a:latin typeface="+mn-ea"/>
                <a:cs typeface="微软雅黑" panose="020B0503020204020204" charset="-122"/>
              </a:rPr>
              <a:t>如何优质、高效、按期地完成项目，是作为车间班组领导人应该思考的课题</a:t>
            </a:r>
            <a:endParaRPr kumimoji="0" lang="en-US" altLang="zh-CN" sz="1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uLnTx/>
              <a:uFillTx/>
              <a:latin typeface="+mn-ea"/>
              <a:cs typeface="微软雅黑" panose="020B0503020204020204" charset="-122"/>
            </a:endParaRPr>
          </a:p>
        </p:txBody>
      </p:sp>
      <p:sp>
        <p:nvSpPr>
          <p:cNvPr id="175" name="矩形 174"/>
          <p:cNvSpPr/>
          <p:nvPr/>
        </p:nvSpPr>
        <p:spPr>
          <a:xfrm>
            <a:off x="1095550" y="1921259"/>
            <a:ext cx="219105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微软雅黑" panose="020B0503020204020204" charset="-122"/>
              </a:rPr>
              <a:t>抓好工艺规范制度在基层班组的落实，是一个关键性的问题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微软雅黑" panose="020B0503020204020204" charset="-122"/>
            </a:endParaRPr>
          </a:p>
        </p:txBody>
      </p:sp>
      <p:sp>
        <p:nvSpPr>
          <p:cNvPr id="176" name="矩形 175"/>
          <p:cNvSpPr/>
          <p:nvPr/>
        </p:nvSpPr>
        <p:spPr>
          <a:xfrm>
            <a:off x="4348879" y="192125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安全环保工作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4348879" y="336674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工艺与质量管理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4348879" y="478750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制度与执行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</p:txBody>
      </p:sp>
      <p:sp>
        <p:nvSpPr>
          <p:cNvPr id="183" name="矩形 182"/>
          <p:cNvSpPr/>
          <p:nvPr/>
        </p:nvSpPr>
        <p:spPr>
          <a:xfrm>
            <a:off x="8095494" y="192125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隐患排查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</p:txBody>
      </p:sp>
      <p:sp>
        <p:nvSpPr>
          <p:cNvPr id="185" name="矩形 184"/>
          <p:cNvSpPr/>
          <p:nvPr/>
        </p:nvSpPr>
        <p:spPr>
          <a:xfrm>
            <a:off x="8095494" y="336674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>
                <a:solidFill>
                  <a:schemeClr val="accent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班组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领导力培养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</p:txBody>
      </p:sp>
      <p:sp>
        <p:nvSpPr>
          <p:cNvPr id="188" name="矩形 187"/>
          <p:cNvSpPr/>
          <p:nvPr/>
        </p:nvSpPr>
        <p:spPr>
          <a:xfrm>
            <a:off x="8095494" y="478750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班组权责利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</p:txBody>
      </p:sp>
      <p:cxnSp>
        <p:nvCxnSpPr>
          <p:cNvPr id="190" name="直接连接符 189"/>
          <p:cNvCxnSpPr/>
          <p:nvPr/>
        </p:nvCxnSpPr>
        <p:spPr>
          <a:xfrm>
            <a:off x="3708400" y="3139744"/>
            <a:ext cx="7810500" cy="0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直接连接符 190"/>
          <p:cNvCxnSpPr/>
          <p:nvPr/>
        </p:nvCxnSpPr>
        <p:spPr>
          <a:xfrm>
            <a:off x="3708400" y="4636704"/>
            <a:ext cx="7810500" cy="0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直接连接符 191"/>
          <p:cNvCxnSpPr/>
          <p:nvPr/>
        </p:nvCxnSpPr>
        <p:spPr>
          <a:xfrm>
            <a:off x="7887970" y="1596391"/>
            <a:ext cx="0" cy="4656138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矩形 206"/>
          <p:cNvSpPr/>
          <p:nvPr/>
        </p:nvSpPr>
        <p:spPr>
          <a:xfrm>
            <a:off x="4348738" y="2257527"/>
            <a:ext cx="317321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14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号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08" name="矩形 207"/>
          <p:cNvSpPr/>
          <p:nvPr/>
        </p:nvSpPr>
        <p:spPr>
          <a:xfrm>
            <a:off x="8095494" y="2257527"/>
            <a:ext cx="317321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14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号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09" name="矩形 208"/>
          <p:cNvSpPr/>
          <p:nvPr/>
        </p:nvSpPr>
        <p:spPr>
          <a:xfrm>
            <a:off x="4348738" y="3751809"/>
            <a:ext cx="317321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14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号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10" name="矩形 209"/>
          <p:cNvSpPr/>
          <p:nvPr/>
        </p:nvSpPr>
        <p:spPr>
          <a:xfrm>
            <a:off x="8095494" y="3751809"/>
            <a:ext cx="317321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14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号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11" name="矩形 210"/>
          <p:cNvSpPr/>
          <p:nvPr/>
        </p:nvSpPr>
        <p:spPr>
          <a:xfrm>
            <a:off x="4348738" y="5164055"/>
            <a:ext cx="317321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14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号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12" name="矩形 211"/>
          <p:cNvSpPr/>
          <p:nvPr/>
        </p:nvSpPr>
        <p:spPr>
          <a:xfrm>
            <a:off x="8095494" y="5164055"/>
            <a:ext cx="3173215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14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号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pic>
        <p:nvPicPr>
          <p:cNvPr id="213" name="图片 2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713" y="3624321"/>
            <a:ext cx="1786300" cy="2885787"/>
          </a:xfrm>
          <a:prstGeom prst="rect">
            <a:avLst/>
          </a:prstGeom>
          <a:effectLst>
            <a:outerShdw blurRad="190500" dist="381000" dir="5400000" sx="97000" sy="97000" algn="t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同侧圆角矩形 33"/>
          <p:cNvSpPr/>
          <p:nvPr/>
        </p:nvSpPr>
        <p:spPr>
          <a:xfrm rot="16200000">
            <a:off x="4063892" y="-1892420"/>
            <a:ext cx="4710680" cy="11545550"/>
          </a:xfrm>
          <a:prstGeom prst="round2SameRect">
            <a:avLst>
              <a:gd name="adj1" fmla="val 12330"/>
              <a:gd name="adj2" fmla="val 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具体工作明细</a:t>
            </a:r>
          </a:p>
        </p:txBody>
      </p:sp>
      <p:sp>
        <p:nvSpPr>
          <p:cNvPr id="27" name="矩形 26"/>
          <p:cNvSpPr/>
          <p:nvPr/>
        </p:nvSpPr>
        <p:spPr>
          <a:xfrm>
            <a:off x="1027706" y="1858139"/>
            <a:ext cx="46568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微软雅黑" panose="020B0503020204020204" charset="-122"/>
              </a:rPr>
              <a:t>抓好工艺规范制度在基层班组的落实，是一个关键性的问题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微软雅黑" panose="020B0503020204020204" charset="-122"/>
            </a:endParaRPr>
          </a:p>
        </p:txBody>
      </p:sp>
      <p:sp>
        <p:nvSpPr>
          <p:cNvPr id="28" name="汇报人"/>
          <p:cNvSpPr/>
          <p:nvPr/>
        </p:nvSpPr>
        <p:spPr>
          <a:xfrm>
            <a:off x="1091655" y="2992703"/>
            <a:ext cx="1959334" cy="431192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</a:rPr>
              <a:t>负责人：某某某</a:t>
            </a:r>
          </a:p>
        </p:txBody>
      </p:sp>
      <p:sp>
        <p:nvSpPr>
          <p:cNvPr id="29" name="汇报人"/>
          <p:cNvSpPr/>
          <p:nvPr/>
        </p:nvSpPr>
        <p:spPr>
          <a:xfrm>
            <a:off x="1091655" y="4678846"/>
            <a:ext cx="1959334" cy="431192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</a:rPr>
              <a:t>负责人：某某某</a:t>
            </a:r>
          </a:p>
        </p:txBody>
      </p:sp>
      <p:sp>
        <p:nvSpPr>
          <p:cNvPr id="32" name="矩形 31"/>
          <p:cNvSpPr/>
          <p:nvPr/>
        </p:nvSpPr>
        <p:spPr>
          <a:xfrm>
            <a:off x="979827" y="3553190"/>
            <a:ext cx="4125573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14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号，分散对齐方式，段落行间距为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1.2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倍</a:t>
            </a:r>
            <a:endParaRPr lang="en-US" altLang="zh-CN" sz="14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79827" y="5110038"/>
            <a:ext cx="4125573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14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号，分散对齐方式，段落行间距为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1.2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倍</a:t>
            </a:r>
            <a:endParaRPr lang="en-US" altLang="zh-CN" sz="140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643" y="3208299"/>
            <a:ext cx="3192103" cy="3369242"/>
          </a:xfrm>
          <a:prstGeom prst="rect">
            <a:avLst/>
          </a:prstGeom>
          <a:effectLst>
            <a:outerShdw blurRad="190500" dist="381000" dir="5400000" sx="97000" sy="97000" algn="t" rotWithShape="0">
              <a:prstClr val="black">
                <a:alpha val="20000"/>
              </a:prstClr>
            </a:outerShdw>
          </a:effectLst>
        </p:spPr>
      </p:pic>
      <p:sp>
        <p:nvSpPr>
          <p:cNvPr id="39" name="矩形 38"/>
          <p:cNvSpPr/>
          <p:nvPr/>
        </p:nvSpPr>
        <p:spPr>
          <a:xfrm>
            <a:off x="6006119" y="1873379"/>
            <a:ext cx="2619903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14</a:t>
            </a:r>
            <a:r>
              <a:rPr lang="zh-CN" altLang="en-US" sz="140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号，分散对齐方式，段落行间距为</a:t>
            </a:r>
            <a:r>
              <a:rPr lang="en-US" altLang="zh-CN" sz="140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1.2</a:t>
            </a:r>
            <a:r>
              <a:rPr lang="zh-CN" altLang="en-US" sz="140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倍</a:t>
            </a:r>
            <a:endParaRPr lang="en-US" altLang="zh-CN" sz="1400">
              <a:solidFill>
                <a:schemeClr val="accent1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006119" y="3625403"/>
            <a:ext cx="2619903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14</a:t>
            </a:r>
            <a:r>
              <a:rPr lang="zh-CN" altLang="en-US" sz="140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号，分散对齐方式，段落行间距为</a:t>
            </a:r>
            <a:r>
              <a:rPr lang="en-US" altLang="zh-CN" sz="140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1.2</a:t>
            </a:r>
            <a:r>
              <a:rPr lang="zh-CN" altLang="en-US" sz="140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倍</a:t>
            </a:r>
            <a:endParaRPr lang="en-US" altLang="zh-CN" sz="1400">
              <a:solidFill>
                <a:schemeClr val="accent1">
                  <a:lumMod val="40000"/>
                  <a:lumOff val="60000"/>
                </a:schemeClr>
              </a:solidFill>
              <a:latin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147296" y="1873379"/>
            <a:ext cx="2619903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14</a:t>
            </a:r>
            <a:r>
              <a:rPr lang="zh-CN" altLang="en-US" sz="140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号，分散对齐方式，段落行间距为</a:t>
            </a:r>
            <a:r>
              <a:rPr lang="en-US" altLang="zh-CN" sz="140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1.2</a:t>
            </a:r>
            <a:r>
              <a:rPr lang="zh-CN" altLang="en-US" sz="1400">
                <a:solidFill>
                  <a:schemeClr val="accent1">
                    <a:lumMod val="40000"/>
                    <a:lumOff val="60000"/>
                  </a:schemeClr>
                </a:solidFill>
                <a:latin typeface="+mn-ea"/>
              </a:rPr>
              <a:t>倍</a:t>
            </a:r>
            <a:endParaRPr lang="en-US" altLang="zh-CN" sz="1400">
              <a:solidFill>
                <a:schemeClr val="accent1">
                  <a:lumMod val="40000"/>
                  <a:lumOff val="60000"/>
                </a:schemeClr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63254" y="2217222"/>
            <a:ext cx="9114145" cy="966134"/>
          </a:xfrm>
        </p:spPr>
        <p:txBody>
          <a:bodyPr/>
          <a:lstStyle/>
          <a:p>
            <a:r>
              <a:rPr lang="zh-CN" altLang="en-US" sz="8000"/>
              <a:t>谢谢观看</a:t>
            </a:r>
          </a:p>
        </p:txBody>
      </p:sp>
      <p:grpSp>
        <p:nvGrpSpPr>
          <p:cNvPr id="4" name="您的logo"/>
          <p:cNvGrpSpPr/>
          <p:nvPr/>
        </p:nvGrpSpPr>
        <p:grpSpPr>
          <a:xfrm>
            <a:off x="660400" y="722502"/>
            <a:ext cx="1682521" cy="369332"/>
            <a:chOff x="660400" y="722502"/>
            <a:chExt cx="1682521" cy="369332"/>
          </a:xfrm>
        </p:grpSpPr>
        <p:sp>
          <p:nvSpPr>
            <p:cNvPr id="5" name="logo-图"/>
            <p:cNvSpPr/>
            <p:nvPr/>
          </p:nvSpPr>
          <p:spPr>
            <a:xfrm>
              <a:off x="660400" y="775421"/>
              <a:ext cx="248461" cy="248253"/>
            </a:xfrm>
            <a:custGeom>
              <a:avLst/>
              <a:gdLst>
                <a:gd name="T0" fmla="*/ 10004 w 10004"/>
                <a:gd name="T1" fmla="*/ 5732 h 9996"/>
                <a:gd name="T2" fmla="*/ 9822 w 10004"/>
                <a:gd name="T3" fmla="*/ 5966 h 9996"/>
                <a:gd name="T4" fmla="*/ 8363 w 10004"/>
                <a:gd name="T5" fmla="*/ 6741 h 9996"/>
                <a:gd name="T6" fmla="*/ 9127 w 10004"/>
                <a:gd name="T7" fmla="*/ 7803 h 9996"/>
                <a:gd name="T8" fmla="*/ 8423 w 10004"/>
                <a:gd name="T9" fmla="*/ 8655 h 9996"/>
                <a:gd name="T10" fmla="*/ 7642 w 10004"/>
                <a:gd name="T11" fmla="*/ 9059 h 9996"/>
                <a:gd name="T12" fmla="*/ 6150 w 10004"/>
                <a:gd name="T13" fmla="*/ 8603 h 9996"/>
                <a:gd name="T14" fmla="*/ 5728 w 10004"/>
                <a:gd name="T15" fmla="*/ 9996 h 9996"/>
                <a:gd name="T16" fmla="*/ 4123 w 10004"/>
                <a:gd name="T17" fmla="*/ 9941 h 9996"/>
                <a:gd name="T18" fmla="*/ 3864 w 10004"/>
                <a:gd name="T19" fmla="*/ 8602 h 9996"/>
                <a:gd name="T20" fmla="*/ 2360 w 10004"/>
                <a:gd name="T21" fmla="*/ 9059 h 9996"/>
                <a:gd name="T22" fmla="*/ 2033 w 10004"/>
                <a:gd name="T23" fmla="*/ 9048 h 9996"/>
                <a:gd name="T24" fmla="*/ 913 w 10004"/>
                <a:gd name="T25" fmla="*/ 7805 h 9996"/>
                <a:gd name="T26" fmla="*/ 1296 w 10004"/>
                <a:gd name="T27" fmla="*/ 7224 h 9996"/>
                <a:gd name="T28" fmla="*/ 1380 w 10004"/>
                <a:gd name="T29" fmla="*/ 6122 h 9996"/>
                <a:gd name="T30" fmla="*/ 53 w 10004"/>
                <a:gd name="T31" fmla="*/ 5865 h 9996"/>
                <a:gd name="T32" fmla="*/ 0 w 10004"/>
                <a:gd name="T33" fmla="*/ 4262 h 9996"/>
                <a:gd name="T34" fmla="*/ 175 w 10004"/>
                <a:gd name="T35" fmla="*/ 4028 h 9996"/>
                <a:gd name="T36" fmla="*/ 1639 w 10004"/>
                <a:gd name="T37" fmla="*/ 3247 h 9996"/>
                <a:gd name="T38" fmla="*/ 875 w 10004"/>
                <a:gd name="T39" fmla="*/ 2192 h 9996"/>
                <a:gd name="T40" fmla="*/ 1575 w 10004"/>
                <a:gd name="T41" fmla="*/ 1343 h 9996"/>
                <a:gd name="T42" fmla="*/ 2360 w 10004"/>
                <a:gd name="T43" fmla="*/ 943 h 9996"/>
                <a:gd name="T44" fmla="*/ 3851 w 10004"/>
                <a:gd name="T45" fmla="*/ 1393 h 9996"/>
                <a:gd name="T46" fmla="*/ 4274 w 10004"/>
                <a:gd name="T47" fmla="*/ 0 h 9996"/>
                <a:gd name="T48" fmla="*/ 5878 w 10004"/>
                <a:gd name="T49" fmla="*/ 55 h 9996"/>
                <a:gd name="T50" fmla="*/ 6135 w 10004"/>
                <a:gd name="T51" fmla="*/ 1392 h 9996"/>
                <a:gd name="T52" fmla="*/ 7645 w 10004"/>
                <a:gd name="T53" fmla="*/ 934 h 9996"/>
                <a:gd name="T54" fmla="*/ 7965 w 10004"/>
                <a:gd name="T55" fmla="*/ 940 h 9996"/>
                <a:gd name="T56" fmla="*/ 9085 w 10004"/>
                <a:gd name="T57" fmla="*/ 2190 h 9996"/>
                <a:gd name="T58" fmla="*/ 8702 w 10004"/>
                <a:gd name="T59" fmla="*/ 2772 h 9996"/>
                <a:gd name="T60" fmla="*/ 8618 w 10004"/>
                <a:gd name="T61" fmla="*/ 3868 h 9996"/>
                <a:gd name="T62" fmla="*/ 9945 w 10004"/>
                <a:gd name="T63" fmla="*/ 4132 h 9996"/>
                <a:gd name="T64" fmla="*/ 6183 w 10004"/>
                <a:gd name="T65" fmla="*/ 6176 h 9996"/>
                <a:gd name="T66" fmla="*/ 6183 w 10004"/>
                <a:gd name="T67" fmla="*/ 3818 h 9996"/>
                <a:gd name="T68" fmla="*/ 3825 w 10004"/>
                <a:gd name="T69" fmla="*/ 3819 h 9996"/>
                <a:gd name="T70" fmla="*/ 3825 w 10004"/>
                <a:gd name="T71" fmla="*/ 6177 h 9996"/>
                <a:gd name="T72" fmla="*/ 6183 w 10004"/>
                <a:gd name="T73" fmla="*/ 6176 h 9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04" h="9996">
                  <a:moveTo>
                    <a:pt x="10004" y="4287"/>
                  </a:moveTo>
                  <a:lnTo>
                    <a:pt x="10004" y="5732"/>
                  </a:lnTo>
                  <a:cubicBezTo>
                    <a:pt x="10004" y="5784"/>
                    <a:pt x="9987" y="5834"/>
                    <a:pt x="9952" y="5881"/>
                  </a:cubicBezTo>
                  <a:cubicBezTo>
                    <a:pt x="9918" y="5928"/>
                    <a:pt x="9873" y="5956"/>
                    <a:pt x="9822" y="5966"/>
                  </a:cubicBezTo>
                  <a:lnTo>
                    <a:pt x="8617" y="6148"/>
                  </a:lnTo>
                  <a:cubicBezTo>
                    <a:pt x="8534" y="6382"/>
                    <a:pt x="8449" y="6579"/>
                    <a:pt x="8363" y="6741"/>
                  </a:cubicBezTo>
                  <a:cubicBezTo>
                    <a:pt x="8515" y="6958"/>
                    <a:pt x="8748" y="7257"/>
                    <a:pt x="9060" y="7639"/>
                  </a:cubicBezTo>
                  <a:cubicBezTo>
                    <a:pt x="9104" y="7692"/>
                    <a:pt x="9127" y="7746"/>
                    <a:pt x="9127" y="7803"/>
                  </a:cubicBezTo>
                  <a:cubicBezTo>
                    <a:pt x="9127" y="7859"/>
                    <a:pt x="9108" y="7909"/>
                    <a:pt x="9067" y="7952"/>
                  </a:cubicBezTo>
                  <a:cubicBezTo>
                    <a:pt x="8949" y="8113"/>
                    <a:pt x="8735" y="8347"/>
                    <a:pt x="8423" y="8655"/>
                  </a:cubicBezTo>
                  <a:cubicBezTo>
                    <a:pt x="8110" y="8963"/>
                    <a:pt x="7907" y="9119"/>
                    <a:pt x="7812" y="9119"/>
                  </a:cubicBezTo>
                  <a:cubicBezTo>
                    <a:pt x="7759" y="9119"/>
                    <a:pt x="7704" y="9101"/>
                    <a:pt x="7642" y="9059"/>
                  </a:cubicBezTo>
                  <a:lnTo>
                    <a:pt x="6743" y="8356"/>
                  </a:lnTo>
                  <a:cubicBezTo>
                    <a:pt x="6552" y="8456"/>
                    <a:pt x="6354" y="8538"/>
                    <a:pt x="6150" y="8603"/>
                  </a:cubicBezTo>
                  <a:cubicBezTo>
                    <a:pt x="6080" y="9193"/>
                    <a:pt x="6018" y="9597"/>
                    <a:pt x="5962" y="9813"/>
                  </a:cubicBezTo>
                  <a:cubicBezTo>
                    <a:pt x="5932" y="9934"/>
                    <a:pt x="5854" y="9996"/>
                    <a:pt x="5728" y="9996"/>
                  </a:cubicBezTo>
                  <a:lnTo>
                    <a:pt x="4282" y="9996"/>
                  </a:lnTo>
                  <a:cubicBezTo>
                    <a:pt x="4220" y="9996"/>
                    <a:pt x="4168" y="9977"/>
                    <a:pt x="4123" y="9941"/>
                  </a:cubicBezTo>
                  <a:cubicBezTo>
                    <a:pt x="4078" y="9904"/>
                    <a:pt x="4052" y="9857"/>
                    <a:pt x="4048" y="9802"/>
                  </a:cubicBezTo>
                  <a:lnTo>
                    <a:pt x="3864" y="8602"/>
                  </a:lnTo>
                  <a:cubicBezTo>
                    <a:pt x="3652" y="8532"/>
                    <a:pt x="3457" y="8453"/>
                    <a:pt x="3278" y="8362"/>
                  </a:cubicBezTo>
                  <a:lnTo>
                    <a:pt x="2360" y="9059"/>
                  </a:lnTo>
                  <a:cubicBezTo>
                    <a:pt x="2317" y="9098"/>
                    <a:pt x="2263" y="9119"/>
                    <a:pt x="2196" y="9119"/>
                  </a:cubicBezTo>
                  <a:cubicBezTo>
                    <a:pt x="2135" y="9119"/>
                    <a:pt x="2082" y="9097"/>
                    <a:pt x="2033" y="9048"/>
                  </a:cubicBezTo>
                  <a:cubicBezTo>
                    <a:pt x="1486" y="8554"/>
                    <a:pt x="1128" y="8188"/>
                    <a:pt x="958" y="7954"/>
                  </a:cubicBezTo>
                  <a:cubicBezTo>
                    <a:pt x="928" y="7910"/>
                    <a:pt x="913" y="7860"/>
                    <a:pt x="913" y="7805"/>
                  </a:cubicBezTo>
                  <a:cubicBezTo>
                    <a:pt x="913" y="7753"/>
                    <a:pt x="930" y="7704"/>
                    <a:pt x="965" y="7657"/>
                  </a:cubicBezTo>
                  <a:cubicBezTo>
                    <a:pt x="1031" y="7565"/>
                    <a:pt x="1140" y="7422"/>
                    <a:pt x="1296" y="7224"/>
                  </a:cubicBezTo>
                  <a:cubicBezTo>
                    <a:pt x="1453" y="7027"/>
                    <a:pt x="1570" y="6874"/>
                    <a:pt x="1648" y="6765"/>
                  </a:cubicBezTo>
                  <a:cubicBezTo>
                    <a:pt x="1530" y="6549"/>
                    <a:pt x="1441" y="6334"/>
                    <a:pt x="1380" y="6122"/>
                  </a:cubicBezTo>
                  <a:lnTo>
                    <a:pt x="189" y="5947"/>
                  </a:lnTo>
                  <a:cubicBezTo>
                    <a:pt x="133" y="5939"/>
                    <a:pt x="86" y="5912"/>
                    <a:pt x="53" y="5865"/>
                  </a:cubicBezTo>
                  <a:cubicBezTo>
                    <a:pt x="19" y="5820"/>
                    <a:pt x="0" y="5768"/>
                    <a:pt x="0" y="5712"/>
                  </a:cubicBezTo>
                  <a:lnTo>
                    <a:pt x="0" y="4262"/>
                  </a:lnTo>
                  <a:cubicBezTo>
                    <a:pt x="0" y="4209"/>
                    <a:pt x="18" y="4160"/>
                    <a:pt x="53" y="4113"/>
                  </a:cubicBezTo>
                  <a:cubicBezTo>
                    <a:pt x="88" y="4065"/>
                    <a:pt x="128" y="4038"/>
                    <a:pt x="175" y="4028"/>
                  </a:cubicBezTo>
                  <a:lnTo>
                    <a:pt x="1385" y="3845"/>
                  </a:lnTo>
                  <a:cubicBezTo>
                    <a:pt x="1446" y="3645"/>
                    <a:pt x="1530" y="3445"/>
                    <a:pt x="1639" y="3247"/>
                  </a:cubicBezTo>
                  <a:cubicBezTo>
                    <a:pt x="1465" y="2999"/>
                    <a:pt x="1234" y="2700"/>
                    <a:pt x="941" y="2348"/>
                  </a:cubicBezTo>
                  <a:cubicBezTo>
                    <a:pt x="898" y="2295"/>
                    <a:pt x="875" y="2244"/>
                    <a:pt x="875" y="2192"/>
                  </a:cubicBezTo>
                  <a:cubicBezTo>
                    <a:pt x="875" y="2148"/>
                    <a:pt x="894" y="2098"/>
                    <a:pt x="935" y="2043"/>
                  </a:cubicBezTo>
                  <a:cubicBezTo>
                    <a:pt x="1048" y="1887"/>
                    <a:pt x="1260" y="1654"/>
                    <a:pt x="1575" y="1343"/>
                  </a:cubicBezTo>
                  <a:cubicBezTo>
                    <a:pt x="1890" y="1032"/>
                    <a:pt x="2095" y="877"/>
                    <a:pt x="2190" y="877"/>
                  </a:cubicBezTo>
                  <a:cubicBezTo>
                    <a:pt x="2246" y="877"/>
                    <a:pt x="2303" y="898"/>
                    <a:pt x="2360" y="943"/>
                  </a:cubicBezTo>
                  <a:lnTo>
                    <a:pt x="3259" y="1640"/>
                  </a:lnTo>
                  <a:cubicBezTo>
                    <a:pt x="3449" y="1540"/>
                    <a:pt x="3648" y="1458"/>
                    <a:pt x="3851" y="1393"/>
                  </a:cubicBezTo>
                  <a:cubicBezTo>
                    <a:pt x="3922" y="803"/>
                    <a:pt x="3984" y="399"/>
                    <a:pt x="4040" y="183"/>
                  </a:cubicBezTo>
                  <a:cubicBezTo>
                    <a:pt x="4070" y="62"/>
                    <a:pt x="4148" y="0"/>
                    <a:pt x="4274" y="0"/>
                  </a:cubicBezTo>
                  <a:lnTo>
                    <a:pt x="5719" y="0"/>
                  </a:lnTo>
                  <a:cubicBezTo>
                    <a:pt x="5780" y="0"/>
                    <a:pt x="5833" y="19"/>
                    <a:pt x="5878" y="55"/>
                  </a:cubicBezTo>
                  <a:cubicBezTo>
                    <a:pt x="5923" y="92"/>
                    <a:pt x="5948" y="139"/>
                    <a:pt x="5953" y="194"/>
                  </a:cubicBezTo>
                  <a:lnTo>
                    <a:pt x="6135" y="1392"/>
                  </a:lnTo>
                  <a:cubicBezTo>
                    <a:pt x="6348" y="1462"/>
                    <a:pt x="6543" y="1540"/>
                    <a:pt x="6722" y="1632"/>
                  </a:cubicBezTo>
                  <a:lnTo>
                    <a:pt x="7645" y="934"/>
                  </a:lnTo>
                  <a:cubicBezTo>
                    <a:pt x="7684" y="895"/>
                    <a:pt x="7736" y="874"/>
                    <a:pt x="7802" y="874"/>
                  </a:cubicBezTo>
                  <a:cubicBezTo>
                    <a:pt x="7858" y="874"/>
                    <a:pt x="7913" y="895"/>
                    <a:pt x="7965" y="940"/>
                  </a:cubicBezTo>
                  <a:cubicBezTo>
                    <a:pt x="8525" y="1457"/>
                    <a:pt x="8883" y="1827"/>
                    <a:pt x="9040" y="2047"/>
                  </a:cubicBezTo>
                  <a:cubicBezTo>
                    <a:pt x="9070" y="2080"/>
                    <a:pt x="9085" y="2129"/>
                    <a:pt x="9085" y="2190"/>
                  </a:cubicBezTo>
                  <a:cubicBezTo>
                    <a:pt x="9085" y="2243"/>
                    <a:pt x="9068" y="2293"/>
                    <a:pt x="9033" y="2339"/>
                  </a:cubicBezTo>
                  <a:cubicBezTo>
                    <a:pt x="8967" y="2430"/>
                    <a:pt x="8858" y="2574"/>
                    <a:pt x="8702" y="2772"/>
                  </a:cubicBezTo>
                  <a:cubicBezTo>
                    <a:pt x="8545" y="2969"/>
                    <a:pt x="8428" y="3122"/>
                    <a:pt x="8350" y="3230"/>
                  </a:cubicBezTo>
                  <a:cubicBezTo>
                    <a:pt x="8463" y="3448"/>
                    <a:pt x="8552" y="3660"/>
                    <a:pt x="8618" y="3868"/>
                  </a:cubicBezTo>
                  <a:lnTo>
                    <a:pt x="9809" y="4050"/>
                  </a:lnTo>
                  <a:cubicBezTo>
                    <a:pt x="9865" y="4058"/>
                    <a:pt x="9910" y="4085"/>
                    <a:pt x="9945" y="4132"/>
                  </a:cubicBezTo>
                  <a:cubicBezTo>
                    <a:pt x="9985" y="4180"/>
                    <a:pt x="10004" y="4230"/>
                    <a:pt x="10004" y="4287"/>
                  </a:cubicBezTo>
                  <a:close/>
                  <a:moveTo>
                    <a:pt x="6183" y="6176"/>
                  </a:moveTo>
                  <a:cubicBezTo>
                    <a:pt x="6508" y="5851"/>
                    <a:pt x="6672" y="5457"/>
                    <a:pt x="6672" y="4997"/>
                  </a:cubicBezTo>
                  <a:cubicBezTo>
                    <a:pt x="6672" y="4537"/>
                    <a:pt x="6508" y="4144"/>
                    <a:pt x="6183" y="3818"/>
                  </a:cubicBezTo>
                  <a:cubicBezTo>
                    <a:pt x="5858" y="3494"/>
                    <a:pt x="5464" y="3331"/>
                    <a:pt x="5004" y="3331"/>
                  </a:cubicBezTo>
                  <a:cubicBezTo>
                    <a:pt x="4544" y="3331"/>
                    <a:pt x="4151" y="3494"/>
                    <a:pt x="3825" y="3819"/>
                  </a:cubicBezTo>
                  <a:cubicBezTo>
                    <a:pt x="3500" y="4144"/>
                    <a:pt x="3336" y="4538"/>
                    <a:pt x="3336" y="4998"/>
                  </a:cubicBezTo>
                  <a:cubicBezTo>
                    <a:pt x="3336" y="5458"/>
                    <a:pt x="3500" y="5851"/>
                    <a:pt x="3825" y="6177"/>
                  </a:cubicBezTo>
                  <a:cubicBezTo>
                    <a:pt x="4150" y="6503"/>
                    <a:pt x="4544" y="6666"/>
                    <a:pt x="5004" y="6666"/>
                  </a:cubicBezTo>
                  <a:cubicBezTo>
                    <a:pt x="5464" y="6663"/>
                    <a:pt x="5856" y="6500"/>
                    <a:pt x="6183" y="617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" name="logo-文"/>
            <p:cNvSpPr txBox="1"/>
            <p:nvPr/>
          </p:nvSpPr>
          <p:spPr>
            <a:xfrm>
              <a:off x="952271" y="722502"/>
              <a:ext cx="13906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您的</a:t>
              </a:r>
              <a:r>
                <a:rPr lang="en-US" altLang="zh-CN" b="1">
                  <a:solidFill>
                    <a:schemeClr val="accent1">
                      <a:lumMod val="60000"/>
                      <a:lumOff val="40000"/>
                    </a:schemeClr>
                  </a:solidFill>
                </a:rPr>
                <a:t>LOGO</a:t>
              </a:r>
              <a:endParaRPr lang="zh-CN" altLang="en-US" b="1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8" name="汇报人"/>
          <p:cNvSpPr/>
          <p:nvPr/>
        </p:nvSpPr>
        <p:spPr>
          <a:xfrm>
            <a:off x="676841" y="5288280"/>
            <a:ext cx="2971800" cy="50292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/>
              <a:t>汇报人：某某某</a:t>
            </a:r>
          </a:p>
        </p:txBody>
      </p:sp>
      <p:sp>
        <p:nvSpPr>
          <p:cNvPr id="9" name="小标题"/>
          <p:cNvSpPr txBox="1"/>
          <p:nvPr/>
        </p:nvSpPr>
        <p:spPr>
          <a:xfrm>
            <a:off x="563255" y="3341271"/>
            <a:ext cx="45648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accent1">
                    <a:lumMod val="60000"/>
                    <a:lumOff val="40000"/>
                  </a:schemeClr>
                </a:solidFill>
              </a:rPr>
              <a:t>这里填写您的公司名称或是部门名称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80336" y="1605892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赵华琚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Viola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894877" y="1485457"/>
            <a:ext cx="4163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擅长工作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/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商务型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的制作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80336" y="2015972"/>
            <a:ext cx="138195" cy="138195"/>
            <a:chOff x="5695413" y="1320428"/>
            <a:chExt cx="138195" cy="138195"/>
          </a:xfrm>
        </p:grpSpPr>
        <p:sp>
          <p:nvSpPr>
            <p:cNvPr id="147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48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894877" y="1895537"/>
            <a:ext cx="4163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不甘平庸的普通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PPTer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5" t="12462" r="9797" b="10410"/>
          <a:stretch/>
        </p:blipFill>
        <p:spPr>
          <a:xfrm>
            <a:off x="3001450" y="701265"/>
            <a:ext cx="1833519" cy="181702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26071834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0D8D17B-F4AD-6203-87FB-09BFEA04876E}"/>
              </a:ext>
            </a:extLst>
          </p:cNvPr>
          <p:cNvSpPr/>
          <p:nvPr/>
        </p:nvSpPr>
        <p:spPr>
          <a:xfrm>
            <a:off x="695325" y="511005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赵华琚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1107DED-3C58-78C0-ADA8-ABF318D95F5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034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小标题03"/>
          <p:cNvSpPr txBox="1"/>
          <p:nvPr/>
        </p:nvSpPr>
        <p:spPr>
          <a:xfrm>
            <a:off x="8450580" y="2869787"/>
            <a:ext cx="24231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300">
                <a:solidFill>
                  <a:schemeClr val="tx1">
                    <a:lumMod val="75000"/>
                    <a:lumOff val="25000"/>
                  </a:schemeClr>
                </a:solidFill>
              </a:rPr>
              <a:t>下阶段工作计划</a:t>
            </a:r>
          </a:p>
        </p:txBody>
      </p:sp>
      <p:sp>
        <p:nvSpPr>
          <p:cNvPr id="17" name="小标题02"/>
          <p:cNvSpPr txBox="1"/>
          <p:nvPr/>
        </p:nvSpPr>
        <p:spPr>
          <a:xfrm>
            <a:off x="4884420" y="2869787"/>
            <a:ext cx="24231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300">
                <a:solidFill>
                  <a:schemeClr val="tx1">
                    <a:lumMod val="75000"/>
                    <a:lumOff val="25000"/>
                  </a:schemeClr>
                </a:solidFill>
              </a:rPr>
              <a:t>总结反思</a:t>
            </a:r>
            <a:endParaRPr lang="en-US" altLang="zh-CN" sz="3200" b="1" spc="3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3200" b="1" spc="300">
                <a:solidFill>
                  <a:schemeClr val="tx1">
                    <a:lumMod val="75000"/>
                    <a:lumOff val="25000"/>
                  </a:schemeClr>
                </a:solidFill>
              </a:rPr>
              <a:t>与改进</a:t>
            </a:r>
          </a:p>
        </p:txBody>
      </p:sp>
      <p:sp>
        <p:nvSpPr>
          <p:cNvPr id="11" name="小标题01"/>
          <p:cNvSpPr txBox="1"/>
          <p:nvPr/>
        </p:nvSpPr>
        <p:spPr>
          <a:xfrm>
            <a:off x="1318260" y="2869787"/>
            <a:ext cx="24231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300">
                <a:solidFill>
                  <a:schemeClr val="tx1">
                    <a:lumMod val="75000"/>
                    <a:lumOff val="25000"/>
                  </a:schemeClr>
                </a:solidFill>
              </a:rPr>
              <a:t>工作内容</a:t>
            </a:r>
            <a:endParaRPr lang="en-US" altLang="zh-CN" sz="3200" b="1" spc="3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sz="3200" b="1" spc="300">
                <a:solidFill>
                  <a:schemeClr val="tx1">
                    <a:lumMod val="75000"/>
                    <a:lumOff val="25000"/>
                  </a:schemeClr>
                </a:solidFill>
              </a:rPr>
              <a:t>盘点</a:t>
            </a:r>
          </a:p>
        </p:txBody>
      </p:sp>
      <p:sp>
        <p:nvSpPr>
          <p:cNvPr id="10" name="数字03"/>
          <p:cNvSpPr txBox="1"/>
          <p:nvPr/>
        </p:nvSpPr>
        <p:spPr>
          <a:xfrm>
            <a:off x="8823960" y="2242695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chemeClr val="accent1"/>
                </a:solidFill>
              </a:rPr>
              <a:t>03</a:t>
            </a:r>
            <a:endParaRPr lang="zh-CN" altLang="en-US" sz="3600" b="1">
              <a:solidFill>
                <a:schemeClr val="accent1"/>
              </a:solidFill>
            </a:endParaRPr>
          </a:p>
        </p:txBody>
      </p:sp>
      <p:sp>
        <p:nvSpPr>
          <p:cNvPr id="9" name="数字02"/>
          <p:cNvSpPr txBox="1"/>
          <p:nvPr/>
        </p:nvSpPr>
        <p:spPr>
          <a:xfrm>
            <a:off x="5257800" y="2242695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chemeClr val="accent1"/>
                </a:solidFill>
              </a:rPr>
              <a:t>02</a:t>
            </a:r>
            <a:endParaRPr lang="zh-CN" altLang="en-US" sz="3600" b="1">
              <a:solidFill>
                <a:schemeClr val="accent1"/>
              </a:solidFill>
            </a:endParaRPr>
          </a:p>
        </p:txBody>
      </p:sp>
      <p:sp>
        <p:nvSpPr>
          <p:cNvPr id="8" name="数字01"/>
          <p:cNvSpPr txBox="1"/>
          <p:nvPr/>
        </p:nvSpPr>
        <p:spPr>
          <a:xfrm>
            <a:off x="1691640" y="2242695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chemeClr val="accent1"/>
                </a:solidFill>
              </a:rPr>
              <a:t>01</a:t>
            </a:r>
            <a:endParaRPr lang="zh-CN" altLang="en-US" sz="3600" b="1">
              <a:solidFill>
                <a:schemeClr val="accent1"/>
              </a:solidFill>
            </a:endParaRPr>
          </a:p>
        </p:txBody>
      </p:sp>
      <p:sp>
        <p:nvSpPr>
          <p:cNvPr id="3" name="目录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目录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数字阴影"/>
          <p:cNvSpPr txBox="1"/>
          <p:nvPr/>
        </p:nvSpPr>
        <p:spPr>
          <a:xfrm>
            <a:off x="8823960" y="1165860"/>
            <a:ext cx="2270760" cy="1891117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b="1">
                <a:solidFill>
                  <a:schemeClr val="accent2"/>
                </a:solidFill>
              </a:rPr>
              <a:t>01</a:t>
            </a:r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3" name="数字"/>
          <p:cNvSpPr txBox="1"/>
          <p:nvPr/>
        </p:nvSpPr>
        <p:spPr>
          <a:xfrm>
            <a:off x="8549640" y="1028700"/>
            <a:ext cx="2270760" cy="1891117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01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6" name="大标题"/>
          <p:cNvSpPr txBox="1"/>
          <p:nvPr/>
        </p:nvSpPr>
        <p:spPr>
          <a:xfrm>
            <a:off x="2712720" y="4581227"/>
            <a:ext cx="8458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b="1" spc="600">
                <a:solidFill>
                  <a:schemeClr val="bg1"/>
                </a:solidFill>
              </a:rPr>
              <a:t>工作内容盘点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工作内容概述</a:t>
            </a:r>
          </a:p>
        </p:txBody>
      </p:sp>
      <p:sp>
        <p:nvSpPr>
          <p:cNvPr id="5" name="椭圆 4"/>
          <p:cNvSpPr/>
          <p:nvPr/>
        </p:nvSpPr>
        <p:spPr>
          <a:xfrm>
            <a:off x="3749040" y="1524000"/>
            <a:ext cx="4693920" cy="469392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343400" y="2118361"/>
            <a:ext cx="3505200" cy="350519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-圆角矩形 19"/>
          <p:cNvSpPr/>
          <p:nvPr>
            <p:custDataLst>
              <p:tags r:id="rId2"/>
            </p:custDataLst>
          </p:nvPr>
        </p:nvSpPr>
        <p:spPr>
          <a:xfrm>
            <a:off x="707292" y="1812241"/>
            <a:ext cx="3553012" cy="1707007"/>
          </a:xfrm>
          <a:prstGeom prst="roundRect">
            <a:avLst>
              <a:gd name="adj" fmla="val 8410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  <a:effectLst>
            <a:outerShdw blurRad="152400" dist="2032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14" name="PA-圆角矩形 19"/>
          <p:cNvSpPr/>
          <p:nvPr>
            <p:custDataLst>
              <p:tags r:id="rId3"/>
            </p:custDataLst>
          </p:nvPr>
        </p:nvSpPr>
        <p:spPr>
          <a:xfrm>
            <a:off x="7879080" y="1812241"/>
            <a:ext cx="3553012" cy="1707007"/>
          </a:xfrm>
          <a:prstGeom prst="roundRect">
            <a:avLst>
              <a:gd name="adj" fmla="val 8410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  <a:effectLst>
            <a:outerShdw blurRad="152400" dist="2032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15" name="PA-圆角矩形 19"/>
          <p:cNvSpPr/>
          <p:nvPr>
            <p:custDataLst>
              <p:tags r:id="rId4"/>
            </p:custDataLst>
          </p:nvPr>
        </p:nvSpPr>
        <p:spPr>
          <a:xfrm>
            <a:off x="707292" y="4380941"/>
            <a:ext cx="3553012" cy="1707007"/>
          </a:xfrm>
          <a:prstGeom prst="roundRect">
            <a:avLst>
              <a:gd name="adj" fmla="val 8410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  <a:effectLst>
            <a:outerShdw blurRad="152400" dist="2032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b="1">
              <a:solidFill>
                <a:schemeClr val="accent1"/>
              </a:solidFill>
            </a:endParaRPr>
          </a:p>
        </p:txBody>
      </p:sp>
      <p:sp>
        <p:nvSpPr>
          <p:cNvPr id="16" name="PA-圆角矩形 19"/>
          <p:cNvSpPr/>
          <p:nvPr>
            <p:custDataLst>
              <p:tags r:id="rId5"/>
            </p:custDataLst>
          </p:nvPr>
        </p:nvSpPr>
        <p:spPr>
          <a:xfrm>
            <a:off x="7879080" y="4380941"/>
            <a:ext cx="3553012" cy="1707007"/>
          </a:xfrm>
          <a:prstGeom prst="roundRect">
            <a:avLst>
              <a:gd name="adj" fmla="val 8410"/>
            </a:avLst>
          </a:prstGeom>
          <a:solidFill>
            <a:schemeClr val="bg1"/>
          </a:solidFill>
          <a:ln w="25400">
            <a:solidFill>
              <a:schemeClr val="accent1"/>
            </a:solidFill>
          </a:ln>
          <a:effectLst>
            <a:outerShdw blurRad="152400" dist="2032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b="1">
              <a:solidFill>
                <a:schemeClr val="accent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440" y="1855714"/>
            <a:ext cx="3566160" cy="376405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883012" y="1910081"/>
            <a:ext cx="1036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accent1"/>
                </a:solidFill>
              </a:rPr>
              <a:t>01.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83012" y="4500881"/>
            <a:ext cx="1036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accent1"/>
                </a:solidFill>
              </a:rPr>
              <a:t>03.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079740" y="1910081"/>
            <a:ext cx="1036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accent1"/>
                </a:solidFill>
              </a:rPr>
              <a:t>02.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079740" y="4500881"/>
            <a:ext cx="1036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chemeClr val="accent1"/>
                </a:solidFill>
              </a:rPr>
              <a:t>04.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83012" y="2228049"/>
            <a:ext cx="2662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提高工作效率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109898" y="2228049"/>
            <a:ext cx="2662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提高平均产能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83012" y="4830510"/>
            <a:ext cx="2662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降低设备故障率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109898" y="4830510"/>
            <a:ext cx="26628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严格安全管理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90359" y="2498491"/>
            <a:ext cx="317872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</a:rPr>
              <a:t>14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号，分散对齐方式，段落行间距为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</a:rPr>
              <a:t>1.2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倍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122920" y="2498491"/>
            <a:ext cx="317872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</a:rPr>
              <a:t>14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号，分散对齐方式，段落行间距为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</a:rPr>
              <a:t>1.2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倍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90359" y="5136360"/>
            <a:ext cx="317872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</a:rPr>
              <a:t>14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号，分散对齐方式，段落行间距为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</a:rPr>
              <a:t>1.2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倍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122920" y="5136360"/>
            <a:ext cx="317872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</a:rPr>
              <a:t>14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号，分散对齐方式，段落行间距为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</a:rPr>
              <a:t>1.2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倍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工作内容盘点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12520" y="1265840"/>
            <a:ext cx="9966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/>
              <a:t>以人为本，以质量为核心，以设备完好为保证，集中精力抓好三项任务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5056404" y="3820856"/>
            <a:ext cx="2103928" cy="2192680"/>
            <a:chOff x="4792502" y="2062100"/>
            <a:chExt cx="2429662" cy="2532155"/>
          </a:xfrm>
        </p:grpSpPr>
        <p:sp>
          <p:nvSpPr>
            <p:cNvPr id="9" name="椭圆 8"/>
            <p:cNvSpPr/>
            <p:nvPr/>
          </p:nvSpPr>
          <p:spPr>
            <a:xfrm rot="19800000">
              <a:off x="4792502" y="3016914"/>
              <a:ext cx="2429662" cy="15773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80241" y="2062100"/>
              <a:ext cx="1454183" cy="2255520"/>
            </a:xfrm>
            <a:prstGeom prst="rect">
              <a:avLst/>
            </a:prstGeom>
            <a:effectLst>
              <a:outerShdw blurRad="190500" dist="190500" dir="5400000" sx="94000" sy="94000" algn="t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22" name="组合 21"/>
          <p:cNvGrpSpPr/>
          <p:nvPr/>
        </p:nvGrpSpPr>
        <p:grpSpPr>
          <a:xfrm>
            <a:off x="1276883" y="3792510"/>
            <a:ext cx="2103927" cy="2221026"/>
            <a:chOff x="1012981" y="2029365"/>
            <a:chExt cx="2429662" cy="2564890"/>
          </a:xfrm>
        </p:grpSpPr>
        <p:sp>
          <p:nvSpPr>
            <p:cNvPr id="5" name="椭圆 4"/>
            <p:cNvSpPr/>
            <p:nvPr/>
          </p:nvSpPr>
          <p:spPr>
            <a:xfrm rot="19800000">
              <a:off x="1012981" y="3016914"/>
              <a:ext cx="2429662" cy="15773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4568" y="2029365"/>
              <a:ext cx="1627707" cy="2320990"/>
            </a:xfrm>
            <a:prstGeom prst="rect">
              <a:avLst/>
            </a:prstGeom>
            <a:effectLst>
              <a:outerShdw blurRad="190500" dist="190500" dir="5400000" sx="94000" sy="94000" algn="t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20" name="组合 19"/>
          <p:cNvGrpSpPr/>
          <p:nvPr/>
        </p:nvGrpSpPr>
        <p:grpSpPr>
          <a:xfrm>
            <a:off x="8811191" y="4086281"/>
            <a:ext cx="2103927" cy="1971619"/>
            <a:chOff x="8572023" y="2317386"/>
            <a:chExt cx="2429662" cy="2276869"/>
          </a:xfrm>
        </p:grpSpPr>
        <p:sp>
          <p:nvSpPr>
            <p:cNvPr id="12" name="椭圆 11"/>
            <p:cNvSpPr/>
            <p:nvPr/>
          </p:nvSpPr>
          <p:spPr>
            <a:xfrm rot="19800000">
              <a:off x="8572023" y="3016914"/>
              <a:ext cx="2429662" cy="15773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31817" y="2317386"/>
              <a:ext cx="1960256" cy="1988788"/>
            </a:xfrm>
            <a:prstGeom prst="rect">
              <a:avLst/>
            </a:prstGeom>
            <a:effectLst>
              <a:outerShdw blurRad="190500" dist="190500" dir="5400000" sx="94000" sy="94000" algn="t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17" name="文本框 16"/>
          <p:cNvSpPr txBox="1"/>
          <p:nvPr/>
        </p:nvSpPr>
        <p:spPr>
          <a:xfrm>
            <a:off x="812448" y="1976535"/>
            <a:ext cx="2773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</a:rPr>
              <a:t>职工管理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607209" y="1976535"/>
            <a:ext cx="2773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</a:rPr>
              <a:t>设备维保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401970" y="1976535"/>
            <a:ext cx="2773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</a:rPr>
              <a:t>工艺质量</a:t>
            </a: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3610461" y="5330599"/>
            <a:ext cx="1184450" cy="0"/>
          </a:xfrm>
          <a:prstGeom prst="straightConnector1">
            <a:avLst/>
          </a:prstGeom>
          <a:ln w="12700"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7360865" y="5330599"/>
            <a:ext cx="1184450" cy="0"/>
          </a:xfrm>
          <a:prstGeom prst="straightConnector1">
            <a:avLst/>
          </a:prstGeom>
          <a:ln w="12700"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899487" y="2447620"/>
            <a:ext cx="25996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工作中指定严格、规范的操作流程与考核标准</a:t>
            </a:r>
            <a:endParaRPr lang="en-US" altLang="zh-CN" sz="140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以人本思想关注职工心理，调动职工积极性</a:t>
            </a:r>
            <a:endParaRPr lang="en-US" altLang="zh-CN" sz="140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实行车间透明化管理内务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694248" y="2447620"/>
            <a:ext cx="2599602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完善设备信息反馈制度</a:t>
            </a:r>
            <a:endParaRPr lang="en-US" altLang="zh-CN" sz="140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成立专门的设备维护小组</a:t>
            </a:r>
            <a:endParaRPr lang="en-US" altLang="zh-CN" sz="140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每日记录设备质量情况，并纳入职工月度绩效考核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489009" y="2447620"/>
            <a:ext cx="2599602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在继续执行新版工艺规范的基础上，与相关检测部门一同落实关键设备性能点检技术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工作内容盘点</a:t>
            </a:r>
          </a:p>
        </p:txBody>
      </p:sp>
      <p:sp>
        <p:nvSpPr>
          <p:cNvPr id="4" name="椭圆 3"/>
          <p:cNvSpPr/>
          <p:nvPr/>
        </p:nvSpPr>
        <p:spPr>
          <a:xfrm>
            <a:off x="289881" y="1320800"/>
            <a:ext cx="4622800" cy="46228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48681" y="1879601"/>
            <a:ext cx="3505200" cy="350519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981" y="1700738"/>
            <a:ext cx="3380900" cy="3639077"/>
          </a:xfrm>
          <a:prstGeom prst="rect">
            <a:avLst/>
          </a:prstGeom>
          <a:effectLst>
            <a:outerShdw blurRad="190500" dist="381000" dir="5400000" sx="97000" sy="97000" algn="t" rotWithShape="0">
              <a:prstClr val="black">
                <a:alpha val="20000"/>
              </a:prstClr>
            </a:outerShdw>
          </a:effectLst>
        </p:spPr>
      </p:pic>
      <p:sp>
        <p:nvSpPr>
          <p:cNvPr id="12" name="任意多边形 11"/>
          <p:cNvSpPr/>
          <p:nvPr/>
        </p:nvSpPr>
        <p:spPr>
          <a:xfrm>
            <a:off x="0" y="0"/>
            <a:ext cx="6742080" cy="6858000"/>
          </a:xfrm>
          <a:custGeom>
            <a:avLst/>
            <a:gdLst>
              <a:gd name="connsiteX0" fmla="*/ 0 w 6742080"/>
              <a:gd name="connsiteY0" fmla="*/ 5847603 h 6858000"/>
              <a:gd name="connsiteX1" fmla="*/ 123107 w 6742080"/>
              <a:gd name="connsiteY1" fmla="*/ 5983054 h 6858000"/>
              <a:gd name="connsiteX2" fmla="*/ 1643089 w 6742080"/>
              <a:gd name="connsiteY2" fmla="*/ 6852142 h 6858000"/>
              <a:gd name="connsiteX3" fmla="*/ 1668472 w 6742080"/>
              <a:gd name="connsiteY3" fmla="*/ 6858000 h 6858000"/>
              <a:gd name="connsiteX4" fmla="*/ 0 w 6742080"/>
              <a:gd name="connsiteY4" fmla="*/ 6858000 h 6858000"/>
              <a:gd name="connsiteX5" fmla="*/ 232692 w 6742080"/>
              <a:gd name="connsiteY5" fmla="*/ 0 h 6858000"/>
              <a:gd name="connsiteX6" fmla="*/ 4715229 w 6742080"/>
              <a:gd name="connsiteY6" fmla="*/ 0 h 6858000"/>
              <a:gd name="connsiteX7" fmla="*/ 4860307 w 6742080"/>
              <a:gd name="connsiteY7" fmla="*/ 93008 h 6858000"/>
              <a:gd name="connsiteX8" fmla="*/ 6742080 w 6742080"/>
              <a:gd name="connsiteY8" fmla="*/ 3632200 h 6858000"/>
              <a:gd name="connsiteX9" fmla="*/ 5491977 w 6742080"/>
              <a:gd name="connsiteY9" fmla="*/ 6650217 h 6858000"/>
              <a:gd name="connsiteX10" fmla="*/ 5263358 w 6742080"/>
              <a:gd name="connsiteY10" fmla="*/ 6858000 h 6858000"/>
              <a:gd name="connsiteX11" fmla="*/ 3279448 w 6742080"/>
              <a:gd name="connsiteY11" fmla="*/ 6858000 h 6858000"/>
              <a:gd name="connsiteX12" fmla="*/ 3304832 w 6742080"/>
              <a:gd name="connsiteY12" fmla="*/ 6852142 h 6858000"/>
              <a:gd name="connsiteX13" fmla="*/ 5798569 w 6742080"/>
              <a:gd name="connsiteY13" fmla="*/ 3632200 h 6858000"/>
              <a:gd name="connsiteX14" fmla="*/ 2473960 w 6742080"/>
              <a:gd name="connsiteY14" fmla="*/ 307591 h 6858000"/>
              <a:gd name="connsiteX15" fmla="*/ 123107 w 6742080"/>
              <a:gd name="connsiteY15" fmla="*/ 1281347 h 6858000"/>
              <a:gd name="connsiteX16" fmla="*/ 0 w 6742080"/>
              <a:gd name="connsiteY16" fmla="*/ 1416798 h 6858000"/>
              <a:gd name="connsiteX17" fmla="*/ 0 w 6742080"/>
              <a:gd name="connsiteY17" fmla="*/ 155311 h 6858000"/>
              <a:gd name="connsiteX18" fmla="*/ 87613 w 6742080"/>
              <a:gd name="connsiteY18" fmla="*/ 9300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742080" h="6858000">
                <a:moveTo>
                  <a:pt x="0" y="5847603"/>
                </a:moveTo>
                <a:lnTo>
                  <a:pt x="123107" y="5983054"/>
                </a:lnTo>
                <a:cubicBezTo>
                  <a:pt x="536731" y="6396679"/>
                  <a:pt x="1058838" y="6701821"/>
                  <a:pt x="1643089" y="6852142"/>
                </a:cubicBezTo>
                <a:lnTo>
                  <a:pt x="1668472" y="6858000"/>
                </a:lnTo>
                <a:lnTo>
                  <a:pt x="0" y="6858000"/>
                </a:lnTo>
                <a:close/>
                <a:moveTo>
                  <a:pt x="232692" y="0"/>
                </a:moveTo>
                <a:lnTo>
                  <a:pt x="4715229" y="0"/>
                </a:lnTo>
                <a:lnTo>
                  <a:pt x="4860307" y="93008"/>
                </a:lnTo>
                <a:cubicBezTo>
                  <a:pt x="5995634" y="860020"/>
                  <a:pt x="6742080" y="2158939"/>
                  <a:pt x="6742080" y="3632200"/>
                </a:cubicBezTo>
                <a:cubicBezTo>
                  <a:pt x="6742080" y="4810809"/>
                  <a:pt x="6264355" y="5877839"/>
                  <a:pt x="5491977" y="6650217"/>
                </a:cubicBezTo>
                <a:lnTo>
                  <a:pt x="5263358" y="6858000"/>
                </a:lnTo>
                <a:lnTo>
                  <a:pt x="3279448" y="6858000"/>
                </a:lnTo>
                <a:lnTo>
                  <a:pt x="3304832" y="6852142"/>
                </a:lnTo>
                <a:cubicBezTo>
                  <a:pt x="4738901" y="6483172"/>
                  <a:pt x="5798569" y="5181436"/>
                  <a:pt x="5798569" y="3632200"/>
                </a:cubicBezTo>
                <a:cubicBezTo>
                  <a:pt x="5798569" y="1796069"/>
                  <a:pt x="4310091" y="307591"/>
                  <a:pt x="2473960" y="307591"/>
                </a:cubicBezTo>
                <a:cubicBezTo>
                  <a:pt x="1555895" y="307591"/>
                  <a:pt x="724743" y="679711"/>
                  <a:pt x="123107" y="1281347"/>
                </a:cubicBezTo>
                <a:lnTo>
                  <a:pt x="0" y="1416798"/>
                </a:lnTo>
                <a:lnTo>
                  <a:pt x="0" y="155311"/>
                </a:lnTo>
                <a:lnTo>
                  <a:pt x="87613" y="93008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6923550" y="0"/>
            <a:ext cx="4595350" cy="6858000"/>
          </a:xfrm>
          <a:custGeom>
            <a:avLst/>
            <a:gdLst>
              <a:gd name="connsiteX0" fmla="*/ 0 w 4595350"/>
              <a:gd name="connsiteY0" fmla="*/ 0 h 6858000"/>
              <a:gd name="connsiteX1" fmla="*/ 3834145 w 4595350"/>
              <a:gd name="connsiteY1" fmla="*/ 0 h 6858000"/>
              <a:gd name="connsiteX2" fmla="*/ 3884554 w 4595350"/>
              <a:gd name="connsiteY2" fmla="*/ 111501 h 6858000"/>
              <a:gd name="connsiteX3" fmla="*/ 4595350 w 4595350"/>
              <a:gd name="connsiteY3" fmla="*/ 3632200 h 6858000"/>
              <a:gd name="connsiteX4" fmla="*/ 4046505 w 4595350"/>
              <a:gd name="connsiteY4" fmla="*/ 6742154 h 6858000"/>
              <a:gd name="connsiteX5" fmla="*/ 4000829 w 4595350"/>
              <a:gd name="connsiteY5" fmla="*/ 6858000 h 6858000"/>
              <a:gd name="connsiteX6" fmla="*/ 303593 w 4595350"/>
              <a:gd name="connsiteY6" fmla="*/ 6858000 h 6858000"/>
              <a:gd name="connsiteX7" fmla="*/ 313641 w 4595350"/>
              <a:gd name="connsiteY7" fmla="*/ 6843871 h 6858000"/>
              <a:gd name="connsiteX8" fmla="*/ 1294670 w 4595350"/>
              <a:gd name="connsiteY8" fmla="*/ 3632200 h 6858000"/>
              <a:gd name="connsiteX9" fmla="*/ 153489 w 4595350"/>
              <a:gd name="connsiteY9" fmla="*/ 19531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95350" h="6858000">
                <a:moveTo>
                  <a:pt x="0" y="0"/>
                </a:moveTo>
                <a:lnTo>
                  <a:pt x="3834145" y="0"/>
                </a:lnTo>
                <a:lnTo>
                  <a:pt x="3884554" y="111501"/>
                </a:lnTo>
                <a:cubicBezTo>
                  <a:pt x="4342253" y="1193623"/>
                  <a:pt x="4595350" y="2383355"/>
                  <a:pt x="4595350" y="3632200"/>
                </a:cubicBezTo>
                <a:cubicBezTo>
                  <a:pt x="4595350" y="4724940"/>
                  <a:pt x="4401572" y="5772421"/>
                  <a:pt x="4046505" y="6742154"/>
                </a:cubicBezTo>
                <a:lnTo>
                  <a:pt x="4000829" y="6858000"/>
                </a:lnTo>
                <a:lnTo>
                  <a:pt x="303593" y="6858000"/>
                </a:lnTo>
                <a:lnTo>
                  <a:pt x="313641" y="6843871"/>
                </a:lnTo>
                <a:cubicBezTo>
                  <a:pt x="933012" y="5927081"/>
                  <a:pt x="1294670" y="4821875"/>
                  <a:pt x="1294670" y="3632200"/>
                </a:cubicBezTo>
                <a:cubicBezTo>
                  <a:pt x="1294670" y="2343386"/>
                  <a:pt x="870224" y="1153705"/>
                  <a:pt x="153489" y="195318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1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57396" y="1529822"/>
            <a:ext cx="4886959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工作中指定严格、规范的操作流程与考核标准</a:t>
            </a:r>
            <a:endParaRPr lang="en-US" altLang="zh-CN" sz="140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以人本思想关注职工心理，调动职工积极性</a:t>
            </a:r>
            <a:endParaRPr lang="en-US" altLang="zh-CN" sz="140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实行车间透明化管理内务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061896" y="3289675"/>
            <a:ext cx="488696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完善设备信息反馈制度</a:t>
            </a:r>
            <a:endParaRPr lang="en-US" altLang="zh-CN" sz="140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成立专门的设备维护小组</a:t>
            </a:r>
            <a:endParaRPr lang="en-US" altLang="zh-CN" sz="140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每日记录设备质量情况，并纳入职工月度绩效考核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357396" y="5049527"/>
            <a:ext cx="4886960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</a:rPr>
              <a:t>在继续执行新版工艺规范的基础上，与相关检测部门一同落实关键设备性能点检技术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561021" y="1519999"/>
            <a:ext cx="11996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</a:rPr>
              <a:t>职工</a:t>
            </a:r>
            <a:endParaRPr lang="en-US" altLang="zh-CN" sz="2400" b="1">
              <a:solidFill>
                <a:schemeClr val="accent1"/>
              </a:solidFill>
            </a:endParaRPr>
          </a:p>
          <a:p>
            <a:r>
              <a:rPr lang="zh-CN" altLang="en-US" sz="2400" b="1">
                <a:solidFill>
                  <a:schemeClr val="accent1"/>
                </a:solidFill>
              </a:rPr>
              <a:t>管理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303913" y="3289674"/>
            <a:ext cx="1022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</a:rPr>
              <a:t>设备</a:t>
            </a:r>
            <a:endParaRPr lang="en-US" altLang="zh-CN" sz="2400" b="1">
              <a:solidFill>
                <a:schemeClr val="accent1"/>
              </a:solidFill>
            </a:endParaRPr>
          </a:p>
          <a:p>
            <a:r>
              <a:rPr lang="zh-CN" altLang="en-US" sz="2400" b="1">
                <a:solidFill>
                  <a:schemeClr val="accent1"/>
                </a:solidFill>
              </a:rPr>
              <a:t>维保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587147" y="4938820"/>
            <a:ext cx="925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</a:rPr>
              <a:t>工艺</a:t>
            </a:r>
            <a:endParaRPr lang="en-US" altLang="zh-CN" sz="2400" b="1">
              <a:solidFill>
                <a:schemeClr val="accent1"/>
              </a:solidFill>
            </a:endParaRPr>
          </a:p>
          <a:p>
            <a:r>
              <a:rPr lang="zh-CN" altLang="en-US" sz="2400" b="1">
                <a:solidFill>
                  <a:schemeClr val="accent1"/>
                </a:solidFill>
              </a:rPr>
              <a:t>质量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数字阴影"/>
          <p:cNvSpPr txBox="1"/>
          <p:nvPr/>
        </p:nvSpPr>
        <p:spPr>
          <a:xfrm>
            <a:off x="8656320" y="1165860"/>
            <a:ext cx="2514600" cy="1891117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b="1">
                <a:solidFill>
                  <a:schemeClr val="accent2"/>
                </a:solidFill>
              </a:rPr>
              <a:t>02</a:t>
            </a:r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3" name="数字"/>
          <p:cNvSpPr txBox="1"/>
          <p:nvPr/>
        </p:nvSpPr>
        <p:spPr>
          <a:xfrm>
            <a:off x="8412480" y="1028700"/>
            <a:ext cx="2545080" cy="1891117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</a:rPr>
              <a:t>02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6" name="大标题"/>
          <p:cNvSpPr txBox="1"/>
          <p:nvPr/>
        </p:nvSpPr>
        <p:spPr>
          <a:xfrm>
            <a:off x="2712720" y="4581227"/>
            <a:ext cx="8458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b="1" spc="600">
                <a:solidFill>
                  <a:schemeClr val="bg1"/>
                </a:solidFill>
              </a:rPr>
              <a:t>总结反思与改进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工作中出现的问题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673102" y="1735958"/>
            <a:ext cx="5745761" cy="4545462"/>
          </a:xfrm>
          <a:custGeom>
            <a:avLst/>
            <a:gdLst>
              <a:gd name="connsiteX0" fmla="*/ 1808 w 4876497"/>
              <a:gd name="connsiteY0" fmla="*/ 0 h 4545462"/>
              <a:gd name="connsiteX1" fmla="*/ 4054268 w 4876497"/>
              <a:gd name="connsiteY1" fmla="*/ 0 h 4545462"/>
              <a:gd name="connsiteX2" fmla="*/ 4876497 w 4876497"/>
              <a:gd name="connsiteY2" fmla="*/ 4545462 h 4545462"/>
              <a:gd name="connsiteX3" fmla="*/ 0 w 4876497"/>
              <a:gd name="connsiteY3" fmla="*/ 4545462 h 4545462"/>
              <a:gd name="connsiteX4" fmla="*/ 0 w 4876497"/>
              <a:gd name="connsiteY4" fmla="*/ 9995 h 4545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6497" h="4545462">
                <a:moveTo>
                  <a:pt x="1808" y="0"/>
                </a:moveTo>
                <a:lnTo>
                  <a:pt x="4054268" y="0"/>
                </a:lnTo>
                <a:lnTo>
                  <a:pt x="4876497" y="4545462"/>
                </a:lnTo>
                <a:lnTo>
                  <a:pt x="0" y="4545462"/>
                </a:lnTo>
                <a:lnTo>
                  <a:pt x="0" y="999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flipH="1" flipV="1">
            <a:off x="5773137" y="1735958"/>
            <a:ext cx="5745761" cy="4545462"/>
          </a:xfrm>
          <a:custGeom>
            <a:avLst/>
            <a:gdLst>
              <a:gd name="connsiteX0" fmla="*/ 4876497 w 4876497"/>
              <a:gd name="connsiteY0" fmla="*/ 4545462 h 4545462"/>
              <a:gd name="connsiteX1" fmla="*/ 0 w 4876497"/>
              <a:gd name="connsiteY1" fmla="*/ 4545462 h 4545462"/>
              <a:gd name="connsiteX2" fmla="*/ 0 w 4876497"/>
              <a:gd name="connsiteY2" fmla="*/ 9995 h 4545462"/>
              <a:gd name="connsiteX3" fmla="*/ 1808 w 4876497"/>
              <a:gd name="connsiteY3" fmla="*/ 0 h 4545462"/>
              <a:gd name="connsiteX4" fmla="*/ 4054268 w 4876497"/>
              <a:gd name="connsiteY4" fmla="*/ 0 h 4545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6497" h="4545462">
                <a:moveTo>
                  <a:pt x="4876497" y="4545462"/>
                </a:moveTo>
                <a:lnTo>
                  <a:pt x="0" y="4545462"/>
                </a:lnTo>
                <a:lnTo>
                  <a:pt x="0" y="9995"/>
                </a:lnTo>
                <a:lnTo>
                  <a:pt x="1808" y="0"/>
                </a:lnTo>
                <a:lnTo>
                  <a:pt x="4054268" y="0"/>
                </a:ln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027897" y="1981200"/>
            <a:ext cx="425224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bg1"/>
                </a:solidFill>
              </a:rPr>
              <a:t>新型工艺标准的执行</a:t>
            </a:r>
            <a:endParaRPr lang="en-US" altLang="zh-CN" sz="24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bg1"/>
                </a:solidFill>
              </a:rPr>
              <a:t>与现行管理制度的冲突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048191" y="1981200"/>
            <a:ext cx="425224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accent1"/>
                </a:solidFill>
              </a:rPr>
              <a:t>技术组与生产班组脱离，造成</a:t>
            </a:r>
            <a:endParaRPr lang="en-US" altLang="zh-CN" sz="2400" b="1">
              <a:solidFill>
                <a:schemeClr val="accent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accent1"/>
                </a:solidFill>
              </a:rPr>
              <a:t>设备维护不到位、不及时</a:t>
            </a:r>
          </a:p>
        </p:txBody>
      </p:sp>
      <p:sp>
        <p:nvSpPr>
          <p:cNvPr id="15" name="矩形 14"/>
          <p:cNvSpPr/>
          <p:nvPr/>
        </p:nvSpPr>
        <p:spPr>
          <a:xfrm>
            <a:off x="1027897" y="2959929"/>
            <a:ext cx="4115912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14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号，分散对齐方式，段落行间距为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1.2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倍</a:t>
            </a:r>
            <a:endParaRPr lang="en-US" altLang="zh-CN" sz="1400">
              <a:solidFill>
                <a:schemeClr val="bg1"/>
              </a:solidFill>
              <a:latin typeface="+mn-ea"/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400">
              <a:solidFill>
                <a:schemeClr val="bg1"/>
              </a:solidFill>
              <a:latin typeface="+mn-ea"/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14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号，分散对齐方式，段落行间距为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1.2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倍</a:t>
            </a:r>
            <a:endParaRPr lang="en-US" altLang="zh-CN" sz="1400">
              <a:solidFill>
                <a:schemeClr val="bg1"/>
              </a:solidFill>
              <a:latin typeface="+mn-ea"/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zh-CN" altLang="en-US" sz="1400">
              <a:solidFill>
                <a:schemeClr val="bg1"/>
              </a:solidFill>
              <a:latin typeface="+mn-ea"/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14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号，分散对齐方式，段落行间距为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1.2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倍</a:t>
            </a:r>
          </a:p>
        </p:txBody>
      </p:sp>
      <p:sp>
        <p:nvSpPr>
          <p:cNvPr id="16" name="矩形 15"/>
          <p:cNvSpPr/>
          <p:nvPr/>
        </p:nvSpPr>
        <p:spPr>
          <a:xfrm>
            <a:off x="7048191" y="2959929"/>
            <a:ext cx="4115912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14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号，分散对齐方式，段落行间距为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1.2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倍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40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14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号，分散对齐方式，段落行间距为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1.2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倍</a:t>
            </a:r>
            <a:endParaRPr lang="en-US" altLang="zh-CN" sz="140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zh-CN" altLang="en-US" sz="140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14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号，分散对齐方式，段落行间距为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1.2</a:t>
            </a:r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+mn-ea"/>
              </a:rPr>
              <a:t>倍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568" y="2246899"/>
            <a:ext cx="2154192" cy="3646480"/>
          </a:xfrm>
          <a:prstGeom prst="rect">
            <a:avLst/>
          </a:prstGeom>
          <a:effectLst>
            <a:outerShdw blurRad="190500" dist="381000" dir="5400000" sx="97000" sy="97000" algn="t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解决方案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072" y="3372541"/>
            <a:ext cx="8958171" cy="1006997"/>
            <a:chOff x="-127322" y="3128701"/>
            <a:chExt cx="8716251" cy="1006997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-127322" y="3632200"/>
              <a:ext cx="871625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423685" y="3128701"/>
              <a:ext cx="0" cy="100699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405202" y="3128701"/>
              <a:ext cx="0" cy="100699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386719" y="3128701"/>
              <a:ext cx="0" cy="100699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7368236" y="3128701"/>
              <a:ext cx="0" cy="100699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14"/>
          <p:cNvSpPr/>
          <p:nvPr/>
        </p:nvSpPr>
        <p:spPr>
          <a:xfrm>
            <a:off x="3042641" y="2450026"/>
            <a:ext cx="1187999" cy="9269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/>
              <a:t>02</a:t>
            </a:r>
            <a:endParaRPr lang="zh-CN" altLang="en-US" sz="2400"/>
          </a:p>
        </p:txBody>
      </p:sp>
      <p:sp>
        <p:nvSpPr>
          <p:cNvPr id="16" name="矩形 15"/>
          <p:cNvSpPr/>
          <p:nvPr/>
        </p:nvSpPr>
        <p:spPr>
          <a:xfrm>
            <a:off x="1006127" y="4386802"/>
            <a:ext cx="1187999" cy="9269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/>
              <a:t>01</a:t>
            </a:r>
            <a:endParaRPr lang="zh-CN" altLang="en-US" sz="2400"/>
          </a:p>
        </p:txBody>
      </p:sp>
      <p:sp>
        <p:nvSpPr>
          <p:cNvPr id="17" name="矩形 16"/>
          <p:cNvSpPr/>
          <p:nvPr/>
        </p:nvSpPr>
        <p:spPr>
          <a:xfrm>
            <a:off x="5079155" y="4386802"/>
            <a:ext cx="1187999" cy="9269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/>
              <a:t>03</a:t>
            </a:r>
            <a:endParaRPr lang="zh-CN" altLang="en-US" sz="2400"/>
          </a:p>
        </p:txBody>
      </p:sp>
      <p:sp>
        <p:nvSpPr>
          <p:cNvPr id="18" name="矩形 17"/>
          <p:cNvSpPr/>
          <p:nvPr/>
        </p:nvSpPr>
        <p:spPr>
          <a:xfrm>
            <a:off x="7115670" y="2450026"/>
            <a:ext cx="1187999" cy="9269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/>
              <a:t>04</a:t>
            </a:r>
            <a:endParaRPr lang="zh-CN" altLang="en-US" sz="2400"/>
          </a:p>
        </p:txBody>
      </p:sp>
      <p:sp>
        <p:nvSpPr>
          <p:cNvPr id="19" name="矩形 18"/>
          <p:cNvSpPr/>
          <p:nvPr/>
        </p:nvSpPr>
        <p:spPr>
          <a:xfrm>
            <a:off x="671420" y="2357060"/>
            <a:ext cx="188074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latin typeface="+mn-ea"/>
              </a:rPr>
              <a:t>12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rPr>
              <a:t>号</a:t>
            </a:r>
            <a:endParaRPr lang="en-US" altLang="zh-CN" sz="12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32781" y="2357060"/>
            <a:ext cx="188074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rPr>
              <a:t>请在这里输入您的文本内容，这里的字体是鸿蒙字体，字体大小为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latin typeface="+mn-ea"/>
              </a:rPr>
              <a:t>12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rPr>
              <a:t>号</a:t>
            </a:r>
            <a:endParaRPr lang="en-US" altLang="zh-CN" sz="12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707937" y="4405190"/>
            <a:ext cx="188074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rPr>
              <a:t>字体大小为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latin typeface="+mn-ea"/>
              </a:rPr>
              <a:t>12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rPr>
              <a:t>号，分散对齐方式，段落行间距为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latin typeface="+mn-ea"/>
              </a:rPr>
              <a:t>1.2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rPr>
              <a:t>倍</a:t>
            </a:r>
            <a:endParaRPr lang="en-US" altLang="zh-CN" sz="12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769298" y="4405190"/>
            <a:ext cx="188074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rPr>
              <a:t>字体大小为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latin typeface="+mn-ea"/>
              </a:rPr>
              <a:t>12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rPr>
              <a:t>号，分散对齐方式，段落行间距为</a:t>
            </a:r>
            <a:r>
              <a:rPr lang="en-US" altLang="zh-CN" sz="1200">
                <a:solidFill>
                  <a:schemeClr val="bg1">
                    <a:lumMod val="50000"/>
                  </a:schemeClr>
                </a:solidFill>
                <a:latin typeface="+mn-ea"/>
              </a:rPr>
              <a:t>1.2</a:t>
            </a: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rPr>
              <a:t>倍</a:t>
            </a:r>
            <a:endParaRPr lang="en-US" altLang="zh-CN" sz="12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689137" y="2148388"/>
            <a:ext cx="3228823" cy="3228823"/>
            <a:chOff x="289881" y="1320800"/>
            <a:chExt cx="4622800" cy="4622800"/>
          </a:xfrm>
        </p:grpSpPr>
        <p:sp>
          <p:nvSpPr>
            <p:cNvPr id="3" name="椭圆 2"/>
            <p:cNvSpPr/>
            <p:nvPr/>
          </p:nvSpPr>
          <p:spPr>
            <a:xfrm>
              <a:off x="289881" y="1320800"/>
              <a:ext cx="4622800" cy="462280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848681" y="1879601"/>
              <a:ext cx="3505200" cy="350519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9757" y="2434629"/>
            <a:ext cx="2757932" cy="2478984"/>
          </a:xfrm>
          <a:prstGeom prst="rect">
            <a:avLst/>
          </a:prstGeom>
          <a:effectLst>
            <a:outerShdw blurRad="190500" dist="190500" dir="5400000" sx="94000" sy="94000" algn="t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Wide&quot;,&quot;Name&quot;:&quot;宽&quot;,&quot;Kind&quot;:&quot;System&quot;,&quot;OldGuidesSetting&quot;:{&quot;HeaderHeight&quot;:15.0,&quot;FooterHeight&quot;:9.0,&quot;SideMargin&quot;:5.5,&quot;TopMargin&quot;:0.0,&quot;BottomMargin&quot;:0.0,&quot;IntervalMargin&quot;:2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50025;#83283;#393693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2002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49698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赵华琚（P界达人）">
  <a:themeElements>
    <a:clrScheme name="蓝黄对比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6FF"/>
      </a:accent1>
      <a:accent2>
        <a:srgbClr val="0047B3"/>
      </a:accent2>
      <a:accent3>
        <a:srgbClr val="FFB41C"/>
      </a:accent3>
      <a:accent4>
        <a:srgbClr val="FFAA00"/>
      </a:accent4>
      <a:accent5>
        <a:srgbClr val="7F7F7F"/>
      </a:accent5>
      <a:accent6>
        <a:srgbClr val="7F7F7F"/>
      </a:accent6>
      <a:hlink>
        <a:srgbClr val="7F7F7F"/>
      </a:hlink>
      <a:folHlink>
        <a:srgbClr val="7F7F7F"/>
      </a:folHlink>
    </a:clrScheme>
    <a:fontScheme name="鸿蒙字体">
      <a:majorFont>
        <a:latin typeface="HarmonyOS Sans SC"/>
        <a:ea typeface="HarmonyOS Sans SC"/>
        <a:cs typeface=""/>
      </a:majorFont>
      <a:minorFont>
        <a:latin typeface="HarmonyOS Sans SC"/>
        <a:ea typeface="HarmonyOS Sans S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1334</Words>
  <Application>Microsoft Office PowerPoint</Application>
  <PresentationFormat>宽屏</PresentationFormat>
  <Paragraphs>172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HarmonyOS Sans SC</vt:lpstr>
      <vt:lpstr>OPPOSans H</vt:lpstr>
      <vt:lpstr>Roboto Regular</vt:lpstr>
      <vt:lpstr>阿里巴巴普惠体 2.0 55 Regular</vt:lpstr>
      <vt:lpstr>阿里巴巴普惠体 B</vt:lpstr>
      <vt:lpstr>等线</vt:lpstr>
      <vt:lpstr>汉仪雅酷黑 45W</vt:lpstr>
      <vt:lpstr>思源黑体 CN Bold</vt:lpstr>
      <vt:lpstr>思源黑体 CN Light</vt:lpstr>
      <vt:lpstr>Arial</vt:lpstr>
      <vt:lpstr>Bahnschrift SemiBold</vt:lpstr>
      <vt:lpstr>Bahnschrift SemiLight</vt:lpstr>
      <vt:lpstr>Calibri</vt:lpstr>
      <vt:lpstr>Segoe UI Light</vt:lpstr>
      <vt:lpstr>赵华琚（P界达人）</vt:lpstr>
      <vt:lpstr>1_Office 主题​​</vt:lpstr>
      <vt:lpstr>工业制造行业 通用总结汇报模板</vt:lpstr>
      <vt:lpstr>目录</vt:lpstr>
      <vt:lpstr>PowerPoint 演示文稿</vt:lpstr>
      <vt:lpstr>工作内容概述</vt:lpstr>
      <vt:lpstr>工作内容盘点</vt:lpstr>
      <vt:lpstr>工作内容盘点</vt:lpstr>
      <vt:lpstr>PowerPoint 演示文稿</vt:lpstr>
      <vt:lpstr>工作中出现的问题</vt:lpstr>
      <vt:lpstr>解决方案</vt:lpstr>
      <vt:lpstr>实施后效果</vt:lpstr>
      <vt:lpstr>PowerPoint 演示文稿</vt:lpstr>
      <vt:lpstr>项目进度表</vt:lpstr>
      <vt:lpstr>下阶段工作目标拆解</vt:lpstr>
      <vt:lpstr>具体工作明细</vt:lpstr>
      <vt:lpstr>谢谢观看</vt:lpstr>
      <vt:lpstr>PowerPoint 演示文稿</vt:lpstr>
      <vt:lpstr>PowerPoint 演示文稿</vt:lpstr>
    </vt:vector>
  </TitlesOfParts>
  <Manager>51PPT模板网</Manager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工业制造行业通用总结汇报ppt模板</dc:title>
  <dc:creator>赵华琚</dc:creator>
  <cp:keywords>P界达人</cp:keywords>
  <dc:description>www.51pptmoban.com</dc:description>
  <cp:lastModifiedBy>Win user</cp:lastModifiedBy>
  <cp:revision>357</cp:revision>
  <dcterms:created xsi:type="dcterms:W3CDTF">2022-03-28T08:22:00Z</dcterms:created>
  <dcterms:modified xsi:type="dcterms:W3CDTF">2022-11-23T15:22:11Z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