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9" r:id="rId2"/>
    <p:sldId id="293" r:id="rId3"/>
    <p:sldId id="294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7FD"/>
    <a:srgbClr val="4EABFD"/>
    <a:srgbClr val="0272C2"/>
    <a:srgbClr val="404585"/>
    <a:srgbClr val="3C8F7C"/>
    <a:srgbClr val="50BFA5"/>
    <a:srgbClr val="FBA304"/>
    <a:srgbClr val="FFFFFF"/>
    <a:srgbClr val="7680B5"/>
    <a:srgbClr val="F0C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909" autoAdjust="0"/>
  </p:normalViewPr>
  <p:slideViewPr>
    <p:cSldViewPr snapToGrid="0" showGuides="1">
      <p:cViewPr>
        <p:scale>
          <a:sx n="75" d="100"/>
          <a:sy n="75" d="100"/>
        </p:scale>
        <p:origin x="1932" y="139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105" d="100"/>
          <a:sy n="105" d="100"/>
        </p:scale>
        <p:origin x="2718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F657EE4-5D5E-5E5E-86F2-497EDB7208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7307C2-E920-8E13-B01C-1140825B2F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9490-42B7-4F15-A3E3-FFF2F6C21C9D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2AF1D6-5B6B-85DA-D57A-24402A7F4E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F4E162-04E0-0C63-0693-33F313EB0A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A77B3-FB33-404B-BA0C-3D82A8B24D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1345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36号-正文宋楷" panose="02000000000000000000" pitchFamily="2" charset="-122"/>
              </a:defRPr>
            </a:lvl1pPr>
          </a:lstStyle>
          <a:p>
            <a:fld id="{4BB43338-C9DB-4F7A-B391-680F329730B0}" type="datetimeFigureOut">
              <a:rPr lang="zh-CN" altLang="en-US" smtClean="0"/>
              <a:pPr/>
              <a:t>2022/11/23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36号-正文宋楷" panose="02000000000000000000" pitchFamily="2" charset="-122"/>
              </a:defRPr>
            </a:lvl1pPr>
          </a:lstStyle>
          <a:p>
            <a:fld id="{76A1ABAE-8199-4E50-B32F-2BCA9614BF9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364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4938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0802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1702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879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298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493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A1ABAE-8199-4E50-B32F-2BCA9614BF9B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698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83E12-95E4-489E-B657-2AAE8832AC93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74AAD-4335-4354-988D-870B44FFEC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8724D5F-9859-0938-F878-8AFC8E6C95D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70BCA18-26D8-0C0C-C389-A036E908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9DBC930-431C-1742-0FEB-9AD15FE688B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77000"/>
                  </a:schemeClr>
                </a:gs>
                <a:gs pos="66000">
                  <a:schemeClr val="bg1">
                    <a:alpha val="94000"/>
                  </a:schemeClr>
                </a:gs>
                <a:gs pos="35000">
                  <a:schemeClr val="bg1">
                    <a:alpha val="8400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96DFCC9-D7F7-7F8C-05AE-4917ACD543FB}"/>
              </a:ext>
            </a:extLst>
          </p:cNvPr>
          <p:cNvSpPr/>
          <p:nvPr userDrawn="1"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F2F33B-0438-2E16-F6B0-630A28BD0D14}"/>
              </a:ext>
            </a:extLst>
          </p:cNvPr>
          <p:cNvSpPr/>
          <p:nvPr userDrawn="1"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E3F6AC8-83D4-AE5B-BC27-4F28B7B5BE33}"/>
              </a:ext>
            </a:extLst>
          </p:cNvPr>
          <p:cNvSpPr/>
          <p:nvPr userDrawn="1"/>
        </p:nvSpPr>
        <p:spPr>
          <a:xfrm rot="13500000">
            <a:off x="337379" y="304002"/>
            <a:ext cx="628437" cy="628437"/>
          </a:xfrm>
          <a:prstGeom prst="roundRect">
            <a:avLst/>
          </a:prstGeom>
          <a:gradFill flip="none" rotWithShape="1">
            <a:gsLst>
              <a:gs pos="0">
                <a:srgbClr val="66B6FE"/>
              </a:gs>
              <a:gs pos="100000">
                <a:srgbClr val="0287FD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3CC9F9B-29AC-AC15-AA8A-20953E4538BD}"/>
              </a:ext>
            </a:extLst>
          </p:cNvPr>
          <p:cNvSpPr/>
          <p:nvPr userDrawn="1"/>
        </p:nvSpPr>
        <p:spPr>
          <a:xfrm rot="13500000">
            <a:off x="920735" y="255773"/>
            <a:ext cx="140115" cy="140115"/>
          </a:xfrm>
          <a:prstGeom prst="roundRect">
            <a:avLst/>
          </a:prstGeom>
          <a:gradFill flip="none" rotWithShape="1">
            <a:gsLst>
              <a:gs pos="100000">
                <a:srgbClr val="8DC9FE"/>
              </a:gs>
              <a:gs pos="0">
                <a:srgbClr val="0287FD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36号-正文宋楷" panose="02000000000000000000" pitchFamily="2" charset="-122"/>
              </a:defRPr>
            </a:lvl1pPr>
          </a:lstStyle>
          <a:p>
            <a:fld id="{DA283E12-95E4-489E-B657-2AAE8832AC93}" type="datetimeFigureOut">
              <a:rPr lang="zh-CN" altLang="en-US" smtClean="0"/>
              <a:pPr/>
              <a:t>2022/11/23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36号-正文宋楷" panose="02000000000000000000" pitchFamily="2" charset="-122"/>
              </a:defRPr>
            </a:lvl1pPr>
          </a:lstStyle>
          <a:p>
            <a:fld id="{C6F74AAD-4335-4354-988D-870B44FFEC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</p:sldLayoutIdLst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36号-正文宋楷" panose="020000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36号-正文宋楷" panose="020000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36号-正文宋楷" panose="020000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36号-正文宋楷" panose="020000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36号-正文宋楷" panose="020000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36号-正文宋楷" panose="020000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0"/>
                  </a:srgbClr>
                </a:gs>
                <a:gs pos="63000">
                  <a:srgbClr val="0287FD">
                    <a:alpha val="4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8" name="矩形: 圆角 297">
            <a:extLst>
              <a:ext uri="{FF2B5EF4-FFF2-40B4-BE49-F238E27FC236}">
                <a16:creationId xmlns:a16="http://schemas.microsoft.com/office/drawing/2014/main" id="{026CAEAE-AB2A-76B1-874B-5825546EBFCA}"/>
              </a:ext>
            </a:extLst>
          </p:cNvPr>
          <p:cNvSpPr/>
          <p:nvPr/>
        </p:nvSpPr>
        <p:spPr>
          <a:xfrm rot="2700000">
            <a:off x="6739842" y="4531245"/>
            <a:ext cx="1282566" cy="128256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CBF1F44D-53F0-C496-E07E-880CCACED6D3}"/>
              </a:ext>
            </a:extLst>
          </p:cNvPr>
          <p:cNvSpPr/>
          <p:nvPr/>
        </p:nvSpPr>
        <p:spPr>
          <a:xfrm rot="2700000">
            <a:off x="6956581" y="2145415"/>
            <a:ext cx="2329078" cy="2329078"/>
          </a:xfrm>
          <a:prstGeom prst="roundRect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D94B3D0-AA4D-6F83-7B6F-A11758B4339D}"/>
              </a:ext>
            </a:extLst>
          </p:cNvPr>
          <p:cNvSpPr/>
          <p:nvPr/>
        </p:nvSpPr>
        <p:spPr>
          <a:xfrm rot="2700000">
            <a:off x="4030869" y="1363868"/>
            <a:ext cx="4130262" cy="413026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9" name="矩形: 圆角 298">
            <a:extLst>
              <a:ext uri="{FF2B5EF4-FFF2-40B4-BE49-F238E27FC236}">
                <a16:creationId xmlns:a16="http://schemas.microsoft.com/office/drawing/2014/main" id="{A82B6435-C2A1-30E1-C1AB-E059724429C7}"/>
              </a:ext>
            </a:extLst>
          </p:cNvPr>
          <p:cNvSpPr/>
          <p:nvPr/>
        </p:nvSpPr>
        <p:spPr>
          <a:xfrm rot="2700000">
            <a:off x="4437790" y="1134054"/>
            <a:ext cx="763940" cy="76394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C3010F43-91B5-08F5-3442-97E36A1C8B6B}"/>
              </a:ext>
            </a:extLst>
          </p:cNvPr>
          <p:cNvSpPr txBox="1"/>
          <p:nvPr/>
        </p:nvSpPr>
        <p:spPr>
          <a:xfrm>
            <a:off x="4185861" y="2388044"/>
            <a:ext cx="3877985" cy="120032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年终总结</a:t>
            </a: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F9C24C5F-0D21-1F0F-6E48-6EFAE2660F6A}"/>
              </a:ext>
            </a:extLst>
          </p:cNvPr>
          <p:cNvSpPr txBox="1"/>
          <p:nvPr/>
        </p:nvSpPr>
        <p:spPr>
          <a:xfrm>
            <a:off x="5113198" y="1886559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ea typeface="思源黑体 CN Heavy" panose="020B0A00000000000000" pitchFamily="34" charset="-122"/>
              </a:rPr>
              <a:t>SUMMARY</a:t>
            </a:r>
            <a:endParaRPr lang="zh-CN" altLang="en-US" sz="2800" dirty="0">
              <a:gradFill>
                <a:gsLst>
                  <a:gs pos="0">
                    <a:srgbClr val="0287FD"/>
                  </a:gs>
                  <a:gs pos="100000">
                    <a:srgbClr val="0272C2"/>
                  </a:gs>
                </a:gsLst>
                <a:lin ang="5400000" scaled="1"/>
              </a:gradFill>
              <a:ea typeface="思源黑体 CN Heavy" panose="020B0A00000000000000" pitchFamily="34" charset="-122"/>
            </a:endParaRPr>
          </a:p>
        </p:txBody>
      </p:sp>
      <p:sp>
        <p:nvSpPr>
          <p:cNvPr id="304" name="矩形: 圆角 303">
            <a:extLst>
              <a:ext uri="{FF2B5EF4-FFF2-40B4-BE49-F238E27FC236}">
                <a16:creationId xmlns:a16="http://schemas.microsoft.com/office/drawing/2014/main" id="{0D438CA8-D337-3564-96BB-F04F772EE609}"/>
              </a:ext>
            </a:extLst>
          </p:cNvPr>
          <p:cNvSpPr/>
          <p:nvPr/>
        </p:nvSpPr>
        <p:spPr>
          <a:xfrm rot="2700000">
            <a:off x="3691947" y="801725"/>
            <a:ext cx="271858" cy="2718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5" name="矩形: 圆角 304">
            <a:extLst>
              <a:ext uri="{FF2B5EF4-FFF2-40B4-BE49-F238E27FC236}">
                <a16:creationId xmlns:a16="http://schemas.microsoft.com/office/drawing/2014/main" id="{2FF896C1-9F7E-1672-2274-D3F211BF88D0}"/>
              </a:ext>
            </a:extLst>
          </p:cNvPr>
          <p:cNvSpPr/>
          <p:nvPr/>
        </p:nvSpPr>
        <p:spPr>
          <a:xfrm rot="2700000">
            <a:off x="3458927" y="1570834"/>
            <a:ext cx="489946" cy="48994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6" name="矩形: 圆角 305">
            <a:extLst>
              <a:ext uri="{FF2B5EF4-FFF2-40B4-BE49-F238E27FC236}">
                <a16:creationId xmlns:a16="http://schemas.microsoft.com/office/drawing/2014/main" id="{F92A894E-37F0-9628-4EA3-F293DF3C2664}"/>
              </a:ext>
            </a:extLst>
          </p:cNvPr>
          <p:cNvSpPr/>
          <p:nvPr/>
        </p:nvSpPr>
        <p:spPr>
          <a:xfrm rot="2700000">
            <a:off x="8356026" y="4351073"/>
            <a:ext cx="412630" cy="41263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7" name="矩形: 圆角 306">
            <a:extLst>
              <a:ext uri="{FF2B5EF4-FFF2-40B4-BE49-F238E27FC236}">
                <a16:creationId xmlns:a16="http://schemas.microsoft.com/office/drawing/2014/main" id="{026DB51D-4248-A06D-DC23-41324A7428C0}"/>
              </a:ext>
            </a:extLst>
          </p:cNvPr>
          <p:cNvSpPr/>
          <p:nvPr/>
        </p:nvSpPr>
        <p:spPr>
          <a:xfrm rot="2700000">
            <a:off x="8371001" y="5474136"/>
            <a:ext cx="562569" cy="562569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8" name="矩形: 圆角 307">
            <a:extLst>
              <a:ext uri="{FF2B5EF4-FFF2-40B4-BE49-F238E27FC236}">
                <a16:creationId xmlns:a16="http://schemas.microsoft.com/office/drawing/2014/main" id="{DA1A076C-C21A-A60F-A5C0-993B40D69E97}"/>
              </a:ext>
            </a:extLst>
          </p:cNvPr>
          <p:cNvSpPr/>
          <p:nvPr/>
        </p:nvSpPr>
        <p:spPr>
          <a:xfrm>
            <a:off x="4266128" y="3639031"/>
            <a:ext cx="3659742" cy="407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dist="50800" dir="13500000">
              <a:srgbClr val="404585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6CF3800C-F3E2-768C-756C-571204B1CC78}"/>
              </a:ext>
            </a:extLst>
          </p:cNvPr>
          <p:cNvSpPr txBox="1"/>
          <p:nvPr/>
        </p:nvSpPr>
        <p:spPr>
          <a:xfrm>
            <a:off x="4429122" y="3723595"/>
            <a:ext cx="3333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年终汇报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下年计划</a:t>
            </a:r>
          </a:p>
        </p:txBody>
      </p: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C0E8B88B-B94B-EB28-3C07-C43E9E0925EE}"/>
              </a:ext>
            </a:extLst>
          </p:cNvPr>
          <p:cNvGrpSpPr/>
          <p:nvPr/>
        </p:nvGrpSpPr>
        <p:grpSpPr>
          <a:xfrm>
            <a:off x="5071117" y="4849162"/>
            <a:ext cx="2039196" cy="572533"/>
            <a:chOff x="1679515" y="5192556"/>
            <a:chExt cx="2039196" cy="572533"/>
          </a:xfrm>
        </p:grpSpPr>
        <p:sp>
          <p:nvSpPr>
            <p:cNvPr id="311" name="文本框 310">
              <a:extLst>
                <a:ext uri="{FF2B5EF4-FFF2-40B4-BE49-F238E27FC236}">
                  <a16:creationId xmlns:a16="http://schemas.microsoft.com/office/drawing/2014/main" id="{317623DE-CCE9-C4E1-4163-C838C6FE17EA}"/>
                </a:ext>
              </a:extLst>
            </p:cNvPr>
            <p:cNvSpPr txBox="1"/>
            <p:nvPr/>
          </p:nvSpPr>
          <p:spPr>
            <a:xfrm>
              <a:off x="1679515" y="5192556"/>
              <a:ext cx="20391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12" name="文本框 311">
              <a:extLst>
                <a:ext uri="{FF2B5EF4-FFF2-40B4-BE49-F238E27FC236}">
                  <a16:creationId xmlns:a16="http://schemas.microsoft.com/office/drawing/2014/main" id="{F80808A2-B824-818D-E094-0F8BB5CE9F4D}"/>
                </a:ext>
              </a:extLst>
            </p:cNvPr>
            <p:cNvSpPr txBox="1"/>
            <p:nvPr/>
          </p:nvSpPr>
          <p:spPr>
            <a:xfrm>
              <a:off x="2155674" y="5503479"/>
              <a:ext cx="11400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2022.11</a:t>
              </a:r>
              <a:endParaRPr lang="zh-CN" altLang="en-US" sz="105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4" name="文本框 313">
            <a:extLst>
              <a:ext uri="{FF2B5EF4-FFF2-40B4-BE49-F238E27FC236}">
                <a16:creationId xmlns:a16="http://schemas.microsoft.com/office/drawing/2014/main" id="{EE5E971C-819B-A944-3983-BD47B1FDDA2E}"/>
              </a:ext>
            </a:extLst>
          </p:cNvPr>
          <p:cNvSpPr txBox="1"/>
          <p:nvPr/>
        </p:nvSpPr>
        <p:spPr>
          <a:xfrm>
            <a:off x="4665932" y="4228832"/>
            <a:ext cx="2860135" cy="441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823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手杖形箭头 44">
            <a:extLst>
              <a:ext uri="{FF2B5EF4-FFF2-40B4-BE49-F238E27FC236}">
                <a16:creationId xmlns:a16="http://schemas.microsoft.com/office/drawing/2014/main" id="{79EA5F35-F524-6357-AFA0-A6C2943E39F4}"/>
              </a:ext>
            </a:extLst>
          </p:cNvPr>
          <p:cNvSpPr/>
          <p:nvPr/>
        </p:nvSpPr>
        <p:spPr>
          <a:xfrm rot="5400000" flipH="1">
            <a:off x="5170718" y="-1556653"/>
            <a:ext cx="1937655" cy="946331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2C781A5-0479-ABB7-BFD2-9ECF681D92EE}"/>
              </a:ext>
            </a:extLst>
          </p:cNvPr>
          <p:cNvSpPr/>
          <p:nvPr/>
        </p:nvSpPr>
        <p:spPr>
          <a:xfrm>
            <a:off x="4332515" y="3556005"/>
            <a:ext cx="667659" cy="667659"/>
          </a:xfrm>
          <a:prstGeom prst="ellipse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47">
            <a:extLst>
              <a:ext uri="{FF2B5EF4-FFF2-40B4-BE49-F238E27FC236}">
                <a16:creationId xmlns:a16="http://schemas.microsoft.com/office/drawing/2014/main" id="{BFFDA3B9-7B3D-BDD6-8D81-706F279E535C}"/>
              </a:ext>
            </a:extLst>
          </p:cNvPr>
          <p:cNvSpPr>
            <a:spLocks noEditPoints="1"/>
          </p:cNvSpPr>
          <p:nvPr/>
        </p:nvSpPr>
        <p:spPr bwMode="auto">
          <a:xfrm>
            <a:off x="4535818" y="3759309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563DB3C-D1C2-751A-3187-134C2D1AE3E9}"/>
              </a:ext>
            </a:extLst>
          </p:cNvPr>
          <p:cNvSpPr/>
          <p:nvPr/>
        </p:nvSpPr>
        <p:spPr>
          <a:xfrm>
            <a:off x="2075541" y="3556005"/>
            <a:ext cx="667659" cy="667659"/>
          </a:xfrm>
          <a:prstGeom prst="ellipse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0C49B35-E8B6-1E57-F862-618FAA92CC2F}"/>
              </a:ext>
            </a:extLst>
          </p:cNvPr>
          <p:cNvGrpSpPr/>
          <p:nvPr/>
        </p:nvGrpSpPr>
        <p:grpSpPr>
          <a:xfrm>
            <a:off x="2264261" y="3776735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9" name="Freeform 267">
              <a:extLst>
                <a:ext uri="{FF2B5EF4-FFF2-40B4-BE49-F238E27FC236}">
                  <a16:creationId xmlns:a16="http://schemas.microsoft.com/office/drawing/2014/main" id="{9841166C-EFF4-D35D-7BFB-37CA83641B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68">
              <a:extLst>
                <a:ext uri="{FF2B5EF4-FFF2-40B4-BE49-F238E27FC236}">
                  <a16:creationId xmlns:a16="http://schemas.microsoft.com/office/drawing/2014/main" id="{308370CA-881F-04E1-AD5B-4C192ED515B5}"/>
                </a:ext>
              </a:extLst>
            </p:cNvPr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B62AFA5B-C58F-0B3C-7313-4ED94521B152}"/>
              </a:ext>
            </a:extLst>
          </p:cNvPr>
          <p:cNvSpPr/>
          <p:nvPr/>
        </p:nvSpPr>
        <p:spPr>
          <a:xfrm>
            <a:off x="8846461" y="3556005"/>
            <a:ext cx="667659" cy="667659"/>
          </a:xfrm>
          <a:prstGeom prst="ellipse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71">
            <a:extLst>
              <a:ext uri="{FF2B5EF4-FFF2-40B4-BE49-F238E27FC236}">
                <a16:creationId xmlns:a16="http://schemas.microsoft.com/office/drawing/2014/main" id="{C8F2D51E-ED45-38ED-FF2E-860F6A958FCC}"/>
              </a:ext>
            </a:extLst>
          </p:cNvPr>
          <p:cNvSpPr>
            <a:spLocks noEditPoints="1"/>
          </p:cNvSpPr>
          <p:nvPr/>
        </p:nvSpPr>
        <p:spPr bwMode="auto">
          <a:xfrm>
            <a:off x="9086397" y="3740104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36ADC84-D8F6-2204-006E-F0EE668864E1}"/>
              </a:ext>
            </a:extLst>
          </p:cNvPr>
          <p:cNvSpPr/>
          <p:nvPr/>
        </p:nvSpPr>
        <p:spPr>
          <a:xfrm>
            <a:off x="6589488" y="3556005"/>
            <a:ext cx="667659" cy="667659"/>
          </a:xfrm>
          <a:prstGeom prst="ellipse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955C25-4A60-CD29-07C1-CB3E6736545C}"/>
              </a:ext>
            </a:extLst>
          </p:cNvPr>
          <p:cNvGrpSpPr/>
          <p:nvPr/>
        </p:nvGrpSpPr>
        <p:grpSpPr>
          <a:xfrm>
            <a:off x="6789233" y="3780293"/>
            <a:ext cx="268168" cy="219087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15" name="Freeform 272">
              <a:extLst>
                <a:ext uri="{FF2B5EF4-FFF2-40B4-BE49-F238E27FC236}">
                  <a16:creationId xmlns:a16="http://schemas.microsoft.com/office/drawing/2014/main" id="{28B18230-1F1D-E2DE-DB25-EB9CD7566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73">
              <a:extLst>
                <a:ext uri="{FF2B5EF4-FFF2-40B4-BE49-F238E27FC236}">
                  <a16:creationId xmlns:a16="http://schemas.microsoft.com/office/drawing/2014/main" id="{4A38E153-65B1-FFDF-D3F6-4E6484EA32B3}"/>
                </a:ext>
              </a:extLst>
            </p:cNvPr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74">
              <a:extLst>
                <a:ext uri="{FF2B5EF4-FFF2-40B4-BE49-F238E27FC236}">
                  <a16:creationId xmlns:a16="http://schemas.microsoft.com/office/drawing/2014/main" id="{6604E2A1-F7EE-4FCC-3B91-703A5002EB52}"/>
                </a:ext>
              </a:extLst>
            </p:cNvPr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16CF6BE-8A42-158C-EC0E-DFBF15A83D95}"/>
              </a:ext>
            </a:extLst>
          </p:cNvPr>
          <p:cNvGrpSpPr/>
          <p:nvPr/>
        </p:nvGrpSpPr>
        <p:grpSpPr>
          <a:xfrm>
            <a:off x="1320799" y="1524075"/>
            <a:ext cx="6647543" cy="1204533"/>
            <a:chOff x="-991852" y="4414114"/>
            <a:chExt cx="6647543" cy="12045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1030611-07DA-FE25-894E-23214A2C646B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4C6B018-C349-2760-88C7-17F03D18D63D}"/>
                </a:ext>
              </a:extLst>
            </p:cNvPr>
            <p:cNvSpPr txBox="1"/>
            <p:nvPr/>
          </p:nvSpPr>
          <p:spPr>
            <a:xfrm>
              <a:off x="-991136" y="4721222"/>
              <a:ext cx="664682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506F06C-1FD0-925E-AB55-6A22FE8E4761}"/>
              </a:ext>
            </a:extLst>
          </p:cNvPr>
          <p:cNvGrpSpPr/>
          <p:nvPr/>
        </p:nvGrpSpPr>
        <p:grpSpPr>
          <a:xfrm>
            <a:off x="1313454" y="4518932"/>
            <a:ext cx="2191832" cy="1204533"/>
            <a:chOff x="-263601" y="4414114"/>
            <a:chExt cx="2191832" cy="120453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D770D1-3E35-EAD8-0D3A-FE5A357E45DF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ECBFC10-F812-C3EB-4E45-26AC012D6D25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542A9B-C6F6-C606-8778-A761EC8526A1}"/>
              </a:ext>
            </a:extLst>
          </p:cNvPr>
          <p:cNvGrpSpPr/>
          <p:nvPr/>
        </p:nvGrpSpPr>
        <p:grpSpPr>
          <a:xfrm>
            <a:off x="3569473" y="4518932"/>
            <a:ext cx="2191832" cy="1204533"/>
            <a:chOff x="-263601" y="4414114"/>
            <a:chExt cx="2191832" cy="120453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620994B-1B7E-0C3B-E826-9CB4CDAFFEF6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19D7A66-F2DA-F31F-512C-C613526AEE29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2D6BD34-9E0A-4E91-2EB4-64027B071F70}"/>
              </a:ext>
            </a:extLst>
          </p:cNvPr>
          <p:cNvGrpSpPr/>
          <p:nvPr/>
        </p:nvGrpSpPr>
        <p:grpSpPr>
          <a:xfrm>
            <a:off x="5825492" y="4518932"/>
            <a:ext cx="2191832" cy="1204533"/>
            <a:chOff x="-263601" y="4414114"/>
            <a:chExt cx="2191832" cy="120453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D08EE7-9904-B661-6BC8-847A3D144736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F4E74A-734A-85D2-0A7C-8143CBDE12C2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27313F7-F279-F8F8-4557-36644E115123}"/>
              </a:ext>
            </a:extLst>
          </p:cNvPr>
          <p:cNvGrpSpPr/>
          <p:nvPr/>
        </p:nvGrpSpPr>
        <p:grpSpPr>
          <a:xfrm>
            <a:off x="8081511" y="4518932"/>
            <a:ext cx="2191832" cy="1204533"/>
            <a:chOff x="-263601" y="4414114"/>
            <a:chExt cx="2191832" cy="120453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F34B0CB-C0EC-53C1-B700-A0D12CF2D8C4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7CA5914-716F-D989-8A2A-2EE29EB0F661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71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2124FD-A31B-C096-BEE6-160CFF1405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8026" y="1451429"/>
            <a:ext cx="2739378" cy="277531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6EA2A6B-9A18-5931-247C-B5C85A31850E}"/>
              </a:ext>
            </a:extLst>
          </p:cNvPr>
          <p:cNvSpPr/>
          <p:nvPr/>
        </p:nvSpPr>
        <p:spPr>
          <a:xfrm>
            <a:off x="1388026" y="4328341"/>
            <a:ext cx="2739378" cy="1433830"/>
          </a:xfrm>
          <a:prstGeom prst="rect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FB1DC0B-E39F-581E-5A66-92F8E09268DF}"/>
              </a:ext>
            </a:extLst>
          </p:cNvPr>
          <p:cNvGrpSpPr/>
          <p:nvPr/>
        </p:nvGrpSpPr>
        <p:grpSpPr>
          <a:xfrm>
            <a:off x="1586765" y="4431847"/>
            <a:ext cx="2191832" cy="1204533"/>
            <a:chOff x="-263601" y="4414114"/>
            <a:chExt cx="2191832" cy="120453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D1BAA4-3623-E72B-FC4D-2B45A88DCD7F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643219-9124-02AE-0342-A20438A189EA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1B601D56-BF11-BC8A-68AB-BF4A1090D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6311" y="1451429"/>
            <a:ext cx="2739378" cy="277531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54EE60F8-3D09-9892-F27A-02F78EEE5E6F}"/>
              </a:ext>
            </a:extLst>
          </p:cNvPr>
          <p:cNvSpPr/>
          <p:nvPr/>
        </p:nvSpPr>
        <p:spPr>
          <a:xfrm>
            <a:off x="4726311" y="4328341"/>
            <a:ext cx="2739378" cy="1433830"/>
          </a:xfrm>
          <a:prstGeom prst="rect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D212445-E1FA-7AED-AF68-D6253AB0D0DC}"/>
              </a:ext>
            </a:extLst>
          </p:cNvPr>
          <p:cNvGrpSpPr/>
          <p:nvPr/>
        </p:nvGrpSpPr>
        <p:grpSpPr>
          <a:xfrm>
            <a:off x="4925050" y="4431847"/>
            <a:ext cx="2191832" cy="1204533"/>
            <a:chOff x="-263601" y="4414114"/>
            <a:chExt cx="2191832" cy="120453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6FCFF9A-4DDB-4148-7095-0A67D4CF4321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703B938-0F63-06EB-8170-0C2798900560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778C404A-72F5-C64E-F2D5-DA5C923C6F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4596" y="1451429"/>
            <a:ext cx="2739378" cy="277531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5C4EC04-4146-ECF1-EB43-1F0DBFFAC04F}"/>
              </a:ext>
            </a:extLst>
          </p:cNvPr>
          <p:cNvSpPr/>
          <p:nvPr/>
        </p:nvSpPr>
        <p:spPr>
          <a:xfrm>
            <a:off x="8064596" y="4328341"/>
            <a:ext cx="2739378" cy="1433830"/>
          </a:xfrm>
          <a:prstGeom prst="rect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8D5A230-E1AB-6555-702D-AB91E860AAEF}"/>
              </a:ext>
            </a:extLst>
          </p:cNvPr>
          <p:cNvGrpSpPr/>
          <p:nvPr/>
        </p:nvGrpSpPr>
        <p:grpSpPr>
          <a:xfrm>
            <a:off x="8263335" y="4431847"/>
            <a:ext cx="2191832" cy="1204533"/>
            <a:chOff x="-263601" y="4414114"/>
            <a:chExt cx="2191832" cy="120453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17CA685-5CCA-667A-82E9-BD15B1770850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621956-1408-0898-9DB1-339ACF12DE45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165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2A9EE3-DD5F-9011-C050-98E82664716D}"/>
              </a:ext>
            </a:extLst>
          </p:cNvPr>
          <p:cNvGrpSpPr>
            <a:grpSpLocks/>
          </p:cNvGrpSpPr>
          <p:nvPr/>
        </p:nvGrpSpPr>
        <p:grpSpPr bwMode="auto">
          <a:xfrm>
            <a:off x="1400446" y="1934791"/>
            <a:ext cx="1650785" cy="1822213"/>
            <a:chOff x="863734" y="2223586"/>
            <a:chExt cx="1650465" cy="1822388"/>
          </a:xfrm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id="{632B7F62-F25B-3E63-A063-8CA8345713FE}"/>
                </a:ext>
              </a:extLst>
            </p:cNvPr>
            <p:cNvSpPr/>
            <p:nvPr/>
          </p:nvSpPr>
          <p:spPr>
            <a:xfrm>
              <a:off x="863734" y="2223586"/>
              <a:ext cx="1650465" cy="1822388"/>
            </a:xfrm>
            <a:custGeom>
              <a:avLst/>
              <a:gdLst>
                <a:gd name="connsiteX0" fmla="*/ 757238 w 1371601"/>
                <a:gd name="connsiteY0" fmla="*/ 0 h 1514476"/>
                <a:gd name="connsiteX1" fmla="*/ 1292686 w 1371601"/>
                <a:gd name="connsiteY1" fmla="*/ 221790 h 1514476"/>
                <a:gd name="connsiteX2" fmla="*/ 1371601 w 1371601"/>
                <a:gd name="connsiteY2" fmla="*/ 317435 h 1514476"/>
                <a:gd name="connsiteX3" fmla="*/ 1358050 w 1371601"/>
                <a:gd name="connsiteY3" fmla="*/ 333859 h 1514476"/>
                <a:gd name="connsiteX4" fmla="*/ 1228725 w 1371601"/>
                <a:gd name="connsiteY4" fmla="*/ 757238 h 1514476"/>
                <a:gd name="connsiteX5" fmla="*/ 1358050 w 1371601"/>
                <a:gd name="connsiteY5" fmla="*/ 1180617 h 1514476"/>
                <a:gd name="connsiteX6" fmla="*/ 1371601 w 1371601"/>
                <a:gd name="connsiteY6" fmla="*/ 1197041 h 1514476"/>
                <a:gd name="connsiteX7" fmla="*/ 1292686 w 1371601"/>
                <a:gd name="connsiteY7" fmla="*/ 1292686 h 1514476"/>
                <a:gd name="connsiteX8" fmla="*/ 757238 w 1371601"/>
                <a:gd name="connsiteY8" fmla="*/ 1514476 h 1514476"/>
                <a:gd name="connsiteX9" fmla="*/ 0 w 1371601"/>
                <a:gd name="connsiteY9" fmla="*/ 757238 h 1514476"/>
                <a:gd name="connsiteX10" fmla="*/ 757238 w 1371601"/>
                <a:gd name="connsiteY10" fmla="*/ 0 h 151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1601" h="1514476">
                  <a:moveTo>
                    <a:pt x="757238" y="0"/>
                  </a:moveTo>
                  <a:cubicBezTo>
                    <a:pt x="966344" y="0"/>
                    <a:pt x="1155653" y="84757"/>
                    <a:pt x="1292686" y="221790"/>
                  </a:cubicBezTo>
                  <a:lnTo>
                    <a:pt x="1371601" y="317435"/>
                  </a:lnTo>
                  <a:lnTo>
                    <a:pt x="1358050" y="333859"/>
                  </a:lnTo>
                  <a:cubicBezTo>
                    <a:pt x="1276401" y="454715"/>
                    <a:pt x="1228725" y="600409"/>
                    <a:pt x="1228725" y="757238"/>
                  </a:cubicBezTo>
                  <a:cubicBezTo>
                    <a:pt x="1228725" y="914067"/>
                    <a:pt x="1276401" y="1059761"/>
                    <a:pt x="1358050" y="1180617"/>
                  </a:cubicBezTo>
                  <a:lnTo>
                    <a:pt x="1371601" y="1197041"/>
                  </a:lnTo>
                  <a:lnTo>
                    <a:pt x="1292686" y="1292686"/>
                  </a:lnTo>
                  <a:cubicBezTo>
                    <a:pt x="1155653" y="1429719"/>
                    <a:pt x="966344" y="1514476"/>
                    <a:pt x="757238" y="1514476"/>
                  </a:cubicBezTo>
                  <a:cubicBezTo>
                    <a:pt x="339027" y="1514476"/>
                    <a:pt x="0" y="1175449"/>
                    <a:pt x="0" y="757238"/>
                  </a:cubicBezTo>
                  <a:cubicBezTo>
                    <a:pt x="0" y="339027"/>
                    <a:pt x="339027" y="0"/>
                    <a:pt x="75723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0DA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AutoShape 117">
              <a:extLst>
                <a:ext uri="{FF2B5EF4-FFF2-40B4-BE49-F238E27FC236}">
                  <a16:creationId xmlns:a16="http://schemas.microsoft.com/office/drawing/2014/main" id="{F38EBA73-AEA9-0A11-A653-2403866E4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810" y="2787129"/>
              <a:ext cx="498313" cy="374637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" name="TextBox 56">
              <a:extLst>
                <a:ext uri="{FF2B5EF4-FFF2-40B4-BE49-F238E27FC236}">
                  <a16:creationId xmlns:a16="http://schemas.microsoft.com/office/drawing/2014/main" id="{71AD1B87-E370-A3D9-CDEB-B16E04297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6265" y="324167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96233A-99E4-068F-6DE1-9C64C117BB59}"/>
              </a:ext>
            </a:extLst>
          </p:cNvPr>
          <p:cNvGrpSpPr>
            <a:grpSpLocks/>
          </p:cNvGrpSpPr>
          <p:nvPr/>
        </p:nvGrpSpPr>
        <p:grpSpPr bwMode="auto">
          <a:xfrm>
            <a:off x="2884566" y="1931616"/>
            <a:ext cx="1822213" cy="1669833"/>
            <a:chOff x="2348008" y="2221676"/>
            <a:chExt cx="1822388" cy="1669568"/>
          </a:xfrm>
        </p:grpSpPr>
        <p:sp>
          <p:nvSpPr>
            <p:cNvPr id="9" name="任意多边形 11">
              <a:extLst>
                <a:ext uri="{FF2B5EF4-FFF2-40B4-BE49-F238E27FC236}">
                  <a16:creationId xmlns:a16="http://schemas.microsoft.com/office/drawing/2014/main" id="{17A7DB58-259F-EB4A-E823-EB70E3F899CD}"/>
                </a:ext>
              </a:extLst>
            </p:cNvPr>
            <p:cNvSpPr/>
            <p:nvPr/>
          </p:nvSpPr>
          <p:spPr>
            <a:xfrm>
              <a:off x="2348008" y="2221676"/>
              <a:ext cx="1822388" cy="1669568"/>
            </a:xfrm>
            <a:custGeom>
              <a:avLst/>
              <a:gdLst>
                <a:gd name="connsiteX0" fmla="*/ 757238 w 1514476"/>
                <a:gd name="connsiteY0" fmla="*/ 0 h 1387702"/>
                <a:gd name="connsiteX1" fmla="*/ 1514476 w 1514476"/>
                <a:gd name="connsiteY1" fmla="*/ 757238 h 1387702"/>
                <a:gd name="connsiteX2" fmla="*/ 1180617 w 1514476"/>
                <a:gd name="connsiteY2" fmla="*/ 1385152 h 1387702"/>
                <a:gd name="connsiteX3" fmla="*/ 1175919 w 1514476"/>
                <a:gd name="connsiteY3" fmla="*/ 1387702 h 1387702"/>
                <a:gd name="connsiteX4" fmla="*/ 1051989 w 1514476"/>
                <a:gd name="connsiteY4" fmla="*/ 1320436 h 1387702"/>
                <a:gd name="connsiteX5" fmla="*/ 757238 w 1514476"/>
                <a:gd name="connsiteY5" fmla="*/ 1260928 h 1387702"/>
                <a:gd name="connsiteX6" fmla="*/ 462487 w 1514476"/>
                <a:gd name="connsiteY6" fmla="*/ 1320436 h 1387702"/>
                <a:gd name="connsiteX7" fmla="*/ 338558 w 1514476"/>
                <a:gd name="connsiteY7" fmla="*/ 1387702 h 1387702"/>
                <a:gd name="connsiteX8" fmla="*/ 333859 w 1514476"/>
                <a:gd name="connsiteY8" fmla="*/ 1385152 h 1387702"/>
                <a:gd name="connsiteX9" fmla="*/ 0 w 1514476"/>
                <a:gd name="connsiteY9" fmla="*/ 757238 h 1387702"/>
                <a:gd name="connsiteX10" fmla="*/ 757238 w 1514476"/>
                <a:gd name="connsiteY10" fmla="*/ 0 h 138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4476" h="1387702">
                  <a:moveTo>
                    <a:pt x="757238" y="0"/>
                  </a:moveTo>
                  <a:cubicBezTo>
                    <a:pt x="1175449" y="0"/>
                    <a:pt x="1514476" y="339027"/>
                    <a:pt x="1514476" y="757238"/>
                  </a:cubicBezTo>
                  <a:cubicBezTo>
                    <a:pt x="1514476" y="1018620"/>
                    <a:pt x="1382044" y="1249071"/>
                    <a:pt x="1180617" y="1385152"/>
                  </a:cubicBezTo>
                  <a:lnTo>
                    <a:pt x="1175919" y="1387702"/>
                  </a:lnTo>
                  <a:lnTo>
                    <a:pt x="1051989" y="1320436"/>
                  </a:lnTo>
                  <a:cubicBezTo>
                    <a:pt x="961395" y="1282117"/>
                    <a:pt x="861791" y="1260928"/>
                    <a:pt x="757238" y="1260928"/>
                  </a:cubicBezTo>
                  <a:cubicBezTo>
                    <a:pt x="652686" y="1260928"/>
                    <a:pt x="553082" y="1282117"/>
                    <a:pt x="462487" y="1320436"/>
                  </a:cubicBezTo>
                  <a:lnTo>
                    <a:pt x="338558" y="1387702"/>
                  </a:lnTo>
                  <a:lnTo>
                    <a:pt x="333859" y="1385152"/>
                  </a:lnTo>
                  <a:cubicBezTo>
                    <a:pt x="132433" y="1249071"/>
                    <a:pt x="0" y="1018620"/>
                    <a:pt x="0" y="757238"/>
                  </a:cubicBezTo>
                  <a:cubicBezTo>
                    <a:pt x="0" y="339027"/>
                    <a:pt x="339027" y="0"/>
                    <a:pt x="75723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CD7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39700" dir="36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63733C2-4A62-A7BA-60D0-265954B6108B}"/>
                </a:ext>
              </a:extLst>
            </p:cNvPr>
            <p:cNvGrpSpPr/>
            <p:nvPr/>
          </p:nvGrpSpPr>
          <p:grpSpPr>
            <a:xfrm>
              <a:off x="3009332" y="2661471"/>
              <a:ext cx="499742" cy="468190"/>
              <a:chOff x="5360298" y="3720573"/>
              <a:chExt cx="488901" cy="458033"/>
            </a:xfrm>
            <a:solidFill>
              <a:schemeClr val="bg1"/>
            </a:solidFill>
          </p:grpSpPr>
          <p:sp>
            <p:nvSpPr>
              <p:cNvPr id="12" name="AutoShape 110">
                <a:extLst>
                  <a:ext uri="{FF2B5EF4-FFF2-40B4-BE49-F238E27FC236}">
                    <a16:creationId xmlns:a16="http://schemas.microsoft.com/office/drawing/2014/main" id="{4F71D3BE-FA87-A166-A885-851271E23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2040" y="3781477"/>
                <a:ext cx="365425" cy="2444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" name="AutoShape 111">
                <a:extLst>
                  <a:ext uri="{FF2B5EF4-FFF2-40B4-BE49-F238E27FC236}">
                    <a16:creationId xmlns:a16="http://schemas.microsoft.com/office/drawing/2014/main" id="{C2E5000F-9975-BFEF-2116-11B8D938D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298" y="3720573"/>
                <a:ext cx="488901" cy="45803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CB61FD3A-074F-BE93-DFC9-6AC659CC19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6501" y="324167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7B84CD-7AE7-14ED-4E7C-1FAD7ACE0EAB}"/>
              </a:ext>
            </a:extLst>
          </p:cNvPr>
          <p:cNvGrpSpPr>
            <a:grpSpLocks/>
          </p:cNvGrpSpPr>
          <p:nvPr/>
        </p:nvGrpSpPr>
        <p:grpSpPr bwMode="auto">
          <a:xfrm>
            <a:off x="1394097" y="3601448"/>
            <a:ext cx="1822213" cy="1669833"/>
            <a:chOff x="858005" y="3891244"/>
            <a:chExt cx="1822388" cy="1669568"/>
          </a:xfrm>
        </p:grpSpPr>
        <p:sp>
          <p:nvSpPr>
            <p:cNvPr id="15" name="任意多边形 17">
              <a:extLst>
                <a:ext uri="{FF2B5EF4-FFF2-40B4-BE49-F238E27FC236}">
                  <a16:creationId xmlns:a16="http://schemas.microsoft.com/office/drawing/2014/main" id="{4E2A0386-A73C-D418-1888-C144C0200620}"/>
                </a:ext>
              </a:extLst>
            </p:cNvPr>
            <p:cNvSpPr/>
            <p:nvPr/>
          </p:nvSpPr>
          <p:spPr>
            <a:xfrm>
              <a:off x="858005" y="3891244"/>
              <a:ext cx="1822388" cy="1669568"/>
            </a:xfrm>
            <a:custGeom>
              <a:avLst/>
              <a:gdLst>
                <a:gd name="connsiteX0" fmla="*/ 338558 w 1514476"/>
                <a:gd name="connsiteY0" fmla="*/ 0 h 1387702"/>
                <a:gd name="connsiteX1" fmla="*/ 462487 w 1514476"/>
                <a:gd name="connsiteY1" fmla="*/ 67267 h 1387702"/>
                <a:gd name="connsiteX2" fmla="*/ 757238 w 1514476"/>
                <a:gd name="connsiteY2" fmla="*/ 126774 h 1387702"/>
                <a:gd name="connsiteX3" fmla="*/ 1051989 w 1514476"/>
                <a:gd name="connsiteY3" fmla="*/ 67267 h 1387702"/>
                <a:gd name="connsiteX4" fmla="*/ 1175919 w 1514476"/>
                <a:gd name="connsiteY4" fmla="*/ 0 h 1387702"/>
                <a:gd name="connsiteX5" fmla="*/ 1180617 w 1514476"/>
                <a:gd name="connsiteY5" fmla="*/ 2551 h 1387702"/>
                <a:gd name="connsiteX6" fmla="*/ 1514476 w 1514476"/>
                <a:gd name="connsiteY6" fmla="*/ 630464 h 1387702"/>
                <a:gd name="connsiteX7" fmla="*/ 757238 w 1514476"/>
                <a:gd name="connsiteY7" fmla="*/ 1387702 h 1387702"/>
                <a:gd name="connsiteX8" fmla="*/ 0 w 1514476"/>
                <a:gd name="connsiteY8" fmla="*/ 630464 h 1387702"/>
                <a:gd name="connsiteX9" fmla="*/ 333859 w 1514476"/>
                <a:gd name="connsiteY9" fmla="*/ 2551 h 138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4476" h="1387702">
                  <a:moveTo>
                    <a:pt x="338558" y="0"/>
                  </a:moveTo>
                  <a:lnTo>
                    <a:pt x="462487" y="67267"/>
                  </a:lnTo>
                  <a:cubicBezTo>
                    <a:pt x="553082" y="105585"/>
                    <a:pt x="652685" y="126774"/>
                    <a:pt x="757238" y="126774"/>
                  </a:cubicBezTo>
                  <a:cubicBezTo>
                    <a:pt x="861791" y="126774"/>
                    <a:pt x="961395" y="105585"/>
                    <a:pt x="1051989" y="67267"/>
                  </a:cubicBezTo>
                  <a:lnTo>
                    <a:pt x="1175919" y="0"/>
                  </a:lnTo>
                  <a:lnTo>
                    <a:pt x="1180617" y="2551"/>
                  </a:lnTo>
                  <a:cubicBezTo>
                    <a:pt x="1382044" y="138632"/>
                    <a:pt x="1514476" y="369082"/>
                    <a:pt x="1514476" y="630464"/>
                  </a:cubicBezTo>
                  <a:cubicBezTo>
                    <a:pt x="1514476" y="1048675"/>
                    <a:pt x="1175449" y="1387702"/>
                    <a:pt x="757238" y="1387702"/>
                  </a:cubicBezTo>
                  <a:cubicBezTo>
                    <a:pt x="339027" y="1387702"/>
                    <a:pt x="0" y="1048675"/>
                    <a:pt x="0" y="630464"/>
                  </a:cubicBezTo>
                  <a:cubicBezTo>
                    <a:pt x="0" y="369082"/>
                    <a:pt x="132433" y="138632"/>
                    <a:pt x="333859" y="25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CD7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39700" dir="36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AutoShape 4">
              <a:extLst>
                <a:ext uri="{FF2B5EF4-FFF2-40B4-BE49-F238E27FC236}">
                  <a16:creationId xmlns:a16="http://schemas.microsoft.com/office/drawing/2014/main" id="{6EB83F5B-CEAF-87A2-3BAB-D1787B84B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907" y="4322919"/>
              <a:ext cx="482584" cy="4840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TextBox 58">
              <a:extLst>
                <a:ext uri="{FF2B5EF4-FFF2-40B4-BE49-F238E27FC236}">
                  <a16:creationId xmlns:a16="http://schemas.microsoft.com/office/drawing/2014/main" id="{FC8933FC-965F-621D-EBE2-28B65854FA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6498" y="489988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3CFE95-065A-B883-FD90-E1F5BE583826}"/>
              </a:ext>
            </a:extLst>
          </p:cNvPr>
          <p:cNvGrpSpPr>
            <a:grpSpLocks/>
          </p:cNvGrpSpPr>
          <p:nvPr/>
        </p:nvGrpSpPr>
        <p:grpSpPr bwMode="auto">
          <a:xfrm>
            <a:off x="3051232" y="3445894"/>
            <a:ext cx="1649198" cy="1820625"/>
            <a:chOff x="2514199" y="3734602"/>
            <a:chExt cx="1650465" cy="1822388"/>
          </a:xfrm>
        </p:grpSpPr>
        <p:sp>
          <p:nvSpPr>
            <p:cNvPr id="19" name="任意多边形 21">
              <a:extLst>
                <a:ext uri="{FF2B5EF4-FFF2-40B4-BE49-F238E27FC236}">
                  <a16:creationId xmlns:a16="http://schemas.microsoft.com/office/drawing/2014/main" id="{6107EC73-14B7-1CC4-3E77-A53EB2C2D7EA}"/>
                </a:ext>
              </a:extLst>
            </p:cNvPr>
            <p:cNvSpPr/>
            <p:nvPr/>
          </p:nvSpPr>
          <p:spPr>
            <a:xfrm>
              <a:off x="2514199" y="3734602"/>
              <a:ext cx="1650465" cy="1822388"/>
            </a:xfrm>
            <a:custGeom>
              <a:avLst/>
              <a:gdLst>
                <a:gd name="connsiteX0" fmla="*/ 614362 w 1371600"/>
                <a:gd name="connsiteY0" fmla="*/ 0 h 1514476"/>
                <a:gd name="connsiteX1" fmla="*/ 1371600 w 1371600"/>
                <a:gd name="connsiteY1" fmla="*/ 757238 h 1514476"/>
                <a:gd name="connsiteX2" fmla="*/ 614362 w 1371600"/>
                <a:gd name="connsiteY2" fmla="*/ 1514476 h 1514476"/>
                <a:gd name="connsiteX3" fmla="*/ 78914 w 1371600"/>
                <a:gd name="connsiteY3" fmla="*/ 1292686 h 1514476"/>
                <a:gd name="connsiteX4" fmla="*/ 0 w 1371600"/>
                <a:gd name="connsiteY4" fmla="*/ 1197041 h 1514476"/>
                <a:gd name="connsiteX5" fmla="*/ 13551 w 1371600"/>
                <a:gd name="connsiteY5" fmla="*/ 1180617 h 1514476"/>
                <a:gd name="connsiteX6" fmla="*/ 142875 w 1371600"/>
                <a:gd name="connsiteY6" fmla="*/ 757238 h 1514476"/>
                <a:gd name="connsiteX7" fmla="*/ 13551 w 1371600"/>
                <a:gd name="connsiteY7" fmla="*/ 333859 h 1514476"/>
                <a:gd name="connsiteX8" fmla="*/ 0 w 1371600"/>
                <a:gd name="connsiteY8" fmla="*/ 317435 h 1514476"/>
                <a:gd name="connsiteX9" fmla="*/ 78914 w 1371600"/>
                <a:gd name="connsiteY9" fmla="*/ 221790 h 1514476"/>
                <a:gd name="connsiteX10" fmla="*/ 614362 w 1371600"/>
                <a:gd name="connsiteY10" fmla="*/ 0 h 151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1600" h="1514476">
                  <a:moveTo>
                    <a:pt x="614362" y="0"/>
                  </a:moveTo>
                  <a:cubicBezTo>
                    <a:pt x="1032573" y="0"/>
                    <a:pt x="1371600" y="339027"/>
                    <a:pt x="1371600" y="757238"/>
                  </a:cubicBezTo>
                  <a:cubicBezTo>
                    <a:pt x="1371600" y="1175449"/>
                    <a:pt x="1032573" y="1514476"/>
                    <a:pt x="614362" y="1514476"/>
                  </a:cubicBezTo>
                  <a:cubicBezTo>
                    <a:pt x="405257" y="1514476"/>
                    <a:pt x="215947" y="1429720"/>
                    <a:pt x="78914" y="1292686"/>
                  </a:cubicBezTo>
                  <a:lnTo>
                    <a:pt x="0" y="1197041"/>
                  </a:lnTo>
                  <a:lnTo>
                    <a:pt x="13551" y="1180617"/>
                  </a:lnTo>
                  <a:cubicBezTo>
                    <a:pt x="95200" y="1059761"/>
                    <a:pt x="142875" y="914067"/>
                    <a:pt x="142875" y="757238"/>
                  </a:cubicBezTo>
                  <a:cubicBezTo>
                    <a:pt x="142875" y="600409"/>
                    <a:pt x="95200" y="454715"/>
                    <a:pt x="13551" y="333859"/>
                  </a:cubicBezTo>
                  <a:lnTo>
                    <a:pt x="0" y="317435"/>
                  </a:lnTo>
                  <a:lnTo>
                    <a:pt x="78914" y="221790"/>
                  </a:lnTo>
                  <a:cubicBezTo>
                    <a:pt x="215947" y="84757"/>
                    <a:pt x="405257" y="0"/>
                    <a:pt x="6143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0DA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64056C3-240A-9C48-3AED-E7B62B2AC7C0}"/>
                </a:ext>
              </a:extLst>
            </p:cNvPr>
            <p:cNvGrpSpPr/>
            <p:nvPr/>
          </p:nvGrpSpPr>
          <p:grpSpPr>
            <a:xfrm>
              <a:off x="3089987" y="4235457"/>
              <a:ext cx="498890" cy="498890"/>
              <a:chOff x="4384161" y="2713568"/>
              <a:chExt cx="488067" cy="488067"/>
            </a:xfrm>
            <a:solidFill>
              <a:schemeClr val="bg1"/>
            </a:solidFill>
          </p:grpSpPr>
          <p:sp>
            <p:nvSpPr>
              <p:cNvPr id="22" name="AutoShape 123">
                <a:extLst>
                  <a:ext uri="{FF2B5EF4-FFF2-40B4-BE49-F238E27FC236}">
                    <a16:creationId xmlns:a16="http://schemas.microsoft.com/office/drawing/2014/main" id="{DEB478FE-AA1C-0DB9-C3ED-A123CAC1E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161" y="2713568"/>
                <a:ext cx="488067" cy="4880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24">
                <a:extLst>
                  <a:ext uri="{FF2B5EF4-FFF2-40B4-BE49-F238E27FC236}">
                    <a16:creationId xmlns:a16="http://schemas.microsoft.com/office/drawing/2014/main" id="{B10BAA91-093B-3549-6858-5BB4BAF09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822" y="2850394"/>
                <a:ext cx="213581" cy="2135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AutoShape 125">
                <a:extLst>
                  <a:ext uri="{FF2B5EF4-FFF2-40B4-BE49-F238E27FC236}">
                    <a16:creationId xmlns:a16="http://schemas.microsoft.com/office/drawing/2014/main" id="{42684A65-D27B-D164-4FDE-6007C64FB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875" y="2896280"/>
                <a:ext cx="122643" cy="12264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3" tIns="50793" rIns="50793" bIns="50793" anchor="ctr"/>
              <a:lstStyle/>
              <a:p>
                <a:pPr defTabSz="609524">
                  <a:defRPr/>
                </a:pPr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59">
              <a:extLst>
                <a:ext uri="{FF2B5EF4-FFF2-40B4-BE49-F238E27FC236}">
                  <a16:creationId xmlns:a16="http://schemas.microsoft.com/office/drawing/2014/main" id="{8DB192A4-44EF-EA3E-ECDB-138EB1B587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6730" y="489988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8977CEE-1506-0CA7-403A-78EAEADAFA2A}"/>
              </a:ext>
            </a:extLst>
          </p:cNvPr>
          <p:cNvGrpSpPr>
            <a:grpSpLocks/>
          </p:cNvGrpSpPr>
          <p:nvPr/>
        </p:nvGrpSpPr>
        <p:grpSpPr bwMode="auto">
          <a:xfrm>
            <a:off x="5205189" y="2180387"/>
            <a:ext cx="2650648" cy="692494"/>
            <a:chOff x="4835614" y="3080304"/>
            <a:chExt cx="2651790" cy="692498"/>
          </a:xfrm>
        </p:grpSpPr>
        <p:sp>
          <p:nvSpPr>
            <p:cNvPr id="27" name="文本框 56">
              <a:extLst>
                <a:ext uri="{FF2B5EF4-FFF2-40B4-BE49-F238E27FC236}">
                  <a16:creationId xmlns:a16="http://schemas.microsoft.com/office/drawing/2014/main" id="{BF83DDA8-9DAF-415C-D58B-B3C08C7DCC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5614" y="3080304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  <a:p>
              <a:pPr algn="ctr" eaLnBrk="1" hangingPunct="1"/>
              <a:endParaRPr lang="en-US" altLang="zh-CN" sz="7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3FB417D-3232-CFFB-38EF-70C0655F2E38}"/>
                </a:ext>
              </a:extLst>
            </p:cNvPr>
            <p:cNvSpPr/>
            <p:nvPr/>
          </p:nvSpPr>
          <p:spPr>
            <a:xfrm>
              <a:off x="5589772" y="3200939"/>
              <a:ext cx="1897632" cy="346032"/>
            </a:xfrm>
            <a:prstGeom prst="rect">
              <a:avLst/>
            </a:prstGeom>
            <a:gradFill flip="none" rotWithShape="1">
              <a:gsLst>
                <a:gs pos="0">
                  <a:srgbClr val="B0DA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C22CE1-027A-FC7E-38BF-4F87BED6C86D}"/>
              </a:ext>
            </a:extLst>
          </p:cNvPr>
          <p:cNvGrpSpPr>
            <a:grpSpLocks/>
          </p:cNvGrpSpPr>
          <p:nvPr/>
        </p:nvGrpSpPr>
        <p:grpSpPr bwMode="auto">
          <a:xfrm>
            <a:off x="8550119" y="2180387"/>
            <a:ext cx="2685065" cy="692494"/>
            <a:chOff x="8180186" y="3080304"/>
            <a:chExt cx="2686221" cy="692498"/>
          </a:xfrm>
        </p:grpSpPr>
        <p:sp>
          <p:nvSpPr>
            <p:cNvPr id="31" name="文本框 56">
              <a:extLst>
                <a:ext uri="{FF2B5EF4-FFF2-40B4-BE49-F238E27FC236}">
                  <a16:creationId xmlns:a16="http://schemas.microsoft.com/office/drawing/2014/main" id="{2E9F8264-5306-458C-F56C-521CFE5FD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0186" y="3080304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  <a:p>
              <a:pPr algn="ctr" eaLnBrk="1" hangingPunct="1"/>
              <a:endParaRPr lang="en-US" altLang="zh-CN" sz="7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514FAAB-1871-70CF-9A55-B55C58DB6EB1}"/>
                </a:ext>
              </a:extLst>
            </p:cNvPr>
            <p:cNvSpPr/>
            <p:nvPr/>
          </p:nvSpPr>
          <p:spPr>
            <a:xfrm>
              <a:off x="8968775" y="3200939"/>
              <a:ext cx="1897632" cy="346032"/>
            </a:xfrm>
            <a:prstGeom prst="rect">
              <a:avLst/>
            </a:prstGeom>
            <a:gradFill flip="none" rotWithShape="1">
              <a:gsLst>
                <a:gs pos="0">
                  <a:srgbClr val="ACD7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39700" dir="36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517C553-F9EC-640D-81B3-FD84D4F1E230}"/>
              </a:ext>
            </a:extLst>
          </p:cNvPr>
          <p:cNvGrpSpPr>
            <a:grpSpLocks/>
          </p:cNvGrpSpPr>
          <p:nvPr/>
        </p:nvGrpSpPr>
        <p:grpSpPr bwMode="auto">
          <a:xfrm>
            <a:off x="5194831" y="3882771"/>
            <a:ext cx="2661004" cy="691957"/>
            <a:chOff x="4825253" y="4504889"/>
            <a:chExt cx="2662151" cy="692498"/>
          </a:xfrm>
        </p:grpSpPr>
        <p:sp>
          <p:nvSpPr>
            <p:cNvPr id="35" name="文本框 56">
              <a:extLst>
                <a:ext uri="{FF2B5EF4-FFF2-40B4-BE49-F238E27FC236}">
                  <a16:creationId xmlns:a16="http://schemas.microsoft.com/office/drawing/2014/main" id="{8111A1E4-C57B-92DD-C447-35B89EE64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5253" y="4504889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  <a:p>
              <a:pPr algn="ctr" eaLnBrk="1" hangingPunct="1"/>
              <a:endParaRPr lang="en-US" altLang="zh-CN" sz="7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BCC4DCE-295B-DF9F-8A11-9594E93E4CFC}"/>
                </a:ext>
              </a:extLst>
            </p:cNvPr>
            <p:cNvSpPr/>
            <p:nvPr/>
          </p:nvSpPr>
          <p:spPr>
            <a:xfrm>
              <a:off x="5589772" y="4625618"/>
              <a:ext cx="1897632" cy="346300"/>
            </a:xfrm>
            <a:prstGeom prst="rect">
              <a:avLst/>
            </a:prstGeom>
            <a:gradFill flip="none" rotWithShape="1">
              <a:gsLst>
                <a:gs pos="0">
                  <a:srgbClr val="ACD7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39700" dir="36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A3BF8C4-62C1-1C0D-47F9-A9A4A42A4D1E}"/>
              </a:ext>
            </a:extLst>
          </p:cNvPr>
          <p:cNvGrpSpPr>
            <a:grpSpLocks/>
          </p:cNvGrpSpPr>
          <p:nvPr/>
        </p:nvGrpSpPr>
        <p:grpSpPr bwMode="auto">
          <a:xfrm>
            <a:off x="8560475" y="3882771"/>
            <a:ext cx="2674707" cy="691957"/>
            <a:chOff x="8190548" y="4504889"/>
            <a:chExt cx="2675859" cy="692498"/>
          </a:xfrm>
        </p:grpSpPr>
        <p:sp>
          <p:nvSpPr>
            <p:cNvPr id="39" name="文本框 56">
              <a:extLst>
                <a:ext uri="{FF2B5EF4-FFF2-40B4-BE49-F238E27FC236}">
                  <a16:creationId xmlns:a16="http://schemas.microsoft.com/office/drawing/2014/main" id="{C687D467-AB0C-C0A1-0EB8-64425A14C9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0548" y="4504889"/>
              <a:ext cx="713850" cy="692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  <a:p>
              <a:pPr algn="ctr" eaLnBrk="1" hangingPunct="1"/>
              <a:endParaRPr lang="en-US" altLang="zh-CN" sz="7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274ECE0-0BB0-5B50-C9F8-F7BDF9D01D73}"/>
                </a:ext>
              </a:extLst>
            </p:cNvPr>
            <p:cNvSpPr/>
            <p:nvPr/>
          </p:nvSpPr>
          <p:spPr>
            <a:xfrm>
              <a:off x="8968775" y="4625618"/>
              <a:ext cx="1897632" cy="346300"/>
            </a:xfrm>
            <a:prstGeom prst="rect">
              <a:avLst/>
            </a:prstGeom>
            <a:gradFill flip="none" rotWithShape="1">
              <a:gsLst>
                <a:gs pos="0">
                  <a:srgbClr val="B0DAFE"/>
                </a:gs>
                <a:gs pos="100000">
                  <a:srgbClr val="0287FD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68ABBAA2-2F42-B475-2A2E-A475880ADFDA}"/>
              </a:ext>
            </a:extLst>
          </p:cNvPr>
          <p:cNvSpPr txBox="1"/>
          <p:nvPr/>
        </p:nvSpPr>
        <p:spPr>
          <a:xfrm>
            <a:off x="5899471" y="2677699"/>
            <a:ext cx="195636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D3E97D9-2CDE-8851-FC19-0321B5940937}"/>
              </a:ext>
            </a:extLst>
          </p:cNvPr>
          <p:cNvSpPr txBox="1"/>
          <p:nvPr/>
        </p:nvSpPr>
        <p:spPr>
          <a:xfrm>
            <a:off x="9323979" y="2677699"/>
            <a:ext cx="195636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7847AA0-B598-6815-19BA-9E528ABCB70D}"/>
              </a:ext>
            </a:extLst>
          </p:cNvPr>
          <p:cNvSpPr txBox="1"/>
          <p:nvPr/>
        </p:nvSpPr>
        <p:spPr>
          <a:xfrm>
            <a:off x="5899471" y="4419084"/>
            <a:ext cx="195636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5AEEF10-62CC-6469-7A73-81AA1DB46C03}"/>
              </a:ext>
            </a:extLst>
          </p:cNvPr>
          <p:cNvSpPr txBox="1"/>
          <p:nvPr/>
        </p:nvSpPr>
        <p:spPr>
          <a:xfrm>
            <a:off x="9323979" y="4419084"/>
            <a:ext cx="195636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7791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58000"/>
                  </a:srgbClr>
                </a:gs>
                <a:gs pos="63000">
                  <a:srgbClr val="0287FD">
                    <a:alpha val="82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4EA1C67-BA45-DD71-F570-C4298F234341}"/>
              </a:ext>
            </a:extLst>
          </p:cNvPr>
          <p:cNvSpPr txBox="1"/>
          <p:nvPr/>
        </p:nvSpPr>
        <p:spPr>
          <a:xfrm>
            <a:off x="4619709" y="3482791"/>
            <a:ext cx="29525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D14E78-F2FE-1DAB-9BEE-82E0A562291A}"/>
              </a:ext>
            </a:extLst>
          </p:cNvPr>
          <p:cNvSpPr/>
          <p:nvPr/>
        </p:nvSpPr>
        <p:spPr>
          <a:xfrm rot="2700000">
            <a:off x="6436910" y="1319442"/>
            <a:ext cx="1240169" cy="1240169"/>
          </a:xfrm>
          <a:prstGeom prst="roundRect">
            <a:avLst/>
          </a:prstGeom>
          <a:noFill/>
          <a:ln w="25400">
            <a:gradFill flip="none" rotWithShape="1">
              <a:gsLst>
                <a:gs pos="13000">
                  <a:srgbClr val="0287FD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3C22E3-F968-EA85-825E-17D0AF3C394C}"/>
              </a:ext>
            </a:extLst>
          </p:cNvPr>
          <p:cNvSpPr/>
          <p:nvPr/>
        </p:nvSpPr>
        <p:spPr>
          <a:xfrm rot="13500000">
            <a:off x="5104544" y="960431"/>
            <a:ext cx="1958206" cy="195820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364A50-98BD-F7BF-156B-9ABF19DEADAA}"/>
              </a:ext>
            </a:extLst>
          </p:cNvPr>
          <p:cNvSpPr txBox="1"/>
          <p:nvPr/>
        </p:nvSpPr>
        <p:spPr>
          <a:xfrm>
            <a:off x="5250726" y="1184242"/>
            <a:ext cx="1665841" cy="156966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9600" b="1" dirty="0">
                <a:latin typeface="+mn-lt"/>
              </a:rPr>
              <a:t>03</a:t>
            </a:r>
            <a:endParaRPr lang="zh-CN" altLang="en-US" sz="9600" b="1" dirty="0">
              <a:latin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E1BDDE-60D6-6E9D-4697-DD65FDDD96FB}"/>
              </a:ext>
            </a:extLst>
          </p:cNvPr>
          <p:cNvSpPr txBox="1"/>
          <p:nvPr/>
        </p:nvSpPr>
        <p:spPr>
          <a:xfrm>
            <a:off x="4810509" y="3995231"/>
            <a:ext cx="257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alpha val="51000"/>
                  </a:schemeClr>
                </a:solidFill>
              </a:rPr>
              <a:t>Click here to add title text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CA6F54D-F488-7B7A-2AA3-A7E870DF6E12}"/>
              </a:ext>
            </a:extLst>
          </p:cNvPr>
          <p:cNvSpPr/>
          <p:nvPr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488D22-EB54-5DB4-6D9F-84E152EC8E98}"/>
              </a:ext>
            </a:extLst>
          </p:cNvPr>
          <p:cNvSpPr/>
          <p:nvPr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7BE515-8AF5-8D66-6A3F-023357485965}"/>
              </a:ext>
            </a:extLst>
          </p:cNvPr>
          <p:cNvSpPr txBox="1"/>
          <p:nvPr/>
        </p:nvSpPr>
        <p:spPr>
          <a:xfrm>
            <a:off x="3536390" y="4457801"/>
            <a:ext cx="50945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08BD1A-A59D-B2A0-D5AB-09876FF424D2}"/>
              </a:ext>
            </a:extLst>
          </p:cNvPr>
          <p:cNvSpPr/>
          <p:nvPr/>
        </p:nvSpPr>
        <p:spPr>
          <a:xfrm rot="13500000">
            <a:off x="4860381" y="1201928"/>
            <a:ext cx="485554" cy="485554"/>
          </a:xfrm>
          <a:prstGeom prst="roundRect">
            <a:avLst/>
          </a:prstGeom>
          <a:gradFill flip="none" rotWithShape="1">
            <a:gsLst>
              <a:gs pos="100000">
                <a:srgbClr val="66B6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884B43-BB5D-9096-C880-EBBDC2D229E4}"/>
              </a:ext>
            </a:extLst>
          </p:cNvPr>
          <p:cNvSpPr/>
          <p:nvPr/>
        </p:nvSpPr>
        <p:spPr>
          <a:xfrm rot="13500000">
            <a:off x="4067090" y="1500629"/>
            <a:ext cx="270023" cy="270023"/>
          </a:xfrm>
          <a:prstGeom prst="roundRect">
            <a:avLst/>
          </a:prstGeom>
          <a:gradFill flip="none" rotWithShape="1">
            <a:gsLst>
              <a:gs pos="100000">
                <a:srgbClr val="8DC9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2438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任意多边形 75">
            <a:extLst>
              <a:ext uri="{FF2B5EF4-FFF2-40B4-BE49-F238E27FC236}">
                <a16:creationId xmlns:a16="http://schemas.microsoft.com/office/drawing/2014/main" id="{76E48FAA-BCD5-A057-CF31-C05A6600AFF1}"/>
              </a:ext>
            </a:extLst>
          </p:cNvPr>
          <p:cNvSpPr/>
          <p:nvPr/>
        </p:nvSpPr>
        <p:spPr>
          <a:xfrm>
            <a:off x="4572243" y="1904894"/>
            <a:ext cx="1466335" cy="1466335"/>
          </a:xfrm>
          <a:custGeom>
            <a:avLst/>
            <a:gdLst>
              <a:gd name="connsiteX0" fmla="*/ 566700 w 1466335"/>
              <a:gd name="connsiteY0" fmla="*/ 0 h 1466334"/>
              <a:gd name="connsiteX1" fmla="*/ 1182986 w 1466335"/>
              <a:gd name="connsiteY1" fmla="*/ 616286 h 1466334"/>
              <a:gd name="connsiteX2" fmla="*/ 1466335 w 1466335"/>
              <a:gd name="connsiteY2" fmla="*/ 332937 h 1466334"/>
              <a:gd name="connsiteX3" fmla="*/ 1466334 w 1466335"/>
              <a:gd name="connsiteY3" fmla="*/ 1466334 h 1466334"/>
              <a:gd name="connsiteX4" fmla="*/ 332938 w 1466335"/>
              <a:gd name="connsiteY4" fmla="*/ 1466334 h 1466334"/>
              <a:gd name="connsiteX5" fmla="*/ 616287 w 1466335"/>
              <a:gd name="connsiteY5" fmla="*/ 1182985 h 1466334"/>
              <a:gd name="connsiteX6" fmla="*/ 0 w 1466335"/>
              <a:gd name="connsiteY6" fmla="*/ 566699 h 1466334"/>
              <a:gd name="connsiteX7" fmla="*/ 129402 w 1466335"/>
              <a:gd name="connsiteY7" fmla="*/ 437297 h 1466334"/>
              <a:gd name="connsiteX8" fmla="*/ 106155 w 1466335"/>
              <a:gd name="connsiteY8" fmla="*/ 409121 h 1466334"/>
              <a:gd name="connsiteX9" fmla="*/ 64513 w 1466335"/>
              <a:gd name="connsiteY9" fmla="*/ 272796 h 1466334"/>
              <a:gd name="connsiteX10" fmla="*/ 308339 w 1466335"/>
              <a:gd name="connsiteY10" fmla="*/ 28970 h 1466334"/>
              <a:gd name="connsiteX11" fmla="*/ 444665 w 1466335"/>
              <a:gd name="connsiteY11" fmla="*/ 70612 h 1466334"/>
              <a:gd name="connsiteX12" fmla="*/ 472841 w 1466335"/>
              <a:gd name="connsiteY12" fmla="*/ 93859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5" h="1466334">
                <a:moveTo>
                  <a:pt x="566700" y="0"/>
                </a:moveTo>
                <a:lnTo>
                  <a:pt x="1182986" y="616286"/>
                </a:lnTo>
                <a:lnTo>
                  <a:pt x="1466335" y="332937"/>
                </a:lnTo>
                <a:lnTo>
                  <a:pt x="1466334" y="1466334"/>
                </a:lnTo>
                <a:lnTo>
                  <a:pt x="332938" y="1466334"/>
                </a:lnTo>
                <a:lnTo>
                  <a:pt x="616287" y="1182985"/>
                </a:lnTo>
                <a:lnTo>
                  <a:pt x="0" y="566699"/>
                </a:lnTo>
                <a:lnTo>
                  <a:pt x="129402" y="437297"/>
                </a:lnTo>
                <a:lnTo>
                  <a:pt x="106155" y="409121"/>
                </a:lnTo>
                <a:cubicBezTo>
                  <a:pt x="79865" y="370207"/>
                  <a:pt x="64513" y="323294"/>
                  <a:pt x="64513" y="272796"/>
                </a:cubicBezTo>
                <a:cubicBezTo>
                  <a:pt x="64513" y="138135"/>
                  <a:pt x="173678" y="28970"/>
                  <a:pt x="308339" y="28970"/>
                </a:cubicBezTo>
                <a:cubicBezTo>
                  <a:pt x="358837" y="28970"/>
                  <a:pt x="405750" y="44321"/>
                  <a:pt x="444665" y="70612"/>
                </a:cubicBezTo>
                <a:lnTo>
                  <a:pt x="472841" y="93859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84E3CD2-AEA4-4A3B-DEBD-D9C979A145D6}"/>
              </a:ext>
            </a:extLst>
          </p:cNvPr>
          <p:cNvGrpSpPr/>
          <p:nvPr/>
        </p:nvGrpSpPr>
        <p:grpSpPr>
          <a:xfrm>
            <a:off x="4774595" y="2095083"/>
            <a:ext cx="211972" cy="165214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33" name="Freeform 267">
              <a:extLst>
                <a:ext uri="{FF2B5EF4-FFF2-40B4-BE49-F238E27FC236}">
                  <a16:creationId xmlns:a16="http://schemas.microsoft.com/office/drawing/2014/main" id="{7562A24E-F8CA-210B-DF7B-BAD1F9CC24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68">
              <a:extLst>
                <a:ext uri="{FF2B5EF4-FFF2-40B4-BE49-F238E27FC236}">
                  <a16:creationId xmlns:a16="http://schemas.microsoft.com/office/drawing/2014/main" id="{2C6E3384-DAB1-F586-ACA4-91989CA26D2C}"/>
                </a:ext>
              </a:extLst>
            </p:cNvPr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CC2DB94-2876-361D-90CF-CA94F60CAA8B}"/>
              </a:ext>
            </a:extLst>
          </p:cNvPr>
          <p:cNvSpPr txBox="1"/>
          <p:nvPr/>
        </p:nvSpPr>
        <p:spPr>
          <a:xfrm>
            <a:off x="5492774" y="2699679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任意多边形 76">
            <a:extLst>
              <a:ext uri="{FF2B5EF4-FFF2-40B4-BE49-F238E27FC236}">
                <a16:creationId xmlns:a16="http://schemas.microsoft.com/office/drawing/2014/main" id="{221E4946-0E44-E39A-5C5E-7E9935A93C95}"/>
              </a:ext>
            </a:extLst>
          </p:cNvPr>
          <p:cNvSpPr/>
          <p:nvPr/>
        </p:nvSpPr>
        <p:spPr>
          <a:xfrm>
            <a:off x="6181295" y="1904895"/>
            <a:ext cx="1466332" cy="1466334"/>
          </a:xfrm>
          <a:custGeom>
            <a:avLst/>
            <a:gdLst>
              <a:gd name="connsiteX0" fmla="*/ 899633 w 1466332"/>
              <a:gd name="connsiteY0" fmla="*/ 0 h 1466333"/>
              <a:gd name="connsiteX1" fmla="*/ 1001747 w 1466332"/>
              <a:gd name="connsiteY1" fmla="*/ 102113 h 1466333"/>
              <a:gd name="connsiteX2" fmla="*/ 1003173 w 1466332"/>
              <a:gd name="connsiteY2" fmla="*/ 100385 h 1466333"/>
              <a:gd name="connsiteX3" fmla="*/ 1175584 w 1466332"/>
              <a:gd name="connsiteY3" fmla="*/ 28970 h 1466333"/>
              <a:gd name="connsiteX4" fmla="*/ 1419410 w 1466332"/>
              <a:gd name="connsiteY4" fmla="*/ 272796 h 1466333"/>
              <a:gd name="connsiteX5" fmla="*/ 1347995 w 1466332"/>
              <a:gd name="connsiteY5" fmla="*/ 445207 h 1466333"/>
              <a:gd name="connsiteX6" fmla="*/ 1346267 w 1466332"/>
              <a:gd name="connsiteY6" fmla="*/ 446633 h 1466333"/>
              <a:gd name="connsiteX7" fmla="*/ 1466332 w 1466332"/>
              <a:gd name="connsiteY7" fmla="*/ 566698 h 1466333"/>
              <a:gd name="connsiteX8" fmla="*/ 850047 w 1466332"/>
              <a:gd name="connsiteY8" fmla="*/ 1182983 h 1466333"/>
              <a:gd name="connsiteX9" fmla="*/ 1133398 w 1466332"/>
              <a:gd name="connsiteY9" fmla="*/ 1466333 h 1466333"/>
              <a:gd name="connsiteX10" fmla="*/ 0 w 1466332"/>
              <a:gd name="connsiteY10" fmla="*/ 1466333 h 1466333"/>
              <a:gd name="connsiteX11" fmla="*/ 0 w 1466332"/>
              <a:gd name="connsiteY11" fmla="*/ 332935 h 1466333"/>
              <a:gd name="connsiteX12" fmla="*/ 283349 w 1466332"/>
              <a:gd name="connsiteY12" fmla="*/ 616284 h 146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3">
                <a:moveTo>
                  <a:pt x="899633" y="0"/>
                </a:moveTo>
                <a:lnTo>
                  <a:pt x="1001747" y="102113"/>
                </a:lnTo>
                <a:lnTo>
                  <a:pt x="1003173" y="100385"/>
                </a:lnTo>
                <a:cubicBezTo>
                  <a:pt x="1047297" y="56261"/>
                  <a:pt x="1108254" y="28970"/>
                  <a:pt x="1175584" y="28970"/>
                </a:cubicBezTo>
                <a:cubicBezTo>
                  <a:pt x="1310245" y="28970"/>
                  <a:pt x="1419410" y="138135"/>
                  <a:pt x="1419410" y="272796"/>
                </a:cubicBezTo>
                <a:cubicBezTo>
                  <a:pt x="1419410" y="340127"/>
                  <a:pt x="1392119" y="401083"/>
                  <a:pt x="1347995" y="445207"/>
                </a:cubicBezTo>
                <a:lnTo>
                  <a:pt x="1346267" y="446633"/>
                </a:lnTo>
                <a:lnTo>
                  <a:pt x="1466332" y="566698"/>
                </a:lnTo>
                <a:lnTo>
                  <a:pt x="850047" y="1182983"/>
                </a:lnTo>
                <a:lnTo>
                  <a:pt x="1133398" y="1466333"/>
                </a:lnTo>
                <a:lnTo>
                  <a:pt x="0" y="1466333"/>
                </a:lnTo>
                <a:lnTo>
                  <a:pt x="0" y="332935"/>
                </a:lnTo>
                <a:lnTo>
                  <a:pt x="283349" y="616284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47">
            <a:extLst>
              <a:ext uri="{FF2B5EF4-FFF2-40B4-BE49-F238E27FC236}">
                <a16:creationId xmlns:a16="http://schemas.microsoft.com/office/drawing/2014/main" id="{1EF1B124-0E8C-411F-03D5-909C42BE80C4}"/>
              </a:ext>
            </a:extLst>
          </p:cNvPr>
          <p:cNvSpPr>
            <a:spLocks noEditPoints="1"/>
          </p:cNvSpPr>
          <p:nvPr/>
        </p:nvSpPr>
        <p:spPr bwMode="auto">
          <a:xfrm>
            <a:off x="7261544" y="2082355"/>
            <a:ext cx="190672" cy="190672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8193AEB-A5F9-A786-D9C8-5F213CD38ADC}"/>
              </a:ext>
            </a:extLst>
          </p:cNvPr>
          <p:cNvSpPr txBox="1"/>
          <p:nvPr/>
        </p:nvSpPr>
        <p:spPr>
          <a:xfrm>
            <a:off x="6246683" y="2699678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任意多边形 77">
            <a:extLst>
              <a:ext uri="{FF2B5EF4-FFF2-40B4-BE49-F238E27FC236}">
                <a16:creationId xmlns:a16="http://schemas.microsoft.com/office/drawing/2014/main" id="{494E1591-7617-9067-F55C-9177E1493D2A}"/>
              </a:ext>
            </a:extLst>
          </p:cNvPr>
          <p:cNvSpPr/>
          <p:nvPr/>
        </p:nvSpPr>
        <p:spPr>
          <a:xfrm>
            <a:off x="4572240" y="3494458"/>
            <a:ext cx="1466332" cy="1466335"/>
          </a:xfrm>
          <a:custGeom>
            <a:avLst/>
            <a:gdLst>
              <a:gd name="connsiteX0" fmla="*/ 332935 w 1466332"/>
              <a:gd name="connsiteY0" fmla="*/ 0 h 1466334"/>
              <a:gd name="connsiteX1" fmla="*/ 1466332 w 1466332"/>
              <a:gd name="connsiteY1" fmla="*/ 0 h 1466334"/>
              <a:gd name="connsiteX2" fmla="*/ 1466332 w 1466332"/>
              <a:gd name="connsiteY2" fmla="*/ 1133398 h 1466334"/>
              <a:gd name="connsiteX3" fmla="*/ 1182983 w 1466332"/>
              <a:gd name="connsiteY3" fmla="*/ 850049 h 1466334"/>
              <a:gd name="connsiteX4" fmla="*/ 566699 w 1466332"/>
              <a:gd name="connsiteY4" fmla="*/ 1466334 h 1466334"/>
              <a:gd name="connsiteX5" fmla="*/ 450949 w 1466332"/>
              <a:gd name="connsiteY5" fmla="*/ 1350583 h 1466334"/>
              <a:gd name="connsiteX6" fmla="*/ 444666 w 1466332"/>
              <a:gd name="connsiteY6" fmla="*/ 1355768 h 1466334"/>
              <a:gd name="connsiteX7" fmla="*/ 308340 w 1466332"/>
              <a:gd name="connsiteY7" fmla="*/ 1397409 h 1466334"/>
              <a:gd name="connsiteX8" fmla="*/ 64514 w 1466332"/>
              <a:gd name="connsiteY8" fmla="*/ 1153583 h 1466334"/>
              <a:gd name="connsiteX9" fmla="*/ 106156 w 1466332"/>
              <a:gd name="connsiteY9" fmla="*/ 1017258 h 1466334"/>
              <a:gd name="connsiteX10" fmla="*/ 111340 w 1466332"/>
              <a:gd name="connsiteY10" fmla="*/ 1010975 h 1466334"/>
              <a:gd name="connsiteX11" fmla="*/ 0 w 1466332"/>
              <a:gd name="connsiteY11" fmla="*/ 899634 h 1466334"/>
              <a:gd name="connsiteX12" fmla="*/ 616285 w 1466332"/>
              <a:gd name="connsiteY12" fmla="*/ 283350 h 146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6332" h="1466334">
                <a:moveTo>
                  <a:pt x="332935" y="0"/>
                </a:moveTo>
                <a:lnTo>
                  <a:pt x="1466332" y="0"/>
                </a:lnTo>
                <a:lnTo>
                  <a:pt x="1466332" y="1133398"/>
                </a:lnTo>
                <a:lnTo>
                  <a:pt x="1182983" y="850049"/>
                </a:lnTo>
                <a:lnTo>
                  <a:pt x="566699" y="1466334"/>
                </a:lnTo>
                <a:lnTo>
                  <a:pt x="450949" y="1350583"/>
                </a:lnTo>
                <a:lnTo>
                  <a:pt x="444666" y="1355768"/>
                </a:lnTo>
                <a:cubicBezTo>
                  <a:pt x="405751" y="1382058"/>
                  <a:pt x="358838" y="1397409"/>
                  <a:pt x="308340" y="1397409"/>
                </a:cubicBezTo>
                <a:cubicBezTo>
                  <a:pt x="173679" y="1397409"/>
                  <a:pt x="64514" y="1288244"/>
                  <a:pt x="64514" y="1153583"/>
                </a:cubicBezTo>
                <a:cubicBezTo>
                  <a:pt x="64514" y="1103085"/>
                  <a:pt x="79866" y="1056173"/>
                  <a:pt x="106156" y="1017258"/>
                </a:cubicBezTo>
                <a:lnTo>
                  <a:pt x="111340" y="1010975"/>
                </a:lnTo>
                <a:lnTo>
                  <a:pt x="0" y="899634"/>
                </a:lnTo>
                <a:lnTo>
                  <a:pt x="616285" y="28335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3756684-7EA4-84F0-09C1-E716E217F829}"/>
              </a:ext>
            </a:extLst>
          </p:cNvPr>
          <p:cNvGrpSpPr/>
          <p:nvPr/>
        </p:nvGrpSpPr>
        <p:grpSpPr>
          <a:xfrm>
            <a:off x="4782647" y="4568033"/>
            <a:ext cx="195867" cy="160019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51" name="Freeform 272">
              <a:extLst>
                <a:ext uri="{FF2B5EF4-FFF2-40B4-BE49-F238E27FC236}">
                  <a16:creationId xmlns:a16="http://schemas.microsoft.com/office/drawing/2014/main" id="{BA0C5BEC-1CED-7ACF-39C5-AE8F323563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73">
              <a:extLst>
                <a:ext uri="{FF2B5EF4-FFF2-40B4-BE49-F238E27FC236}">
                  <a16:creationId xmlns:a16="http://schemas.microsoft.com/office/drawing/2014/main" id="{9BD36825-2021-24F7-6338-074A15F63122}"/>
                </a:ext>
              </a:extLst>
            </p:cNvPr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74">
              <a:extLst>
                <a:ext uri="{FF2B5EF4-FFF2-40B4-BE49-F238E27FC236}">
                  <a16:creationId xmlns:a16="http://schemas.microsoft.com/office/drawing/2014/main" id="{51923AAA-2780-5306-D3B1-66AED1F4DBC3}"/>
                </a:ext>
              </a:extLst>
            </p:cNvPr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8F86870F-0601-FD32-47B2-F9E4D48BB595}"/>
              </a:ext>
            </a:extLst>
          </p:cNvPr>
          <p:cNvSpPr txBox="1"/>
          <p:nvPr/>
        </p:nvSpPr>
        <p:spPr>
          <a:xfrm>
            <a:off x="5523229" y="3586297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任意多边形 78">
            <a:extLst>
              <a:ext uri="{FF2B5EF4-FFF2-40B4-BE49-F238E27FC236}">
                <a16:creationId xmlns:a16="http://schemas.microsoft.com/office/drawing/2014/main" id="{5EAD070E-77B4-304B-1EAD-F9628E3D83F6}"/>
              </a:ext>
            </a:extLst>
          </p:cNvPr>
          <p:cNvSpPr/>
          <p:nvPr/>
        </p:nvSpPr>
        <p:spPr>
          <a:xfrm rot="13500000">
            <a:off x="5904397" y="3361525"/>
            <a:ext cx="1890795" cy="1602865"/>
          </a:xfrm>
          <a:custGeom>
            <a:avLst/>
            <a:gdLst>
              <a:gd name="connsiteX0" fmla="*/ 1890795 w 1890795"/>
              <a:gd name="connsiteY0" fmla="*/ 801433 h 1602865"/>
              <a:gd name="connsiteX1" fmla="*/ 1089363 w 1890795"/>
              <a:gd name="connsiteY1" fmla="*/ 1602865 h 1602865"/>
              <a:gd name="connsiteX2" fmla="*/ 1089363 w 1890795"/>
              <a:gd name="connsiteY2" fmla="*/ 1202149 h 1602865"/>
              <a:gd name="connsiteX3" fmla="*/ 217803 w 1890795"/>
              <a:gd name="connsiteY3" fmla="*/ 1202149 h 1602865"/>
              <a:gd name="connsiteX4" fmla="*/ 217803 w 1890795"/>
              <a:gd name="connsiteY4" fmla="*/ 1058322 h 1602865"/>
              <a:gd name="connsiteX5" fmla="*/ 197257 w 1890795"/>
              <a:gd name="connsiteY5" fmla="*/ 1056352 h 1602865"/>
              <a:gd name="connsiteX6" fmla="*/ 71415 w 1890795"/>
              <a:gd name="connsiteY6" fmla="*/ 989401 h 1602865"/>
              <a:gd name="connsiteX7" fmla="*/ 71415 w 1890795"/>
              <a:gd name="connsiteY7" fmla="*/ 644579 h 1602865"/>
              <a:gd name="connsiteX8" fmla="*/ 197257 w 1890795"/>
              <a:gd name="connsiteY8" fmla="*/ 577628 h 1602865"/>
              <a:gd name="connsiteX9" fmla="*/ 217803 w 1890795"/>
              <a:gd name="connsiteY9" fmla="*/ 575658 h 1602865"/>
              <a:gd name="connsiteX10" fmla="*/ 217803 w 1890795"/>
              <a:gd name="connsiteY10" fmla="*/ 400716 h 1602865"/>
              <a:gd name="connsiteX11" fmla="*/ 1089363 w 1890795"/>
              <a:gd name="connsiteY11" fmla="*/ 400716 h 1602865"/>
              <a:gd name="connsiteX12" fmla="*/ 1089363 w 1890795"/>
              <a:gd name="connsiteY12" fmla="*/ 0 h 16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0795" h="1602865">
                <a:moveTo>
                  <a:pt x="1890795" y="801433"/>
                </a:moveTo>
                <a:lnTo>
                  <a:pt x="1089363" y="1602865"/>
                </a:lnTo>
                <a:lnTo>
                  <a:pt x="1089363" y="1202149"/>
                </a:lnTo>
                <a:lnTo>
                  <a:pt x="217803" y="1202149"/>
                </a:lnTo>
                <a:lnTo>
                  <a:pt x="217803" y="1058322"/>
                </a:lnTo>
                <a:lnTo>
                  <a:pt x="197257" y="1056352"/>
                </a:lnTo>
                <a:cubicBezTo>
                  <a:pt x="151149" y="1047425"/>
                  <a:pt x="107122" y="1025108"/>
                  <a:pt x="71415" y="989401"/>
                </a:cubicBezTo>
                <a:cubicBezTo>
                  <a:pt x="-23805" y="894181"/>
                  <a:pt x="-23805" y="739799"/>
                  <a:pt x="71415" y="644579"/>
                </a:cubicBezTo>
                <a:cubicBezTo>
                  <a:pt x="107122" y="608871"/>
                  <a:pt x="151149" y="586554"/>
                  <a:pt x="197257" y="577628"/>
                </a:cubicBezTo>
                <a:lnTo>
                  <a:pt x="217803" y="575658"/>
                </a:lnTo>
                <a:lnTo>
                  <a:pt x="217803" y="400716"/>
                </a:lnTo>
                <a:lnTo>
                  <a:pt x="1089363" y="400716"/>
                </a:lnTo>
                <a:lnTo>
                  <a:pt x="1089363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66B098C-F196-7404-ECA6-003FDA0AAA4B}"/>
              </a:ext>
            </a:extLst>
          </p:cNvPr>
          <p:cNvSpPr txBox="1"/>
          <p:nvPr/>
        </p:nvSpPr>
        <p:spPr>
          <a:xfrm>
            <a:off x="6245882" y="3586297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Freeform 271">
            <a:extLst>
              <a:ext uri="{FF2B5EF4-FFF2-40B4-BE49-F238E27FC236}">
                <a16:creationId xmlns:a16="http://schemas.microsoft.com/office/drawing/2014/main" id="{7857C9EB-6CA4-2C82-7953-3A0F6F7E720A}"/>
              </a:ext>
            </a:extLst>
          </p:cNvPr>
          <p:cNvSpPr>
            <a:spLocks noEditPoints="1"/>
          </p:cNvSpPr>
          <p:nvPr/>
        </p:nvSpPr>
        <p:spPr bwMode="auto">
          <a:xfrm>
            <a:off x="7288301" y="4538680"/>
            <a:ext cx="137159" cy="218726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E8B9B60-A774-6374-A92D-DA4F106C611D}"/>
              </a:ext>
            </a:extLst>
          </p:cNvPr>
          <p:cNvGrpSpPr/>
          <p:nvPr/>
        </p:nvGrpSpPr>
        <p:grpSpPr>
          <a:xfrm>
            <a:off x="1494758" y="2023185"/>
            <a:ext cx="2919366" cy="927534"/>
            <a:chOff x="-991135" y="4414114"/>
            <a:chExt cx="2919366" cy="92753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52F0299-F796-0DB4-6114-5B33554FBF00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5CFB949-E6F3-DCB2-75B7-DAF1BB99554F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1FFF4F8-3D1D-10AA-6E09-91CC92B656D3}"/>
              </a:ext>
            </a:extLst>
          </p:cNvPr>
          <p:cNvGrpSpPr/>
          <p:nvPr/>
        </p:nvGrpSpPr>
        <p:grpSpPr>
          <a:xfrm>
            <a:off x="7790344" y="2023185"/>
            <a:ext cx="2920083" cy="927534"/>
            <a:chOff x="-991852" y="4414114"/>
            <a:chExt cx="2920083" cy="92753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EA2ADA5-DB9D-10E5-71DC-0583635D4A6E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EEB805E-E473-D297-7222-A38347065EA2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5400E04-6E4F-D791-0719-CA4A92E932E7}"/>
              </a:ext>
            </a:extLst>
          </p:cNvPr>
          <p:cNvGrpSpPr/>
          <p:nvPr/>
        </p:nvGrpSpPr>
        <p:grpSpPr>
          <a:xfrm>
            <a:off x="1494758" y="4156488"/>
            <a:ext cx="2919366" cy="927534"/>
            <a:chOff x="-991135" y="4414114"/>
            <a:chExt cx="2919366" cy="92753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FE158CE-436E-5673-1E38-A9B7947DB238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B0D7388-B7A7-02B0-B584-E096F5BD5F14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E56EB2E-F309-D911-80E2-44438FFB773A}"/>
              </a:ext>
            </a:extLst>
          </p:cNvPr>
          <p:cNvGrpSpPr/>
          <p:nvPr/>
        </p:nvGrpSpPr>
        <p:grpSpPr>
          <a:xfrm>
            <a:off x="7790344" y="4156488"/>
            <a:ext cx="2920083" cy="927534"/>
            <a:chOff x="-991852" y="4414114"/>
            <a:chExt cx="2920083" cy="92753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8CE6410-E172-E19C-DE8E-298AA1D57C50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6AE72AA-7E1A-3110-6B7C-CBF1D51DBC8C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16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11A73DEA-C4DE-53C6-1142-2C1CFE272D37}"/>
              </a:ext>
            </a:extLst>
          </p:cNvPr>
          <p:cNvSpPr/>
          <p:nvPr/>
        </p:nvSpPr>
        <p:spPr bwMode="auto">
          <a:xfrm>
            <a:off x="2683477" y="2768633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F869C9BA-9AC5-2D34-D866-4110C123EB1C}"/>
              </a:ext>
            </a:extLst>
          </p:cNvPr>
          <p:cNvSpPr/>
          <p:nvPr/>
        </p:nvSpPr>
        <p:spPr bwMode="auto">
          <a:xfrm>
            <a:off x="4186881" y="2768633"/>
            <a:ext cx="1722955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DEE903DA-82DD-FE87-C0D6-5D32F2C5CCE7}"/>
              </a:ext>
            </a:extLst>
          </p:cNvPr>
          <p:cNvSpPr/>
          <p:nvPr/>
        </p:nvSpPr>
        <p:spPr bwMode="auto">
          <a:xfrm>
            <a:off x="5689239" y="2768635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6D7853E6-75C6-7170-3844-24A1138FDDEB}"/>
              </a:ext>
            </a:extLst>
          </p:cNvPr>
          <p:cNvSpPr/>
          <p:nvPr/>
        </p:nvSpPr>
        <p:spPr bwMode="auto">
          <a:xfrm>
            <a:off x="7192638" y="2768635"/>
            <a:ext cx="1723997" cy="1727133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B7BB0AAF-AD7D-3D8A-D933-38073A6F15C1}"/>
              </a:ext>
            </a:extLst>
          </p:cNvPr>
          <p:cNvSpPr/>
          <p:nvPr/>
        </p:nvSpPr>
        <p:spPr bwMode="auto">
          <a:xfrm>
            <a:off x="8686633" y="2768633"/>
            <a:ext cx="1191848" cy="1727133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F07E83E9-DFA7-84EC-D564-E1FAD040F689}"/>
              </a:ext>
            </a:extLst>
          </p:cNvPr>
          <p:cNvSpPr/>
          <p:nvPr/>
        </p:nvSpPr>
        <p:spPr bwMode="auto">
          <a:xfrm>
            <a:off x="9561699" y="3402197"/>
            <a:ext cx="316781" cy="46105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6D69D54-BEBC-5681-1C08-1E8B68EC1536}"/>
              </a:ext>
            </a:extLst>
          </p:cNvPr>
          <p:cNvGrpSpPr/>
          <p:nvPr/>
        </p:nvGrpSpPr>
        <p:grpSpPr>
          <a:xfrm>
            <a:off x="3327725" y="3446743"/>
            <a:ext cx="435507" cy="416511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543C9E23-4C70-B42B-0EAD-E581ABB63081}"/>
                </a:ext>
              </a:extLst>
            </p:cNvPr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5">
              <a:extLst>
                <a:ext uri="{FF2B5EF4-FFF2-40B4-BE49-F238E27FC236}">
                  <a16:creationId xmlns:a16="http://schemas.microsoft.com/office/drawing/2014/main" id="{371961E2-3300-EECA-0F0A-81D262646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439911-456C-1B22-034F-C58D019A43AA}"/>
              </a:ext>
            </a:extLst>
          </p:cNvPr>
          <p:cNvGrpSpPr/>
          <p:nvPr/>
        </p:nvGrpSpPr>
        <p:grpSpPr>
          <a:xfrm>
            <a:off x="7781877" y="3461809"/>
            <a:ext cx="582225" cy="442379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4" name="Freeform 20">
              <a:extLst>
                <a:ext uri="{FF2B5EF4-FFF2-40B4-BE49-F238E27FC236}">
                  <a16:creationId xmlns:a16="http://schemas.microsoft.com/office/drawing/2014/main" id="{AB151F57-27E2-6CDE-C10F-FC935B73C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1">
              <a:extLst>
                <a:ext uri="{FF2B5EF4-FFF2-40B4-BE49-F238E27FC236}">
                  <a16:creationId xmlns:a16="http://schemas.microsoft.com/office/drawing/2014/main" id="{961E374B-530C-D88F-6494-7B8A9B22D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FBE6542-D4F6-77CF-B942-11C4B8BECB07}"/>
              </a:ext>
            </a:extLst>
          </p:cNvPr>
          <p:cNvGrpSpPr/>
          <p:nvPr/>
        </p:nvGrpSpPr>
        <p:grpSpPr>
          <a:xfrm>
            <a:off x="6314596" y="3363426"/>
            <a:ext cx="378161" cy="48362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17" name="Freeform 32">
              <a:extLst>
                <a:ext uri="{FF2B5EF4-FFF2-40B4-BE49-F238E27FC236}">
                  <a16:creationId xmlns:a16="http://schemas.microsoft.com/office/drawing/2014/main" id="{2F4B4439-E42F-1896-9391-6FCFF6F0FE38}"/>
                </a:ext>
              </a:extLst>
            </p:cNvPr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id="{3AD21083-A743-2897-D023-9FAF7017A6E8}"/>
                </a:ext>
              </a:extLst>
            </p:cNvPr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B389FFC4-8011-C667-B671-C7F9F6D070DA}"/>
                </a:ext>
              </a:extLst>
            </p:cNvPr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31C437-3483-F4EE-216F-95A09BA46343}"/>
              </a:ext>
            </a:extLst>
          </p:cNvPr>
          <p:cNvGrpSpPr>
            <a:grpSpLocks noChangeAspect="1"/>
          </p:cNvGrpSpPr>
          <p:nvPr/>
        </p:nvGrpSpPr>
        <p:grpSpPr>
          <a:xfrm>
            <a:off x="4832528" y="3398546"/>
            <a:ext cx="417861" cy="467307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1" name="Freeform 108">
              <a:extLst>
                <a:ext uri="{FF2B5EF4-FFF2-40B4-BE49-F238E27FC236}">
                  <a16:creationId xmlns:a16="http://schemas.microsoft.com/office/drawing/2014/main" id="{940CE25F-CB1F-1DE5-1805-ABF88F1D9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9">
              <a:extLst>
                <a:ext uri="{FF2B5EF4-FFF2-40B4-BE49-F238E27FC236}">
                  <a16:creationId xmlns:a16="http://schemas.microsoft.com/office/drawing/2014/main" id="{DB6A9EAA-015A-880B-A756-8C504C6BA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10">
              <a:extLst>
                <a:ext uri="{FF2B5EF4-FFF2-40B4-BE49-F238E27FC236}">
                  <a16:creationId xmlns:a16="http://schemas.microsoft.com/office/drawing/2014/main" id="{06166894-7EBD-6068-0FE3-F2C650047B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11">
              <a:extLst>
                <a:ext uri="{FF2B5EF4-FFF2-40B4-BE49-F238E27FC236}">
                  <a16:creationId xmlns:a16="http://schemas.microsoft.com/office/drawing/2014/main" id="{1384DC82-B030-E632-0D21-3ABC14796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12">
              <a:extLst>
                <a:ext uri="{FF2B5EF4-FFF2-40B4-BE49-F238E27FC236}">
                  <a16:creationId xmlns:a16="http://schemas.microsoft.com/office/drawing/2014/main" id="{D715DE2D-000B-D3D3-F6FB-BD10FE6C00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任意多边形 29">
            <a:extLst>
              <a:ext uri="{FF2B5EF4-FFF2-40B4-BE49-F238E27FC236}">
                <a16:creationId xmlns:a16="http://schemas.microsoft.com/office/drawing/2014/main" id="{B048E90A-6265-B24B-D2C1-C463B04A11DC}"/>
              </a:ext>
            </a:extLst>
          </p:cNvPr>
          <p:cNvSpPr/>
          <p:nvPr/>
        </p:nvSpPr>
        <p:spPr>
          <a:xfrm rot="5400000">
            <a:off x="3051161" y="2491891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7" name="任意多边形 30">
            <a:extLst>
              <a:ext uri="{FF2B5EF4-FFF2-40B4-BE49-F238E27FC236}">
                <a16:creationId xmlns:a16="http://schemas.microsoft.com/office/drawing/2014/main" id="{59099688-FC33-659C-EE10-6B6A70A67FB8}"/>
              </a:ext>
            </a:extLst>
          </p:cNvPr>
          <p:cNvSpPr/>
          <p:nvPr/>
        </p:nvSpPr>
        <p:spPr>
          <a:xfrm rot="5400000">
            <a:off x="7547957" y="4726658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8" name="任意多边形 31">
            <a:extLst>
              <a:ext uri="{FF2B5EF4-FFF2-40B4-BE49-F238E27FC236}">
                <a16:creationId xmlns:a16="http://schemas.microsoft.com/office/drawing/2014/main" id="{57C19F8E-9360-CD92-5499-11F0C70BF6BC}"/>
              </a:ext>
            </a:extLst>
          </p:cNvPr>
          <p:cNvSpPr/>
          <p:nvPr/>
        </p:nvSpPr>
        <p:spPr>
          <a:xfrm rot="5400000">
            <a:off x="4539021" y="4726658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9" name="任意多边形 32">
            <a:extLst>
              <a:ext uri="{FF2B5EF4-FFF2-40B4-BE49-F238E27FC236}">
                <a16:creationId xmlns:a16="http://schemas.microsoft.com/office/drawing/2014/main" id="{0763A208-8BB7-4DB6-4212-63BC10D9D860}"/>
              </a:ext>
            </a:extLst>
          </p:cNvPr>
          <p:cNvSpPr/>
          <p:nvPr/>
        </p:nvSpPr>
        <p:spPr>
          <a:xfrm rot="5400000">
            <a:off x="5985022" y="2491891"/>
            <a:ext cx="727324" cy="40713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D112496-89EA-B38D-514E-D322736EAA0B}"/>
              </a:ext>
            </a:extLst>
          </p:cNvPr>
          <p:cNvGrpSpPr/>
          <p:nvPr/>
        </p:nvGrpSpPr>
        <p:grpSpPr>
          <a:xfrm>
            <a:off x="3526068" y="1697554"/>
            <a:ext cx="2540771" cy="927534"/>
            <a:chOff x="-991852" y="4414114"/>
            <a:chExt cx="2540771" cy="9275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994D1BD-30EB-CDBD-EB4E-218D897C582A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EFABB8-AA2C-D2D5-5E66-FCD06FDFC6A9}"/>
                </a:ext>
              </a:extLst>
            </p:cNvPr>
            <p:cNvSpPr txBox="1"/>
            <p:nvPr/>
          </p:nvSpPr>
          <p:spPr>
            <a:xfrm>
              <a:off x="-991135" y="4721222"/>
              <a:ext cx="254005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B5DAF97-37E8-5572-290A-507844653A0F}"/>
              </a:ext>
            </a:extLst>
          </p:cNvPr>
          <p:cNvGrpSpPr/>
          <p:nvPr/>
        </p:nvGrpSpPr>
        <p:grpSpPr>
          <a:xfrm>
            <a:off x="2316628" y="4675938"/>
            <a:ext cx="2534422" cy="927534"/>
            <a:chOff x="-606191" y="4414114"/>
            <a:chExt cx="2534422" cy="9275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7AC5E8-7313-6780-F7B8-CEAA422B7861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0DE3E6-FBF9-AD1B-4F1E-AF9EF24456C3}"/>
                </a:ext>
              </a:extLst>
            </p:cNvPr>
            <p:cNvSpPr txBox="1"/>
            <p:nvPr/>
          </p:nvSpPr>
          <p:spPr>
            <a:xfrm>
              <a:off x="-606191" y="4721222"/>
              <a:ext cx="253442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1297BD9-19C6-CAF5-4E2C-2F8FA1FE820F}"/>
              </a:ext>
            </a:extLst>
          </p:cNvPr>
          <p:cNvGrpSpPr/>
          <p:nvPr/>
        </p:nvGrpSpPr>
        <p:grpSpPr>
          <a:xfrm>
            <a:off x="6469722" y="1697554"/>
            <a:ext cx="2540771" cy="927534"/>
            <a:chOff x="-991852" y="4414114"/>
            <a:chExt cx="2540771" cy="92753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C5DD08-A9EC-44D9-7B3D-703DEE905CEC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95AABCD-AFC8-0D5C-E611-19A82B7393F3}"/>
                </a:ext>
              </a:extLst>
            </p:cNvPr>
            <p:cNvSpPr txBox="1"/>
            <p:nvPr/>
          </p:nvSpPr>
          <p:spPr>
            <a:xfrm>
              <a:off x="-991135" y="4721222"/>
              <a:ext cx="254005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B08062E-A6AB-E23A-C02F-29844AA25692}"/>
              </a:ext>
            </a:extLst>
          </p:cNvPr>
          <p:cNvGrpSpPr/>
          <p:nvPr/>
        </p:nvGrpSpPr>
        <p:grpSpPr>
          <a:xfrm>
            <a:off x="5327411" y="4675938"/>
            <a:ext cx="2534422" cy="927534"/>
            <a:chOff x="-606191" y="4414114"/>
            <a:chExt cx="2534422" cy="9275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9C3373B-5063-6DAF-0688-8CA95EDD52E7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45EB92B-5012-1A69-38EB-4E8FD5EE333D}"/>
                </a:ext>
              </a:extLst>
            </p:cNvPr>
            <p:cNvSpPr txBox="1"/>
            <p:nvPr/>
          </p:nvSpPr>
          <p:spPr>
            <a:xfrm>
              <a:off x="-606191" y="4721222"/>
              <a:ext cx="253442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518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AB658DCC-BB06-5BDB-6265-7B8258C4B279}"/>
              </a:ext>
            </a:extLst>
          </p:cNvPr>
          <p:cNvSpPr/>
          <p:nvPr/>
        </p:nvSpPr>
        <p:spPr>
          <a:xfrm>
            <a:off x="4424738" y="1247790"/>
            <a:ext cx="6831920" cy="3425804"/>
          </a:xfrm>
          <a:prstGeom prst="roundRect">
            <a:avLst>
              <a:gd name="adj" fmla="val 713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" name="图片 18">
            <a:extLst>
              <a:ext uri="{FF2B5EF4-FFF2-40B4-BE49-F238E27FC236}">
                <a16:creationId xmlns:a16="http://schemas.microsoft.com/office/drawing/2014/main" id="{7A5A1721-7AE3-0D5A-64BA-266FF0FF6F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2252" y="1826979"/>
            <a:ext cx="5425011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58B72BB2-9FD8-8DBD-6D63-917D9D5280CC}"/>
              </a:ext>
            </a:extLst>
          </p:cNvPr>
          <p:cNvSpPr/>
          <p:nvPr/>
        </p:nvSpPr>
        <p:spPr>
          <a:xfrm>
            <a:off x="1158872" y="5177105"/>
            <a:ext cx="526447" cy="525556"/>
          </a:xfrm>
          <a:prstGeom prst="roundRect">
            <a:avLst>
              <a:gd name="adj" fmla="val 713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9516D5-84FB-10D1-891F-2571284B46BE}"/>
              </a:ext>
            </a:extLst>
          </p:cNvPr>
          <p:cNvSpPr txBox="1"/>
          <p:nvPr/>
        </p:nvSpPr>
        <p:spPr>
          <a:xfrm>
            <a:off x="6736454" y="2161285"/>
            <a:ext cx="4335828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D8B9C7-6525-EE38-3A88-A10ECE4BC65D}"/>
              </a:ext>
            </a:extLst>
          </p:cNvPr>
          <p:cNvSpPr txBox="1"/>
          <p:nvPr/>
        </p:nvSpPr>
        <p:spPr>
          <a:xfrm>
            <a:off x="6453426" y="3602243"/>
            <a:ext cx="451725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2E02C9-A294-B64A-B0AC-11D8B4764756}"/>
              </a:ext>
            </a:extLst>
          </p:cNvPr>
          <p:cNvSpPr txBox="1"/>
          <p:nvPr/>
        </p:nvSpPr>
        <p:spPr>
          <a:xfrm>
            <a:off x="6736454" y="1732519"/>
            <a:ext cx="3214341" cy="46166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 b="1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8F9FDD-11B6-1E2C-2D4B-64C9039E729F}"/>
              </a:ext>
            </a:extLst>
          </p:cNvPr>
          <p:cNvSpPr txBox="1"/>
          <p:nvPr/>
        </p:nvSpPr>
        <p:spPr>
          <a:xfrm>
            <a:off x="6453426" y="4855081"/>
            <a:ext cx="451725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2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Freeform 81">
            <a:extLst>
              <a:ext uri="{FF2B5EF4-FFF2-40B4-BE49-F238E27FC236}">
                <a16:creationId xmlns:a16="http://schemas.microsoft.com/office/drawing/2014/main" id="{582458CB-EAE1-65C5-A838-A6C0B7FD0F90}"/>
              </a:ext>
            </a:extLst>
          </p:cNvPr>
          <p:cNvSpPr/>
          <p:nvPr/>
        </p:nvSpPr>
        <p:spPr>
          <a:xfrm rot="2539609">
            <a:off x="6804733" y="4326205"/>
            <a:ext cx="641148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2">
            <a:extLst>
              <a:ext uri="{FF2B5EF4-FFF2-40B4-BE49-F238E27FC236}">
                <a16:creationId xmlns:a16="http://schemas.microsoft.com/office/drawing/2014/main" id="{8082F120-953E-FA1C-8E61-3D617B12BBA0}"/>
              </a:ext>
            </a:extLst>
          </p:cNvPr>
          <p:cNvSpPr/>
          <p:nvPr/>
        </p:nvSpPr>
        <p:spPr>
          <a:xfrm>
            <a:off x="6982031" y="3527689"/>
            <a:ext cx="701802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3">
            <a:extLst>
              <a:ext uri="{FF2B5EF4-FFF2-40B4-BE49-F238E27FC236}">
                <a16:creationId xmlns:a16="http://schemas.microsoft.com/office/drawing/2014/main" id="{C5D291D5-AAAC-E1B7-315B-F8CF52D7766E}"/>
              </a:ext>
            </a:extLst>
          </p:cNvPr>
          <p:cNvSpPr/>
          <p:nvPr/>
        </p:nvSpPr>
        <p:spPr>
          <a:xfrm rot="19060391">
            <a:off x="6804733" y="2729173"/>
            <a:ext cx="641148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85">
            <a:extLst>
              <a:ext uri="{FF2B5EF4-FFF2-40B4-BE49-F238E27FC236}">
                <a16:creationId xmlns:a16="http://schemas.microsoft.com/office/drawing/2014/main" id="{B942F088-9835-0785-8791-F777C4C4AF13}"/>
              </a:ext>
            </a:extLst>
          </p:cNvPr>
          <p:cNvSpPr/>
          <p:nvPr/>
        </p:nvSpPr>
        <p:spPr>
          <a:xfrm>
            <a:off x="7206107" y="1649160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Freeform 87">
            <a:extLst>
              <a:ext uri="{FF2B5EF4-FFF2-40B4-BE49-F238E27FC236}">
                <a16:creationId xmlns:a16="http://schemas.microsoft.com/office/drawing/2014/main" id="{E55AE920-B164-5229-F91A-5E79FA269A03}"/>
              </a:ext>
            </a:extLst>
          </p:cNvPr>
          <p:cNvSpPr/>
          <p:nvPr/>
        </p:nvSpPr>
        <p:spPr>
          <a:xfrm>
            <a:off x="7615501" y="3032765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9">
            <a:extLst>
              <a:ext uri="{FF2B5EF4-FFF2-40B4-BE49-F238E27FC236}">
                <a16:creationId xmlns:a16="http://schemas.microsoft.com/office/drawing/2014/main" id="{CB8DC548-4678-7B7A-3685-3D8B36A34338}"/>
              </a:ext>
            </a:extLst>
          </p:cNvPr>
          <p:cNvSpPr/>
          <p:nvPr/>
        </p:nvSpPr>
        <p:spPr>
          <a:xfrm>
            <a:off x="7206107" y="4439946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109">
            <a:extLst>
              <a:ext uri="{FF2B5EF4-FFF2-40B4-BE49-F238E27FC236}">
                <a16:creationId xmlns:a16="http://schemas.microsoft.com/office/drawing/2014/main" id="{C300D1A7-6170-756F-BC21-5E94C4DCFD65}"/>
              </a:ext>
            </a:extLst>
          </p:cNvPr>
          <p:cNvSpPr/>
          <p:nvPr/>
        </p:nvSpPr>
        <p:spPr>
          <a:xfrm>
            <a:off x="5201226" y="2727805"/>
            <a:ext cx="1716949" cy="171694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28">
            <a:extLst>
              <a:ext uri="{FF2B5EF4-FFF2-40B4-BE49-F238E27FC236}">
                <a16:creationId xmlns:a16="http://schemas.microsoft.com/office/drawing/2014/main" id="{E0AAAE8A-674A-F304-EEBE-33E65564B540}"/>
              </a:ext>
            </a:extLst>
          </p:cNvPr>
          <p:cNvSpPr/>
          <p:nvPr/>
        </p:nvSpPr>
        <p:spPr>
          <a:xfrm rot="19060391" flipH="1">
            <a:off x="4615778" y="4326205"/>
            <a:ext cx="641148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9">
            <a:extLst>
              <a:ext uri="{FF2B5EF4-FFF2-40B4-BE49-F238E27FC236}">
                <a16:creationId xmlns:a16="http://schemas.microsoft.com/office/drawing/2014/main" id="{138B6A3F-2E85-403E-4806-2DD25CCCE288}"/>
              </a:ext>
            </a:extLst>
          </p:cNvPr>
          <p:cNvSpPr/>
          <p:nvPr/>
        </p:nvSpPr>
        <p:spPr>
          <a:xfrm flipH="1">
            <a:off x="4420756" y="3527689"/>
            <a:ext cx="701802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30">
            <a:extLst>
              <a:ext uri="{FF2B5EF4-FFF2-40B4-BE49-F238E27FC236}">
                <a16:creationId xmlns:a16="http://schemas.microsoft.com/office/drawing/2014/main" id="{E65F212B-5079-6E40-186B-D01343D80954}"/>
              </a:ext>
            </a:extLst>
          </p:cNvPr>
          <p:cNvSpPr/>
          <p:nvPr/>
        </p:nvSpPr>
        <p:spPr>
          <a:xfrm rot="2539609" flipH="1">
            <a:off x="4615778" y="2729173"/>
            <a:ext cx="641148" cy="10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1">
            <a:extLst>
              <a:ext uri="{FF2B5EF4-FFF2-40B4-BE49-F238E27FC236}">
                <a16:creationId xmlns:a16="http://schemas.microsoft.com/office/drawing/2014/main" id="{4E695551-512A-5F30-0B28-60D834654D7E}"/>
              </a:ext>
            </a:extLst>
          </p:cNvPr>
          <p:cNvSpPr/>
          <p:nvPr/>
        </p:nvSpPr>
        <p:spPr>
          <a:xfrm>
            <a:off x="3728653" y="1649160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32">
            <a:extLst>
              <a:ext uri="{FF2B5EF4-FFF2-40B4-BE49-F238E27FC236}">
                <a16:creationId xmlns:a16="http://schemas.microsoft.com/office/drawing/2014/main" id="{0C558BA5-BE69-8CAE-20F9-02AC7C23BCFD}"/>
              </a:ext>
            </a:extLst>
          </p:cNvPr>
          <p:cNvSpPr/>
          <p:nvPr/>
        </p:nvSpPr>
        <p:spPr>
          <a:xfrm>
            <a:off x="3366140" y="3032765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Freeform 33">
            <a:extLst>
              <a:ext uri="{FF2B5EF4-FFF2-40B4-BE49-F238E27FC236}">
                <a16:creationId xmlns:a16="http://schemas.microsoft.com/office/drawing/2014/main" id="{5809D310-14AF-AB11-EDB6-2889C607D02B}"/>
              </a:ext>
            </a:extLst>
          </p:cNvPr>
          <p:cNvSpPr/>
          <p:nvPr/>
        </p:nvSpPr>
        <p:spPr>
          <a:xfrm>
            <a:off x="3750137" y="4439946"/>
            <a:ext cx="1096674" cy="1096674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Freeform 62">
            <a:extLst>
              <a:ext uri="{FF2B5EF4-FFF2-40B4-BE49-F238E27FC236}">
                <a16:creationId xmlns:a16="http://schemas.microsoft.com/office/drawing/2014/main" id="{A18B10AA-B6E8-F63F-0F41-198AC4E60E15}"/>
              </a:ext>
            </a:extLst>
          </p:cNvPr>
          <p:cNvSpPr>
            <a:spLocks noEditPoints="1"/>
          </p:cNvSpPr>
          <p:nvPr/>
        </p:nvSpPr>
        <p:spPr bwMode="auto">
          <a:xfrm>
            <a:off x="4056740" y="1975487"/>
            <a:ext cx="440499" cy="444021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8" name="Freeform 66">
            <a:extLst>
              <a:ext uri="{FF2B5EF4-FFF2-40B4-BE49-F238E27FC236}">
                <a16:creationId xmlns:a16="http://schemas.microsoft.com/office/drawing/2014/main" id="{B23B4CC7-B636-E3B8-E483-8D6362135558}"/>
              </a:ext>
            </a:extLst>
          </p:cNvPr>
          <p:cNvSpPr>
            <a:spLocks noEditPoints="1"/>
          </p:cNvSpPr>
          <p:nvPr/>
        </p:nvSpPr>
        <p:spPr bwMode="auto">
          <a:xfrm>
            <a:off x="3637628" y="3347691"/>
            <a:ext cx="562992" cy="43668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C9C86B8-A254-E649-3312-E342F4DC59F2}"/>
              </a:ext>
            </a:extLst>
          </p:cNvPr>
          <p:cNvSpPr>
            <a:spLocks noEditPoints="1"/>
          </p:cNvSpPr>
          <p:nvPr/>
        </p:nvSpPr>
        <p:spPr bwMode="auto">
          <a:xfrm>
            <a:off x="4054810" y="4797590"/>
            <a:ext cx="487328" cy="381386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0" name="Freeform 57">
            <a:extLst>
              <a:ext uri="{FF2B5EF4-FFF2-40B4-BE49-F238E27FC236}">
                <a16:creationId xmlns:a16="http://schemas.microsoft.com/office/drawing/2014/main" id="{BEB26F7C-386F-5266-8FE0-5ADFF317B4C1}"/>
              </a:ext>
            </a:extLst>
          </p:cNvPr>
          <p:cNvSpPr>
            <a:spLocks noEditPoints="1"/>
          </p:cNvSpPr>
          <p:nvPr/>
        </p:nvSpPr>
        <p:spPr bwMode="auto">
          <a:xfrm>
            <a:off x="7586800" y="2032635"/>
            <a:ext cx="378514" cy="33556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Freeform 131">
            <a:extLst>
              <a:ext uri="{FF2B5EF4-FFF2-40B4-BE49-F238E27FC236}">
                <a16:creationId xmlns:a16="http://schemas.microsoft.com/office/drawing/2014/main" id="{8139167E-BBC1-2FB5-2F76-ECBC4ABB4A58}"/>
              </a:ext>
            </a:extLst>
          </p:cNvPr>
          <p:cNvSpPr>
            <a:spLocks/>
          </p:cNvSpPr>
          <p:nvPr/>
        </p:nvSpPr>
        <p:spPr bwMode="auto">
          <a:xfrm>
            <a:off x="7931545" y="3380481"/>
            <a:ext cx="428399" cy="43489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7311F552-5899-393A-8F5E-EDEBEC0E7EB6}"/>
              </a:ext>
            </a:extLst>
          </p:cNvPr>
          <p:cNvSpPr>
            <a:spLocks noEditPoints="1"/>
          </p:cNvSpPr>
          <p:nvPr/>
        </p:nvSpPr>
        <p:spPr bwMode="auto">
          <a:xfrm>
            <a:off x="7509325" y="4743165"/>
            <a:ext cx="490236" cy="49023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3" name="Freeform 42">
            <a:extLst>
              <a:ext uri="{FF2B5EF4-FFF2-40B4-BE49-F238E27FC236}">
                <a16:creationId xmlns:a16="http://schemas.microsoft.com/office/drawing/2014/main" id="{0F02A9E8-04CE-96D4-F106-D38EBF6E1203}"/>
              </a:ext>
            </a:extLst>
          </p:cNvPr>
          <p:cNvSpPr>
            <a:spLocks noEditPoints="1"/>
          </p:cNvSpPr>
          <p:nvPr/>
        </p:nvSpPr>
        <p:spPr bwMode="auto">
          <a:xfrm>
            <a:off x="5683169" y="3262171"/>
            <a:ext cx="753066" cy="648209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F166F1-234A-CEDB-9F4A-64D8A1D6E93F}"/>
              </a:ext>
            </a:extLst>
          </p:cNvPr>
          <p:cNvGrpSpPr/>
          <p:nvPr/>
        </p:nvGrpSpPr>
        <p:grpSpPr>
          <a:xfrm>
            <a:off x="751407" y="1776442"/>
            <a:ext cx="2919366" cy="927534"/>
            <a:chOff x="-991135" y="4414114"/>
            <a:chExt cx="2919366" cy="92753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DE4996-9959-8777-CEAB-9C8F19ACB2DC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DFDC870-0CE9-24FD-8DB3-006C724A1870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DF3D670-309F-C32A-967A-2AB48D84582F}"/>
              </a:ext>
            </a:extLst>
          </p:cNvPr>
          <p:cNvGrpSpPr/>
          <p:nvPr/>
        </p:nvGrpSpPr>
        <p:grpSpPr>
          <a:xfrm>
            <a:off x="8359944" y="1776442"/>
            <a:ext cx="2920083" cy="927534"/>
            <a:chOff x="-991852" y="4414114"/>
            <a:chExt cx="2920083" cy="92753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B2CD1D-7122-EE08-7C52-FCFAFBA0537D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8FE1988-4FC7-849E-5058-F787DB2F5C07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285610B-072D-6DB3-6F7F-05964864F122}"/>
              </a:ext>
            </a:extLst>
          </p:cNvPr>
          <p:cNvGrpSpPr/>
          <p:nvPr/>
        </p:nvGrpSpPr>
        <p:grpSpPr>
          <a:xfrm>
            <a:off x="751407" y="4586955"/>
            <a:ext cx="2919366" cy="927534"/>
            <a:chOff x="-991135" y="4414114"/>
            <a:chExt cx="2919366" cy="9275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1927CC2-D7A8-81D9-97DC-800E73B38381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E0AEE51-2FD3-29B7-07C1-54FADA534CB3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8D94D34-2FEC-671D-851F-365408F60576}"/>
              </a:ext>
            </a:extLst>
          </p:cNvPr>
          <p:cNvGrpSpPr/>
          <p:nvPr/>
        </p:nvGrpSpPr>
        <p:grpSpPr>
          <a:xfrm>
            <a:off x="8359944" y="4586955"/>
            <a:ext cx="2920083" cy="927534"/>
            <a:chOff x="-991852" y="4414114"/>
            <a:chExt cx="2920083" cy="9275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98A6E2C-3BFC-766B-CB8C-730FAFE9E852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35045DD-AD97-A631-11F7-8708E4352BA7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F6FA77F-00DA-FFB2-0915-A17532D75F32}"/>
              </a:ext>
            </a:extLst>
          </p:cNvPr>
          <p:cNvGrpSpPr/>
          <p:nvPr/>
        </p:nvGrpSpPr>
        <p:grpSpPr>
          <a:xfrm>
            <a:off x="384097" y="3103478"/>
            <a:ext cx="2919366" cy="927534"/>
            <a:chOff x="-991135" y="4414114"/>
            <a:chExt cx="2919366" cy="92753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670F82C-6C68-36DC-435C-C45E12FEEEA4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655F30F-35BB-553D-7864-E3B6448FC8C9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0982E1-87D8-86E8-B896-801087D92F91}"/>
              </a:ext>
            </a:extLst>
          </p:cNvPr>
          <p:cNvGrpSpPr/>
          <p:nvPr/>
        </p:nvGrpSpPr>
        <p:grpSpPr>
          <a:xfrm>
            <a:off x="8755717" y="3103478"/>
            <a:ext cx="2920083" cy="927534"/>
            <a:chOff x="-991852" y="4414114"/>
            <a:chExt cx="2920083" cy="9275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E690645-3ECA-8B8C-D5F4-04EBFDE4273B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D8554F-E148-D5FE-4B6C-B33835F4D430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946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58000"/>
                  </a:srgbClr>
                </a:gs>
                <a:gs pos="63000">
                  <a:srgbClr val="0287FD">
                    <a:alpha val="82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4EA1C67-BA45-DD71-F570-C4298F234341}"/>
              </a:ext>
            </a:extLst>
          </p:cNvPr>
          <p:cNvSpPr txBox="1"/>
          <p:nvPr/>
        </p:nvSpPr>
        <p:spPr>
          <a:xfrm>
            <a:off x="4619709" y="3482791"/>
            <a:ext cx="29525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D14E78-F2FE-1DAB-9BEE-82E0A562291A}"/>
              </a:ext>
            </a:extLst>
          </p:cNvPr>
          <p:cNvSpPr/>
          <p:nvPr/>
        </p:nvSpPr>
        <p:spPr>
          <a:xfrm rot="2700000">
            <a:off x="6436910" y="1319442"/>
            <a:ext cx="1240169" cy="1240169"/>
          </a:xfrm>
          <a:prstGeom prst="roundRect">
            <a:avLst/>
          </a:prstGeom>
          <a:noFill/>
          <a:ln w="25400">
            <a:gradFill flip="none" rotWithShape="1">
              <a:gsLst>
                <a:gs pos="13000">
                  <a:srgbClr val="0287FD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3C22E3-F968-EA85-825E-17D0AF3C394C}"/>
              </a:ext>
            </a:extLst>
          </p:cNvPr>
          <p:cNvSpPr/>
          <p:nvPr/>
        </p:nvSpPr>
        <p:spPr>
          <a:xfrm rot="13500000">
            <a:off x="5104544" y="960431"/>
            <a:ext cx="1958206" cy="195820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364A50-98BD-F7BF-156B-9ABF19DEADAA}"/>
              </a:ext>
            </a:extLst>
          </p:cNvPr>
          <p:cNvSpPr txBox="1"/>
          <p:nvPr/>
        </p:nvSpPr>
        <p:spPr>
          <a:xfrm>
            <a:off x="5250726" y="1184242"/>
            <a:ext cx="1665841" cy="156966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9600" b="1" dirty="0">
                <a:latin typeface="+mn-lt"/>
              </a:rPr>
              <a:t>04</a:t>
            </a:r>
            <a:endParaRPr lang="zh-CN" altLang="en-US" sz="9600" b="1" dirty="0">
              <a:latin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E1BDDE-60D6-6E9D-4697-DD65FDDD96FB}"/>
              </a:ext>
            </a:extLst>
          </p:cNvPr>
          <p:cNvSpPr txBox="1"/>
          <p:nvPr/>
        </p:nvSpPr>
        <p:spPr>
          <a:xfrm>
            <a:off x="4810509" y="3995231"/>
            <a:ext cx="257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alpha val="51000"/>
                  </a:schemeClr>
                </a:solidFill>
              </a:rPr>
              <a:t>Click here to add title text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CA6F54D-F488-7B7A-2AA3-A7E870DF6E12}"/>
              </a:ext>
            </a:extLst>
          </p:cNvPr>
          <p:cNvSpPr/>
          <p:nvPr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488D22-EB54-5DB4-6D9F-84E152EC8E98}"/>
              </a:ext>
            </a:extLst>
          </p:cNvPr>
          <p:cNvSpPr/>
          <p:nvPr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7BE515-8AF5-8D66-6A3F-023357485965}"/>
              </a:ext>
            </a:extLst>
          </p:cNvPr>
          <p:cNvSpPr txBox="1"/>
          <p:nvPr/>
        </p:nvSpPr>
        <p:spPr>
          <a:xfrm>
            <a:off x="3536390" y="4457801"/>
            <a:ext cx="50945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08BD1A-A59D-B2A0-D5AB-09876FF424D2}"/>
              </a:ext>
            </a:extLst>
          </p:cNvPr>
          <p:cNvSpPr/>
          <p:nvPr/>
        </p:nvSpPr>
        <p:spPr>
          <a:xfrm rot="13500000">
            <a:off x="4860381" y="1201928"/>
            <a:ext cx="485554" cy="485554"/>
          </a:xfrm>
          <a:prstGeom prst="roundRect">
            <a:avLst/>
          </a:prstGeom>
          <a:gradFill flip="none" rotWithShape="1">
            <a:gsLst>
              <a:gs pos="100000">
                <a:srgbClr val="66B6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884B43-BB5D-9096-C880-EBBDC2D229E4}"/>
              </a:ext>
            </a:extLst>
          </p:cNvPr>
          <p:cNvSpPr/>
          <p:nvPr/>
        </p:nvSpPr>
        <p:spPr>
          <a:xfrm rot="13500000">
            <a:off x="4067090" y="1500629"/>
            <a:ext cx="270023" cy="270023"/>
          </a:xfrm>
          <a:prstGeom prst="roundRect">
            <a:avLst/>
          </a:prstGeom>
          <a:gradFill flip="none" rotWithShape="1">
            <a:gsLst>
              <a:gs pos="100000">
                <a:srgbClr val="8DC9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1110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3DE5B247-C8A3-AED2-503D-3FC71B411463}"/>
              </a:ext>
            </a:extLst>
          </p:cNvPr>
          <p:cNvSpPr/>
          <p:nvPr/>
        </p:nvSpPr>
        <p:spPr>
          <a:xfrm>
            <a:off x="3914503" y="2179860"/>
            <a:ext cx="4352309" cy="4352309"/>
          </a:xfrm>
          <a:prstGeom prst="arc">
            <a:avLst>
              <a:gd name="adj1" fmla="val 10767169"/>
              <a:gd name="adj2" fmla="val 0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F6B78533-8769-6B2E-6CF5-DB85A0A169B5}"/>
              </a:ext>
            </a:extLst>
          </p:cNvPr>
          <p:cNvSpPr/>
          <p:nvPr/>
        </p:nvSpPr>
        <p:spPr>
          <a:xfrm>
            <a:off x="3782236" y="4208953"/>
            <a:ext cx="192000" cy="192000"/>
          </a:xfrm>
          <a:prstGeom prst="ellipse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793FD278-BB51-30AA-EE1F-9CE5E56182BB}"/>
              </a:ext>
            </a:extLst>
          </p:cNvPr>
          <p:cNvSpPr/>
          <p:nvPr/>
        </p:nvSpPr>
        <p:spPr>
          <a:xfrm>
            <a:off x="8158657" y="4208953"/>
            <a:ext cx="192000" cy="192000"/>
          </a:xfrm>
          <a:prstGeom prst="ellipse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60AFF7E-41E8-BF9E-7C2A-86897FAD0FC8}"/>
              </a:ext>
            </a:extLst>
          </p:cNvPr>
          <p:cNvSpPr/>
          <p:nvPr/>
        </p:nvSpPr>
        <p:spPr>
          <a:xfrm>
            <a:off x="4362487" y="2787753"/>
            <a:ext cx="192000" cy="192000"/>
          </a:xfrm>
          <a:prstGeom prst="ellipse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BC729FC-6605-50A6-8A74-2CC7663A175A}"/>
              </a:ext>
            </a:extLst>
          </p:cNvPr>
          <p:cNvSpPr/>
          <p:nvPr/>
        </p:nvSpPr>
        <p:spPr>
          <a:xfrm>
            <a:off x="7626828" y="2787753"/>
            <a:ext cx="192000" cy="192000"/>
          </a:xfrm>
          <a:prstGeom prst="ellipse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A329660-35FE-E8AD-99DF-AF554E626B86}"/>
              </a:ext>
            </a:extLst>
          </p:cNvPr>
          <p:cNvSpPr/>
          <p:nvPr/>
        </p:nvSpPr>
        <p:spPr>
          <a:xfrm>
            <a:off x="5994657" y="2082855"/>
            <a:ext cx="192000" cy="192000"/>
          </a:xfrm>
          <a:prstGeom prst="ellipse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5" name="任意多边形 11">
            <a:extLst>
              <a:ext uri="{FF2B5EF4-FFF2-40B4-BE49-F238E27FC236}">
                <a16:creationId xmlns:a16="http://schemas.microsoft.com/office/drawing/2014/main" id="{DB6D27D4-F5CD-CBD7-6E5C-61E0AFFDD796}"/>
              </a:ext>
            </a:extLst>
          </p:cNvPr>
          <p:cNvSpPr/>
          <p:nvPr/>
        </p:nvSpPr>
        <p:spPr bwMode="auto">
          <a:xfrm>
            <a:off x="4402200" y="2643495"/>
            <a:ext cx="3416628" cy="3130916"/>
          </a:xfrm>
          <a:custGeom>
            <a:avLst/>
            <a:gdLst>
              <a:gd name="connsiteX0" fmla="*/ 757238 w 1514476"/>
              <a:gd name="connsiteY0" fmla="*/ 0 h 1387702"/>
              <a:gd name="connsiteX1" fmla="*/ 1514476 w 1514476"/>
              <a:gd name="connsiteY1" fmla="*/ 757238 h 1387702"/>
              <a:gd name="connsiteX2" fmla="*/ 1180617 w 1514476"/>
              <a:gd name="connsiteY2" fmla="*/ 1385152 h 1387702"/>
              <a:gd name="connsiteX3" fmla="*/ 1175919 w 1514476"/>
              <a:gd name="connsiteY3" fmla="*/ 1387702 h 1387702"/>
              <a:gd name="connsiteX4" fmla="*/ 1051989 w 1514476"/>
              <a:gd name="connsiteY4" fmla="*/ 1320436 h 1387702"/>
              <a:gd name="connsiteX5" fmla="*/ 757238 w 1514476"/>
              <a:gd name="connsiteY5" fmla="*/ 1260928 h 1387702"/>
              <a:gd name="connsiteX6" fmla="*/ 462487 w 1514476"/>
              <a:gd name="connsiteY6" fmla="*/ 1320436 h 1387702"/>
              <a:gd name="connsiteX7" fmla="*/ 338558 w 1514476"/>
              <a:gd name="connsiteY7" fmla="*/ 1387702 h 1387702"/>
              <a:gd name="connsiteX8" fmla="*/ 333859 w 1514476"/>
              <a:gd name="connsiteY8" fmla="*/ 1385152 h 1387702"/>
              <a:gd name="connsiteX9" fmla="*/ 0 w 1514476"/>
              <a:gd name="connsiteY9" fmla="*/ 757238 h 1387702"/>
              <a:gd name="connsiteX10" fmla="*/ 757238 w 1514476"/>
              <a:gd name="connsiteY10" fmla="*/ 0 h 138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14476" h="1387702">
                <a:moveTo>
                  <a:pt x="757238" y="0"/>
                </a:moveTo>
                <a:cubicBezTo>
                  <a:pt x="1175449" y="0"/>
                  <a:pt x="1514476" y="339027"/>
                  <a:pt x="1514476" y="757238"/>
                </a:cubicBezTo>
                <a:cubicBezTo>
                  <a:pt x="1514476" y="1018620"/>
                  <a:pt x="1382044" y="1249071"/>
                  <a:pt x="1180617" y="1385152"/>
                </a:cubicBezTo>
                <a:lnTo>
                  <a:pt x="1175919" y="1387702"/>
                </a:lnTo>
                <a:lnTo>
                  <a:pt x="1051989" y="1320436"/>
                </a:lnTo>
                <a:cubicBezTo>
                  <a:pt x="961395" y="1282117"/>
                  <a:pt x="861791" y="1260928"/>
                  <a:pt x="757238" y="1260928"/>
                </a:cubicBezTo>
                <a:cubicBezTo>
                  <a:pt x="652686" y="1260928"/>
                  <a:pt x="553082" y="1282117"/>
                  <a:pt x="462487" y="1320436"/>
                </a:cubicBezTo>
                <a:lnTo>
                  <a:pt x="338558" y="1387702"/>
                </a:lnTo>
                <a:lnTo>
                  <a:pt x="333859" y="1385152"/>
                </a:lnTo>
                <a:cubicBezTo>
                  <a:pt x="132433" y="1249071"/>
                  <a:pt x="0" y="1018620"/>
                  <a:pt x="0" y="757238"/>
                </a:cubicBezTo>
                <a:cubicBezTo>
                  <a:pt x="0" y="339027"/>
                  <a:pt x="339027" y="0"/>
                  <a:pt x="757238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7184B18-DFB4-B180-1F5A-DC93148C489C}"/>
              </a:ext>
            </a:extLst>
          </p:cNvPr>
          <p:cNvGrpSpPr/>
          <p:nvPr/>
        </p:nvGrpSpPr>
        <p:grpSpPr>
          <a:xfrm>
            <a:off x="751407" y="3937186"/>
            <a:ext cx="2919366" cy="927534"/>
            <a:chOff x="-991135" y="4414114"/>
            <a:chExt cx="2919366" cy="92753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EF0D332-0276-D1CA-332C-CE918DF08560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DB6BB40-90AE-640A-6BDC-83B114E45195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30AA078-1587-7688-6F3A-46322664D39C}"/>
              </a:ext>
            </a:extLst>
          </p:cNvPr>
          <p:cNvGrpSpPr/>
          <p:nvPr/>
        </p:nvGrpSpPr>
        <p:grpSpPr>
          <a:xfrm>
            <a:off x="8510542" y="3937186"/>
            <a:ext cx="2920083" cy="927534"/>
            <a:chOff x="-991852" y="4414114"/>
            <a:chExt cx="2920083" cy="92753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5108186-DF98-47D6-8C13-0826396452CF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F96FFEF-041F-7BC3-44A3-118CE93AB3CF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FF85B1C-D865-F466-AA64-8AF4C4792CE7}"/>
              </a:ext>
            </a:extLst>
          </p:cNvPr>
          <p:cNvGrpSpPr/>
          <p:nvPr/>
        </p:nvGrpSpPr>
        <p:grpSpPr>
          <a:xfrm>
            <a:off x="1290146" y="2425690"/>
            <a:ext cx="2919366" cy="927534"/>
            <a:chOff x="-991135" y="4414114"/>
            <a:chExt cx="2919366" cy="92753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4EB1BA8-703E-2436-63B2-6F9962398B6B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00F33A4-158D-580F-CDE0-EEA4F29E41C1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6995309-7B31-F21B-DC78-42B7F5F4137C}"/>
              </a:ext>
            </a:extLst>
          </p:cNvPr>
          <p:cNvGrpSpPr/>
          <p:nvPr/>
        </p:nvGrpSpPr>
        <p:grpSpPr>
          <a:xfrm>
            <a:off x="7971086" y="2425690"/>
            <a:ext cx="2920083" cy="927534"/>
            <a:chOff x="-991852" y="4414114"/>
            <a:chExt cx="2920083" cy="92753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FFFF4B2-3059-4EC5-8178-5C3B1EDDD2C6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59736EA-4493-8A53-F300-CBA03A4874C1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34A696F-524D-8F1B-719A-06F0256142EF}"/>
              </a:ext>
            </a:extLst>
          </p:cNvPr>
          <p:cNvGrpSpPr/>
          <p:nvPr/>
        </p:nvGrpSpPr>
        <p:grpSpPr>
          <a:xfrm>
            <a:off x="3080549" y="1387421"/>
            <a:ext cx="6020216" cy="650535"/>
            <a:chOff x="-2541560" y="4414114"/>
            <a:chExt cx="6020216" cy="65053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FCEC59D-EE8B-DE6C-59A4-FF0F62C3F967}"/>
                </a:ext>
              </a:extLst>
            </p:cNvPr>
            <p:cNvSpPr txBox="1"/>
            <p:nvPr/>
          </p:nvSpPr>
          <p:spPr>
            <a:xfrm>
              <a:off x="-306665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61C08A6-E843-EE9F-75DD-AC09553902FE}"/>
                </a:ext>
              </a:extLst>
            </p:cNvPr>
            <p:cNvSpPr txBox="1"/>
            <p:nvPr/>
          </p:nvSpPr>
          <p:spPr>
            <a:xfrm>
              <a:off x="-2541560" y="4721222"/>
              <a:ext cx="6020216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9A6D3C15-82E0-A7F9-D3DB-4A8A00D8D06F}"/>
              </a:ext>
            </a:extLst>
          </p:cNvPr>
          <p:cNvSpPr txBox="1"/>
          <p:nvPr/>
        </p:nvSpPr>
        <p:spPr>
          <a:xfrm>
            <a:off x="5500324" y="5742941"/>
            <a:ext cx="1191352" cy="40011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b="1" dirty="0">
                <a:latin typeface="+mn-ea"/>
                <a:ea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03085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58000"/>
                  </a:srgbClr>
                </a:gs>
                <a:gs pos="63000">
                  <a:srgbClr val="0287FD">
                    <a:alpha val="82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9" name="矩形: 圆角 298">
            <a:extLst>
              <a:ext uri="{FF2B5EF4-FFF2-40B4-BE49-F238E27FC236}">
                <a16:creationId xmlns:a16="http://schemas.microsoft.com/office/drawing/2014/main" id="{A82B6435-C2A1-30E1-C1AB-E059724429C7}"/>
              </a:ext>
            </a:extLst>
          </p:cNvPr>
          <p:cNvSpPr/>
          <p:nvPr/>
        </p:nvSpPr>
        <p:spPr>
          <a:xfrm rot="2700000">
            <a:off x="4330467" y="635325"/>
            <a:ext cx="763940" cy="76394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CBF1F44D-53F0-C496-E07E-880CCACED6D3}"/>
              </a:ext>
            </a:extLst>
          </p:cNvPr>
          <p:cNvSpPr/>
          <p:nvPr/>
        </p:nvSpPr>
        <p:spPr>
          <a:xfrm rot="2700000">
            <a:off x="5606586" y="-468014"/>
            <a:ext cx="2329078" cy="2329078"/>
          </a:xfrm>
          <a:prstGeom prst="roundRect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D94B3D0-AA4D-6F83-7B6F-A11758B4339D}"/>
              </a:ext>
            </a:extLst>
          </p:cNvPr>
          <p:cNvSpPr/>
          <p:nvPr/>
        </p:nvSpPr>
        <p:spPr>
          <a:xfrm rot="13500000">
            <a:off x="4030869" y="-2751955"/>
            <a:ext cx="4130262" cy="413026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135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C3010F43-91B5-08F5-3442-97E36A1C8B6B}"/>
              </a:ext>
            </a:extLst>
          </p:cNvPr>
          <p:cNvSpPr txBox="1"/>
          <p:nvPr/>
        </p:nvSpPr>
        <p:spPr>
          <a:xfrm>
            <a:off x="5224130" y="291199"/>
            <a:ext cx="172354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F9C24C5F-0D21-1F0F-6E48-6EFAE2660F6A}"/>
              </a:ext>
            </a:extLst>
          </p:cNvPr>
          <p:cNvSpPr txBox="1"/>
          <p:nvPr/>
        </p:nvSpPr>
        <p:spPr>
          <a:xfrm>
            <a:off x="5358943" y="1156120"/>
            <a:ext cx="1516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a typeface="思源黑体 CN Heavy" panose="020B0A00000000000000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ea typeface="思源黑体 CN Heavy" panose="020B0A00000000000000" pitchFamily="34" charset="-122"/>
            </a:endParaRPr>
          </a:p>
        </p:txBody>
      </p:sp>
      <p:sp>
        <p:nvSpPr>
          <p:cNvPr id="304" name="矩形: 圆角 303">
            <a:extLst>
              <a:ext uri="{FF2B5EF4-FFF2-40B4-BE49-F238E27FC236}">
                <a16:creationId xmlns:a16="http://schemas.microsoft.com/office/drawing/2014/main" id="{0D438CA8-D337-3564-96BB-F04F772EE609}"/>
              </a:ext>
            </a:extLst>
          </p:cNvPr>
          <p:cNvSpPr/>
          <p:nvPr/>
        </p:nvSpPr>
        <p:spPr>
          <a:xfrm rot="2700000">
            <a:off x="7944204" y="881368"/>
            <a:ext cx="271858" cy="2718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5" name="矩形: 圆角 304">
            <a:extLst>
              <a:ext uri="{FF2B5EF4-FFF2-40B4-BE49-F238E27FC236}">
                <a16:creationId xmlns:a16="http://schemas.microsoft.com/office/drawing/2014/main" id="{2FF896C1-9F7E-1672-2274-D3F211BF88D0}"/>
              </a:ext>
            </a:extLst>
          </p:cNvPr>
          <p:cNvSpPr/>
          <p:nvPr/>
        </p:nvSpPr>
        <p:spPr>
          <a:xfrm rot="2700000">
            <a:off x="3282171" y="468376"/>
            <a:ext cx="404950" cy="40495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0EBF47D-557B-2D1A-2368-10D691CEEBDE}"/>
              </a:ext>
            </a:extLst>
          </p:cNvPr>
          <p:cNvGrpSpPr/>
          <p:nvPr/>
        </p:nvGrpSpPr>
        <p:grpSpPr>
          <a:xfrm>
            <a:off x="2089127" y="2889565"/>
            <a:ext cx="4166243" cy="808497"/>
            <a:chOff x="1639471" y="2843293"/>
            <a:chExt cx="4166243" cy="80849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4EA1C67-BA45-DD71-F570-C4298F234341}"/>
                </a:ext>
              </a:extLst>
            </p:cNvPr>
            <p:cNvSpPr txBox="1"/>
            <p:nvPr/>
          </p:nvSpPr>
          <p:spPr>
            <a:xfrm>
              <a:off x="2853132" y="2885799"/>
              <a:ext cx="295258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0E4E468-D4F5-0762-8449-9A47420F9F84}"/>
                </a:ext>
              </a:extLst>
            </p:cNvPr>
            <p:cNvGrpSpPr/>
            <p:nvPr/>
          </p:nvGrpSpPr>
          <p:grpSpPr>
            <a:xfrm>
              <a:off x="1639471" y="2843293"/>
              <a:ext cx="1085947" cy="779911"/>
              <a:chOff x="2146298" y="2820539"/>
              <a:chExt cx="864855" cy="621126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9D14E78-F2FE-1DAB-9BEE-82E0A562291A}"/>
                  </a:ext>
                </a:extLst>
              </p:cNvPr>
              <p:cNvSpPr/>
              <p:nvPr/>
            </p:nvSpPr>
            <p:spPr>
              <a:xfrm rot="2700000">
                <a:off x="2520045" y="2885546"/>
                <a:ext cx="491108" cy="491108"/>
              </a:xfrm>
              <a:prstGeom prst="roundRect">
                <a:avLst/>
              </a:prstGeom>
              <a:noFill/>
              <a:ln w="12700">
                <a:gradFill flip="none" rotWithShape="1">
                  <a:gsLst>
                    <a:gs pos="13000">
                      <a:srgbClr val="0287FD">
                        <a:alpha val="0"/>
                      </a:srgb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92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2C3C22E3-F968-EA85-825E-17D0AF3C394C}"/>
                  </a:ext>
                </a:extLst>
              </p:cNvPr>
              <p:cNvSpPr/>
              <p:nvPr/>
            </p:nvSpPr>
            <p:spPr>
              <a:xfrm rot="13500000">
                <a:off x="2146298" y="2820539"/>
                <a:ext cx="621126" cy="62112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0287FD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364A50-98BD-F7BF-156B-9ABF19DEADAA}"/>
                  </a:ext>
                </a:extLst>
              </p:cNvPr>
              <p:cNvSpPr txBox="1"/>
              <p:nvPr/>
            </p:nvSpPr>
            <p:spPr>
              <a:xfrm>
                <a:off x="2162467" y="2891530"/>
                <a:ext cx="588788" cy="51474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>
                      <a:gsLst>
                        <a:gs pos="0">
                          <a:srgbClr val="0287FD"/>
                        </a:gs>
                        <a:gs pos="100000">
                          <a:srgbClr val="0272C2"/>
                        </a:gs>
                      </a:gsLst>
                      <a:lin ang="5400000" scaled="1"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>
                    <a:latin typeface="+mn-lt"/>
                  </a:rPr>
                  <a:t>01</a:t>
                </a:r>
                <a:endParaRPr lang="zh-CN" altLang="en-US" sz="3600" b="1" dirty="0">
                  <a:latin typeface="+mn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0E1BDDE-60D6-6E9D-4697-DD65FDDD96FB}"/>
                </a:ext>
              </a:extLst>
            </p:cNvPr>
            <p:cNvSpPr txBox="1"/>
            <p:nvPr/>
          </p:nvSpPr>
          <p:spPr>
            <a:xfrm>
              <a:off x="2886758" y="3344013"/>
              <a:ext cx="25709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51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8ECCCE3-EBC6-2983-E792-26EA10A0DE91}"/>
              </a:ext>
            </a:extLst>
          </p:cNvPr>
          <p:cNvGrpSpPr/>
          <p:nvPr/>
        </p:nvGrpSpPr>
        <p:grpSpPr>
          <a:xfrm>
            <a:off x="6486956" y="2889565"/>
            <a:ext cx="4166243" cy="808497"/>
            <a:chOff x="1639471" y="2843293"/>
            <a:chExt cx="4166243" cy="80849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E15EDB-A85C-E82F-57F4-C8389AFCF8AD}"/>
                </a:ext>
              </a:extLst>
            </p:cNvPr>
            <p:cNvSpPr txBox="1"/>
            <p:nvPr/>
          </p:nvSpPr>
          <p:spPr>
            <a:xfrm>
              <a:off x="2853132" y="2885799"/>
              <a:ext cx="295258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102A3C3-461C-D2E5-771F-DB8DFE3B045A}"/>
                </a:ext>
              </a:extLst>
            </p:cNvPr>
            <p:cNvGrpSpPr/>
            <p:nvPr/>
          </p:nvGrpSpPr>
          <p:grpSpPr>
            <a:xfrm>
              <a:off x="1639471" y="2843293"/>
              <a:ext cx="1085947" cy="779911"/>
              <a:chOff x="2146298" y="2820539"/>
              <a:chExt cx="864855" cy="621126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1BB9F084-5BF8-D322-7ACC-7EE1A48479E7}"/>
                  </a:ext>
                </a:extLst>
              </p:cNvPr>
              <p:cNvSpPr/>
              <p:nvPr/>
            </p:nvSpPr>
            <p:spPr>
              <a:xfrm rot="2700000">
                <a:off x="2520045" y="2885546"/>
                <a:ext cx="491108" cy="491108"/>
              </a:xfrm>
              <a:prstGeom prst="roundRect">
                <a:avLst/>
              </a:prstGeom>
              <a:noFill/>
              <a:ln w="12700">
                <a:gradFill flip="none" rotWithShape="1">
                  <a:gsLst>
                    <a:gs pos="13000">
                      <a:srgbClr val="0287FD">
                        <a:alpha val="0"/>
                      </a:srgb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92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3D1D8D-42E0-3D44-2CDB-842F6965798C}"/>
                  </a:ext>
                </a:extLst>
              </p:cNvPr>
              <p:cNvSpPr/>
              <p:nvPr/>
            </p:nvSpPr>
            <p:spPr>
              <a:xfrm rot="13500000">
                <a:off x="2146298" y="2820539"/>
                <a:ext cx="621126" cy="62112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0287FD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52BDB15-9835-978D-3142-715A7F95E365}"/>
                  </a:ext>
                </a:extLst>
              </p:cNvPr>
              <p:cNvSpPr txBox="1"/>
              <p:nvPr/>
            </p:nvSpPr>
            <p:spPr>
              <a:xfrm>
                <a:off x="2162467" y="2891530"/>
                <a:ext cx="588788" cy="51474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>
                      <a:gsLst>
                        <a:gs pos="0">
                          <a:srgbClr val="0287FD"/>
                        </a:gs>
                        <a:gs pos="100000">
                          <a:srgbClr val="0272C2"/>
                        </a:gs>
                      </a:gsLst>
                      <a:lin ang="5400000" scaled="1"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>
                    <a:latin typeface="+mn-lt"/>
                  </a:rPr>
                  <a:t>02</a:t>
                </a:r>
                <a:endParaRPr lang="zh-CN" altLang="en-US" sz="3600" b="1" dirty="0">
                  <a:latin typeface="+mn-lt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9588A19-99BF-5FFF-6B4A-D49F27C91C9C}"/>
                </a:ext>
              </a:extLst>
            </p:cNvPr>
            <p:cNvSpPr txBox="1"/>
            <p:nvPr/>
          </p:nvSpPr>
          <p:spPr>
            <a:xfrm>
              <a:off x="2886758" y="3344013"/>
              <a:ext cx="25709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51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9E0E67D-4062-A367-6670-B48CDA7347C3}"/>
              </a:ext>
            </a:extLst>
          </p:cNvPr>
          <p:cNvGrpSpPr/>
          <p:nvPr/>
        </p:nvGrpSpPr>
        <p:grpSpPr>
          <a:xfrm>
            <a:off x="2089127" y="4191914"/>
            <a:ext cx="4166243" cy="808497"/>
            <a:chOff x="1639471" y="2843293"/>
            <a:chExt cx="4166243" cy="8084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0E1B9A7-6968-FB28-AFB8-B71795BB7744}"/>
                </a:ext>
              </a:extLst>
            </p:cNvPr>
            <p:cNvSpPr txBox="1"/>
            <p:nvPr/>
          </p:nvSpPr>
          <p:spPr>
            <a:xfrm>
              <a:off x="2853132" y="2885799"/>
              <a:ext cx="295258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A9EE78C-40AE-ADF9-E2E5-35B19BE0B94D}"/>
                </a:ext>
              </a:extLst>
            </p:cNvPr>
            <p:cNvGrpSpPr/>
            <p:nvPr/>
          </p:nvGrpSpPr>
          <p:grpSpPr>
            <a:xfrm>
              <a:off x="1639471" y="2843293"/>
              <a:ext cx="1085947" cy="779911"/>
              <a:chOff x="2146298" y="2820539"/>
              <a:chExt cx="864855" cy="621126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BE4A8E44-CAAD-0568-34DB-53FBF4DA5182}"/>
                  </a:ext>
                </a:extLst>
              </p:cNvPr>
              <p:cNvSpPr/>
              <p:nvPr/>
            </p:nvSpPr>
            <p:spPr>
              <a:xfrm rot="2700000">
                <a:off x="2520045" y="2885546"/>
                <a:ext cx="491108" cy="491108"/>
              </a:xfrm>
              <a:prstGeom prst="roundRect">
                <a:avLst/>
              </a:prstGeom>
              <a:noFill/>
              <a:ln w="12700">
                <a:gradFill flip="none" rotWithShape="1">
                  <a:gsLst>
                    <a:gs pos="13000">
                      <a:srgbClr val="0287FD">
                        <a:alpha val="0"/>
                      </a:srgb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92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B0D2F166-0038-3415-1E2E-80B44ED39A16}"/>
                  </a:ext>
                </a:extLst>
              </p:cNvPr>
              <p:cNvSpPr/>
              <p:nvPr/>
            </p:nvSpPr>
            <p:spPr>
              <a:xfrm rot="13500000">
                <a:off x="2146298" y="2820539"/>
                <a:ext cx="621126" cy="62112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0287FD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DC66599-A403-CA58-D383-3AA5C365827B}"/>
                  </a:ext>
                </a:extLst>
              </p:cNvPr>
              <p:cNvSpPr txBox="1"/>
              <p:nvPr/>
            </p:nvSpPr>
            <p:spPr>
              <a:xfrm>
                <a:off x="2162467" y="2891530"/>
                <a:ext cx="588788" cy="51474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>
                      <a:gsLst>
                        <a:gs pos="0">
                          <a:srgbClr val="0287FD"/>
                        </a:gs>
                        <a:gs pos="100000">
                          <a:srgbClr val="0272C2"/>
                        </a:gs>
                      </a:gsLst>
                      <a:lin ang="5400000" scaled="1"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>
                    <a:latin typeface="+mn-lt"/>
                  </a:rPr>
                  <a:t>03</a:t>
                </a:r>
                <a:endParaRPr lang="zh-CN" altLang="en-US" sz="3600" b="1" dirty="0">
                  <a:latin typeface="+mn-lt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A90E24C-4C42-C5EA-2B32-B41729C3EC42}"/>
                </a:ext>
              </a:extLst>
            </p:cNvPr>
            <p:cNvSpPr txBox="1"/>
            <p:nvPr/>
          </p:nvSpPr>
          <p:spPr>
            <a:xfrm>
              <a:off x="2886758" y="3344013"/>
              <a:ext cx="25709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51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5A1BD1C-01BC-5581-D8EC-1D677DA6C737}"/>
              </a:ext>
            </a:extLst>
          </p:cNvPr>
          <p:cNvGrpSpPr/>
          <p:nvPr/>
        </p:nvGrpSpPr>
        <p:grpSpPr>
          <a:xfrm>
            <a:off x="6486956" y="4191914"/>
            <a:ext cx="4166243" cy="808497"/>
            <a:chOff x="1639471" y="2843293"/>
            <a:chExt cx="4166243" cy="8084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7B42FB0-57C3-50A7-30AA-6FA282CB7896}"/>
                </a:ext>
              </a:extLst>
            </p:cNvPr>
            <p:cNvSpPr txBox="1"/>
            <p:nvPr/>
          </p:nvSpPr>
          <p:spPr>
            <a:xfrm>
              <a:off x="2853132" y="2885799"/>
              <a:ext cx="295258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F322101-3218-3170-A61E-70C9234DC8C3}"/>
                </a:ext>
              </a:extLst>
            </p:cNvPr>
            <p:cNvGrpSpPr/>
            <p:nvPr/>
          </p:nvGrpSpPr>
          <p:grpSpPr>
            <a:xfrm>
              <a:off x="1639471" y="2843293"/>
              <a:ext cx="1085947" cy="779911"/>
              <a:chOff x="2146298" y="2820539"/>
              <a:chExt cx="864855" cy="621126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D6FB4BB0-49F6-2442-D4AA-CE4E1DB984EC}"/>
                  </a:ext>
                </a:extLst>
              </p:cNvPr>
              <p:cNvSpPr/>
              <p:nvPr/>
            </p:nvSpPr>
            <p:spPr>
              <a:xfrm rot="2700000">
                <a:off x="2520045" y="2885546"/>
                <a:ext cx="491108" cy="491108"/>
              </a:xfrm>
              <a:prstGeom prst="roundRect">
                <a:avLst/>
              </a:prstGeom>
              <a:noFill/>
              <a:ln w="12700">
                <a:gradFill flip="none" rotWithShape="1">
                  <a:gsLst>
                    <a:gs pos="13000">
                      <a:srgbClr val="0287FD">
                        <a:alpha val="0"/>
                      </a:srgb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92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5E606079-41B1-AA28-54A1-FBD1F3B1CD27}"/>
                  </a:ext>
                </a:extLst>
              </p:cNvPr>
              <p:cNvSpPr/>
              <p:nvPr/>
            </p:nvSpPr>
            <p:spPr>
              <a:xfrm rot="13500000">
                <a:off x="2146298" y="2820539"/>
                <a:ext cx="621126" cy="62112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0287FD"/>
                  </a:gs>
                </a:gsLst>
                <a:lin ang="135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F55B347-598A-CABF-334E-20912792D520}"/>
                  </a:ext>
                </a:extLst>
              </p:cNvPr>
              <p:cNvSpPr txBox="1"/>
              <p:nvPr/>
            </p:nvSpPr>
            <p:spPr>
              <a:xfrm>
                <a:off x="2162467" y="2891530"/>
                <a:ext cx="588788" cy="51474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>
                      <a:gsLst>
                        <a:gs pos="0">
                          <a:srgbClr val="0287FD"/>
                        </a:gs>
                        <a:gs pos="100000">
                          <a:srgbClr val="0272C2"/>
                        </a:gs>
                      </a:gsLst>
                      <a:lin ang="5400000" scaled="1"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>
                    <a:latin typeface="+mn-lt"/>
                  </a:rPr>
                  <a:t>04</a:t>
                </a:r>
                <a:endParaRPr lang="zh-CN" altLang="en-US" sz="3600" b="1" dirty="0">
                  <a:latin typeface="+mn-lt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DED8223-9D65-16BB-D8A7-1D7ECDA6E82C}"/>
                </a:ext>
              </a:extLst>
            </p:cNvPr>
            <p:cNvSpPr txBox="1"/>
            <p:nvPr/>
          </p:nvSpPr>
          <p:spPr>
            <a:xfrm>
              <a:off x="2886758" y="3344013"/>
              <a:ext cx="257098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51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CA6F54D-F488-7B7A-2AA3-A7E870DF6E12}"/>
              </a:ext>
            </a:extLst>
          </p:cNvPr>
          <p:cNvSpPr/>
          <p:nvPr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488D22-EB54-5DB4-6D9F-84E152EC8E98}"/>
              </a:ext>
            </a:extLst>
          </p:cNvPr>
          <p:cNvSpPr/>
          <p:nvPr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775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id="{0ED0A0E4-3067-AD84-6C46-880336E9B768}"/>
              </a:ext>
            </a:extLst>
          </p:cNvPr>
          <p:cNvSpPr/>
          <p:nvPr/>
        </p:nvSpPr>
        <p:spPr bwMode="auto">
          <a:xfrm>
            <a:off x="792163" y="3007406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id="{3BC35A99-EAF0-2789-29F3-24AD2DB8851E}"/>
              </a:ext>
            </a:extLst>
          </p:cNvPr>
          <p:cNvSpPr/>
          <p:nvPr/>
        </p:nvSpPr>
        <p:spPr bwMode="auto">
          <a:xfrm>
            <a:off x="2208213" y="2102531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id="{169ADBE4-8210-6C70-869A-C8DB61E1A70D}"/>
              </a:ext>
            </a:extLst>
          </p:cNvPr>
          <p:cNvSpPr/>
          <p:nvPr/>
        </p:nvSpPr>
        <p:spPr bwMode="auto">
          <a:xfrm>
            <a:off x="3624263" y="2512106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id="{0B6A578C-B2AE-7EF5-37B7-1E70DA8E7EC0}"/>
              </a:ext>
            </a:extLst>
          </p:cNvPr>
          <p:cNvSpPr/>
          <p:nvPr/>
        </p:nvSpPr>
        <p:spPr bwMode="auto">
          <a:xfrm>
            <a:off x="5040313" y="3007406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稻壳儿小白白(http://dwz.cn/Wu2UP)">
            <a:extLst>
              <a:ext uri="{FF2B5EF4-FFF2-40B4-BE49-F238E27FC236}">
                <a16:creationId xmlns:a16="http://schemas.microsoft.com/office/drawing/2014/main" id="{ED0370B0-E4AF-A72F-B0C9-01089BF3DC3B}"/>
              </a:ext>
            </a:extLst>
          </p:cNvPr>
          <p:cNvSpPr/>
          <p:nvPr/>
        </p:nvSpPr>
        <p:spPr bwMode="auto">
          <a:xfrm>
            <a:off x="6456363" y="2705781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稻壳儿小白白(http://dwz.cn/Wu2UP)">
            <a:extLst>
              <a:ext uri="{FF2B5EF4-FFF2-40B4-BE49-F238E27FC236}">
                <a16:creationId xmlns:a16="http://schemas.microsoft.com/office/drawing/2014/main" id="{1141BFEB-E7C6-18F3-455F-EA813B62CEDE}"/>
              </a:ext>
            </a:extLst>
          </p:cNvPr>
          <p:cNvSpPr/>
          <p:nvPr/>
        </p:nvSpPr>
        <p:spPr bwMode="auto">
          <a:xfrm>
            <a:off x="7870825" y="2862943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稻壳儿小白白(http://dwz.cn/Wu2UP)">
            <a:extLst>
              <a:ext uri="{FF2B5EF4-FFF2-40B4-BE49-F238E27FC236}">
                <a16:creationId xmlns:a16="http://schemas.microsoft.com/office/drawing/2014/main" id="{35C2AB1E-F5DB-CF2F-BE7F-ADD8C28DA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9714" y="2102531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11" name="稻壳儿小白白(http://dwz.cn/Wu2UP)">
            <a:extLst>
              <a:ext uri="{FF2B5EF4-FFF2-40B4-BE49-F238E27FC236}">
                <a16:creationId xmlns:a16="http://schemas.microsoft.com/office/drawing/2014/main" id="{58B13E39-D399-FEAD-1497-9BCBA1D3D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7038" y="2653393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2" name="稻壳儿小白白(http://dwz.cn/Wu2UP)">
            <a:extLst>
              <a:ext uri="{FF2B5EF4-FFF2-40B4-BE49-F238E27FC236}">
                <a16:creationId xmlns:a16="http://schemas.microsoft.com/office/drawing/2014/main" id="{A5F06894-CA93-7CCE-5168-282620E2F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4345" y="1156381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13" name="稻壳儿小白白(http://dwz.cn/Wu2UP)">
            <a:extLst>
              <a:ext uri="{FF2B5EF4-FFF2-40B4-BE49-F238E27FC236}">
                <a16:creationId xmlns:a16="http://schemas.microsoft.com/office/drawing/2014/main" id="{E454E5FA-B999-01D5-1E4F-8546392BD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2463" y="1707243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4" name="稻壳儿小白白(http://dwz.cn/Wu2UP)">
            <a:extLst>
              <a:ext uri="{FF2B5EF4-FFF2-40B4-BE49-F238E27FC236}">
                <a16:creationId xmlns:a16="http://schemas.microsoft.com/office/drawing/2014/main" id="{484C5E13-7741-B27E-6879-2F7DE5E19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933" y="1621518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15" name="稻壳儿小白白(http://dwz.cn/Wu2UP)">
            <a:extLst>
              <a:ext uri="{FF2B5EF4-FFF2-40B4-BE49-F238E27FC236}">
                <a16:creationId xmlns:a16="http://schemas.microsoft.com/office/drawing/2014/main" id="{CA9F1D09-536C-602C-A5BF-80020D1BD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25" y="2124756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6" name="稻壳儿小白白(http://dwz.cn/Wu2UP)">
            <a:extLst>
              <a:ext uri="{FF2B5EF4-FFF2-40B4-BE49-F238E27FC236}">
                <a16:creationId xmlns:a16="http://schemas.microsoft.com/office/drawing/2014/main" id="{BEC5DE3B-8823-3AC8-93E8-A9347FC77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2129518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17" name="稻壳儿小白白(http://dwz.cn/Wu2UP)">
            <a:extLst>
              <a:ext uri="{FF2B5EF4-FFF2-40B4-BE49-F238E27FC236}">
                <a16:creationId xmlns:a16="http://schemas.microsoft.com/office/drawing/2014/main" id="{01C006E9-3E34-7429-E39C-76670CA41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8525" y="2632756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8" name="稻壳儿小白白(http://dwz.cn/Wu2UP)">
            <a:extLst>
              <a:ext uri="{FF2B5EF4-FFF2-40B4-BE49-F238E27FC236}">
                <a16:creationId xmlns:a16="http://schemas.microsoft.com/office/drawing/2014/main" id="{B0A08004-C23A-2B09-138C-2FD25A8EB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5670" y="1827893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19" name="稻壳儿小白白(http://dwz.cn/Wu2UP)">
            <a:extLst>
              <a:ext uri="{FF2B5EF4-FFF2-40B4-BE49-F238E27FC236}">
                <a16:creationId xmlns:a16="http://schemas.microsoft.com/office/drawing/2014/main" id="{0CE2A2EB-FFA5-9909-AFF3-48B84EBE7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3788" y="2334306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0" name="稻壳儿小白白(http://dwz.cn/Wu2UP)">
            <a:extLst>
              <a:ext uri="{FF2B5EF4-FFF2-40B4-BE49-F238E27FC236}">
                <a16:creationId xmlns:a16="http://schemas.microsoft.com/office/drawing/2014/main" id="{D2294724-C53C-4F0B-1C26-8A91FEF9F7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1245" y="1950131"/>
            <a:ext cx="8354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3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21" name="稻壳儿小白白(http://dwz.cn/Wu2UP)">
            <a:extLst>
              <a:ext uri="{FF2B5EF4-FFF2-40B4-BE49-F238E27FC236}">
                <a16:creationId xmlns:a16="http://schemas.microsoft.com/office/drawing/2014/main" id="{0DBD0520-5507-A97B-B148-204879E19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7775" y="2456543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2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zh-CN" altLang="en-US" sz="12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0C1FCF9-2086-81A3-A556-715B0A983F1A}"/>
              </a:ext>
            </a:extLst>
          </p:cNvPr>
          <p:cNvSpPr txBox="1"/>
          <p:nvPr/>
        </p:nvSpPr>
        <p:spPr>
          <a:xfrm>
            <a:off x="4316758" y="4904535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D64422-88E7-D8A7-6E57-607F2A0C9EBF}"/>
              </a:ext>
            </a:extLst>
          </p:cNvPr>
          <p:cNvSpPr txBox="1"/>
          <p:nvPr/>
        </p:nvSpPr>
        <p:spPr>
          <a:xfrm>
            <a:off x="1002208" y="5435517"/>
            <a:ext cx="1036247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226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任意多边形 25">
            <a:extLst>
              <a:ext uri="{FF2B5EF4-FFF2-40B4-BE49-F238E27FC236}">
                <a16:creationId xmlns:a16="http://schemas.microsoft.com/office/drawing/2014/main" id="{3740E629-EC53-DBC6-61E8-24E0843BC500}"/>
              </a:ext>
            </a:extLst>
          </p:cNvPr>
          <p:cNvSpPr/>
          <p:nvPr/>
        </p:nvSpPr>
        <p:spPr>
          <a:xfrm>
            <a:off x="2558114" y="2829988"/>
            <a:ext cx="1132743" cy="70147"/>
          </a:xfrm>
          <a:custGeom>
            <a:avLst/>
            <a:gdLst>
              <a:gd name="connsiteX0" fmla="*/ 0 w 1038225"/>
              <a:gd name="connsiteY0" fmla="*/ 0 h 64294"/>
              <a:gd name="connsiteX1" fmla="*/ 1038225 w 1038225"/>
              <a:gd name="connsiteY1" fmla="*/ 30956 h 64294"/>
              <a:gd name="connsiteX2" fmla="*/ 990600 w 1038225"/>
              <a:gd name="connsiteY2" fmla="*/ 64294 h 64294"/>
              <a:gd name="connsiteX3" fmla="*/ 0 w 1038225"/>
              <a:gd name="connsiteY3" fmla="*/ 0 h 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" h="64294">
                <a:moveTo>
                  <a:pt x="0" y="0"/>
                </a:moveTo>
                <a:lnTo>
                  <a:pt x="1038225" y="30956"/>
                </a:lnTo>
                <a:lnTo>
                  <a:pt x="990600" y="6429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26">
            <a:extLst>
              <a:ext uri="{FF2B5EF4-FFF2-40B4-BE49-F238E27FC236}">
                <a16:creationId xmlns:a16="http://schemas.microsoft.com/office/drawing/2014/main" id="{B0992AAC-AAED-74A8-3C3E-7F2DEF4A719A}"/>
              </a:ext>
            </a:extLst>
          </p:cNvPr>
          <p:cNvSpPr/>
          <p:nvPr/>
        </p:nvSpPr>
        <p:spPr>
          <a:xfrm>
            <a:off x="3750609" y="2858566"/>
            <a:ext cx="1561419" cy="192255"/>
          </a:xfrm>
          <a:custGeom>
            <a:avLst/>
            <a:gdLst>
              <a:gd name="connsiteX0" fmla="*/ 35718 w 1431131"/>
              <a:gd name="connsiteY0" fmla="*/ 0 h 176212"/>
              <a:gd name="connsiteX1" fmla="*/ 0 w 1431131"/>
              <a:gd name="connsiteY1" fmla="*/ 38100 h 176212"/>
              <a:gd name="connsiteX2" fmla="*/ 1393031 w 1431131"/>
              <a:gd name="connsiteY2" fmla="*/ 176212 h 176212"/>
              <a:gd name="connsiteX3" fmla="*/ 1431131 w 1431131"/>
              <a:gd name="connsiteY3" fmla="*/ 145256 h 176212"/>
              <a:gd name="connsiteX4" fmla="*/ 35718 w 1431131"/>
              <a:gd name="connsiteY4" fmla="*/ 0 h 176212"/>
              <a:gd name="connsiteX0-1" fmla="*/ 35718 w 1431131"/>
              <a:gd name="connsiteY0-2" fmla="*/ 0 h 176212"/>
              <a:gd name="connsiteX1-3" fmla="*/ 0 w 1431131"/>
              <a:gd name="connsiteY1-4" fmla="*/ 38100 h 176212"/>
              <a:gd name="connsiteX2-5" fmla="*/ 1393031 w 1431131"/>
              <a:gd name="connsiteY2-6" fmla="*/ 176212 h 176212"/>
              <a:gd name="connsiteX3-7" fmla="*/ 1431131 w 1431131"/>
              <a:gd name="connsiteY3-8" fmla="*/ 145256 h 176212"/>
              <a:gd name="connsiteX4-9" fmla="*/ 35718 w 1431131"/>
              <a:gd name="connsiteY4-10" fmla="*/ 0 h 176212"/>
              <a:gd name="connsiteX0-11" fmla="*/ 35718 w 1431131"/>
              <a:gd name="connsiteY0-12" fmla="*/ 0 h 176212"/>
              <a:gd name="connsiteX1-13" fmla="*/ 0 w 1431131"/>
              <a:gd name="connsiteY1-14" fmla="*/ 38100 h 176212"/>
              <a:gd name="connsiteX2-15" fmla="*/ 1393031 w 1431131"/>
              <a:gd name="connsiteY2-16" fmla="*/ 176212 h 176212"/>
              <a:gd name="connsiteX3-17" fmla="*/ 1431131 w 1431131"/>
              <a:gd name="connsiteY3-18" fmla="*/ 145256 h 176212"/>
              <a:gd name="connsiteX4-19" fmla="*/ 35718 w 1431131"/>
              <a:gd name="connsiteY4-20" fmla="*/ 0 h 176212"/>
              <a:gd name="connsiteX0-21" fmla="*/ 35718 w 1431131"/>
              <a:gd name="connsiteY0-22" fmla="*/ 0 h 176212"/>
              <a:gd name="connsiteX1-23" fmla="*/ 0 w 1431131"/>
              <a:gd name="connsiteY1-24" fmla="*/ 38100 h 176212"/>
              <a:gd name="connsiteX2-25" fmla="*/ 1393031 w 1431131"/>
              <a:gd name="connsiteY2-26" fmla="*/ 176212 h 176212"/>
              <a:gd name="connsiteX3-27" fmla="*/ 1431131 w 1431131"/>
              <a:gd name="connsiteY3-28" fmla="*/ 145256 h 176212"/>
              <a:gd name="connsiteX4-29" fmla="*/ 35718 w 1431131"/>
              <a:gd name="connsiteY4-30" fmla="*/ 0 h 176212"/>
              <a:gd name="connsiteX0-31" fmla="*/ 35718 w 1431131"/>
              <a:gd name="connsiteY0-32" fmla="*/ 0 h 176212"/>
              <a:gd name="connsiteX1-33" fmla="*/ 0 w 1431131"/>
              <a:gd name="connsiteY1-34" fmla="*/ 38100 h 176212"/>
              <a:gd name="connsiteX2-35" fmla="*/ 1393031 w 1431131"/>
              <a:gd name="connsiteY2-36" fmla="*/ 176212 h 176212"/>
              <a:gd name="connsiteX3-37" fmla="*/ 1431131 w 1431131"/>
              <a:gd name="connsiteY3-38" fmla="*/ 145256 h 176212"/>
              <a:gd name="connsiteX4-39" fmla="*/ 35718 w 1431131"/>
              <a:gd name="connsiteY4-40" fmla="*/ 0 h 1762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31131" h="176212">
                <a:moveTo>
                  <a:pt x="35718" y="0"/>
                </a:moveTo>
                <a:lnTo>
                  <a:pt x="0" y="38100"/>
                </a:lnTo>
                <a:cubicBezTo>
                  <a:pt x="466725" y="76993"/>
                  <a:pt x="928687" y="123031"/>
                  <a:pt x="1393031" y="176212"/>
                </a:cubicBezTo>
                <a:lnTo>
                  <a:pt x="1431131" y="145256"/>
                </a:lnTo>
                <a:cubicBezTo>
                  <a:pt x="965993" y="84931"/>
                  <a:pt x="507999" y="34132"/>
                  <a:pt x="35718" y="0"/>
                </a:cubicBez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27">
            <a:extLst>
              <a:ext uri="{FF2B5EF4-FFF2-40B4-BE49-F238E27FC236}">
                <a16:creationId xmlns:a16="http://schemas.microsoft.com/office/drawing/2014/main" id="{5CB62FB7-ED63-AF26-2EEF-78F048CA239E}"/>
              </a:ext>
            </a:extLst>
          </p:cNvPr>
          <p:cNvSpPr/>
          <p:nvPr/>
        </p:nvSpPr>
        <p:spPr>
          <a:xfrm>
            <a:off x="5366588" y="3022242"/>
            <a:ext cx="1417547" cy="950880"/>
          </a:xfrm>
          <a:custGeom>
            <a:avLst/>
            <a:gdLst>
              <a:gd name="connsiteX0" fmla="*/ 45244 w 1057275"/>
              <a:gd name="connsiteY0" fmla="*/ 0 h 871537"/>
              <a:gd name="connsiteX1" fmla="*/ 0 w 1057275"/>
              <a:gd name="connsiteY1" fmla="*/ 50006 h 871537"/>
              <a:gd name="connsiteX2" fmla="*/ 881063 w 1057275"/>
              <a:gd name="connsiteY2" fmla="*/ 864393 h 871537"/>
              <a:gd name="connsiteX3" fmla="*/ 1057275 w 1057275"/>
              <a:gd name="connsiteY3" fmla="*/ 871537 h 871537"/>
              <a:gd name="connsiteX4" fmla="*/ 1016794 w 1057275"/>
              <a:gd name="connsiteY4" fmla="*/ 259556 h 871537"/>
              <a:gd name="connsiteX5" fmla="*/ 45244 w 1057275"/>
              <a:gd name="connsiteY5" fmla="*/ 0 h 871537"/>
              <a:gd name="connsiteX0-1" fmla="*/ 45244 w 1057275"/>
              <a:gd name="connsiteY0-2" fmla="*/ 0 h 871537"/>
              <a:gd name="connsiteX1-3" fmla="*/ 0 w 1057275"/>
              <a:gd name="connsiteY1-4" fmla="*/ 50006 h 871537"/>
              <a:gd name="connsiteX2-5" fmla="*/ 881063 w 1057275"/>
              <a:gd name="connsiteY2-6" fmla="*/ 864393 h 871537"/>
              <a:gd name="connsiteX3-7" fmla="*/ 1057275 w 1057275"/>
              <a:gd name="connsiteY3-8" fmla="*/ 871537 h 871537"/>
              <a:gd name="connsiteX4-9" fmla="*/ 1016794 w 1057275"/>
              <a:gd name="connsiteY4-10" fmla="*/ 259556 h 871537"/>
              <a:gd name="connsiteX5-11" fmla="*/ 45244 w 1057275"/>
              <a:gd name="connsiteY5-12" fmla="*/ 0 h 871537"/>
              <a:gd name="connsiteX0-13" fmla="*/ 45244 w 1057275"/>
              <a:gd name="connsiteY0-14" fmla="*/ 0 h 871537"/>
              <a:gd name="connsiteX1-15" fmla="*/ 0 w 1057275"/>
              <a:gd name="connsiteY1-16" fmla="*/ 50006 h 871537"/>
              <a:gd name="connsiteX2-17" fmla="*/ 881063 w 1057275"/>
              <a:gd name="connsiteY2-18" fmla="*/ 864393 h 871537"/>
              <a:gd name="connsiteX3-19" fmla="*/ 1057275 w 1057275"/>
              <a:gd name="connsiteY3-20" fmla="*/ 871537 h 871537"/>
              <a:gd name="connsiteX4-21" fmla="*/ 1016794 w 1057275"/>
              <a:gd name="connsiteY4-22" fmla="*/ 259556 h 871537"/>
              <a:gd name="connsiteX5-23" fmla="*/ 45244 w 1057275"/>
              <a:gd name="connsiteY5-24" fmla="*/ 0 h 871537"/>
              <a:gd name="connsiteX0-25" fmla="*/ 45244 w 1139868"/>
              <a:gd name="connsiteY0-26" fmla="*/ 0 h 871537"/>
              <a:gd name="connsiteX1-27" fmla="*/ 0 w 1139868"/>
              <a:gd name="connsiteY1-28" fmla="*/ 50006 h 871537"/>
              <a:gd name="connsiteX2-29" fmla="*/ 881063 w 1139868"/>
              <a:gd name="connsiteY2-30" fmla="*/ 864393 h 871537"/>
              <a:gd name="connsiteX3-31" fmla="*/ 1057275 w 1139868"/>
              <a:gd name="connsiteY3-32" fmla="*/ 871537 h 871537"/>
              <a:gd name="connsiteX4-33" fmla="*/ 1016794 w 1139868"/>
              <a:gd name="connsiteY4-34" fmla="*/ 259556 h 871537"/>
              <a:gd name="connsiteX5-35" fmla="*/ 45244 w 1139868"/>
              <a:gd name="connsiteY5-36" fmla="*/ 0 h 871537"/>
              <a:gd name="connsiteX0-37" fmla="*/ 45244 w 1299265"/>
              <a:gd name="connsiteY0-38" fmla="*/ 0 h 871537"/>
              <a:gd name="connsiteX1-39" fmla="*/ 0 w 1299265"/>
              <a:gd name="connsiteY1-40" fmla="*/ 50006 h 871537"/>
              <a:gd name="connsiteX2-41" fmla="*/ 881063 w 1299265"/>
              <a:gd name="connsiteY2-42" fmla="*/ 864393 h 871537"/>
              <a:gd name="connsiteX3-43" fmla="*/ 1057275 w 1299265"/>
              <a:gd name="connsiteY3-44" fmla="*/ 871537 h 871537"/>
              <a:gd name="connsiteX4-45" fmla="*/ 1016794 w 1299265"/>
              <a:gd name="connsiteY4-46" fmla="*/ 259556 h 871537"/>
              <a:gd name="connsiteX5-47" fmla="*/ 45244 w 1299265"/>
              <a:gd name="connsiteY5-48" fmla="*/ 0 h 871537"/>
              <a:gd name="connsiteX0-49" fmla="*/ 45244 w 1299265"/>
              <a:gd name="connsiteY0-50" fmla="*/ 0 h 871537"/>
              <a:gd name="connsiteX1-51" fmla="*/ 0 w 1299265"/>
              <a:gd name="connsiteY1-52" fmla="*/ 50006 h 871537"/>
              <a:gd name="connsiteX2-53" fmla="*/ 881063 w 1299265"/>
              <a:gd name="connsiteY2-54" fmla="*/ 864393 h 871537"/>
              <a:gd name="connsiteX3-55" fmla="*/ 1057275 w 1299265"/>
              <a:gd name="connsiteY3-56" fmla="*/ 871537 h 871537"/>
              <a:gd name="connsiteX4-57" fmla="*/ 1016794 w 1299265"/>
              <a:gd name="connsiteY4-58" fmla="*/ 259556 h 871537"/>
              <a:gd name="connsiteX5-59" fmla="*/ 45244 w 1299265"/>
              <a:gd name="connsiteY5-60" fmla="*/ 0 h 871537"/>
              <a:gd name="connsiteX0-61" fmla="*/ 45244 w 1299265"/>
              <a:gd name="connsiteY0-62" fmla="*/ 0 h 871537"/>
              <a:gd name="connsiteX1-63" fmla="*/ 0 w 1299265"/>
              <a:gd name="connsiteY1-64" fmla="*/ 50006 h 871537"/>
              <a:gd name="connsiteX2-65" fmla="*/ 881063 w 1299265"/>
              <a:gd name="connsiteY2-66" fmla="*/ 864393 h 871537"/>
              <a:gd name="connsiteX3-67" fmla="*/ 1057275 w 1299265"/>
              <a:gd name="connsiteY3-68" fmla="*/ 871537 h 871537"/>
              <a:gd name="connsiteX4-69" fmla="*/ 1016794 w 1299265"/>
              <a:gd name="connsiteY4-70" fmla="*/ 259556 h 871537"/>
              <a:gd name="connsiteX5-71" fmla="*/ 45244 w 1299265"/>
              <a:gd name="connsiteY5-72" fmla="*/ 0 h 871537"/>
              <a:gd name="connsiteX0-73" fmla="*/ 45244 w 1299265"/>
              <a:gd name="connsiteY0-74" fmla="*/ 0 h 871537"/>
              <a:gd name="connsiteX1-75" fmla="*/ 0 w 1299265"/>
              <a:gd name="connsiteY1-76" fmla="*/ 50006 h 871537"/>
              <a:gd name="connsiteX2-77" fmla="*/ 881063 w 1299265"/>
              <a:gd name="connsiteY2-78" fmla="*/ 864393 h 871537"/>
              <a:gd name="connsiteX3-79" fmla="*/ 1057275 w 1299265"/>
              <a:gd name="connsiteY3-80" fmla="*/ 871537 h 871537"/>
              <a:gd name="connsiteX4-81" fmla="*/ 1016794 w 1299265"/>
              <a:gd name="connsiteY4-82" fmla="*/ 259556 h 871537"/>
              <a:gd name="connsiteX5-83" fmla="*/ 45244 w 1299265"/>
              <a:gd name="connsiteY5-84" fmla="*/ 0 h 871537"/>
              <a:gd name="connsiteX0-85" fmla="*/ 45244 w 1299265"/>
              <a:gd name="connsiteY0-86" fmla="*/ 0 h 871537"/>
              <a:gd name="connsiteX1-87" fmla="*/ 0 w 1299265"/>
              <a:gd name="connsiteY1-88" fmla="*/ 50006 h 871537"/>
              <a:gd name="connsiteX2-89" fmla="*/ 881063 w 1299265"/>
              <a:gd name="connsiteY2-90" fmla="*/ 864393 h 871537"/>
              <a:gd name="connsiteX3-91" fmla="*/ 1057275 w 1299265"/>
              <a:gd name="connsiteY3-92" fmla="*/ 871537 h 871537"/>
              <a:gd name="connsiteX4-93" fmla="*/ 1016794 w 1299265"/>
              <a:gd name="connsiteY4-94" fmla="*/ 259556 h 871537"/>
              <a:gd name="connsiteX5-95" fmla="*/ 45244 w 1299265"/>
              <a:gd name="connsiteY5-96" fmla="*/ 0 h 8715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99265" h="871537">
                <a:moveTo>
                  <a:pt x="45244" y="0"/>
                </a:moveTo>
                <a:lnTo>
                  <a:pt x="0" y="50006"/>
                </a:lnTo>
                <a:cubicBezTo>
                  <a:pt x="469901" y="147637"/>
                  <a:pt x="1658938" y="409575"/>
                  <a:pt x="881063" y="864393"/>
                </a:cubicBezTo>
                <a:lnTo>
                  <a:pt x="1057275" y="871537"/>
                </a:lnTo>
                <a:cubicBezTo>
                  <a:pt x="1477169" y="688974"/>
                  <a:pt x="1275556" y="370681"/>
                  <a:pt x="1016794" y="259556"/>
                </a:cubicBezTo>
                <a:cubicBezTo>
                  <a:pt x="690563" y="127794"/>
                  <a:pt x="373857" y="65088"/>
                  <a:pt x="45244" y="0"/>
                </a:cubicBez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28">
            <a:extLst>
              <a:ext uri="{FF2B5EF4-FFF2-40B4-BE49-F238E27FC236}">
                <a16:creationId xmlns:a16="http://schemas.microsoft.com/office/drawing/2014/main" id="{F537450B-9BE5-E852-9836-1D4E68FFCCD8}"/>
              </a:ext>
            </a:extLst>
          </p:cNvPr>
          <p:cNvSpPr/>
          <p:nvPr/>
        </p:nvSpPr>
        <p:spPr>
          <a:xfrm>
            <a:off x="4913924" y="4025083"/>
            <a:ext cx="1460699" cy="1535439"/>
          </a:xfrm>
          <a:custGeom>
            <a:avLst/>
            <a:gdLst>
              <a:gd name="connsiteX0" fmla="*/ 1069181 w 1069181"/>
              <a:gd name="connsiteY0" fmla="*/ 16669 h 1407319"/>
              <a:gd name="connsiteX1" fmla="*/ 850106 w 1069181"/>
              <a:gd name="connsiteY1" fmla="*/ 0 h 1407319"/>
              <a:gd name="connsiteX2" fmla="*/ 0 w 1069181"/>
              <a:gd name="connsiteY2" fmla="*/ 388144 h 1407319"/>
              <a:gd name="connsiteX3" fmla="*/ 607219 w 1069181"/>
              <a:gd name="connsiteY3" fmla="*/ 1407319 h 1407319"/>
              <a:gd name="connsiteX4" fmla="*/ 964406 w 1069181"/>
              <a:gd name="connsiteY4" fmla="*/ 1252538 h 1407319"/>
              <a:gd name="connsiteX5" fmla="*/ 428625 w 1069181"/>
              <a:gd name="connsiteY5" fmla="*/ 302419 h 1407319"/>
              <a:gd name="connsiteX6" fmla="*/ 1069181 w 1069181"/>
              <a:gd name="connsiteY6" fmla="*/ 16669 h 1407319"/>
              <a:gd name="connsiteX0-1" fmla="*/ 1069181 w 1069181"/>
              <a:gd name="connsiteY0-2" fmla="*/ 16669 h 1407319"/>
              <a:gd name="connsiteX1-3" fmla="*/ 850106 w 1069181"/>
              <a:gd name="connsiteY1-4" fmla="*/ 0 h 1407319"/>
              <a:gd name="connsiteX2-5" fmla="*/ 0 w 1069181"/>
              <a:gd name="connsiteY2-6" fmla="*/ 388144 h 1407319"/>
              <a:gd name="connsiteX3-7" fmla="*/ 607219 w 1069181"/>
              <a:gd name="connsiteY3-8" fmla="*/ 1407319 h 1407319"/>
              <a:gd name="connsiteX4-9" fmla="*/ 964406 w 1069181"/>
              <a:gd name="connsiteY4-10" fmla="*/ 1252538 h 1407319"/>
              <a:gd name="connsiteX5-11" fmla="*/ 428625 w 1069181"/>
              <a:gd name="connsiteY5-12" fmla="*/ 302419 h 1407319"/>
              <a:gd name="connsiteX6-13" fmla="*/ 1069181 w 1069181"/>
              <a:gd name="connsiteY6-14" fmla="*/ 16669 h 1407319"/>
              <a:gd name="connsiteX0-15" fmla="*/ 1113650 w 1113650"/>
              <a:gd name="connsiteY0-16" fmla="*/ 16669 h 1407319"/>
              <a:gd name="connsiteX1-17" fmla="*/ 894575 w 1113650"/>
              <a:gd name="connsiteY1-18" fmla="*/ 0 h 1407319"/>
              <a:gd name="connsiteX2-19" fmla="*/ 44469 w 1113650"/>
              <a:gd name="connsiteY2-20" fmla="*/ 388144 h 1407319"/>
              <a:gd name="connsiteX3-21" fmla="*/ 651688 w 1113650"/>
              <a:gd name="connsiteY3-22" fmla="*/ 1407319 h 1407319"/>
              <a:gd name="connsiteX4-23" fmla="*/ 1008875 w 1113650"/>
              <a:gd name="connsiteY4-24" fmla="*/ 1252538 h 1407319"/>
              <a:gd name="connsiteX5-25" fmla="*/ 473094 w 1113650"/>
              <a:gd name="connsiteY5-26" fmla="*/ 302419 h 1407319"/>
              <a:gd name="connsiteX6-27" fmla="*/ 1113650 w 1113650"/>
              <a:gd name="connsiteY6-28" fmla="*/ 16669 h 1407319"/>
              <a:gd name="connsiteX0-29" fmla="*/ 1338815 w 1338815"/>
              <a:gd name="connsiteY0-30" fmla="*/ 16669 h 1407319"/>
              <a:gd name="connsiteX1-31" fmla="*/ 1119740 w 1338815"/>
              <a:gd name="connsiteY1-32" fmla="*/ 0 h 1407319"/>
              <a:gd name="connsiteX2-33" fmla="*/ 269634 w 1338815"/>
              <a:gd name="connsiteY2-34" fmla="*/ 388144 h 1407319"/>
              <a:gd name="connsiteX3-35" fmla="*/ 876853 w 1338815"/>
              <a:gd name="connsiteY3-36" fmla="*/ 1407319 h 1407319"/>
              <a:gd name="connsiteX4-37" fmla="*/ 1234040 w 1338815"/>
              <a:gd name="connsiteY4-38" fmla="*/ 1252538 h 1407319"/>
              <a:gd name="connsiteX5-39" fmla="*/ 698259 w 1338815"/>
              <a:gd name="connsiteY5-40" fmla="*/ 302419 h 1407319"/>
              <a:gd name="connsiteX6-41" fmla="*/ 1338815 w 1338815"/>
              <a:gd name="connsiteY6-42" fmla="*/ 16669 h 1407319"/>
              <a:gd name="connsiteX0-43" fmla="*/ 1338815 w 1338815"/>
              <a:gd name="connsiteY0-44" fmla="*/ 16669 h 1407319"/>
              <a:gd name="connsiteX1-45" fmla="*/ 1119740 w 1338815"/>
              <a:gd name="connsiteY1-46" fmla="*/ 0 h 1407319"/>
              <a:gd name="connsiteX2-47" fmla="*/ 269634 w 1338815"/>
              <a:gd name="connsiteY2-48" fmla="*/ 388144 h 1407319"/>
              <a:gd name="connsiteX3-49" fmla="*/ 876853 w 1338815"/>
              <a:gd name="connsiteY3-50" fmla="*/ 1407319 h 1407319"/>
              <a:gd name="connsiteX4-51" fmla="*/ 1234040 w 1338815"/>
              <a:gd name="connsiteY4-52" fmla="*/ 1252538 h 1407319"/>
              <a:gd name="connsiteX5-53" fmla="*/ 698259 w 1338815"/>
              <a:gd name="connsiteY5-54" fmla="*/ 302419 h 1407319"/>
              <a:gd name="connsiteX6-55" fmla="*/ 1338815 w 1338815"/>
              <a:gd name="connsiteY6-56" fmla="*/ 16669 h 1407319"/>
              <a:gd name="connsiteX0-57" fmla="*/ 1338815 w 1338815"/>
              <a:gd name="connsiteY0-58" fmla="*/ 16669 h 1407319"/>
              <a:gd name="connsiteX1-59" fmla="*/ 1119740 w 1338815"/>
              <a:gd name="connsiteY1-60" fmla="*/ 0 h 1407319"/>
              <a:gd name="connsiteX2-61" fmla="*/ 269634 w 1338815"/>
              <a:gd name="connsiteY2-62" fmla="*/ 388144 h 1407319"/>
              <a:gd name="connsiteX3-63" fmla="*/ 876853 w 1338815"/>
              <a:gd name="connsiteY3-64" fmla="*/ 1407319 h 1407319"/>
              <a:gd name="connsiteX4-65" fmla="*/ 1234040 w 1338815"/>
              <a:gd name="connsiteY4-66" fmla="*/ 1252538 h 1407319"/>
              <a:gd name="connsiteX5-67" fmla="*/ 698259 w 1338815"/>
              <a:gd name="connsiteY5-68" fmla="*/ 302419 h 1407319"/>
              <a:gd name="connsiteX6-69" fmla="*/ 1338815 w 1338815"/>
              <a:gd name="connsiteY6-70" fmla="*/ 16669 h 1407319"/>
              <a:gd name="connsiteX0-71" fmla="*/ 1338815 w 1338815"/>
              <a:gd name="connsiteY0-72" fmla="*/ 16669 h 1407319"/>
              <a:gd name="connsiteX1-73" fmla="*/ 1119740 w 1338815"/>
              <a:gd name="connsiteY1-74" fmla="*/ 0 h 1407319"/>
              <a:gd name="connsiteX2-75" fmla="*/ 269634 w 1338815"/>
              <a:gd name="connsiteY2-76" fmla="*/ 388144 h 1407319"/>
              <a:gd name="connsiteX3-77" fmla="*/ 876853 w 1338815"/>
              <a:gd name="connsiteY3-78" fmla="*/ 1407319 h 1407319"/>
              <a:gd name="connsiteX4-79" fmla="*/ 1234040 w 1338815"/>
              <a:gd name="connsiteY4-80" fmla="*/ 1252538 h 1407319"/>
              <a:gd name="connsiteX5-81" fmla="*/ 698259 w 1338815"/>
              <a:gd name="connsiteY5-82" fmla="*/ 302419 h 1407319"/>
              <a:gd name="connsiteX6-83" fmla="*/ 1338815 w 1338815"/>
              <a:gd name="connsiteY6-84" fmla="*/ 16669 h 1407319"/>
              <a:gd name="connsiteX0-85" fmla="*/ 1338815 w 1338815"/>
              <a:gd name="connsiteY0-86" fmla="*/ 16669 h 1407319"/>
              <a:gd name="connsiteX1-87" fmla="*/ 1119740 w 1338815"/>
              <a:gd name="connsiteY1-88" fmla="*/ 0 h 1407319"/>
              <a:gd name="connsiteX2-89" fmla="*/ 269634 w 1338815"/>
              <a:gd name="connsiteY2-90" fmla="*/ 388144 h 1407319"/>
              <a:gd name="connsiteX3-91" fmla="*/ 876853 w 1338815"/>
              <a:gd name="connsiteY3-92" fmla="*/ 1407319 h 1407319"/>
              <a:gd name="connsiteX4-93" fmla="*/ 1234040 w 1338815"/>
              <a:gd name="connsiteY4-94" fmla="*/ 1252538 h 1407319"/>
              <a:gd name="connsiteX5-95" fmla="*/ 700640 w 1338815"/>
              <a:gd name="connsiteY5-96" fmla="*/ 309563 h 1407319"/>
              <a:gd name="connsiteX6-97" fmla="*/ 1338815 w 1338815"/>
              <a:gd name="connsiteY6-98" fmla="*/ 16669 h 14073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38815" h="1407319">
                <a:moveTo>
                  <a:pt x="1338815" y="16669"/>
                </a:moveTo>
                <a:lnTo>
                  <a:pt x="1119740" y="0"/>
                </a:lnTo>
                <a:cubicBezTo>
                  <a:pt x="836371" y="129381"/>
                  <a:pt x="550622" y="237331"/>
                  <a:pt x="269634" y="388144"/>
                </a:cubicBezTo>
                <a:cubicBezTo>
                  <a:pt x="55321" y="496888"/>
                  <a:pt x="-435215" y="958057"/>
                  <a:pt x="876853" y="1407319"/>
                </a:cubicBezTo>
                <a:lnTo>
                  <a:pt x="1234040" y="1252538"/>
                </a:lnTo>
                <a:cubicBezTo>
                  <a:pt x="636346" y="1123951"/>
                  <a:pt x="-92316" y="685800"/>
                  <a:pt x="700640" y="309563"/>
                </a:cubicBezTo>
                <a:lnTo>
                  <a:pt x="1338815" y="16669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29">
            <a:extLst>
              <a:ext uri="{FF2B5EF4-FFF2-40B4-BE49-F238E27FC236}">
                <a16:creationId xmlns:a16="http://schemas.microsoft.com/office/drawing/2014/main" id="{1F5515F3-B183-8EDC-7EF7-ACFC6B5C9482}"/>
              </a:ext>
            </a:extLst>
          </p:cNvPr>
          <p:cNvSpPr/>
          <p:nvPr/>
        </p:nvSpPr>
        <p:spPr>
          <a:xfrm>
            <a:off x="6151193" y="5461795"/>
            <a:ext cx="3715187" cy="615735"/>
          </a:xfrm>
          <a:custGeom>
            <a:avLst/>
            <a:gdLst>
              <a:gd name="connsiteX0" fmla="*/ 383381 w 3405187"/>
              <a:gd name="connsiteY0" fmla="*/ 0 h 564357"/>
              <a:gd name="connsiteX1" fmla="*/ 0 w 3405187"/>
              <a:gd name="connsiteY1" fmla="*/ 150019 h 564357"/>
              <a:gd name="connsiteX2" fmla="*/ 2369343 w 3405187"/>
              <a:gd name="connsiteY2" fmla="*/ 438150 h 564357"/>
              <a:gd name="connsiteX3" fmla="*/ 2240756 w 3405187"/>
              <a:gd name="connsiteY3" fmla="*/ 564357 h 564357"/>
              <a:gd name="connsiteX4" fmla="*/ 3405187 w 3405187"/>
              <a:gd name="connsiteY4" fmla="*/ 402432 h 564357"/>
              <a:gd name="connsiteX5" fmla="*/ 2788443 w 3405187"/>
              <a:gd name="connsiteY5" fmla="*/ 107157 h 564357"/>
              <a:gd name="connsiteX6" fmla="*/ 2705100 w 3405187"/>
              <a:gd name="connsiteY6" fmla="*/ 180975 h 564357"/>
              <a:gd name="connsiteX7" fmla="*/ 383381 w 3405187"/>
              <a:gd name="connsiteY7" fmla="*/ 0 h 564357"/>
              <a:gd name="connsiteX0-1" fmla="*/ 383381 w 3405187"/>
              <a:gd name="connsiteY0-2" fmla="*/ 0 h 564357"/>
              <a:gd name="connsiteX1-3" fmla="*/ 0 w 3405187"/>
              <a:gd name="connsiteY1-4" fmla="*/ 150019 h 564357"/>
              <a:gd name="connsiteX2-5" fmla="*/ 2369343 w 3405187"/>
              <a:gd name="connsiteY2-6" fmla="*/ 438150 h 564357"/>
              <a:gd name="connsiteX3-7" fmla="*/ 2240756 w 3405187"/>
              <a:gd name="connsiteY3-8" fmla="*/ 564357 h 564357"/>
              <a:gd name="connsiteX4-9" fmla="*/ 3405187 w 3405187"/>
              <a:gd name="connsiteY4-10" fmla="*/ 402432 h 564357"/>
              <a:gd name="connsiteX5-11" fmla="*/ 2788443 w 3405187"/>
              <a:gd name="connsiteY5-12" fmla="*/ 107157 h 564357"/>
              <a:gd name="connsiteX6-13" fmla="*/ 2705100 w 3405187"/>
              <a:gd name="connsiteY6-14" fmla="*/ 180975 h 564357"/>
              <a:gd name="connsiteX7-15" fmla="*/ 383381 w 3405187"/>
              <a:gd name="connsiteY7-16" fmla="*/ 0 h 564357"/>
              <a:gd name="connsiteX0-17" fmla="*/ 383381 w 3405187"/>
              <a:gd name="connsiteY0-18" fmla="*/ 0 h 564357"/>
              <a:gd name="connsiteX1-19" fmla="*/ 0 w 3405187"/>
              <a:gd name="connsiteY1-20" fmla="*/ 150019 h 564357"/>
              <a:gd name="connsiteX2-21" fmla="*/ 2369343 w 3405187"/>
              <a:gd name="connsiteY2-22" fmla="*/ 438150 h 564357"/>
              <a:gd name="connsiteX3-23" fmla="*/ 2240756 w 3405187"/>
              <a:gd name="connsiteY3-24" fmla="*/ 564357 h 564357"/>
              <a:gd name="connsiteX4-25" fmla="*/ 3405187 w 3405187"/>
              <a:gd name="connsiteY4-26" fmla="*/ 402432 h 564357"/>
              <a:gd name="connsiteX5-27" fmla="*/ 2788443 w 3405187"/>
              <a:gd name="connsiteY5-28" fmla="*/ 107157 h 564357"/>
              <a:gd name="connsiteX6-29" fmla="*/ 2705100 w 3405187"/>
              <a:gd name="connsiteY6-30" fmla="*/ 180975 h 564357"/>
              <a:gd name="connsiteX7-31" fmla="*/ 383381 w 3405187"/>
              <a:gd name="connsiteY7-32" fmla="*/ 0 h 564357"/>
              <a:gd name="connsiteX0-33" fmla="*/ 383381 w 3405187"/>
              <a:gd name="connsiteY0-34" fmla="*/ 0 h 564357"/>
              <a:gd name="connsiteX1-35" fmla="*/ 0 w 3405187"/>
              <a:gd name="connsiteY1-36" fmla="*/ 150019 h 564357"/>
              <a:gd name="connsiteX2-37" fmla="*/ 2369343 w 3405187"/>
              <a:gd name="connsiteY2-38" fmla="*/ 438150 h 564357"/>
              <a:gd name="connsiteX3-39" fmla="*/ 2240756 w 3405187"/>
              <a:gd name="connsiteY3-40" fmla="*/ 564357 h 564357"/>
              <a:gd name="connsiteX4-41" fmla="*/ 3405187 w 3405187"/>
              <a:gd name="connsiteY4-42" fmla="*/ 402432 h 564357"/>
              <a:gd name="connsiteX5-43" fmla="*/ 2788443 w 3405187"/>
              <a:gd name="connsiteY5-44" fmla="*/ 107157 h 564357"/>
              <a:gd name="connsiteX6-45" fmla="*/ 2705100 w 3405187"/>
              <a:gd name="connsiteY6-46" fmla="*/ 180975 h 564357"/>
              <a:gd name="connsiteX7-47" fmla="*/ 383381 w 3405187"/>
              <a:gd name="connsiteY7-48" fmla="*/ 0 h 564357"/>
              <a:gd name="connsiteX0-49" fmla="*/ 383381 w 3405187"/>
              <a:gd name="connsiteY0-50" fmla="*/ 0 h 564357"/>
              <a:gd name="connsiteX1-51" fmla="*/ 0 w 3405187"/>
              <a:gd name="connsiteY1-52" fmla="*/ 150019 h 564357"/>
              <a:gd name="connsiteX2-53" fmla="*/ 2369343 w 3405187"/>
              <a:gd name="connsiteY2-54" fmla="*/ 438150 h 564357"/>
              <a:gd name="connsiteX3-55" fmla="*/ 2240756 w 3405187"/>
              <a:gd name="connsiteY3-56" fmla="*/ 564357 h 564357"/>
              <a:gd name="connsiteX4-57" fmla="*/ 3405187 w 3405187"/>
              <a:gd name="connsiteY4-58" fmla="*/ 402432 h 564357"/>
              <a:gd name="connsiteX5-59" fmla="*/ 2788443 w 3405187"/>
              <a:gd name="connsiteY5-60" fmla="*/ 107157 h 564357"/>
              <a:gd name="connsiteX6-61" fmla="*/ 2705100 w 3405187"/>
              <a:gd name="connsiteY6-62" fmla="*/ 180975 h 564357"/>
              <a:gd name="connsiteX7-63" fmla="*/ 383381 w 3405187"/>
              <a:gd name="connsiteY7-64" fmla="*/ 0 h 5643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5187" h="564357">
                <a:moveTo>
                  <a:pt x="383381" y="0"/>
                </a:moveTo>
                <a:lnTo>
                  <a:pt x="0" y="150019"/>
                </a:lnTo>
                <a:cubicBezTo>
                  <a:pt x="692150" y="307975"/>
                  <a:pt x="1527174" y="432594"/>
                  <a:pt x="2369343" y="438150"/>
                </a:cubicBezTo>
                <a:lnTo>
                  <a:pt x="2240756" y="564357"/>
                </a:lnTo>
                <a:lnTo>
                  <a:pt x="3405187" y="402432"/>
                </a:lnTo>
                <a:lnTo>
                  <a:pt x="2788443" y="107157"/>
                </a:lnTo>
                <a:lnTo>
                  <a:pt x="2705100" y="180975"/>
                </a:lnTo>
                <a:cubicBezTo>
                  <a:pt x="1933576" y="177800"/>
                  <a:pt x="1159668" y="98425"/>
                  <a:pt x="383381" y="0"/>
                </a:cubicBez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884E90CF-9FCF-C8C0-A078-E034F837DD9C}"/>
              </a:ext>
            </a:extLst>
          </p:cNvPr>
          <p:cNvSpPr/>
          <p:nvPr/>
        </p:nvSpPr>
        <p:spPr>
          <a:xfrm rot="8100000">
            <a:off x="2275375" y="1769389"/>
            <a:ext cx="778245" cy="778245"/>
          </a:xfrm>
          <a:prstGeom prst="teardrop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A751C3FD-DC03-6B76-FA5D-3D9C4E2F959A}"/>
              </a:ext>
            </a:extLst>
          </p:cNvPr>
          <p:cNvSpPr/>
          <p:nvPr/>
        </p:nvSpPr>
        <p:spPr>
          <a:xfrm rot="8100000">
            <a:off x="6037405" y="1968357"/>
            <a:ext cx="1027211" cy="1027211"/>
          </a:xfrm>
          <a:prstGeom prst="teardrop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CB76F4D1-C024-FF94-F131-1E03D7554A85}"/>
              </a:ext>
            </a:extLst>
          </p:cNvPr>
          <p:cNvSpPr/>
          <p:nvPr/>
        </p:nvSpPr>
        <p:spPr>
          <a:xfrm rot="8100000">
            <a:off x="3665440" y="3604160"/>
            <a:ext cx="1157011" cy="1157011"/>
          </a:xfrm>
          <a:prstGeom prst="teardrop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28C6FD60-B888-F3B6-0AA1-1A9E4F6FA4DB}"/>
              </a:ext>
            </a:extLst>
          </p:cNvPr>
          <p:cNvSpPr/>
          <p:nvPr/>
        </p:nvSpPr>
        <p:spPr>
          <a:xfrm rot="8100000">
            <a:off x="8302872" y="3615579"/>
            <a:ext cx="1419965" cy="1419965"/>
          </a:xfrm>
          <a:prstGeom prst="teardrop">
            <a:avLst/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E547C2-0773-EDD5-06BC-4DBD3419EC54}"/>
              </a:ext>
            </a:extLst>
          </p:cNvPr>
          <p:cNvSpPr txBox="1"/>
          <p:nvPr/>
        </p:nvSpPr>
        <p:spPr>
          <a:xfrm>
            <a:off x="8418299" y="3932798"/>
            <a:ext cx="1293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6D0749-EF4E-B7C2-CE95-ED2FF7C044D7}"/>
              </a:ext>
            </a:extLst>
          </p:cNvPr>
          <p:cNvSpPr txBox="1"/>
          <p:nvPr/>
        </p:nvSpPr>
        <p:spPr>
          <a:xfrm>
            <a:off x="3729426" y="3890278"/>
            <a:ext cx="105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D39BF1-9CCD-5E50-E25A-D3C84BA489E1}"/>
              </a:ext>
            </a:extLst>
          </p:cNvPr>
          <p:cNvSpPr txBox="1"/>
          <p:nvPr/>
        </p:nvSpPr>
        <p:spPr>
          <a:xfrm>
            <a:off x="6096400" y="2224644"/>
            <a:ext cx="922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23DBFD2-CD3E-A62D-190B-DD7BF454AA03}"/>
              </a:ext>
            </a:extLst>
          </p:cNvPr>
          <p:cNvSpPr txBox="1"/>
          <p:nvPr/>
        </p:nvSpPr>
        <p:spPr>
          <a:xfrm>
            <a:off x="2261182" y="1903922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69FCB99-8F7A-2CCA-F2B2-460559E097EB}"/>
              </a:ext>
            </a:extLst>
          </p:cNvPr>
          <p:cNvGrpSpPr/>
          <p:nvPr/>
        </p:nvGrpSpPr>
        <p:grpSpPr>
          <a:xfrm>
            <a:off x="3124485" y="1497176"/>
            <a:ext cx="2008499" cy="1204533"/>
            <a:chOff x="-991852" y="4414114"/>
            <a:chExt cx="2008499" cy="120453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2EC79C8-E475-08FE-7196-AB71DFF84545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744478-0874-A33F-9AEE-28BB43B1DDDA}"/>
                </a:ext>
              </a:extLst>
            </p:cNvPr>
            <p:cNvSpPr txBox="1"/>
            <p:nvPr/>
          </p:nvSpPr>
          <p:spPr>
            <a:xfrm>
              <a:off x="-991135" y="4721222"/>
              <a:ext cx="200778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8DEF5D-96D8-D8F5-DF0A-168D8812E40F}"/>
              </a:ext>
            </a:extLst>
          </p:cNvPr>
          <p:cNvGrpSpPr/>
          <p:nvPr/>
        </p:nvGrpSpPr>
        <p:grpSpPr>
          <a:xfrm>
            <a:off x="7117675" y="1974891"/>
            <a:ext cx="2008499" cy="1204533"/>
            <a:chOff x="-991852" y="4414114"/>
            <a:chExt cx="2008499" cy="120453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77B9279-5F12-5423-CFE5-43C5022AF900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D1D62F-29B0-1F5C-CCA5-16BD0C6030C3}"/>
                </a:ext>
              </a:extLst>
            </p:cNvPr>
            <p:cNvSpPr txBox="1"/>
            <p:nvPr/>
          </p:nvSpPr>
          <p:spPr>
            <a:xfrm>
              <a:off x="-991135" y="4721222"/>
              <a:ext cx="200778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90B612E-279E-4FA2-53A2-73021C217873}"/>
              </a:ext>
            </a:extLst>
          </p:cNvPr>
          <p:cNvGrpSpPr/>
          <p:nvPr/>
        </p:nvGrpSpPr>
        <p:grpSpPr>
          <a:xfrm>
            <a:off x="9788120" y="3811231"/>
            <a:ext cx="2008499" cy="1204533"/>
            <a:chOff x="-991852" y="4414114"/>
            <a:chExt cx="2008499" cy="120453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C4C396F-DD87-0CD2-8832-FE97EF5D848F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A62F13-9B75-44E1-993A-23A20F430565}"/>
                </a:ext>
              </a:extLst>
            </p:cNvPr>
            <p:cNvSpPr txBox="1"/>
            <p:nvPr/>
          </p:nvSpPr>
          <p:spPr>
            <a:xfrm>
              <a:off x="-991135" y="4721222"/>
              <a:ext cx="200778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BE7435-AAC6-D46D-C18D-BF9BFFA53D5E}"/>
              </a:ext>
            </a:extLst>
          </p:cNvPr>
          <p:cNvGrpSpPr/>
          <p:nvPr/>
        </p:nvGrpSpPr>
        <p:grpSpPr>
          <a:xfrm>
            <a:off x="715395" y="3842938"/>
            <a:ext cx="2919366" cy="927534"/>
            <a:chOff x="-991135" y="4414114"/>
            <a:chExt cx="2919366" cy="9275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B9C339-EB67-F102-86D6-30DEF71E5314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D610D2-D0E6-7B5E-BABC-022FF6348BDE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5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上箭头 46">
            <a:extLst>
              <a:ext uri="{FF2B5EF4-FFF2-40B4-BE49-F238E27FC236}">
                <a16:creationId xmlns:a16="http://schemas.microsoft.com/office/drawing/2014/main" id="{B0F4227E-2266-472B-F103-9FE4155D7BD8}"/>
              </a:ext>
            </a:extLst>
          </p:cNvPr>
          <p:cNvSpPr/>
          <p:nvPr/>
        </p:nvSpPr>
        <p:spPr>
          <a:xfrm>
            <a:off x="5540117" y="2005774"/>
            <a:ext cx="956603" cy="2852781"/>
          </a:xfrm>
          <a:prstGeom prst="upArrow">
            <a:avLst/>
          </a:prstGeom>
          <a:gradFill flip="none" rotWithShape="1">
            <a:gsLst>
              <a:gs pos="0">
                <a:srgbClr val="ACD7FE">
                  <a:alpha val="0"/>
                </a:srgbClr>
              </a:gs>
              <a:gs pos="100000">
                <a:srgbClr val="0287FD"/>
              </a:gs>
            </a:gsLst>
            <a:lin ang="162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47">
            <a:extLst>
              <a:ext uri="{FF2B5EF4-FFF2-40B4-BE49-F238E27FC236}">
                <a16:creationId xmlns:a16="http://schemas.microsoft.com/office/drawing/2014/main" id="{7F9E5B7A-EFE9-F673-F2AA-2D56A1A73A80}"/>
              </a:ext>
            </a:extLst>
          </p:cNvPr>
          <p:cNvSpPr/>
          <p:nvPr/>
        </p:nvSpPr>
        <p:spPr>
          <a:xfrm>
            <a:off x="5887547" y="4297513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" name="任意多边形 50">
            <a:extLst>
              <a:ext uri="{FF2B5EF4-FFF2-40B4-BE49-F238E27FC236}">
                <a16:creationId xmlns:a16="http://schemas.microsoft.com/office/drawing/2014/main" id="{02F278AF-A314-326B-F91B-49DE0576C88C}"/>
              </a:ext>
            </a:extLst>
          </p:cNvPr>
          <p:cNvSpPr/>
          <p:nvPr/>
        </p:nvSpPr>
        <p:spPr>
          <a:xfrm>
            <a:off x="5887554" y="4297513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7" name="任意多边形 59">
            <a:extLst>
              <a:ext uri="{FF2B5EF4-FFF2-40B4-BE49-F238E27FC236}">
                <a16:creationId xmlns:a16="http://schemas.microsoft.com/office/drawing/2014/main" id="{7BB1889A-2993-B293-7810-2590E4C583B6}"/>
              </a:ext>
            </a:extLst>
          </p:cNvPr>
          <p:cNvSpPr/>
          <p:nvPr/>
        </p:nvSpPr>
        <p:spPr>
          <a:xfrm>
            <a:off x="3190810" y="4299313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任意多边形 66">
            <a:extLst>
              <a:ext uri="{FF2B5EF4-FFF2-40B4-BE49-F238E27FC236}">
                <a16:creationId xmlns:a16="http://schemas.microsoft.com/office/drawing/2014/main" id="{5F1F96DC-A072-F77E-CBEB-74ECD7EC3A85}"/>
              </a:ext>
            </a:extLst>
          </p:cNvPr>
          <p:cNvSpPr/>
          <p:nvPr/>
        </p:nvSpPr>
        <p:spPr>
          <a:xfrm>
            <a:off x="3624724" y="4297505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79">
            <a:extLst>
              <a:ext uri="{FF2B5EF4-FFF2-40B4-BE49-F238E27FC236}">
                <a16:creationId xmlns:a16="http://schemas.microsoft.com/office/drawing/2014/main" id="{6C340B08-9D26-5B3F-A988-ED9255A89432}"/>
              </a:ext>
            </a:extLst>
          </p:cNvPr>
          <p:cNvSpPr/>
          <p:nvPr/>
        </p:nvSpPr>
        <p:spPr>
          <a:xfrm>
            <a:off x="5863683" y="4297515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0" name="任意多边形 80">
            <a:extLst>
              <a:ext uri="{FF2B5EF4-FFF2-40B4-BE49-F238E27FC236}">
                <a16:creationId xmlns:a16="http://schemas.microsoft.com/office/drawing/2014/main" id="{4DDD0E80-8DC1-0882-A06D-F201DD4E5DD9}"/>
              </a:ext>
            </a:extLst>
          </p:cNvPr>
          <p:cNvSpPr/>
          <p:nvPr/>
        </p:nvSpPr>
        <p:spPr>
          <a:xfrm>
            <a:off x="5863690" y="4297515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" name="任意多边形 81">
            <a:extLst>
              <a:ext uri="{FF2B5EF4-FFF2-40B4-BE49-F238E27FC236}">
                <a16:creationId xmlns:a16="http://schemas.microsoft.com/office/drawing/2014/main" id="{023624BB-6020-0D71-83A5-9F0CF305EF6E}"/>
              </a:ext>
            </a:extLst>
          </p:cNvPr>
          <p:cNvSpPr/>
          <p:nvPr/>
        </p:nvSpPr>
        <p:spPr>
          <a:xfrm>
            <a:off x="5981067" y="4299643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2" name="任意多边形 82">
            <a:extLst>
              <a:ext uri="{FF2B5EF4-FFF2-40B4-BE49-F238E27FC236}">
                <a16:creationId xmlns:a16="http://schemas.microsoft.com/office/drawing/2014/main" id="{9D27DB20-99FC-0481-A461-13710B0942A8}"/>
              </a:ext>
            </a:extLst>
          </p:cNvPr>
          <p:cNvSpPr/>
          <p:nvPr/>
        </p:nvSpPr>
        <p:spPr>
          <a:xfrm>
            <a:off x="5981076" y="4299641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3" name="任意多边形 83">
            <a:extLst>
              <a:ext uri="{FF2B5EF4-FFF2-40B4-BE49-F238E27FC236}">
                <a16:creationId xmlns:a16="http://schemas.microsoft.com/office/drawing/2014/main" id="{7F5E29E0-CD08-09FC-AB16-ED2A37E42F20}"/>
              </a:ext>
            </a:extLst>
          </p:cNvPr>
          <p:cNvSpPr/>
          <p:nvPr/>
        </p:nvSpPr>
        <p:spPr>
          <a:xfrm>
            <a:off x="5902337" y="4301003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4" name="任意多边形 84">
            <a:extLst>
              <a:ext uri="{FF2B5EF4-FFF2-40B4-BE49-F238E27FC236}">
                <a16:creationId xmlns:a16="http://schemas.microsoft.com/office/drawing/2014/main" id="{D65D09C3-3655-1CF2-731E-30FBF35EDA44}"/>
              </a:ext>
            </a:extLst>
          </p:cNvPr>
          <p:cNvSpPr/>
          <p:nvPr/>
        </p:nvSpPr>
        <p:spPr>
          <a:xfrm>
            <a:off x="5902349" y="4301002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5" name="任意多边形 85">
            <a:extLst>
              <a:ext uri="{FF2B5EF4-FFF2-40B4-BE49-F238E27FC236}">
                <a16:creationId xmlns:a16="http://schemas.microsoft.com/office/drawing/2014/main" id="{9B5004AF-B28A-44B3-DFC1-A5705B597A63}"/>
              </a:ext>
            </a:extLst>
          </p:cNvPr>
          <p:cNvSpPr/>
          <p:nvPr/>
        </p:nvSpPr>
        <p:spPr>
          <a:xfrm>
            <a:off x="5982245" y="4305827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6" name="任意多边形 86">
            <a:extLst>
              <a:ext uri="{FF2B5EF4-FFF2-40B4-BE49-F238E27FC236}">
                <a16:creationId xmlns:a16="http://schemas.microsoft.com/office/drawing/2014/main" id="{388D7D74-546F-84CB-B5D3-51FA5978F7F5}"/>
              </a:ext>
            </a:extLst>
          </p:cNvPr>
          <p:cNvSpPr/>
          <p:nvPr/>
        </p:nvSpPr>
        <p:spPr>
          <a:xfrm>
            <a:off x="5982254" y="4305828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7" name="任意多边形 87">
            <a:extLst>
              <a:ext uri="{FF2B5EF4-FFF2-40B4-BE49-F238E27FC236}">
                <a16:creationId xmlns:a16="http://schemas.microsoft.com/office/drawing/2014/main" id="{949DB5E0-F023-26FE-589D-93D84A4B38DF}"/>
              </a:ext>
            </a:extLst>
          </p:cNvPr>
          <p:cNvSpPr/>
          <p:nvPr/>
        </p:nvSpPr>
        <p:spPr>
          <a:xfrm>
            <a:off x="5905353" y="4308049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8" name="任意多边形 88">
            <a:extLst>
              <a:ext uri="{FF2B5EF4-FFF2-40B4-BE49-F238E27FC236}">
                <a16:creationId xmlns:a16="http://schemas.microsoft.com/office/drawing/2014/main" id="{1ADAC6DD-2C07-C520-E12B-85569D290E38}"/>
              </a:ext>
            </a:extLst>
          </p:cNvPr>
          <p:cNvSpPr/>
          <p:nvPr/>
        </p:nvSpPr>
        <p:spPr>
          <a:xfrm>
            <a:off x="5905364" y="4308048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9" name="任意多边形 89">
            <a:extLst>
              <a:ext uri="{FF2B5EF4-FFF2-40B4-BE49-F238E27FC236}">
                <a16:creationId xmlns:a16="http://schemas.microsoft.com/office/drawing/2014/main" id="{99A16FAC-5631-A0F2-4A08-952EADCB7BD7}"/>
              </a:ext>
            </a:extLst>
          </p:cNvPr>
          <p:cNvSpPr/>
          <p:nvPr/>
        </p:nvSpPr>
        <p:spPr>
          <a:xfrm>
            <a:off x="5985183" y="4315966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0" name="任意多边形 90">
            <a:extLst>
              <a:ext uri="{FF2B5EF4-FFF2-40B4-BE49-F238E27FC236}">
                <a16:creationId xmlns:a16="http://schemas.microsoft.com/office/drawing/2014/main" id="{8A952B8D-D34F-8BBC-1719-06932D21649B}"/>
              </a:ext>
            </a:extLst>
          </p:cNvPr>
          <p:cNvSpPr/>
          <p:nvPr/>
        </p:nvSpPr>
        <p:spPr>
          <a:xfrm>
            <a:off x="5985197" y="4315966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1" name="任意多边形 91">
            <a:extLst>
              <a:ext uri="{FF2B5EF4-FFF2-40B4-BE49-F238E27FC236}">
                <a16:creationId xmlns:a16="http://schemas.microsoft.com/office/drawing/2014/main" id="{7BBC95ED-1D12-D5C3-F4CA-3C98ACA16834}"/>
              </a:ext>
            </a:extLst>
          </p:cNvPr>
          <p:cNvSpPr/>
          <p:nvPr/>
        </p:nvSpPr>
        <p:spPr>
          <a:xfrm>
            <a:off x="5912015" y="4318871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2" name="任意多边形 92">
            <a:extLst>
              <a:ext uri="{FF2B5EF4-FFF2-40B4-BE49-F238E27FC236}">
                <a16:creationId xmlns:a16="http://schemas.microsoft.com/office/drawing/2014/main" id="{F2856A87-67A5-C407-4663-E8B861E6D445}"/>
              </a:ext>
            </a:extLst>
          </p:cNvPr>
          <p:cNvSpPr/>
          <p:nvPr/>
        </p:nvSpPr>
        <p:spPr>
          <a:xfrm>
            <a:off x="5912030" y="4318871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3" name="任意多边形 93">
            <a:extLst>
              <a:ext uri="{FF2B5EF4-FFF2-40B4-BE49-F238E27FC236}">
                <a16:creationId xmlns:a16="http://schemas.microsoft.com/office/drawing/2014/main" id="{FD4194B8-CB41-B7A1-B4E4-71D690EEF578}"/>
              </a:ext>
            </a:extLst>
          </p:cNvPr>
          <p:cNvSpPr/>
          <p:nvPr/>
        </p:nvSpPr>
        <p:spPr>
          <a:xfrm>
            <a:off x="5979614" y="4329477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4" name="任意多边形 94">
            <a:extLst>
              <a:ext uri="{FF2B5EF4-FFF2-40B4-BE49-F238E27FC236}">
                <a16:creationId xmlns:a16="http://schemas.microsoft.com/office/drawing/2014/main" id="{E40056FD-C304-590D-0E52-1D0753542CC3}"/>
              </a:ext>
            </a:extLst>
          </p:cNvPr>
          <p:cNvSpPr/>
          <p:nvPr/>
        </p:nvSpPr>
        <p:spPr>
          <a:xfrm>
            <a:off x="5979629" y="4329479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5" name="任意多边形 95">
            <a:extLst>
              <a:ext uri="{FF2B5EF4-FFF2-40B4-BE49-F238E27FC236}">
                <a16:creationId xmlns:a16="http://schemas.microsoft.com/office/drawing/2014/main" id="{E7EB04E6-3CE1-BE2E-1309-D43FD514A8C3}"/>
              </a:ext>
            </a:extLst>
          </p:cNvPr>
          <p:cNvSpPr/>
          <p:nvPr/>
        </p:nvSpPr>
        <p:spPr>
          <a:xfrm>
            <a:off x="5937156" y="4333940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6" name="任意多边形 96">
            <a:extLst>
              <a:ext uri="{FF2B5EF4-FFF2-40B4-BE49-F238E27FC236}">
                <a16:creationId xmlns:a16="http://schemas.microsoft.com/office/drawing/2014/main" id="{1C7AFA6D-4557-04FC-D22E-0EDEE0793D34}"/>
              </a:ext>
            </a:extLst>
          </p:cNvPr>
          <p:cNvSpPr/>
          <p:nvPr/>
        </p:nvSpPr>
        <p:spPr>
          <a:xfrm>
            <a:off x="5937172" y="4333941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7" name="任意多边形 97">
            <a:extLst>
              <a:ext uri="{FF2B5EF4-FFF2-40B4-BE49-F238E27FC236}">
                <a16:creationId xmlns:a16="http://schemas.microsoft.com/office/drawing/2014/main" id="{38D2AF85-DB13-649B-B6E5-08F8B73C89CD}"/>
              </a:ext>
            </a:extLst>
          </p:cNvPr>
          <p:cNvSpPr/>
          <p:nvPr/>
        </p:nvSpPr>
        <p:spPr>
          <a:xfrm>
            <a:off x="5953719" y="4344599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8" name="任意多边形 98">
            <a:extLst>
              <a:ext uri="{FF2B5EF4-FFF2-40B4-BE49-F238E27FC236}">
                <a16:creationId xmlns:a16="http://schemas.microsoft.com/office/drawing/2014/main" id="{2A5E0969-17E5-5111-BD28-8AF576C0CC7A}"/>
              </a:ext>
            </a:extLst>
          </p:cNvPr>
          <p:cNvSpPr/>
          <p:nvPr/>
        </p:nvSpPr>
        <p:spPr>
          <a:xfrm>
            <a:off x="5953735" y="4344601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9" name="任意多边形 99">
            <a:extLst>
              <a:ext uri="{FF2B5EF4-FFF2-40B4-BE49-F238E27FC236}">
                <a16:creationId xmlns:a16="http://schemas.microsoft.com/office/drawing/2014/main" id="{9318CCE5-AE84-7776-77A5-F45935AA6B04}"/>
              </a:ext>
            </a:extLst>
          </p:cNvPr>
          <p:cNvSpPr/>
          <p:nvPr/>
        </p:nvSpPr>
        <p:spPr>
          <a:xfrm>
            <a:off x="5997603" y="4353985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0" name="任意多边形 100">
            <a:extLst>
              <a:ext uri="{FF2B5EF4-FFF2-40B4-BE49-F238E27FC236}">
                <a16:creationId xmlns:a16="http://schemas.microsoft.com/office/drawing/2014/main" id="{FE4ECB94-AF74-C179-BD38-3A58841FE991}"/>
              </a:ext>
            </a:extLst>
          </p:cNvPr>
          <p:cNvSpPr/>
          <p:nvPr/>
        </p:nvSpPr>
        <p:spPr>
          <a:xfrm>
            <a:off x="5997624" y="4353988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1" name="任意多边形 101">
            <a:extLst>
              <a:ext uri="{FF2B5EF4-FFF2-40B4-BE49-F238E27FC236}">
                <a16:creationId xmlns:a16="http://schemas.microsoft.com/office/drawing/2014/main" id="{E028301C-C2F5-D0F5-5B98-E18E9CAC7333}"/>
              </a:ext>
            </a:extLst>
          </p:cNvPr>
          <p:cNvSpPr/>
          <p:nvPr/>
        </p:nvSpPr>
        <p:spPr>
          <a:xfrm>
            <a:off x="2845682" y="4357428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338D3E6-DB41-E8D3-F174-BF94C5F5EA6E}"/>
              </a:ext>
            </a:extLst>
          </p:cNvPr>
          <p:cNvCxnSpPr/>
          <p:nvPr/>
        </p:nvCxnSpPr>
        <p:spPr>
          <a:xfrm flipV="1">
            <a:off x="3059512" y="3023388"/>
            <a:ext cx="0" cy="16916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8B43F85-EA34-FDA9-1EC9-1CA15DEF87D5}"/>
              </a:ext>
            </a:extLst>
          </p:cNvPr>
          <p:cNvCxnSpPr/>
          <p:nvPr/>
        </p:nvCxnSpPr>
        <p:spPr>
          <a:xfrm flipV="1">
            <a:off x="8515431" y="3811178"/>
            <a:ext cx="0" cy="8107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379C87-D9AD-E8D3-E39F-5D24B4181DF5}"/>
              </a:ext>
            </a:extLst>
          </p:cNvPr>
          <p:cNvCxnSpPr/>
          <p:nvPr/>
        </p:nvCxnSpPr>
        <p:spPr>
          <a:xfrm flipV="1">
            <a:off x="7176655" y="2015153"/>
            <a:ext cx="0" cy="27280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上箭头 43">
            <a:extLst>
              <a:ext uri="{FF2B5EF4-FFF2-40B4-BE49-F238E27FC236}">
                <a16:creationId xmlns:a16="http://schemas.microsoft.com/office/drawing/2014/main" id="{2DAB9D69-2002-F065-3C91-BB76DBAB4B62}"/>
              </a:ext>
            </a:extLst>
          </p:cNvPr>
          <p:cNvSpPr/>
          <p:nvPr/>
        </p:nvSpPr>
        <p:spPr>
          <a:xfrm>
            <a:off x="6212541" y="2761869"/>
            <a:ext cx="422655" cy="1925032"/>
          </a:xfrm>
          <a:prstGeom prst="upArrow">
            <a:avLst/>
          </a:prstGeom>
          <a:gradFill flip="none" rotWithShape="1">
            <a:gsLst>
              <a:gs pos="0">
                <a:srgbClr val="ACD7FE">
                  <a:alpha val="0"/>
                </a:srgbClr>
              </a:gs>
              <a:gs pos="100000">
                <a:srgbClr val="0287FD"/>
              </a:gs>
            </a:gsLst>
            <a:lin ang="162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上箭头 45">
            <a:extLst>
              <a:ext uri="{FF2B5EF4-FFF2-40B4-BE49-F238E27FC236}">
                <a16:creationId xmlns:a16="http://schemas.microsoft.com/office/drawing/2014/main" id="{2A2412CB-64F5-78AC-2BBF-D18F064218AE}"/>
              </a:ext>
            </a:extLst>
          </p:cNvPr>
          <p:cNvSpPr/>
          <p:nvPr/>
        </p:nvSpPr>
        <p:spPr>
          <a:xfrm>
            <a:off x="5341679" y="3397546"/>
            <a:ext cx="424728" cy="1266625"/>
          </a:xfrm>
          <a:prstGeom prst="upArrow">
            <a:avLst/>
          </a:prstGeom>
          <a:gradFill flip="none" rotWithShape="1">
            <a:gsLst>
              <a:gs pos="0">
                <a:srgbClr val="ACD7FE"/>
              </a:gs>
              <a:gs pos="100000">
                <a:srgbClr val="0287FD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C5312C7-1DA2-DA66-C35D-6DF027E126F0}"/>
              </a:ext>
            </a:extLst>
          </p:cNvPr>
          <p:cNvGrpSpPr/>
          <p:nvPr/>
        </p:nvGrpSpPr>
        <p:grpSpPr>
          <a:xfrm>
            <a:off x="821101" y="1950580"/>
            <a:ext cx="2919366" cy="927534"/>
            <a:chOff x="-991135" y="4414114"/>
            <a:chExt cx="2919366" cy="92753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D76BC8-AF7A-2E33-6A43-9C621DA3990A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05F5AB-C667-849D-D722-A09926982E49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62709D2-3658-EFCC-C4E9-C188C526C79C}"/>
              </a:ext>
            </a:extLst>
          </p:cNvPr>
          <p:cNvGrpSpPr/>
          <p:nvPr/>
        </p:nvGrpSpPr>
        <p:grpSpPr>
          <a:xfrm>
            <a:off x="8324180" y="2602153"/>
            <a:ext cx="2920083" cy="927534"/>
            <a:chOff x="-991852" y="4414114"/>
            <a:chExt cx="2920083" cy="92753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D02696-085A-85AF-DC2F-7A0097E8919E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4285B5-7C4B-8916-5A5D-7A89FF5CBF17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F4B59A-4BF6-71D3-2907-42A6665F276B}"/>
              </a:ext>
            </a:extLst>
          </p:cNvPr>
          <p:cNvGrpSpPr/>
          <p:nvPr/>
        </p:nvGrpSpPr>
        <p:grpSpPr>
          <a:xfrm>
            <a:off x="7055389" y="876052"/>
            <a:ext cx="2920083" cy="927534"/>
            <a:chOff x="-991852" y="4414114"/>
            <a:chExt cx="2920083" cy="92753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5DED262-C11D-73EF-7753-455F528EBDC9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40F0D4E-1601-B28E-AAAF-884C11ACD0A2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C456F01-073B-4560-4D7A-EF849BFF9AC4}"/>
              </a:ext>
            </a:extLst>
          </p:cNvPr>
          <p:cNvSpPr txBox="1"/>
          <p:nvPr/>
        </p:nvSpPr>
        <p:spPr>
          <a:xfrm>
            <a:off x="1002208" y="5435517"/>
            <a:ext cx="1036247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988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0"/>
                  </a:srgbClr>
                </a:gs>
                <a:gs pos="63000">
                  <a:srgbClr val="0287FD">
                    <a:alpha val="4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8" name="矩形: 圆角 297">
            <a:extLst>
              <a:ext uri="{FF2B5EF4-FFF2-40B4-BE49-F238E27FC236}">
                <a16:creationId xmlns:a16="http://schemas.microsoft.com/office/drawing/2014/main" id="{026CAEAE-AB2A-76B1-874B-5825546EBFCA}"/>
              </a:ext>
            </a:extLst>
          </p:cNvPr>
          <p:cNvSpPr/>
          <p:nvPr/>
        </p:nvSpPr>
        <p:spPr>
          <a:xfrm rot="2700000">
            <a:off x="6739842" y="4531245"/>
            <a:ext cx="1282566" cy="128256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CBF1F44D-53F0-C496-E07E-880CCACED6D3}"/>
              </a:ext>
            </a:extLst>
          </p:cNvPr>
          <p:cNvSpPr/>
          <p:nvPr/>
        </p:nvSpPr>
        <p:spPr>
          <a:xfrm rot="2700000">
            <a:off x="6956581" y="2145415"/>
            <a:ext cx="2329078" cy="2329078"/>
          </a:xfrm>
          <a:prstGeom prst="roundRect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D94B3D0-AA4D-6F83-7B6F-A11758B4339D}"/>
              </a:ext>
            </a:extLst>
          </p:cNvPr>
          <p:cNvSpPr/>
          <p:nvPr/>
        </p:nvSpPr>
        <p:spPr>
          <a:xfrm rot="2700000">
            <a:off x="4030869" y="1363868"/>
            <a:ext cx="4130262" cy="413026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9" name="矩形: 圆角 298">
            <a:extLst>
              <a:ext uri="{FF2B5EF4-FFF2-40B4-BE49-F238E27FC236}">
                <a16:creationId xmlns:a16="http://schemas.microsoft.com/office/drawing/2014/main" id="{A82B6435-C2A1-30E1-C1AB-E059724429C7}"/>
              </a:ext>
            </a:extLst>
          </p:cNvPr>
          <p:cNvSpPr/>
          <p:nvPr/>
        </p:nvSpPr>
        <p:spPr>
          <a:xfrm rot="2700000">
            <a:off x="4437790" y="1134054"/>
            <a:ext cx="763940" cy="76394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C3010F43-91B5-08F5-3442-97E36A1C8B6B}"/>
              </a:ext>
            </a:extLst>
          </p:cNvPr>
          <p:cNvSpPr txBox="1"/>
          <p:nvPr/>
        </p:nvSpPr>
        <p:spPr>
          <a:xfrm>
            <a:off x="4185861" y="2388044"/>
            <a:ext cx="3877985" cy="120032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谢谢观看</a:t>
            </a: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F9C24C5F-0D21-1F0F-6E48-6EFAE2660F6A}"/>
              </a:ext>
            </a:extLst>
          </p:cNvPr>
          <p:cNvSpPr txBox="1"/>
          <p:nvPr/>
        </p:nvSpPr>
        <p:spPr>
          <a:xfrm>
            <a:off x="5113198" y="1886559"/>
            <a:ext cx="196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ea typeface="思源黑体 CN Heavy" panose="020B0A00000000000000" pitchFamily="34" charset="-122"/>
              </a:rPr>
              <a:t>SUMMARY</a:t>
            </a:r>
            <a:endParaRPr lang="zh-CN" altLang="en-US" sz="2800" dirty="0">
              <a:gradFill>
                <a:gsLst>
                  <a:gs pos="0">
                    <a:srgbClr val="0287FD"/>
                  </a:gs>
                  <a:gs pos="100000">
                    <a:srgbClr val="0272C2"/>
                  </a:gs>
                </a:gsLst>
                <a:lin ang="5400000" scaled="1"/>
              </a:gradFill>
              <a:ea typeface="思源黑体 CN Heavy" panose="020B0A00000000000000" pitchFamily="34" charset="-122"/>
            </a:endParaRPr>
          </a:p>
        </p:txBody>
      </p:sp>
      <p:sp>
        <p:nvSpPr>
          <p:cNvPr id="304" name="矩形: 圆角 303">
            <a:extLst>
              <a:ext uri="{FF2B5EF4-FFF2-40B4-BE49-F238E27FC236}">
                <a16:creationId xmlns:a16="http://schemas.microsoft.com/office/drawing/2014/main" id="{0D438CA8-D337-3564-96BB-F04F772EE609}"/>
              </a:ext>
            </a:extLst>
          </p:cNvPr>
          <p:cNvSpPr/>
          <p:nvPr/>
        </p:nvSpPr>
        <p:spPr>
          <a:xfrm rot="2700000">
            <a:off x="3691947" y="801725"/>
            <a:ext cx="271858" cy="2718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5" name="矩形: 圆角 304">
            <a:extLst>
              <a:ext uri="{FF2B5EF4-FFF2-40B4-BE49-F238E27FC236}">
                <a16:creationId xmlns:a16="http://schemas.microsoft.com/office/drawing/2014/main" id="{2FF896C1-9F7E-1672-2274-D3F211BF88D0}"/>
              </a:ext>
            </a:extLst>
          </p:cNvPr>
          <p:cNvSpPr/>
          <p:nvPr/>
        </p:nvSpPr>
        <p:spPr>
          <a:xfrm rot="2700000">
            <a:off x="3458927" y="1570834"/>
            <a:ext cx="489946" cy="48994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6" name="矩形: 圆角 305">
            <a:extLst>
              <a:ext uri="{FF2B5EF4-FFF2-40B4-BE49-F238E27FC236}">
                <a16:creationId xmlns:a16="http://schemas.microsoft.com/office/drawing/2014/main" id="{F92A894E-37F0-9628-4EA3-F293DF3C2664}"/>
              </a:ext>
            </a:extLst>
          </p:cNvPr>
          <p:cNvSpPr/>
          <p:nvPr/>
        </p:nvSpPr>
        <p:spPr>
          <a:xfrm rot="2700000">
            <a:off x="8356026" y="4351073"/>
            <a:ext cx="412630" cy="41263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7" name="矩形: 圆角 306">
            <a:extLst>
              <a:ext uri="{FF2B5EF4-FFF2-40B4-BE49-F238E27FC236}">
                <a16:creationId xmlns:a16="http://schemas.microsoft.com/office/drawing/2014/main" id="{026DB51D-4248-A06D-DC23-41324A7428C0}"/>
              </a:ext>
            </a:extLst>
          </p:cNvPr>
          <p:cNvSpPr/>
          <p:nvPr/>
        </p:nvSpPr>
        <p:spPr>
          <a:xfrm rot="2700000">
            <a:off x="8371001" y="5474136"/>
            <a:ext cx="562569" cy="562569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8" name="矩形: 圆角 307">
            <a:extLst>
              <a:ext uri="{FF2B5EF4-FFF2-40B4-BE49-F238E27FC236}">
                <a16:creationId xmlns:a16="http://schemas.microsoft.com/office/drawing/2014/main" id="{DA1A076C-C21A-A60F-A5C0-993B40D69E97}"/>
              </a:ext>
            </a:extLst>
          </p:cNvPr>
          <p:cNvSpPr/>
          <p:nvPr/>
        </p:nvSpPr>
        <p:spPr>
          <a:xfrm>
            <a:off x="4266128" y="3639031"/>
            <a:ext cx="3659742" cy="4071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dist="50800" dir="13500000">
              <a:srgbClr val="404585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6CF3800C-F3E2-768C-756C-571204B1CC78}"/>
              </a:ext>
            </a:extLst>
          </p:cNvPr>
          <p:cNvSpPr txBox="1"/>
          <p:nvPr/>
        </p:nvSpPr>
        <p:spPr>
          <a:xfrm>
            <a:off x="4429122" y="3723595"/>
            <a:ext cx="3333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年终汇报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工作总结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下年计划</a:t>
            </a:r>
          </a:p>
        </p:txBody>
      </p: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C0E8B88B-B94B-EB28-3C07-C43E9E0925EE}"/>
              </a:ext>
            </a:extLst>
          </p:cNvPr>
          <p:cNvGrpSpPr/>
          <p:nvPr/>
        </p:nvGrpSpPr>
        <p:grpSpPr>
          <a:xfrm>
            <a:off x="5071117" y="4849162"/>
            <a:ext cx="2039196" cy="572533"/>
            <a:chOff x="1679515" y="5192556"/>
            <a:chExt cx="2039196" cy="572533"/>
          </a:xfrm>
        </p:grpSpPr>
        <p:sp>
          <p:nvSpPr>
            <p:cNvPr id="311" name="文本框 310">
              <a:extLst>
                <a:ext uri="{FF2B5EF4-FFF2-40B4-BE49-F238E27FC236}">
                  <a16:creationId xmlns:a16="http://schemas.microsoft.com/office/drawing/2014/main" id="{317623DE-CCE9-C4E1-4163-C838C6FE17EA}"/>
                </a:ext>
              </a:extLst>
            </p:cNvPr>
            <p:cNvSpPr txBox="1"/>
            <p:nvPr/>
          </p:nvSpPr>
          <p:spPr>
            <a:xfrm>
              <a:off x="1679515" y="5192556"/>
              <a:ext cx="20391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12" name="文本框 311">
              <a:extLst>
                <a:ext uri="{FF2B5EF4-FFF2-40B4-BE49-F238E27FC236}">
                  <a16:creationId xmlns:a16="http://schemas.microsoft.com/office/drawing/2014/main" id="{F80808A2-B824-818D-E094-0F8BB5CE9F4D}"/>
                </a:ext>
              </a:extLst>
            </p:cNvPr>
            <p:cNvSpPr txBox="1"/>
            <p:nvPr/>
          </p:nvSpPr>
          <p:spPr>
            <a:xfrm>
              <a:off x="2155674" y="5503479"/>
              <a:ext cx="11400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2022.11</a:t>
              </a:r>
              <a:endParaRPr lang="zh-CN" altLang="en-US" sz="105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4" name="文本框 313">
            <a:extLst>
              <a:ext uri="{FF2B5EF4-FFF2-40B4-BE49-F238E27FC236}">
                <a16:creationId xmlns:a16="http://schemas.microsoft.com/office/drawing/2014/main" id="{EE5E971C-819B-A944-3983-BD47B1FDDA2E}"/>
              </a:ext>
            </a:extLst>
          </p:cNvPr>
          <p:cNvSpPr txBox="1"/>
          <p:nvPr/>
        </p:nvSpPr>
        <p:spPr>
          <a:xfrm>
            <a:off x="4665932" y="4228832"/>
            <a:ext cx="2860135" cy="441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21930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2A4533B-70DF-4C6E-C51B-6651D25C28BE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287FD"/>
                </a:solidFill>
              </a:rPr>
              <a:t>51PPT</a:t>
            </a:r>
            <a:r>
              <a:rPr lang="zh-CN" altLang="en-US" dirty="0">
                <a:solidFill>
                  <a:srgbClr val="0287FD"/>
                </a:solidFill>
              </a:rPr>
              <a:t>模板网   </a:t>
            </a:r>
            <a:r>
              <a:rPr lang="en-US" altLang="zh-CN" dirty="0">
                <a:solidFill>
                  <a:srgbClr val="0287FD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287FD"/>
                </a:solidFill>
              </a:rPr>
              <a:t>  </a:t>
            </a:r>
            <a:r>
              <a:rPr lang="zh-CN" altLang="en-US" dirty="0">
                <a:solidFill>
                  <a:srgbClr val="0287FD"/>
                </a:solidFill>
              </a:rPr>
              <a:t>作品</a:t>
            </a:r>
            <a:endParaRPr lang="en-US" altLang="zh-CN" dirty="0">
              <a:solidFill>
                <a:srgbClr val="0287FD"/>
              </a:solidFill>
            </a:endParaRPr>
          </a:p>
          <a:p>
            <a:endParaRPr lang="en-US" altLang="zh-CN" dirty="0">
              <a:solidFill>
                <a:srgbClr val="0287FD"/>
              </a:solidFill>
            </a:endParaRPr>
          </a:p>
          <a:p>
            <a:endParaRPr lang="en-US" altLang="zh-CN" dirty="0">
              <a:solidFill>
                <a:srgbClr val="0287FD"/>
              </a:solidFill>
            </a:endParaRPr>
          </a:p>
          <a:p>
            <a:r>
              <a:rPr lang="zh-CN" altLang="en-US" dirty="0">
                <a:solidFill>
                  <a:srgbClr val="0287FD"/>
                </a:solidFill>
              </a:rPr>
              <a:t>仅供学习参考之用！</a:t>
            </a:r>
            <a:endParaRPr lang="en-US" altLang="zh-CN" dirty="0">
              <a:solidFill>
                <a:srgbClr val="0287FD"/>
              </a:solidFill>
            </a:endParaRPr>
          </a:p>
          <a:p>
            <a:r>
              <a:rPr lang="zh-CN" altLang="en-US" dirty="0">
                <a:solidFill>
                  <a:srgbClr val="0287FD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4372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58000"/>
                  </a:srgbClr>
                </a:gs>
                <a:gs pos="63000">
                  <a:srgbClr val="0287FD">
                    <a:alpha val="82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4EA1C67-BA45-DD71-F570-C4298F234341}"/>
              </a:ext>
            </a:extLst>
          </p:cNvPr>
          <p:cNvSpPr txBox="1"/>
          <p:nvPr/>
        </p:nvSpPr>
        <p:spPr>
          <a:xfrm>
            <a:off x="4619709" y="3482791"/>
            <a:ext cx="29525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D14E78-F2FE-1DAB-9BEE-82E0A562291A}"/>
              </a:ext>
            </a:extLst>
          </p:cNvPr>
          <p:cNvSpPr/>
          <p:nvPr/>
        </p:nvSpPr>
        <p:spPr>
          <a:xfrm rot="2700000">
            <a:off x="6436910" y="1319442"/>
            <a:ext cx="1240169" cy="1240169"/>
          </a:xfrm>
          <a:prstGeom prst="roundRect">
            <a:avLst/>
          </a:prstGeom>
          <a:noFill/>
          <a:ln w="25400">
            <a:gradFill flip="none" rotWithShape="1">
              <a:gsLst>
                <a:gs pos="13000">
                  <a:srgbClr val="0287FD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3C22E3-F968-EA85-825E-17D0AF3C394C}"/>
              </a:ext>
            </a:extLst>
          </p:cNvPr>
          <p:cNvSpPr/>
          <p:nvPr/>
        </p:nvSpPr>
        <p:spPr>
          <a:xfrm rot="13500000">
            <a:off x="5104544" y="960431"/>
            <a:ext cx="1958206" cy="195820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364A50-98BD-F7BF-156B-9ABF19DEADAA}"/>
              </a:ext>
            </a:extLst>
          </p:cNvPr>
          <p:cNvSpPr txBox="1"/>
          <p:nvPr/>
        </p:nvSpPr>
        <p:spPr>
          <a:xfrm>
            <a:off x="5250727" y="1184242"/>
            <a:ext cx="1665840" cy="156966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9600" b="1" dirty="0">
                <a:latin typeface="+mn-lt"/>
              </a:rPr>
              <a:t>01</a:t>
            </a:r>
            <a:endParaRPr lang="zh-CN" altLang="en-US" sz="9600" b="1" dirty="0">
              <a:latin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E1BDDE-60D6-6E9D-4697-DD65FDDD96FB}"/>
              </a:ext>
            </a:extLst>
          </p:cNvPr>
          <p:cNvSpPr txBox="1"/>
          <p:nvPr/>
        </p:nvSpPr>
        <p:spPr>
          <a:xfrm>
            <a:off x="4810509" y="3995231"/>
            <a:ext cx="257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alpha val="51000"/>
                  </a:schemeClr>
                </a:solidFill>
              </a:rPr>
              <a:t>Click here to add title text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CA6F54D-F488-7B7A-2AA3-A7E870DF6E12}"/>
              </a:ext>
            </a:extLst>
          </p:cNvPr>
          <p:cNvSpPr/>
          <p:nvPr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488D22-EB54-5DB4-6D9F-84E152EC8E98}"/>
              </a:ext>
            </a:extLst>
          </p:cNvPr>
          <p:cNvSpPr/>
          <p:nvPr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7BE515-8AF5-8D66-6A3F-023357485965}"/>
              </a:ext>
            </a:extLst>
          </p:cNvPr>
          <p:cNvSpPr txBox="1"/>
          <p:nvPr/>
        </p:nvSpPr>
        <p:spPr>
          <a:xfrm>
            <a:off x="3536390" y="4457801"/>
            <a:ext cx="50945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08BD1A-A59D-B2A0-D5AB-09876FF424D2}"/>
              </a:ext>
            </a:extLst>
          </p:cNvPr>
          <p:cNvSpPr/>
          <p:nvPr/>
        </p:nvSpPr>
        <p:spPr>
          <a:xfrm rot="13500000">
            <a:off x="4860381" y="1201928"/>
            <a:ext cx="485554" cy="485554"/>
          </a:xfrm>
          <a:prstGeom prst="roundRect">
            <a:avLst/>
          </a:prstGeom>
          <a:gradFill flip="none" rotWithShape="1">
            <a:gsLst>
              <a:gs pos="100000">
                <a:srgbClr val="66B6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884B43-BB5D-9096-C880-EBBDC2D229E4}"/>
              </a:ext>
            </a:extLst>
          </p:cNvPr>
          <p:cNvSpPr/>
          <p:nvPr/>
        </p:nvSpPr>
        <p:spPr>
          <a:xfrm rot="13500000">
            <a:off x="4067090" y="1500629"/>
            <a:ext cx="270023" cy="270023"/>
          </a:xfrm>
          <a:prstGeom prst="roundRect">
            <a:avLst/>
          </a:prstGeom>
          <a:gradFill flip="none" rotWithShape="1">
            <a:gsLst>
              <a:gs pos="100000">
                <a:srgbClr val="8DC9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2055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1" y="325831"/>
            <a:ext cx="67839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2A92837-EB7C-BB22-E75F-8585D50D718E}"/>
              </a:ext>
            </a:extLst>
          </p:cNvPr>
          <p:cNvGrpSpPr/>
          <p:nvPr/>
        </p:nvGrpSpPr>
        <p:grpSpPr>
          <a:xfrm>
            <a:off x="1841860" y="1938409"/>
            <a:ext cx="2042741" cy="2314952"/>
            <a:chOff x="1576759" y="1866782"/>
            <a:chExt cx="2258642" cy="255962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835B6FE-81D4-6FAE-3A50-F6AAC246D50D}"/>
                </a:ext>
              </a:extLst>
            </p:cNvPr>
            <p:cNvSpPr/>
            <p:nvPr/>
          </p:nvSpPr>
          <p:spPr>
            <a:xfrm rot="13500000">
              <a:off x="1576760" y="2167765"/>
              <a:ext cx="2258640" cy="2258641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287FD"/>
                  </a:gs>
                </a:gsLst>
                <a:lin ang="12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9CDADF9-A716-4B27-1ED9-4C10F67A58B3}"/>
                </a:ext>
              </a:extLst>
            </p:cNvPr>
            <p:cNvSpPr/>
            <p:nvPr/>
          </p:nvSpPr>
          <p:spPr>
            <a:xfrm rot="13500000">
              <a:off x="1576761" y="1866781"/>
              <a:ext cx="2258640" cy="2258641"/>
            </a:xfrm>
            <a:prstGeom prst="roundRect">
              <a:avLst/>
            </a:pr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BE17109-16F5-5D0C-5683-DFA3FF573F5C}"/>
              </a:ext>
            </a:extLst>
          </p:cNvPr>
          <p:cNvGrpSpPr/>
          <p:nvPr/>
        </p:nvGrpSpPr>
        <p:grpSpPr>
          <a:xfrm>
            <a:off x="1636709" y="4645996"/>
            <a:ext cx="2453042" cy="1178032"/>
            <a:chOff x="-394206" y="4414114"/>
            <a:chExt cx="2453042" cy="117803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D88CD5C-2114-34CE-64D8-ECC91AAF33DA}"/>
                </a:ext>
              </a:extLst>
            </p:cNvPr>
            <p:cNvSpPr txBox="1"/>
            <p:nvPr/>
          </p:nvSpPr>
          <p:spPr>
            <a:xfrm>
              <a:off x="57103" y="4414114"/>
              <a:ext cx="155042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8FD9D2C-CDA9-8B72-D5AD-02F9CEEA9C6E}"/>
                </a:ext>
              </a:extLst>
            </p:cNvPr>
            <p:cNvSpPr txBox="1"/>
            <p:nvPr/>
          </p:nvSpPr>
          <p:spPr>
            <a:xfrm>
              <a:off x="-394206" y="4694721"/>
              <a:ext cx="245304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EABEE0-D506-D2BB-C182-B19DF445225D}"/>
              </a:ext>
            </a:extLst>
          </p:cNvPr>
          <p:cNvGrpSpPr/>
          <p:nvPr/>
        </p:nvGrpSpPr>
        <p:grpSpPr>
          <a:xfrm>
            <a:off x="1561837" y="2145329"/>
            <a:ext cx="560049" cy="560049"/>
            <a:chOff x="1295137" y="2145329"/>
            <a:chExt cx="560049" cy="56004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60A3FE6-245B-B725-38E9-4AFA645FECC8}"/>
                </a:ext>
              </a:extLst>
            </p:cNvPr>
            <p:cNvSpPr/>
            <p:nvPr/>
          </p:nvSpPr>
          <p:spPr>
            <a:xfrm rot="13500000">
              <a:off x="1295137" y="2145329"/>
              <a:ext cx="560049" cy="560049"/>
            </a:xfrm>
            <a:prstGeom prst="roundRect">
              <a:avLst/>
            </a:prstGeom>
            <a:gradFill flip="none" rotWithShape="1">
              <a:gsLst>
                <a:gs pos="100000">
                  <a:srgbClr val="66B6FE"/>
                </a:gs>
                <a:gs pos="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2102323-803A-9177-BBE3-D4899EE054EA}"/>
                </a:ext>
              </a:extLst>
            </p:cNvPr>
            <p:cNvSpPr txBox="1"/>
            <p:nvPr/>
          </p:nvSpPr>
          <p:spPr>
            <a:xfrm>
              <a:off x="1328939" y="2225298"/>
              <a:ext cx="492443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</a:rPr>
                <a:t>01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467AB04-6658-E2E2-4CFE-25E70341B2E7}"/>
              </a:ext>
            </a:extLst>
          </p:cNvPr>
          <p:cNvGrpSpPr/>
          <p:nvPr/>
        </p:nvGrpSpPr>
        <p:grpSpPr>
          <a:xfrm>
            <a:off x="5093060" y="1938409"/>
            <a:ext cx="2042741" cy="2314952"/>
            <a:chOff x="1576759" y="1866782"/>
            <a:chExt cx="2258642" cy="2559624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DA0D0C0-C1FA-DF7F-69FE-568ADEE4DFCB}"/>
                </a:ext>
              </a:extLst>
            </p:cNvPr>
            <p:cNvSpPr/>
            <p:nvPr/>
          </p:nvSpPr>
          <p:spPr>
            <a:xfrm rot="13500000">
              <a:off x="1576760" y="2167765"/>
              <a:ext cx="2258640" cy="2258641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287FD"/>
                  </a:gs>
                </a:gsLst>
                <a:lin ang="12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404BB0C-9CDD-F368-FDE4-D0229512EF9B}"/>
                </a:ext>
              </a:extLst>
            </p:cNvPr>
            <p:cNvSpPr/>
            <p:nvPr/>
          </p:nvSpPr>
          <p:spPr>
            <a:xfrm rot="13500000">
              <a:off x="1576761" y="1866781"/>
              <a:ext cx="2258640" cy="2258641"/>
            </a:xfrm>
            <a:prstGeom prst="round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1D33A7-4195-7FEE-392C-C5D345028AC1}"/>
              </a:ext>
            </a:extLst>
          </p:cNvPr>
          <p:cNvGrpSpPr/>
          <p:nvPr/>
        </p:nvGrpSpPr>
        <p:grpSpPr>
          <a:xfrm>
            <a:off x="4887909" y="4645996"/>
            <a:ext cx="2453042" cy="1178032"/>
            <a:chOff x="-394206" y="4414114"/>
            <a:chExt cx="2453042" cy="117803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7FE5AAA-E25E-8DE7-2A47-D07B9E860991}"/>
                </a:ext>
              </a:extLst>
            </p:cNvPr>
            <p:cNvSpPr txBox="1"/>
            <p:nvPr/>
          </p:nvSpPr>
          <p:spPr>
            <a:xfrm>
              <a:off x="57103" y="4414114"/>
              <a:ext cx="155042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92A6B9B-CFDC-62E4-5940-241EA639085A}"/>
                </a:ext>
              </a:extLst>
            </p:cNvPr>
            <p:cNvSpPr txBox="1"/>
            <p:nvPr/>
          </p:nvSpPr>
          <p:spPr>
            <a:xfrm>
              <a:off x="-394206" y="4694721"/>
              <a:ext cx="245304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E6EBFB-8945-5857-8F82-F76885A10E3D}"/>
              </a:ext>
            </a:extLst>
          </p:cNvPr>
          <p:cNvGrpSpPr/>
          <p:nvPr/>
        </p:nvGrpSpPr>
        <p:grpSpPr>
          <a:xfrm>
            <a:off x="4813037" y="2145329"/>
            <a:ext cx="560049" cy="560049"/>
            <a:chOff x="1295137" y="2145329"/>
            <a:chExt cx="560049" cy="560049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7DC8A28-89FE-3629-E8EE-30F0EE0AE036}"/>
                </a:ext>
              </a:extLst>
            </p:cNvPr>
            <p:cNvSpPr/>
            <p:nvPr/>
          </p:nvSpPr>
          <p:spPr>
            <a:xfrm rot="13500000">
              <a:off x="1295137" y="2145329"/>
              <a:ext cx="560049" cy="560049"/>
            </a:xfrm>
            <a:prstGeom prst="roundRect">
              <a:avLst/>
            </a:prstGeom>
            <a:gradFill flip="none" rotWithShape="1">
              <a:gsLst>
                <a:gs pos="100000">
                  <a:srgbClr val="66B6FE"/>
                </a:gs>
                <a:gs pos="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27BB97-92A0-0ABF-22FC-A2D543BB8CEF}"/>
                </a:ext>
              </a:extLst>
            </p:cNvPr>
            <p:cNvSpPr txBox="1"/>
            <p:nvPr/>
          </p:nvSpPr>
          <p:spPr>
            <a:xfrm>
              <a:off x="1328938" y="2225298"/>
              <a:ext cx="492444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</a:rPr>
                <a:t>02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D3C8D58-BEFC-2FC7-638B-5973479D015E}"/>
              </a:ext>
            </a:extLst>
          </p:cNvPr>
          <p:cNvGrpSpPr/>
          <p:nvPr/>
        </p:nvGrpSpPr>
        <p:grpSpPr>
          <a:xfrm>
            <a:off x="8344260" y="1938409"/>
            <a:ext cx="2042741" cy="2314952"/>
            <a:chOff x="1576759" y="1866782"/>
            <a:chExt cx="2258642" cy="255962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ECF1C5A-859C-0F6F-F20E-9B4321106A5A}"/>
                </a:ext>
              </a:extLst>
            </p:cNvPr>
            <p:cNvSpPr/>
            <p:nvPr/>
          </p:nvSpPr>
          <p:spPr>
            <a:xfrm rot="13500000">
              <a:off x="1576760" y="2167765"/>
              <a:ext cx="2258640" cy="2258641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287FD"/>
                  </a:gs>
                </a:gsLst>
                <a:lin ang="126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cs typeface="+mn-ea"/>
                <a:sym typeface="+mn-lt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E2E62D0-9000-E39C-622A-21DCA1039135}"/>
                </a:ext>
              </a:extLst>
            </p:cNvPr>
            <p:cNvSpPr/>
            <p:nvPr/>
          </p:nvSpPr>
          <p:spPr>
            <a:xfrm rot="13500000">
              <a:off x="1576761" y="1866781"/>
              <a:ext cx="2258640" cy="2258641"/>
            </a:xfrm>
            <a:prstGeom prst="roundRect">
              <a:avLst/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5C18E0-65D1-AE4C-F136-992DA3242AF5}"/>
              </a:ext>
            </a:extLst>
          </p:cNvPr>
          <p:cNvGrpSpPr/>
          <p:nvPr/>
        </p:nvGrpSpPr>
        <p:grpSpPr>
          <a:xfrm>
            <a:off x="8139109" y="4645996"/>
            <a:ext cx="2453042" cy="1178032"/>
            <a:chOff x="-394206" y="4414114"/>
            <a:chExt cx="2453042" cy="117803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BA2647-3F5D-C6AB-DDD2-60A8693B5B8F}"/>
                </a:ext>
              </a:extLst>
            </p:cNvPr>
            <p:cNvSpPr txBox="1"/>
            <p:nvPr/>
          </p:nvSpPr>
          <p:spPr>
            <a:xfrm>
              <a:off x="57103" y="4414114"/>
              <a:ext cx="1550424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BC95D5F-231A-9E0D-6FFC-3C32BE9B9767}"/>
                </a:ext>
              </a:extLst>
            </p:cNvPr>
            <p:cNvSpPr txBox="1"/>
            <p:nvPr/>
          </p:nvSpPr>
          <p:spPr>
            <a:xfrm>
              <a:off x="-394206" y="4694721"/>
              <a:ext cx="245304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DCEA139-4C49-A079-1173-59276A06F514}"/>
              </a:ext>
            </a:extLst>
          </p:cNvPr>
          <p:cNvGrpSpPr/>
          <p:nvPr/>
        </p:nvGrpSpPr>
        <p:grpSpPr>
          <a:xfrm>
            <a:off x="8064237" y="2145329"/>
            <a:ext cx="560049" cy="560049"/>
            <a:chOff x="1295137" y="2145329"/>
            <a:chExt cx="560049" cy="560049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B07F8CD8-B723-15AC-4293-28DCE91167AB}"/>
                </a:ext>
              </a:extLst>
            </p:cNvPr>
            <p:cNvSpPr/>
            <p:nvPr/>
          </p:nvSpPr>
          <p:spPr>
            <a:xfrm rot="13500000">
              <a:off x="1295137" y="2145329"/>
              <a:ext cx="560049" cy="560049"/>
            </a:xfrm>
            <a:prstGeom prst="roundRect">
              <a:avLst/>
            </a:prstGeom>
            <a:gradFill flip="none" rotWithShape="1">
              <a:gsLst>
                <a:gs pos="100000">
                  <a:srgbClr val="66B6FE"/>
                </a:gs>
                <a:gs pos="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27000" dist="1397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4DBE9F5-0790-56B4-26A4-ABDE313C86F0}"/>
                </a:ext>
              </a:extLst>
            </p:cNvPr>
            <p:cNvSpPr txBox="1"/>
            <p:nvPr/>
          </p:nvSpPr>
          <p:spPr>
            <a:xfrm>
              <a:off x="1328938" y="2225298"/>
              <a:ext cx="492444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</a:rPr>
                <a:t>03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07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5B825C1C-4A5E-2261-7220-25F77A49C27E}"/>
              </a:ext>
            </a:extLst>
          </p:cNvPr>
          <p:cNvSpPr/>
          <p:nvPr/>
        </p:nvSpPr>
        <p:spPr>
          <a:xfrm>
            <a:off x="4412343" y="2292825"/>
            <a:ext cx="6831920" cy="2496889"/>
          </a:xfrm>
          <a:prstGeom prst="roundRect">
            <a:avLst>
              <a:gd name="adj" fmla="val 713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1" y="325831"/>
            <a:ext cx="67839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" name="Macbook_Pro.png">
            <a:extLst>
              <a:ext uri="{FF2B5EF4-FFF2-40B4-BE49-F238E27FC236}">
                <a16:creationId xmlns:a16="http://schemas.microsoft.com/office/drawing/2014/main" id="{7BEE4297-7129-3318-33C8-FB478421375E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206" y="1554218"/>
            <a:ext cx="5016887" cy="2892297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BCD23E-60BD-AA60-A971-77D9BAB6E0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5838" y="1694771"/>
            <a:ext cx="3859621" cy="249688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4392AE1-8C59-50C4-9DCA-E5414FFA1929}"/>
              </a:ext>
            </a:extLst>
          </p:cNvPr>
          <p:cNvSpPr txBox="1"/>
          <p:nvPr/>
        </p:nvSpPr>
        <p:spPr>
          <a:xfrm>
            <a:off x="6096000" y="1712979"/>
            <a:ext cx="3214341" cy="46166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 b="1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4CF756-869B-A0A5-600F-B53D72AB7E5B}"/>
              </a:ext>
            </a:extLst>
          </p:cNvPr>
          <p:cNvSpPr txBox="1"/>
          <p:nvPr/>
        </p:nvSpPr>
        <p:spPr>
          <a:xfrm>
            <a:off x="6099943" y="2573088"/>
            <a:ext cx="490188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D2CBA5-362C-B234-CAA5-780A91206102}"/>
              </a:ext>
            </a:extLst>
          </p:cNvPr>
          <p:cNvSpPr txBox="1"/>
          <p:nvPr/>
        </p:nvSpPr>
        <p:spPr>
          <a:xfrm>
            <a:off x="6096000" y="3722898"/>
            <a:ext cx="490188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CE56B5-B327-E2B8-AC1A-42E672E855B5}"/>
              </a:ext>
            </a:extLst>
          </p:cNvPr>
          <p:cNvSpPr txBox="1"/>
          <p:nvPr/>
        </p:nvSpPr>
        <p:spPr>
          <a:xfrm>
            <a:off x="1002208" y="5044569"/>
            <a:ext cx="1036247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5188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1" y="325831"/>
            <a:ext cx="67839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D81EA09-B4A8-6CC8-7AB9-6F036BD34C26}"/>
              </a:ext>
            </a:extLst>
          </p:cNvPr>
          <p:cNvSpPr/>
          <p:nvPr/>
        </p:nvSpPr>
        <p:spPr>
          <a:xfrm>
            <a:off x="1225504" y="1716097"/>
            <a:ext cx="2767919" cy="3813845"/>
          </a:xfrm>
          <a:prstGeom prst="roundRect">
            <a:avLst>
              <a:gd name="adj" fmla="val 7130"/>
            </a:avLst>
          </a:prstGeom>
          <a:solidFill>
            <a:schemeClr val="bg1"/>
          </a:solidFill>
          <a:ln>
            <a:noFill/>
          </a:ln>
          <a:effectLst>
            <a:outerShdw blurRad="63500" dist="381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A141B669-12D3-2863-6C15-C31454F5BBCE}"/>
              </a:ext>
            </a:extLst>
          </p:cNvPr>
          <p:cNvSpPr/>
          <p:nvPr/>
        </p:nvSpPr>
        <p:spPr>
          <a:xfrm>
            <a:off x="1225503" y="1716098"/>
            <a:ext cx="2767919" cy="1416728"/>
          </a:xfrm>
          <a:custGeom>
            <a:avLst/>
            <a:gdLst>
              <a:gd name="connsiteX0" fmla="*/ 135324 w 2767919"/>
              <a:gd name="connsiteY0" fmla="*/ 0 h 1416728"/>
              <a:gd name="connsiteX1" fmla="*/ 2632595 w 2767919"/>
              <a:gd name="connsiteY1" fmla="*/ 0 h 1416728"/>
              <a:gd name="connsiteX2" fmla="*/ 2767919 w 2767919"/>
              <a:gd name="connsiteY2" fmla="*/ 135324 h 1416728"/>
              <a:gd name="connsiteX3" fmla="*/ 2767919 w 2767919"/>
              <a:gd name="connsiteY3" fmla="*/ 1416728 h 1416728"/>
              <a:gd name="connsiteX4" fmla="*/ 0 w 2767919"/>
              <a:gd name="connsiteY4" fmla="*/ 1416728 h 1416728"/>
              <a:gd name="connsiteX5" fmla="*/ 0 w 2767919"/>
              <a:gd name="connsiteY5" fmla="*/ 135324 h 1416728"/>
              <a:gd name="connsiteX6" fmla="*/ 135324 w 2767919"/>
              <a:gd name="connsiteY6" fmla="*/ 0 h 14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919" h="1416728">
                <a:moveTo>
                  <a:pt x="135324" y="0"/>
                </a:moveTo>
                <a:lnTo>
                  <a:pt x="2632595" y="0"/>
                </a:lnTo>
                <a:cubicBezTo>
                  <a:pt x="2707332" y="0"/>
                  <a:pt x="2767919" y="60587"/>
                  <a:pt x="2767919" y="135324"/>
                </a:cubicBezTo>
                <a:lnTo>
                  <a:pt x="2767919" y="1416728"/>
                </a:lnTo>
                <a:lnTo>
                  <a:pt x="0" y="1416728"/>
                </a:lnTo>
                <a:lnTo>
                  <a:pt x="0" y="135324"/>
                </a:lnTo>
                <a:cubicBezTo>
                  <a:pt x="0" y="60587"/>
                  <a:pt x="60587" y="0"/>
                  <a:pt x="135324" y="0"/>
                </a:cubicBez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图形 26" descr="日程表 纯色填充">
            <a:extLst>
              <a:ext uri="{FF2B5EF4-FFF2-40B4-BE49-F238E27FC236}">
                <a16:creationId xmlns:a16="http://schemas.microsoft.com/office/drawing/2014/main" id="{DB95DBC0-A9EC-A6BF-177D-01C08BE0B098}"/>
              </a:ext>
            </a:extLst>
          </p:cNvPr>
          <p:cNvGrpSpPr/>
          <p:nvPr/>
        </p:nvGrpSpPr>
        <p:grpSpPr>
          <a:xfrm>
            <a:off x="2285612" y="2116831"/>
            <a:ext cx="647700" cy="647700"/>
            <a:chOff x="2007846" y="2292628"/>
            <a:chExt cx="647700" cy="647700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CC91399-C0FE-329A-A96B-298B5B0D54A2}"/>
                </a:ext>
              </a:extLst>
            </p:cNvPr>
            <p:cNvSpPr/>
            <p:nvPr/>
          </p:nvSpPr>
          <p:spPr>
            <a:xfrm>
              <a:off x="2122146" y="229262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AA7C05A-8C95-494E-C962-1B73508AD787}"/>
                </a:ext>
              </a:extLst>
            </p:cNvPr>
            <p:cNvSpPr/>
            <p:nvPr/>
          </p:nvSpPr>
          <p:spPr>
            <a:xfrm>
              <a:off x="2007846" y="252122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3E1681E-1142-F7DC-63C1-CD6B18FCE42B}"/>
                </a:ext>
              </a:extLst>
            </p:cNvPr>
            <p:cNvSpPr/>
            <p:nvPr/>
          </p:nvSpPr>
          <p:spPr>
            <a:xfrm>
              <a:off x="2484096" y="229262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6A3EA1A-7A08-1106-E28E-E125BF0B48E6}"/>
                </a:ext>
              </a:extLst>
            </p:cNvPr>
            <p:cNvSpPr/>
            <p:nvPr/>
          </p:nvSpPr>
          <p:spPr>
            <a:xfrm>
              <a:off x="2007846" y="234977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AE9372D-5F49-4078-E0B8-D227459A7A77}"/>
              </a:ext>
            </a:extLst>
          </p:cNvPr>
          <p:cNvGrpSpPr/>
          <p:nvPr/>
        </p:nvGrpSpPr>
        <p:grpSpPr>
          <a:xfrm>
            <a:off x="1554848" y="3876697"/>
            <a:ext cx="2191832" cy="1204533"/>
            <a:chOff x="-263601" y="4414114"/>
            <a:chExt cx="2191832" cy="120453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F6BCED2-2F45-AEB6-BEDD-E2B78CCFF33D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1A95893-1A5D-C6A4-F56C-ADF447F1F827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3" name="等腰三角形 62">
            <a:extLst>
              <a:ext uri="{FF2B5EF4-FFF2-40B4-BE49-F238E27FC236}">
                <a16:creationId xmlns:a16="http://schemas.microsoft.com/office/drawing/2014/main" id="{A0C054F0-17E4-3942-57E5-331D2A1B862A}"/>
              </a:ext>
            </a:extLst>
          </p:cNvPr>
          <p:cNvSpPr/>
          <p:nvPr/>
        </p:nvSpPr>
        <p:spPr>
          <a:xfrm rot="10800000">
            <a:off x="2471035" y="3132445"/>
            <a:ext cx="359458" cy="161676"/>
          </a:xfrm>
          <a:prstGeom prst="triangle">
            <a:avLst/>
          </a:prstGeom>
          <a:solidFill>
            <a:srgbClr val="4EA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AEB647D4-1B1B-33FD-350E-15492D8B3B01}"/>
              </a:ext>
            </a:extLst>
          </p:cNvPr>
          <p:cNvSpPr/>
          <p:nvPr/>
        </p:nvSpPr>
        <p:spPr>
          <a:xfrm>
            <a:off x="4665390" y="1716097"/>
            <a:ext cx="2767919" cy="3813845"/>
          </a:xfrm>
          <a:prstGeom prst="roundRect">
            <a:avLst>
              <a:gd name="adj" fmla="val 7130"/>
            </a:avLst>
          </a:prstGeom>
          <a:solidFill>
            <a:schemeClr val="bg1"/>
          </a:solidFill>
          <a:ln>
            <a:noFill/>
          </a:ln>
          <a:effectLst>
            <a:outerShdw blurRad="63500" dist="381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710894C-94EB-3EC0-6850-64B898760CB4}"/>
              </a:ext>
            </a:extLst>
          </p:cNvPr>
          <p:cNvSpPr/>
          <p:nvPr/>
        </p:nvSpPr>
        <p:spPr>
          <a:xfrm>
            <a:off x="4665389" y="1716098"/>
            <a:ext cx="2767919" cy="1416728"/>
          </a:xfrm>
          <a:custGeom>
            <a:avLst/>
            <a:gdLst>
              <a:gd name="connsiteX0" fmla="*/ 135324 w 2767919"/>
              <a:gd name="connsiteY0" fmla="*/ 0 h 1416728"/>
              <a:gd name="connsiteX1" fmla="*/ 2632595 w 2767919"/>
              <a:gd name="connsiteY1" fmla="*/ 0 h 1416728"/>
              <a:gd name="connsiteX2" fmla="*/ 2767919 w 2767919"/>
              <a:gd name="connsiteY2" fmla="*/ 135324 h 1416728"/>
              <a:gd name="connsiteX3" fmla="*/ 2767919 w 2767919"/>
              <a:gd name="connsiteY3" fmla="*/ 1416728 h 1416728"/>
              <a:gd name="connsiteX4" fmla="*/ 0 w 2767919"/>
              <a:gd name="connsiteY4" fmla="*/ 1416728 h 1416728"/>
              <a:gd name="connsiteX5" fmla="*/ 0 w 2767919"/>
              <a:gd name="connsiteY5" fmla="*/ 135324 h 1416728"/>
              <a:gd name="connsiteX6" fmla="*/ 135324 w 2767919"/>
              <a:gd name="connsiteY6" fmla="*/ 0 h 14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919" h="1416728">
                <a:moveTo>
                  <a:pt x="135324" y="0"/>
                </a:moveTo>
                <a:lnTo>
                  <a:pt x="2632595" y="0"/>
                </a:lnTo>
                <a:cubicBezTo>
                  <a:pt x="2707332" y="0"/>
                  <a:pt x="2767919" y="60587"/>
                  <a:pt x="2767919" y="135324"/>
                </a:cubicBezTo>
                <a:lnTo>
                  <a:pt x="2767919" y="1416728"/>
                </a:lnTo>
                <a:lnTo>
                  <a:pt x="0" y="1416728"/>
                </a:lnTo>
                <a:lnTo>
                  <a:pt x="0" y="135324"/>
                </a:lnTo>
                <a:cubicBezTo>
                  <a:pt x="0" y="60587"/>
                  <a:pt x="60587" y="0"/>
                  <a:pt x="135324" y="0"/>
                </a:cubicBez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FDC5C19-190C-0852-2647-A07D728495F1}"/>
              </a:ext>
            </a:extLst>
          </p:cNvPr>
          <p:cNvGrpSpPr/>
          <p:nvPr/>
        </p:nvGrpSpPr>
        <p:grpSpPr>
          <a:xfrm>
            <a:off x="4994734" y="3876697"/>
            <a:ext cx="2191832" cy="1204533"/>
            <a:chOff x="-263601" y="4414114"/>
            <a:chExt cx="2191832" cy="120453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B04C99D-6AC5-0402-6E47-92E9D98D456D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4169464-3FB6-CB87-55E9-958520A378F9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4" name="等腰三角形 73">
            <a:extLst>
              <a:ext uri="{FF2B5EF4-FFF2-40B4-BE49-F238E27FC236}">
                <a16:creationId xmlns:a16="http://schemas.microsoft.com/office/drawing/2014/main" id="{37A60CB4-9608-D926-DC71-2EBC6DF67077}"/>
              </a:ext>
            </a:extLst>
          </p:cNvPr>
          <p:cNvSpPr/>
          <p:nvPr/>
        </p:nvSpPr>
        <p:spPr>
          <a:xfrm rot="10800000">
            <a:off x="5910921" y="3132445"/>
            <a:ext cx="359458" cy="161676"/>
          </a:xfrm>
          <a:prstGeom prst="triangle">
            <a:avLst/>
          </a:prstGeom>
          <a:solidFill>
            <a:srgbClr val="4EA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ABFE13B8-2C6F-87EA-C6C0-D8AB51811E6F}"/>
              </a:ext>
            </a:extLst>
          </p:cNvPr>
          <p:cNvSpPr/>
          <p:nvPr/>
        </p:nvSpPr>
        <p:spPr>
          <a:xfrm>
            <a:off x="8105276" y="1716097"/>
            <a:ext cx="2767919" cy="3813845"/>
          </a:xfrm>
          <a:prstGeom prst="roundRect">
            <a:avLst>
              <a:gd name="adj" fmla="val 7130"/>
            </a:avLst>
          </a:prstGeom>
          <a:solidFill>
            <a:schemeClr val="bg1"/>
          </a:solidFill>
          <a:ln>
            <a:noFill/>
          </a:ln>
          <a:effectLst>
            <a:outerShdw blurRad="63500" dist="381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985C459B-868E-9B6A-7C21-60DD16357A63}"/>
              </a:ext>
            </a:extLst>
          </p:cNvPr>
          <p:cNvSpPr/>
          <p:nvPr/>
        </p:nvSpPr>
        <p:spPr>
          <a:xfrm>
            <a:off x="8105275" y="1716098"/>
            <a:ext cx="2767919" cy="1416728"/>
          </a:xfrm>
          <a:custGeom>
            <a:avLst/>
            <a:gdLst>
              <a:gd name="connsiteX0" fmla="*/ 135324 w 2767919"/>
              <a:gd name="connsiteY0" fmla="*/ 0 h 1416728"/>
              <a:gd name="connsiteX1" fmla="*/ 2632595 w 2767919"/>
              <a:gd name="connsiteY1" fmla="*/ 0 h 1416728"/>
              <a:gd name="connsiteX2" fmla="*/ 2767919 w 2767919"/>
              <a:gd name="connsiteY2" fmla="*/ 135324 h 1416728"/>
              <a:gd name="connsiteX3" fmla="*/ 2767919 w 2767919"/>
              <a:gd name="connsiteY3" fmla="*/ 1416728 h 1416728"/>
              <a:gd name="connsiteX4" fmla="*/ 0 w 2767919"/>
              <a:gd name="connsiteY4" fmla="*/ 1416728 h 1416728"/>
              <a:gd name="connsiteX5" fmla="*/ 0 w 2767919"/>
              <a:gd name="connsiteY5" fmla="*/ 135324 h 1416728"/>
              <a:gd name="connsiteX6" fmla="*/ 135324 w 2767919"/>
              <a:gd name="connsiteY6" fmla="*/ 0 h 14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919" h="1416728">
                <a:moveTo>
                  <a:pt x="135324" y="0"/>
                </a:moveTo>
                <a:lnTo>
                  <a:pt x="2632595" y="0"/>
                </a:lnTo>
                <a:cubicBezTo>
                  <a:pt x="2707332" y="0"/>
                  <a:pt x="2767919" y="60587"/>
                  <a:pt x="2767919" y="135324"/>
                </a:cubicBezTo>
                <a:lnTo>
                  <a:pt x="2767919" y="1416728"/>
                </a:lnTo>
                <a:lnTo>
                  <a:pt x="0" y="1416728"/>
                </a:lnTo>
                <a:lnTo>
                  <a:pt x="0" y="135324"/>
                </a:lnTo>
                <a:cubicBezTo>
                  <a:pt x="0" y="60587"/>
                  <a:pt x="60587" y="0"/>
                  <a:pt x="135324" y="0"/>
                </a:cubicBez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C781F4D-8A44-FF0B-0268-1345BD4EF510}"/>
              </a:ext>
            </a:extLst>
          </p:cNvPr>
          <p:cNvGrpSpPr/>
          <p:nvPr/>
        </p:nvGrpSpPr>
        <p:grpSpPr>
          <a:xfrm>
            <a:off x="8434620" y="3876697"/>
            <a:ext cx="2191832" cy="1204533"/>
            <a:chOff x="-263601" y="4414114"/>
            <a:chExt cx="2191832" cy="120453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BD241B18-11E2-6266-4978-6450D14EED4E}"/>
                </a:ext>
              </a:extLst>
            </p:cNvPr>
            <p:cNvSpPr txBox="1"/>
            <p:nvPr/>
          </p:nvSpPr>
          <p:spPr>
            <a:xfrm>
              <a:off x="57103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A7BBD45-BCDD-D4EF-5261-3C0527A94B70}"/>
                </a:ext>
              </a:extLst>
            </p:cNvPr>
            <p:cNvSpPr txBox="1"/>
            <p:nvPr/>
          </p:nvSpPr>
          <p:spPr>
            <a:xfrm>
              <a:off x="-263601" y="4721222"/>
              <a:ext cx="219183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85" name="等腰三角形 84">
            <a:extLst>
              <a:ext uri="{FF2B5EF4-FFF2-40B4-BE49-F238E27FC236}">
                <a16:creationId xmlns:a16="http://schemas.microsoft.com/office/drawing/2014/main" id="{30863565-063C-13AE-3827-82678ACEC2E1}"/>
              </a:ext>
            </a:extLst>
          </p:cNvPr>
          <p:cNvSpPr/>
          <p:nvPr/>
        </p:nvSpPr>
        <p:spPr>
          <a:xfrm rot="10800000">
            <a:off x="9350807" y="3132445"/>
            <a:ext cx="359458" cy="161676"/>
          </a:xfrm>
          <a:prstGeom prst="triangle">
            <a:avLst/>
          </a:prstGeom>
          <a:solidFill>
            <a:srgbClr val="4EA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D66F4746-7311-B205-86AA-B632F0B37128}"/>
              </a:ext>
            </a:extLst>
          </p:cNvPr>
          <p:cNvGrpSpPr/>
          <p:nvPr/>
        </p:nvGrpSpPr>
        <p:grpSpPr>
          <a:xfrm>
            <a:off x="5797867" y="1964431"/>
            <a:ext cx="595312" cy="762000"/>
            <a:chOff x="5797867" y="1964431"/>
            <a:chExt cx="595312" cy="762000"/>
          </a:xfrm>
          <a:solidFill>
            <a:schemeClr val="bg1"/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C19854A-B6E7-A667-EA21-DAACA450A334}"/>
                </a:ext>
              </a:extLst>
            </p:cNvPr>
            <p:cNvSpPr/>
            <p:nvPr/>
          </p:nvSpPr>
          <p:spPr>
            <a:xfrm>
              <a:off x="5797867" y="2250181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11727DA-F0C1-9883-5989-36C58112CB7C}"/>
                </a:ext>
              </a:extLst>
            </p:cNvPr>
            <p:cNvSpPr/>
            <p:nvPr/>
          </p:nvSpPr>
          <p:spPr>
            <a:xfrm>
              <a:off x="5989319" y="1964431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C2FF5EC-0EDD-44A6-5666-AE14C5960E96}"/>
                </a:ext>
              </a:extLst>
            </p:cNvPr>
            <p:cNvSpPr/>
            <p:nvPr/>
          </p:nvSpPr>
          <p:spPr>
            <a:xfrm>
              <a:off x="6093142" y="2019676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D9BB878-7569-BD54-A931-39089BCE2FB6}"/>
                </a:ext>
              </a:extLst>
            </p:cNvPr>
            <p:cNvSpPr/>
            <p:nvPr/>
          </p:nvSpPr>
          <p:spPr>
            <a:xfrm>
              <a:off x="5894070" y="2018723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291812D-6B28-3957-8329-88D5EA920F9A}"/>
              </a:ext>
            </a:extLst>
          </p:cNvPr>
          <p:cNvGrpSpPr/>
          <p:nvPr/>
        </p:nvGrpSpPr>
        <p:grpSpPr>
          <a:xfrm>
            <a:off x="9108234" y="2171335"/>
            <a:ext cx="762000" cy="533400"/>
            <a:chOff x="9108234" y="2171335"/>
            <a:chExt cx="762000" cy="533400"/>
          </a:xfrm>
          <a:solidFill>
            <a:schemeClr val="bg1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86523E0-A9DF-0E20-AE5A-7943F3E2CCBA}"/>
                </a:ext>
              </a:extLst>
            </p:cNvPr>
            <p:cNvSpPr/>
            <p:nvPr/>
          </p:nvSpPr>
          <p:spPr>
            <a:xfrm>
              <a:off x="9108234" y="2171335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48C6F74-6347-7743-1129-F3A79BCFAD26}"/>
                </a:ext>
              </a:extLst>
            </p:cNvPr>
            <p:cNvSpPr/>
            <p:nvPr/>
          </p:nvSpPr>
          <p:spPr>
            <a:xfrm>
              <a:off x="9393984" y="2276110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14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1" y="325831"/>
            <a:ext cx="67839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Shape 4886">
            <a:extLst>
              <a:ext uri="{FF2B5EF4-FFF2-40B4-BE49-F238E27FC236}">
                <a16:creationId xmlns:a16="http://schemas.microsoft.com/office/drawing/2014/main" id="{438F1E65-2F2E-C5BA-015D-AC634BE5D11E}"/>
              </a:ext>
            </a:extLst>
          </p:cNvPr>
          <p:cNvSpPr/>
          <p:nvPr/>
        </p:nvSpPr>
        <p:spPr>
          <a:xfrm rot="10800000">
            <a:off x="5351085" y="3982219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Shape 4887">
            <a:extLst>
              <a:ext uri="{FF2B5EF4-FFF2-40B4-BE49-F238E27FC236}">
                <a16:creationId xmlns:a16="http://schemas.microsoft.com/office/drawing/2014/main" id="{C9F96235-664D-BEBB-F356-099C10D9B2B1}"/>
              </a:ext>
            </a:extLst>
          </p:cNvPr>
          <p:cNvSpPr/>
          <p:nvPr/>
        </p:nvSpPr>
        <p:spPr>
          <a:xfrm>
            <a:off x="6051438" y="4910115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6" name="Shape 4915">
            <a:extLst>
              <a:ext uri="{FF2B5EF4-FFF2-40B4-BE49-F238E27FC236}">
                <a16:creationId xmlns:a16="http://schemas.microsoft.com/office/drawing/2014/main" id="{CE69E8BA-B531-D601-446E-A9B15041695B}"/>
              </a:ext>
            </a:extLst>
          </p:cNvPr>
          <p:cNvSpPr/>
          <p:nvPr/>
        </p:nvSpPr>
        <p:spPr>
          <a:xfrm>
            <a:off x="5561433" y="4612965"/>
            <a:ext cx="286759" cy="302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4874">
            <a:extLst>
              <a:ext uri="{FF2B5EF4-FFF2-40B4-BE49-F238E27FC236}">
                <a16:creationId xmlns:a16="http://schemas.microsoft.com/office/drawing/2014/main" id="{3A6EFE38-B31D-37AB-AE06-DFBEFA7DD0D6}"/>
              </a:ext>
            </a:extLst>
          </p:cNvPr>
          <p:cNvSpPr/>
          <p:nvPr/>
        </p:nvSpPr>
        <p:spPr>
          <a:xfrm>
            <a:off x="5733333" y="1935203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Shape 4875">
            <a:extLst>
              <a:ext uri="{FF2B5EF4-FFF2-40B4-BE49-F238E27FC236}">
                <a16:creationId xmlns:a16="http://schemas.microsoft.com/office/drawing/2014/main" id="{3FD2C51C-B433-94DD-6609-6BD8626E31CD}"/>
              </a:ext>
            </a:extLst>
          </p:cNvPr>
          <p:cNvSpPr/>
          <p:nvPr/>
        </p:nvSpPr>
        <p:spPr>
          <a:xfrm>
            <a:off x="5982958" y="1920128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9" name="Shape 4919">
            <a:extLst>
              <a:ext uri="{FF2B5EF4-FFF2-40B4-BE49-F238E27FC236}">
                <a16:creationId xmlns:a16="http://schemas.microsoft.com/office/drawing/2014/main" id="{DCF68A13-8F77-C90F-88C0-8E8D9CD8DCC9}"/>
              </a:ext>
            </a:extLst>
          </p:cNvPr>
          <p:cNvSpPr/>
          <p:nvPr/>
        </p:nvSpPr>
        <p:spPr>
          <a:xfrm>
            <a:off x="6422195" y="2160325"/>
            <a:ext cx="340571" cy="302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hape 4880">
            <a:extLst>
              <a:ext uri="{FF2B5EF4-FFF2-40B4-BE49-F238E27FC236}">
                <a16:creationId xmlns:a16="http://schemas.microsoft.com/office/drawing/2014/main" id="{DDDCE9C6-B525-7BBA-2D70-B4BF9EEF9CB8}"/>
              </a:ext>
            </a:extLst>
          </p:cNvPr>
          <p:cNvSpPr/>
          <p:nvPr/>
        </p:nvSpPr>
        <p:spPr>
          <a:xfrm rot="5400000">
            <a:off x="6563030" y="316948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Shape 4881">
            <a:extLst>
              <a:ext uri="{FF2B5EF4-FFF2-40B4-BE49-F238E27FC236}">
                <a16:creationId xmlns:a16="http://schemas.microsoft.com/office/drawing/2014/main" id="{8E0B61D7-F4F5-FF7A-9F54-B183423C7701}"/>
              </a:ext>
            </a:extLst>
          </p:cNvPr>
          <p:cNvSpPr/>
          <p:nvPr/>
        </p:nvSpPr>
        <p:spPr>
          <a:xfrm>
            <a:off x="7481893" y="3426398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2" name="Shape 4912">
            <a:extLst>
              <a:ext uri="{FF2B5EF4-FFF2-40B4-BE49-F238E27FC236}">
                <a16:creationId xmlns:a16="http://schemas.microsoft.com/office/drawing/2014/main" id="{BBAC4A5E-4149-B9F5-9595-DAA5BE082FF3}"/>
              </a:ext>
            </a:extLst>
          </p:cNvPr>
          <p:cNvSpPr/>
          <p:nvPr/>
        </p:nvSpPr>
        <p:spPr>
          <a:xfrm>
            <a:off x="7228413" y="3929265"/>
            <a:ext cx="337215" cy="21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4883">
            <a:extLst>
              <a:ext uri="{FF2B5EF4-FFF2-40B4-BE49-F238E27FC236}">
                <a16:creationId xmlns:a16="http://schemas.microsoft.com/office/drawing/2014/main" id="{0A43D7FA-B655-D978-B36B-258178BE5D4C}"/>
              </a:ext>
            </a:extLst>
          </p:cNvPr>
          <p:cNvSpPr/>
          <p:nvPr/>
        </p:nvSpPr>
        <p:spPr>
          <a:xfrm rot="8100000">
            <a:off x="6158939" y="3839614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C1825F-AD94-ACA4-58EC-811627AB2F17}"/>
              </a:ext>
            </a:extLst>
          </p:cNvPr>
          <p:cNvGrpSpPr/>
          <p:nvPr/>
        </p:nvGrpSpPr>
        <p:grpSpPr>
          <a:xfrm>
            <a:off x="6618628" y="4442176"/>
            <a:ext cx="793212" cy="473770"/>
            <a:chOff x="6653600" y="4517911"/>
            <a:chExt cx="982762" cy="586985"/>
          </a:xfrm>
          <a:solidFill>
            <a:schemeClr val="bg1"/>
          </a:solidFill>
          <a:effectLst/>
        </p:grpSpPr>
        <p:sp>
          <p:nvSpPr>
            <p:cNvPr id="15" name="Shape 4884">
              <a:extLst>
                <a:ext uri="{FF2B5EF4-FFF2-40B4-BE49-F238E27FC236}">
                  <a16:creationId xmlns:a16="http://schemas.microsoft.com/office/drawing/2014/main" id="{7554C7DC-5E28-491E-4806-C0194393EBBA}"/>
                </a:ext>
              </a:extLst>
            </p:cNvPr>
            <p:cNvSpPr/>
            <p:nvPr/>
          </p:nvSpPr>
          <p:spPr>
            <a:xfrm>
              <a:off x="7247093" y="4517911"/>
              <a:ext cx="389269" cy="394036"/>
            </a:xfrm>
            <a:prstGeom prst="rect">
              <a:avLst/>
            </a:prstGeom>
            <a:noFill/>
            <a:ln w="12700">
              <a:noFill/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4200">
                  <a:solidFill>
                    <a:srgbClr val="F6F6F6"/>
                  </a:solidFill>
                  <a:latin typeface="+mn-lt"/>
                  <a:ea typeface="+mn-ea"/>
                  <a:cs typeface="+mn-c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6" name="Shape 4913">
              <a:extLst>
                <a:ext uri="{FF2B5EF4-FFF2-40B4-BE49-F238E27FC236}">
                  <a16:creationId xmlns:a16="http://schemas.microsoft.com/office/drawing/2014/main" id="{A1140107-471C-9B5F-5111-CFF2A30F5C97}"/>
                </a:ext>
              </a:extLst>
            </p:cNvPr>
            <p:cNvSpPr/>
            <p:nvPr/>
          </p:nvSpPr>
          <p:spPr>
            <a:xfrm>
              <a:off x="6653600" y="4739595"/>
              <a:ext cx="324694" cy="365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174" y="0"/>
                    <a:pt x="0" y="1814"/>
                    <a:pt x="0" y="3601"/>
                  </a:cubicBezTo>
                  <a:lnTo>
                    <a:pt x="0" y="6001"/>
                  </a:lnTo>
                  <a:cubicBezTo>
                    <a:pt x="0" y="7102"/>
                    <a:pt x="8100" y="13200"/>
                    <a:pt x="8100" y="13200"/>
                  </a:cubicBezTo>
                  <a:lnTo>
                    <a:pt x="8100" y="20400"/>
                  </a:lnTo>
                  <a:cubicBezTo>
                    <a:pt x="8099" y="21221"/>
                    <a:pt x="9450" y="21600"/>
                    <a:pt x="10800" y="21600"/>
                  </a:cubicBezTo>
                  <a:cubicBezTo>
                    <a:pt x="12150" y="21600"/>
                    <a:pt x="13501" y="21221"/>
                    <a:pt x="13500" y="20400"/>
                  </a:cubicBezTo>
                  <a:lnTo>
                    <a:pt x="13500" y="13200"/>
                  </a:lnTo>
                  <a:cubicBezTo>
                    <a:pt x="13500" y="13200"/>
                    <a:pt x="21600" y="7102"/>
                    <a:pt x="21600" y="6001"/>
                  </a:cubicBezTo>
                  <a:lnTo>
                    <a:pt x="21600" y="3601"/>
                  </a:lnTo>
                  <a:cubicBezTo>
                    <a:pt x="21600" y="1814"/>
                    <a:pt x="17426" y="0"/>
                    <a:pt x="10800" y="0"/>
                  </a:cubicBezTo>
                  <a:close/>
                  <a:moveTo>
                    <a:pt x="10800" y="6147"/>
                  </a:moveTo>
                  <a:cubicBezTo>
                    <a:pt x="5952" y="6146"/>
                    <a:pt x="2514" y="4548"/>
                    <a:pt x="2514" y="3950"/>
                  </a:cubicBezTo>
                  <a:cubicBezTo>
                    <a:pt x="2511" y="3356"/>
                    <a:pt x="5953" y="1753"/>
                    <a:pt x="10800" y="1756"/>
                  </a:cubicBezTo>
                  <a:cubicBezTo>
                    <a:pt x="15647" y="1753"/>
                    <a:pt x="19089" y="3356"/>
                    <a:pt x="19086" y="3949"/>
                  </a:cubicBezTo>
                  <a:cubicBezTo>
                    <a:pt x="19086" y="4548"/>
                    <a:pt x="15648" y="6146"/>
                    <a:pt x="10800" y="6147"/>
                  </a:cubicBezTo>
                  <a:close/>
                </a:path>
              </a:pathLst>
            </a:custGeom>
            <a:grpFill/>
            <a:ln w="12700">
              <a:noFill/>
              <a:miter lim="400000"/>
            </a:ln>
          </p:spPr>
          <p:txBody>
            <a:bodyPr lIns="34291" tIns="34291" rIns="34291" bIns="34291" anchor="ctr"/>
            <a:lstStyle/>
            <a:p>
              <a:pPr algn="ctr" defTabSz="456565">
                <a:lnSpc>
                  <a:spcPts val="3300"/>
                </a:lnSpc>
                <a:tabLst>
                  <a:tab pos="837565" algn="l"/>
                </a:tabLst>
                <a:defRPr sz="28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Gill Sans"/>
                </a:defRPr>
              </a:pPr>
              <a:endParaRPr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Shape 4892">
            <a:extLst>
              <a:ext uri="{FF2B5EF4-FFF2-40B4-BE49-F238E27FC236}">
                <a16:creationId xmlns:a16="http://schemas.microsoft.com/office/drawing/2014/main" id="{32C5CBD9-E734-9324-F545-EA21323961AE}"/>
              </a:ext>
            </a:extLst>
          </p:cNvPr>
          <p:cNvSpPr/>
          <p:nvPr/>
        </p:nvSpPr>
        <p:spPr>
          <a:xfrm rot="16200000">
            <a:off x="4524659" y="2765448"/>
            <a:ext cx="1249451" cy="1236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Shape 4893">
            <a:extLst>
              <a:ext uri="{FF2B5EF4-FFF2-40B4-BE49-F238E27FC236}">
                <a16:creationId xmlns:a16="http://schemas.microsoft.com/office/drawing/2014/main" id="{AEEE421A-AEC5-FD33-1BA7-2682D90FA5BB}"/>
              </a:ext>
            </a:extLst>
          </p:cNvPr>
          <p:cNvSpPr/>
          <p:nvPr/>
        </p:nvSpPr>
        <p:spPr>
          <a:xfrm>
            <a:off x="4532344" y="3426399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07</a:t>
            </a:r>
          </a:p>
        </p:txBody>
      </p:sp>
      <p:sp>
        <p:nvSpPr>
          <p:cNvPr id="19" name="Shape 4916">
            <a:extLst>
              <a:ext uri="{FF2B5EF4-FFF2-40B4-BE49-F238E27FC236}">
                <a16:creationId xmlns:a16="http://schemas.microsoft.com/office/drawing/2014/main" id="{E3C68307-15A2-434C-7EEC-F9942459E489}"/>
              </a:ext>
            </a:extLst>
          </p:cNvPr>
          <p:cNvSpPr/>
          <p:nvPr/>
        </p:nvSpPr>
        <p:spPr>
          <a:xfrm>
            <a:off x="4784917" y="2929582"/>
            <a:ext cx="283284" cy="355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hape 4871">
            <a:extLst>
              <a:ext uri="{FF2B5EF4-FFF2-40B4-BE49-F238E27FC236}">
                <a16:creationId xmlns:a16="http://schemas.microsoft.com/office/drawing/2014/main" id="{715AF16C-39B8-ECC9-5919-7AEA54D4ADD9}"/>
              </a:ext>
            </a:extLst>
          </p:cNvPr>
          <p:cNvSpPr/>
          <p:nvPr/>
        </p:nvSpPr>
        <p:spPr>
          <a:xfrm rot="18900000">
            <a:off x="4940503" y="209485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1" name="Shape 4872">
            <a:extLst>
              <a:ext uri="{FF2B5EF4-FFF2-40B4-BE49-F238E27FC236}">
                <a16:creationId xmlns:a16="http://schemas.microsoft.com/office/drawing/2014/main" id="{542BC4A4-666F-4ECC-C080-8EEC924EB8C9}"/>
              </a:ext>
            </a:extLst>
          </p:cNvPr>
          <p:cNvSpPr/>
          <p:nvPr/>
        </p:nvSpPr>
        <p:spPr>
          <a:xfrm>
            <a:off x="4898707" y="2414426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08</a:t>
            </a:r>
          </a:p>
        </p:txBody>
      </p:sp>
      <p:sp>
        <p:nvSpPr>
          <p:cNvPr id="22" name="Shape 4918">
            <a:extLst>
              <a:ext uri="{FF2B5EF4-FFF2-40B4-BE49-F238E27FC236}">
                <a16:creationId xmlns:a16="http://schemas.microsoft.com/office/drawing/2014/main" id="{C2C7DB4B-D238-1CF2-C270-890AAAC739FD}"/>
              </a:ext>
            </a:extLst>
          </p:cNvPr>
          <p:cNvSpPr/>
          <p:nvPr/>
        </p:nvSpPr>
        <p:spPr>
          <a:xfrm>
            <a:off x="5390869" y="2290395"/>
            <a:ext cx="346746" cy="28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hape 4877">
            <a:extLst>
              <a:ext uri="{FF2B5EF4-FFF2-40B4-BE49-F238E27FC236}">
                <a16:creationId xmlns:a16="http://schemas.microsoft.com/office/drawing/2014/main" id="{90A7615C-E30E-5233-7B72-A99162C52005}"/>
              </a:ext>
            </a:extLst>
          </p:cNvPr>
          <p:cNvSpPr/>
          <p:nvPr/>
        </p:nvSpPr>
        <p:spPr>
          <a:xfrm rot="2700000">
            <a:off x="6404636" y="2375040"/>
            <a:ext cx="1249452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5" name="Shape 4878">
            <a:extLst>
              <a:ext uri="{FF2B5EF4-FFF2-40B4-BE49-F238E27FC236}">
                <a16:creationId xmlns:a16="http://schemas.microsoft.com/office/drawing/2014/main" id="{FF3990B6-5569-390D-2E12-32F18886521D}"/>
              </a:ext>
            </a:extLst>
          </p:cNvPr>
          <p:cNvSpPr/>
          <p:nvPr/>
        </p:nvSpPr>
        <p:spPr>
          <a:xfrm>
            <a:off x="7025364" y="2365248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6" name="Shape 4914">
            <a:extLst>
              <a:ext uri="{FF2B5EF4-FFF2-40B4-BE49-F238E27FC236}">
                <a16:creationId xmlns:a16="http://schemas.microsoft.com/office/drawing/2014/main" id="{618EB724-6B41-0908-A4B4-F262A3739D9D}"/>
              </a:ext>
            </a:extLst>
          </p:cNvPr>
          <p:cNvSpPr/>
          <p:nvPr/>
        </p:nvSpPr>
        <p:spPr>
          <a:xfrm>
            <a:off x="7191208" y="2849946"/>
            <a:ext cx="341332" cy="357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2" h="20934" extrusionOk="0">
                <a:moveTo>
                  <a:pt x="19118" y="7014"/>
                </a:moveTo>
                <a:cubicBezTo>
                  <a:pt x="17204" y="2726"/>
                  <a:pt x="14125" y="-535"/>
                  <a:pt x="12568" y="73"/>
                </a:cubicBezTo>
                <a:cubicBezTo>
                  <a:pt x="9923" y="1110"/>
                  <a:pt x="14143" y="6080"/>
                  <a:pt x="1153" y="11161"/>
                </a:cubicBezTo>
                <a:cubicBezTo>
                  <a:pt x="31" y="11602"/>
                  <a:pt x="-253" y="13357"/>
                  <a:pt x="217" y="14409"/>
                </a:cubicBezTo>
                <a:cubicBezTo>
                  <a:pt x="686" y="15458"/>
                  <a:pt x="2220" y="16503"/>
                  <a:pt x="3343" y="16065"/>
                </a:cubicBezTo>
                <a:cubicBezTo>
                  <a:pt x="3537" y="15988"/>
                  <a:pt x="4250" y="15767"/>
                  <a:pt x="4250" y="15767"/>
                </a:cubicBezTo>
                <a:cubicBezTo>
                  <a:pt x="5051" y="16803"/>
                  <a:pt x="5890" y="16189"/>
                  <a:pt x="6188" y="16846"/>
                </a:cubicBezTo>
                <a:cubicBezTo>
                  <a:pt x="6546" y="17637"/>
                  <a:pt x="7323" y="19356"/>
                  <a:pt x="7587" y="19940"/>
                </a:cubicBezTo>
                <a:cubicBezTo>
                  <a:pt x="7852" y="20524"/>
                  <a:pt x="8451" y="21065"/>
                  <a:pt x="8886" y="20906"/>
                </a:cubicBezTo>
                <a:cubicBezTo>
                  <a:pt x="9320" y="20746"/>
                  <a:pt x="10798" y="20205"/>
                  <a:pt x="11363" y="20000"/>
                </a:cubicBezTo>
                <a:cubicBezTo>
                  <a:pt x="11929" y="19793"/>
                  <a:pt x="12063" y="19306"/>
                  <a:pt x="11890" y="18925"/>
                </a:cubicBezTo>
                <a:cubicBezTo>
                  <a:pt x="11704" y="18512"/>
                  <a:pt x="10940" y="18391"/>
                  <a:pt x="10722" y="17909"/>
                </a:cubicBezTo>
                <a:cubicBezTo>
                  <a:pt x="10504" y="17430"/>
                  <a:pt x="9792" y="15888"/>
                  <a:pt x="9588" y="15402"/>
                </a:cubicBezTo>
                <a:cubicBezTo>
                  <a:pt x="9310" y="14741"/>
                  <a:pt x="9901" y="14203"/>
                  <a:pt x="10760" y="14118"/>
                </a:cubicBezTo>
                <a:cubicBezTo>
                  <a:pt x="16673" y="13522"/>
                  <a:pt x="17779" y="17039"/>
                  <a:pt x="19792" y="16251"/>
                </a:cubicBezTo>
                <a:cubicBezTo>
                  <a:pt x="21347" y="15640"/>
                  <a:pt x="21030" y="11297"/>
                  <a:pt x="19118" y="7014"/>
                </a:cubicBezTo>
                <a:close/>
                <a:moveTo>
                  <a:pt x="18452" y="13964"/>
                </a:moveTo>
                <a:cubicBezTo>
                  <a:pt x="18105" y="14098"/>
                  <a:pt x="15778" y="12334"/>
                  <a:pt x="14292" y="9001"/>
                </a:cubicBezTo>
                <a:cubicBezTo>
                  <a:pt x="12805" y="5671"/>
                  <a:pt x="12992" y="2627"/>
                  <a:pt x="13337" y="2491"/>
                </a:cubicBezTo>
                <a:cubicBezTo>
                  <a:pt x="13683" y="2358"/>
                  <a:pt x="15953" y="4488"/>
                  <a:pt x="17439" y="7818"/>
                </a:cubicBezTo>
                <a:cubicBezTo>
                  <a:pt x="18927" y="11148"/>
                  <a:pt x="18798" y="13828"/>
                  <a:pt x="18452" y="1396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hape 4889">
            <a:extLst>
              <a:ext uri="{FF2B5EF4-FFF2-40B4-BE49-F238E27FC236}">
                <a16:creationId xmlns:a16="http://schemas.microsoft.com/office/drawing/2014/main" id="{EC2FBED3-EA4E-0EDB-9234-3FD4F4F2827E}"/>
              </a:ext>
            </a:extLst>
          </p:cNvPr>
          <p:cNvSpPr/>
          <p:nvPr/>
        </p:nvSpPr>
        <p:spPr>
          <a:xfrm rot="13500000">
            <a:off x="4686888" y="3539357"/>
            <a:ext cx="1249450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Shape 4890">
            <a:extLst>
              <a:ext uri="{FF2B5EF4-FFF2-40B4-BE49-F238E27FC236}">
                <a16:creationId xmlns:a16="http://schemas.microsoft.com/office/drawing/2014/main" id="{6C52A329-0C29-87BA-FCB0-DCA2684C6A02}"/>
              </a:ext>
            </a:extLst>
          </p:cNvPr>
          <p:cNvSpPr/>
          <p:nvPr/>
        </p:nvSpPr>
        <p:spPr>
          <a:xfrm>
            <a:off x="5024249" y="4491629"/>
            <a:ext cx="314189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29" name="Shape 4917">
            <a:extLst>
              <a:ext uri="{FF2B5EF4-FFF2-40B4-BE49-F238E27FC236}">
                <a16:creationId xmlns:a16="http://schemas.microsoft.com/office/drawing/2014/main" id="{E31861F5-C1B6-175A-8C14-BD6B4A36B6BA}"/>
              </a:ext>
            </a:extLst>
          </p:cNvPr>
          <p:cNvSpPr/>
          <p:nvPr/>
        </p:nvSpPr>
        <p:spPr>
          <a:xfrm>
            <a:off x="4814785" y="3954528"/>
            <a:ext cx="252491" cy="283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180" extrusionOk="0">
                <a:moveTo>
                  <a:pt x="30" y="16237"/>
                </a:moveTo>
                <a:cubicBezTo>
                  <a:pt x="669" y="16672"/>
                  <a:pt x="2076" y="14877"/>
                  <a:pt x="2522" y="15180"/>
                </a:cubicBezTo>
                <a:cubicBezTo>
                  <a:pt x="2969" y="15484"/>
                  <a:pt x="1470" y="17216"/>
                  <a:pt x="1845" y="17470"/>
                </a:cubicBezTo>
                <a:cubicBezTo>
                  <a:pt x="2219" y="17724"/>
                  <a:pt x="3786" y="16039"/>
                  <a:pt x="4221" y="16333"/>
                </a:cubicBezTo>
                <a:cubicBezTo>
                  <a:pt x="4655" y="16628"/>
                  <a:pt x="3191" y="18382"/>
                  <a:pt x="3660" y="18702"/>
                </a:cubicBezTo>
                <a:cubicBezTo>
                  <a:pt x="4131" y="19022"/>
                  <a:pt x="5665" y="17314"/>
                  <a:pt x="6037" y="17567"/>
                </a:cubicBezTo>
                <a:cubicBezTo>
                  <a:pt x="6409" y="17820"/>
                  <a:pt x="5045" y="19642"/>
                  <a:pt x="5476" y="19934"/>
                </a:cubicBezTo>
                <a:cubicBezTo>
                  <a:pt x="5907" y="20228"/>
                  <a:pt x="7377" y="18476"/>
                  <a:pt x="7735" y="18719"/>
                </a:cubicBezTo>
                <a:cubicBezTo>
                  <a:pt x="8094" y="18963"/>
                  <a:pt x="6652" y="20733"/>
                  <a:pt x="7291" y="21167"/>
                </a:cubicBezTo>
                <a:cubicBezTo>
                  <a:pt x="7930" y="21600"/>
                  <a:pt x="14182" y="10813"/>
                  <a:pt x="14182" y="10813"/>
                </a:cubicBezTo>
                <a:lnTo>
                  <a:pt x="9208" y="7419"/>
                </a:lnTo>
                <a:cubicBezTo>
                  <a:pt x="9208" y="7419"/>
                  <a:pt x="-609" y="15804"/>
                  <a:pt x="30" y="16237"/>
                </a:cubicBezTo>
                <a:close/>
                <a:moveTo>
                  <a:pt x="14376" y="0"/>
                </a:moveTo>
                <a:lnTo>
                  <a:pt x="10061" y="5955"/>
                </a:lnTo>
                <a:lnTo>
                  <a:pt x="15350" y="9546"/>
                </a:lnTo>
                <a:lnTo>
                  <a:pt x="20991" y="4642"/>
                </a:lnTo>
                <a:cubicBezTo>
                  <a:pt x="20315" y="2906"/>
                  <a:pt x="16577" y="203"/>
                  <a:pt x="1437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061E91D-1344-A203-6478-B4A48CB0A3DA}"/>
              </a:ext>
            </a:extLst>
          </p:cNvPr>
          <p:cNvGrpSpPr/>
          <p:nvPr/>
        </p:nvGrpSpPr>
        <p:grpSpPr>
          <a:xfrm>
            <a:off x="1332994" y="1560117"/>
            <a:ext cx="2919366" cy="927534"/>
            <a:chOff x="-991135" y="4414114"/>
            <a:chExt cx="2919366" cy="9275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3EE5D9-8046-B3C2-879D-BA625B757A3A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FE0E2F6-28C1-7038-58B5-FB5E20FC774D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AA5B0C-8982-3C78-E97D-3F5ECA958A07}"/>
              </a:ext>
            </a:extLst>
          </p:cNvPr>
          <p:cNvGrpSpPr/>
          <p:nvPr/>
        </p:nvGrpSpPr>
        <p:grpSpPr>
          <a:xfrm>
            <a:off x="983460" y="2577733"/>
            <a:ext cx="2919366" cy="927534"/>
            <a:chOff x="-991135" y="4414114"/>
            <a:chExt cx="2919366" cy="92753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A37EF4-404E-4113-F650-21827C6DFF0F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CB5B99F-EE62-98D0-F95B-3C21EC761BEA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E457D6E-4DD9-3989-3FB9-71A896F530A9}"/>
              </a:ext>
            </a:extLst>
          </p:cNvPr>
          <p:cNvGrpSpPr/>
          <p:nvPr/>
        </p:nvGrpSpPr>
        <p:grpSpPr>
          <a:xfrm>
            <a:off x="983460" y="3595349"/>
            <a:ext cx="2919366" cy="927534"/>
            <a:chOff x="-991135" y="4414114"/>
            <a:chExt cx="2919366" cy="92753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466E469-A304-9051-9931-D741A831314C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1462BFF-1C1D-E3E7-730A-778637F45586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09E69A2-53D0-7967-3DB1-788BF9461918}"/>
              </a:ext>
            </a:extLst>
          </p:cNvPr>
          <p:cNvGrpSpPr/>
          <p:nvPr/>
        </p:nvGrpSpPr>
        <p:grpSpPr>
          <a:xfrm>
            <a:off x="1332994" y="4612965"/>
            <a:ext cx="2919366" cy="927534"/>
            <a:chOff x="-991135" y="4414114"/>
            <a:chExt cx="2919366" cy="92753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DDC4C52-6CA8-A22D-E37B-2E03651421AF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F997DFA-2441-EDF5-3C2E-6277B44A9CF9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641836A-2719-9A5F-4E5D-402A11169E01}"/>
              </a:ext>
            </a:extLst>
          </p:cNvPr>
          <p:cNvGrpSpPr/>
          <p:nvPr/>
        </p:nvGrpSpPr>
        <p:grpSpPr>
          <a:xfrm>
            <a:off x="8144072" y="1560117"/>
            <a:ext cx="2920083" cy="927534"/>
            <a:chOff x="-991852" y="4414114"/>
            <a:chExt cx="2920083" cy="92753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5A8C87C-EBED-878C-0ECA-A13A5CD7BF0E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75D0C68-5554-46D6-BBBF-B9E321E21D57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2BF33A7-4E6E-B100-0E29-D31493CD02E9}"/>
              </a:ext>
            </a:extLst>
          </p:cNvPr>
          <p:cNvGrpSpPr/>
          <p:nvPr/>
        </p:nvGrpSpPr>
        <p:grpSpPr>
          <a:xfrm>
            <a:off x="8460202" y="2577733"/>
            <a:ext cx="2923208" cy="927534"/>
            <a:chOff x="-994977" y="4414114"/>
            <a:chExt cx="2923208" cy="92753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809008C-5732-7DAA-721A-E4CDF4F3F973}"/>
                </a:ext>
              </a:extLst>
            </p:cNvPr>
            <p:cNvSpPr txBox="1"/>
            <p:nvPr/>
          </p:nvSpPr>
          <p:spPr>
            <a:xfrm>
              <a:off x="-994977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433C810-2078-C2B8-2540-05D3E7F404CB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86F8A7A-7FBE-00E7-15F7-0EA784BCF9EB}"/>
              </a:ext>
            </a:extLst>
          </p:cNvPr>
          <p:cNvGrpSpPr/>
          <p:nvPr/>
        </p:nvGrpSpPr>
        <p:grpSpPr>
          <a:xfrm>
            <a:off x="8464044" y="3595349"/>
            <a:ext cx="2919366" cy="927534"/>
            <a:chOff x="-991135" y="4414114"/>
            <a:chExt cx="2919366" cy="92753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5D0C195-9DB2-6D2F-5C0C-0F9578BF2517}"/>
                </a:ext>
              </a:extLst>
            </p:cNvPr>
            <p:cNvSpPr txBox="1"/>
            <p:nvPr/>
          </p:nvSpPr>
          <p:spPr>
            <a:xfrm>
              <a:off x="-951559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0184963-EECA-121A-3306-CA5A4990EF6D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E9CEA04-96D5-1051-174C-392C3797BFDE}"/>
              </a:ext>
            </a:extLst>
          </p:cNvPr>
          <p:cNvGrpSpPr/>
          <p:nvPr/>
        </p:nvGrpSpPr>
        <p:grpSpPr>
          <a:xfrm>
            <a:off x="8144072" y="4612965"/>
            <a:ext cx="2920083" cy="927534"/>
            <a:chOff x="-991852" y="4414114"/>
            <a:chExt cx="2920083" cy="92753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CCCEA94-BA96-0C6C-28F5-DBACE7341163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2A4C7E5-25C7-25BF-A783-936D061ED2FD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50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41AC273-4FD4-3222-BAF9-F70A68A26B4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7" name="图片 296">
              <a:extLst>
                <a:ext uri="{FF2B5EF4-FFF2-40B4-BE49-F238E27FC236}">
                  <a16:creationId xmlns:a16="http://schemas.microsoft.com/office/drawing/2014/main" id="{D017DDE3-19C1-C0E3-7921-0CD08FF48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FE6C22F2-4BE9-D0C8-4C5D-E690FEA282C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287FD">
                    <a:alpha val="58000"/>
                  </a:srgbClr>
                </a:gs>
                <a:gs pos="63000">
                  <a:srgbClr val="0287FD">
                    <a:alpha val="82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4EA1C67-BA45-DD71-F570-C4298F234341}"/>
              </a:ext>
            </a:extLst>
          </p:cNvPr>
          <p:cNvSpPr txBox="1"/>
          <p:nvPr/>
        </p:nvSpPr>
        <p:spPr>
          <a:xfrm>
            <a:off x="4619709" y="3482791"/>
            <a:ext cx="29525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D14E78-F2FE-1DAB-9BEE-82E0A562291A}"/>
              </a:ext>
            </a:extLst>
          </p:cNvPr>
          <p:cNvSpPr/>
          <p:nvPr/>
        </p:nvSpPr>
        <p:spPr>
          <a:xfrm rot="2700000">
            <a:off x="6436910" y="1319442"/>
            <a:ext cx="1240169" cy="1240169"/>
          </a:xfrm>
          <a:prstGeom prst="roundRect">
            <a:avLst/>
          </a:prstGeom>
          <a:noFill/>
          <a:ln w="25400">
            <a:gradFill flip="none" rotWithShape="1">
              <a:gsLst>
                <a:gs pos="13000">
                  <a:srgbClr val="0287FD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3C22E3-F968-EA85-825E-17D0AF3C394C}"/>
              </a:ext>
            </a:extLst>
          </p:cNvPr>
          <p:cNvSpPr/>
          <p:nvPr/>
        </p:nvSpPr>
        <p:spPr>
          <a:xfrm rot="13500000">
            <a:off x="5104544" y="960431"/>
            <a:ext cx="1958206" cy="195820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364A50-98BD-F7BF-156B-9ABF19DEADAA}"/>
              </a:ext>
            </a:extLst>
          </p:cNvPr>
          <p:cNvSpPr txBox="1"/>
          <p:nvPr/>
        </p:nvSpPr>
        <p:spPr>
          <a:xfrm>
            <a:off x="5250726" y="1184242"/>
            <a:ext cx="1665841" cy="156966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9600" b="1" dirty="0">
                <a:latin typeface="+mn-lt"/>
              </a:rPr>
              <a:t>02</a:t>
            </a:r>
            <a:endParaRPr lang="zh-CN" altLang="en-US" sz="9600" b="1" dirty="0">
              <a:latin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0E1BDDE-60D6-6E9D-4697-DD65FDDD96FB}"/>
              </a:ext>
            </a:extLst>
          </p:cNvPr>
          <p:cNvSpPr txBox="1"/>
          <p:nvPr/>
        </p:nvSpPr>
        <p:spPr>
          <a:xfrm>
            <a:off x="4810509" y="3995231"/>
            <a:ext cx="2570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alpha val="51000"/>
                  </a:schemeClr>
                </a:solidFill>
              </a:rPr>
              <a:t>Click here to add title text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CA6F54D-F488-7B7A-2AA3-A7E870DF6E12}"/>
              </a:ext>
            </a:extLst>
          </p:cNvPr>
          <p:cNvSpPr/>
          <p:nvPr/>
        </p:nvSpPr>
        <p:spPr>
          <a:xfrm rot="2700000">
            <a:off x="9684343" y="6203632"/>
            <a:ext cx="1937713" cy="1937713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69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488D22-EB54-5DB4-6D9F-84E152EC8E98}"/>
              </a:ext>
            </a:extLst>
          </p:cNvPr>
          <p:cNvSpPr/>
          <p:nvPr/>
        </p:nvSpPr>
        <p:spPr>
          <a:xfrm rot="2700000">
            <a:off x="10951617" y="5945641"/>
            <a:ext cx="692032" cy="69203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7BE515-8AF5-8D66-6A3F-023357485965}"/>
              </a:ext>
            </a:extLst>
          </p:cNvPr>
          <p:cNvSpPr txBox="1"/>
          <p:nvPr/>
        </p:nvSpPr>
        <p:spPr>
          <a:xfrm>
            <a:off x="3536390" y="4457801"/>
            <a:ext cx="50945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08BD1A-A59D-B2A0-D5AB-09876FF424D2}"/>
              </a:ext>
            </a:extLst>
          </p:cNvPr>
          <p:cNvSpPr/>
          <p:nvPr/>
        </p:nvSpPr>
        <p:spPr>
          <a:xfrm rot="13500000">
            <a:off x="4860381" y="1201928"/>
            <a:ext cx="485554" cy="485554"/>
          </a:xfrm>
          <a:prstGeom prst="roundRect">
            <a:avLst/>
          </a:prstGeom>
          <a:gradFill flip="none" rotWithShape="1">
            <a:gsLst>
              <a:gs pos="100000">
                <a:srgbClr val="66B6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884B43-BB5D-9096-C880-EBBDC2D229E4}"/>
              </a:ext>
            </a:extLst>
          </p:cNvPr>
          <p:cNvSpPr/>
          <p:nvPr/>
        </p:nvSpPr>
        <p:spPr>
          <a:xfrm rot="13500000">
            <a:off x="4067090" y="1500629"/>
            <a:ext cx="270023" cy="270023"/>
          </a:xfrm>
          <a:prstGeom prst="roundRect">
            <a:avLst/>
          </a:prstGeom>
          <a:gradFill flip="none" rotWithShape="1">
            <a:gsLst>
              <a:gs pos="100000">
                <a:srgbClr val="8DC9FE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127000" dist="1397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4870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562271-D6BE-FDE8-3760-7152DE5E9D9E}"/>
              </a:ext>
            </a:extLst>
          </p:cNvPr>
          <p:cNvSpPr txBox="1"/>
          <p:nvPr/>
        </p:nvSpPr>
        <p:spPr>
          <a:xfrm>
            <a:off x="1146477" y="371998"/>
            <a:ext cx="3518912" cy="492443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6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FD06B7-0F0E-978E-A8DB-62DA4371EECA}"/>
              </a:ext>
            </a:extLst>
          </p:cNvPr>
          <p:cNvSpPr txBox="1"/>
          <p:nvPr/>
        </p:nvSpPr>
        <p:spPr>
          <a:xfrm>
            <a:off x="312402" y="325831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0149002D-94BF-20A5-9153-904EAEEE12C9}"/>
              </a:ext>
            </a:extLst>
          </p:cNvPr>
          <p:cNvSpPr/>
          <p:nvPr/>
        </p:nvSpPr>
        <p:spPr>
          <a:xfrm flipV="1">
            <a:off x="4151086" y="1887380"/>
            <a:ext cx="1900145" cy="1496426"/>
          </a:xfrm>
          <a:prstGeom prst="round2DiagRect">
            <a:avLst>
              <a:gd name="adj1" fmla="val 30761"/>
              <a:gd name="adj2" fmla="val 0"/>
            </a:avLst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E3780AC9-AC45-C742-29F8-7B26C9DC5133}"/>
              </a:ext>
            </a:extLst>
          </p:cNvPr>
          <p:cNvSpPr/>
          <p:nvPr/>
        </p:nvSpPr>
        <p:spPr>
          <a:xfrm flipH="1" flipV="1">
            <a:off x="6140768" y="1887380"/>
            <a:ext cx="1900146" cy="1496426"/>
          </a:xfrm>
          <a:prstGeom prst="round2DiagRect">
            <a:avLst>
              <a:gd name="adj1" fmla="val 30761"/>
              <a:gd name="adj2" fmla="val 0"/>
            </a:avLst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0B965B76-3B65-C085-4D46-E69C2BDCC2FF}"/>
              </a:ext>
            </a:extLst>
          </p:cNvPr>
          <p:cNvSpPr/>
          <p:nvPr/>
        </p:nvSpPr>
        <p:spPr>
          <a:xfrm rot="10800000" flipV="1">
            <a:off x="6140769" y="3474194"/>
            <a:ext cx="1900145" cy="1496426"/>
          </a:xfrm>
          <a:prstGeom prst="round2DiagRect">
            <a:avLst>
              <a:gd name="adj1" fmla="val 30761"/>
              <a:gd name="adj2" fmla="val 0"/>
            </a:avLst>
          </a:prstGeom>
          <a:gradFill flip="none" rotWithShape="1">
            <a:gsLst>
              <a:gs pos="0">
                <a:srgbClr val="B0DA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矩形: 对角圆角 34">
            <a:extLst>
              <a:ext uri="{FF2B5EF4-FFF2-40B4-BE49-F238E27FC236}">
                <a16:creationId xmlns:a16="http://schemas.microsoft.com/office/drawing/2014/main" id="{9418C45B-34F2-C946-69BD-47F523B46E0A}"/>
              </a:ext>
            </a:extLst>
          </p:cNvPr>
          <p:cNvSpPr/>
          <p:nvPr/>
        </p:nvSpPr>
        <p:spPr>
          <a:xfrm rot="10800000" flipH="1" flipV="1">
            <a:off x="4151086" y="3474194"/>
            <a:ext cx="1900146" cy="1496426"/>
          </a:xfrm>
          <a:prstGeom prst="round2DiagRect">
            <a:avLst>
              <a:gd name="adj1" fmla="val 30761"/>
              <a:gd name="adj2" fmla="val 0"/>
            </a:avLst>
          </a:prstGeom>
          <a:gradFill flip="none" rotWithShape="1">
            <a:gsLst>
              <a:gs pos="0">
                <a:srgbClr val="ACD7FE"/>
              </a:gs>
              <a:gs pos="100000">
                <a:srgbClr val="0287FD"/>
              </a:gs>
            </a:gsLst>
            <a:lin ang="2700000" scaled="1"/>
            <a:tileRect/>
          </a:gradFill>
          <a:ln>
            <a:noFill/>
          </a:ln>
          <a:effectLst>
            <a:outerShdw blurRad="127000" dist="139700" dir="36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E8A43B0-D173-2484-CC9E-72B1E8513545}"/>
              </a:ext>
            </a:extLst>
          </p:cNvPr>
          <p:cNvGrpSpPr/>
          <p:nvPr/>
        </p:nvGrpSpPr>
        <p:grpSpPr>
          <a:xfrm>
            <a:off x="1015699" y="2023185"/>
            <a:ext cx="2919366" cy="927534"/>
            <a:chOff x="-991135" y="4414114"/>
            <a:chExt cx="2919366" cy="92753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FC7D2F0-66D4-6BC5-916F-66712CF4E751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3AF77F-9EB3-6427-B515-323E79F4EE5F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DD3849-C399-4C84-F798-E019439B7407}"/>
              </a:ext>
            </a:extLst>
          </p:cNvPr>
          <p:cNvGrpSpPr/>
          <p:nvPr/>
        </p:nvGrpSpPr>
        <p:grpSpPr>
          <a:xfrm>
            <a:off x="8256218" y="2023185"/>
            <a:ext cx="2920083" cy="927534"/>
            <a:chOff x="-991852" y="4414114"/>
            <a:chExt cx="2920083" cy="92753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9B45393-A10A-070D-A2BD-0C5C199C106D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CB8A001-E7C8-FCB3-D08F-7FC695FC1ED2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5F8C88C-DE7F-E88B-4242-A4523FEF2E7A}"/>
              </a:ext>
            </a:extLst>
          </p:cNvPr>
          <p:cNvGrpSpPr/>
          <p:nvPr/>
        </p:nvGrpSpPr>
        <p:grpSpPr>
          <a:xfrm>
            <a:off x="1015699" y="3913950"/>
            <a:ext cx="2919366" cy="927534"/>
            <a:chOff x="-991135" y="4414114"/>
            <a:chExt cx="2919366" cy="92753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E52CDF4-27AC-1158-B506-E3312F8B00FE}"/>
                </a:ext>
              </a:extLst>
            </p:cNvPr>
            <p:cNvSpPr txBox="1"/>
            <p:nvPr/>
          </p:nvSpPr>
          <p:spPr>
            <a:xfrm>
              <a:off x="356760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2647314-FA81-E032-1BF0-2779DD53FACF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CDCAD71-F931-7589-488C-D80028956E90}"/>
              </a:ext>
            </a:extLst>
          </p:cNvPr>
          <p:cNvGrpSpPr/>
          <p:nvPr/>
        </p:nvGrpSpPr>
        <p:grpSpPr>
          <a:xfrm>
            <a:off x="8256218" y="3913950"/>
            <a:ext cx="2920083" cy="927534"/>
            <a:chOff x="-991852" y="4414114"/>
            <a:chExt cx="2920083" cy="92753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C4FCB90-9E2B-C5B4-6CC2-65E09561EB87}"/>
                </a:ext>
              </a:extLst>
            </p:cNvPr>
            <p:cNvSpPr txBox="1"/>
            <p:nvPr/>
          </p:nvSpPr>
          <p:spPr>
            <a:xfrm>
              <a:off x="-991852" y="4414114"/>
              <a:ext cx="155042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9B0ED4C-63B3-01F9-F6C2-101EB1ADF9FE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3D3AD10F-B1BC-7583-DA3D-3F624076B99E}"/>
              </a:ext>
            </a:extLst>
          </p:cNvPr>
          <p:cNvSpPr/>
          <p:nvPr/>
        </p:nvSpPr>
        <p:spPr>
          <a:xfrm>
            <a:off x="5367987" y="2655793"/>
            <a:ext cx="1456026" cy="1456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dist="50800" dir="13500000">
              <a:srgbClr val="404585">
                <a:alpha val="28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28E30AB-1B4F-0639-BD96-8AEA51669DA9}"/>
              </a:ext>
            </a:extLst>
          </p:cNvPr>
          <p:cNvSpPr txBox="1"/>
          <p:nvPr/>
        </p:nvSpPr>
        <p:spPr>
          <a:xfrm>
            <a:off x="4305632" y="2050818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52F770F-BC73-7556-B7E2-7C50ABF50392}"/>
              </a:ext>
            </a:extLst>
          </p:cNvPr>
          <p:cNvSpPr txBox="1"/>
          <p:nvPr/>
        </p:nvSpPr>
        <p:spPr>
          <a:xfrm>
            <a:off x="7205154" y="2050818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689A0CC-2E55-6A09-54EF-877E0DBB8936}"/>
              </a:ext>
            </a:extLst>
          </p:cNvPr>
          <p:cNvSpPr txBox="1"/>
          <p:nvPr/>
        </p:nvSpPr>
        <p:spPr>
          <a:xfrm>
            <a:off x="4305632" y="4256219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59D1AC8-297B-6456-1B54-EF6BC4C3507C}"/>
              </a:ext>
            </a:extLst>
          </p:cNvPr>
          <p:cNvSpPr txBox="1"/>
          <p:nvPr/>
        </p:nvSpPr>
        <p:spPr>
          <a:xfrm>
            <a:off x="7205154" y="4256219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b="1" dirty="0">
                <a:solidFill>
                  <a:schemeClr val="bg1"/>
                </a:solidFill>
                <a:effectLst/>
                <a:latin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F2E0819-F35E-8D0C-66E4-5A5F4AE27EDA}"/>
              </a:ext>
            </a:extLst>
          </p:cNvPr>
          <p:cNvGrpSpPr/>
          <p:nvPr/>
        </p:nvGrpSpPr>
        <p:grpSpPr>
          <a:xfrm>
            <a:off x="5705475" y="3031807"/>
            <a:ext cx="782002" cy="787718"/>
            <a:chOff x="5705475" y="3031807"/>
            <a:chExt cx="782002" cy="787718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0D25680-E446-39F6-AB7E-D4608F518D9F}"/>
                </a:ext>
              </a:extLst>
            </p:cNvPr>
            <p:cNvSpPr/>
            <p:nvPr/>
          </p:nvSpPr>
          <p:spPr>
            <a:xfrm>
              <a:off x="5991225" y="3031807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solidFill>
              <a:srgbClr val="4EAB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3922C88-2E34-A58C-3363-26809173542D}"/>
                </a:ext>
              </a:extLst>
            </p:cNvPr>
            <p:cNvSpPr/>
            <p:nvPr/>
          </p:nvSpPr>
          <p:spPr>
            <a:xfrm>
              <a:off x="5705475" y="3390900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solidFill>
              <a:srgbClr val="4EAB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B73B7B9-1511-80B9-8C0A-BCE133E8598D}"/>
                </a:ext>
              </a:extLst>
            </p:cNvPr>
            <p:cNvSpPr/>
            <p:nvPr/>
          </p:nvSpPr>
          <p:spPr>
            <a:xfrm>
              <a:off x="6207442" y="3390900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solidFill>
              <a:srgbClr val="4EAB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E9EE1E4-252B-013C-5D24-4661F1F62D4A}"/>
                </a:ext>
              </a:extLst>
            </p:cNvPr>
            <p:cNvSpPr/>
            <p:nvPr/>
          </p:nvSpPr>
          <p:spPr>
            <a:xfrm>
              <a:off x="5785254" y="3141344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solidFill>
              <a:srgbClr val="4EAB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836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53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bufj3vo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2193</Words>
  <Application>Microsoft Office PowerPoint</Application>
  <PresentationFormat>宽屏</PresentationFormat>
  <Paragraphs>256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2.0 55 Regular</vt:lpstr>
      <vt:lpstr>等线</vt:lpstr>
      <vt:lpstr>思源黑体 CN Heavy</vt:lpstr>
      <vt:lpstr>字魂36号-正文宋楷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渐变几何风年终总结商务通用ppt模板</dc:title>
  <dc:creator>51PPT模板网</dc:creator>
  <cp:keywords>www.51pptmoban.com</cp:keywords>
  <dc:description>www.51pptmoban.com</dc:description>
  <cp:lastModifiedBy>Win user</cp:lastModifiedBy>
  <cp:revision>132</cp:revision>
  <dcterms:created xsi:type="dcterms:W3CDTF">2016-06-29T09:03:00Z</dcterms:created>
  <dcterms:modified xsi:type="dcterms:W3CDTF">2022-11-23T14:59:24Z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