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482" r:id="rId2"/>
    <p:sldId id="626" r:id="rId3"/>
    <p:sldId id="625" r:id="rId4"/>
    <p:sldId id="1237" r:id="rId5"/>
    <p:sldId id="1982" r:id="rId6"/>
    <p:sldId id="571" r:id="rId7"/>
    <p:sldId id="279" r:id="rId8"/>
    <p:sldId id="434" r:id="rId9"/>
    <p:sldId id="280" r:id="rId10"/>
    <p:sldId id="1171" r:id="rId11"/>
    <p:sldId id="198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74" autoAdjust="0"/>
  </p:normalViewPr>
  <p:slideViewPr>
    <p:cSldViewPr snapToGrid="0" showGuides="1">
      <p:cViewPr varScale="1">
        <p:scale>
          <a:sx n="88" d="100"/>
          <a:sy n="88" d="100"/>
        </p:scale>
        <p:origin x="324" y="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FC79A-4D5E-4483-9EB9-E92E409E0740}" type="datetimeFigureOut">
              <a:rPr lang="zh-CN" altLang="en-US" smtClean="0"/>
              <a:t>2022/11/23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F19EA-E9C7-46E9-981B-DC537429C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284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0176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F19EA-E9C7-46E9-981B-DC537429C1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421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F19EA-E9C7-46E9-981B-DC537429C1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160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F19EA-E9C7-46E9-981B-DC537429C1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32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F19EA-E9C7-46E9-981B-DC537429C1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32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F19EA-E9C7-46E9-981B-DC537429C1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40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F19EA-E9C7-46E9-981B-DC537429C1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467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C2B19-90B7-4BD8-BF1D-48CF31DDAFC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562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C2B19-90B7-4BD8-BF1D-48CF31DDAFC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0085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C2B19-90B7-4BD8-BF1D-48CF31DDAFC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88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BADD64-0D39-3DB8-E1CB-3E2EF9727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F26F05-84E7-2C04-C7AD-27492C6D9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B4912C-3C89-4947-F6C3-9C3C3D8B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A2C3-FAA6-4D8F-AA9F-B8A65516C550}" type="datetimeFigureOut">
              <a:rPr lang="zh-CN" altLang="en-US" smtClean="0"/>
              <a:t>2022/11/23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82BCC7-64CE-8415-096D-73940FA66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0741CB-3A85-3DB0-AA73-689BF4AEA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E7AB-EBA1-4C52-A36D-999FB09C5E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C421790-2F36-B2F0-4B3C-48BE4DD67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A2C3-FAA6-4D8F-AA9F-B8A65516C550}" type="datetimeFigureOut">
              <a:rPr lang="zh-CN" altLang="en-US" smtClean="0"/>
              <a:t>2022/11/23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2B29BF-4E4A-DD31-50A5-CD1A69084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D94345-A8BA-C944-EBA0-97E78B8FC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E7AB-EBA1-4C52-A36D-999FB09C5E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691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644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8849007" y="2052536"/>
            <a:ext cx="2315183" cy="2480553"/>
          </a:xfrm>
          <a:custGeom>
            <a:avLst/>
            <a:gdLst>
              <a:gd name="connsiteX0" fmla="*/ 0 w 2315183"/>
              <a:gd name="connsiteY0" fmla="*/ 0 h 2480553"/>
              <a:gd name="connsiteX1" fmla="*/ 2315183 w 2315183"/>
              <a:gd name="connsiteY1" fmla="*/ 0 h 2480553"/>
              <a:gd name="connsiteX2" fmla="*/ 2315183 w 2315183"/>
              <a:gd name="connsiteY2" fmla="*/ 2480553 h 2480553"/>
              <a:gd name="connsiteX3" fmla="*/ 0 w 2315183"/>
              <a:gd name="connsiteY3" fmla="*/ 2480553 h 248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183" h="2480553">
                <a:moveTo>
                  <a:pt x="0" y="0"/>
                </a:moveTo>
                <a:lnTo>
                  <a:pt x="2315183" y="0"/>
                </a:lnTo>
                <a:lnTo>
                  <a:pt x="2315183" y="2480553"/>
                </a:lnTo>
                <a:lnTo>
                  <a:pt x="0" y="24805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248428" y="2052536"/>
            <a:ext cx="2315183" cy="2480553"/>
          </a:xfrm>
          <a:custGeom>
            <a:avLst/>
            <a:gdLst>
              <a:gd name="connsiteX0" fmla="*/ 0 w 2315183"/>
              <a:gd name="connsiteY0" fmla="*/ 0 h 2480553"/>
              <a:gd name="connsiteX1" fmla="*/ 2315183 w 2315183"/>
              <a:gd name="connsiteY1" fmla="*/ 0 h 2480553"/>
              <a:gd name="connsiteX2" fmla="*/ 2315183 w 2315183"/>
              <a:gd name="connsiteY2" fmla="*/ 2480553 h 2480553"/>
              <a:gd name="connsiteX3" fmla="*/ 0 w 2315183"/>
              <a:gd name="connsiteY3" fmla="*/ 2480553 h 248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183" h="2480553">
                <a:moveTo>
                  <a:pt x="0" y="0"/>
                </a:moveTo>
                <a:lnTo>
                  <a:pt x="2315183" y="0"/>
                </a:lnTo>
                <a:lnTo>
                  <a:pt x="2315183" y="2480553"/>
                </a:lnTo>
                <a:lnTo>
                  <a:pt x="0" y="24805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3638120" y="2052536"/>
            <a:ext cx="2315183" cy="2480553"/>
          </a:xfrm>
          <a:custGeom>
            <a:avLst/>
            <a:gdLst>
              <a:gd name="connsiteX0" fmla="*/ 0 w 2315183"/>
              <a:gd name="connsiteY0" fmla="*/ 0 h 2480553"/>
              <a:gd name="connsiteX1" fmla="*/ 2315183 w 2315183"/>
              <a:gd name="connsiteY1" fmla="*/ 0 h 2480553"/>
              <a:gd name="connsiteX2" fmla="*/ 2315183 w 2315183"/>
              <a:gd name="connsiteY2" fmla="*/ 2480553 h 2480553"/>
              <a:gd name="connsiteX3" fmla="*/ 0 w 2315183"/>
              <a:gd name="connsiteY3" fmla="*/ 2480553 h 248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183" h="2480553">
                <a:moveTo>
                  <a:pt x="0" y="0"/>
                </a:moveTo>
                <a:lnTo>
                  <a:pt x="2315183" y="0"/>
                </a:lnTo>
                <a:lnTo>
                  <a:pt x="2315183" y="2480553"/>
                </a:lnTo>
                <a:lnTo>
                  <a:pt x="0" y="24805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027812" y="2052536"/>
            <a:ext cx="2315183" cy="2480553"/>
          </a:xfrm>
          <a:custGeom>
            <a:avLst/>
            <a:gdLst>
              <a:gd name="connsiteX0" fmla="*/ 0 w 2315183"/>
              <a:gd name="connsiteY0" fmla="*/ 0 h 2480553"/>
              <a:gd name="connsiteX1" fmla="*/ 2315183 w 2315183"/>
              <a:gd name="connsiteY1" fmla="*/ 0 h 2480553"/>
              <a:gd name="connsiteX2" fmla="*/ 2315183 w 2315183"/>
              <a:gd name="connsiteY2" fmla="*/ 2480553 h 2480553"/>
              <a:gd name="connsiteX3" fmla="*/ 0 w 2315183"/>
              <a:gd name="connsiteY3" fmla="*/ 2480553 h 248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183" h="2480553">
                <a:moveTo>
                  <a:pt x="0" y="0"/>
                </a:moveTo>
                <a:lnTo>
                  <a:pt x="2315183" y="0"/>
                </a:lnTo>
                <a:lnTo>
                  <a:pt x="2315183" y="2480553"/>
                </a:lnTo>
                <a:lnTo>
                  <a:pt x="0" y="24805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5942911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643595"/>
            <a:ext cx="9144000" cy="594359"/>
          </a:xfrm>
        </p:spPr>
        <p:txBody>
          <a:bodyPr anchor="b">
            <a:noAutofit/>
          </a:bodyPr>
          <a:lstStyle>
            <a:lvl1pPr algn="ctr">
              <a:lnSpc>
                <a:spcPts val="43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252727"/>
            <a:ext cx="9144000" cy="322848"/>
          </a:xfrm>
        </p:spPr>
        <p:txBody>
          <a:bodyPr>
            <a:normAutofit/>
          </a:bodyPr>
          <a:lstStyle>
            <a:lvl1pPr marL="0" indent="0"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2489200"/>
            <a:ext cx="4567238" cy="4087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accent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Content Heading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524000" y="3249735"/>
            <a:ext cx="3335338" cy="20685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400"/>
              </a:lnSpc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 styles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aleh</a:t>
            </a:r>
            <a:r>
              <a:rPr lang="en-US" dirty="0"/>
              <a:t> </a:t>
            </a:r>
            <a:r>
              <a:rPr lang="en-US" dirty="0" err="1"/>
              <a:t>pue</a:t>
            </a:r>
            <a:r>
              <a:rPr lang="en-US" dirty="0"/>
              <a:t> h </a:t>
            </a:r>
            <a:r>
              <a:rPr lang="en-US" dirty="0" err="1"/>
              <a:t>om</a:t>
            </a:r>
            <a:r>
              <a:rPr lang="en-US" dirty="0"/>
              <a:t> </a:t>
            </a:r>
            <a:r>
              <a:rPr lang="en-US" dirty="0" err="1"/>
              <a:t>alah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meutuwah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abeh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mita</a:t>
            </a:r>
            <a:r>
              <a:rPr lang="en-US" dirty="0"/>
              <a:t> </a:t>
            </a:r>
            <a:r>
              <a:rPr lang="en-US" dirty="0" err="1"/>
              <a:t>peng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404101" y="3249734"/>
            <a:ext cx="3263900" cy="20685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 styles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aleh</a:t>
            </a:r>
            <a:r>
              <a:rPr lang="en-US" dirty="0"/>
              <a:t> </a:t>
            </a:r>
            <a:r>
              <a:rPr lang="en-US" dirty="0" err="1"/>
              <a:t>pue</a:t>
            </a:r>
            <a:r>
              <a:rPr lang="en-US" dirty="0"/>
              <a:t> h </a:t>
            </a:r>
            <a:r>
              <a:rPr lang="en-US" dirty="0" err="1"/>
              <a:t>om</a:t>
            </a:r>
            <a:r>
              <a:rPr lang="en-US" dirty="0"/>
              <a:t> </a:t>
            </a:r>
            <a:r>
              <a:rPr lang="en-US" dirty="0" err="1"/>
              <a:t>alah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meutuwah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abeh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mita</a:t>
            </a:r>
            <a:r>
              <a:rPr lang="en-US" dirty="0"/>
              <a:t> </a:t>
            </a:r>
            <a:r>
              <a:rPr lang="en-US" dirty="0" err="1"/>
              <a:t>peng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404100" y="2489200"/>
            <a:ext cx="3263900" cy="4087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1979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000">
        <p15:prstTrans prst="peelOff"/>
      </p:transition>
    </mc:Choice>
    <mc:Fallback xmlns="">
      <p:transition spd="slow" advTm="2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0AFBF4F-216C-3C47-3964-D1B2F7815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F59875-5251-6F7F-1C72-4AFB35498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2F1667-8D12-9E46-A28B-743ECC31CB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A2C3-FAA6-4D8F-AA9F-B8A65516C550}" type="datetimeFigureOut">
              <a:rPr lang="zh-CN" altLang="en-US" smtClean="0"/>
              <a:t>2022/11/23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F3B328-ABEA-5E1E-F6EE-9AC8C7E42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943A2-0B0B-E285-106D-0C2712D337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7E7AB-EBA1-4C52-A36D-999FB09C5E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2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  <p:sldLayoutId id="2147483661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Shape 60"/>
          <p:cNvGrpSpPr/>
          <p:nvPr/>
        </p:nvGrpSpPr>
        <p:grpSpPr>
          <a:xfrm>
            <a:off x="1134073" y="3025092"/>
            <a:ext cx="9881958" cy="601346"/>
            <a:chOff x="4621547" y="6924280"/>
            <a:chExt cx="15050760" cy="915882"/>
          </a:xfrm>
        </p:grpSpPr>
        <p:grpSp>
          <p:nvGrpSpPr>
            <p:cNvPr id="61" name="Shape 61"/>
            <p:cNvGrpSpPr/>
            <p:nvPr/>
          </p:nvGrpSpPr>
          <p:grpSpPr>
            <a:xfrm>
              <a:off x="4621547" y="7220767"/>
              <a:ext cx="2471893" cy="598163"/>
              <a:chOff x="4621547" y="7220767"/>
              <a:chExt cx="2471893" cy="598163"/>
            </a:xfrm>
          </p:grpSpPr>
          <p:sp>
            <p:nvSpPr>
              <p:cNvPr id="62" name="Shape 62"/>
              <p:cNvSpPr/>
              <p:nvPr/>
            </p:nvSpPr>
            <p:spPr>
              <a:xfrm rot="-5400000" flipH="1">
                <a:off x="5696560" y="6145754"/>
                <a:ext cx="321868" cy="247189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lIns="109700" tIns="54850" rIns="109700" bIns="54850" anchor="ctr" anchorCtr="0">
                <a:noAutofit/>
              </a:bodyPr>
              <a:lstStyle/>
              <a:p>
                <a:pPr algn="ctr" defTabSz="457200"/>
                <a:endParaRPr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Shape 63"/>
              <p:cNvSpPr/>
              <p:nvPr/>
            </p:nvSpPr>
            <p:spPr>
              <a:xfrm rot="5400000">
                <a:off x="5746001" y="7418885"/>
                <a:ext cx="342077" cy="4580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619" y="117966"/>
                    </a:moveTo>
                    <a:lnTo>
                      <a:pt x="19619" y="117966"/>
                    </a:lnTo>
                    <a:cubicBezTo>
                      <a:pt x="114068" y="67118"/>
                      <a:pt x="114068" y="67118"/>
                      <a:pt x="114068" y="67118"/>
                    </a:cubicBezTo>
                    <a:cubicBezTo>
                      <a:pt x="118174" y="65084"/>
                      <a:pt x="119543" y="63050"/>
                      <a:pt x="119543" y="60338"/>
                    </a:cubicBezTo>
                    <a:cubicBezTo>
                      <a:pt x="119543" y="57288"/>
                      <a:pt x="118174" y="54576"/>
                      <a:pt x="114068" y="52542"/>
                    </a:cubicBezTo>
                    <a:cubicBezTo>
                      <a:pt x="19619" y="1694"/>
                      <a:pt x="19619" y="1694"/>
                      <a:pt x="19619" y="1694"/>
                    </a:cubicBezTo>
                    <a:cubicBezTo>
                      <a:pt x="15969" y="0"/>
                      <a:pt x="10494" y="0"/>
                      <a:pt x="6387" y="1694"/>
                    </a:cubicBezTo>
                    <a:cubicBezTo>
                      <a:pt x="2281" y="2711"/>
                      <a:pt x="0" y="5423"/>
                      <a:pt x="0" y="9491"/>
                    </a:cubicBezTo>
                    <a:cubicBezTo>
                      <a:pt x="0" y="109830"/>
                      <a:pt x="0" y="109830"/>
                      <a:pt x="0" y="109830"/>
                    </a:cubicBezTo>
                    <a:cubicBezTo>
                      <a:pt x="0" y="113898"/>
                      <a:pt x="2281" y="116610"/>
                      <a:pt x="6387" y="118644"/>
                    </a:cubicBezTo>
                    <a:cubicBezTo>
                      <a:pt x="10494" y="119661"/>
                      <a:pt x="15969" y="119661"/>
                      <a:pt x="19619" y="11796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45713" tIns="22850" rIns="45713" bIns="22850" anchor="ctr" anchorCtr="0">
                <a:noAutofit/>
              </a:bodyPr>
              <a:lstStyle/>
              <a:p>
                <a:pPr defTabSz="457200"/>
                <a:endParaRPr kern="0">
                  <a:solidFill>
                    <a:srgbClr val="73757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" name="Shape 64"/>
            <p:cNvGrpSpPr/>
            <p:nvPr/>
          </p:nvGrpSpPr>
          <p:grpSpPr>
            <a:xfrm>
              <a:off x="9653093" y="7220771"/>
              <a:ext cx="2471893" cy="619391"/>
              <a:chOff x="9653093" y="7220771"/>
              <a:chExt cx="2471893" cy="619391"/>
            </a:xfrm>
          </p:grpSpPr>
          <p:sp>
            <p:nvSpPr>
              <p:cNvPr id="65" name="Shape 65"/>
              <p:cNvSpPr/>
              <p:nvPr/>
            </p:nvSpPr>
            <p:spPr>
              <a:xfrm>
                <a:off x="9653093" y="7220771"/>
                <a:ext cx="2471893" cy="32187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109700" tIns="54850" rIns="109700" bIns="54850" anchor="ctr" anchorCtr="0">
                <a:noAutofit/>
              </a:bodyPr>
              <a:lstStyle/>
              <a:p>
                <a:pPr algn="ctr" defTabSz="457200"/>
                <a:endParaRPr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Shape 66"/>
              <p:cNvSpPr/>
              <p:nvPr/>
            </p:nvSpPr>
            <p:spPr>
              <a:xfrm rot="5400000">
                <a:off x="10755033" y="7440117"/>
                <a:ext cx="342077" cy="4580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619" y="117966"/>
                    </a:moveTo>
                    <a:lnTo>
                      <a:pt x="19619" y="117966"/>
                    </a:lnTo>
                    <a:cubicBezTo>
                      <a:pt x="114068" y="67118"/>
                      <a:pt x="114068" y="67118"/>
                      <a:pt x="114068" y="67118"/>
                    </a:cubicBezTo>
                    <a:cubicBezTo>
                      <a:pt x="118174" y="65084"/>
                      <a:pt x="119543" y="63050"/>
                      <a:pt x="119543" y="60338"/>
                    </a:cubicBezTo>
                    <a:cubicBezTo>
                      <a:pt x="119543" y="57288"/>
                      <a:pt x="118174" y="54576"/>
                      <a:pt x="114068" y="52542"/>
                    </a:cubicBezTo>
                    <a:cubicBezTo>
                      <a:pt x="19619" y="1694"/>
                      <a:pt x="19619" y="1694"/>
                      <a:pt x="19619" y="1694"/>
                    </a:cubicBezTo>
                    <a:cubicBezTo>
                      <a:pt x="15969" y="0"/>
                      <a:pt x="10494" y="0"/>
                      <a:pt x="6387" y="1694"/>
                    </a:cubicBezTo>
                    <a:cubicBezTo>
                      <a:pt x="2281" y="2711"/>
                      <a:pt x="0" y="5423"/>
                      <a:pt x="0" y="9491"/>
                    </a:cubicBezTo>
                    <a:cubicBezTo>
                      <a:pt x="0" y="109830"/>
                      <a:pt x="0" y="109830"/>
                      <a:pt x="0" y="109830"/>
                    </a:cubicBezTo>
                    <a:cubicBezTo>
                      <a:pt x="0" y="113898"/>
                      <a:pt x="2281" y="116610"/>
                      <a:pt x="6387" y="118644"/>
                    </a:cubicBezTo>
                    <a:cubicBezTo>
                      <a:pt x="10494" y="119661"/>
                      <a:pt x="15969" y="119661"/>
                      <a:pt x="19619" y="117966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45713" tIns="22850" rIns="45713" bIns="22850" anchor="ctr" anchorCtr="0">
                <a:noAutofit/>
              </a:bodyPr>
              <a:lstStyle/>
              <a:p>
                <a:pPr defTabSz="457200"/>
                <a:endParaRPr kern="0">
                  <a:solidFill>
                    <a:srgbClr val="73757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" name="Shape 67"/>
            <p:cNvGrpSpPr/>
            <p:nvPr/>
          </p:nvGrpSpPr>
          <p:grpSpPr>
            <a:xfrm>
              <a:off x="14684640" y="7220768"/>
              <a:ext cx="2471893" cy="604161"/>
              <a:chOff x="14684640" y="7220768"/>
              <a:chExt cx="2471893" cy="604161"/>
            </a:xfrm>
          </p:grpSpPr>
          <p:sp>
            <p:nvSpPr>
              <p:cNvPr id="68" name="Shape 68"/>
              <p:cNvSpPr/>
              <p:nvPr/>
            </p:nvSpPr>
            <p:spPr>
              <a:xfrm>
                <a:off x="14684640" y="7220768"/>
                <a:ext cx="2471893" cy="321871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lIns="109700" tIns="54850" rIns="109700" bIns="54850" anchor="ctr" anchorCtr="0">
                <a:noAutofit/>
              </a:bodyPr>
              <a:lstStyle/>
              <a:p>
                <a:pPr algn="ctr" defTabSz="457200"/>
                <a:endParaRPr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Shape 69"/>
              <p:cNvSpPr/>
              <p:nvPr/>
            </p:nvSpPr>
            <p:spPr>
              <a:xfrm rot="5400000">
                <a:off x="15834926" y="7424885"/>
                <a:ext cx="342077" cy="4580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619" y="117966"/>
                    </a:moveTo>
                    <a:lnTo>
                      <a:pt x="19619" y="117966"/>
                    </a:lnTo>
                    <a:cubicBezTo>
                      <a:pt x="114068" y="67118"/>
                      <a:pt x="114068" y="67118"/>
                      <a:pt x="114068" y="67118"/>
                    </a:cubicBezTo>
                    <a:cubicBezTo>
                      <a:pt x="118174" y="65084"/>
                      <a:pt x="119543" y="63050"/>
                      <a:pt x="119543" y="60338"/>
                    </a:cubicBezTo>
                    <a:cubicBezTo>
                      <a:pt x="119543" y="57288"/>
                      <a:pt x="118174" y="54576"/>
                      <a:pt x="114068" y="52542"/>
                    </a:cubicBezTo>
                    <a:cubicBezTo>
                      <a:pt x="19619" y="1694"/>
                      <a:pt x="19619" y="1694"/>
                      <a:pt x="19619" y="1694"/>
                    </a:cubicBezTo>
                    <a:cubicBezTo>
                      <a:pt x="15969" y="0"/>
                      <a:pt x="10494" y="0"/>
                      <a:pt x="6387" y="1694"/>
                    </a:cubicBezTo>
                    <a:cubicBezTo>
                      <a:pt x="2281" y="2711"/>
                      <a:pt x="0" y="5423"/>
                      <a:pt x="0" y="9491"/>
                    </a:cubicBezTo>
                    <a:cubicBezTo>
                      <a:pt x="0" y="109830"/>
                      <a:pt x="0" y="109830"/>
                      <a:pt x="0" y="109830"/>
                    </a:cubicBezTo>
                    <a:cubicBezTo>
                      <a:pt x="0" y="113898"/>
                      <a:pt x="2281" y="116610"/>
                      <a:pt x="6387" y="118644"/>
                    </a:cubicBezTo>
                    <a:cubicBezTo>
                      <a:pt x="10494" y="119661"/>
                      <a:pt x="15969" y="119661"/>
                      <a:pt x="19619" y="117966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45713" tIns="22850" rIns="45713" bIns="22850" anchor="ctr" anchorCtr="0">
                <a:noAutofit/>
              </a:bodyPr>
              <a:lstStyle/>
              <a:p>
                <a:pPr defTabSz="457200"/>
                <a:endParaRPr kern="0">
                  <a:solidFill>
                    <a:srgbClr val="73757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0" name="Shape 70"/>
            <p:cNvGrpSpPr/>
            <p:nvPr/>
          </p:nvGrpSpPr>
          <p:grpSpPr>
            <a:xfrm>
              <a:off x="17200413" y="6945511"/>
              <a:ext cx="2471893" cy="597120"/>
              <a:chOff x="17200413" y="6945511"/>
              <a:chExt cx="2471893" cy="597120"/>
            </a:xfrm>
          </p:grpSpPr>
          <p:sp>
            <p:nvSpPr>
              <p:cNvPr id="71" name="Shape 71"/>
              <p:cNvSpPr/>
              <p:nvPr/>
            </p:nvSpPr>
            <p:spPr>
              <a:xfrm rot="5400000">
                <a:off x="18275426" y="6145750"/>
                <a:ext cx="321868" cy="247189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>
                <a:noFill/>
              </a:ln>
            </p:spPr>
            <p:txBody>
              <a:bodyPr lIns="109700" tIns="54850" rIns="109700" bIns="54850" anchor="ctr" anchorCtr="0">
                <a:noAutofit/>
              </a:bodyPr>
              <a:lstStyle/>
              <a:p>
                <a:pPr algn="ctr" defTabSz="457200"/>
                <a:endParaRPr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Shape 72"/>
              <p:cNvSpPr/>
              <p:nvPr/>
            </p:nvSpPr>
            <p:spPr>
              <a:xfrm rot="-5400000">
                <a:off x="18271028" y="6887543"/>
                <a:ext cx="342077" cy="4580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619" y="117966"/>
                    </a:moveTo>
                    <a:lnTo>
                      <a:pt x="19619" y="117966"/>
                    </a:lnTo>
                    <a:cubicBezTo>
                      <a:pt x="114068" y="67118"/>
                      <a:pt x="114068" y="67118"/>
                      <a:pt x="114068" y="67118"/>
                    </a:cubicBezTo>
                    <a:cubicBezTo>
                      <a:pt x="118174" y="65084"/>
                      <a:pt x="119543" y="63050"/>
                      <a:pt x="119543" y="60338"/>
                    </a:cubicBezTo>
                    <a:cubicBezTo>
                      <a:pt x="119543" y="57288"/>
                      <a:pt x="118174" y="54576"/>
                      <a:pt x="114068" y="52542"/>
                    </a:cubicBezTo>
                    <a:cubicBezTo>
                      <a:pt x="19619" y="1694"/>
                      <a:pt x="19619" y="1694"/>
                      <a:pt x="19619" y="1694"/>
                    </a:cubicBezTo>
                    <a:cubicBezTo>
                      <a:pt x="15969" y="0"/>
                      <a:pt x="10494" y="0"/>
                      <a:pt x="6387" y="1694"/>
                    </a:cubicBezTo>
                    <a:cubicBezTo>
                      <a:pt x="2281" y="2711"/>
                      <a:pt x="0" y="5423"/>
                      <a:pt x="0" y="9491"/>
                    </a:cubicBezTo>
                    <a:cubicBezTo>
                      <a:pt x="0" y="109830"/>
                      <a:pt x="0" y="109830"/>
                      <a:pt x="0" y="109830"/>
                    </a:cubicBezTo>
                    <a:cubicBezTo>
                      <a:pt x="0" y="113898"/>
                      <a:pt x="2281" y="116610"/>
                      <a:pt x="6387" y="118644"/>
                    </a:cubicBezTo>
                    <a:cubicBezTo>
                      <a:pt x="10494" y="119661"/>
                      <a:pt x="15969" y="119661"/>
                      <a:pt x="19619" y="117966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45713" tIns="22850" rIns="45713" bIns="22850" anchor="ctr" anchorCtr="0">
                <a:noAutofit/>
              </a:bodyPr>
              <a:lstStyle/>
              <a:p>
                <a:pPr defTabSz="457200"/>
                <a:endParaRPr kern="0">
                  <a:solidFill>
                    <a:srgbClr val="73757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3" name="Shape 73"/>
            <p:cNvGrpSpPr/>
            <p:nvPr/>
          </p:nvGrpSpPr>
          <p:grpSpPr>
            <a:xfrm>
              <a:off x="12168867" y="6924280"/>
              <a:ext cx="2471893" cy="618359"/>
              <a:chOff x="12168867" y="6924280"/>
              <a:chExt cx="2471893" cy="618359"/>
            </a:xfrm>
          </p:grpSpPr>
          <p:sp>
            <p:nvSpPr>
              <p:cNvPr id="74" name="Shape 74"/>
              <p:cNvSpPr/>
              <p:nvPr/>
            </p:nvSpPr>
            <p:spPr>
              <a:xfrm>
                <a:off x="12168867" y="7220768"/>
                <a:ext cx="2471893" cy="32187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lIns="109700" tIns="54850" rIns="109700" bIns="54850" anchor="ctr" anchorCtr="0">
                <a:noAutofit/>
              </a:bodyPr>
              <a:lstStyle/>
              <a:p>
                <a:pPr algn="ctr" defTabSz="457200"/>
                <a:endParaRPr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Shape 75"/>
              <p:cNvSpPr/>
              <p:nvPr/>
            </p:nvSpPr>
            <p:spPr>
              <a:xfrm rot="-5400000">
                <a:off x="13261997" y="6866312"/>
                <a:ext cx="342077" cy="4580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619" y="117966"/>
                    </a:moveTo>
                    <a:lnTo>
                      <a:pt x="19619" y="117966"/>
                    </a:lnTo>
                    <a:cubicBezTo>
                      <a:pt x="114068" y="67118"/>
                      <a:pt x="114068" y="67118"/>
                      <a:pt x="114068" y="67118"/>
                    </a:cubicBezTo>
                    <a:cubicBezTo>
                      <a:pt x="118174" y="65084"/>
                      <a:pt x="119543" y="63050"/>
                      <a:pt x="119543" y="60338"/>
                    </a:cubicBezTo>
                    <a:cubicBezTo>
                      <a:pt x="119543" y="57288"/>
                      <a:pt x="118174" y="54576"/>
                      <a:pt x="114068" y="52542"/>
                    </a:cubicBezTo>
                    <a:cubicBezTo>
                      <a:pt x="19619" y="1694"/>
                      <a:pt x="19619" y="1694"/>
                      <a:pt x="19619" y="1694"/>
                    </a:cubicBezTo>
                    <a:cubicBezTo>
                      <a:pt x="15969" y="0"/>
                      <a:pt x="10494" y="0"/>
                      <a:pt x="6387" y="1694"/>
                    </a:cubicBezTo>
                    <a:cubicBezTo>
                      <a:pt x="2281" y="2711"/>
                      <a:pt x="0" y="5423"/>
                      <a:pt x="0" y="9491"/>
                    </a:cubicBezTo>
                    <a:cubicBezTo>
                      <a:pt x="0" y="109830"/>
                      <a:pt x="0" y="109830"/>
                      <a:pt x="0" y="109830"/>
                    </a:cubicBezTo>
                    <a:cubicBezTo>
                      <a:pt x="0" y="113898"/>
                      <a:pt x="2281" y="116610"/>
                      <a:pt x="6387" y="118644"/>
                    </a:cubicBezTo>
                    <a:cubicBezTo>
                      <a:pt x="10494" y="119661"/>
                      <a:pt x="15969" y="119661"/>
                      <a:pt x="19619" y="11796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45713" tIns="22850" rIns="45713" bIns="22850" anchor="ctr" anchorCtr="0">
                <a:noAutofit/>
              </a:bodyPr>
              <a:lstStyle/>
              <a:p>
                <a:pPr defTabSz="457200"/>
                <a:endParaRPr kern="0">
                  <a:solidFill>
                    <a:srgbClr val="73757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6" name="Shape 76"/>
            <p:cNvGrpSpPr/>
            <p:nvPr/>
          </p:nvGrpSpPr>
          <p:grpSpPr>
            <a:xfrm>
              <a:off x="7137321" y="6939512"/>
              <a:ext cx="2471893" cy="603133"/>
              <a:chOff x="7137321" y="6939512"/>
              <a:chExt cx="2471893" cy="603133"/>
            </a:xfrm>
          </p:grpSpPr>
          <p:sp>
            <p:nvSpPr>
              <p:cNvPr id="77" name="Shape 77"/>
              <p:cNvSpPr/>
              <p:nvPr/>
            </p:nvSpPr>
            <p:spPr>
              <a:xfrm>
                <a:off x="7137321" y="7220774"/>
                <a:ext cx="2471893" cy="32187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lIns="109700" tIns="54850" rIns="109700" bIns="54850" anchor="ctr" anchorCtr="0">
                <a:noAutofit/>
              </a:bodyPr>
              <a:lstStyle/>
              <a:p>
                <a:pPr algn="ctr" defTabSz="457200"/>
                <a:endParaRPr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" name="Shape 78"/>
              <p:cNvSpPr/>
              <p:nvPr/>
            </p:nvSpPr>
            <p:spPr>
              <a:xfrm rot="-5400000">
                <a:off x="8182103" y="6881544"/>
                <a:ext cx="342077" cy="4580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619" y="117966"/>
                    </a:moveTo>
                    <a:lnTo>
                      <a:pt x="19619" y="117966"/>
                    </a:lnTo>
                    <a:cubicBezTo>
                      <a:pt x="114068" y="67118"/>
                      <a:pt x="114068" y="67118"/>
                      <a:pt x="114068" y="67118"/>
                    </a:cubicBezTo>
                    <a:cubicBezTo>
                      <a:pt x="118174" y="65084"/>
                      <a:pt x="119543" y="63050"/>
                      <a:pt x="119543" y="60338"/>
                    </a:cubicBezTo>
                    <a:cubicBezTo>
                      <a:pt x="119543" y="57288"/>
                      <a:pt x="118174" y="54576"/>
                      <a:pt x="114068" y="52542"/>
                    </a:cubicBezTo>
                    <a:cubicBezTo>
                      <a:pt x="19619" y="1694"/>
                      <a:pt x="19619" y="1694"/>
                      <a:pt x="19619" y="1694"/>
                    </a:cubicBezTo>
                    <a:cubicBezTo>
                      <a:pt x="15969" y="0"/>
                      <a:pt x="10494" y="0"/>
                      <a:pt x="6387" y="1694"/>
                    </a:cubicBezTo>
                    <a:cubicBezTo>
                      <a:pt x="2281" y="2711"/>
                      <a:pt x="0" y="5423"/>
                      <a:pt x="0" y="9491"/>
                    </a:cubicBezTo>
                    <a:cubicBezTo>
                      <a:pt x="0" y="109830"/>
                      <a:pt x="0" y="109830"/>
                      <a:pt x="0" y="109830"/>
                    </a:cubicBezTo>
                    <a:cubicBezTo>
                      <a:pt x="0" y="113898"/>
                      <a:pt x="2281" y="116610"/>
                      <a:pt x="6387" y="118644"/>
                    </a:cubicBezTo>
                    <a:cubicBezTo>
                      <a:pt x="10494" y="119661"/>
                      <a:pt x="15969" y="119661"/>
                      <a:pt x="19619" y="11796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45713" tIns="22850" rIns="45713" bIns="22850" anchor="ctr" anchorCtr="0">
                <a:noAutofit/>
              </a:bodyPr>
              <a:lstStyle/>
              <a:p>
                <a:pPr defTabSz="457200"/>
                <a:endParaRPr kern="0">
                  <a:solidFill>
                    <a:srgbClr val="73757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9" name="Shape 79"/>
          <p:cNvSpPr/>
          <p:nvPr/>
        </p:nvSpPr>
        <p:spPr>
          <a:xfrm>
            <a:off x="1482342" y="1492432"/>
            <a:ext cx="1033719" cy="1052152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Shape 80"/>
          <p:cNvSpPr/>
          <p:nvPr/>
        </p:nvSpPr>
        <p:spPr>
          <a:xfrm>
            <a:off x="3053346" y="4120016"/>
            <a:ext cx="1033719" cy="1052152"/>
          </a:xfrm>
          <a:prstGeom prst="ellipse">
            <a:avLst/>
          </a:prstGeom>
          <a:solidFill>
            <a:schemeClr val="accent2"/>
          </a:solidFill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Shape 81"/>
          <p:cNvSpPr txBox="1"/>
          <p:nvPr/>
        </p:nvSpPr>
        <p:spPr>
          <a:xfrm>
            <a:off x="1183229" y="3813418"/>
            <a:ext cx="1631948" cy="1661972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t" anchorCtr="0">
            <a:noAutofit/>
          </a:bodyPr>
          <a:lstStyle/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2018</a:t>
            </a:r>
          </a:p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Your Title</a:t>
            </a:r>
          </a:p>
          <a:p>
            <a:pPr algn="ctr" defTabSz="457200">
              <a:lnSpc>
                <a:spcPct val="202000"/>
              </a:lnSpc>
              <a:buSzPct val="25000"/>
            </a:pPr>
            <a:r>
              <a:rPr lang="en-US" sz="10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But what plays the mischief with this masterly code is the admirable brevity.</a:t>
            </a:r>
          </a:p>
        </p:txBody>
      </p:sp>
      <p:cxnSp>
        <p:nvCxnSpPr>
          <p:cNvPr id="82" name="Shape 82"/>
          <p:cNvCxnSpPr/>
          <p:nvPr/>
        </p:nvCxnSpPr>
        <p:spPr>
          <a:xfrm rot="10800000">
            <a:off x="1999201" y="2639340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83" name="Shape 83"/>
          <p:cNvCxnSpPr/>
          <p:nvPr/>
        </p:nvCxnSpPr>
        <p:spPr>
          <a:xfrm rot="10800000">
            <a:off x="3570205" y="3582635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84" name="Shape 84"/>
          <p:cNvSpPr/>
          <p:nvPr/>
        </p:nvSpPr>
        <p:spPr>
          <a:xfrm>
            <a:off x="4730324" y="1492432"/>
            <a:ext cx="1033719" cy="1052152"/>
          </a:xfrm>
          <a:prstGeom prst="ellipse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Shape 85"/>
          <p:cNvSpPr/>
          <p:nvPr/>
        </p:nvSpPr>
        <p:spPr>
          <a:xfrm>
            <a:off x="6448163" y="4120016"/>
            <a:ext cx="1033719" cy="1052152"/>
          </a:xfrm>
          <a:prstGeom prst="ellipse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6" name="Shape 86"/>
          <p:cNvCxnSpPr/>
          <p:nvPr/>
        </p:nvCxnSpPr>
        <p:spPr>
          <a:xfrm rot="10800000">
            <a:off x="5247182" y="2639340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87" name="Shape 87"/>
          <p:cNvCxnSpPr/>
          <p:nvPr/>
        </p:nvCxnSpPr>
        <p:spPr>
          <a:xfrm rot="10800000">
            <a:off x="6965021" y="3582635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88" name="Shape 88"/>
          <p:cNvSpPr/>
          <p:nvPr/>
        </p:nvSpPr>
        <p:spPr>
          <a:xfrm>
            <a:off x="8086670" y="1492432"/>
            <a:ext cx="1033719" cy="1052152"/>
          </a:xfrm>
          <a:prstGeom prst="ellipse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Shape 89"/>
          <p:cNvSpPr/>
          <p:nvPr/>
        </p:nvSpPr>
        <p:spPr>
          <a:xfrm>
            <a:off x="9657673" y="4120016"/>
            <a:ext cx="1033719" cy="1052152"/>
          </a:xfrm>
          <a:prstGeom prst="ellipse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0" name="Shape 90"/>
          <p:cNvCxnSpPr/>
          <p:nvPr/>
        </p:nvCxnSpPr>
        <p:spPr>
          <a:xfrm rot="10800000">
            <a:off x="8603527" y="2639340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91" name="Shape 91"/>
          <p:cNvCxnSpPr/>
          <p:nvPr/>
        </p:nvCxnSpPr>
        <p:spPr>
          <a:xfrm rot="10800000">
            <a:off x="10174531" y="3582635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92" name="Shape 92"/>
          <p:cNvSpPr txBox="1"/>
          <p:nvPr/>
        </p:nvSpPr>
        <p:spPr>
          <a:xfrm>
            <a:off x="4428698" y="3813418"/>
            <a:ext cx="1631948" cy="1661972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t" anchorCtr="0">
            <a:noAutofit/>
          </a:bodyPr>
          <a:lstStyle/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2020</a:t>
            </a:r>
          </a:p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Your Title</a:t>
            </a:r>
          </a:p>
          <a:p>
            <a:pPr algn="ctr" defTabSz="457200">
              <a:lnSpc>
                <a:spcPct val="202000"/>
              </a:lnSpc>
              <a:buSzPct val="25000"/>
            </a:pPr>
            <a:r>
              <a:rPr lang="en-US" sz="10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But what plays the mischief with this masterly code is the admirable brevity.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7787553" y="3813418"/>
            <a:ext cx="1631948" cy="1661972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t" anchorCtr="0">
            <a:noAutofit/>
          </a:bodyPr>
          <a:lstStyle/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2022</a:t>
            </a:r>
          </a:p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Your Title</a:t>
            </a:r>
          </a:p>
          <a:p>
            <a:pPr algn="ctr" defTabSz="457200">
              <a:lnSpc>
                <a:spcPct val="202000"/>
              </a:lnSpc>
              <a:buSzPct val="25000"/>
            </a:pPr>
            <a:r>
              <a:rPr lang="en-US" sz="10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But what plays the mischief with this masterly code is the admirable brevity.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2779759" y="1206556"/>
            <a:ext cx="1631948" cy="1661972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t" anchorCtr="0">
            <a:noAutofit/>
          </a:bodyPr>
          <a:lstStyle/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</a:p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Your Title</a:t>
            </a:r>
          </a:p>
          <a:p>
            <a:pPr algn="ctr" defTabSz="457200">
              <a:lnSpc>
                <a:spcPct val="202000"/>
              </a:lnSpc>
              <a:buSzPct val="25000"/>
            </a:pPr>
            <a:r>
              <a:rPr lang="en-US" sz="10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But what plays the mischief with this masterly code is the admirable brevity.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6098730" y="1221643"/>
            <a:ext cx="1631948" cy="1661972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t" anchorCtr="0">
            <a:noAutofit/>
          </a:bodyPr>
          <a:lstStyle/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2021</a:t>
            </a:r>
          </a:p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Your Title</a:t>
            </a:r>
          </a:p>
          <a:p>
            <a:pPr algn="ctr" defTabSz="457200">
              <a:lnSpc>
                <a:spcPct val="202000"/>
              </a:lnSpc>
              <a:buSzPct val="25000"/>
            </a:pPr>
            <a:r>
              <a:rPr lang="en-US" sz="10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But what plays the mischief with this masterly code is the admirable brevity.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x="9384083" y="1192083"/>
            <a:ext cx="1631948" cy="1661972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t" anchorCtr="0">
            <a:noAutofit/>
          </a:bodyPr>
          <a:lstStyle/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2023</a:t>
            </a:r>
          </a:p>
          <a:p>
            <a:pPr algn="ctr" defTabSz="457200">
              <a:lnSpc>
                <a:spcPct val="126250"/>
              </a:lnSpc>
              <a:buSzPct val="25000"/>
            </a:pPr>
            <a:r>
              <a:rPr lang="en-US" sz="16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Your Title</a:t>
            </a:r>
          </a:p>
          <a:p>
            <a:pPr algn="ctr" defTabSz="457200">
              <a:lnSpc>
                <a:spcPct val="202000"/>
              </a:lnSpc>
              <a:buSzPct val="25000"/>
            </a:pPr>
            <a:r>
              <a:rPr lang="en-US" sz="1000" kern="0" dirty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rPr>
              <a:t>But what plays the mischief with this masterly code is the admirable brevity.</a:t>
            </a:r>
          </a:p>
        </p:txBody>
      </p:sp>
      <p:sp>
        <p:nvSpPr>
          <p:cNvPr id="99" name="Shape 99"/>
          <p:cNvSpPr/>
          <p:nvPr/>
        </p:nvSpPr>
        <p:spPr>
          <a:xfrm>
            <a:off x="8419043" y="1848685"/>
            <a:ext cx="368969" cy="3689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69" y="2082"/>
                </a:moveTo>
                <a:lnTo>
                  <a:pt x="59869" y="2082"/>
                </a:lnTo>
                <a:cubicBezTo>
                  <a:pt x="25249" y="2082"/>
                  <a:pt x="0" y="27592"/>
                  <a:pt x="0" y="62212"/>
                </a:cubicBezTo>
                <a:cubicBezTo>
                  <a:pt x="0" y="94490"/>
                  <a:pt x="27592" y="119739"/>
                  <a:pt x="59869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59869" y="2082"/>
                </a:cubicBezTo>
                <a:close/>
                <a:moveTo>
                  <a:pt x="59869" y="9110"/>
                </a:moveTo>
                <a:lnTo>
                  <a:pt x="59869" y="9110"/>
                </a:lnTo>
                <a:cubicBezTo>
                  <a:pt x="66637" y="9110"/>
                  <a:pt x="75748" y="11453"/>
                  <a:pt x="83036" y="13796"/>
                </a:cubicBezTo>
                <a:cubicBezTo>
                  <a:pt x="75748" y="27592"/>
                  <a:pt x="75748" y="27592"/>
                  <a:pt x="75748" y="27592"/>
                </a:cubicBezTo>
                <a:cubicBezTo>
                  <a:pt x="71583" y="25249"/>
                  <a:pt x="64295" y="25249"/>
                  <a:pt x="59869" y="25249"/>
                </a:cubicBezTo>
                <a:cubicBezTo>
                  <a:pt x="52841" y="25249"/>
                  <a:pt x="48156" y="25249"/>
                  <a:pt x="43731" y="27592"/>
                </a:cubicBezTo>
                <a:cubicBezTo>
                  <a:pt x="36702" y="13796"/>
                  <a:pt x="36702" y="13796"/>
                  <a:pt x="36702" y="13796"/>
                </a:cubicBezTo>
                <a:cubicBezTo>
                  <a:pt x="43731" y="11453"/>
                  <a:pt x="50498" y="9110"/>
                  <a:pt x="59869" y="9110"/>
                </a:cubicBezTo>
                <a:close/>
                <a:moveTo>
                  <a:pt x="27592" y="76008"/>
                </a:moveTo>
                <a:lnTo>
                  <a:pt x="27592" y="76008"/>
                </a:lnTo>
                <a:cubicBezTo>
                  <a:pt x="13796" y="85119"/>
                  <a:pt x="13796" y="85119"/>
                  <a:pt x="13796" y="85119"/>
                </a:cubicBezTo>
                <a:cubicBezTo>
                  <a:pt x="9110" y="78351"/>
                  <a:pt x="9110" y="68980"/>
                  <a:pt x="9110" y="62212"/>
                </a:cubicBezTo>
                <a:cubicBezTo>
                  <a:pt x="6767" y="53101"/>
                  <a:pt x="9110" y="43470"/>
                  <a:pt x="13796" y="36702"/>
                </a:cubicBezTo>
                <a:cubicBezTo>
                  <a:pt x="27592" y="43470"/>
                  <a:pt x="27592" y="43470"/>
                  <a:pt x="27592" y="43470"/>
                </a:cubicBezTo>
                <a:cubicBezTo>
                  <a:pt x="25249" y="48156"/>
                  <a:pt x="22906" y="55184"/>
                  <a:pt x="22906" y="59869"/>
                </a:cubicBezTo>
                <a:cubicBezTo>
                  <a:pt x="22906" y="66898"/>
                  <a:pt x="25249" y="71323"/>
                  <a:pt x="27592" y="76008"/>
                </a:cubicBezTo>
                <a:close/>
                <a:moveTo>
                  <a:pt x="59869" y="112711"/>
                </a:moveTo>
                <a:lnTo>
                  <a:pt x="59869" y="112711"/>
                </a:lnTo>
                <a:cubicBezTo>
                  <a:pt x="50498" y="112711"/>
                  <a:pt x="43731" y="110629"/>
                  <a:pt x="36702" y="105943"/>
                </a:cubicBezTo>
                <a:cubicBezTo>
                  <a:pt x="43731" y="92147"/>
                  <a:pt x="43731" y="92147"/>
                  <a:pt x="43731" y="92147"/>
                </a:cubicBezTo>
                <a:cubicBezTo>
                  <a:pt x="48156" y="94490"/>
                  <a:pt x="52841" y="96832"/>
                  <a:pt x="59869" y="96832"/>
                </a:cubicBezTo>
                <a:cubicBezTo>
                  <a:pt x="64295" y="96832"/>
                  <a:pt x="71583" y="94490"/>
                  <a:pt x="75748" y="92147"/>
                </a:cubicBezTo>
                <a:cubicBezTo>
                  <a:pt x="83036" y="105943"/>
                  <a:pt x="83036" y="105943"/>
                  <a:pt x="83036" y="105943"/>
                </a:cubicBezTo>
                <a:cubicBezTo>
                  <a:pt x="75748" y="110629"/>
                  <a:pt x="69240" y="112711"/>
                  <a:pt x="59869" y="112711"/>
                </a:cubicBezTo>
                <a:close/>
                <a:moveTo>
                  <a:pt x="59869" y="89804"/>
                </a:moveTo>
                <a:lnTo>
                  <a:pt x="59869" y="89804"/>
                </a:lnTo>
                <a:cubicBezTo>
                  <a:pt x="43731" y="89804"/>
                  <a:pt x="32277" y="76008"/>
                  <a:pt x="32277" y="59869"/>
                </a:cubicBezTo>
                <a:cubicBezTo>
                  <a:pt x="32277" y="43470"/>
                  <a:pt x="43731" y="32017"/>
                  <a:pt x="59869" y="32017"/>
                </a:cubicBezTo>
                <a:cubicBezTo>
                  <a:pt x="75748" y="32017"/>
                  <a:pt x="87462" y="43470"/>
                  <a:pt x="87462" y="59869"/>
                </a:cubicBezTo>
                <a:cubicBezTo>
                  <a:pt x="87462" y="76008"/>
                  <a:pt x="75748" y="89804"/>
                  <a:pt x="59869" y="89804"/>
                </a:cubicBezTo>
                <a:close/>
                <a:moveTo>
                  <a:pt x="92147" y="76008"/>
                </a:moveTo>
                <a:lnTo>
                  <a:pt x="92147" y="76008"/>
                </a:lnTo>
                <a:cubicBezTo>
                  <a:pt x="94490" y="71323"/>
                  <a:pt x="96832" y="66898"/>
                  <a:pt x="96832" y="59869"/>
                </a:cubicBezTo>
                <a:cubicBezTo>
                  <a:pt x="96832" y="55184"/>
                  <a:pt x="94490" y="48156"/>
                  <a:pt x="92147" y="43470"/>
                </a:cubicBezTo>
                <a:cubicBezTo>
                  <a:pt x="105943" y="36702"/>
                  <a:pt x="105943" y="36702"/>
                  <a:pt x="105943" y="36702"/>
                </a:cubicBezTo>
                <a:cubicBezTo>
                  <a:pt x="108286" y="43470"/>
                  <a:pt x="110629" y="50759"/>
                  <a:pt x="110629" y="59869"/>
                </a:cubicBezTo>
                <a:cubicBezTo>
                  <a:pt x="110629" y="68980"/>
                  <a:pt x="108286" y="76008"/>
                  <a:pt x="105943" y="85119"/>
                </a:cubicBezTo>
                <a:lnTo>
                  <a:pt x="92147" y="7600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/>
          <p:nvPr/>
        </p:nvSpPr>
        <p:spPr>
          <a:xfrm>
            <a:off x="3392761" y="4458898"/>
            <a:ext cx="354886" cy="36615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7027" y="87532"/>
                </a:moveTo>
                <a:lnTo>
                  <a:pt x="67027" y="87532"/>
                </a:lnTo>
                <a:cubicBezTo>
                  <a:pt x="67027" y="78441"/>
                  <a:pt x="74324" y="73506"/>
                  <a:pt x="86486" y="66753"/>
                </a:cubicBezTo>
                <a:cubicBezTo>
                  <a:pt x="100810" y="57402"/>
                  <a:pt x="119729" y="45974"/>
                  <a:pt x="119729" y="18441"/>
                </a:cubicBezTo>
                <a:cubicBezTo>
                  <a:pt x="119729" y="16103"/>
                  <a:pt x="117297" y="13766"/>
                  <a:pt x="115135" y="13766"/>
                </a:cubicBezTo>
                <a:cubicBezTo>
                  <a:pt x="93513" y="13766"/>
                  <a:pt x="93513" y="13766"/>
                  <a:pt x="93513" y="13766"/>
                </a:cubicBezTo>
                <a:cubicBezTo>
                  <a:pt x="88648" y="7012"/>
                  <a:pt x="79189" y="0"/>
                  <a:pt x="60000" y="0"/>
                </a:cubicBezTo>
                <a:cubicBezTo>
                  <a:pt x="40810" y="0"/>
                  <a:pt x="31351" y="7012"/>
                  <a:pt x="26486" y="13766"/>
                </a:cubicBezTo>
                <a:cubicBezTo>
                  <a:pt x="4864" y="13766"/>
                  <a:pt x="4864" y="13766"/>
                  <a:pt x="4864" y="13766"/>
                </a:cubicBezTo>
                <a:cubicBezTo>
                  <a:pt x="2432" y="13766"/>
                  <a:pt x="0" y="16103"/>
                  <a:pt x="0" y="18441"/>
                </a:cubicBezTo>
                <a:cubicBezTo>
                  <a:pt x="0" y="45974"/>
                  <a:pt x="16756" y="57402"/>
                  <a:pt x="33513" y="66753"/>
                </a:cubicBezTo>
                <a:cubicBezTo>
                  <a:pt x="45675" y="73506"/>
                  <a:pt x="52702" y="78441"/>
                  <a:pt x="52702" y="87532"/>
                </a:cubicBezTo>
                <a:cubicBezTo>
                  <a:pt x="52702" y="96623"/>
                  <a:pt x="52702" y="96623"/>
                  <a:pt x="52702" y="96623"/>
                </a:cubicBezTo>
                <a:cubicBezTo>
                  <a:pt x="38378" y="98961"/>
                  <a:pt x="28918" y="103636"/>
                  <a:pt x="28918" y="108051"/>
                </a:cubicBezTo>
                <a:cubicBezTo>
                  <a:pt x="28918" y="115064"/>
                  <a:pt x="43243" y="119740"/>
                  <a:pt x="60000" y="119740"/>
                </a:cubicBezTo>
                <a:cubicBezTo>
                  <a:pt x="76486" y="119740"/>
                  <a:pt x="88648" y="115064"/>
                  <a:pt x="88648" y="108051"/>
                </a:cubicBezTo>
                <a:cubicBezTo>
                  <a:pt x="88648" y="103636"/>
                  <a:pt x="81621" y="98961"/>
                  <a:pt x="67027" y="96623"/>
                </a:cubicBezTo>
                <a:lnTo>
                  <a:pt x="67027" y="87532"/>
                </a:lnTo>
                <a:close/>
                <a:moveTo>
                  <a:pt x="86486" y="55064"/>
                </a:moveTo>
                <a:lnTo>
                  <a:pt x="86486" y="55064"/>
                </a:lnTo>
                <a:cubicBezTo>
                  <a:pt x="91081" y="48311"/>
                  <a:pt x="93513" y="36883"/>
                  <a:pt x="93513" y="23116"/>
                </a:cubicBezTo>
                <a:cubicBezTo>
                  <a:pt x="110270" y="23116"/>
                  <a:pt x="110270" y="23116"/>
                  <a:pt x="110270" y="23116"/>
                </a:cubicBezTo>
                <a:cubicBezTo>
                  <a:pt x="107837" y="39220"/>
                  <a:pt x="98378" y="48311"/>
                  <a:pt x="86486" y="55064"/>
                </a:cubicBezTo>
                <a:close/>
                <a:moveTo>
                  <a:pt x="60000" y="9350"/>
                </a:moveTo>
                <a:lnTo>
                  <a:pt x="60000" y="9350"/>
                </a:lnTo>
                <a:cubicBezTo>
                  <a:pt x="79189" y="9350"/>
                  <a:pt x="86486" y="16103"/>
                  <a:pt x="86486" y="18441"/>
                </a:cubicBezTo>
                <a:cubicBezTo>
                  <a:pt x="86486" y="20779"/>
                  <a:pt x="79189" y="27532"/>
                  <a:pt x="60000" y="29870"/>
                </a:cubicBezTo>
                <a:cubicBezTo>
                  <a:pt x="40810" y="27532"/>
                  <a:pt x="33513" y="20779"/>
                  <a:pt x="33513" y="18441"/>
                </a:cubicBezTo>
                <a:cubicBezTo>
                  <a:pt x="33513" y="16103"/>
                  <a:pt x="40810" y="9350"/>
                  <a:pt x="60000" y="9350"/>
                </a:cubicBezTo>
                <a:close/>
                <a:moveTo>
                  <a:pt x="9729" y="23116"/>
                </a:moveTo>
                <a:lnTo>
                  <a:pt x="9729" y="23116"/>
                </a:lnTo>
                <a:cubicBezTo>
                  <a:pt x="26486" y="23116"/>
                  <a:pt x="26486" y="23116"/>
                  <a:pt x="26486" y="23116"/>
                </a:cubicBezTo>
                <a:cubicBezTo>
                  <a:pt x="26486" y="36883"/>
                  <a:pt x="28918" y="48311"/>
                  <a:pt x="33513" y="55064"/>
                </a:cubicBezTo>
                <a:cubicBezTo>
                  <a:pt x="21621" y="48311"/>
                  <a:pt x="9729" y="39220"/>
                  <a:pt x="9729" y="2311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/>
          <p:nvPr/>
        </p:nvSpPr>
        <p:spPr>
          <a:xfrm>
            <a:off x="5065012" y="1803387"/>
            <a:ext cx="363334" cy="4224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966" y="41876"/>
                </a:moveTo>
                <a:lnTo>
                  <a:pt x="114966" y="41876"/>
                </a:lnTo>
                <a:cubicBezTo>
                  <a:pt x="39999" y="67767"/>
                  <a:pt x="70463" y="0"/>
                  <a:pt x="11655" y="36022"/>
                </a:cubicBezTo>
                <a:cubicBezTo>
                  <a:pt x="0" y="40075"/>
                  <a:pt x="0" y="40075"/>
                  <a:pt x="0" y="40075"/>
                </a:cubicBezTo>
                <a:cubicBezTo>
                  <a:pt x="23311" y="119774"/>
                  <a:pt x="23311" y="119774"/>
                  <a:pt x="23311" y="119774"/>
                </a:cubicBezTo>
                <a:cubicBezTo>
                  <a:pt x="37350" y="119774"/>
                  <a:pt x="37350" y="119774"/>
                  <a:pt x="37350" y="119774"/>
                </a:cubicBezTo>
                <a:cubicBezTo>
                  <a:pt x="25695" y="79924"/>
                  <a:pt x="25695" y="79924"/>
                  <a:pt x="25695" y="79924"/>
                </a:cubicBezTo>
                <a:cubicBezTo>
                  <a:pt x="77615" y="43902"/>
                  <a:pt x="56423" y="119774"/>
                  <a:pt x="117350" y="43902"/>
                </a:cubicBezTo>
                <a:cubicBezTo>
                  <a:pt x="119735" y="43902"/>
                  <a:pt x="117350" y="41876"/>
                  <a:pt x="114966" y="41876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1819402" y="1876193"/>
            <a:ext cx="368969" cy="3267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396" y="62493"/>
                </a:moveTo>
                <a:lnTo>
                  <a:pt x="117396" y="62493"/>
                </a:lnTo>
                <a:cubicBezTo>
                  <a:pt x="64295" y="4987"/>
                  <a:pt x="64295" y="4987"/>
                  <a:pt x="64295" y="4987"/>
                </a:cubicBezTo>
                <a:cubicBezTo>
                  <a:pt x="61952" y="0"/>
                  <a:pt x="57527" y="0"/>
                  <a:pt x="55184" y="4987"/>
                </a:cubicBezTo>
                <a:cubicBezTo>
                  <a:pt x="2342" y="62493"/>
                  <a:pt x="2342" y="62493"/>
                  <a:pt x="2342" y="62493"/>
                </a:cubicBezTo>
                <a:cubicBezTo>
                  <a:pt x="0" y="64841"/>
                  <a:pt x="2342" y="67481"/>
                  <a:pt x="4685" y="67481"/>
                </a:cubicBezTo>
                <a:cubicBezTo>
                  <a:pt x="16138" y="67481"/>
                  <a:pt x="16138" y="67481"/>
                  <a:pt x="16138" y="67481"/>
                </a:cubicBezTo>
                <a:cubicBezTo>
                  <a:pt x="16138" y="114425"/>
                  <a:pt x="16138" y="114425"/>
                  <a:pt x="16138" y="114425"/>
                </a:cubicBezTo>
                <a:cubicBezTo>
                  <a:pt x="16138" y="117066"/>
                  <a:pt x="16138" y="119706"/>
                  <a:pt x="20563" y="119706"/>
                </a:cubicBezTo>
                <a:cubicBezTo>
                  <a:pt x="46073" y="119706"/>
                  <a:pt x="46073" y="119706"/>
                  <a:pt x="46073" y="119706"/>
                </a:cubicBezTo>
                <a:cubicBezTo>
                  <a:pt x="46073" y="72762"/>
                  <a:pt x="46073" y="72762"/>
                  <a:pt x="46073" y="72762"/>
                </a:cubicBezTo>
                <a:cubicBezTo>
                  <a:pt x="73665" y="72762"/>
                  <a:pt x="73665" y="72762"/>
                  <a:pt x="73665" y="72762"/>
                </a:cubicBezTo>
                <a:cubicBezTo>
                  <a:pt x="73665" y="119706"/>
                  <a:pt x="73665" y="119706"/>
                  <a:pt x="73665" y="119706"/>
                </a:cubicBezTo>
                <a:cubicBezTo>
                  <a:pt x="99175" y="119706"/>
                  <a:pt x="99175" y="119706"/>
                  <a:pt x="99175" y="119706"/>
                </a:cubicBezTo>
                <a:cubicBezTo>
                  <a:pt x="103600" y="119706"/>
                  <a:pt x="103600" y="117066"/>
                  <a:pt x="103600" y="114425"/>
                </a:cubicBezTo>
                <a:cubicBezTo>
                  <a:pt x="103600" y="67481"/>
                  <a:pt x="103600" y="67481"/>
                  <a:pt x="103600" y="67481"/>
                </a:cubicBezTo>
                <a:cubicBezTo>
                  <a:pt x="115314" y="67481"/>
                  <a:pt x="115314" y="67481"/>
                  <a:pt x="115314" y="67481"/>
                </a:cubicBezTo>
                <a:cubicBezTo>
                  <a:pt x="117396" y="67481"/>
                  <a:pt x="119739" y="64841"/>
                  <a:pt x="117396" y="62493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/>
          <p:nvPr/>
        </p:nvSpPr>
        <p:spPr>
          <a:xfrm>
            <a:off x="9986722" y="4446254"/>
            <a:ext cx="380235" cy="3830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4" y="0"/>
                </a:moveTo>
                <a:lnTo>
                  <a:pt x="59874" y="0"/>
                </a:lnTo>
                <a:cubicBezTo>
                  <a:pt x="26555" y="0"/>
                  <a:pt x="0" y="26555"/>
                  <a:pt x="0" y="59874"/>
                </a:cubicBezTo>
                <a:cubicBezTo>
                  <a:pt x="0" y="93194"/>
                  <a:pt x="26555" y="119749"/>
                  <a:pt x="59874" y="119749"/>
                </a:cubicBezTo>
                <a:cubicBezTo>
                  <a:pt x="93194" y="119749"/>
                  <a:pt x="119749" y="93194"/>
                  <a:pt x="119749" y="59874"/>
                </a:cubicBezTo>
                <a:cubicBezTo>
                  <a:pt x="119749" y="26555"/>
                  <a:pt x="93194" y="0"/>
                  <a:pt x="59874" y="0"/>
                </a:cubicBezTo>
                <a:close/>
                <a:moveTo>
                  <a:pt x="110981" y="59874"/>
                </a:moveTo>
                <a:lnTo>
                  <a:pt x="110981" y="59874"/>
                </a:lnTo>
                <a:cubicBezTo>
                  <a:pt x="110981" y="73152"/>
                  <a:pt x="106471" y="82171"/>
                  <a:pt x="99958" y="90939"/>
                </a:cubicBezTo>
                <a:cubicBezTo>
                  <a:pt x="97703" y="90939"/>
                  <a:pt x="95448" y="86430"/>
                  <a:pt x="97703" y="82171"/>
                </a:cubicBezTo>
                <a:cubicBezTo>
                  <a:pt x="99958" y="77661"/>
                  <a:pt x="99958" y="68893"/>
                  <a:pt x="99958" y="64384"/>
                </a:cubicBezTo>
                <a:cubicBezTo>
                  <a:pt x="99958" y="59874"/>
                  <a:pt x="97703" y="51106"/>
                  <a:pt x="93194" y="51106"/>
                </a:cubicBezTo>
                <a:cubicBezTo>
                  <a:pt x="86680" y="51106"/>
                  <a:pt x="84425" y="51106"/>
                  <a:pt x="79916" y="44592"/>
                </a:cubicBezTo>
                <a:cubicBezTo>
                  <a:pt x="75407" y="31064"/>
                  <a:pt x="93194" y="28810"/>
                  <a:pt x="86680" y="22045"/>
                </a:cubicBezTo>
                <a:cubicBezTo>
                  <a:pt x="84425" y="20041"/>
                  <a:pt x="75407" y="28810"/>
                  <a:pt x="73402" y="15532"/>
                </a:cubicBezTo>
                <a:lnTo>
                  <a:pt x="75407" y="13277"/>
                </a:lnTo>
                <a:cubicBezTo>
                  <a:pt x="95448" y="20041"/>
                  <a:pt x="110981" y="37578"/>
                  <a:pt x="110981" y="59874"/>
                </a:cubicBezTo>
                <a:close/>
                <a:moveTo>
                  <a:pt x="53110" y="11022"/>
                </a:moveTo>
                <a:lnTo>
                  <a:pt x="53110" y="11022"/>
                </a:lnTo>
                <a:cubicBezTo>
                  <a:pt x="51106" y="13277"/>
                  <a:pt x="48601" y="13277"/>
                  <a:pt x="46597" y="15532"/>
                </a:cubicBezTo>
                <a:cubicBezTo>
                  <a:pt x="42087" y="20041"/>
                  <a:pt x="39832" y="17787"/>
                  <a:pt x="37578" y="22045"/>
                </a:cubicBezTo>
                <a:cubicBezTo>
                  <a:pt x="35323" y="26555"/>
                  <a:pt x="28810" y="31064"/>
                  <a:pt x="28810" y="33319"/>
                </a:cubicBezTo>
                <a:cubicBezTo>
                  <a:pt x="28810" y="35574"/>
                  <a:pt x="33319" y="39832"/>
                  <a:pt x="33319" y="39832"/>
                </a:cubicBezTo>
                <a:cubicBezTo>
                  <a:pt x="35323" y="37578"/>
                  <a:pt x="39832" y="37578"/>
                  <a:pt x="44342" y="39832"/>
                </a:cubicBezTo>
                <a:cubicBezTo>
                  <a:pt x="46597" y="39832"/>
                  <a:pt x="68893" y="42338"/>
                  <a:pt x="62129" y="59874"/>
                </a:cubicBezTo>
                <a:cubicBezTo>
                  <a:pt x="59874" y="66638"/>
                  <a:pt x="48601" y="64384"/>
                  <a:pt x="46597" y="73152"/>
                </a:cubicBezTo>
                <a:cubicBezTo>
                  <a:pt x="46597" y="75407"/>
                  <a:pt x="46597" y="82171"/>
                  <a:pt x="44342" y="84425"/>
                </a:cubicBezTo>
                <a:cubicBezTo>
                  <a:pt x="44342" y="86430"/>
                  <a:pt x="46597" y="97703"/>
                  <a:pt x="44342" y="97703"/>
                </a:cubicBezTo>
                <a:cubicBezTo>
                  <a:pt x="42087" y="97703"/>
                  <a:pt x="33319" y="86430"/>
                  <a:pt x="33319" y="86430"/>
                </a:cubicBezTo>
                <a:cubicBezTo>
                  <a:pt x="33319" y="84425"/>
                  <a:pt x="31064" y="77661"/>
                  <a:pt x="31064" y="71148"/>
                </a:cubicBezTo>
                <a:cubicBezTo>
                  <a:pt x="31064" y="66638"/>
                  <a:pt x="22045" y="66638"/>
                  <a:pt x="22045" y="59874"/>
                </a:cubicBezTo>
                <a:cubicBezTo>
                  <a:pt x="22045" y="53361"/>
                  <a:pt x="26555" y="48851"/>
                  <a:pt x="26555" y="46597"/>
                </a:cubicBezTo>
                <a:cubicBezTo>
                  <a:pt x="24300" y="42338"/>
                  <a:pt x="15532" y="42338"/>
                  <a:pt x="13277" y="42338"/>
                </a:cubicBezTo>
                <a:cubicBezTo>
                  <a:pt x="20041" y="24300"/>
                  <a:pt x="35323" y="13277"/>
                  <a:pt x="53110" y="11022"/>
                </a:cubicBezTo>
                <a:close/>
                <a:moveTo>
                  <a:pt x="44342" y="108726"/>
                </a:moveTo>
                <a:lnTo>
                  <a:pt x="44342" y="108726"/>
                </a:lnTo>
                <a:cubicBezTo>
                  <a:pt x="46597" y="106471"/>
                  <a:pt x="46597" y="104217"/>
                  <a:pt x="51106" y="104217"/>
                </a:cubicBezTo>
                <a:cubicBezTo>
                  <a:pt x="53110" y="104217"/>
                  <a:pt x="55365" y="104217"/>
                  <a:pt x="59874" y="101962"/>
                </a:cubicBezTo>
                <a:cubicBezTo>
                  <a:pt x="62129" y="101962"/>
                  <a:pt x="68893" y="99707"/>
                  <a:pt x="73402" y="97703"/>
                </a:cubicBezTo>
                <a:cubicBezTo>
                  <a:pt x="77661" y="97703"/>
                  <a:pt x="86680" y="99707"/>
                  <a:pt x="88684" y="101962"/>
                </a:cubicBezTo>
                <a:cubicBezTo>
                  <a:pt x="79916" y="108726"/>
                  <a:pt x="71148" y="110981"/>
                  <a:pt x="59874" y="110981"/>
                </a:cubicBezTo>
                <a:cubicBezTo>
                  <a:pt x="55365" y="110981"/>
                  <a:pt x="48601" y="110981"/>
                  <a:pt x="44342" y="10872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Shape 104"/>
          <p:cNvSpPr/>
          <p:nvPr/>
        </p:nvSpPr>
        <p:spPr>
          <a:xfrm>
            <a:off x="6793181" y="4465278"/>
            <a:ext cx="397134" cy="3548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18918"/>
                </a:moveTo>
                <a:lnTo>
                  <a:pt x="106961" y="18918"/>
                </a:lnTo>
                <a:cubicBezTo>
                  <a:pt x="102857" y="18918"/>
                  <a:pt x="102857" y="18918"/>
                  <a:pt x="102857" y="18918"/>
                </a:cubicBezTo>
                <a:cubicBezTo>
                  <a:pt x="102857" y="119729"/>
                  <a:pt x="102857" y="119729"/>
                  <a:pt x="102857" y="119729"/>
                </a:cubicBezTo>
                <a:cubicBezTo>
                  <a:pt x="106961" y="119729"/>
                  <a:pt x="106961" y="119729"/>
                  <a:pt x="106961" y="119729"/>
                </a:cubicBezTo>
                <a:cubicBezTo>
                  <a:pt x="115653" y="119729"/>
                  <a:pt x="119758" y="114864"/>
                  <a:pt x="119758" y="107567"/>
                </a:cubicBezTo>
                <a:cubicBezTo>
                  <a:pt x="119758" y="33513"/>
                  <a:pt x="119758" y="33513"/>
                  <a:pt x="119758" y="33513"/>
                </a:cubicBezTo>
                <a:cubicBezTo>
                  <a:pt x="119758" y="26216"/>
                  <a:pt x="115653" y="18918"/>
                  <a:pt x="106961" y="18918"/>
                </a:cubicBezTo>
                <a:close/>
                <a:moveTo>
                  <a:pt x="0" y="33513"/>
                </a:moveTo>
                <a:lnTo>
                  <a:pt x="0" y="33513"/>
                </a:lnTo>
                <a:cubicBezTo>
                  <a:pt x="0" y="107567"/>
                  <a:pt x="0" y="107567"/>
                  <a:pt x="0" y="107567"/>
                </a:cubicBezTo>
                <a:cubicBezTo>
                  <a:pt x="0" y="114864"/>
                  <a:pt x="6277" y="119729"/>
                  <a:pt x="12796" y="119729"/>
                </a:cubicBezTo>
                <a:cubicBezTo>
                  <a:pt x="17142" y="119729"/>
                  <a:pt x="17142" y="119729"/>
                  <a:pt x="17142" y="119729"/>
                </a:cubicBezTo>
                <a:cubicBezTo>
                  <a:pt x="17142" y="18918"/>
                  <a:pt x="17142" y="18918"/>
                  <a:pt x="17142" y="18918"/>
                </a:cubicBezTo>
                <a:cubicBezTo>
                  <a:pt x="12796" y="18918"/>
                  <a:pt x="12796" y="18918"/>
                  <a:pt x="12796" y="18918"/>
                </a:cubicBezTo>
                <a:cubicBezTo>
                  <a:pt x="6277" y="18918"/>
                  <a:pt x="0" y="26216"/>
                  <a:pt x="0" y="33513"/>
                </a:cubicBezTo>
                <a:close/>
                <a:moveTo>
                  <a:pt x="81368" y="7027"/>
                </a:moveTo>
                <a:lnTo>
                  <a:pt x="81368" y="7027"/>
                </a:lnTo>
                <a:cubicBezTo>
                  <a:pt x="77022" y="4594"/>
                  <a:pt x="70503" y="0"/>
                  <a:pt x="59879" y="0"/>
                </a:cubicBezTo>
                <a:cubicBezTo>
                  <a:pt x="49255" y="0"/>
                  <a:pt x="42736" y="4594"/>
                  <a:pt x="38631" y="7027"/>
                </a:cubicBezTo>
                <a:cubicBezTo>
                  <a:pt x="38631" y="18918"/>
                  <a:pt x="38631" y="18918"/>
                  <a:pt x="38631" y="18918"/>
                </a:cubicBezTo>
                <a:cubicBezTo>
                  <a:pt x="25835" y="18918"/>
                  <a:pt x="25835" y="18918"/>
                  <a:pt x="25835" y="18918"/>
                </a:cubicBezTo>
                <a:cubicBezTo>
                  <a:pt x="25835" y="119729"/>
                  <a:pt x="25835" y="119729"/>
                  <a:pt x="25835" y="119729"/>
                </a:cubicBezTo>
                <a:cubicBezTo>
                  <a:pt x="94164" y="119729"/>
                  <a:pt x="94164" y="119729"/>
                  <a:pt x="94164" y="119729"/>
                </a:cubicBezTo>
                <a:cubicBezTo>
                  <a:pt x="94164" y="18918"/>
                  <a:pt x="94164" y="18918"/>
                  <a:pt x="94164" y="18918"/>
                </a:cubicBezTo>
                <a:cubicBezTo>
                  <a:pt x="81368" y="18918"/>
                  <a:pt x="81368" y="18918"/>
                  <a:pt x="81368" y="18918"/>
                </a:cubicBezTo>
                <a:lnTo>
                  <a:pt x="81368" y="7027"/>
                </a:lnTo>
                <a:close/>
                <a:moveTo>
                  <a:pt x="72676" y="18918"/>
                </a:moveTo>
                <a:lnTo>
                  <a:pt x="72676" y="18918"/>
                </a:lnTo>
                <a:cubicBezTo>
                  <a:pt x="47082" y="18918"/>
                  <a:pt x="47082" y="18918"/>
                  <a:pt x="47082" y="18918"/>
                </a:cubicBezTo>
                <a:cubicBezTo>
                  <a:pt x="47082" y="11891"/>
                  <a:pt x="47082" y="11891"/>
                  <a:pt x="47082" y="11891"/>
                </a:cubicBezTo>
                <a:cubicBezTo>
                  <a:pt x="49255" y="9459"/>
                  <a:pt x="53601" y="7027"/>
                  <a:pt x="59879" y="7027"/>
                </a:cubicBezTo>
                <a:cubicBezTo>
                  <a:pt x="66398" y="7027"/>
                  <a:pt x="70503" y="9459"/>
                  <a:pt x="72676" y="11891"/>
                </a:cubicBezTo>
                <a:lnTo>
                  <a:pt x="72676" y="1891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054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roup 174">
            <a:extLst>
              <a:ext uri="{FF2B5EF4-FFF2-40B4-BE49-F238E27FC236}">
                <a16:creationId xmlns:a16="http://schemas.microsoft.com/office/drawing/2014/main" id="{7ADE8F97-1703-324E-85AC-6AA00354550C}"/>
              </a:ext>
            </a:extLst>
          </p:cNvPr>
          <p:cNvGrpSpPr/>
          <p:nvPr/>
        </p:nvGrpSpPr>
        <p:grpSpPr>
          <a:xfrm>
            <a:off x="1055689" y="1740970"/>
            <a:ext cx="1739663" cy="569005"/>
            <a:chOff x="1055688" y="2765824"/>
            <a:chExt cx="1739663" cy="569005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B160E1A-26B9-8149-A062-5D759978665F}"/>
                </a:ext>
              </a:extLst>
            </p:cNvPr>
            <p:cNvGrpSpPr/>
            <p:nvPr/>
          </p:nvGrpSpPr>
          <p:grpSpPr>
            <a:xfrm>
              <a:off x="1109417" y="2765824"/>
              <a:ext cx="1628488" cy="569005"/>
              <a:chOff x="1111584" y="1903291"/>
              <a:chExt cx="2167518" cy="625906"/>
            </a:xfrm>
          </p:grpSpPr>
          <p:sp>
            <p:nvSpPr>
              <p:cNvPr id="56" name="Rounded Rectangle 55">
                <a:extLst>
                  <a:ext uri="{FF2B5EF4-FFF2-40B4-BE49-F238E27FC236}">
                    <a16:creationId xmlns:a16="http://schemas.microsoft.com/office/drawing/2014/main" id="{2E8361B4-0CA9-2C4C-8986-C63915EE1856}"/>
                  </a:ext>
                </a:extLst>
              </p:cNvPr>
              <p:cNvSpPr/>
              <p:nvPr/>
            </p:nvSpPr>
            <p:spPr>
              <a:xfrm>
                <a:off x="1111584" y="1903291"/>
                <a:ext cx="2167518" cy="62590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/>
                  </a:gs>
                  <a:gs pos="0">
                    <a:schemeClr val="bg2">
                      <a:lumMod val="95000"/>
                    </a:schemeClr>
                  </a:gs>
                </a:gsLst>
                <a:lin ang="2700000" scaled="1"/>
              </a:gradFill>
              <a:ln w="15875" cap="flat">
                <a:solidFill>
                  <a:schemeClr val="accent1"/>
                </a:solidFill>
                <a:prstDash val="solid"/>
                <a:miter/>
              </a:ln>
              <a:effectLst>
                <a:outerShdw blurRad="203200" dist="50800" dir="1800000" algn="tl" rotWithShape="0">
                  <a:prstClr val="black">
                    <a:alpha val="1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endParaRPr lang="en-EG" sz="1400"/>
              </a:p>
            </p:txBody>
          </p:sp>
          <p:sp>
            <p:nvSpPr>
              <p:cNvPr id="57" name="Rounded Rectangle 56">
                <a:extLst>
                  <a:ext uri="{FF2B5EF4-FFF2-40B4-BE49-F238E27FC236}">
                    <a16:creationId xmlns:a16="http://schemas.microsoft.com/office/drawing/2014/main" id="{755CA806-70C2-AD48-B0B3-0D69E4E8D310}"/>
                  </a:ext>
                </a:extLst>
              </p:cNvPr>
              <p:cNvSpPr/>
              <p:nvPr/>
            </p:nvSpPr>
            <p:spPr>
              <a:xfrm>
                <a:off x="1143391" y="1933151"/>
                <a:ext cx="2103904" cy="56618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2">
                      <a:lumMod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152400" dist="50800" dir="17400000">
                  <a:prstClr val="black">
                    <a:alpha val="1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EG" sz="1400"/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8CC1BB0-84D1-A94A-8D87-244A45F89BAE}"/>
                </a:ext>
              </a:extLst>
            </p:cNvPr>
            <p:cNvSpPr/>
            <p:nvPr/>
          </p:nvSpPr>
          <p:spPr>
            <a:xfrm>
              <a:off x="1358190" y="3017242"/>
              <a:ext cx="1155619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600" b="1" dirty="0"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10:00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63BB641-4610-E94F-955C-795B355F4EFD}"/>
                </a:ext>
              </a:extLst>
            </p:cNvPr>
            <p:cNvSpPr/>
            <p:nvPr/>
          </p:nvSpPr>
          <p:spPr>
            <a:xfrm flipH="1">
              <a:off x="1226675" y="2833693"/>
              <a:ext cx="1393972" cy="1692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i="1" dirty="0">
                  <a:solidFill>
                    <a:schemeClr val="tx1"/>
                  </a:solidFill>
                  <a:latin typeface="Raleway Medium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Meeting Topic 01</a:t>
              </a: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DAC212D4-7D5A-E440-B64F-3B69C87D24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87894" y="2996597"/>
              <a:ext cx="107457" cy="107457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40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C75333F3-C00D-6D4D-9889-FBED1ED151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5688" y="2996597"/>
              <a:ext cx="107457" cy="107457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400"/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46483D42-43A1-A54F-8E9C-5041ADD102AD}"/>
              </a:ext>
            </a:extLst>
          </p:cNvPr>
          <p:cNvGrpSpPr/>
          <p:nvPr/>
        </p:nvGrpSpPr>
        <p:grpSpPr>
          <a:xfrm>
            <a:off x="2996972" y="1740970"/>
            <a:ext cx="1739663" cy="569005"/>
            <a:chOff x="2996971" y="2765824"/>
            <a:chExt cx="1739663" cy="569005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3623148E-D68E-254F-A1BD-0114905F4C36}"/>
                </a:ext>
              </a:extLst>
            </p:cNvPr>
            <p:cNvGrpSpPr/>
            <p:nvPr/>
          </p:nvGrpSpPr>
          <p:grpSpPr>
            <a:xfrm>
              <a:off x="3050700" y="2765824"/>
              <a:ext cx="1628488" cy="569005"/>
              <a:chOff x="1111584" y="1903291"/>
              <a:chExt cx="2167518" cy="625906"/>
            </a:xfrm>
          </p:grpSpPr>
          <p:sp>
            <p:nvSpPr>
              <p:cNvPr id="72" name="Rounded Rectangle 71">
                <a:extLst>
                  <a:ext uri="{FF2B5EF4-FFF2-40B4-BE49-F238E27FC236}">
                    <a16:creationId xmlns:a16="http://schemas.microsoft.com/office/drawing/2014/main" id="{F51D9422-6725-9D44-B130-E562A1E44BFF}"/>
                  </a:ext>
                </a:extLst>
              </p:cNvPr>
              <p:cNvSpPr/>
              <p:nvPr/>
            </p:nvSpPr>
            <p:spPr>
              <a:xfrm>
                <a:off x="1111584" y="1903291"/>
                <a:ext cx="2167518" cy="62590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/>
                  </a:gs>
                  <a:gs pos="0">
                    <a:schemeClr val="bg2">
                      <a:lumMod val="95000"/>
                    </a:schemeClr>
                  </a:gs>
                </a:gsLst>
                <a:lin ang="2700000" scaled="1"/>
              </a:gradFill>
              <a:ln w="15875" cap="flat">
                <a:solidFill>
                  <a:schemeClr val="accent1"/>
                </a:solidFill>
                <a:prstDash val="solid"/>
                <a:miter/>
              </a:ln>
              <a:effectLst>
                <a:outerShdw blurRad="203200" dist="50800" dir="1800000" algn="tl" rotWithShape="0">
                  <a:prstClr val="black">
                    <a:alpha val="1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endParaRPr lang="en-EG" sz="1400"/>
              </a:p>
            </p:txBody>
          </p:sp>
          <p:sp>
            <p:nvSpPr>
              <p:cNvPr id="73" name="Rounded Rectangle 72">
                <a:extLst>
                  <a:ext uri="{FF2B5EF4-FFF2-40B4-BE49-F238E27FC236}">
                    <a16:creationId xmlns:a16="http://schemas.microsoft.com/office/drawing/2014/main" id="{10F1867E-D45E-8D48-9BD7-0EAA65D96003}"/>
                  </a:ext>
                </a:extLst>
              </p:cNvPr>
              <p:cNvSpPr/>
              <p:nvPr/>
            </p:nvSpPr>
            <p:spPr>
              <a:xfrm>
                <a:off x="1143391" y="1933151"/>
                <a:ext cx="2103904" cy="56618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2">
                      <a:lumMod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152400" dist="50800" dir="17400000">
                  <a:prstClr val="black">
                    <a:alpha val="1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EG" sz="1400"/>
              </a:p>
            </p:txBody>
          </p:sp>
        </p:grp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4866ECE3-5DA5-5842-B7C6-BD3128EAE6F5}"/>
                </a:ext>
              </a:extLst>
            </p:cNvPr>
            <p:cNvSpPr/>
            <p:nvPr/>
          </p:nvSpPr>
          <p:spPr>
            <a:xfrm>
              <a:off x="3299473" y="3017242"/>
              <a:ext cx="1155619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600" b="1" dirty="0"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13:00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8332FE8-35F4-2848-B530-ED8812108E97}"/>
                </a:ext>
              </a:extLst>
            </p:cNvPr>
            <p:cNvSpPr/>
            <p:nvPr/>
          </p:nvSpPr>
          <p:spPr>
            <a:xfrm flipH="1">
              <a:off x="3167958" y="2833693"/>
              <a:ext cx="1393972" cy="1692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i="1" dirty="0">
                  <a:solidFill>
                    <a:schemeClr val="tx1"/>
                  </a:solidFill>
                  <a:latin typeface="Raleway Medium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Meeting Topic 02</a:t>
              </a: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FAE9DED2-5E2F-9443-9780-590FEF25AD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29177" y="2996597"/>
              <a:ext cx="107457" cy="107457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400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E8C7679A-B894-A44E-BCE0-306ECC346C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96971" y="2996597"/>
              <a:ext cx="107457" cy="107457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400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CBB2E888-1C75-754B-AC3D-3B3E2E244302}"/>
              </a:ext>
            </a:extLst>
          </p:cNvPr>
          <p:cNvGrpSpPr/>
          <p:nvPr/>
        </p:nvGrpSpPr>
        <p:grpSpPr>
          <a:xfrm>
            <a:off x="7455368" y="1740970"/>
            <a:ext cx="1739663" cy="569005"/>
            <a:chOff x="7455367" y="2765824"/>
            <a:chExt cx="1739663" cy="569005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739EF64D-CDD2-D04A-9017-068FAAB5F0C7}"/>
                </a:ext>
              </a:extLst>
            </p:cNvPr>
            <p:cNvGrpSpPr/>
            <p:nvPr/>
          </p:nvGrpSpPr>
          <p:grpSpPr>
            <a:xfrm>
              <a:off x="7509096" y="2765824"/>
              <a:ext cx="1628488" cy="569005"/>
              <a:chOff x="1111584" y="1903291"/>
              <a:chExt cx="2167518" cy="625906"/>
            </a:xfrm>
          </p:grpSpPr>
          <p:sp>
            <p:nvSpPr>
              <p:cNvPr id="90" name="Rounded Rectangle 89">
                <a:extLst>
                  <a:ext uri="{FF2B5EF4-FFF2-40B4-BE49-F238E27FC236}">
                    <a16:creationId xmlns:a16="http://schemas.microsoft.com/office/drawing/2014/main" id="{0A1E2E0D-48BC-6F4D-81D0-47397B227CB0}"/>
                  </a:ext>
                </a:extLst>
              </p:cNvPr>
              <p:cNvSpPr/>
              <p:nvPr/>
            </p:nvSpPr>
            <p:spPr>
              <a:xfrm>
                <a:off x="1111584" y="1903291"/>
                <a:ext cx="2167518" cy="62590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/>
                  </a:gs>
                  <a:gs pos="0">
                    <a:schemeClr val="bg2">
                      <a:lumMod val="95000"/>
                    </a:schemeClr>
                  </a:gs>
                </a:gsLst>
                <a:lin ang="2700000" scaled="1"/>
              </a:gradFill>
              <a:ln w="15875" cap="flat">
                <a:solidFill>
                  <a:schemeClr val="accent1"/>
                </a:solidFill>
                <a:prstDash val="solid"/>
                <a:miter/>
              </a:ln>
              <a:effectLst>
                <a:outerShdw blurRad="203200" dist="50800" dir="1800000" algn="tl" rotWithShape="0">
                  <a:prstClr val="black">
                    <a:alpha val="1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endParaRPr lang="en-EG" sz="1400"/>
              </a:p>
            </p:txBody>
          </p:sp>
          <p:sp>
            <p:nvSpPr>
              <p:cNvPr id="91" name="Rounded Rectangle 90">
                <a:extLst>
                  <a:ext uri="{FF2B5EF4-FFF2-40B4-BE49-F238E27FC236}">
                    <a16:creationId xmlns:a16="http://schemas.microsoft.com/office/drawing/2014/main" id="{82142F67-E2EA-D245-8DD2-2361CD5A0D6F}"/>
                  </a:ext>
                </a:extLst>
              </p:cNvPr>
              <p:cNvSpPr/>
              <p:nvPr/>
            </p:nvSpPr>
            <p:spPr>
              <a:xfrm>
                <a:off x="1143391" y="1933151"/>
                <a:ext cx="2103904" cy="56618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2">
                      <a:lumMod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152400" dist="50800" dir="17400000">
                  <a:prstClr val="black">
                    <a:alpha val="1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EG" sz="1400"/>
              </a:p>
            </p:txBody>
          </p:sp>
        </p:grp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236B9C26-8B7B-DF47-89B0-31174FA61E2C}"/>
                </a:ext>
              </a:extLst>
            </p:cNvPr>
            <p:cNvSpPr/>
            <p:nvPr/>
          </p:nvSpPr>
          <p:spPr>
            <a:xfrm>
              <a:off x="7757869" y="3017242"/>
              <a:ext cx="1155619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600" b="1" dirty="0"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18:00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4B7AD1C5-959A-0248-B4DD-800BFD1680B8}"/>
                </a:ext>
              </a:extLst>
            </p:cNvPr>
            <p:cNvSpPr/>
            <p:nvPr/>
          </p:nvSpPr>
          <p:spPr>
            <a:xfrm flipH="1">
              <a:off x="7626354" y="2833693"/>
              <a:ext cx="1393972" cy="1692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i="1" dirty="0">
                  <a:solidFill>
                    <a:schemeClr val="tx1"/>
                  </a:solidFill>
                  <a:latin typeface="Raleway Medium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Meeting Topic 04</a:t>
              </a: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66C88CCC-3CEC-B94D-8C10-6110A12A46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87573" y="2996597"/>
              <a:ext cx="107457" cy="107457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400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FD5AFB8E-CB56-CC42-8CD8-02B11A2805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5367" y="2996597"/>
              <a:ext cx="107457" cy="107457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400"/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082CACD9-2F3F-6247-B9C7-D3686628CEC1}"/>
              </a:ext>
            </a:extLst>
          </p:cNvPr>
          <p:cNvGrpSpPr/>
          <p:nvPr/>
        </p:nvGrpSpPr>
        <p:grpSpPr>
          <a:xfrm>
            <a:off x="9396651" y="1740970"/>
            <a:ext cx="1739663" cy="569005"/>
            <a:chOff x="9396650" y="2765824"/>
            <a:chExt cx="1739663" cy="569005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95A7F630-44B5-7041-AA83-D98036AD1CF5}"/>
                </a:ext>
              </a:extLst>
            </p:cNvPr>
            <p:cNvGrpSpPr/>
            <p:nvPr/>
          </p:nvGrpSpPr>
          <p:grpSpPr>
            <a:xfrm>
              <a:off x="9450379" y="2765824"/>
              <a:ext cx="1628488" cy="569005"/>
              <a:chOff x="1111584" y="1903291"/>
              <a:chExt cx="2167518" cy="625906"/>
            </a:xfrm>
          </p:grpSpPr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5437CB89-C69F-754F-BB20-473F06EBE1C3}"/>
                  </a:ext>
                </a:extLst>
              </p:cNvPr>
              <p:cNvSpPr/>
              <p:nvPr/>
            </p:nvSpPr>
            <p:spPr>
              <a:xfrm>
                <a:off x="1111584" y="1903291"/>
                <a:ext cx="2167518" cy="62590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/>
                  </a:gs>
                  <a:gs pos="0">
                    <a:schemeClr val="bg2">
                      <a:lumMod val="95000"/>
                    </a:schemeClr>
                  </a:gs>
                </a:gsLst>
                <a:lin ang="2700000" scaled="1"/>
              </a:gradFill>
              <a:ln w="15875" cap="flat">
                <a:solidFill>
                  <a:schemeClr val="accent1"/>
                </a:solidFill>
                <a:prstDash val="solid"/>
                <a:miter/>
              </a:ln>
              <a:effectLst>
                <a:outerShdw blurRad="203200" dist="50800" dir="1800000" algn="tl" rotWithShape="0">
                  <a:prstClr val="black">
                    <a:alpha val="1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endParaRPr lang="en-EG" sz="1400"/>
              </a:p>
            </p:txBody>
          </p:sp>
          <p:sp>
            <p:nvSpPr>
              <p:cNvPr id="100" name="Rounded Rectangle 99">
                <a:extLst>
                  <a:ext uri="{FF2B5EF4-FFF2-40B4-BE49-F238E27FC236}">
                    <a16:creationId xmlns:a16="http://schemas.microsoft.com/office/drawing/2014/main" id="{41B68D3C-27D4-8E45-8614-2151FEE46CBD}"/>
                  </a:ext>
                </a:extLst>
              </p:cNvPr>
              <p:cNvSpPr/>
              <p:nvPr/>
            </p:nvSpPr>
            <p:spPr>
              <a:xfrm>
                <a:off x="1143391" y="1933151"/>
                <a:ext cx="2103904" cy="56618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2">
                      <a:lumMod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152400" dist="50800" dir="17400000">
                  <a:prstClr val="black">
                    <a:alpha val="1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EG" sz="1400"/>
              </a:p>
            </p:txBody>
          </p:sp>
        </p:grp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5D14B19C-55E6-5544-9F94-05E63C7C8C4B}"/>
                </a:ext>
              </a:extLst>
            </p:cNvPr>
            <p:cNvSpPr/>
            <p:nvPr/>
          </p:nvSpPr>
          <p:spPr>
            <a:xfrm>
              <a:off x="9699152" y="3017242"/>
              <a:ext cx="1155619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600" b="1" dirty="0"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20:00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BCD6CC6-93A0-7546-82F1-2118DFDC9301}"/>
                </a:ext>
              </a:extLst>
            </p:cNvPr>
            <p:cNvSpPr/>
            <p:nvPr/>
          </p:nvSpPr>
          <p:spPr>
            <a:xfrm flipH="1">
              <a:off x="9567637" y="2833693"/>
              <a:ext cx="1393972" cy="1692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i="1" dirty="0">
                  <a:solidFill>
                    <a:schemeClr val="tx1"/>
                  </a:solidFill>
                  <a:latin typeface="Raleway Medium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Meeting Topic 05</a:t>
              </a: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21848FE9-0C1F-4941-B293-35BE9099A3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028856" y="2996597"/>
              <a:ext cx="107457" cy="107457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400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6FF414C7-2E25-8949-AEC0-A39D03DB12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96650" y="2996597"/>
              <a:ext cx="107457" cy="107457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400"/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4F463B05-1D73-D943-BF76-A499A529D1BD}"/>
              </a:ext>
            </a:extLst>
          </p:cNvPr>
          <p:cNvGrpSpPr/>
          <p:nvPr/>
        </p:nvGrpSpPr>
        <p:grpSpPr>
          <a:xfrm>
            <a:off x="4938256" y="1646800"/>
            <a:ext cx="2315491" cy="757347"/>
            <a:chOff x="4938255" y="2671653"/>
            <a:chExt cx="2315491" cy="757347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A62657F1-EFF1-4A43-B73C-4267CA7C5320}"/>
                </a:ext>
              </a:extLst>
            </p:cNvPr>
            <p:cNvGrpSpPr/>
            <p:nvPr/>
          </p:nvGrpSpPr>
          <p:grpSpPr>
            <a:xfrm>
              <a:off x="5009768" y="2671653"/>
              <a:ext cx="2167518" cy="757347"/>
              <a:chOff x="1111584" y="1903291"/>
              <a:chExt cx="2167518" cy="625906"/>
            </a:xfrm>
          </p:grpSpPr>
          <p:sp>
            <p:nvSpPr>
              <p:cNvPr id="81" name="Rounded Rectangle 80">
                <a:extLst>
                  <a:ext uri="{FF2B5EF4-FFF2-40B4-BE49-F238E27FC236}">
                    <a16:creationId xmlns:a16="http://schemas.microsoft.com/office/drawing/2014/main" id="{986ACEA1-6144-E441-B7FB-F57BC3FB187B}"/>
                  </a:ext>
                </a:extLst>
              </p:cNvPr>
              <p:cNvSpPr/>
              <p:nvPr/>
            </p:nvSpPr>
            <p:spPr>
              <a:xfrm>
                <a:off x="1111584" y="1903291"/>
                <a:ext cx="2167518" cy="62590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/>
                  </a:gs>
                  <a:gs pos="0">
                    <a:schemeClr val="bg2">
                      <a:lumMod val="95000"/>
                    </a:schemeClr>
                  </a:gs>
                </a:gsLst>
                <a:lin ang="2700000" scaled="1"/>
              </a:gradFill>
              <a:ln w="15875" cap="flat">
                <a:solidFill>
                  <a:schemeClr val="accent1"/>
                </a:solidFill>
                <a:prstDash val="solid"/>
                <a:miter/>
              </a:ln>
              <a:effectLst>
                <a:outerShdw blurRad="203200" dist="50800" dir="1800000" algn="tl" rotWithShape="0">
                  <a:prstClr val="black">
                    <a:alpha val="1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endParaRPr lang="en-EG" sz="1600"/>
              </a:p>
            </p:txBody>
          </p:sp>
          <p:sp>
            <p:nvSpPr>
              <p:cNvPr id="82" name="Rounded Rectangle 81">
                <a:extLst>
                  <a:ext uri="{FF2B5EF4-FFF2-40B4-BE49-F238E27FC236}">
                    <a16:creationId xmlns:a16="http://schemas.microsoft.com/office/drawing/2014/main" id="{C5960611-F74F-D941-9E33-D26EC93026F2}"/>
                  </a:ext>
                </a:extLst>
              </p:cNvPr>
              <p:cNvSpPr/>
              <p:nvPr/>
            </p:nvSpPr>
            <p:spPr>
              <a:xfrm>
                <a:off x="1143391" y="1933151"/>
                <a:ext cx="2103904" cy="56618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152400" dist="50800" dir="17400000">
                  <a:prstClr val="black">
                    <a:alpha val="1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EG" sz="1600" dirty="0"/>
              </a:p>
            </p:txBody>
          </p:sp>
        </p:grp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AED57EA3-1B69-2940-A435-62A48C11DC06}"/>
                </a:ext>
              </a:extLst>
            </p:cNvPr>
            <p:cNvSpPr/>
            <p:nvPr/>
          </p:nvSpPr>
          <p:spPr>
            <a:xfrm>
              <a:off x="5340885" y="2939318"/>
              <a:ext cx="1538128" cy="46166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3000" b="1" dirty="0">
                  <a:solidFill>
                    <a:srgbClr val="FFFFFF"/>
                  </a:solidFill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16:00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29CAF0C-E68C-6C42-AC3B-F919A29B0127}"/>
                </a:ext>
              </a:extLst>
            </p:cNvPr>
            <p:cNvSpPr/>
            <p:nvPr/>
          </p:nvSpPr>
          <p:spPr>
            <a:xfrm flipH="1">
              <a:off x="5165839" y="2782309"/>
              <a:ext cx="1855376" cy="1846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i="1" dirty="0">
                  <a:solidFill>
                    <a:srgbClr val="FFFFFF"/>
                  </a:solidFill>
                  <a:latin typeface="Raleway Medium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Meeting Topic 03</a:t>
              </a: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F39052B5-1AC8-3445-9FCD-0AD73BDCA9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10720" y="2978813"/>
              <a:ext cx="143026" cy="143026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60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5CB158E2-8D63-8245-8CC6-8B34C98D0E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38255" y="2978813"/>
              <a:ext cx="143026" cy="143026"/>
            </a:xfrm>
            <a:prstGeom prst="ellipse">
              <a:avLst/>
            </a:prstGeom>
            <a:solidFill>
              <a:schemeClr val="bg2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sz="1600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AC66403-49B7-A54D-8D76-E63818F38E96}"/>
                </a:ext>
              </a:extLst>
            </p:cNvPr>
            <p:cNvCxnSpPr>
              <a:cxnSpLocks/>
            </p:cNvCxnSpPr>
            <p:nvPr/>
          </p:nvCxnSpPr>
          <p:spPr>
            <a:xfrm>
              <a:off x="5825787" y="3301972"/>
              <a:ext cx="568325" cy="0"/>
            </a:xfrm>
            <a:prstGeom prst="line">
              <a:avLst/>
            </a:prstGeom>
            <a:ln w="12700" cap="rnd">
              <a:solidFill>
                <a:srgbClr val="FFFFF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06D98B02-AE23-F347-BD5D-2BBA943CB14C}"/>
              </a:ext>
            </a:extLst>
          </p:cNvPr>
          <p:cNvCxnSpPr>
            <a:cxnSpLocks/>
          </p:cNvCxnSpPr>
          <p:nvPr/>
        </p:nvCxnSpPr>
        <p:spPr>
          <a:xfrm>
            <a:off x="2744907" y="2025472"/>
            <a:ext cx="304167" cy="0"/>
          </a:xfrm>
          <a:prstGeom prst="line">
            <a:avLst/>
          </a:prstGeom>
          <a:ln cap="rnd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DAC46C79-69E1-0249-B42B-11D5CFEBC3C3}"/>
              </a:ext>
            </a:extLst>
          </p:cNvPr>
          <p:cNvCxnSpPr>
            <a:cxnSpLocks/>
          </p:cNvCxnSpPr>
          <p:nvPr/>
        </p:nvCxnSpPr>
        <p:spPr>
          <a:xfrm>
            <a:off x="4686396" y="2025472"/>
            <a:ext cx="320266" cy="0"/>
          </a:xfrm>
          <a:prstGeom prst="line">
            <a:avLst/>
          </a:prstGeom>
          <a:ln cap="rnd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oval" w="sm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17F0C649-ADF2-C943-A454-1E14479F915F}"/>
              </a:ext>
            </a:extLst>
          </p:cNvPr>
          <p:cNvCxnSpPr>
            <a:cxnSpLocks/>
          </p:cNvCxnSpPr>
          <p:nvPr/>
        </p:nvCxnSpPr>
        <p:spPr>
          <a:xfrm flipH="1">
            <a:off x="7185060" y="2025472"/>
            <a:ext cx="320266" cy="0"/>
          </a:xfrm>
          <a:prstGeom prst="line">
            <a:avLst/>
          </a:prstGeom>
          <a:ln cap="rnd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oval" w="sm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CD78E03A-BBB1-9444-9589-EBFEB9BB145C}"/>
              </a:ext>
            </a:extLst>
          </p:cNvPr>
          <p:cNvCxnSpPr>
            <a:cxnSpLocks/>
          </p:cNvCxnSpPr>
          <p:nvPr/>
        </p:nvCxnSpPr>
        <p:spPr>
          <a:xfrm>
            <a:off x="9142406" y="2025472"/>
            <a:ext cx="304167" cy="0"/>
          </a:xfrm>
          <a:prstGeom prst="line">
            <a:avLst/>
          </a:prstGeom>
          <a:ln cap="rnd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ED782754-A9B5-544F-85CD-DD3D438FDAD4}"/>
              </a:ext>
            </a:extLst>
          </p:cNvPr>
          <p:cNvGrpSpPr>
            <a:grpSpLocks noChangeAspect="1"/>
          </p:cNvGrpSpPr>
          <p:nvPr/>
        </p:nvGrpSpPr>
        <p:grpSpPr>
          <a:xfrm>
            <a:off x="1096926" y="2805422"/>
            <a:ext cx="1657186" cy="2341412"/>
            <a:chOff x="1055688" y="3932388"/>
            <a:chExt cx="1657186" cy="2341412"/>
          </a:xfrm>
        </p:grpSpPr>
        <p:sp>
          <p:nvSpPr>
            <p:cNvPr id="104" name="Rounded Rectangle 103">
              <a:extLst>
                <a:ext uri="{FF2B5EF4-FFF2-40B4-BE49-F238E27FC236}">
                  <a16:creationId xmlns:a16="http://schemas.microsoft.com/office/drawing/2014/main" id="{05D5AB15-0487-524B-AD5D-04C182DDCB07}"/>
                </a:ext>
              </a:extLst>
            </p:cNvPr>
            <p:cNvSpPr/>
            <p:nvPr/>
          </p:nvSpPr>
          <p:spPr>
            <a:xfrm>
              <a:off x="1055688" y="3992320"/>
              <a:ext cx="1656862" cy="1808060"/>
            </a:xfrm>
            <a:prstGeom prst="roundRect">
              <a:avLst>
                <a:gd name="adj" fmla="val 10777"/>
              </a:avLst>
            </a:prstGeom>
            <a:gradFill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</a:gradFill>
            <a:ln w="15875" cap="flat">
              <a:noFill/>
              <a:prstDash val="solid"/>
              <a:miter/>
            </a:ln>
            <a:effectLst>
              <a:outerShdw blurRad="203200" dist="50800" dir="1800000" algn="tl" rotWithShape="0">
                <a:prstClr val="black">
                  <a:alpha val="1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en-EG" sz="1400" dirty="0"/>
            </a:p>
          </p:txBody>
        </p:sp>
        <p:sp>
          <p:nvSpPr>
            <p:cNvPr id="105" name="Rounded Rectangle 104">
              <a:extLst>
                <a:ext uri="{FF2B5EF4-FFF2-40B4-BE49-F238E27FC236}">
                  <a16:creationId xmlns:a16="http://schemas.microsoft.com/office/drawing/2014/main" id="{0EAC491C-F2CE-C84F-B326-7BAABA87B9EC}"/>
                </a:ext>
              </a:extLst>
            </p:cNvPr>
            <p:cNvSpPr/>
            <p:nvPr/>
          </p:nvSpPr>
          <p:spPr>
            <a:xfrm>
              <a:off x="1055688" y="3992320"/>
              <a:ext cx="1656862" cy="1808062"/>
            </a:xfrm>
            <a:prstGeom prst="roundRect">
              <a:avLst>
                <a:gd name="adj" fmla="val 10777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152400" dist="50800" dir="174000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EG" sz="1400" dirty="0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853B6093-20A1-3940-9020-6D6621424979}"/>
                </a:ext>
              </a:extLst>
            </p:cNvPr>
            <p:cNvSpPr/>
            <p:nvPr/>
          </p:nvSpPr>
          <p:spPr>
            <a:xfrm>
              <a:off x="1055688" y="3992126"/>
              <a:ext cx="1657186" cy="579904"/>
            </a:xfrm>
            <a:custGeom>
              <a:avLst/>
              <a:gdLst>
                <a:gd name="connsiteX0" fmla="*/ 0 w 2426286"/>
                <a:gd name="connsiteY0" fmla="*/ 849039 h 849038"/>
                <a:gd name="connsiteX1" fmla="*/ 0 w 2426286"/>
                <a:gd name="connsiteY1" fmla="*/ 221600 h 849038"/>
                <a:gd name="connsiteX2" fmla="*/ 221410 w 2426286"/>
                <a:gd name="connsiteY2" fmla="*/ 0 h 849038"/>
                <a:gd name="connsiteX3" fmla="*/ 221505 w 2426286"/>
                <a:gd name="connsiteY3" fmla="*/ 0 h 849038"/>
                <a:gd name="connsiteX4" fmla="*/ 2204782 w 2426286"/>
                <a:gd name="connsiteY4" fmla="*/ 0 h 849038"/>
                <a:gd name="connsiteX5" fmla="*/ 2426287 w 2426286"/>
                <a:gd name="connsiteY5" fmla="*/ 221505 h 849038"/>
                <a:gd name="connsiteX6" fmla="*/ 2426287 w 2426286"/>
                <a:gd name="connsiteY6" fmla="*/ 221600 h 849038"/>
                <a:gd name="connsiteX7" fmla="*/ 2426287 w 2426286"/>
                <a:gd name="connsiteY7" fmla="*/ 849039 h 84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6286" h="849038">
                  <a:moveTo>
                    <a:pt x="0" y="849039"/>
                  </a:moveTo>
                  <a:lnTo>
                    <a:pt x="0" y="221600"/>
                  </a:lnTo>
                  <a:cubicBezTo>
                    <a:pt x="-52" y="99266"/>
                    <a:pt x="99076" y="53"/>
                    <a:pt x="221410" y="0"/>
                  </a:cubicBezTo>
                  <a:cubicBezTo>
                    <a:pt x="221442" y="0"/>
                    <a:pt x="221473" y="0"/>
                    <a:pt x="221505" y="0"/>
                  </a:cubicBezTo>
                  <a:lnTo>
                    <a:pt x="2204782" y="0"/>
                  </a:lnTo>
                  <a:cubicBezTo>
                    <a:pt x="2327115" y="0"/>
                    <a:pt x="2426287" y="99171"/>
                    <a:pt x="2426287" y="221505"/>
                  </a:cubicBezTo>
                  <a:cubicBezTo>
                    <a:pt x="2426287" y="221537"/>
                    <a:pt x="2426287" y="221568"/>
                    <a:pt x="2426287" y="221600"/>
                  </a:cubicBezTo>
                  <a:lnTo>
                    <a:pt x="2426287" y="84903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78129A7-36F7-D741-A49E-D143AFDDBD45}"/>
                </a:ext>
              </a:extLst>
            </p:cNvPr>
            <p:cNvSpPr txBox="1"/>
            <p:nvPr/>
          </p:nvSpPr>
          <p:spPr>
            <a:xfrm flipH="1">
              <a:off x="1388294" y="4702647"/>
              <a:ext cx="991650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2"/>
                  </a:solidFill>
                  <a:latin typeface="Raleway Medium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Agreement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54431A-BE9C-A64E-A92D-10208A57A1CC}"/>
                </a:ext>
              </a:extLst>
            </p:cNvPr>
            <p:cNvSpPr/>
            <p:nvPr/>
          </p:nvSpPr>
          <p:spPr>
            <a:xfrm flipH="1">
              <a:off x="1141413" y="4964263"/>
              <a:ext cx="1440434" cy="7169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Start with the basics.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Ask participants for input.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Prioritize agenda items.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Allow adequate time.</a:t>
              </a: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830E4F19-E81E-854E-A1DB-E071DD09410C}"/>
                </a:ext>
              </a:extLst>
            </p:cNvPr>
            <p:cNvSpPr/>
            <p:nvPr/>
          </p:nvSpPr>
          <p:spPr>
            <a:xfrm>
              <a:off x="1055688" y="6011081"/>
              <a:ext cx="1650726" cy="262719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EG" sz="1000" b="1" dirty="0">
                  <a:solidFill>
                    <a:schemeClr val="tx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Start Meeting</a:t>
              </a: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E7C25364-40F5-AF4E-9CCA-909F24AD7AC0}"/>
                </a:ext>
              </a:extLst>
            </p:cNvPr>
            <p:cNvSpPr txBox="1"/>
            <p:nvPr/>
          </p:nvSpPr>
          <p:spPr>
            <a:xfrm flipH="1">
              <a:off x="1275189" y="4289378"/>
              <a:ext cx="121818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FFFF"/>
                  </a:solidFill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22 – 1 – 2023 </a:t>
              </a: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DE617FFA-6F37-D341-B7A7-D9490B5A123C}"/>
                </a:ext>
              </a:extLst>
            </p:cNvPr>
            <p:cNvSpPr/>
            <p:nvPr/>
          </p:nvSpPr>
          <p:spPr>
            <a:xfrm>
              <a:off x="1055688" y="3992320"/>
              <a:ext cx="1657186" cy="1808060"/>
            </a:xfrm>
            <a:custGeom>
              <a:avLst/>
              <a:gdLst>
                <a:gd name="connsiteX0" fmla="*/ 2204782 w 2426286"/>
                <a:gd name="connsiteY0" fmla="*/ 19013 h 2428092"/>
                <a:gd name="connsiteX1" fmla="*/ 2407273 w 2426286"/>
                <a:gd name="connsiteY1" fmla="*/ 221600 h 2428092"/>
                <a:gd name="connsiteX2" fmla="*/ 2407273 w 2426286"/>
                <a:gd name="connsiteY2" fmla="*/ 2206588 h 2428092"/>
                <a:gd name="connsiteX3" fmla="*/ 2204782 w 2426286"/>
                <a:gd name="connsiteY3" fmla="*/ 2409080 h 2428092"/>
                <a:gd name="connsiteX4" fmla="*/ 221505 w 2426286"/>
                <a:gd name="connsiteY4" fmla="*/ 2409080 h 2428092"/>
                <a:gd name="connsiteX5" fmla="*/ 19013 w 2426286"/>
                <a:gd name="connsiteY5" fmla="*/ 2206588 h 2428092"/>
                <a:gd name="connsiteX6" fmla="*/ 19013 w 2426286"/>
                <a:gd name="connsiteY6" fmla="*/ 221600 h 2428092"/>
                <a:gd name="connsiteX7" fmla="*/ 221505 w 2426286"/>
                <a:gd name="connsiteY7" fmla="*/ 19013 h 2428092"/>
                <a:gd name="connsiteX8" fmla="*/ 2204782 w 2426286"/>
                <a:gd name="connsiteY8" fmla="*/ 19013 h 2428092"/>
                <a:gd name="connsiteX9" fmla="*/ 2204782 w 2426286"/>
                <a:gd name="connsiteY9" fmla="*/ 0 h 2428092"/>
                <a:gd name="connsiteX10" fmla="*/ 221505 w 2426286"/>
                <a:gd name="connsiteY10" fmla="*/ 0 h 2428092"/>
                <a:gd name="connsiteX11" fmla="*/ 0 w 2426286"/>
                <a:gd name="connsiteY11" fmla="*/ 221505 h 2428092"/>
                <a:gd name="connsiteX12" fmla="*/ 0 w 2426286"/>
                <a:gd name="connsiteY12" fmla="*/ 221600 h 2428092"/>
                <a:gd name="connsiteX13" fmla="*/ 0 w 2426286"/>
                <a:gd name="connsiteY13" fmla="*/ 2206588 h 2428092"/>
                <a:gd name="connsiteX14" fmla="*/ 221505 w 2426286"/>
                <a:gd name="connsiteY14" fmla="*/ 2428093 h 2428092"/>
                <a:gd name="connsiteX15" fmla="*/ 2204782 w 2426286"/>
                <a:gd name="connsiteY15" fmla="*/ 2428093 h 2428092"/>
                <a:gd name="connsiteX16" fmla="*/ 2426287 w 2426286"/>
                <a:gd name="connsiteY16" fmla="*/ 2206588 h 2428092"/>
                <a:gd name="connsiteX17" fmla="*/ 2426287 w 2426286"/>
                <a:gd name="connsiteY17" fmla="*/ 221600 h 2428092"/>
                <a:gd name="connsiteX18" fmla="*/ 2204877 w 2426286"/>
                <a:gd name="connsiteY18" fmla="*/ 0 h 2428092"/>
                <a:gd name="connsiteX19" fmla="*/ 2204782 w 2426286"/>
                <a:gd name="connsiteY19" fmla="*/ 0 h 24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26286" h="2428092">
                  <a:moveTo>
                    <a:pt x="2204782" y="19013"/>
                  </a:moveTo>
                  <a:cubicBezTo>
                    <a:pt x="2316587" y="19171"/>
                    <a:pt x="2407169" y="109795"/>
                    <a:pt x="2407273" y="221600"/>
                  </a:cubicBezTo>
                  <a:lnTo>
                    <a:pt x="2407273" y="2206588"/>
                  </a:lnTo>
                  <a:cubicBezTo>
                    <a:pt x="2407169" y="2318378"/>
                    <a:pt x="2316571" y="2408975"/>
                    <a:pt x="2204782" y="2409080"/>
                  </a:cubicBezTo>
                  <a:lnTo>
                    <a:pt x="221505" y="2409080"/>
                  </a:lnTo>
                  <a:cubicBezTo>
                    <a:pt x="109715" y="2408975"/>
                    <a:pt x="19118" y="2318378"/>
                    <a:pt x="19013" y="2206588"/>
                  </a:cubicBezTo>
                  <a:lnTo>
                    <a:pt x="19013" y="221600"/>
                  </a:lnTo>
                  <a:cubicBezTo>
                    <a:pt x="19118" y="109795"/>
                    <a:pt x="109700" y="19171"/>
                    <a:pt x="221505" y="19013"/>
                  </a:cubicBezTo>
                  <a:lnTo>
                    <a:pt x="2204782" y="19013"/>
                  </a:lnTo>
                  <a:moveTo>
                    <a:pt x="2204782" y="0"/>
                  </a:moveTo>
                  <a:lnTo>
                    <a:pt x="221505" y="0"/>
                  </a:lnTo>
                  <a:cubicBezTo>
                    <a:pt x="99171" y="0"/>
                    <a:pt x="0" y="99171"/>
                    <a:pt x="0" y="221505"/>
                  </a:cubicBezTo>
                  <a:cubicBezTo>
                    <a:pt x="0" y="221537"/>
                    <a:pt x="0" y="221568"/>
                    <a:pt x="0" y="221600"/>
                  </a:cubicBezTo>
                  <a:lnTo>
                    <a:pt x="0" y="2206588"/>
                  </a:lnTo>
                  <a:cubicBezTo>
                    <a:pt x="0" y="2328922"/>
                    <a:pt x="99171" y="2428093"/>
                    <a:pt x="221505" y="2428093"/>
                  </a:cubicBezTo>
                  <a:lnTo>
                    <a:pt x="2204782" y="2428093"/>
                  </a:lnTo>
                  <a:cubicBezTo>
                    <a:pt x="2327116" y="2428093"/>
                    <a:pt x="2426287" y="2328922"/>
                    <a:pt x="2426287" y="2206588"/>
                  </a:cubicBezTo>
                  <a:lnTo>
                    <a:pt x="2426287" y="221600"/>
                  </a:lnTo>
                  <a:cubicBezTo>
                    <a:pt x="2426339" y="99266"/>
                    <a:pt x="2327211" y="53"/>
                    <a:pt x="2204877" y="0"/>
                  </a:cubicBezTo>
                  <a:cubicBezTo>
                    <a:pt x="2204845" y="0"/>
                    <a:pt x="2204813" y="0"/>
                    <a:pt x="220478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bg2"/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 dirty="0"/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13B30DFA-5C4F-6B47-B017-68FE01432382}"/>
                </a:ext>
              </a:extLst>
            </p:cNvPr>
            <p:cNvGrpSpPr/>
            <p:nvPr/>
          </p:nvGrpSpPr>
          <p:grpSpPr>
            <a:xfrm>
              <a:off x="1232688" y="3932388"/>
              <a:ext cx="1303186" cy="289270"/>
              <a:chOff x="2985988" y="1919153"/>
              <a:chExt cx="1907995" cy="423521"/>
            </a:xfrm>
          </p:grpSpPr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43001B2C-101F-184E-84A8-F6388937D48A}"/>
                  </a:ext>
                </a:extLst>
              </p:cNvPr>
              <p:cNvGrpSpPr/>
              <p:nvPr/>
            </p:nvGrpSpPr>
            <p:grpSpPr>
              <a:xfrm>
                <a:off x="298598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155" name="Freeform 154">
                  <a:extLst>
                    <a:ext uri="{FF2B5EF4-FFF2-40B4-BE49-F238E27FC236}">
                      <a16:creationId xmlns:a16="http://schemas.microsoft.com/office/drawing/2014/main" id="{C0467981-E5D6-0044-8D40-B615121F06E6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156" name="Graphic 30">
                  <a:extLst>
                    <a:ext uri="{FF2B5EF4-FFF2-40B4-BE49-F238E27FC236}">
                      <a16:creationId xmlns:a16="http://schemas.microsoft.com/office/drawing/2014/main" id="{FB142973-80AD-424A-9B8E-71775632457B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161" name="Freeform 160">
                    <a:extLst>
                      <a:ext uri="{FF2B5EF4-FFF2-40B4-BE49-F238E27FC236}">
                        <a16:creationId xmlns:a16="http://schemas.microsoft.com/office/drawing/2014/main" id="{EF39AC92-E9A4-4A46-BBF6-A7D30760DFCF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162" name="Freeform 161">
                    <a:extLst>
                      <a:ext uri="{FF2B5EF4-FFF2-40B4-BE49-F238E27FC236}">
                        <a16:creationId xmlns:a16="http://schemas.microsoft.com/office/drawing/2014/main" id="{226B6BE1-E28E-AC46-B4BF-3798F9293AE0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157" name="Freeform 156">
                  <a:extLst>
                    <a:ext uri="{FF2B5EF4-FFF2-40B4-BE49-F238E27FC236}">
                      <a16:creationId xmlns:a16="http://schemas.microsoft.com/office/drawing/2014/main" id="{F15C79C9-8289-BC4D-9709-AF82ED5E1CDC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58" name="Freeform 157">
                  <a:extLst>
                    <a:ext uri="{FF2B5EF4-FFF2-40B4-BE49-F238E27FC236}">
                      <a16:creationId xmlns:a16="http://schemas.microsoft.com/office/drawing/2014/main" id="{841571D1-B9AD-2146-B8D0-EED8959890F0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59" name="Freeform 158">
                  <a:extLst>
                    <a:ext uri="{FF2B5EF4-FFF2-40B4-BE49-F238E27FC236}">
                      <a16:creationId xmlns:a16="http://schemas.microsoft.com/office/drawing/2014/main" id="{16309F88-C2FE-7145-A5BF-9B7A29F8E6C9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60" name="Freeform 159">
                  <a:extLst>
                    <a:ext uri="{FF2B5EF4-FFF2-40B4-BE49-F238E27FC236}">
                      <a16:creationId xmlns:a16="http://schemas.microsoft.com/office/drawing/2014/main" id="{81FF33C9-C200-9E46-B271-D0B6AB4E1A4C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C67D6F93-2CAB-8545-BB3F-E57EC2EBE38B}"/>
                  </a:ext>
                </a:extLst>
              </p:cNvPr>
              <p:cNvGrpSpPr/>
              <p:nvPr/>
            </p:nvGrpSpPr>
            <p:grpSpPr>
              <a:xfrm>
                <a:off x="333587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147" name="Freeform 146">
                  <a:extLst>
                    <a:ext uri="{FF2B5EF4-FFF2-40B4-BE49-F238E27FC236}">
                      <a16:creationId xmlns:a16="http://schemas.microsoft.com/office/drawing/2014/main" id="{689657DB-EFA2-0641-9BAA-8F16A35D40DD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148" name="Graphic 30">
                  <a:extLst>
                    <a:ext uri="{FF2B5EF4-FFF2-40B4-BE49-F238E27FC236}">
                      <a16:creationId xmlns:a16="http://schemas.microsoft.com/office/drawing/2014/main" id="{2136D774-60E0-BE40-B434-C3F9C83A8E5E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153" name="Freeform 152">
                    <a:extLst>
                      <a:ext uri="{FF2B5EF4-FFF2-40B4-BE49-F238E27FC236}">
                        <a16:creationId xmlns:a16="http://schemas.microsoft.com/office/drawing/2014/main" id="{79405437-1219-9548-98F3-40FC83920680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154" name="Freeform 153">
                    <a:extLst>
                      <a:ext uri="{FF2B5EF4-FFF2-40B4-BE49-F238E27FC236}">
                        <a16:creationId xmlns:a16="http://schemas.microsoft.com/office/drawing/2014/main" id="{49CCA3B6-E5EA-BE43-94CF-D542B888B4C5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149" name="Freeform 148">
                  <a:extLst>
                    <a:ext uri="{FF2B5EF4-FFF2-40B4-BE49-F238E27FC236}">
                      <a16:creationId xmlns:a16="http://schemas.microsoft.com/office/drawing/2014/main" id="{C6DC334E-85D9-5D41-9867-4691AB5B42EF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50" name="Freeform 149">
                  <a:extLst>
                    <a:ext uri="{FF2B5EF4-FFF2-40B4-BE49-F238E27FC236}">
                      <a16:creationId xmlns:a16="http://schemas.microsoft.com/office/drawing/2014/main" id="{53097EAC-6FD9-2A4C-875D-5FEC205AF957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51" name="Freeform 150">
                  <a:extLst>
                    <a:ext uri="{FF2B5EF4-FFF2-40B4-BE49-F238E27FC236}">
                      <a16:creationId xmlns:a16="http://schemas.microsoft.com/office/drawing/2014/main" id="{9A485D65-F2A0-4549-845C-6D5D179576FB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52" name="Freeform 151">
                  <a:extLst>
                    <a:ext uri="{FF2B5EF4-FFF2-40B4-BE49-F238E27FC236}">
                      <a16:creationId xmlns:a16="http://schemas.microsoft.com/office/drawing/2014/main" id="{BE45C077-CBAB-F44D-B839-133A3C056C65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EE39D710-B2A1-B94D-A8CE-57B64007F9A5}"/>
                  </a:ext>
                </a:extLst>
              </p:cNvPr>
              <p:cNvGrpSpPr/>
              <p:nvPr/>
            </p:nvGrpSpPr>
            <p:grpSpPr>
              <a:xfrm>
                <a:off x="473541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139" name="Freeform 138">
                  <a:extLst>
                    <a:ext uri="{FF2B5EF4-FFF2-40B4-BE49-F238E27FC236}">
                      <a16:creationId xmlns:a16="http://schemas.microsoft.com/office/drawing/2014/main" id="{7F222313-27A7-964E-A1CA-4011FF3E3CE7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140" name="Graphic 30">
                  <a:extLst>
                    <a:ext uri="{FF2B5EF4-FFF2-40B4-BE49-F238E27FC236}">
                      <a16:creationId xmlns:a16="http://schemas.microsoft.com/office/drawing/2014/main" id="{390AD202-A98A-A44B-97A2-B066B1C2DDEA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145" name="Freeform 144">
                    <a:extLst>
                      <a:ext uri="{FF2B5EF4-FFF2-40B4-BE49-F238E27FC236}">
                        <a16:creationId xmlns:a16="http://schemas.microsoft.com/office/drawing/2014/main" id="{8707B3AB-8CBC-CB4B-910F-A48A29683F94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146" name="Freeform 145">
                    <a:extLst>
                      <a:ext uri="{FF2B5EF4-FFF2-40B4-BE49-F238E27FC236}">
                        <a16:creationId xmlns:a16="http://schemas.microsoft.com/office/drawing/2014/main" id="{3F2EFFC4-7C18-1749-BF26-6ED7EA42C84A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141" name="Freeform 140">
                  <a:extLst>
                    <a:ext uri="{FF2B5EF4-FFF2-40B4-BE49-F238E27FC236}">
                      <a16:creationId xmlns:a16="http://schemas.microsoft.com/office/drawing/2014/main" id="{22B29472-2D53-064C-856E-71AC590878B5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42" name="Freeform 141">
                  <a:extLst>
                    <a:ext uri="{FF2B5EF4-FFF2-40B4-BE49-F238E27FC236}">
                      <a16:creationId xmlns:a16="http://schemas.microsoft.com/office/drawing/2014/main" id="{58B327D5-6C4E-4E4D-A11D-2A4F8FA5A343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43" name="Freeform 142">
                  <a:extLst>
                    <a:ext uri="{FF2B5EF4-FFF2-40B4-BE49-F238E27FC236}">
                      <a16:creationId xmlns:a16="http://schemas.microsoft.com/office/drawing/2014/main" id="{9CEFCF81-31F0-DE4E-B9CC-1E84D1489D7B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44" name="Freeform 143">
                  <a:extLst>
                    <a:ext uri="{FF2B5EF4-FFF2-40B4-BE49-F238E27FC236}">
                      <a16:creationId xmlns:a16="http://schemas.microsoft.com/office/drawing/2014/main" id="{D0EAC29C-A31B-5849-BE4A-17810596BBCE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EB2B7818-EE7B-8E41-8C67-E629C4527974}"/>
                  </a:ext>
                </a:extLst>
              </p:cNvPr>
              <p:cNvGrpSpPr/>
              <p:nvPr/>
            </p:nvGrpSpPr>
            <p:grpSpPr>
              <a:xfrm>
                <a:off x="438552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131" name="Freeform 130">
                  <a:extLst>
                    <a:ext uri="{FF2B5EF4-FFF2-40B4-BE49-F238E27FC236}">
                      <a16:creationId xmlns:a16="http://schemas.microsoft.com/office/drawing/2014/main" id="{E9CEA991-204A-0B4E-AA38-620BDF8C647E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132" name="Graphic 30">
                  <a:extLst>
                    <a:ext uri="{FF2B5EF4-FFF2-40B4-BE49-F238E27FC236}">
                      <a16:creationId xmlns:a16="http://schemas.microsoft.com/office/drawing/2014/main" id="{3D9F19E6-E820-6D40-A240-6715D568C5C7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137" name="Freeform 136">
                    <a:extLst>
                      <a:ext uri="{FF2B5EF4-FFF2-40B4-BE49-F238E27FC236}">
                        <a16:creationId xmlns:a16="http://schemas.microsoft.com/office/drawing/2014/main" id="{2BDF9E26-52FC-0941-A21D-400CC08C7C03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138" name="Freeform 137">
                    <a:extLst>
                      <a:ext uri="{FF2B5EF4-FFF2-40B4-BE49-F238E27FC236}">
                        <a16:creationId xmlns:a16="http://schemas.microsoft.com/office/drawing/2014/main" id="{4445786C-D071-C24D-A2B8-4CDFACE4E457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133" name="Freeform 132">
                  <a:extLst>
                    <a:ext uri="{FF2B5EF4-FFF2-40B4-BE49-F238E27FC236}">
                      <a16:creationId xmlns:a16="http://schemas.microsoft.com/office/drawing/2014/main" id="{4C6CE597-05A8-6B46-9FFC-4713D73C23A5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34" name="Freeform 133">
                  <a:extLst>
                    <a:ext uri="{FF2B5EF4-FFF2-40B4-BE49-F238E27FC236}">
                      <a16:creationId xmlns:a16="http://schemas.microsoft.com/office/drawing/2014/main" id="{C9233D93-3C6F-1D47-A2B1-AF5A69E4534D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35" name="Freeform 134">
                  <a:extLst>
                    <a:ext uri="{FF2B5EF4-FFF2-40B4-BE49-F238E27FC236}">
                      <a16:creationId xmlns:a16="http://schemas.microsoft.com/office/drawing/2014/main" id="{6C9A8A5F-257E-7B4B-90F5-D348F414E5D9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36" name="Freeform 135">
                  <a:extLst>
                    <a:ext uri="{FF2B5EF4-FFF2-40B4-BE49-F238E27FC236}">
                      <a16:creationId xmlns:a16="http://schemas.microsoft.com/office/drawing/2014/main" id="{90BB357C-9FF9-1947-9212-6F8407C09283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4DD3F5A4-882C-524E-A9AE-042ACF6FBBD9}"/>
                  </a:ext>
                </a:extLst>
              </p:cNvPr>
              <p:cNvGrpSpPr/>
              <p:nvPr/>
            </p:nvGrpSpPr>
            <p:grpSpPr>
              <a:xfrm>
                <a:off x="403564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123" name="Freeform 122">
                  <a:extLst>
                    <a:ext uri="{FF2B5EF4-FFF2-40B4-BE49-F238E27FC236}">
                      <a16:creationId xmlns:a16="http://schemas.microsoft.com/office/drawing/2014/main" id="{28BCC7CE-1ED0-3B46-B8BA-9CC815AC82A3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124" name="Graphic 30">
                  <a:extLst>
                    <a:ext uri="{FF2B5EF4-FFF2-40B4-BE49-F238E27FC236}">
                      <a16:creationId xmlns:a16="http://schemas.microsoft.com/office/drawing/2014/main" id="{82A90091-BCB4-6449-AF40-E7EB5CB11550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129" name="Freeform 128">
                    <a:extLst>
                      <a:ext uri="{FF2B5EF4-FFF2-40B4-BE49-F238E27FC236}">
                        <a16:creationId xmlns:a16="http://schemas.microsoft.com/office/drawing/2014/main" id="{AC92910F-9E1B-8245-B80A-6F04068E1BC0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130" name="Freeform 129">
                    <a:extLst>
                      <a:ext uri="{FF2B5EF4-FFF2-40B4-BE49-F238E27FC236}">
                        <a16:creationId xmlns:a16="http://schemas.microsoft.com/office/drawing/2014/main" id="{4E308562-484B-F946-BAF3-D82D494E658C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125" name="Freeform 124">
                  <a:extLst>
                    <a:ext uri="{FF2B5EF4-FFF2-40B4-BE49-F238E27FC236}">
                      <a16:creationId xmlns:a16="http://schemas.microsoft.com/office/drawing/2014/main" id="{063E0A42-7A64-C349-A586-C9BA16403EF0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26" name="Freeform 125">
                  <a:extLst>
                    <a:ext uri="{FF2B5EF4-FFF2-40B4-BE49-F238E27FC236}">
                      <a16:creationId xmlns:a16="http://schemas.microsoft.com/office/drawing/2014/main" id="{EC3B1692-3754-B24C-8349-DD877D91C683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27" name="Freeform 126">
                  <a:extLst>
                    <a:ext uri="{FF2B5EF4-FFF2-40B4-BE49-F238E27FC236}">
                      <a16:creationId xmlns:a16="http://schemas.microsoft.com/office/drawing/2014/main" id="{FA603497-60D2-C649-B4D8-163D639DCCFC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28" name="Freeform 127">
                  <a:extLst>
                    <a:ext uri="{FF2B5EF4-FFF2-40B4-BE49-F238E27FC236}">
                      <a16:creationId xmlns:a16="http://schemas.microsoft.com/office/drawing/2014/main" id="{8BD0965B-55B1-F84D-8933-8843EAD7977D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765C4DEF-8351-FE48-85F0-FB1B7E701294}"/>
                  </a:ext>
                </a:extLst>
              </p:cNvPr>
              <p:cNvGrpSpPr/>
              <p:nvPr/>
            </p:nvGrpSpPr>
            <p:grpSpPr>
              <a:xfrm>
                <a:off x="368575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115" name="Freeform 114">
                  <a:extLst>
                    <a:ext uri="{FF2B5EF4-FFF2-40B4-BE49-F238E27FC236}">
                      <a16:creationId xmlns:a16="http://schemas.microsoft.com/office/drawing/2014/main" id="{9407C70C-68BA-9048-BDAC-7ED434C6FBD9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116" name="Graphic 30">
                  <a:extLst>
                    <a:ext uri="{FF2B5EF4-FFF2-40B4-BE49-F238E27FC236}">
                      <a16:creationId xmlns:a16="http://schemas.microsoft.com/office/drawing/2014/main" id="{3CBCC0FC-E535-624E-94CC-5F2918714879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121" name="Freeform 120">
                    <a:extLst>
                      <a:ext uri="{FF2B5EF4-FFF2-40B4-BE49-F238E27FC236}">
                        <a16:creationId xmlns:a16="http://schemas.microsoft.com/office/drawing/2014/main" id="{8CCE6ACD-C20D-C344-A083-D5C2C5200FDC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122" name="Freeform 121">
                    <a:extLst>
                      <a:ext uri="{FF2B5EF4-FFF2-40B4-BE49-F238E27FC236}">
                        <a16:creationId xmlns:a16="http://schemas.microsoft.com/office/drawing/2014/main" id="{8BA7E628-DF7C-1A46-B1F6-CBDA1AA06E46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117" name="Freeform 116">
                  <a:extLst>
                    <a:ext uri="{FF2B5EF4-FFF2-40B4-BE49-F238E27FC236}">
                      <a16:creationId xmlns:a16="http://schemas.microsoft.com/office/drawing/2014/main" id="{7B2B53B0-092F-2D4E-806B-C8E25196E135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18" name="Freeform 117">
                  <a:extLst>
                    <a:ext uri="{FF2B5EF4-FFF2-40B4-BE49-F238E27FC236}">
                      <a16:creationId xmlns:a16="http://schemas.microsoft.com/office/drawing/2014/main" id="{48959511-DCF5-094D-AA85-E00739C6AA89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19" name="Freeform 118">
                  <a:extLst>
                    <a:ext uri="{FF2B5EF4-FFF2-40B4-BE49-F238E27FC236}">
                      <a16:creationId xmlns:a16="http://schemas.microsoft.com/office/drawing/2014/main" id="{A7B12C30-76E2-0549-9789-80D6DC6D7635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20" name="Freeform 119">
                  <a:extLst>
                    <a:ext uri="{FF2B5EF4-FFF2-40B4-BE49-F238E27FC236}">
                      <a16:creationId xmlns:a16="http://schemas.microsoft.com/office/drawing/2014/main" id="{2ABF9B00-D9D8-7947-9599-6732FD34E479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</p:grp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D5484516-51F2-394A-9A92-3445197449C9}"/>
              </a:ext>
            </a:extLst>
          </p:cNvPr>
          <p:cNvGrpSpPr>
            <a:grpSpLocks noChangeAspect="1"/>
          </p:cNvGrpSpPr>
          <p:nvPr/>
        </p:nvGrpSpPr>
        <p:grpSpPr>
          <a:xfrm>
            <a:off x="3038209" y="2805422"/>
            <a:ext cx="1657186" cy="2341412"/>
            <a:chOff x="1055688" y="3932388"/>
            <a:chExt cx="1657186" cy="2341412"/>
          </a:xfrm>
        </p:grpSpPr>
        <p:sp>
          <p:nvSpPr>
            <p:cNvPr id="181" name="Rounded Rectangle 180">
              <a:extLst>
                <a:ext uri="{FF2B5EF4-FFF2-40B4-BE49-F238E27FC236}">
                  <a16:creationId xmlns:a16="http://schemas.microsoft.com/office/drawing/2014/main" id="{FA0552CD-809C-B24F-A103-90571BCDB534}"/>
                </a:ext>
              </a:extLst>
            </p:cNvPr>
            <p:cNvSpPr/>
            <p:nvPr/>
          </p:nvSpPr>
          <p:spPr>
            <a:xfrm>
              <a:off x="1055688" y="3992320"/>
              <a:ext cx="1656862" cy="1808060"/>
            </a:xfrm>
            <a:prstGeom prst="roundRect">
              <a:avLst>
                <a:gd name="adj" fmla="val 10777"/>
              </a:avLst>
            </a:prstGeom>
            <a:gradFill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</a:gradFill>
            <a:ln w="15875" cap="flat">
              <a:noFill/>
              <a:prstDash val="solid"/>
              <a:miter/>
            </a:ln>
            <a:effectLst>
              <a:outerShdw blurRad="203200" dist="50800" dir="1800000" algn="tl" rotWithShape="0">
                <a:prstClr val="black">
                  <a:alpha val="1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en-EG" sz="1400" dirty="0"/>
            </a:p>
          </p:txBody>
        </p:sp>
        <p:sp>
          <p:nvSpPr>
            <p:cNvPr id="182" name="Rounded Rectangle 181">
              <a:extLst>
                <a:ext uri="{FF2B5EF4-FFF2-40B4-BE49-F238E27FC236}">
                  <a16:creationId xmlns:a16="http://schemas.microsoft.com/office/drawing/2014/main" id="{97170586-75F2-8F48-BF5A-3D45D6F7F2F3}"/>
                </a:ext>
              </a:extLst>
            </p:cNvPr>
            <p:cNvSpPr/>
            <p:nvPr/>
          </p:nvSpPr>
          <p:spPr>
            <a:xfrm>
              <a:off x="1055688" y="3992320"/>
              <a:ext cx="1656862" cy="1808062"/>
            </a:xfrm>
            <a:prstGeom prst="roundRect">
              <a:avLst>
                <a:gd name="adj" fmla="val 10777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152400" dist="50800" dir="174000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EG" sz="1400" dirty="0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6FD8D707-AC6C-2A43-99FB-F6583AB08672}"/>
                </a:ext>
              </a:extLst>
            </p:cNvPr>
            <p:cNvSpPr/>
            <p:nvPr/>
          </p:nvSpPr>
          <p:spPr>
            <a:xfrm>
              <a:off x="1055688" y="3992126"/>
              <a:ext cx="1657186" cy="579904"/>
            </a:xfrm>
            <a:custGeom>
              <a:avLst/>
              <a:gdLst>
                <a:gd name="connsiteX0" fmla="*/ 0 w 2426286"/>
                <a:gd name="connsiteY0" fmla="*/ 849039 h 849038"/>
                <a:gd name="connsiteX1" fmla="*/ 0 w 2426286"/>
                <a:gd name="connsiteY1" fmla="*/ 221600 h 849038"/>
                <a:gd name="connsiteX2" fmla="*/ 221410 w 2426286"/>
                <a:gd name="connsiteY2" fmla="*/ 0 h 849038"/>
                <a:gd name="connsiteX3" fmla="*/ 221505 w 2426286"/>
                <a:gd name="connsiteY3" fmla="*/ 0 h 849038"/>
                <a:gd name="connsiteX4" fmla="*/ 2204782 w 2426286"/>
                <a:gd name="connsiteY4" fmla="*/ 0 h 849038"/>
                <a:gd name="connsiteX5" fmla="*/ 2426287 w 2426286"/>
                <a:gd name="connsiteY5" fmla="*/ 221505 h 849038"/>
                <a:gd name="connsiteX6" fmla="*/ 2426287 w 2426286"/>
                <a:gd name="connsiteY6" fmla="*/ 221600 h 849038"/>
                <a:gd name="connsiteX7" fmla="*/ 2426287 w 2426286"/>
                <a:gd name="connsiteY7" fmla="*/ 849039 h 84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6286" h="849038">
                  <a:moveTo>
                    <a:pt x="0" y="849039"/>
                  </a:moveTo>
                  <a:lnTo>
                    <a:pt x="0" y="221600"/>
                  </a:lnTo>
                  <a:cubicBezTo>
                    <a:pt x="-52" y="99266"/>
                    <a:pt x="99076" y="53"/>
                    <a:pt x="221410" y="0"/>
                  </a:cubicBezTo>
                  <a:cubicBezTo>
                    <a:pt x="221442" y="0"/>
                    <a:pt x="221473" y="0"/>
                    <a:pt x="221505" y="0"/>
                  </a:cubicBezTo>
                  <a:lnTo>
                    <a:pt x="2204782" y="0"/>
                  </a:lnTo>
                  <a:cubicBezTo>
                    <a:pt x="2327115" y="0"/>
                    <a:pt x="2426287" y="99171"/>
                    <a:pt x="2426287" y="221505"/>
                  </a:cubicBezTo>
                  <a:cubicBezTo>
                    <a:pt x="2426287" y="221537"/>
                    <a:pt x="2426287" y="221568"/>
                    <a:pt x="2426287" y="221600"/>
                  </a:cubicBezTo>
                  <a:lnTo>
                    <a:pt x="2426287" y="84903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1052CCD5-17A2-B344-9332-2897B05BE23D}"/>
                </a:ext>
              </a:extLst>
            </p:cNvPr>
            <p:cNvSpPr txBox="1"/>
            <p:nvPr/>
          </p:nvSpPr>
          <p:spPr>
            <a:xfrm flipH="1">
              <a:off x="1537838" y="4635842"/>
              <a:ext cx="692562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2"/>
                  </a:solidFill>
                  <a:latin typeface="Raleway Medium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Brain storming</a:t>
              </a:r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43473B6E-D4B8-FD45-B8F3-0C55D855A72D}"/>
                </a:ext>
              </a:extLst>
            </p:cNvPr>
            <p:cNvSpPr/>
            <p:nvPr/>
          </p:nvSpPr>
          <p:spPr>
            <a:xfrm flipH="1">
              <a:off x="1141413" y="4964263"/>
              <a:ext cx="1440434" cy="7169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Start with the basics.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Ask participants for input.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Prioritize agenda items.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Allow adequate time.</a:t>
              </a:r>
            </a:p>
          </p:txBody>
        </p:sp>
        <p:sp>
          <p:nvSpPr>
            <p:cNvPr id="186" name="Rounded Rectangle 185">
              <a:extLst>
                <a:ext uri="{FF2B5EF4-FFF2-40B4-BE49-F238E27FC236}">
                  <a16:creationId xmlns:a16="http://schemas.microsoft.com/office/drawing/2014/main" id="{72D2DD62-9ACE-FD4C-89D7-7A4FD2C757C1}"/>
                </a:ext>
              </a:extLst>
            </p:cNvPr>
            <p:cNvSpPr/>
            <p:nvPr/>
          </p:nvSpPr>
          <p:spPr>
            <a:xfrm>
              <a:off x="1055688" y="6011081"/>
              <a:ext cx="1650726" cy="262719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EG" sz="1000" b="1" dirty="0">
                  <a:solidFill>
                    <a:schemeClr val="tx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Start Meeting</a:t>
              </a: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EF7AFE0E-ECE2-C64F-9FAA-4310E333EA6E}"/>
                </a:ext>
              </a:extLst>
            </p:cNvPr>
            <p:cNvSpPr txBox="1"/>
            <p:nvPr/>
          </p:nvSpPr>
          <p:spPr>
            <a:xfrm flipH="1">
              <a:off x="1275189" y="4289378"/>
              <a:ext cx="121818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FFFF"/>
                  </a:solidFill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16 – 4 – 2023 </a:t>
              </a:r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5DD35DE3-3EB0-B94B-B535-5753CDC51D7A}"/>
                </a:ext>
              </a:extLst>
            </p:cNvPr>
            <p:cNvSpPr/>
            <p:nvPr/>
          </p:nvSpPr>
          <p:spPr>
            <a:xfrm>
              <a:off x="1055688" y="3992320"/>
              <a:ext cx="1657186" cy="1808060"/>
            </a:xfrm>
            <a:custGeom>
              <a:avLst/>
              <a:gdLst>
                <a:gd name="connsiteX0" fmla="*/ 2204782 w 2426286"/>
                <a:gd name="connsiteY0" fmla="*/ 19013 h 2428092"/>
                <a:gd name="connsiteX1" fmla="*/ 2407273 w 2426286"/>
                <a:gd name="connsiteY1" fmla="*/ 221600 h 2428092"/>
                <a:gd name="connsiteX2" fmla="*/ 2407273 w 2426286"/>
                <a:gd name="connsiteY2" fmla="*/ 2206588 h 2428092"/>
                <a:gd name="connsiteX3" fmla="*/ 2204782 w 2426286"/>
                <a:gd name="connsiteY3" fmla="*/ 2409080 h 2428092"/>
                <a:gd name="connsiteX4" fmla="*/ 221505 w 2426286"/>
                <a:gd name="connsiteY4" fmla="*/ 2409080 h 2428092"/>
                <a:gd name="connsiteX5" fmla="*/ 19013 w 2426286"/>
                <a:gd name="connsiteY5" fmla="*/ 2206588 h 2428092"/>
                <a:gd name="connsiteX6" fmla="*/ 19013 w 2426286"/>
                <a:gd name="connsiteY6" fmla="*/ 221600 h 2428092"/>
                <a:gd name="connsiteX7" fmla="*/ 221505 w 2426286"/>
                <a:gd name="connsiteY7" fmla="*/ 19013 h 2428092"/>
                <a:gd name="connsiteX8" fmla="*/ 2204782 w 2426286"/>
                <a:gd name="connsiteY8" fmla="*/ 19013 h 2428092"/>
                <a:gd name="connsiteX9" fmla="*/ 2204782 w 2426286"/>
                <a:gd name="connsiteY9" fmla="*/ 0 h 2428092"/>
                <a:gd name="connsiteX10" fmla="*/ 221505 w 2426286"/>
                <a:gd name="connsiteY10" fmla="*/ 0 h 2428092"/>
                <a:gd name="connsiteX11" fmla="*/ 0 w 2426286"/>
                <a:gd name="connsiteY11" fmla="*/ 221505 h 2428092"/>
                <a:gd name="connsiteX12" fmla="*/ 0 w 2426286"/>
                <a:gd name="connsiteY12" fmla="*/ 221600 h 2428092"/>
                <a:gd name="connsiteX13" fmla="*/ 0 w 2426286"/>
                <a:gd name="connsiteY13" fmla="*/ 2206588 h 2428092"/>
                <a:gd name="connsiteX14" fmla="*/ 221505 w 2426286"/>
                <a:gd name="connsiteY14" fmla="*/ 2428093 h 2428092"/>
                <a:gd name="connsiteX15" fmla="*/ 2204782 w 2426286"/>
                <a:gd name="connsiteY15" fmla="*/ 2428093 h 2428092"/>
                <a:gd name="connsiteX16" fmla="*/ 2426287 w 2426286"/>
                <a:gd name="connsiteY16" fmla="*/ 2206588 h 2428092"/>
                <a:gd name="connsiteX17" fmla="*/ 2426287 w 2426286"/>
                <a:gd name="connsiteY17" fmla="*/ 221600 h 2428092"/>
                <a:gd name="connsiteX18" fmla="*/ 2204877 w 2426286"/>
                <a:gd name="connsiteY18" fmla="*/ 0 h 2428092"/>
                <a:gd name="connsiteX19" fmla="*/ 2204782 w 2426286"/>
                <a:gd name="connsiteY19" fmla="*/ 0 h 24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26286" h="2428092">
                  <a:moveTo>
                    <a:pt x="2204782" y="19013"/>
                  </a:moveTo>
                  <a:cubicBezTo>
                    <a:pt x="2316587" y="19171"/>
                    <a:pt x="2407169" y="109795"/>
                    <a:pt x="2407273" y="221600"/>
                  </a:cubicBezTo>
                  <a:lnTo>
                    <a:pt x="2407273" y="2206588"/>
                  </a:lnTo>
                  <a:cubicBezTo>
                    <a:pt x="2407169" y="2318378"/>
                    <a:pt x="2316571" y="2408975"/>
                    <a:pt x="2204782" y="2409080"/>
                  </a:cubicBezTo>
                  <a:lnTo>
                    <a:pt x="221505" y="2409080"/>
                  </a:lnTo>
                  <a:cubicBezTo>
                    <a:pt x="109715" y="2408975"/>
                    <a:pt x="19118" y="2318378"/>
                    <a:pt x="19013" y="2206588"/>
                  </a:cubicBezTo>
                  <a:lnTo>
                    <a:pt x="19013" y="221600"/>
                  </a:lnTo>
                  <a:cubicBezTo>
                    <a:pt x="19118" y="109795"/>
                    <a:pt x="109700" y="19171"/>
                    <a:pt x="221505" y="19013"/>
                  </a:cubicBezTo>
                  <a:lnTo>
                    <a:pt x="2204782" y="19013"/>
                  </a:lnTo>
                  <a:moveTo>
                    <a:pt x="2204782" y="0"/>
                  </a:moveTo>
                  <a:lnTo>
                    <a:pt x="221505" y="0"/>
                  </a:lnTo>
                  <a:cubicBezTo>
                    <a:pt x="99171" y="0"/>
                    <a:pt x="0" y="99171"/>
                    <a:pt x="0" y="221505"/>
                  </a:cubicBezTo>
                  <a:cubicBezTo>
                    <a:pt x="0" y="221537"/>
                    <a:pt x="0" y="221568"/>
                    <a:pt x="0" y="221600"/>
                  </a:cubicBezTo>
                  <a:lnTo>
                    <a:pt x="0" y="2206588"/>
                  </a:lnTo>
                  <a:cubicBezTo>
                    <a:pt x="0" y="2328922"/>
                    <a:pt x="99171" y="2428093"/>
                    <a:pt x="221505" y="2428093"/>
                  </a:cubicBezTo>
                  <a:lnTo>
                    <a:pt x="2204782" y="2428093"/>
                  </a:lnTo>
                  <a:cubicBezTo>
                    <a:pt x="2327116" y="2428093"/>
                    <a:pt x="2426287" y="2328922"/>
                    <a:pt x="2426287" y="2206588"/>
                  </a:cubicBezTo>
                  <a:lnTo>
                    <a:pt x="2426287" y="221600"/>
                  </a:lnTo>
                  <a:cubicBezTo>
                    <a:pt x="2426339" y="99266"/>
                    <a:pt x="2327211" y="53"/>
                    <a:pt x="2204877" y="0"/>
                  </a:cubicBezTo>
                  <a:cubicBezTo>
                    <a:pt x="2204845" y="0"/>
                    <a:pt x="2204813" y="0"/>
                    <a:pt x="220478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bg2"/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 dirty="0"/>
            </a:p>
          </p:txBody>
        </p:sp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C5810179-72C9-6E4B-A844-FEB86651222E}"/>
                </a:ext>
              </a:extLst>
            </p:cNvPr>
            <p:cNvGrpSpPr/>
            <p:nvPr/>
          </p:nvGrpSpPr>
          <p:grpSpPr>
            <a:xfrm>
              <a:off x="1232688" y="3932388"/>
              <a:ext cx="1303186" cy="289270"/>
              <a:chOff x="2985988" y="1919153"/>
              <a:chExt cx="1907995" cy="423521"/>
            </a:xfrm>
          </p:grpSpPr>
          <p:grpSp>
            <p:nvGrpSpPr>
              <p:cNvPr id="190" name="Group 189">
                <a:extLst>
                  <a:ext uri="{FF2B5EF4-FFF2-40B4-BE49-F238E27FC236}">
                    <a16:creationId xmlns:a16="http://schemas.microsoft.com/office/drawing/2014/main" id="{75C7FBE3-FEBA-E641-A545-8E17A8BB1C70}"/>
                  </a:ext>
                </a:extLst>
              </p:cNvPr>
              <p:cNvGrpSpPr/>
              <p:nvPr/>
            </p:nvGrpSpPr>
            <p:grpSpPr>
              <a:xfrm>
                <a:off x="298598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236" name="Freeform 235">
                  <a:extLst>
                    <a:ext uri="{FF2B5EF4-FFF2-40B4-BE49-F238E27FC236}">
                      <a16:creationId xmlns:a16="http://schemas.microsoft.com/office/drawing/2014/main" id="{80E5322D-B7E6-0042-882C-ECC92EF0C8F5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237" name="Graphic 30">
                  <a:extLst>
                    <a:ext uri="{FF2B5EF4-FFF2-40B4-BE49-F238E27FC236}">
                      <a16:creationId xmlns:a16="http://schemas.microsoft.com/office/drawing/2014/main" id="{79BD58F8-5D17-5A40-94CC-C6EC66712BE2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242" name="Freeform 241">
                    <a:extLst>
                      <a:ext uri="{FF2B5EF4-FFF2-40B4-BE49-F238E27FC236}">
                        <a16:creationId xmlns:a16="http://schemas.microsoft.com/office/drawing/2014/main" id="{D011A674-EEB2-104C-8E91-9E3C99A2B2FE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243" name="Freeform 242">
                    <a:extLst>
                      <a:ext uri="{FF2B5EF4-FFF2-40B4-BE49-F238E27FC236}">
                        <a16:creationId xmlns:a16="http://schemas.microsoft.com/office/drawing/2014/main" id="{5E8DB8C4-A4F8-5942-8D8C-39621C06B50C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238" name="Freeform 237">
                  <a:extLst>
                    <a:ext uri="{FF2B5EF4-FFF2-40B4-BE49-F238E27FC236}">
                      <a16:creationId xmlns:a16="http://schemas.microsoft.com/office/drawing/2014/main" id="{4FB0EF72-F364-744A-8B29-3B88C3883D58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39" name="Freeform 238">
                  <a:extLst>
                    <a:ext uri="{FF2B5EF4-FFF2-40B4-BE49-F238E27FC236}">
                      <a16:creationId xmlns:a16="http://schemas.microsoft.com/office/drawing/2014/main" id="{6ACCBF57-5B45-DE4D-9C0B-584AC0445542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40" name="Freeform 239">
                  <a:extLst>
                    <a:ext uri="{FF2B5EF4-FFF2-40B4-BE49-F238E27FC236}">
                      <a16:creationId xmlns:a16="http://schemas.microsoft.com/office/drawing/2014/main" id="{C71D838D-483B-4A4D-B29D-E20B88B7CFFF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41" name="Freeform 240">
                  <a:extLst>
                    <a:ext uri="{FF2B5EF4-FFF2-40B4-BE49-F238E27FC236}">
                      <a16:creationId xmlns:a16="http://schemas.microsoft.com/office/drawing/2014/main" id="{4FA19B59-7FF4-6143-BF42-A31D8F2E5DCF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1BA1A386-753C-304C-9470-F59B551C2229}"/>
                  </a:ext>
                </a:extLst>
              </p:cNvPr>
              <p:cNvGrpSpPr/>
              <p:nvPr/>
            </p:nvGrpSpPr>
            <p:grpSpPr>
              <a:xfrm>
                <a:off x="333587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228" name="Freeform 227">
                  <a:extLst>
                    <a:ext uri="{FF2B5EF4-FFF2-40B4-BE49-F238E27FC236}">
                      <a16:creationId xmlns:a16="http://schemas.microsoft.com/office/drawing/2014/main" id="{6AFC33EE-7FE8-4845-BD45-0A3345281A38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229" name="Graphic 30">
                  <a:extLst>
                    <a:ext uri="{FF2B5EF4-FFF2-40B4-BE49-F238E27FC236}">
                      <a16:creationId xmlns:a16="http://schemas.microsoft.com/office/drawing/2014/main" id="{E6248020-56D5-B74F-BBAB-3046692ED8E6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234" name="Freeform 233">
                    <a:extLst>
                      <a:ext uri="{FF2B5EF4-FFF2-40B4-BE49-F238E27FC236}">
                        <a16:creationId xmlns:a16="http://schemas.microsoft.com/office/drawing/2014/main" id="{3B88D885-783C-2E44-9AD4-C31300DBE7B4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235" name="Freeform 234">
                    <a:extLst>
                      <a:ext uri="{FF2B5EF4-FFF2-40B4-BE49-F238E27FC236}">
                        <a16:creationId xmlns:a16="http://schemas.microsoft.com/office/drawing/2014/main" id="{1E28965C-9F15-414B-A42D-48DDFA04DBFE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230" name="Freeform 229">
                  <a:extLst>
                    <a:ext uri="{FF2B5EF4-FFF2-40B4-BE49-F238E27FC236}">
                      <a16:creationId xmlns:a16="http://schemas.microsoft.com/office/drawing/2014/main" id="{DDAEC5E6-2E4B-CF42-A914-4BE58E2292B4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31" name="Freeform 230">
                  <a:extLst>
                    <a:ext uri="{FF2B5EF4-FFF2-40B4-BE49-F238E27FC236}">
                      <a16:creationId xmlns:a16="http://schemas.microsoft.com/office/drawing/2014/main" id="{9FE91222-9E46-624E-BB3A-46CF975C1778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32" name="Freeform 231">
                  <a:extLst>
                    <a:ext uri="{FF2B5EF4-FFF2-40B4-BE49-F238E27FC236}">
                      <a16:creationId xmlns:a16="http://schemas.microsoft.com/office/drawing/2014/main" id="{BDD8580F-2632-084D-8D18-21EB3416BC41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33" name="Freeform 232">
                  <a:extLst>
                    <a:ext uri="{FF2B5EF4-FFF2-40B4-BE49-F238E27FC236}">
                      <a16:creationId xmlns:a16="http://schemas.microsoft.com/office/drawing/2014/main" id="{CC5FC4A7-5875-6943-9A75-1781EE0CAD40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1896006E-36EF-BB46-BC9B-EC4D669DB6EF}"/>
                  </a:ext>
                </a:extLst>
              </p:cNvPr>
              <p:cNvGrpSpPr/>
              <p:nvPr/>
            </p:nvGrpSpPr>
            <p:grpSpPr>
              <a:xfrm>
                <a:off x="473541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220" name="Freeform 219">
                  <a:extLst>
                    <a:ext uri="{FF2B5EF4-FFF2-40B4-BE49-F238E27FC236}">
                      <a16:creationId xmlns:a16="http://schemas.microsoft.com/office/drawing/2014/main" id="{CBC98120-8479-B84D-9DF1-578F237B3E74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221" name="Graphic 30">
                  <a:extLst>
                    <a:ext uri="{FF2B5EF4-FFF2-40B4-BE49-F238E27FC236}">
                      <a16:creationId xmlns:a16="http://schemas.microsoft.com/office/drawing/2014/main" id="{575830E8-A966-6A48-93C1-FD213754001F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226" name="Freeform 225">
                    <a:extLst>
                      <a:ext uri="{FF2B5EF4-FFF2-40B4-BE49-F238E27FC236}">
                        <a16:creationId xmlns:a16="http://schemas.microsoft.com/office/drawing/2014/main" id="{9B047890-F85D-5F4A-B753-88CA8085B8DE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227" name="Freeform 226">
                    <a:extLst>
                      <a:ext uri="{FF2B5EF4-FFF2-40B4-BE49-F238E27FC236}">
                        <a16:creationId xmlns:a16="http://schemas.microsoft.com/office/drawing/2014/main" id="{E3EEF72A-368F-7943-96A5-A293C7E2D56A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222" name="Freeform 221">
                  <a:extLst>
                    <a:ext uri="{FF2B5EF4-FFF2-40B4-BE49-F238E27FC236}">
                      <a16:creationId xmlns:a16="http://schemas.microsoft.com/office/drawing/2014/main" id="{63F25BB2-5DD3-1B46-9B02-49DA89AB09F4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23" name="Freeform 222">
                  <a:extLst>
                    <a:ext uri="{FF2B5EF4-FFF2-40B4-BE49-F238E27FC236}">
                      <a16:creationId xmlns:a16="http://schemas.microsoft.com/office/drawing/2014/main" id="{0EE934BA-0230-3448-98C6-C73F91D7FF94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24" name="Freeform 223">
                  <a:extLst>
                    <a:ext uri="{FF2B5EF4-FFF2-40B4-BE49-F238E27FC236}">
                      <a16:creationId xmlns:a16="http://schemas.microsoft.com/office/drawing/2014/main" id="{B70DBC9E-B3CD-0742-9720-0949FC4FE3A3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25" name="Freeform 224">
                  <a:extLst>
                    <a:ext uri="{FF2B5EF4-FFF2-40B4-BE49-F238E27FC236}">
                      <a16:creationId xmlns:a16="http://schemas.microsoft.com/office/drawing/2014/main" id="{016243FD-B5C3-2747-BED1-6652A0330ECF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9098739B-E157-B74A-A454-D334CA848AF1}"/>
                  </a:ext>
                </a:extLst>
              </p:cNvPr>
              <p:cNvGrpSpPr/>
              <p:nvPr/>
            </p:nvGrpSpPr>
            <p:grpSpPr>
              <a:xfrm>
                <a:off x="438552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212" name="Freeform 211">
                  <a:extLst>
                    <a:ext uri="{FF2B5EF4-FFF2-40B4-BE49-F238E27FC236}">
                      <a16:creationId xmlns:a16="http://schemas.microsoft.com/office/drawing/2014/main" id="{6F82BD13-66DF-6045-B1A5-D4952B81A672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213" name="Graphic 30">
                  <a:extLst>
                    <a:ext uri="{FF2B5EF4-FFF2-40B4-BE49-F238E27FC236}">
                      <a16:creationId xmlns:a16="http://schemas.microsoft.com/office/drawing/2014/main" id="{58356B6B-9C47-2842-96B7-5DFE4086EACA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218" name="Freeform 217">
                    <a:extLst>
                      <a:ext uri="{FF2B5EF4-FFF2-40B4-BE49-F238E27FC236}">
                        <a16:creationId xmlns:a16="http://schemas.microsoft.com/office/drawing/2014/main" id="{CF1C2C44-9C2F-FE47-8EF0-D13618724A5D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219" name="Freeform 218">
                    <a:extLst>
                      <a:ext uri="{FF2B5EF4-FFF2-40B4-BE49-F238E27FC236}">
                        <a16:creationId xmlns:a16="http://schemas.microsoft.com/office/drawing/2014/main" id="{385904A9-409C-4345-B77E-06F381652EE0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214" name="Freeform 213">
                  <a:extLst>
                    <a:ext uri="{FF2B5EF4-FFF2-40B4-BE49-F238E27FC236}">
                      <a16:creationId xmlns:a16="http://schemas.microsoft.com/office/drawing/2014/main" id="{1CCC1670-7C37-1043-9A1D-9D12C8EA99FC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15" name="Freeform 214">
                  <a:extLst>
                    <a:ext uri="{FF2B5EF4-FFF2-40B4-BE49-F238E27FC236}">
                      <a16:creationId xmlns:a16="http://schemas.microsoft.com/office/drawing/2014/main" id="{756E8C99-BA99-C841-A6A5-C9D13738B559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16" name="Freeform 215">
                  <a:extLst>
                    <a:ext uri="{FF2B5EF4-FFF2-40B4-BE49-F238E27FC236}">
                      <a16:creationId xmlns:a16="http://schemas.microsoft.com/office/drawing/2014/main" id="{AC4339C8-7CB5-314A-AD23-0EAD69E74885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17" name="Freeform 216">
                  <a:extLst>
                    <a:ext uri="{FF2B5EF4-FFF2-40B4-BE49-F238E27FC236}">
                      <a16:creationId xmlns:a16="http://schemas.microsoft.com/office/drawing/2014/main" id="{49B0DF94-E581-3D40-988F-F1575678A6EA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94" name="Group 193">
                <a:extLst>
                  <a:ext uri="{FF2B5EF4-FFF2-40B4-BE49-F238E27FC236}">
                    <a16:creationId xmlns:a16="http://schemas.microsoft.com/office/drawing/2014/main" id="{6775E872-01B1-BC4E-9E0B-638A19FD5815}"/>
                  </a:ext>
                </a:extLst>
              </p:cNvPr>
              <p:cNvGrpSpPr/>
              <p:nvPr/>
            </p:nvGrpSpPr>
            <p:grpSpPr>
              <a:xfrm>
                <a:off x="403564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204" name="Freeform 203">
                  <a:extLst>
                    <a:ext uri="{FF2B5EF4-FFF2-40B4-BE49-F238E27FC236}">
                      <a16:creationId xmlns:a16="http://schemas.microsoft.com/office/drawing/2014/main" id="{CE183E57-F44C-CE42-8850-3BB800E9FE67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205" name="Graphic 30">
                  <a:extLst>
                    <a:ext uri="{FF2B5EF4-FFF2-40B4-BE49-F238E27FC236}">
                      <a16:creationId xmlns:a16="http://schemas.microsoft.com/office/drawing/2014/main" id="{21A8C39C-42C5-DF4C-B7A7-A85B949FE685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210" name="Freeform 209">
                    <a:extLst>
                      <a:ext uri="{FF2B5EF4-FFF2-40B4-BE49-F238E27FC236}">
                        <a16:creationId xmlns:a16="http://schemas.microsoft.com/office/drawing/2014/main" id="{D79697C8-953D-3B41-9B25-D1E04B7D9AC2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211" name="Freeform 210">
                    <a:extLst>
                      <a:ext uri="{FF2B5EF4-FFF2-40B4-BE49-F238E27FC236}">
                        <a16:creationId xmlns:a16="http://schemas.microsoft.com/office/drawing/2014/main" id="{A23EAB59-4BDF-D141-9CF7-C8BB9EC89341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206" name="Freeform 205">
                  <a:extLst>
                    <a:ext uri="{FF2B5EF4-FFF2-40B4-BE49-F238E27FC236}">
                      <a16:creationId xmlns:a16="http://schemas.microsoft.com/office/drawing/2014/main" id="{D69A4EE6-E2A2-7244-B241-0A7EA61BD30C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07" name="Freeform 206">
                  <a:extLst>
                    <a:ext uri="{FF2B5EF4-FFF2-40B4-BE49-F238E27FC236}">
                      <a16:creationId xmlns:a16="http://schemas.microsoft.com/office/drawing/2014/main" id="{61F64E8B-ACC3-B441-9766-DAA4200801E3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08" name="Freeform 207">
                  <a:extLst>
                    <a:ext uri="{FF2B5EF4-FFF2-40B4-BE49-F238E27FC236}">
                      <a16:creationId xmlns:a16="http://schemas.microsoft.com/office/drawing/2014/main" id="{16981077-B80A-0944-981D-668D9B967328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09" name="Freeform 208">
                  <a:extLst>
                    <a:ext uri="{FF2B5EF4-FFF2-40B4-BE49-F238E27FC236}">
                      <a16:creationId xmlns:a16="http://schemas.microsoft.com/office/drawing/2014/main" id="{E3B5DADA-5751-7443-BCB3-C195D61A3022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68CDF2A9-24C1-2C4B-BFFA-45690297E879}"/>
                  </a:ext>
                </a:extLst>
              </p:cNvPr>
              <p:cNvGrpSpPr/>
              <p:nvPr/>
            </p:nvGrpSpPr>
            <p:grpSpPr>
              <a:xfrm>
                <a:off x="368575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196" name="Freeform 195">
                  <a:extLst>
                    <a:ext uri="{FF2B5EF4-FFF2-40B4-BE49-F238E27FC236}">
                      <a16:creationId xmlns:a16="http://schemas.microsoft.com/office/drawing/2014/main" id="{A84927F0-0FBE-E34F-8F0F-B41FC99E3755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197" name="Graphic 30">
                  <a:extLst>
                    <a:ext uri="{FF2B5EF4-FFF2-40B4-BE49-F238E27FC236}">
                      <a16:creationId xmlns:a16="http://schemas.microsoft.com/office/drawing/2014/main" id="{98CB1DB7-7FC3-EA4C-AD63-8EEDA6D9D2DB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202" name="Freeform 201">
                    <a:extLst>
                      <a:ext uri="{FF2B5EF4-FFF2-40B4-BE49-F238E27FC236}">
                        <a16:creationId xmlns:a16="http://schemas.microsoft.com/office/drawing/2014/main" id="{2CB6CC11-381A-AB4E-BA96-0C855842FBE9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203" name="Freeform 202">
                    <a:extLst>
                      <a:ext uri="{FF2B5EF4-FFF2-40B4-BE49-F238E27FC236}">
                        <a16:creationId xmlns:a16="http://schemas.microsoft.com/office/drawing/2014/main" id="{874BAC06-A35F-1048-87E1-1BA637A99725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198" name="Freeform 197">
                  <a:extLst>
                    <a:ext uri="{FF2B5EF4-FFF2-40B4-BE49-F238E27FC236}">
                      <a16:creationId xmlns:a16="http://schemas.microsoft.com/office/drawing/2014/main" id="{878FCDAE-0E3B-1B4D-8D80-BF8D68F244FB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199" name="Freeform 198">
                  <a:extLst>
                    <a:ext uri="{FF2B5EF4-FFF2-40B4-BE49-F238E27FC236}">
                      <a16:creationId xmlns:a16="http://schemas.microsoft.com/office/drawing/2014/main" id="{0300B677-09C3-274A-A644-526A92F3E8E8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00" name="Freeform 199">
                  <a:extLst>
                    <a:ext uri="{FF2B5EF4-FFF2-40B4-BE49-F238E27FC236}">
                      <a16:creationId xmlns:a16="http://schemas.microsoft.com/office/drawing/2014/main" id="{316B25E1-F5CC-3347-9842-DDF64AB318A5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201" name="Freeform 200">
                  <a:extLst>
                    <a:ext uri="{FF2B5EF4-FFF2-40B4-BE49-F238E27FC236}">
                      <a16:creationId xmlns:a16="http://schemas.microsoft.com/office/drawing/2014/main" id="{0059CDA7-BA68-E749-AC0E-20727AC1F932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</p:grpSp>
      </p:grpSp>
      <p:grpSp>
        <p:nvGrpSpPr>
          <p:cNvPr id="308" name="Group 307">
            <a:extLst>
              <a:ext uri="{FF2B5EF4-FFF2-40B4-BE49-F238E27FC236}">
                <a16:creationId xmlns:a16="http://schemas.microsoft.com/office/drawing/2014/main" id="{768F6B62-C0C7-1744-AD2C-01DA559EFE86}"/>
              </a:ext>
            </a:extLst>
          </p:cNvPr>
          <p:cNvGrpSpPr>
            <a:grpSpLocks noChangeAspect="1"/>
          </p:cNvGrpSpPr>
          <p:nvPr/>
        </p:nvGrpSpPr>
        <p:grpSpPr>
          <a:xfrm>
            <a:off x="7496605" y="2805422"/>
            <a:ext cx="1657186" cy="2341412"/>
            <a:chOff x="1055688" y="3932388"/>
            <a:chExt cx="1657186" cy="2341412"/>
          </a:xfrm>
        </p:grpSpPr>
        <p:sp>
          <p:nvSpPr>
            <p:cNvPr id="309" name="Rounded Rectangle 308">
              <a:extLst>
                <a:ext uri="{FF2B5EF4-FFF2-40B4-BE49-F238E27FC236}">
                  <a16:creationId xmlns:a16="http://schemas.microsoft.com/office/drawing/2014/main" id="{45FA99E9-5181-9B41-A1ED-4DFE9FD5E9E2}"/>
                </a:ext>
              </a:extLst>
            </p:cNvPr>
            <p:cNvSpPr/>
            <p:nvPr/>
          </p:nvSpPr>
          <p:spPr>
            <a:xfrm>
              <a:off x="1055688" y="3992320"/>
              <a:ext cx="1656862" cy="1808060"/>
            </a:xfrm>
            <a:prstGeom prst="roundRect">
              <a:avLst>
                <a:gd name="adj" fmla="val 10777"/>
              </a:avLst>
            </a:prstGeom>
            <a:gradFill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</a:gradFill>
            <a:ln w="15875" cap="flat">
              <a:noFill/>
              <a:prstDash val="solid"/>
              <a:miter/>
            </a:ln>
            <a:effectLst>
              <a:outerShdw blurRad="203200" dist="50800" dir="1800000" algn="tl" rotWithShape="0">
                <a:prstClr val="black">
                  <a:alpha val="1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en-EG" sz="1400" dirty="0"/>
            </a:p>
          </p:txBody>
        </p:sp>
        <p:sp>
          <p:nvSpPr>
            <p:cNvPr id="310" name="Rounded Rectangle 309">
              <a:extLst>
                <a:ext uri="{FF2B5EF4-FFF2-40B4-BE49-F238E27FC236}">
                  <a16:creationId xmlns:a16="http://schemas.microsoft.com/office/drawing/2014/main" id="{A032B0C6-E4E7-C742-AB1C-AECFC9CDC5C3}"/>
                </a:ext>
              </a:extLst>
            </p:cNvPr>
            <p:cNvSpPr/>
            <p:nvPr/>
          </p:nvSpPr>
          <p:spPr>
            <a:xfrm>
              <a:off x="1055688" y="3992320"/>
              <a:ext cx="1656862" cy="1808062"/>
            </a:xfrm>
            <a:prstGeom prst="roundRect">
              <a:avLst>
                <a:gd name="adj" fmla="val 10777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152400" dist="50800" dir="174000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EG" sz="1400" dirty="0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06DF6011-4BEA-1F4A-9AC0-267FACDD0AAA}"/>
                </a:ext>
              </a:extLst>
            </p:cNvPr>
            <p:cNvSpPr/>
            <p:nvPr/>
          </p:nvSpPr>
          <p:spPr>
            <a:xfrm>
              <a:off x="1055688" y="3992126"/>
              <a:ext cx="1657186" cy="579904"/>
            </a:xfrm>
            <a:custGeom>
              <a:avLst/>
              <a:gdLst>
                <a:gd name="connsiteX0" fmla="*/ 0 w 2426286"/>
                <a:gd name="connsiteY0" fmla="*/ 849039 h 849038"/>
                <a:gd name="connsiteX1" fmla="*/ 0 w 2426286"/>
                <a:gd name="connsiteY1" fmla="*/ 221600 h 849038"/>
                <a:gd name="connsiteX2" fmla="*/ 221410 w 2426286"/>
                <a:gd name="connsiteY2" fmla="*/ 0 h 849038"/>
                <a:gd name="connsiteX3" fmla="*/ 221505 w 2426286"/>
                <a:gd name="connsiteY3" fmla="*/ 0 h 849038"/>
                <a:gd name="connsiteX4" fmla="*/ 2204782 w 2426286"/>
                <a:gd name="connsiteY4" fmla="*/ 0 h 849038"/>
                <a:gd name="connsiteX5" fmla="*/ 2426287 w 2426286"/>
                <a:gd name="connsiteY5" fmla="*/ 221505 h 849038"/>
                <a:gd name="connsiteX6" fmla="*/ 2426287 w 2426286"/>
                <a:gd name="connsiteY6" fmla="*/ 221600 h 849038"/>
                <a:gd name="connsiteX7" fmla="*/ 2426287 w 2426286"/>
                <a:gd name="connsiteY7" fmla="*/ 849039 h 84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6286" h="849038">
                  <a:moveTo>
                    <a:pt x="0" y="849039"/>
                  </a:moveTo>
                  <a:lnTo>
                    <a:pt x="0" y="221600"/>
                  </a:lnTo>
                  <a:cubicBezTo>
                    <a:pt x="-52" y="99266"/>
                    <a:pt x="99076" y="53"/>
                    <a:pt x="221410" y="0"/>
                  </a:cubicBezTo>
                  <a:cubicBezTo>
                    <a:pt x="221442" y="0"/>
                    <a:pt x="221473" y="0"/>
                    <a:pt x="221505" y="0"/>
                  </a:cubicBezTo>
                  <a:lnTo>
                    <a:pt x="2204782" y="0"/>
                  </a:lnTo>
                  <a:cubicBezTo>
                    <a:pt x="2327115" y="0"/>
                    <a:pt x="2426287" y="99171"/>
                    <a:pt x="2426287" y="221505"/>
                  </a:cubicBezTo>
                  <a:cubicBezTo>
                    <a:pt x="2426287" y="221537"/>
                    <a:pt x="2426287" y="221568"/>
                    <a:pt x="2426287" y="221600"/>
                  </a:cubicBezTo>
                  <a:lnTo>
                    <a:pt x="2426287" y="84903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051C0E14-4338-3141-A0BD-B7780E3C3AB6}"/>
                </a:ext>
              </a:extLst>
            </p:cNvPr>
            <p:cNvSpPr txBox="1"/>
            <p:nvPr/>
          </p:nvSpPr>
          <p:spPr>
            <a:xfrm flipH="1">
              <a:off x="1388294" y="4635842"/>
              <a:ext cx="99165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2"/>
                  </a:solidFill>
                  <a:latin typeface="Raleway Medium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Code matching</a:t>
              </a:r>
            </a:p>
          </p:txBody>
        </p:sp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5D75F35E-0ED1-5240-ADDE-2E6DCA1305C6}"/>
                </a:ext>
              </a:extLst>
            </p:cNvPr>
            <p:cNvSpPr/>
            <p:nvPr/>
          </p:nvSpPr>
          <p:spPr>
            <a:xfrm flipH="1">
              <a:off x="1141413" y="4964263"/>
              <a:ext cx="1440434" cy="7169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Start with the basics.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Ask participants for input.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Prioritize agenda items.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Allow adequate time.</a:t>
              </a:r>
            </a:p>
          </p:txBody>
        </p:sp>
        <p:sp>
          <p:nvSpPr>
            <p:cNvPr id="314" name="Rounded Rectangle 313">
              <a:extLst>
                <a:ext uri="{FF2B5EF4-FFF2-40B4-BE49-F238E27FC236}">
                  <a16:creationId xmlns:a16="http://schemas.microsoft.com/office/drawing/2014/main" id="{02744EA4-53AF-8946-9951-8496D5063673}"/>
                </a:ext>
              </a:extLst>
            </p:cNvPr>
            <p:cNvSpPr/>
            <p:nvPr/>
          </p:nvSpPr>
          <p:spPr>
            <a:xfrm>
              <a:off x="1055688" y="6011081"/>
              <a:ext cx="1650726" cy="262719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EG" sz="1000" b="1" dirty="0">
                  <a:solidFill>
                    <a:schemeClr val="tx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Start Meeting</a:t>
              </a:r>
            </a:p>
          </p:txBody>
        </p: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1CA3834F-85CA-E94A-907D-85768553CEAB}"/>
                </a:ext>
              </a:extLst>
            </p:cNvPr>
            <p:cNvSpPr txBox="1"/>
            <p:nvPr/>
          </p:nvSpPr>
          <p:spPr>
            <a:xfrm flipH="1">
              <a:off x="1275189" y="4289378"/>
              <a:ext cx="121818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FFFF"/>
                  </a:solidFill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28 – 7 – 2023 </a:t>
              </a:r>
            </a:p>
          </p:txBody>
        </p:sp>
        <p:sp>
          <p:nvSpPr>
            <p:cNvPr id="316" name="Freeform 315">
              <a:extLst>
                <a:ext uri="{FF2B5EF4-FFF2-40B4-BE49-F238E27FC236}">
                  <a16:creationId xmlns:a16="http://schemas.microsoft.com/office/drawing/2014/main" id="{81EB9D62-3547-874C-A2A1-34FAA02ED715}"/>
                </a:ext>
              </a:extLst>
            </p:cNvPr>
            <p:cNvSpPr/>
            <p:nvPr/>
          </p:nvSpPr>
          <p:spPr>
            <a:xfrm>
              <a:off x="1055688" y="3992320"/>
              <a:ext cx="1657186" cy="1808060"/>
            </a:xfrm>
            <a:custGeom>
              <a:avLst/>
              <a:gdLst>
                <a:gd name="connsiteX0" fmla="*/ 2204782 w 2426286"/>
                <a:gd name="connsiteY0" fmla="*/ 19013 h 2428092"/>
                <a:gd name="connsiteX1" fmla="*/ 2407273 w 2426286"/>
                <a:gd name="connsiteY1" fmla="*/ 221600 h 2428092"/>
                <a:gd name="connsiteX2" fmla="*/ 2407273 w 2426286"/>
                <a:gd name="connsiteY2" fmla="*/ 2206588 h 2428092"/>
                <a:gd name="connsiteX3" fmla="*/ 2204782 w 2426286"/>
                <a:gd name="connsiteY3" fmla="*/ 2409080 h 2428092"/>
                <a:gd name="connsiteX4" fmla="*/ 221505 w 2426286"/>
                <a:gd name="connsiteY4" fmla="*/ 2409080 h 2428092"/>
                <a:gd name="connsiteX5" fmla="*/ 19013 w 2426286"/>
                <a:gd name="connsiteY5" fmla="*/ 2206588 h 2428092"/>
                <a:gd name="connsiteX6" fmla="*/ 19013 w 2426286"/>
                <a:gd name="connsiteY6" fmla="*/ 221600 h 2428092"/>
                <a:gd name="connsiteX7" fmla="*/ 221505 w 2426286"/>
                <a:gd name="connsiteY7" fmla="*/ 19013 h 2428092"/>
                <a:gd name="connsiteX8" fmla="*/ 2204782 w 2426286"/>
                <a:gd name="connsiteY8" fmla="*/ 19013 h 2428092"/>
                <a:gd name="connsiteX9" fmla="*/ 2204782 w 2426286"/>
                <a:gd name="connsiteY9" fmla="*/ 0 h 2428092"/>
                <a:gd name="connsiteX10" fmla="*/ 221505 w 2426286"/>
                <a:gd name="connsiteY10" fmla="*/ 0 h 2428092"/>
                <a:gd name="connsiteX11" fmla="*/ 0 w 2426286"/>
                <a:gd name="connsiteY11" fmla="*/ 221505 h 2428092"/>
                <a:gd name="connsiteX12" fmla="*/ 0 w 2426286"/>
                <a:gd name="connsiteY12" fmla="*/ 221600 h 2428092"/>
                <a:gd name="connsiteX13" fmla="*/ 0 w 2426286"/>
                <a:gd name="connsiteY13" fmla="*/ 2206588 h 2428092"/>
                <a:gd name="connsiteX14" fmla="*/ 221505 w 2426286"/>
                <a:gd name="connsiteY14" fmla="*/ 2428093 h 2428092"/>
                <a:gd name="connsiteX15" fmla="*/ 2204782 w 2426286"/>
                <a:gd name="connsiteY15" fmla="*/ 2428093 h 2428092"/>
                <a:gd name="connsiteX16" fmla="*/ 2426287 w 2426286"/>
                <a:gd name="connsiteY16" fmla="*/ 2206588 h 2428092"/>
                <a:gd name="connsiteX17" fmla="*/ 2426287 w 2426286"/>
                <a:gd name="connsiteY17" fmla="*/ 221600 h 2428092"/>
                <a:gd name="connsiteX18" fmla="*/ 2204877 w 2426286"/>
                <a:gd name="connsiteY18" fmla="*/ 0 h 2428092"/>
                <a:gd name="connsiteX19" fmla="*/ 2204782 w 2426286"/>
                <a:gd name="connsiteY19" fmla="*/ 0 h 24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26286" h="2428092">
                  <a:moveTo>
                    <a:pt x="2204782" y="19013"/>
                  </a:moveTo>
                  <a:cubicBezTo>
                    <a:pt x="2316587" y="19171"/>
                    <a:pt x="2407169" y="109795"/>
                    <a:pt x="2407273" y="221600"/>
                  </a:cubicBezTo>
                  <a:lnTo>
                    <a:pt x="2407273" y="2206588"/>
                  </a:lnTo>
                  <a:cubicBezTo>
                    <a:pt x="2407169" y="2318378"/>
                    <a:pt x="2316571" y="2408975"/>
                    <a:pt x="2204782" y="2409080"/>
                  </a:cubicBezTo>
                  <a:lnTo>
                    <a:pt x="221505" y="2409080"/>
                  </a:lnTo>
                  <a:cubicBezTo>
                    <a:pt x="109715" y="2408975"/>
                    <a:pt x="19118" y="2318378"/>
                    <a:pt x="19013" y="2206588"/>
                  </a:cubicBezTo>
                  <a:lnTo>
                    <a:pt x="19013" y="221600"/>
                  </a:lnTo>
                  <a:cubicBezTo>
                    <a:pt x="19118" y="109795"/>
                    <a:pt x="109700" y="19171"/>
                    <a:pt x="221505" y="19013"/>
                  </a:cubicBezTo>
                  <a:lnTo>
                    <a:pt x="2204782" y="19013"/>
                  </a:lnTo>
                  <a:moveTo>
                    <a:pt x="2204782" y="0"/>
                  </a:moveTo>
                  <a:lnTo>
                    <a:pt x="221505" y="0"/>
                  </a:lnTo>
                  <a:cubicBezTo>
                    <a:pt x="99171" y="0"/>
                    <a:pt x="0" y="99171"/>
                    <a:pt x="0" y="221505"/>
                  </a:cubicBezTo>
                  <a:cubicBezTo>
                    <a:pt x="0" y="221537"/>
                    <a:pt x="0" y="221568"/>
                    <a:pt x="0" y="221600"/>
                  </a:cubicBezTo>
                  <a:lnTo>
                    <a:pt x="0" y="2206588"/>
                  </a:lnTo>
                  <a:cubicBezTo>
                    <a:pt x="0" y="2328922"/>
                    <a:pt x="99171" y="2428093"/>
                    <a:pt x="221505" y="2428093"/>
                  </a:cubicBezTo>
                  <a:lnTo>
                    <a:pt x="2204782" y="2428093"/>
                  </a:lnTo>
                  <a:cubicBezTo>
                    <a:pt x="2327116" y="2428093"/>
                    <a:pt x="2426287" y="2328922"/>
                    <a:pt x="2426287" y="2206588"/>
                  </a:cubicBezTo>
                  <a:lnTo>
                    <a:pt x="2426287" y="221600"/>
                  </a:lnTo>
                  <a:cubicBezTo>
                    <a:pt x="2426339" y="99266"/>
                    <a:pt x="2327211" y="53"/>
                    <a:pt x="2204877" y="0"/>
                  </a:cubicBezTo>
                  <a:cubicBezTo>
                    <a:pt x="2204845" y="0"/>
                    <a:pt x="2204813" y="0"/>
                    <a:pt x="220478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bg2"/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 dirty="0"/>
            </a:p>
          </p:txBody>
        </p:sp>
        <p:grpSp>
          <p:nvGrpSpPr>
            <p:cNvPr id="317" name="Group 316">
              <a:extLst>
                <a:ext uri="{FF2B5EF4-FFF2-40B4-BE49-F238E27FC236}">
                  <a16:creationId xmlns:a16="http://schemas.microsoft.com/office/drawing/2014/main" id="{6A43E270-EBFC-D947-B00D-AD231875D6B5}"/>
                </a:ext>
              </a:extLst>
            </p:cNvPr>
            <p:cNvGrpSpPr/>
            <p:nvPr/>
          </p:nvGrpSpPr>
          <p:grpSpPr>
            <a:xfrm>
              <a:off x="1232688" y="3932388"/>
              <a:ext cx="1303186" cy="289270"/>
              <a:chOff x="2985988" y="1919153"/>
              <a:chExt cx="1907995" cy="423521"/>
            </a:xfrm>
          </p:grpSpPr>
          <p:grpSp>
            <p:nvGrpSpPr>
              <p:cNvPr id="318" name="Group 317">
                <a:extLst>
                  <a:ext uri="{FF2B5EF4-FFF2-40B4-BE49-F238E27FC236}">
                    <a16:creationId xmlns:a16="http://schemas.microsoft.com/office/drawing/2014/main" id="{9E57F991-C766-B347-8630-72C0AD11DE93}"/>
                  </a:ext>
                </a:extLst>
              </p:cNvPr>
              <p:cNvGrpSpPr/>
              <p:nvPr/>
            </p:nvGrpSpPr>
            <p:grpSpPr>
              <a:xfrm>
                <a:off x="298598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364" name="Freeform 363">
                  <a:extLst>
                    <a:ext uri="{FF2B5EF4-FFF2-40B4-BE49-F238E27FC236}">
                      <a16:creationId xmlns:a16="http://schemas.microsoft.com/office/drawing/2014/main" id="{350B29E9-291E-A342-ABAA-6ECDB3CEEC35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365" name="Graphic 30">
                  <a:extLst>
                    <a:ext uri="{FF2B5EF4-FFF2-40B4-BE49-F238E27FC236}">
                      <a16:creationId xmlns:a16="http://schemas.microsoft.com/office/drawing/2014/main" id="{ED56C28D-5D3D-5044-98BF-F8B93F0B96B0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370" name="Freeform 369">
                    <a:extLst>
                      <a:ext uri="{FF2B5EF4-FFF2-40B4-BE49-F238E27FC236}">
                        <a16:creationId xmlns:a16="http://schemas.microsoft.com/office/drawing/2014/main" id="{73518CE4-91E6-B449-AB5D-E79CC2496792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371" name="Freeform 370">
                    <a:extLst>
                      <a:ext uri="{FF2B5EF4-FFF2-40B4-BE49-F238E27FC236}">
                        <a16:creationId xmlns:a16="http://schemas.microsoft.com/office/drawing/2014/main" id="{EE0977DB-16AA-CD42-94C1-304E46A2629F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366" name="Freeform 365">
                  <a:extLst>
                    <a:ext uri="{FF2B5EF4-FFF2-40B4-BE49-F238E27FC236}">
                      <a16:creationId xmlns:a16="http://schemas.microsoft.com/office/drawing/2014/main" id="{34B54D66-AF34-144E-9DF6-11E08480B5F7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67" name="Freeform 366">
                  <a:extLst>
                    <a:ext uri="{FF2B5EF4-FFF2-40B4-BE49-F238E27FC236}">
                      <a16:creationId xmlns:a16="http://schemas.microsoft.com/office/drawing/2014/main" id="{CF7F5886-01AE-6248-9511-3ACF38E3EECE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68" name="Freeform 367">
                  <a:extLst>
                    <a:ext uri="{FF2B5EF4-FFF2-40B4-BE49-F238E27FC236}">
                      <a16:creationId xmlns:a16="http://schemas.microsoft.com/office/drawing/2014/main" id="{1165D466-1B04-E34E-BF31-9B5D4941D636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69" name="Freeform 368">
                  <a:extLst>
                    <a:ext uri="{FF2B5EF4-FFF2-40B4-BE49-F238E27FC236}">
                      <a16:creationId xmlns:a16="http://schemas.microsoft.com/office/drawing/2014/main" id="{FD2AA309-9B6F-B34C-A5E1-2B11DFC00ECC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19" name="Group 318">
                <a:extLst>
                  <a:ext uri="{FF2B5EF4-FFF2-40B4-BE49-F238E27FC236}">
                    <a16:creationId xmlns:a16="http://schemas.microsoft.com/office/drawing/2014/main" id="{5A081299-2055-C445-ACDB-0EADC6CDCDBE}"/>
                  </a:ext>
                </a:extLst>
              </p:cNvPr>
              <p:cNvGrpSpPr/>
              <p:nvPr/>
            </p:nvGrpSpPr>
            <p:grpSpPr>
              <a:xfrm>
                <a:off x="333587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356" name="Freeform 355">
                  <a:extLst>
                    <a:ext uri="{FF2B5EF4-FFF2-40B4-BE49-F238E27FC236}">
                      <a16:creationId xmlns:a16="http://schemas.microsoft.com/office/drawing/2014/main" id="{1ABE0E49-2170-B041-B13E-295C4DC66930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357" name="Graphic 30">
                  <a:extLst>
                    <a:ext uri="{FF2B5EF4-FFF2-40B4-BE49-F238E27FC236}">
                      <a16:creationId xmlns:a16="http://schemas.microsoft.com/office/drawing/2014/main" id="{3AC95E61-C23E-F94E-9F3E-D997E99E02F8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362" name="Freeform 361">
                    <a:extLst>
                      <a:ext uri="{FF2B5EF4-FFF2-40B4-BE49-F238E27FC236}">
                        <a16:creationId xmlns:a16="http://schemas.microsoft.com/office/drawing/2014/main" id="{B7D25832-583A-6443-BD48-B72BB274CE94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363" name="Freeform 362">
                    <a:extLst>
                      <a:ext uri="{FF2B5EF4-FFF2-40B4-BE49-F238E27FC236}">
                        <a16:creationId xmlns:a16="http://schemas.microsoft.com/office/drawing/2014/main" id="{BB66950F-6E21-7046-8DD0-607D2F8A4F49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358" name="Freeform 357">
                  <a:extLst>
                    <a:ext uri="{FF2B5EF4-FFF2-40B4-BE49-F238E27FC236}">
                      <a16:creationId xmlns:a16="http://schemas.microsoft.com/office/drawing/2014/main" id="{64A3751D-BD84-9946-A981-0D3A3E39946A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59" name="Freeform 358">
                  <a:extLst>
                    <a:ext uri="{FF2B5EF4-FFF2-40B4-BE49-F238E27FC236}">
                      <a16:creationId xmlns:a16="http://schemas.microsoft.com/office/drawing/2014/main" id="{A89C8CE7-402D-FA4D-8037-2B5BDFF4A1D5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60" name="Freeform 359">
                  <a:extLst>
                    <a:ext uri="{FF2B5EF4-FFF2-40B4-BE49-F238E27FC236}">
                      <a16:creationId xmlns:a16="http://schemas.microsoft.com/office/drawing/2014/main" id="{E8BA1315-59D4-A949-904B-5265A077C15F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61" name="Freeform 360">
                  <a:extLst>
                    <a:ext uri="{FF2B5EF4-FFF2-40B4-BE49-F238E27FC236}">
                      <a16:creationId xmlns:a16="http://schemas.microsoft.com/office/drawing/2014/main" id="{7B4ED00D-99EC-2748-A062-BAE509BA1F99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20" name="Group 319">
                <a:extLst>
                  <a:ext uri="{FF2B5EF4-FFF2-40B4-BE49-F238E27FC236}">
                    <a16:creationId xmlns:a16="http://schemas.microsoft.com/office/drawing/2014/main" id="{ED0EFC1D-75AA-6947-B975-32DB5947D516}"/>
                  </a:ext>
                </a:extLst>
              </p:cNvPr>
              <p:cNvGrpSpPr/>
              <p:nvPr/>
            </p:nvGrpSpPr>
            <p:grpSpPr>
              <a:xfrm>
                <a:off x="473541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348" name="Freeform 347">
                  <a:extLst>
                    <a:ext uri="{FF2B5EF4-FFF2-40B4-BE49-F238E27FC236}">
                      <a16:creationId xmlns:a16="http://schemas.microsoft.com/office/drawing/2014/main" id="{A1B55990-5199-F442-8C8B-BC3A2EF0CEE9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349" name="Graphic 30">
                  <a:extLst>
                    <a:ext uri="{FF2B5EF4-FFF2-40B4-BE49-F238E27FC236}">
                      <a16:creationId xmlns:a16="http://schemas.microsoft.com/office/drawing/2014/main" id="{0C5D6E09-09A9-FD47-A2E8-D1FFB6EE4229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354" name="Freeform 353">
                    <a:extLst>
                      <a:ext uri="{FF2B5EF4-FFF2-40B4-BE49-F238E27FC236}">
                        <a16:creationId xmlns:a16="http://schemas.microsoft.com/office/drawing/2014/main" id="{1AE29017-F57F-5441-95FA-4ED95FD36920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355" name="Freeform 354">
                    <a:extLst>
                      <a:ext uri="{FF2B5EF4-FFF2-40B4-BE49-F238E27FC236}">
                        <a16:creationId xmlns:a16="http://schemas.microsoft.com/office/drawing/2014/main" id="{72E65156-3823-2A4D-B6B7-1C5382139AF1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350" name="Freeform 349">
                  <a:extLst>
                    <a:ext uri="{FF2B5EF4-FFF2-40B4-BE49-F238E27FC236}">
                      <a16:creationId xmlns:a16="http://schemas.microsoft.com/office/drawing/2014/main" id="{5886AECE-0188-F444-9D1C-BCCB5A4E47ED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51" name="Freeform 350">
                  <a:extLst>
                    <a:ext uri="{FF2B5EF4-FFF2-40B4-BE49-F238E27FC236}">
                      <a16:creationId xmlns:a16="http://schemas.microsoft.com/office/drawing/2014/main" id="{2452F821-32F9-1E44-AB37-E2BF4A0B10E7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52" name="Freeform 351">
                  <a:extLst>
                    <a:ext uri="{FF2B5EF4-FFF2-40B4-BE49-F238E27FC236}">
                      <a16:creationId xmlns:a16="http://schemas.microsoft.com/office/drawing/2014/main" id="{EAA9E764-C666-F14D-937E-B249AC5B2985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53" name="Freeform 352">
                  <a:extLst>
                    <a:ext uri="{FF2B5EF4-FFF2-40B4-BE49-F238E27FC236}">
                      <a16:creationId xmlns:a16="http://schemas.microsoft.com/office/drawing/2014/main" id="{0495E1A4-AA0E-8842-9FEB-BCAF6845DCFD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21" name="Group 320">
                <a:extLst>
                  <a:ext uri="{FF2B5EF4-FFF2-40B4-BE49-F238E27FC236}">
                    <a16:creationId xmlns:a16="http://schemas.microsoft.com/office/drawing/2014/main" id="{23CB8EB8-B8C2-844E-9450-5F1EC9206FEE}"/>
                  </a:ext>
                </a:extLst>
              </p:cNvPr>
              <p:cNvGrpSpPr/>
              <p:nvPr/>
            </p:nvGrpSpPr>
            <p:grpSpPr>
              <a:xfrm>
                <a:off x="438552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340" name="Freeform 339">
                  <a:extLst>
                    <a:ext uri="{FF2B5EF4-FFF2-40B4-BE49-F238E27FC236}">
                      <a16:creationId xmlns:a16="http://schemas.microsoft.com/office/drawing/2014/main" id="{4159AC66-9336-1B4C-91D7-1B10A75C790B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341" name="Graphic 30">
                  <a:extLst>
                    <a:ext uri="{FF2B5EF4-FFF2-40B4-BE49-F238E27FC236}">
                      <a16:creationId xmlns:a16="http://schemas.microsoft.com/office/drawing/2014/main" id="{C7193B4D-FD90-7148-A4A2-BA52D7668EAF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346" name="Freeform 345">
                    <a:extLst>
                      <a:ext uri="{FF2B5EF4-FFF2-40B4-BE49-F238E27FC236}">
                        <a16:creationId xmlns:a16="http://schemas.microsoft.com/office/drawing/2014/main" id="{10E3577A-483C-A043-91AE-DD239A63158A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347" name="Freeform 346">
                    <a:extLst>
                      <a:ext uri="{FF2B5EF4-FFF2-40B4-BE49-F238E27FC236}">
                        <a16:creationId xmlns:a16="http://schemas.microsoft.com/office/drawing/2014/main" id="{71058174-2773-B645-B07F-BCF1DDC2EDF7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342" name="Freeform 341">
                  <a:extLst>
                    <a:ext uri="{FF2B5EF4-FFF2-40B4-BE49-F238E27FC236}">
                      <a16:creationId xmlns:a16="http://schemas.microsoft.com/office/drawing/2014/main" id="{B2AB439B-1060-0741-AC86-6782F2BB3B6B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43" name="Freeform 342">
                  <a:extLst>
                    <a:ext uri="{FF2B5EF4-FFF2-40B4-BE49-F238E27FC236}">
                      <a16:creationId xmlns:a16="http://schemas.microsoft.com/office/drawing/2014/main" id="{2A2E5CCB-61CC-AB49-B397-89E26258D47C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44" name="Freeform 343">
                  <a:extLst>
                    <a:ext uri="{FF2B5EF4-FFF2-40B4-BE49-F238E27FC236}">
                      <a16:creationId xmlns:a16="http://schemas.microsoft.com/office/drawing/2014/main" id="{48E2E0D9-5D0C-EA4A-B6EB-2DE9C99F0ED4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45" name="Freeform 344">
                  <a:extLst>
                    <a:ext uri="{FF2B5EF4-FFF2-40B4-BE49-F238E27FC236}">
                      <a16:creationId xmlns:a16="http://schemas.microsoft.com/office/drawing/2014/main" id="{9758A46D-4415-8A48-86CA-395B6B9EF4B6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22" name="Group 321">
                <a:extLst>
                  <a:ext uri="{FF2B5EF4-FFF2-40B4-BE49-F238E27FC236}">
                    <a16:creationId xmlns:a16="http://schemas.microsoft.com/office/drawing/2014/main" id="{EB1B4386-6898-FF47-B21E-B784FDECCE83}"/>
                  </a:ext>
                </a:extLst>
              </p:cNvPr>
              <p:cNvGrpSpPr/>
              <p:nvPr/>
            </p:nvGrpSpPr>
            <p:grpSpPr>
              <a:xfrm>
                <a:off x="403564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332" name="Freeform 331">
                  <a:extLst>
                    <a:ext uri="{FF2B5EF4-FFF2-40B4-BE49-F238E27FC236}">
                      <a16:creationId xmlns:a16="http://schemas.microsoft.com/office/drawing/2014/main" id="{38387DB1-C22C-1D4C-9498-6D98279DC76F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333" name="Graphic 30">
                  <a:extLst>
                    <a:ext uri="{FF2B5EF4-FFF2-40B4-BE49-F238E27FC236}">
                      <a16:creationId xmlns:a16="http://schemas.microsoft.com/office/drawing/2014/main" id="{C120CBFD-8083-374F-A9C2-D4203FC15971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338" name="Freeform 337">
                    <a:extLst>
                      <a:ext uri="{FF2B5EF4-FFF2-40B4-BE49-F238E27FC236}">
                        <a16:creationId xmlns:a16="http://schemas.microsoft.com/office/drawing/2014/main" id="{7EFE1A68-5845-6349-905C-8A091AFDDFF7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339" name="Freeform 338">
                    <a:extLst>
                      <a:ext uri="{FF2B5EF4-FFF2-40B4-BE49-F238E27FC236}">
                        <a16:creationId xmlns:a16="http://schemas.microsoft.com/office/drawing/2014/main" id="{7B88D567-0F6A-684B-B006-C696381D36F6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334" name="Freeform 333">
                  <a:extLst>
                    <a:ext uri="{FF2B5EF4-FFF2-40B4-BE49-F238E27FC236}">
                      <a16:creationId xmlns:a16="http://schemas.microsoft.com/office/drawing/2014/main" id="{BAABBE50-3062-B546-8DFC-6F3382413E2E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35" name="Freeform 334">
                  <a:extLst>
                    <a:ext uri="{FF2B5EF4-FFF2-40B4-BE49-F238E27FC236}">
                      <a16:creationId xmlns:a16="http://schemas.microsoft.com/office/drawing/2014/main" id="{DB4F1C71-9CCD-6F4D-B3E2-82BA70D3106A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36" name="Freeform 335">
                  <a:extLst>
                    <a:ext uri="{FF2B5EF4-FFF2-40B4-BE49-F238E27FC236}">
                      <a16:creationId xmlns:a16="http://schemas.microsoft.com/office/drawing/2014/main" id="{27C7E1D2-77F3-0540-9CB0-4FFCA0E576BA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37" name="Freeform 336">
                  <a:extLst>
                    <a:ext uri="{FF2B5EF4-FFF2-40B4-BE49-F238E27FC236}">
                      <a16:creationId xmlns:a16="http://schemas.microsoft.com/office/drawing/2014/main" id="{99845F42-6D00-024C-A14D-E0F6E2618F38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23" name="Group 322">
                <a:extLst>
                  <a:ext uri="{FF2B5EF4-FFF2-40B4-BE49-F238E27FC236}">
                    <a16:creationId xmlns:a16="http://schemas.microsoft.com/office/drawing/2014/main" id="{3D8528CA-EE5C-6646-A1AE-14076E4A44EE}"/>
                  </a:ext>
                </a:extLst>
              </p:cNvPr>
              <p:cNvGrpSpPr/>
              <p:nvPr/>
            </p:nvGrpSpPr>
            <p:grpSpPr>
              <a:xfrm>
                <a:off x="368575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324" name="Freeform 323">
                  <a:extLst>
                    <a:ext uri="{FF2B5EF4-FFF2-40B4-BE49-F238E27FC236}">
                      <a16:creationId xmlns:a16="http://schemas.microsoft.com/office/drawing/2014/main" id="{39B84461-197D-6D47-81BC-52C9FCF084E6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325" name="Graphic 30">
                  <a:extLst>
                    <a:ext uri="{FF2B5EF4-FFF2-40B4-BE49-F238E27FC236}">
                      <a16:creationId xmlns:a16="http://schemas.microsoft.com/office/drawing/2014/main" id="{74D8D23E-7269-9E45-B2C4-98A96D5BD681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330" name="Freeform 329">
                    <a:extLst>
                      <a:ext uri="{FF2B5EF4-FFF2-40B4-BE49-F238E27FC236}">
                        <a16:creationId xmlns:a16="http://schemas.microsoft.com/office/drawing/2014/main" id="{E188ACFD-F5BF-E545-B892-9986387FBB56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331" name="Freeform 330">
                    <a:extLst>
                      <a:ext uri="{FF2B5EF4-FFF2-40B4-BE49-F238E27FC236}">
                        <a16:creationId xmlns:a16="http://schemas.microsoft.com/office/drawing/2014/main" id="{07B54182-38E4-CC45-A13F-0672286BE75A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326" name="Freeform 325">
                  <a:extLst>
                    <a:ext uri="{FF2B5EF4-FFF2-40B4-BE49-F238E27FC236}">
                      <a16:creationId xmlns:a16="http://schemas.microsoft.com/office/drawing/2014/main" id="{D9A75F92-6FC1-C949-87A8-240DE6E13FB2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27" name="Freeform 326">
                  <a:extLst>
                    <a:ext uri="{FF2B5EF4-FFF2-40B4-BE49-F238E27FC236}">
                      <a16:creationId xmlns:a16="http://schemas.microsoft.com/office/drawing/2014/main" id="{4A916387-1BB7-6F49-98ED-D1F782FB024E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28" name="Freeform 327">
                  <a:extLst>
                    <a:ext uri="{FF2B5EF4-FFF2-40B4-BE49-F238E27FC236}">
                      <a16:creationId xmlns:a16="http://schemas.microsoft.com/office/drawing/2014/main" id="{72A27AEC-FBA0-2749-9582-33E3EC7E762A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29" name="Freeform 328">
                  <a:extLst>
                    <a:ext uri="{FF2B5EF4-FFF2-40B4-BE49-F238E27FC236}">
                      <a16:creationId xmlns:a16="http://schemas.microsoft.com/office/drawing/2014/main" id="{342B6E54-BAAA-B74C-8ED9-5E30885E7C3E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</p:grpSp>
      </p:grpSp>
      <p:grpSp>
        <p:nvGrpSpPr>
          <p:cNvPr id="372" name="Group 371">
            <a:extLst>
              <a:ext uri="{FF2B5EF4-FFF2-40B4-BE49-F238E27FC236}">
                <a16:creationId xmlns:a16="http://schemas.microsoft.com/office/drawing/2014/main" id="{99081F45-4EF5-0B48-9E3A-DC71F026C1C0}"/>
              </a:ext>
            </a:extLst>
          </p:cNvPr>
          <p:cNvGrpSpPr>
            <a:grpSpLocks noChangeAspect="1"/>
          </p:cNvGrpSpPr>
          <p:nvPr/>
        </p:nvGrpSpPr>
        <p:grpSpPr>
          <a:xfrm>
            <a:off x="9437888" y="2805422"/>
            <a:ext cx="1657186" cy="2341412"/>
            <a:chOff x="1055688" y="3932388"/>
            <a:chExt cx="1657186" cy="2341412"/>
          </a:xfrm>
        </p:grpSpPr>
        <p:sp>
          <p:nvSpPr>
            <p:cNvPr id="373" name="Rounded Rectangle 372">
              <a:extLst>
                <a:ext uri="{FF2B5EF4-FFF2-40B4-BE49-F238E27FC236}">
                  <a16:creationId xmlns:a16="http://schemas.microsoft.com/office/drawing/2014/main" id="{0ECCFE01-D22E-F743-BB3F-2B1C9F19B433}"/>
                </a:ext>
              </a:extLst>
            </p:cNvPr>
            <p:cNvSpPr/>
            <p:nvPr/>
          </p:nvSpPr>
          <p:spPr>
            <a:xfrm>
              <a:off x="1055688" y="3992320"/>
              <a:ext cx="1656862" cy="1808060"/>
            </a:xfrm>
            <a:prstGeom prst="roundRect">
              <a:avLst>
                <a:gd name="adj" fmla="val 10777"/>
              </a:avLst>
            </a:prstGeom>
            <a:gradFill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</a:gradFill>
            <a:ln w="15875" cap="flat">
              <a:noFill/>
              <a:prstDash val="solid"/>
              <a:miter/>
            </a:ln>
            <a:effectLst>
              <a:outerShdw blurRad="203200" dist="50800" dir="1800000" algn="tl" rotWithShape="0">
                <a:prstClr val="black">
                  <a:alpha val="1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en-EG" sz="1400" dirty="0"/>
            </a:p>
          </p:txBody>
        </p:sp>
        <p:sp>
          <p:nvSpPr>
            <p:cNvPr id="374" name="Rounded Rectangle 373">
              <a:extLst>
                <a:ext uri="{FF2B5EF4-FFF2-40B4-BE49-F238E27FC236}">
                  <a16:creationId xmlns:a16="http://schemas.microsoft.com/office/drawing/2014/main" id="{F5329032-90A2-374A-B8E6-34089A906467}"/>
                </a:ext>
              </a:extLst>
            </p:cNvPr>
            <p:cNvSpPr/>
            <p:nvPr/>
          </p:nvSpPr>
          <p:spPr>
            <a:xfrm>
              <a:off x="1055688" y="3992320"/>
              <a:ext cx="1656862" cy="1808062"/>
            </a:xfrm>
            <a:prstGeom prst="roundRect">
              <a:avLst>
                <a:gd name="adj" fmla="val 10777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152400" dist="50800" dir="174000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EG" sz="1400" dirty="0"/>
            </a:p>
          </p:txBody>
        </p:sp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id="{5A6447C5-8661-994B-8B38-3B7A2FF4569A}"/>
                </a:ext>
              </a:extLst>
            </p:cNvPr>
            <p:cNvSpPr/>
            <p:nvPr/>
          </p:nvSpPr>
          <p:spPr>
            <a:xfrm>
              <a:off x="1055688" y="3992126"/>
              <a:ext cx="1657186" cy="579904"/>
            </a:xfrm>
            <a:custGeom>
              <a:avLst/>
              <a:gdLst>
                <a:gd name="connsiteX0" fmla="*/ 0 w 2426286"/>
                <a:gd name="connsiteY0" fmla="*/ 849039 h 849038"/>
                <a:gd name="connsiteX1" fmla="*/ 0 w 2426286"/>
                <a:gd name="connsiteY1" fmla="*/ 221600 h 849038"/>
                <a:gd name="connsiteX2" fmla="*/ 221410 w 2426286"/>
                <a:gd name="connsiteY2" fmla="*/ 0 h 849038"/>
                <a:gd name="connsiteX3" fmla="*/ 221505 w 2426286"/>
                <a:gd name="connsiteY3" fmla="*/ 0 h 849038"/>
                <a:gd name="connsiteX4" fmla="*/ 2204782 w 2426286"/>
                <a:gd name="connsiteY4" fmla="*/ 0 h 849038"/>
                <a:gd name="connsiteX5" fmla="*/ 2426287 w 2426286"/>
                <a:gd name="connsiteY5" fmla="*/ 221505 h 849038"/>
                <a:gd name="connsiteX6" fmla="*/ 2426287 w 2426286"/>
                <a:gd name="connsiteY6" fmla="*/ 221600 h 849038"/>
                <a:gd name="connsiteX7" fmla="*/ 2426287 w 2426286"/>
                <a:gd name="connsiteY7" fmla="*/ 849039 h 84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6286" h="849038">
                  <a:moveTo>
                    <a:pt x="0" y="849039"/>
                  </a:moveTo>
                  <a:lnTo>
                    <a:pt x="0" y="221600"/>
                  </a:lnTo>
                  <a:cubicBezTo>
                    <a:pt x="-52" y="99266"/>
                    <a:pt x="99076" y="53"/>
                    <a:pt x="221410" y="0"/>
                  </a:cubicBezTo>
                  <a:cubicBezTo>
                    <a:pt x="221442" y="0"/>
                    <a:pt x="221473" y="0"/>
                    <a:pt x="221505" y="0"/>
                  </a:cubicBezTo>
                  <a:lnTo>
                    <a:pt x="2204782" y="0"/>
                  </a:lnTo>
                  <a:cubicBezTo>
                    <a:pt x="2327115" y="0"/>
                    <a:pt x="2426287" y="99171"/>
                    <a:pt x="2426287" y="221505"/>
                  </a:cubicBezTo>
                  <a:cubicBezTo>
                    <a:pt x="2426287" y="221537"/>
                    <a:pt x="2426287" y="221568"/>
                    <a:pt x="2426287" y="221600"/>
                  </a:cubicBezTo>
                  <a:lnTo>
                    <a:pt x="2426287" y="84903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17BFFF99-CF37-444E-BF21-DF8C9F0C0DAC}"/>
                </a:ext>
              </a:extLst>
            </p:cNvPr>
            <p:cNvSpPr txBox="1"/>
            <p:nvPr/>
          </p:nvSpPr>
          <p:spPr>
            <a:xfrm flipH="1">
              <a:off x="1388294" y="4635842"/>
              <a:ext cx="99165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2"/>
                  </a:solidFill>
                  <a:latin typeface="Raleway Medium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Final meet up with Client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43F24BB0-2F28-C045-9911-2F42F5BFBF3F}"/>
                </a:ext>
              </a:extLst>
            </p:cNvPr>
            <p:cNvSpPr/>
            <p:nvPr/>
          </p:nvSpPr>
          <p:spPr>
            <a:xfrm flipH="1">
              <a:off x="1141413" y="4964263"/>
              <a:ext cx="1440434" cy="7169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Start with the basics.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Ask participants for input.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Prioritize agenda items.</a:t>
              </a:r>
            </a:p>
            <a:p>
              <a:pPr marL="228600" indent="-228600">
                <a:lnSpc>
                  <a:spcPct val="150000"/>
                </a:lnSpc>
                <a:buClr>
                  <a:schemeClr val="tx2"/>
                </a:buClr>
                <a:buSzPct val="90000"/>
                <a:buFont typeface=".Hiragino Kaku Gothic Interface W3"/>
                <a:buChar char="◉"/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Allow adequate time.</a:t>
              </a:r>
            </a:p>
          </p:txBody>
        </p:sp>
        <p:sp>
          <p:nvSpPr>
            <p:cNvPr id="378" name="Rounded Rectangle 377">
              <a:extLst>
                <a:ext uri="{FF2B5EF4-FFF2-40B4-BE49-F238E27FC236}">
                  <a16:creationId xmlns:a16="http://schemas.microsoft.com/office/drawing/2014/main" id="{1A1B95B6-AFBE-C745-8F21-9577F2EF36A2}"/>
                </a:ext>
              </a:extLst>
            </p:cNvPr>
            <p:cNvSpPr/>
            <p:nvPr/>
          </p:nvSpPr>
          <p:spPr>
            <a:xfrm>
              <a:off x="1055688" y="6011081"/>
              <a:ext cx="1650726" cy="262719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EG" sz="1000" b="1" dirty="0">
                  <a:solidFill>
                    <a:schemeClr val="tx2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Start Meeting</a:t>
              </a: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45BD1EC0-568C-084B-9291-4E8D78DB63A1}"/>
                </a:ext>
              </a:extLst>
            </p:cNvPr>
            <p:cNvSpPr txBox="1"/>
            <p:nvPr/>
          </p:nvSpPr>
          <p:spPr>
            <a:xfrm flipH="1">
              <a:off x="1275189" y="4289378"/>
              <a:ext cx="121818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FFFF"/>
                  </a:solidFill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25 – 12 – 2023 </a:t>
              </a:r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id="{B2992B62-31EF-7348-8919-47DA86EA2CC9}"/>
                </a:ext>
              </a:extLst>
            </p:cNvPr>
            <p:cNvSpPr/>
            <p:nvPr/>
          </p:nvSpPr>
          <p:spPr>
            <a:xfrm>
              <a:off x="1055688" y="3992320"/>
              <a:ext cx="1657186" cy="1808060"/>
            </a:xfrm>
            <a:custGeom>
              <a:avLst/>
              <a:gdLst>
                <a:gd name="connsiteX0" fmla="*/ 2204782 w 2426286"/>
                <a:gd name="connsiteY0" fmla="*/ 19013 h 2428092"/>
                <a:gd name="connsiteX1" fmla="*/ 2407273 w 2426286"/>
                <a:gd name="connsiteY1" fmla="*/ 221600 h 2428092"/>
                <a:gd name="connsiteX2" fmla="*/ 2407273 w 2426286"/>
                <a:gd name="connsiteY2" fmla="*/ 2206588 h 2428092"/>
                <a:gd name="connsiteX3" fmla="*/ 2204782 w 2426286"/>
                <a:gd name="connsiteY3" fmla="*/ 2409080 h 2428092"/>
                <a:gd name="connsiteX4" fmla="*/ 221505 w 2426286"/>
                <a:gd name="connsiteY4" fmla="*/ 2409080 h 2428092"/>
                <a:gd name="connsiteX5" fmla="*/ 19013 w 2426286"/>
                <a:gd name="connsiteY5" fmla="*/ 2206588 h 2428092"/>
                <a:gd name="connsiteX6" fmla="*/ 19013 w 2426286"/>
                <a:gd name="connsiteY6" fmla="*/ 221600 h 2428092"/>
                <a:gd name="connsiteX7" fmla="*/ 221505 w 2426286"/>
                <a:gd name="connsiteY7" fmla="*/ 19013 h 2428092"/>
                <a:gd name="connsiteX8" fmla="*/ 2204782 w 2426286"/>
                <a:gd name="connsiteY8" fmla="*/ 19013 h 2428092"/>
                <a:gd name="connsiteX9" fmla="*/ 2204782 w 2426286"/>
                <a:gd name="connsiteY9" fmla="*/ 0 h 2428092"/>
                <a:gd name="connsiteX10" fmla="*/ 221505 w 2426286"/>
                <a:gd name="connsiteY10" fmla="*/ 0 h 2428092"/>
                <a:gd name="connsiteX11" fmla="*/ 0 w 2426286"/>
                <a:gd name="connsiteY11" fmla="*/ 221505 h 2428092"/>
                <a:gd name="connsiteX12" fmla="*/ 0 w 2426286"/>
                <a:gd name="connsiteY12" fmla="*/ 221600 h 2428092"/>
                <a:gd name="connsiteX13" fmla="*/ 0 w 2426286"/>
                <a:gd name="connsiteY13" fmla="*/ 2206588 h 2428092"/>
                <a:gd name="connsiteX14" fmla="*/ 221505 w 2426286"/>
                <a:gd name="connsiteY14" fmla="*/ 2428093 h 2428092"/>
                <a:gd name="connsiteX15" fmla="*/ 2204782 w 2426286"/>
                <a:gd name="connsiteY15" fmla="*/ 2428093 h 2428092"/>
                <a:gd name="connsiteX16" fmla="*/ 2426287 w 2426286"/>
                <a:gd name="connsiteY16" fmla="*/ 2206588 h 2428092"/>
                <a:gd name="connsiteX17" fmla="*/ 2426287 w 2426286"/>
                <a:gd name="connsiteY17" fmla="*/ 221600 h 2428092"/>
                <a:gd name="connsiteX18" fmla="*/ 2204877 w 2426286"/>
                <a:gd name="connsiteY18" fmla="*/ 0 h 2428092"/>
                <a:gd name="connsiteX19" fmla="*/ 2204782 w 2426286"/>
                <a:gd name="connsiteY19" fmla="*/ 0 h 24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26286" h="2428092">
                  <a:moveTo>
                    <a:pt x="2204782" y="19013"/>
                  </a:moveTo>
                  <a:cubicBezTo>
                    <a:pt x="2316587" y="19171"/>
                    <a:pt x="2407169" y="109795"/>
                    <a:pt x="2407273" y="221600"/>
                  </a:cubicBezTo>
                  <a:lnTo>
                    <a:pt x="2407273" y="2206588"/>
                  </a:lnTo>
                  <a:cubicBezTo>
                    <a:pt x="2407169" y="2318378"/>
                    <a:pt x="2316571" y="2408975"/>
                    <a:pt x="2204782" y="2409080"/>
                  </a:cubicBezTo>
                  <a:lnTo>
                    <a:pt x="221505" y="2409080"/>
                  </a:lnTo>
                  <a:cubicBezTo>
                    <a:pt x="109715" y="2408975"/>
                    <a:pt x="19118" y="2318378"/>
                    <a:pt x="19013" y="2206588"/>
                  </a:cubicBezTo>
                  <a:lnTo>
                    <a:pt x="19013" y="221600"/>
                  </a:lnTo>
                  <a:cubicBezTo>
                    <a:pt x="19118" y="109795"/>
                    <a:pt x="109700" y="19171"/>
                    <a:pt x="221505" y="19013"/>
                  </a:cubicBezTo>
                  <a:lnTo>
                    <a:pt x="2204782" y="19013"/>
                  </a:lnTo>
                  <a:moveTo>
                    <a:pt x="2204782" y="0"/>
                  </a:moveTo>
                  <a:lnTo>
                    <a:pt x="221505" y="0"/>
                  </a:lnTo>
                  <a:cubicBezTo>
                    <a:pt x="99171" y="0"/>
                    <a:pt x="0" y="99171"/>
                    <a:pt x="0" y="221505"/>
                  </a:cubicBezTo>
                  <a:cubicBezTo>
                    <a:pt x="0" y="221537"/>
                    <a:pt x="0" y="221568"/>
                    <a:pt x="0" y="221600"/>
                  </a:cubicBezTo>
                  <a:lnTo>
                    <a:pt x="0" y="2206588"/>
                  </a:lnTo>
                  <a:cubicBezTo>
                    <a:pt x="0" y="2328922"/>
                    <a:pt x="99171" y="2428093"/>
                    <a:pt x="221505" y="2428093"/>
                  </a:cubicBezTo>
                  <a:lnTo>
                    <a:pt x="2204782" y="2428093"/>
                  </a:lnTo>
                  <a:cubicBezTo>
                    <a:pt x="2327116" y="2428093"/>
                    <a:pt x="2426287" y="2328922"/>
                    <a:pt x="2426287" y="2206588"/>
                  </a:cubicBezTo>
                  <a:lnTo>
                    <a:pt x="2426287" y="221600"/>
                  </a:lnTo>
                  <a:cubicBezTo>
                    <a:pt x="2426339" y="99266"/>
                    <a:pt x="2327211" y="53"/>
                    <a:pt x="2204877" y="0"/>
                  </a:cubicBezTo>
                  <a:cubicBezTo>
                    <a:pt x="2204845" y="0"/>
                    <a:pt x="2204813" y="0"/>
                    <a:pt x="220478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bg2"/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 dirty="0"/>
            </a:p>
          </p:txBody>
        </p:sp>
        <p:grpSp>
          <p:nvGrpSpPr>
            <p:cNvPr id="381" name="Group 380">
              <a:extLst>
                <a:ext uri="{FF2B5EF4-FFF2-40B4-BE49-F238E27FC236}">
                  <a16:creationId xmlns:a16="http://schemas.microsoft.com/office/drawing/2014/main" id="{FCBBB973-A50C-2646-821E-A3B5AFEABEC8}"/>
                </a:ext>
              </a:extLst>
            </p:cNvPr>
            <p:cNvGrpSpPr/>
            <p:nvPr/>
          </p:nvGrpSpPr>
          <p:grpSpPr>
            <a:xfrm>
              <a:off x="1232688" y="3932388"/>
              <a:ext cx="1303186" cy="289270"/>
              <a:chOff x="2985988" y="1919153"/>
              <a:chExt cx="1907995" cy="423521"/>
            </a:xfrm>
          </p:grpSpPr>
          <p:grpSp>
            <p:nvGrpSpPr>
              <p:cNvPr id="382" name="Group 381">
                <a:extLst>
                  <a:ext uri="{FF2B5EF4-FFF2-40B4-BE49-F238E27FC236}">
                    <a16:creationId xmlns:a16="http://schemas.microsoft.com/office/drawing/2014/main" id="{8EE71CA8-4AA7-BD40-9478-6E549080046E}"/>
                  </a:ext>
                </a:extLst>
              </p:cNvPr>
              <p:cNvGrpSpPr/>
              <p:nvPr/>
            </p:nvGrpSpPr>
            <p:grpSpPr>
              <a:xfrm>
                <a:off x="298598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28" name="Freeform 427">
                  <a:extLst>
                    <a:ext uri="{FF2B5EF4-FFF2-40B4-BE49-F238E27FC236}">
                      <a16:creationId xmlns:a16="http://schemas.microsoft.com/office/drawing/2014/main" id="{1D0F3169-C638-6F47-9D66-00ADD8184D24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29" name="Graphic 30">
                  <a:extLst>
                    <a:ext uri="{FF2B5EF4-FFF2-40B4-BE49-F238E27FC236}">
                      <a16:creationId xmlns:a16="http://schemas.microsoft.com/office/drawing/2014/main" id="{7391DD57-77B3-224D-84C4-328920FD9768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34" name="Freeform 433">
                    <a:extLst>
                      <a:ext uri="{FF2B5EF4-FFF2-40B4-BE49-F238E27FC236}">
                        <a16:creationId xmlns:a16="http://schemas.microsoft.com/office/drawing/2014/main" id="{9D3CD214-A004-F944-8589-29F280F65825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35" name="Freeform 434">
                    <a:extLst>
                      <a:ext uri="{FF2B5EF4-FFF2-40B4-BE49-F238E27FC236}">
                        <a16:creationId xmlns:a16="http://schemas.microsoft.com/office/drawing/2014/main" id="{9D436C3F-EC45-C745-B3F1-44873AFDDD10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30" name="Freeform 429">
                  <a:extLst>
                    <a:ext uri="{FF2B5EF4-FFF2-40B4-BE49-F238E27FC236}">
                      <a16:creationId xmlns:a16="http://schemas.microsoft.com/office/drawing/2014/main" id="{C50E4442-715F-8A42-8081-1B0EC7834198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31" name="Freeform 430">
                  <a:extLst>
                    <a:ext uri="{FF2B5EF4-FFF2-40B4-BE49-F238E27FC236}">
                      <a16:creationId xmlns:a16="http://schemas.microsoft.com/office/drawing/2014/main" id="{011843EB-1A1C-1D48-9775-8DB15A0F2C28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32" name="Freeform 431">
                  <a:extLst>
                    <a:ext uri="{FF2B5EF4-FFF2-40B4-BE49-F238E27FC236}">
                      <a16:creationId xmlns:a16="http://schemas.microsoft.com/office/drawing/2014/main" id="{C59AF932-77DB-7140-8BBF-C4F76F6D44F8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33" name="Freeform 432">
                  <a:extLst>
                    <a:ext uri="{FF2B5EF4-FFF2-40B4-BE49-F238E27FC236}">
                      <a16:creationId xmlns:a16="http://schemas.microsoft.com/office/drawing/2014/main" id="{8961319E-37F7-BD4C-83A2-58CB955CDE59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83" name="Group 382">
                <a:extLst>
                  <a:ext uri="{FF2B5EF4-FFF2-40B4-BE49-F238E27FC236}">
                    <a16:creationId xmlns:a16="http://schemas.microsoft.com/office/drawing/2014/main" id="{C6CC92A7-2867-A74C-9B46-26D3E4E0EACC}"/>
                  </a:ext>
                </a:extLst>
              </p:cNvPr>
              <p:cNvGrpSpPr/>
              <p:nvPr/>
            </p:nvGrpSpPr>
            <p:grpSpPr>
              <a:xfrm>
                <a:off x="333587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20" name="Freeform 419">
                  <a:extLst>
                    <a:ext uri="{FF2B5EF4-FFF2-40B4-BE49-F238E27FC236}">
                      <a16:creationId xmlns:a16="http://schemas.microsoft.com/office/drawing/2014/main" id="{E85EE571-CE16-E745-A592-75FCB26D660F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21" name="Graphic 30">
                  <a:extLst>
                    <a:ext uri="{FF2B5EF4-FFF2-40B4-BE49-F238E27FC236}">
                      <a16:creationId xmlns:a16="http://schemas.microsoft.com/office/drawing/2014/main" id="{3EAEDA24-F937-CD46-8702-D280D1A181E3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26" name="Freeform 425">
                    <a:extLst>
                      <a:ext uri="{FF2B5EF4-FFF2-40B4-BE49-F238E27FC236}">
                        <a16:creationId xmlns:a16="http://schemas.microsoft.com/office/drawing/2014/main" id="{DAEBE7DF-1343-094F-AFF3-6B0DAB1D6133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27" name="Freeform 426">
                    <a:extLst>
                      <a:ext uri="{FF2B5EF4-FFF2-40B4-BE49-F238E27FC236}">
                        <a16:creationId xmlns:a16="http://schemas.microsoft.com/office/drawing/2014/main" id="{7313D3BD-DFA2-B642-97C5-39F2217F8FB5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22" name="Freeform 421">
                  <a:extLst>
                    <a:ext uri="{FF2B5EF4-FFF2-40B4-BE49-F238E27FC236}">
                      <a16:creationId xmlns:a16="http://schemas.microsoft.com/office/drawing/2014/main" id="{F9D960CD-0822-964C-888D-9DB97E20BECB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23" name="Freeform 422">
                  <a:extLst>
                    <a:ext uri="{FF2B5EF4-FFF2-40B4-BE49-F238E27FC236}">
                      <a16:creationId xmlns:a16="http://schemas.microsoft.com/office/drawing/2014/main" id="{C2C518BE-1BEB-3D47-A579-C5D72DFB2663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24" name="Freeform 423">
                  <a:extLst>
                    <a:ext uri="{FF2B5EF4-FFF2-40B4-BE49-F238E27FC236}">
                      <a16:creationId xmlns:a16="http://schemas.microsoft.com/office/drawing/2014/main" id="{ECA41F66-9D82-6841-BA46-CE8D1CD95089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25" name="Freeform 424">
                  <a:extLst>
                    <a:ext uri="{FF2B5EF4-FFF2-40B4-BE49-F238E27FC236}">
                      <a16:creationId xmlns:a16="http://schemas.microsoft.com/office/drawing/2014/main" id="{F19E4C87-6F8B-6C43-BAB2-4FEF1F6E1C37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84" name="Group 383">
                <a:extLst>
                  <a:ext uri="{FF2B5EF4-FFF2-40B4-BE49-F238E27FC236}">
                    <a16:creationId xmlns:a16="http://schemas.microsoft.com/office/drawing/2014/main" id="{271F011F-8DC0-DA42-A35F-77CC8AB50E4C}"/>
                  </a:ext>
                </a:extLst>
              </p:cNvPr>
              <p:cNvGrpSpPr/>
              <p:nvPr/>
            </p:nvGrpSpPr>
            <p:grpSpPr>
              <a:xfrm>
                <a:off x="473541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12" name="Freeform 411">
                  <a:extLst>
                    <a:ext uri="{FF2B5EF4-FFF2-40B4-BE49-F238E27FC236}">
                      <a16:creationId xmlns:a16="http://schemas.microsoft.com/office/drawing/2014/main" id="{15FB64D6-ECB1-1E48-A07E-200F54ABDFB3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13" name="Graphic 30">
                  <a:extLst>
                    <a:ext uri="{FF2B5EF4-FFF2-40B4-BE49-F238E27FC236}">
                      <a16:creationId xmlns:a16="http://schemas.microsoft.com/office/drawing/2014/main" id="{DCC7EE4F-A09B-9440-9E31-2788C053361F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18" name="Freeform 417">
                    <a:extLst>
                      <a:ext uri="{FF2B5EF4-FFF2-40B4-BE49-F238E27FC236}">
                        <a16:creationId xmlns:a16="http://schemas.microsoft.com/office/drawing/2014/main" id="{27C7E295-48B2-7A43-905C-1FC188CE6A8F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19" name="Freeform 418">
                    <a:extLst>
                      <a:ext uri="{FF2B5EF4-FFF2-40B4-BE49-F238E27FC236}">
                        <a16:creationId xmlns:a16="http://schemas.microsoft.com/office/drawing/2014/main" id="{1C12F012-8E1C-3C4F-A0CC-BD201B8A6417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14" name="Freeform 413">
                  <a:extLst>
                    <a:ext uri="{FF2B5EF4-FFF2-40B4-BE49-F238E27FC236}">
                      <a16:creationId xmlns:a16="http://schemas.microsoft.com/office/drawing/2014/main" id="{266426A3-EA3E-2748-90A6-AFFDD91C6C32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15" name="Freeform 414">
                  <a:extLst>
                    <a:ext uri="{FF2B5EF4-FFF2-40B4-BE49-F238E27FC236}">
                      <a16:creationId xmlns:a16="http://schemas.microsoft.com/office/drawing/2014/main" id="{65E34B88-C151-CF45-9E8F-6565A7D318FD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16" name="Freeform 415">
                  <a:extLst>
                    <a:ext uri="{FF2B5EF4-FFF2-40B4-BE49-F238E27FC236}">
                      <a16:creationId xmlns:a16="http://schemas.microsoft.com/office/drawing/2014/main" id="{28F6A479-F5A4-8142-8062-48FA0B1526D6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17" name="Freeform 416">
                  <a:extLst>
                    <a:ext uri="{FF2B5EF4-FFF2-40B4-BE49-F238E27FC236}">
                      <a16:creationId xmlns:a16="http://schemas.microsoft.com/office/drawing/2014/main" id="{596FA7F4-F209-FF49-9356-D761F7FA76C2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85" name="Group 384">
                <a:extLst>
                  <a:ext uri="{FF2B5EF4-FFF2-40B4-BE49-F238E27FC236}">
                    <a16:creationId xmlns:a16="http://schemas.microsoft.com/office/drawing/2014/main" id="{E33039EA-B6F3-A848-BA0A-8AE2A1196BFB}"/>
                  </a:ext>
                </a:extLst>
              </p:cNvPr>
              <p:cNvGrpSpPr/>
              <p:nvPr/>
            </p:nvGrpSpPr>
            <p:grpSpPr>
              <a:xfrm>
                <a:off x="438552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04" name="Freeform 403">
                  <a:extLst>
                    <a:ext uri="{FF2B5EF4-FFF2-40B4-BE49-F238E27FC236}">
                      <a16:creationId xmlns:a16="http://schemas.microsoft.com/office/drawing/2014/main" id="{4D66708C-01FD-424E-8F18-2E5878D3752D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05" name="Graphic 30">
                  <a:extLst>
                    <a:ext uri="{FF2B5EF4-FFF2-40B4-BE49-F238E27FC236}">
                      <a16:creationId xmlns:a16="http://schemas.microsoft.com/office/drawing/2014/main" id="{7B136B2E-5D01-B34F-9B2D-C813D8D75990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10" name="Freeform 409">
                    <a:extLst>
                      <a:ext uri="{FF2B5EF4-FFF2-40B4-BE49-F238E27FC236}">
                        <a16:creationId xmlns:a16="http://schemas.microsoft.com/office/drawing/2014/main" id="{8E27FEBA-6FBC-A843-9C24-E23504D465A8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11" name="Freeform 410">
                    <a:extLst>
                      <a:ext uri="{FF2B5EF4-FFF2-40B4-BE49-F238E27FC236}">
                        <a16:creationId xmlns:a16="http://schemas.microsoft.com/office/drawing/2014/main" id="{201A19B2-CA75-F44A-A766-1B79E27BD7DF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06" name="Freeform 405">
                  <a:extLst>
                    <a:ext uri="{FF2B5EF4-FFF2-40B4-BE49-F238E27FC236}">
                      <a16:creationId xmlns:a16="http://schemas.microsoft.com/office/drawing/2014/main" id="{7B4E394D-8441-D247-9378-4A5C370ACD22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07" name="Freeform 406">
                  <a:extLst>
                    <a:ext uri="{FF2B5EF4-FFF2-40B4-BE49-F238E27FC236}">
                      <a16:creationId xmlns:a16="http://schemas.microsoft.com/office/drawing/2014/main" id="{9382F429-DE71-C148-9CC2-003ACF6032A6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08" name="Freeform 407">
                  <a:extLst>
                    <a:ext uri="{FF2B5EF4-FFF2-40B4-BE49-F238E27FC236}">
                      <a16:creationId xmlns:a16="http://schemas.microsoft.com/office/drawing/2014/main" id="{2825D09D-774D-6347-9690-7B7391CE4C57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09" name="Freeform 408">
                  <a:extLst>
                    <a:ext uri="{FF2B5EF4-FFF2-40B4-BE49-F238E27FC236}">
                      <a16:creationId xmlns:a16="http://schemas.microsoft.com/office/drawing/2014/main" id="{BB0E96FA-FE22-904A-B4B7-F31B5822139F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86" name="Group 385">
                <a:extLst>
                  <a:ext uri="{FF2B5EF4-FFF2-40B4-BE49-F238E27FC236}">
                    <a16:creationId xmlns:a16="http://schemas.microsoft.com/office/drawing/2014/main" id="{F28B06FD-89A2-8E4D-9FED-F594ED380FC0}"/>
                  </a:ext>
                </a:extLst>
              </p:cNvPr>
              <p:cNvGrpSpPr/>
              <p:nvPr/>
            </p:nvGrpSpPr>
            <p:grpSpPr>
              <a:xfrm>
                <a:off x="403564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396" name="Freeform 395">
                  <a:extLst>
                    <a:ext uri="{FF2B5EF4-FFF2-40B4-BE49-F238E27FC236}">
                      <a16:creationId xmlns:a16="http://schemas.microsoft.com/office/drawing/2014/main" id="{548423F2-EA06-2642-A9FC-8AAFBBFDDE30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397" name="Graphic 30">
                  <a:extLst>
                    <a:ext uri="{FF2B5EF4-FFF2-40B4-BE49-F238E27FC236}">
                      <a16:creationId xmlns:a16="http://schemas.microsoft.com/office/drawing/2014/main" id="{519CB346-568A-2345-835A-A7F7F467FF4A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02" name="Freeform 401">
                    <a:extLst>
                      <a:ext uri="{FF2B5EF4-FFF2-40B4-BE49-F238E27FC236}">
                        <a16:creationId xmlns:a16="http://schemas.microsoft.com/office/drawing/2014/main" id="{B1E1CD21-A951-4147-95F0-2BCB254949B7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03" name="Freeform 402">
                    <a:extLst>
                      <a:ext uri="{FF2B5EF4-FFF2-40B4-BE49-F238E27FC236}">
                        <a16:creationId xmlns:a16="http://schemas.microsoft.com/office/drawing/2014/main" id="{C9DDF9DD-1321-734A-9498-BE31EC7A3428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398" name="Freeform 397">
                  <a:extLst>
                    <a:ext uri="{FF2B5EF4-FFF2-40B4-BE49-F238E27FC236}">
                      <a16:creationId xmlns:a16="http://schemas.microsoft.com/office/drawing/2014/main" id="{5AEACAAF-C45F-324D-97FC-F2D576043A62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99" name="Freeform 398">
                  <a:extLst>
                    <a:ext uri="{FF2B5EF4-FFF2-40B4-BE49-F238E27FC236}">
                      <a16:creationId xmlns:a16="http://schemas.microsoft.com/office/drawing/2014/main" id="{B2A79906-9544-5E44-88C8-3402D1E89EFA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00" name="Freeform 399">
                  <a:extLst>
                    <a:ext uri="{FF2B5EF4-FFF2-40B4-BE49-F238E27FC236}">
                      <a16:creationId xmlns:a16="http://schemas.microsoft.com/office/drawing/2014/main" id="{0433CF7F-FDFD-B74D-8B1D-4891B0757370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01" name="Freeform 400">
                  <a:extLst>
                    <a:ext uri="{FF2B5EF4-FFF2-40B4-BE49-F238E27FC236}">
                      <a16:creationId xmlns:a16="http://schemas.microsoft.com/office/drawing/2014/main" id="{7120DF20-FF6A-CA46-9FC4-2E46C5D826C1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387" name="Group 386">
                <a:extLst>
                  <a:ext uri="{FF2B5EF4-FFF2-40B4-BE49-F238E27FC236}">
                    <a16:creationId xmlns:a16="http://schemas.microsoft.com/office/drawing/2014/main" id="{CEF249F6-8DA7-4A4A-88A3-CB03B867554B}"/>
                  </a:ext>
                </a:extLst>
              </p:cNvPr>
              <p:cNvGrpSpPr/>
              <p:nvPr/>
            </p:nvGrpSpPr>
            <p:grpSpPr>
              <a:xfrm>
                <a:off x="368575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388" name="Freeform 387">
                  <a:extLst>
                    <a:ext uri="{FF2B5EF4-FFF2-40B4-BE49-F238E27FC236}">
                      <a16:creationId xmlns:a16="http://schemas.microsoft.com/office/drawing/2014/main" id="{EF14EFEE-ACEA-BC4B-8D7A-A1E1ACFCCDB0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389" name="Graphic 30">
                  <a:extLst>
                    <a:ext uri="{FF2B5EF4-FFF2-40B4-BE49-F238E27FC236}">
                      <a16:creationId xmlns:a16="http://schemas.microsoft.com/office/drawing/2014/main" id="{D513D6B9-93B0-524E-8E6F-B870EE1328F4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394" name="Freeform 393">
                    <a:extLst>
                      <a:ext uri="{FF2B5EF4-FFF2-40B4-BE49-F238E27FC236}">
                        <a16:creationId xmlns:a16="http://schemas.microsoft.com/office/drawing/2014/main" id="{0D749026-3D35-E744-81C5-5C66A54E104C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395" name="Freeform 394">
                    <a:extLst>
                      <a:ext uri="{FF2B5EF4-FFF2-40B4-BE49-F238E27FC236}">
                        <a16:creationId xmlns:a16="http://schemas.microsoft.com/office/drawing/2014/main" id="{BD5EB440-211D-574B-A317-391460C48652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390" name="Freeform 389">
                  <a:extLst>
                    <a:ext uri="{FF2B5EF4-FFF2-40B4-BE49-F238E27FC236}">
                      <a16:creationId xmlns:a16="http://schemas.microsoft.com/office/drawing/2014/main" id="{5AC9753C-7A5D-2547-830E-92E506AA9A6A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91" name="Freeform 390">
                  <a:extLst>
                    <a:ext uri="{FF2B5EF4-FFF2-40B4-BE49-F238E27FC236}">
                      <a16:creationId xmlns:a16="http://schemas.microsoft.com/office/drawing/2014/main" id="{F30F4E3C-95C8-7B46-8533-8066010CCD65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92" name="Freeform 391">
                  <a:extLst>
                    <a:ext uri="{FF2B5EF4-FFF2-40B4-BE49-F238E27FC236}">
                      <a16:creationId xmlns:a16="http://schemas.microsoft.com/office/drawing/2014/main" id="{BF149EC9-C90D-E648-BC36-EBF48D4DFD12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393" name="Freeform 392">
                  <a:extLst>
                    <a:ext uri="{FF2B5EF4-FFF2-40B4-BE49-F238E27FC236}">
                      <a16:creationId xmlns:a16="http://schemas.microsoft.com/office/drawing/2014/main" id="{23A47C26-1D4F-F141-8FEB-EDF33DB42188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</p:grpSp>
      </p:grpSp>
      <p:grpSp>
        <p:nvGrpSpPr>
          <p:cNvPr id="437" name="Group 436">
            <a:extLst>
              <a:ext uri="{FF2B5EF4-FFF2-40B4-BE49-F238E27FC236}">
                <a16:creationId xmlns:a16="http://schemas.microsoft.com/office/drawing/2014/main" id="{95B9AC8F-CA83-BB41-9599-D16E9E1D0E22}"/>
              </a:ext>
            </a:extLst>
          </p:cNvPr>
          <p:cNvGrpSpPr>
            <a:grpSpLocks noChangeAspect="1"/>
          </p:cNvGrpSpPr>
          <p:nvPr/>
        </p:nvGrpSpPr>
        <p:grpSpPr>
          <a:xfrm>
            <a:off x="5184549" y="2688353"/>
            <a:ext cx="1822905" cy="2575553"/>
            <a:chOff x="1055688" y="3932388"/>
            <a:chExt cx="1657186" cy="2341412"/>
          </a:xfrm>
        </p:grpSpPr>
        <p:sp>
          <p:nvSpPr>
            <p:cNvPr id="438" name="Rounded Rectangle 437">
              <a:extLst>
                <a:ext uri="{FF2B5EF4-FFF2-40B4-BE49-F238E27FC236}">
                  <a16:creationId xmlns:a16="http://schemas.microsoft.com/office/drawing/2014/main" id="{FD6672A3-8459-4C4A-957B-57965037F25F}"/>
                </a:ext>
              </a:extLst>
            </p:cNvPr>
            <p:cNvSpPr/>
            <p:nvPr/>
          </p:nvSpPr>
          <p:spPr>
            <a:xfrm>
              <a:off x="1055688" y="3992320"/>
              <a:ext cx="1656862" cy="1808060"/>
            </a:xfrm>
            <a:prstGeom prst="roundRect">
              <a:avLst>
                <a:gd name="adj" fmla="val 10777"/>
              </a:avLst>
            </a:prstGeom>
            <a:gradFill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</a:gradFill>
            <a:ln w="15875" cap="flat">
              <a:noFill/>
              <a:prstDash val="solid"/>
              <a:miter/>
            </a:ln>
            <a:effectLst>
              <a:outerShdw blurRad="203200" dist="50800" dir="1800000" algn="tl" rotWithShape="0">
                <a:prstClr val="black">
                  <a:alpha val="1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en-EG" sz="1400" dirty="0"/>
            </a:p>
          </p:txBody>
        </p:sp>
        <p:sp>
          <p:nvSpPr>
            <p:cNvPr id="439" name="Rounded Rectangle 438">
              <a:extLst>
                <a:ext uri="{FF2B5EF4-FFF2-40B4-BE49-F238E27FC236}">
                  <a16:creationId xmlns:a16="http://schemas.microsoft.com/office/drawing/2014/main" id="{035F07E3-81C3-3F44-B34E-8AAB0C2DB95E}"/>
                </a:ext>
              </a:extLst>
            </p:cNvPr>
            <p:cNvSpPr/>
            <p:nvPr/>
          </p:nvSpPr>
          <p:spPr>
            <a:xfrm>
              <a:off x="1055688" y="3992320"/>
              <a:ext cx="1656862" cy="1808062"/>
            </a:xfrm>
            <a:prstGeom prst="roundRect">
              <a:avLst>
                <a:gd name="adj" fmla="val 10777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2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152400" dist="50800" dir="174000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EG" sz="1400" dirty="0"/>
            </a:p>
          </p:txBody>
        </p:sp>
        <p:sp>
          <p:nvSpPr>
            <p:cNvPr id="440" name="Freeform 439">
              <a:extLst>
                <a:ext uri="{FF2B5EF4-FFF2-40B4-BE49-F238E27FC236}">
                  <a16:creationId xmlns:a16="http://schemas.microsoft.com/office/drawing/2014/main" id="{07B40B07-8906-2948-8445-216BF7B71F82}"/>
                </a:ext>
              </a:extLst>
            </p:cNvPr>
            <p:cNvSpPr/>
            <p:nvPr/>
          </p:nvSpPr>
          <p:spPr>
            <a:xfrm>
              <a:off x="1055688" y="3992126"/>
              <a:ext cx="1657186" cy="579904"/>
            </a:xfrm>
            <a:custGeom>
              <a:avLst/>
              <a:gdLst>
                <a:gd name="connsiteX0" fmla="*/ 0 w 2426286"/>
                <a:gd name="connsiteY0" fmla="*/ 849039 h 849038"/>
                <a:gd name="connsiteX1" fmla="*/ 0 w 2426286"/>
                <a:gd name="connsiteY1" fmla="*/ 221600 h 849038"/>
                <a:gd name="connsiteX2" fmla="*/ 221410 w 2426286"/>
                <a:gd name="connsiteY2" fmla="*/ 0 h 849038"/>
                <a:gd name="connsiteX3" fmla="*/ 221505 w 2426286"/>
                <a:gd name="connsiteY3" fmla="*/ 0 h 849038"/>
                <a:gd name="connsiteX4" fmla="*/ 2204782 w 2426286"/>
                <a:gd name="connsiteY4" fmla="*/ 0 h 849038"/>
                <a:gd name="connsiteX5" fmla="*/ 2426287 w 2426286"/>
                <a:gd name="connsiteY5" fmla="*/ 221505 h 849038"/>
                <a:gd name="connsiteX6" fmla="*/ 2426287 w 2426286"/>
                <a:gd name="connsiteY6" fmla="*/ 221600 h 849038"/>
                <a:gd name="connsiteX7" fmla="*/ 2426287 w 2426286"/>
                <a:gd name="connsiteY7" fmla="*/ 849039 h 84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6286" h="849038">
                  <a:moveTo>
                    <a:pt x="0" y="849039"/>
                  </a:moveTo>
                  <a:lnTo>
                    <a:pt x="0" y="221600"/>
                  </a:lnTo>
                  <a:cubicBezTo>
                    <a:pt x="-52" y="99266"/>
                    <a:pt x="99076" y="53"/>
                    <a:pt x="221410" y="0"/>
                  </a:cubicBezTo>
                  <a:cubicBezTo>
                    <a:pt x="221442" y="0"/>
                    <a:pt x="221473" y="0"/>
                    <a:pt x="221505" y="0"/>
                  </a:cubicBezTo>
                  <a:lnTo>
                    <a:pt x="2204782" y="0"/>
                  </a:lnTo>
                  <a:cubicBezTo>
                    <a:pt x="2327115" y="0"/>
                    <a:pt x="2426287" y="99171"/>
                    <a:pt x="2426287" y="221505"/>
                  </a:cubicBezTo>
                  <a:cubicBezTo>
                    <a:pt x="2426287" y="221537"/>
                    <a:pt x="2426287" y="221568"/>
                    <a:pt x="2426287" y="221600"/>
                  </a:cubicBezTo>
                  <a:lnTo>
                    <a:pt x="2426287" y="84903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/>
            </a:p>
          </p:txBody>
        </p:sp>
        <p:sp>
          <p:nvSpPr>
            <p:cNvPr id="441" name="TextBox 440">
              <a:extLst>
                <a:ext uri="{FF2B5EF4-FFF2-40B4-BE49-F238E27FC236}">
                  <a16:creationId xmlns:a16="http://schemas.microsoft.com/office/drawing/2014/main" id="{9325779D-E78A-F444-8B8F-ADE6A31F5E19}"/>
                </a:ext>
              </a:extLst>
            </p:cNvPr>
            <p:cNvSpPr txBox="1"/>
            <p:nvPr/>
          </p:nvSpPr>
          <p:spPr>
            <a:xfrm flipH="1">
              <a:off x="1388294" y="4621632"/>
              <a:ext cx="991650" cy="3357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/>
                  </a:solidFill>
                  <a:latin typeface="Raleway Medium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Design Matching</a:t>
              </a:r>
            </a:p>
          </p:txBody>
        </p:sp>
        <p:sp>
          <p:nvSpPr>
            <p:cNvPr id="442" name="Rectangle 441">
              <a:extLst>
                <a:ext uri="{FF2B5EF4-FFF2-40B4-BE49-F238E27FC236}">
                  <a16:creationId xmlns:a16="http://schemas.microsoft.com/office/drawing/2014/main" id="{9AA65EB2-C75A-AE41-A5EE-BD5A1F027F43}"/>
                </a:ext>
              </a:extLst>
            </p:cNvPr>
            <p:cNvSpPr/>
            <p:nvPr/>
          </p:nvSpPr>
          <p:spPr>
            <a:xfrm flipH="1">
              <a:off x="1141413" y="4964263"/>
              <a:ext cx="1440434" cy="733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228600" indent="-228600">
                <a:lnSpc>
                  <a:spcPct val="150000"/>
                </a:lnSpc>
                <a:buClr>
                  <a:schemeClr val="accent1"/>
                </a:buClr>
                <a:buSzPct val="100000"/>
                <a:buFont typeface=".Hiragino Kaku Gothic Interface W3"/>
                <a:buChar char="◉"/>
              </a:pPr>
              <a:r>
                <a:rPr lang="en-US" sz="9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Start with the basics.</a:t>
              </a:r>
            </a:p>
            <a:p>
              <a:pPr marL="228600" indent="-228600">
                <a:lnSpc>
                  <a:spcPct val="150000"/>
                </a:lnSpc>
                <a:buClr>
                  <a:schemeClr val="accent1"/>
                </a:buClr>
                <a:buSzPct val="100000"/>
                <a:buFont typeface=".Hiragino Kaku Gothic Interface W3"/>
                <a:buChar char="◉"/>
              </a:pPr>
              <a:r>
                <a:rPr lang="en-US" sz="9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Ask participants for input.</a:t>
              </a:r>
            </a:p>
            <a:p>
              <a:pPr marL="228600" indent="-228600">
                <a:lnSpc>
                  <a:spcPct val="150000"/>
                </a:lnSpc>
                <a:buClr>
                  <a:schemeClr val="accent1"/>
                </a:buClr>
                <a:buSzPct val="100000"/>
                <a:buFont typeface=".Hiragino Kaku Gothic Interface W3"/>
                <a:buChar char="◉"/>
              </a:pPr>
              <a:r>
                <a:rPr lang="en-US" sz="9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Prioritize agenda items.</a:t>
              </a:r>
            </a:p>
            <a:p>
              <a:pPr marL="228600" indent="-228600">
                <a:lnSpc>
                  <a:spcPct val="150000"/>
                </a:lnSpc>
                <a:buClr>
                  <a:schemeClr val="accent1"/>
                </a:buClr>
                <a:buSzPct val="100000"/>
                <a:buFont typeface=".Hiragino Kaku Gothic Interface W3"/>
                <a:buChar char="◉"/>
              </a:pPr>
              <a:r>
                <a:rPr lang="en-US" sz="900" dirty="0">
                  <a:solidFill>
                    <a:schemeClr val="tx2"/>
                  </a:solidFill>
                  <a:latin typeface="Raleway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Allow adequate time.</a:t>
              </a:r>
            </a:p>
          </p:txBody>
        </p:sp>
        <p:sp>
          <p:nvSpPr>
            <p:cNvPr id="443" name="Rounded Rectangle 442">
              <a:extLst>
                <a:ext uri="{FF2B5EF4-FFF2-40B4-BE49-F238E27FC236}">
                  <a16:creationId xmlns:a16="http://schemas.microsoft.com/office/drawing/2014/main" id="{DEEB278F-AC27-3141-A1D1-A9BB0A583FB0}"/>
                </a:ext>
              </a:extLst>
            </p:cNvPr>
            <p:cNvSpPr/>
            <p:nvPr/>
          </p:nvSpPr>
          <p:spPr>
            <a:xfrm>
              <a:off x="1055688" y="6011081"/>
              <a:ext cx="1650726" cy="2627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635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EG" sz="1100" b="1" dirty="0">
                  <a:solidFill>
                    <a:srgbClr val="FFFFFF"/>
                  </a:solidFill>
                  <a:latin typeface="Raleway" panose="020B0503030101060003" pitchFamily="34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Start Meeting</a:t>
              </a:r>
            </a:p>
          </p:txBody>
        </p:sp>
        <p:sp>
          <p:nvSpPr>
            <p:cNvPr id="444" name="TextBox 443">
              <a:extLst>
                <a:ext uri="{FF2B5EF4-FFF2-40B4-BE49-F238E27FC236}">
                  <a16:creationId xmlns:a16="http://schemas.microsoft.com/office/drawing/2014/main" id="{0F0B52DC-41C7-AF4E-A5D6-BE69449E9FA5}"/>
                </a:ext>
              </a:extLst>
            </p:cNvPr>
            <p:cNvSpPr txBox="1"/>
            <p:nvPr/>
          </p:nvSpPr>
          <p:spPr>
            <a:xfrm flipH="1">
              <a:off x="1275189" y="4299170"/>
              <a:ext cx="1218185" cy="19585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FFFF"/>
                  </a:solidFill>
                  <a:latin typeface="Raleway SemiBold" panose="020B05030301010600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10 – 6 – 2023 </a:t>
              </a:r>
            </a:p>
          </p:txBody>
        </p:sp>
        <p:sp>
          <p:nvSpPr>
            <p:cNvPr id="445" name="Freeform 444">
              <a:extLst>
                <a:ext uri="{FF2B5EF4-FFF2-40B4-BE49-F238E27FC236}">
                  <a16:creationId xmlns:a16="http://schemas.microsoft.com/office/drawing/2014/main" id="{B52BB52F-C8DB-BB41-A2D7-F226562D61CD}"/>
                </a:ext>
              </a:extLst>
            </p:cNvPr>
            <p:cNvSpPr/>
            <p:nvPr/>
          </p:nvSpPr>
          <p:spPr>
            <a:xfrm>
              <a:off x="1055688" y="3992320"/>
              <a:ext cx="1657186" cy="1808060"/>
            </a:xfrm>
            <a:custGeom>
              <a:avLst/>
              <a:gdLst>
                <a:gd name="connsiteX0" fmla="*/ 2204782 w 2426286"/>
                <a:gd name="connsiteY0" fmla="*/ 19013 h 2428092"/>
                <a:gd name="connsiteX1" fmla="*/ 2407273 w 2426286"/>
                <a:gd name="connsiteY1" fmla="*/ 221600 h 2428092"/>
                <a:gd name="connsiteX2" fmla="*/ 2407273 w 2426286"/>
                <a:gd name="connsiteY2" fmla="*/ 2206588 h 2428092"/>
                <a:gd name="connsiteX3" fmla="*/ 2204782 w 2426286"/>
                <a:gd name="connsiteY3" fmla="*/ 2409080 h 2428092"/>
                <a:gd name="connsiteX4" fmla="*/ 221505 w 2426286"/>
                <a:gd name="connsiteY4" fmla="*/ 2409080 h 2428092"/>
                <a:gd name="connsiteX5" fmla="*/ 19013 w 2426286"/>
                <a:gd name="connsiteY5" fmla="*/ 2206588 h 2428092"/>
                <a:gd name="connsiteX6" fmla="*/ 19013 w 2426286"/>
                <a:gd name="connsiteY6" fmla="*/ 221600 h 2428092"/>
                <a:gd name="connsiteX7" fmla="*/ 221505 w 2426286"/>
                <a:gd name="connsiteY7" fmla="*/ 19013 h 2428092"/>
                <a:gd name="connsiteX8" fmla="*/ 2204782 w 2426286"/>
                <a:gd name="connsiteY8" fmla="*/ 19013 h 2428092"/>
                <a:gd name="connsiteX9" fmla="*/ 2204782 w 2426286"/>
                <a:gd name="connsiteY9" fmla="*/ 0 h 2428092"/>
                <a:gd name="connsiteX10" fmla="*/ 221505 w 2426286"/>
                <a:gd name="connsiteY10" fmla="*/ 0 h 2428092"/>
                <a:gd name="connsiteX11" fmla="*/ 0 w 2426286"/>
                <a:gd name="connsiteY11" fmla="*/ 221505 h 2428092"/>
                <a:gd name="connsiteX12" fmla="*/ 0 w 2426286"/>
                <a:gd name="connsiteY12" fmla="*/ 221600 h 2428092"/>
                <a:gd name="connsiteX13" fmla="*/ 0 w 2426286"/>
                <a:gd name="connsiteY13" fmla="*/ 2206588 h 2428092"/>
                <a:gd name="connsiteX14" fmla="*/ 221505 w 2426286"/>
                <a:gd name="connsiteY14" fmla="*/ 2428093 h 2428092"/>
                <a:gd name="connsiteX15" fmla="*/ 2204782 w 2426286"/>
                <a:gd name="connsiteY15" fmla="*/ 2428093 h 2428092"/>
                <a:gd name="connsiteX16" fmla="*/ 2426287 w 2426286"/>
                <a:gd name="connsiteY16" fmla="*/ 2206588 h 2428092"/>
                <a:gd name="connsiteX17" fmla="*/ 2426287 w 2426286"/>
                <a:gd name="connsiteY17" fmla="*/ 221600 h 2428092"/>
                <a:gd name="connsiteX18" fmla="*/ 2204877 w 2426286"/>
                <a:gd name="connsiteY18" fmla="*/ 0 h 2428092"/>
                <a:gd name="connsiteX19" fmla="*/ 2204782 w 2426286"/>
                <a:gd name="connsiteY19" fmla="*/ 0 h 24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26286" h="2428092">
                  <a:moveTo>
                    <a:pt x="2204782" y="19013"/>
                  </a:moveTo>
                  <a:cubicBezTo>
                    <a:pt x="2316587" y="19171"/>
                    <a:pt x="2407169" y="109795"/>
                    <a:pt x="2407273" y="221600"/>
                  </a:cubicBezTo>
                  <a:lnTo>
                    <a:pt x="2407273" y="2206588"/>
                  </a:lnTo>
                  <a:cubicBezTo>
                    <a:pt x="2407169" y="2318378"/>
                    <a:pt x="2316571" y="2408975"/>
                    <a:pt x="2204782" y="2409080"/>
                  </a:cubicBezTo>
                  <a:lnTo>
                    <a:pt x="221505" y="2409080"/>
                  </a:lnTo>
                  <a:cubicBezTo>
                    <a:pt x="109715" y="2408975"/>
                    <a:pt x="19118" y="2318378"/>
                    <a:pt x="19013" y="2206588"/>
                  </a:cubicBezTo>
                  <a:lnTo>
                    <a:pt x="19013" y="221600"/>
                  </a:lnTo>
                  <a:cubicBezTo>
                    <a:pt x="19118" y="109795"/>
                    <a:pt x="109700" y="19171"/>
                    <a:pt x="221505" y="19013"/>
                  </a:cubicBezTo>
                  <a:lnTo>
                    <a:pt x="2204782" y="19013"/>
                  </a:lnTo>
                  <a:moveTo>
                    <a:pt x="2204782" y="0"/>
                  </a:moveTo>
                  <a:lnTo>
                    <a:pt x="221505" y="0"/>
                  </a:lnTo>
                  <a:cubicBezTo>
                    <a:pt x="99171" y="0"/>
                    <a:pt x="0" y="99171"/>
                    <a:pt x="0" y="221505"/>
                  </a:cubicBezTo>
                  <a:cubicBezTo>
                    <a:pt x="0" y="221537"/>
                    <a:pt x="0" y="221568"/>
                    <a:pt x="0" y="221600"/>
                  </a:cubicBezTo>
                  <a:lnTo>
                    <a:pt x="0" y="2206588"/>
                  </a:lnTo>
                  <a:cubicBezTo>
                    <a:pt x="0" y="2328922"/>
                    <a:pt x="99171" y="2428093"/>
                    <a:pt x="221505" y="2428093"/>
                  </a:cubicBezTo>
                  <a:lnTo>
                    <a:pt x="2204782" y="2428093"/>
                  </a:lnTo>
                  <a:cubicBezTo>
                    <a:pt x="2327116" y="2428093"/>
                    <a:pt x="2426287" y="2328922"/>
                    <a:pt x="2426287" y="2206588"/>
                  </a:cubicBezTo>
                  <a:lnTo>
                    <a:pt x="2426287" y="221600"/>
                  </a:lnTo>
                  <a:cubicBezTo>
                    <a:pt x="2426339" y="99266"/>
                    <a:pt x="2327211" y="53"/>
                    <a:pt x="2204877" y="0"/>
                  </a:cubicBezTo>
                  <a:cubicBezTo>
                    <a:pt x="2204845" y="0"/>
                    <a:pt x="2204813" y="0"/>
                    <a:pt x="220478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bg2"/>
                </a:gs>
              </a:gsLst>
              <a:lin ang="5400000" scaled="0"/>
            </a:gradFill>
            <a:ln w="9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3000" dirty="0"/>
            </a:p>
          </p:txBody>
        </p:sp>
        <p:grpSp>
          <p:nvGrpSpPr>
            <p:cNvPr id="446" name="Group 445">
              <a:extLst>
                <a:ext uri="{FF2B5EF4-FFF2-40B4-BE49-F238E27FC236}">
                  <a16:creationId xmlns:a16="http://schemas.microsoft.com/office/drawing/2014/main" id="{0C2E3E8E-44BE-C04C-A1A4-4FE815854E39}"/>
                </a:ext>
              </a:extLst>
            </p:cNvPr>
            <p:cNvGrpSpPr/>
            <p:nvPr/>
          </p:nvGrpSpPr>
          <p:grpSpPr>
            <a:xfrm>
              <a:off x="1232688" y="3932388"/>
              <a:ext cx="1303186" cy="289270"/>
              <a:chOff x="2985988" y="1919153"/>
              <a:chExt cx="1907995" cy="423521"/>
            </a:xfrm>
          </p:grpSpPr>
          <p:grpSp>
            <p:nvGrpSpPr>
              <p:cNvPr id="447" name="Group 446">
                <a:extLst>
                  <a:ext uri="{FF2B5EF4-FFF2-40B4-BE49-F238E27FC236}">
                    <a16:creationId xmlns:a16="http://schemas.microsoft.com/office/drawing/2014/main" id="{6192E178-4DFA-1C49-8E45-BDC97011313A}"/>
                  </a:ext>
                </a:extLst>
              </p:cNvPr>
              <p:cNvGrpSpPr/>
              <p:nvPr/>
            </p:nvGrpSpPr>
            <p:grpSpPr>
              <a:xfrm>
                <a:off x="298598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93" name="Freeform 492">
                  <a:extLst>
                    <a:ext uri="{FF2B5EF4-FFF2-40B4-BE49-F238E27FC236}">
                      <a16:creationId xmlns:a16="http://schemas.microsoft.com/office/drawing/2014/main" id="{9A8CE930-F2CA-2A47-A7B3-DF5C613ACD11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94" name="Graphic 30">
                  <a:extLst>
                    <a:ext uri="{FF2B5EF4-FFF2-40B4-BE49-F238E27FC236}">
                      <a16:creationId xmlns:a16="http://schemas.microsoft.com/office/drawing/2014/main" id="{A1D7E22E-6141-AC41-9AD3-3B66A36123E1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99" name="Freeform 498">
                    <a:extLst>
                      <a:ext uri="{FF2B5EF4-FFF2-40B4-BE49-F238E27FC236}">
                        <a16:creationId xmlns:a16="http://schemas.microsoft.com/office/drawing/2014/main" id="{1FFBC756-89C4-7E40-A5BC-2C0041C645B6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500" name="Freeform 499">
                    <a:extLst>
                      <a:ext uri="{FF2B5EF4-FFF2-40B4-BE49-F238E27FC236}">
                        <a16:creationId xmlns:a16="http://schemas.microsoft.com/office/drawing/2014/main" id="{53CA1266-FB52-B54D-8B48-A104F0834A4C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95" name="Freeform 494">
                  <a:extLst>
                    <a:ext uri="{FF2B5EF4-FFF2-40B4-BE49-F238E27FC236}">
                      <a16:creationId xmlns:a16="http://schemas.microsoft.com/office/drawing/2014/main" id="{550AA049-AD4B-7242-8510-D2BC6F050039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96" name="Freeform 495">
                  <a:extLst>
                    <a:ext uri="{FF2B5EF4-FFF2-40B4-BE49-F238E27FC236}">
                      <a16:creationId xmlns:a16="http://schemas.microsoft.com/office/drawing/2014/main" id="{EF8C178A-79F2-8D4D-BB77-188B2F32D368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97" name="Freeform 496">
                  <a:extLst>
                    <a:ext uri="{FF2B5EF4-FFF2-40B4-BE49-F238E27FC236}">
                      <a16:creationId xmlns:a16="http://schemas.microsoft.com/office/drawing/2014/main" id="{27D3873C-11C6-F74C-8015-8701717ECFAE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98" name="Freeform 497">
                  <a:extLst>
                    <a:ext uri="{FF2B5EF4-FFF2-40B4-BE49-F238E27FC236}">
                      <a16:creationId xmlns:a16="http://schemas.microsoft.com/office/drawing/2014/main" id="{F0FB0462-B157-8D46-B9FF-E960C73CBBE3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448" name="Group 447">
                <a:extLst>
                  <a:ext uri="{FF2B5EF4-FFF2-40B4-BE49-F238E27FC236}">
                    <a16:creationId xmlns:a16="http://schemas.microsoft.com/office/drawing/2014/main" id="{6C605847-3995-6847-84E1-AF1EDEE5A264}"/>
                  </a:ext>
                </a:extLst>
              </p:cNvPr>
              <p:cNvGrpSpPr/>
              <p:nvPr/>
            </p:nvGrpSpPr>
            <p:grpSpPr>
              <a:xfrm>
                <a:off x="333587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85" name="Freeform 484">
                  <a:extLst>
                    <a:ext uri="{FF2B5EF4-FFF2-40B4-BE49-F238E27FC236}">
                      <a16:creationId xmlns:a16="http://schemas.microsoft.com/office/drawing/2014/main" id="{E5BE6E7B-A411-2645-9EBF-08AA2A9A46F7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86" name="Graphic 30">
                  <a:extLst>
                    <a:ext uri="{FF2B5EF4-FFF2-40B4-BE49-F238E27FC236}">
                      <a16:creationId xmlns:a16="http://schemas.microsoft.com/office/drawing/2014/main" id="{3CCFC348-4207-B84D-AC65-E48DDE4B9B5E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91" name="Freeform 490">
                    <a:extLst>
                      <a:ext uri="{FF2B5EF4-FFF2-40B4-BE49-F238E27FC236}">
                        <a16:creationId xmlns:a16="http://schemas.microsoft.com/office/drawing/2014/main" id="{B9F83137-3B5F-C84F-8CDC-6416D7C681E8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92" name="Freeform 491">
                    <a:extLst>
                      <a:ext uri="{FF2B5EF4-FFF2-40B4-BE49-F238E27FC236}">
                        <a16:creationId xmlns:a16="http://schemas.microsoft.com/office/drawing/2014/main" id="{18CD25A8-815B-8341-A655-2676487F62E7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87" name="Freeform 486">
                  <a:extLst>
                    <a:ext uri="{FF2B5EF4-FFF2-40B4-BE49-F238E27FC236}">
                      <a16:creationId xmlns:a16="http://schemas.microsoft.com/office/drawing/2014/main" id="{F5986ECF-DC69-2248-AA69-2AD46793ADE7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88" name="Freeform 487">
                  <a:extLst>
                    <a:ext uri="{FF2B5EF4-FFF2-40B4-BE49-F238E27FC236}">
                      <a16:creationId xmlns:a16="http://schemas.microsoft.com/office/drawing/2014/main" id="{DFA72FE5-7A01-5543-A072-2073F536B0B7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89" name="Freeform 488">
                  <a:extLst>
                    <a:ext uri="{FF2B5EF4-FFF2-40B4-BE49-F238E27FC236}">
                      <a16:creationId xmlns:a16="http://schemas.microsoft.com/office/drawing/2014/main" id="{CC3107F6-BCA6-614F-96E6-D2CB4BFFE153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90" name="Freeform 489">
                  <a:extLst>
                    <a:ext uri="{FF2B5EF4-FFF2-40B4-BE49-F238E27FC236}">
                      <a16:creationId xmlns:a16="http://schemas.microsoft.com/office/drawing/2014/main" id="{9122A8E2-397F-7F43-908C-A65914218972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449" name="Group 448">
                <a:extLst>
                  <a:ext uri="{FF2B5EF4-FFF2-40B4-BE49-F238E27FC236}">
                    <a16:creationId xmlns:a16="http://schemas.microsoft.com/office/drawing/2014/main" id="{97EFFB85-A1A8-9044-AA0E-C56237F36BF3}"/>
                  </a:ext>
                </a:extLst>
              </p:cNvPr>
              <p:cNvGrpSpPr/>
              <p:nvPr/>
            </p:nvGrpSpPr>
            <p:grpSpPr>
              <a:xfrm>
                <a:off x="473541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77" name="Freeform 476">
                  <a:extLst>
                    <a:ext uri="{FF2B5EF4-FFF2-40B4-BE49-F238E27FC236}">
                      <a16:creationId xmlns:a16="http://schemas.microsoft.com/office/drawing/2014/main" id="{9447D31B-9FCF-C34E-B89E-B059239CF188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78" name="Graphic 30">
                  <a:extLst>
                    <a:ext uri="{FF2B5EF4-FFF2-40B4-BE49-F238E27FC236}">
                      <a16:creationId xmlns:a16="http://schemas.microsoft.com/office/drawing/2014/main" id="{458AE7AB-2289-A049-AD86-ABFE5E0A40A9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83" name="Freeform 482">
                    <a:extLst>
                      <a:ext uri="{FF2B5EF4-FFF2-40B4-BE49-F238E27FC236}">
                        <a16:creationId xmlns:a16="http://schemas.microsoft.com/office/drawing/2014/main" id="{BAD95B4A-C929-4E4C-A0A2-83C9FC6F242F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84" name="Freeform 483">
                    <a:extLst>
                      <a:ext uri="{FF2B5EF4-FFF2-40B4-BE49-F238E27FC236}">
                        <a16:creationId xmlns:a16="http://schemas.microsoft.com/office/drawing/2014/main" id="{296AC209-A60E-E340-86F4-DBFCC724CF2C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79" name="Freeform 478">
                  <a:extLst>
                    <a:ext uri="{FF2B5EF4-FFF2-40B4-BE49-F238E27FC236}">
                      <a16:creationId xmlns:a16="http://schemas.microsoft.com/office/drawing/2014/main" id="{D16F8F1D-F10B-FC47-93AA-02DE7A7A9B0D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80" name="Freeform 479">
                  <a:extLst>
                    <a:ext uri="{FF2B5EF4-FFF2-40B4-BE49-F238E27FC236}">
                      <a16:creationId xmlns:a16="http://schemas.microsoft.com/office/drawing/2014/main" id="{77E4D21F-3C6F-5F4E-A9F0-C990C03D993E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81" name="Freeform 480">
                  <a:extLst>
                    <a:ext uri="{FF2B5EF4-FFF2-40B4-BE49-F238E27FC236}">
                      <a16:creationId xmlns:a16="http://schemas.microsoft.com/office/drawing/2014/main" id="{0BC2CCCF-2F7F-E241-9CC6-1277136343F4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82" name="Freeform 481">
                  <a:extLst>
                    <a:ext uri="{FF2B5EF4-FFF2-40B4-BE49-F238E27FC236}">
                      <a16:creationId xmlns:a16="http://schemas.microsoft.com/office/drawing/2014/main" id="{7056FBBF-6AE3-F245-AE8F-DEC1BA58D930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450" name="Group 449">
                <a:extLst>
                  <a:ext uri="{FF2B5EF4-FFF2-40B4-BE49-F238E27FC236}">
                    <a16:creationId xmlns:a16="http://schemas.microsoft.com/office/drawing/2014/main" id="{1D2E3177-B9A0-924D-B58A-41C1E923D5C5}"/>
                  </a:ext>
                </a:extLst>
              </p:cNvPr>
              <p:cNvGrpSpPr/>
              <p:nvPr/>
            </p:nvGrpSpPr>
            <p:grpSpPr>
              <a:xfrm>
                <a:off x="438552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69" name="Freeform 468">
                  <a:extLst>
                    <a:ext uri="{FF2B5EF4-FFF2-40B4-BE49-F238E27FC236}">
                      <a16:creationId xmlns:a16="http://schemas.microsoft.com/office/drawing/2014/main" id="{EBD74BBF-3FCF-5746-A07D-1C1210313631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70" name="Graphic 30">
                  <a:extLst>
                    <a:ext uri="{FF2B5EF4-FFF2-40B4-BE49-F238E27FC236}">
                      <a16:creationId xmlns:a16="http://schemas.microsoft.com/office/drawing/2014/main" id="{A06D54A6-34FA-7143-9ACD-9004D8003719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75" name="Freeform 474">
                    <a:extLst>
                      <a:ext uri="{FF2B5EF4-FFF2-40B4-BE49-F238E27FC236}">
                        <a16:creationId xmlns:a16="http://schemas.microsoft.com/office/drawing/2014/main" id="{064C0B38-C022-2E42-86D0-98B87589A8E6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76" name="Freeform 475">
                    <a:extLst>
                      <a:ext uri="{FF2B5EF4-FFF2-40B4-BE49-F238E27FC236}">
                        <a16:creationId xmlns:a16="http://schemas.microsoft.com/office/drawing/2014/main" id="{FA8F874B-00CC-2043-9128-E445BEB36AA0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71" name="Freeform 470">
                  <a:extLst>
                    <a:ext uri="{FF2B5EF4-FFF2-40B4-BE49-F238E27FC236}">
                      <a16:creationId xmlns:a16="http://schemas.microsoft.com/office/drawing/2014/main" id="{1891A95D-9760-4245-B025-F071A03D82B8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72" name="Freeform 471">
                  <a:extLst>
                    <a:ext uri="{FF2B5EF4-FFF2-40B4-BE49-F238E27FC236}">
                      <a16:creationId xmlns:a16="http://schemas.microsoft.com/office/drawing/2014/main" id="{159FDBC7-1B5A-F948-8982-1EDD3DB9535E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73" name="Freeform 472">
                  <a:extLst>
                    <a:ext uri="{FF2B5EF4-FFF2-40B4-BE49-F238E27FC236}">
                      <a16:creationId xmlns:a16="http://schemas.microsoft.com/office/drawing/2014/main" id="{807DF6F5-E316-F64C-9390-A151D343B067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74" name="Freeform 473">
                  <a:extLst>
                    <a:ext uri="{FF2B5EF4-FFF2-40B4-BE49-F238E27FC236}">
                      <a16:creationId xmlns:a16="http://schemas.microsoft.com/office/drawing/2014/main" id="{796BDB4C-B84E-4841-AC54-13C14DA565CC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451" name="Group 450">
                <a:extLst>
                  <a:ext uri="{FF2B5EF4-FFF2-40B4-BE49-F238E27FC236}">
                    <a16:creationId xmlns:a16="http://schemas.microsoft.com/office/drawing/2014/main" id="{E9D6131B-D46A-1C4A-8908-E374DEAAB078}"/>
                  </a:ext>
                </a:extLst>
              </p:cNvPr>
              <p:cNvGrpSpPr/>
              <p:nvPr/>
            </p:nvGrpSpPr>
            <p:grpSpPr>
              <a:xfrm>
                <a:off x="4035643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61" name="Freeform 460">
                  <a:extLst>
                    <a:ext uri="{FF2B5EF4-FFF2-40B4-BE49-F238E27FC236}">
                      <a16:creationId xmlns:a16="http://schemas.microsoft.com/office/drawing/2014/main" id="{B88C8C15-E3E6-0E46-A8DA-AD73BEC53D13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62" name="Graphic 30">
                  <a:extLst>
                    <a:ext uri="{FF2B5EF4-FFF2-40B4-BE49-F238E27FC236}">
                      <a16:creationId xmlns:a16="http://schemas.microsoft.com/office/drawing/2014/main" id="{9BFF4A8E-9347-2844-9AE7-3D77D396CBD2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67" name="Freeform 466">
                    <a:extLst>
                      <a:ext uri="{FF2B5EF4-FFF2-40B4-BE49-F238E27FC236}">
                        <a16:creationId xmlns:a16="http://schemas.microsoft.com/office/drawing/2014/main" id="{F5BACE57-35A8-5746-A6DC-D4B56E09E795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68" name="Freeform 467">
                    <a:extLst>
                      <a:ext uri="{FF2B5EF4-FFF2-40B4-BE49-F238E27FC236}">
                        <a16:creationId xmlns:a16="http://schemas.microsoft.com/office/drawing/2014/main" id="{9EF306E2-7E15-2A46-9A02-31C9093C0A87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63" name="Freeform 462">
                  <a:extLst>
                    <a:ext uri="{FF2B5EF4-FFF2-40B4-BE49-F238E27FC236}">
                      <a16:creationId xmlns:a16="http://schemas.microsoft.com/office/drawing/2014/main" id="{7C6525C1-A822-CD4F-ACBD-C79D188ED5FD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64" name="Freeform 463">
                  <a:extLst>
                    <a:ext uri="{FF2B5EF4-FFF2-40B4-BE49-F238E27FC236}">
                      <a16:creationId xmlns:a16="http://schemas.microsoft.com/office/drawing/2014/main" id="{9C470924-3E79-B347-83C0-FD211AB9327D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65" name="Freeform 464">
                  <a:extLst>
                    <a:ext uri="{FF2B5EF4-FFF2-40B4-BE49-F238E27FC236}">
                      <a16:creationId xmlns:a16="http://schemas.microsoft.com/office/drawing/2014/main" id="{A8042804-3009-9640-8D6A-6F9770E82E6F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66" name="Freeform 465">
                  <a:extLst>
                    <a:ext uri="{FF2B5EF4-FFF2-40B4-BE49-F238E27FC236}">
                      <a16:creationId xmlns:a16="http://schemas.microsoft.com/office/drawing/2014/main" id="{6D55B835-01B1-3C41-8698-3AA5A9668107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  <p:grpSp>
            <p:nvGrpSpPr>
              <p:cNvPr id="452" name="Group 451">
                <a:extLst>
                  <a:ext uri="{FF2B5EF4-FFF2-40B4-BE49-F238E27FC236}">
                    <a16:creationId xmlns:a16="http://schemas.microsoft.com/office/drawing/2014/main" id="{5FB069C4-7BB1-2141-A4D5-CC2CCD6823D1}"/>
                  </a:ext>
                </a:extLst>
              </p:cNvPr>
              <p:cNvGrpSpPr/>
              <p:nvPr/>
            </p:nvGrpSpPr>
            <p:grpSpPr>
              <a:xfrm>
                <a:off x="3685758" y="1919153"/>
                <a:ext cx="158570" cy="423521"/>
                <a:chOff x="2985988" y="1919153"/>
                <a:chExt cx="158570" cy="423521"/>
              </a:xfrm>
            </p:grpSpPr>
            <p:sp>
              <p:nvSpPr>
                <p:cNvPr id="453" name="Freeform 452">
                  <a:extLst>
                    <a:ext uri="{FF2B5EF4-FFF2-40B4-BE49-F238E27FC236}">
                      <a16:creationId xmlns:a16="http://schemas.microsoft.com/office/drawing/2014/main" id="{08693BA7-E8E8-864B-8DB0-CD08CE6ADFF3}"/>
                    </a:ext>
                  </a:extLst>
                </p:cNvPr>
                <p:cNvSpPr/>
                <p:nvPr/>
              </p:nvSpPr>
              <p:spPr>
                <a:xfrm>
                  <a:off x="2985988" y="2184104"/>
                  <a:ext cx="158570" cy="158570"/>
                </a:xfrm>
                <a:custGeom>
                  <a:avLst/>
                  <a:gdLst>
                    <a:gd name="connsiteX0" fmla="*/ 158571 w 158570"/>
                    <a:gd name="connsiteY0" fmla="*/ 79285 h 158570"/>
                    <a:gd name="connsiteX1" fmla="*/ 79285 w 158570"/>
                    <a:gd name="connsiteY1" fmla="*/ 158571 h 158570"/>
                    <a:gd name="connsiteX2" fmla="*/ 0 w 158570"/>
                    <a:gd name="connsiteY2" fmla="*/ 79285 h 158570"/>
                    <a:gd name="connsiteX3" fmla="*/ 79285 w 158570"/>
                    <a:gd name="connsiteY3" fmla="*/ 0 h 158570"/>
                    <a:gd name="connsiteX4" fmla="*/ 158571 w 158570"/>
                    <a:gd name="connsiteY4" fmla="*/ 79285 h 158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570" h="158570">
                      <a:moveTo>
                        <a:pt x="158571" y="79285"/>
                      </a:moveTo>
                      <a:cubicBezTo>
                        <a:pt x="158571" y="123074"/>
                        <a:pt x="123074" y="158571"/>
                        <a:pt x="79285" y="158571"/>
                      </a:cubicBezTo>
                      <a:cubicBezTo>
                        <a:pt x="35497" y="158571"/>
                        <a:pt x="0" y="123074"/>
                        <a:pt x="0" y="79285"/>
                      </a:cubicBezTo>
                      <a:cubicBezTo>
                        <a:pt x="0" y="35497"/>
                        <a:pt x="35497" y="0"/>
                        <a:pt x="79285" y="0"/>
                      </a:cubicBezTo>
                      <a:cubicBezTo>
                        <a:pt x="123074" y="0"/>
                        <a:pt x="158571" y="35497"/>
                        <a:pt x="158571" y="79285"/>
                      </a:cubicBezTo>
                      <a:close/>
                    </a:path>
                  </a:pathLst>
                </a:custGeom>
                <a:solidFill>
                  <a:srgbClr val="171B26"/>
                </a:solidFill>
                <a:ln w="12700" cap="flat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grpSp>
              <p:nvGrpSpPr>
                <p:cNvPr id="454" name="Graphic 30">
                  <a:extLst>
                    <a:ext uri="{FF2B5EF4-FFF2-40B4-BE49-F238E27FC236}">
                      <a16:creationId xmlns:a16="http://schemas.microsoft.com/office/drawing/2014/main" id="{A2036012-C0FC-9C47-B9EF-9C3321349076}"/>
                    </a:ext>
                  </a:extLst>
                </p:cNvPr>
                <p:cNvGrpSpPr/>
                <p:nvPr/>
              </p:nvGrpSpPr>
              <p:grpSpPr>
                <a:xfrm>
                  <a:off x="3017626" y="1919153"/>
                  <a:ext cx="107900" cy="362299"/>
                  <a:chOff x="3011038" y="1919153"/>
                  <a:chExt cx="107900" cy="362299"/>
                </a:xfrm>
                <a:solidFill>
                  <a:srgbClr val="040D1F"/>
                </a:solidFill>
              </p:grpSpPr>
              <p:sp>
                <p:nvSpPr>
                  <p:cNvPr id="459" name="Freeform 458">
                    <a:extLst>
                      <a:ext uri="{FF2B5EF4-FFF2-40B4-BE49-F238E27FC236}">
                        <a16:creationId xmlns:a16="http://schemas.microsoft.com/office/drawing/2014/main" id="{8F0E4263-84BB-CC47-BA4E-C6CB6FC6CC60}"/>
                      </a:ext>
                    </a:extLst>
                  </p:cNvPr>
                  <p:cNvSpPr/>
                  <p:nvPr/>
                </p:nvSpPr>
                <p:spPr>
                  <a:xfrm>
                    <a:off x="3011038" y="1919154"/>
                    <a:ext cx="44681" cy="362298"/>
                  </a:xfrm>
                  <a:custGeom>
                    <a:avLst/>
                    <a:gdLst>
                      <a:gd name="connsiteX0" fmla="*/ 22341 w 44681"/>
                      <a:gd name="connsiteY0" fmla="*/ 0 h 362298"/>
                      <a:gd name="connsiteX1" fmla="*/ 0 w 44681"/>
                      <a:gd name="connsiteY1" fmla="*/ 22341 h 362298"/>
                      <a:gd name="connsiteX2" fmla="*/ 0 w 44681"/>
                      <a:gd name="connsiteY2" fmla="*/ 339958 h 362298"/>
                      <a:gd name="connsiteX3" fmla="*/ 22341 w 44681"/>
                      <a:gd name="connsiteY3" fmla="*/ 362298 h 362298"/>
                      <a:gd name="connsiteX4" fmla="*/ 44681 w 44681"/>
                      <a:gd name="connsiteY4" fmla="*/ 339958 h 362298"/>
                      <a:gd name="connsiteX5" fmla="*/ 44681 w 44681"/>
                      <a:gd name="connsiteY5" fmla="*/ 22341 h 362298"/>
                      <a:gd name="connsiteX6" fmla="*/ 22341 w 44681"/>
                      <a:gd name="connsiteY6" fmla="*/ 0 h 362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81" h="362298">
                        <a:moveTo>
                          <a:pt x="22341" y="0"/>
                        </a:moveTo>
                        <a:cubicBezTo>
                          <a:pt x="10002" y="0"/>
                          <a:pt x="0" y="10002"/>
                          <a:pt x="0" y="22341"/>
                        </a:cubicBezTo>
                        <a:lnTo>
                          <a:pt x="0" y="339958"/>
                        </a:lnTo>
                        <a:cubicBezTo>
                          <a:pt x="0" y="352296"/>
                          <a:pt x="10002" y="362298"/>
                          <a:pt x="22341" y="362298"/>
                        </a:cubicBezTo>
                        <a:cubicBezTo>
                          <a:pt x="34679" y="362298"/>
                          <a:pt x="44681" y="352296"/>
                          <a:pt x="44681" y="339958"/>
                        </a:cubicBezTo>
                        <a:lnTo>
                          <a:pt x="44681" y="22341"/>
                        </a:lnTo>
                        <a:cubicBezTo>
                          <a:pt x="44681" y="10002"/>
                          <a:pt x="34679" y="0"/>
                          <a:pt x="22341" y="0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  <p:sp>
                <p:nvSpPr>
                  <p:cNvPr id="460" name="Freeform 459">
                    <a:extLst>
                      <a:ext uri="{FF2B5EF4-FFF2-40B4-BE49-F238E27FC236}">
                        <a16:creationId xmlns:a16="http://schemas.microsoft.com/office/drawing/2014/main" id="{3CA46655-23EA-E44D-82F4-5C7F1045D84F}"/>
                      </a:ext>
                    </a:extLst>
                  </p:cNvPr>
                  <p:cNvSpPr/>
                  <p:nvPr/>
                </p:nvSpPr>
                <p:spPr>
                  <a:xfrm>
                    <a:off x="3074162" y="1919153"/>
                    <a:ext cx="44776" cy="360935"/>
                  </a:xfrm>
                  <a:custGeom>
                    <a:avLst/>
                    <a:gdLst>
                      <a:gd name="connsiteX0" fmla="*/ 22531 w 44776"/>
                      <a:gd name="connsiteY0" fmla="*/ 1 h 360935"/>
                      <a:gd name="connsiteX1" fmla="*/ 1 w 44776"/>
                      <a:gd name="connsiteY1" fmla="*/ 22150 h 360935"/>
                      <a:gd name="connsiteX2" fmla="*/ 0 w 44776"/>
                      <a:gd name="connsiteY2" fmla="*/ 22341 h 360935"/>
                      <a:gd name="connsiteX3" fmla="*/ 0 w 44776"/>
                      <a:gd name="connsiteY3" fmla="*/ 339959 h 360935"/>
                      <a:gd name="connsiteX4" fmla="*/ 23848 w 44776"/>
                      <a:gd name="connsiteY4" fmla="*/ 360887 h 360935"/>
                      <a:gd name="connsiteX5" fmla="*/ 44776 w 44776"/>
                      <a:gd name="connsiteY5" fmla="*/ 339959 h 360935"/>
                      <a:gd name="connsiteX6" fmla="*/ 44776 w 44776"/>
                      <a:gd name="connsiteY6" fmla="*/ 22341 h 360935"/>
                      <a:gd name="connsiteX7" fmla="*/ 22531 w 44776"/>
                      <a:gd name="connsiteY7" fmla="*/ 1 h 360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4776" h="360935">
                        <a:moveTo>
                          <a:pt x="22531" y="1"/>
                        </a:moveTo>
                        <a:cubicBezTo>
                          <a:pt x="10193" y="-104"/>
                          <a:pt x="106" y="9813"/>
                          <a:pt x="1" y="22150"/>
                        </a:cubicBezTo>
                        <a:cubicBezTo>
                          <a:pt x="0" y="22214"/>
                          <a:pt x="0" y="22278"/>
                          <a:pt x="0" y="22341"/>
                        </a:cubicBezTo>
                        <a:lnTo>
                          <a:pt x="0" y="339959"/>
                        </a:lnTo>
                        <a:cubicBezTo>
                          <a:pt x="806" y="352323"/>
                          <a:pt x="11483" y="361693"/>
                          <a:pt x="23848" y="360887"/>
                        </a:cubicBezTo>
                        <a:cubicBezTo>
                          <a:pt x="35089" y="360154"/>
                          <a:pt x="44043" y="351199"/>
                          <a:pt x="44776" y="339959"/>
                        </a:cubicBezTo>
                        <a:lnTo>
                          <a:pt x="44776" y="22341"/>
                        </a:lnTo>
                        <a:cubicBezTo>
                          <a:pt x="44725" y="10062"/>
                          <a:pt x="34810" y="105"/>
                          <a:pt x="22531" y="1"/>
                        </a:cubicBezTo>
                        <a:close/>
                      </a:path>
                    </a:pathLst>
                  </a:custGeom>
                  <a:solidFill>
                    <a:srgbClr val="040D1F"/>
                  </a:solidFill>
                  <a:ln w="94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EG" sz="3000"/>
                  </a:p>
                </p:txBody>
              </p:sp>
            </p:grpSp>
            <p:sp>
              <p:nvSpPr>
                <p:cNvPr id="455" name="Freeform 454">
                  <a:extLst>
                    <a:ext uri="{FF2B5EF4-FFF2-40B4-BE49-F238E27FC236}">
                      <a16:creationId xmlns:a16="http://schemas.microsoft.com/office/drawing/2014/main" id="{D21002C2-44E3-C24D-9E6C-1CE98D854A8C}"/>
                    </a:ext>
                  </a:extLst>
                </p:cNvPr>
                <p:cNvSpPr/>
                <p:nvPr/>
              </p:nvSpPr>
              <p:spPr>
                <a:xfrm>
                  <a:off x="3012788" y="1919154"/>
                  <a:ext cx="44681" cy="362298"/>
                </a:xfrm>
                <a:custGeom>
                  <a:avLst/>
                  <a:gdLst>
                    <a:gd name="connsiteX0" fmla="*/ 22341 w 44681"/>
                    <a:gd name="connsiteY0" fmla="*/ 0 h 362298"/>
                    <a:gd name="connsiteX1" fmla="*/ 0 w 44681"/>
                    <a:gd name="connsiteY1" fmla="*/ 22341 h 362298"/>
                    <a:gd name="connsiteX2" fmla="*/ 0 w 44681"/>
                    <a:gd name="connsiteY2" fmla="*/ 339958 h 362298"/>
                    <a:gd name="connsiteX3" fmla="*/ 22341 w 44681"/>
                    <a:gd name="connsiteY3" fmla="*/ 362298 h 362298"/>
                    <a:gd name="connsiteX4" fmla="*/ 44681 w 44681"/>
                    <a:gd name="connsiteY4" fmla="*/ 339958 h 362298"/>
                    <a:gd name="connsiteX5" fmla="*/ 44681 w 44681"/>
                    <a:gd name="connsiteY5" fmla="*/ 22341 h 362298"/>
                    <a:gd name="connsiteX6" fmla="*/ 22341 w 44681"/>
                    <a:gd name="connsiteY6" fmla="*/ 0 h 362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681" h="362298">
                      <a:moveTo>
                        <a:pt x="22341" y="0"/>
                      </a:moveTo>
                      <a:cubicBezTo>
                        <a:pt x="10002" y="0"/>
                        <a:pt x="0" y="10002"/>
                        <a:pt x="0" y="22341"/>
                      </a:cubicBezTo>
                      <a:lnTo>
                        <a:pt x="0" y="339958"/>
                      </a:lnTo>
                      <a:cubicBezTo>
                        <a:pt x="0" y="352296"/>
                        <a:pt x="10002" y="362298"/>
                        <a:pt x="22341" y="362298"/>
                      </a:cubicBezTo>
                      <a:cubicBezTo>
                        <a:pt x="34679" y="362298"/>
                        <a:pt x="44681" y="352296"/>
                        <a:pt x="44681" y="339958"/>
                      </a:cubicBezTo>
                      <a:lnTo>
                        <a:pt x="44681" y="22341"/>
                      </a:lnTo>
                      <a:cubicBezTo>
                        <a:pt x="44681" y="10002"/>
                        <a:pt x="34679" y="0"/>
                        <a:pt x="2234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56" name="Freeform 455">
                  <a:extLst>
                    <a:ext uri="{FF2B5EF4-FFF2-40B4-BE49-F238E27FC236}">
                      <a16:creationId xmlns:a16="http://schemas.microsoft.com/office/drawing/2014/main" id="{99BA5E57-819B-8943-8F14-CE216588D9AB}"/>
                    </a:ext>
                  </a:extLst>
                </p:cNvPr>
                <p:cNvSpPr/>
                <p:nvPr/>
              </p:nvSpPr>
              <p:spPr>
                <a:xfrm>
                  <a:off x="3075912" y="1919153"/>
                  <a:ext cx="44776" cy="360935"/>
                </a:xfrm>
                <a:custGeom>
                  <a:avLst/>
                  <a:gdLst>
                    <a:gd name="connsiteX0" fmla="*/ 22531 w 44776"/>
                    <a:gd name="connsiteY0" fmla="*/ 1 h 360935"/>
                    <a:gd name="connsiteX1" fmla="*/ 1 w 44776"/>
                    <a:gd name="connsiteY1" fmla="*/ 22150 h 360935"/>
                    <a:gd name="connsiteX2" fmla="*/ 0 w 44776"/>
                    <a:gd name="connsiteY2" fmla="*/ 22341 h 360935"/>
                    <a:gd name="connsiteX3" fmla="*/ 0 w 44776"/>
                    <a:gd name="connsiteY3" fmla="*/ 339959 h 360935"/>
                    <a:gd name="connsiteX4" fmla="*/ 23848 w 44776"/>
                    <a:gd name="connsiteY4" fmla="*/ 360887 h 360935"/>
                    <a:gd name="connsiteX5" fmla="*/ 44776 w 44776"/>
                    <a:gd name="connsiteY5" fmla="*/ 339959 h 360935"/>
                    <a:gd name="connsiteX6" fmla="*/ 44776 w 44776"/>
                    <a:gd name="connsiteY6" fmla="*/ 22341 h 360935"/>
                    <a:gd name="connsiteX7" fmla="*/ 22531 w 44776"/>
                    <a:gd name="connsiteY7" fmla="*/ 1 h 360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76" h="360935">
                      <a:moveTo>
                        <a:pt x="22531" y="1"/>
                      </a:moveTo>
                      <a:cubicBezTo>
                        <a:pt x="10193" y="-104"/>
                        <a:pt x="106" y="9813"/>
                        <a:pt x="1" y="22150"/>
                      </a:cubicBezTo>
                      <a:cubicBezTo>
                        <a:pt x="0" y="22214"/>
                        <a:pt x="0" y="22278"/>
                        <a:pt x="0" y="22341"/>
                      </a:cubicBezTo>
                      <a:lnTo>
                        <a:pt x="0" y="339959"/>
                      </a:lnTo>
                      <a:cubicBezTo>
                        <a:pt x="806" y="352323"/>
                        <a:pt x="11483" y="361693"/>
                        <a:pt x="23848" y="360887"/>
                      </a:cubicBezTo>
                      <a:cubicBezTo>
                        <a:pt x="35089" y="360154"/>
                        <a:pt x="44043" y="351199"/>
                        <a:pt x="44776" y="339959"/>
                      </a:cubicBezTo>
                      <a:lnTo>
                        <a:pt x="44776" y="22341"/>
                      </a:lnTo>
                      <a:cubicBezTo>
                        <a:pt x="44725" y="10062"/>
                        <a:pt x="34810" y="105"/>
                        <a:pt x="22531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343C"/>
                    </a:gs>
                    <a:gs pos="100000">
                      <a:srgbClr val="2C343C"/>
                    </a:gs>
                    <a:gs pos="49000">
                      <a:srgbClr val="7F8FA1"/>
                    </a:gs>
                  </a:gsLst>
                  <a:lin ang="5400000" scaled="0"/>
                </a:gradFill>
                <a:ln w="9497" cap="flat">
                  <a:noFill/>
                  <a:prstDash val="solid"/>
                  <a:miter/>
                </a:ln>
                <a:effectLst>
                  <a:outerShdw blurRad="38100" dist="34209" dir="3000000" sx="88000" sy="88000" algn="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57" name="Freeform 456">
                  <a:extLst>
                    <a:ext uri="{FF2B5EF4-FFF2-40B4-BE49-F238E27FC236}">
                      <a16:creationId xmlns:a16="http://schemas.microsoft.com/office/drawing/2014/main" id="{1141039C-0DB9-B044-9483-90A173DB03A2}"/>
                    </a:ext>
                  </a:extLst>
                </p:cNvPr>
                <p:cNvSpPr/>
                <p:nvPr/>
              </p:nvSpPr>
              <p:spPr>
                <a:xfrm>
                  <a:off x="302085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  <p:sp>
              <p:nvSpPr>
                <p:cNvPr id="458" name="Freeform 457">
                  <a:extLst>
                    <a:ext uri="{FF2B5EF4-FFF2-40B4-BE49-F238E27FC236}">
                      <a16:creationId xmlns:a16="http://schemas.microsoft.com/office/drawing/2014/main" id="{6A899617-EE61-7E48-90A7-A96D706A6D3F}"/>
                    </a:ext>
                  </a:extLst>
                </p:cNvPr>
                <p:cNvSpPr/>
                <p:nvPr/>
              </p:nvSpPr>
              <p:spPr>
                <a:xfrm>
                  <a:off x="3084268" y="1933984"/>
                  <a:ext cx="19013" cy="332732"/>
                </a:xfrm>
                <a:custGeom>
                  <a:avLst/>
                  <a:gdLst>
                    <a:gd name="connsiteX0" fmla="*/ 9507 w 19013"/>
                    <a:gd name="connsiteY0" fmla="*/ 0 h 332732"/>
                    <a:gd name="connsiteX1" fmla="*/ 0 w 19013"/>
                    <a:gd name="connsiteY1" fmla="*/ 9507 h 332732"/>
                    <a:gd name="connsiteX2" fmla="*/ 0 w 19013"/>
                    <a:gd name="connsiteY2" fmla="*/ 323226 h 332732"/>
                    <a:gd name="connsiteX3" fmla="*/ 9507 w 19013"/>
                    <a:gd name="connsiteY3" fmla="*/ 332733 h 332732"/>
                    <a:gd name="connsiteX4" fmla="*/ 19013 w 19013"/>
                    <a:gd name="connsiteY4" fmla="*/ 323226 h 332732"/>
                    <a:gd name="connsiteX5" fmla="*/ 19013 w 19013"/>
                    <a:gd name="connsiteY5" fmla="*/ 9507 h 332732"/>
                    <a:gd name="connsiteX6" fmla="*/ 9507 w 19013"/>
                    <a:gd name="connsiteY6" fmla="*/ 0 h 33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13" h="332732">
                      <a:moveTo>
                        <a:pt x="9507" y="0"/>
                      </a:moveTo>
                      <a:cubicBezTo>
                        <a:pt x="4256" y="0"/>
                        <a:pt x="0" y="4256"/>
                        <a:pt x="0" y="9507"/>
                      </a:cubicBezTo>
                      <a:lnTo>
                        <a:pt x="0" y="323226"/>
                      </a:lnTo>
                      <a:cubicBezTo>
                        <a:pt x="0" y="328476"/>
                        <a:pt x="4256" y="332733"/>
                        <a:pt x="9507" y="332733"/>
                      </a:cubicBezTo>
                      <a:cubicBezTo>
                        <a:pt x="14757" y="332733"/>
                        <a:pt x="19013" y="328476"/>
                        <a:pt x="19013" y="323226"/>
                      </a:cubicBezTo>
                      <a:lnTo>
                        <a:pt x="19013" y="9507"/>
                      </a:lnTo>
                      <a:cubicBezTo>
                        <a:pt x="19013" y="4256"/>
                        <a:pt x="14757" y="0"/>
                        <a:pt x="950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4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 sz="3000"/>
                </a:p>
              </p:txBody>
            </p:sp>
          </p:grp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D61190F-304E-BCAB-CBD7-B090ADA8CC7C}"/>
              </a:ext>
            </a:extLst>
          </p:cNvPr>
          <p:cNvSpPr txBox="1"/>
          <p:nvPr/>
        </p:nvSpPr>
        <p:spPr>
          <a:xfrm>
            <a:off x="3048000" y="26347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dirty="0">
                <a:effectLst/>
                <a:ea typeface="Segoe UI Web (West European)"/>
              </a:rPr>
              <a:t>时间表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58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7CBD8-177B-0950-3A6E-8EF5123CFABE}"/>
              </a:ext>
            </a:extLst>
          </p:cNvPr>
          <p:cNvSpPr txBox="1"/>
          <p:nvPr/>
        </p:nvSpPr>
        <p:spPr>
          <a:xfrm>
            <a:off x="3032567" y="2650603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378218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01726" y="3429000"/>
            <a:ext cx="1752600" cy="503238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752726" y="3429000"/>
            <a:ext cx="1754188" cy="503238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405313" y="3429000"/>
            <a:ext cx="1752600" cy="503238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056313" y="3429000"/>
            <a:ext cx="1752600" cy="503238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708901" y="3429000"/>
            <a:ext cx="1752600" cy="503238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9371013" y="3429000"/>
            <a:ext cx="1730375" cy="503238"/>
          </a:xfrm>
          <a:custGeom>
            <a:avLst/>
            <a:gdLst>
              <a:gd name="T0" fmla="*/ 70 w 461"/>
              <a:gd name="T1" fmla="*/ 123 h 131"/>
              <a:gd name="T2" fmla="*/ 7 w 461"/>
              <a:gd name="T3" fmla="*/ 27 h 131"/>
              <a:gd name="T4" fmla="*/ 22 w 461"/>
              <a:gd name="T5" fmla="*/ 0 h 131"/>
              <a:gd name="T6" fmla="*/ 376 w 461"/>
              <a:gd name="T7" fmla="*/ 0 h 131"/>
              <a:gd name="T8" fmla="*/ 391 w 461"/>
              <a:gd name="T9" fmla="*/ 8 h 131"/>
              <a:gd name="T10" fmla="*/ 453 w 461"/>
              <a:gd name="T11" fmla="*/ 104 h 131"/>
              <a:gd name="T12" fmla="*/ 439 w 461"/>
              <a:gd name="T13" fmla="*/ 131 h 131"/>
              <a:gd name="T14" fmla="*/ 85 w 461"/>
              <a:gd name="T15" fmla="*/ 131 h 131"/>
              <a:gd name="T16" fmla="*/ 70 w 461"/>
              <a:gd name="T17" fmla="*/ 12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1" h="131">
                <a:moveTo>
                  <a:pt x="70" y="123"/>
                </a:moveTo>
                <a:cubicBezTo>
                  <a:pt x="7" y="27"/>
                  <a:pt x="7" y="27"/>
                  <a:pt x="7" y="27"/>
                </a:cubicBezTo>
                <a:cubicBezTo>
                  <a:pt x="0" y="16"/>
                  <a:pt x="8" y="0"/>
                  <a:pt x="22" y="0"/>
                </a:cubicBezTo>
                <a:cubicBezTo>
                  <a:pt x="376" y="0"/>
                  <a:pt x="376" y="0"/>
                  <a:pt x="376" y="0"/>
                </a:cubicBezTo>
                <a:cubicBezTo>
                  <a:pt x="382" y="0"/>
                  <a:pt x="387" y="3"/>
                  <a:pt x="391" y="8"/>
                </a:cubicBezTo>
                <a:cubicBezTo>
                  <a:pt x="453" y="104"/>
                  <a:pt x="453" y="104"/>
                  <a:pt x="453" y="104"/>
                </a:cubicBezTo>
                <a:cubicBezTo>
                  <a:pt x="461" y="116"/>
                  <a:pt x="453" y="131"/>
                  <a:pt x="439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79" y="131"/>
                  <a:pt x="73" y="128"/>
                  <a:pt x="70" y="12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978025" y="2501265"/>
            <a:ext cx="0" cy="78486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653952" y="4070985"/>
            <a:ext cx="0" cy="78486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5281613" y="2422211"/>
            <a:ext cx="0" cy="78486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6964156" y="4070985"/>
            <a:ext cx="0" cy="78486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8583720" y="2422211"/>
            <a:ext cx="0" cy="78486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0236200" y="4070985"/>
            <a:ext cx="0" cy="78486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32"/>
          <p:cNvSpPr>
            <a:spLocks noEditPoints="1"/>
          </p:cNvSpPr>
          <p:nvPr/>
        </p:nvSpPr>
        <p:spPr bwMode="auto">
          <a:xfrm>
            <a:off x="3357924" y="2650618"/>
            <a:ext cx="543792" cy="444645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18" name="Group 77"/>
          <p:cNvGrpSpPr/>
          <p:nvPr/>
        </p:nvGrpSpPr>
        <p:grpSpPr>
          <a:xfrm>
            <a:off x="6669731" y="2676697"/>
            <a:ext cx="525763" cy="402584"/>
            <a:chOff x="5552261" y="1554043"/>
            <a:chExt cx="363359" cy="278229"/>
          </a:xfrm>
          <a:solidFill>
            <a:schemeClr val="accent4"/>
          </a:solidFill>
        </p:grpSpPr>
        <p:sp>
          <p:nvSpPr>
            <p:cNvPr id="19" name="Freeform 96"/>
            <p:cNvSpPr>
              <a:spLocks/>
            </p:cNvSpPr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22" name="Freeform 104"/>
          <p:cNvSpPr>
            <a:spLocks noEditPoints="1"/>
          </p:cNvSpPr>
          <p:nvPr/>
        </p:nvSpPr>
        <p:spPr bwMode="auto">
          <a:xfrm>
            <a:off x="5050255" y="4202903"/>
            <a:ext cx="465677" cy="453661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3" name="Freeform 111"/>
          <p:cNvSpPr>
            <a:spLocks noEditPoints="1"/>
          </p:cNvSpPr>
          <p:nvPr/>
        </p:nvSpPr>
        <p:spPr bwMode="auto">
          <a:xfrm>
            <a:off x="1767720" y="4202903"/>
            <a:ext cx="420611" cy="423619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9989116" y="2620334"/>
            <a:ext cx="494168" cy="505211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312359" y="4222523"/>
            <a:ext cx="550924" cy="434041"/>
            <a:chOff x="1058564" y="1781841"/>
            <a:chExt cx="649993" cy="512092"/>
          </a:xfrm>
          <a:solidFill>
            <a:schemeClr val="accent5"/>
          </a:solidFill>
        </p:grpSpPr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38396" y="1700138"/>
            <a:ext cx="2316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Lorem ipsum dolor sit amet, ta consecte tur adipiscingae elit. Proin eleifend auctora.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 panose="020F0302020204030203" pitchFamily="34" charset="0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396" y="1423682"/>
            <a:ext cx="962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76B6DD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513631" y="5251813"/>
            <a:ext cx="2316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Lorem ipsum dolor sit amet, ta consecte tur adipiscingae elit. Proin eleifend auctora.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 panose="020F0302020204030203" pitchFamily="34" charset="0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13435" y="4960843"/>
            <a:ext cx="962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7FD7C7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33335" y="1700138"/>
            <a:ext cx="2316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Lorem ipsum dolor sit amet, ta consecte tur adipiscingae elit. Proin eleifend auctora.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 panose="020F0302020204030203" pitchFamily="34" charset="0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33335" y="1423682"/>
            <a:ext cx="962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9BD656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33722" y="1700138"/>
            <a:ext cx="2316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, 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consecte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 tur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adipiscingae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. Proin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eleifend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auctora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33526" y="1423682"/>
            <a:ext cx="962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E66067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833845" y="5251813"/>
            <a:ext cx="2316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Lorem ipsum dolor sit amet, ta consecte tur adipiscingae elit. Proin eleifend auctora.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 panose="020F0302020204030203" pitchFamily="34" charset="0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33649" y="4960843"/>
            <a:ext cx="962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ECC54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02645" y="5251813"/>
            <a:ext cx="2316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t>Lorem ipsum dolor sit amet, ta consecte tur adipiscingae elit. Proin eleifend auctora.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 panose="020F0302020204030203" pitchFamily="34" charset="0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02449" y="4960843"/>
            <a:ext cx="962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46DB4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6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749930" y="3508832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2018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352332" y="3508832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2019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09063" y="3508832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2020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80838" y="3508832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2021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311681" y="3508832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2022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957918" y="3508832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051588577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93086" y="2991731"/>
            <a:ext cx="842212" cy="844315"/>
            <a:chOff x="1393086" y="3855331"/>
            <a:chExt cx="842212" cy="844315"/>
          </a:xfrm>
        </p:grpSpPr>
        <p:sp>
          <p:nvSpPr>
            <p:cNvPr id="6" name="Oval 36"/>
            <p:cNvSpPr>
              <a:spLocks noChangeArrowheads="1"/>
            </p:cNvSpPr>
            <p:nvPr/>
          </p:nvSpPr>
          <p:spPr bwMode="auto">
            <a:xfrm>
              <a:off x="1393086" y="3855331"/>
              <a:ext cx="842212" cy="8443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" name="Oval 37"/>
            <p:cNvSpPr>
              <a:spLocks noChangeArrowheads="1"/>
            </p:cNvSpPr>
            <p:nvPr/>
          </p:nvSpPr>
          <p:spPr bwMode="auto">
            <a:xfrm>
              <a:off x="1453019" y="3915264"/>
              <a:ext cx="723398" cy="72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" name="Freeform 38"/>
            <p:cNvSpPr>
              <a:spLocks noEditPoints="1"/>
            </p:cNvSpPr>
            <p:nvPr/>
          </p:nvSpPr>
          <p:spPr bwMode="auto">
            <a:xfrm>
              <a:off x="1673824" y="4037232"/>
              <a:ext cx="278635" cy="480513"/>
            </a:xfrm>
            <a:custGeom>
              <a:avLst/>
              <a:gdLst>
                <a:gd name="T0" fmla="*/ 102 w 112"/>
                <a:gd name="T1" fmla="*/ 0 h 193"/>
                <a:gd name="T2" fmla="*/ 10 w 112"/>
                <a:gd name="T3" fmla="*/ 0 h 193"/>
                <a:gd name="T4" fmla="*/ 0 w 112"/>
                <a:gd name="T5" fmla="*/ 10 h 193"/>
                <a:gd name="T6" fmla="*/ 0 w 112"/>
                <a:gd name="T7" fmla="*/ 183 h 193"/>
                <a:gd name="T8" fmla="*/ 10 w 112"/>
                <a:gd name="T9" fmla="*/ 193 h 193"/>
                <a:gd name="T10" fmla="*/ 102 w 112"/>
                <a:gd name="T11" fmla="*/ 193 h 193"/>
                <a:gd name="T12" fmla="*/ 112 w 112"/>
                <a:gd name="T13" fmla="*/ 183 h 193"/>
                <a:gd name="T14" fmla="*/ 112 w 112"/>
                <a:gd name="T15" fmla="*/ 10 h 193"/>
                <a:gd name="T16" fmla="*/ 102 w 112"/>
                <a:gd name="T17" fmla="*/ 0 h 193"/>
                <a:gd name="T18" fmla="*/ 27 w 112"/>
                <a:gd name="T19" fmla="*/ 9 h 193"/>
                <a:gd name="T20" fmla="*/ 90 w 112"/>
                <a:gd name="T21" fmla="*/ 9 h 193"/>
                <a:gd name="T22" fmla="*/ 90 w 112"/>
                <a:gd name="T23" fmla="*/ 14 h 193"/>
                <a:gd name="T24" fmla="*/ 27 w 112"/>
                <a:gd name="T25" fmla="*/ 14 h 193"/>
                <a:gd name="T26" fmla="*/ 27 w 112"/>
                <a:gd name="T27" fmla="*/ 9 h 193"/>
                <a:gd name="T28" fmla="*/ 58 w 112"/>
                <a:gd name="T29" fmla="*/ 184 h 193"/>
                <a:gd name="T30" fmla="*/ 47 w 112"/>
                <a:gd name="T31" fmla="*/ 173 h 193"/>
                <a:gd name="T32" fmla="*/ 58 w 112"/>
                <a:gd name="T33" fmla="*/ 163 h 193"/>
                <a:gd name="T34" fmla="*/ 68 w 112"/>
                <a:gd name="T35" fmla="*/ 173 h 193"/>
                <a:gd name="T36" fmla="*/ 58 w 112"/>
                <a:gd name="T37" fmla="*/ 184 h 193"/>
                <a:gd name="T38" fmla="*/ 102 w 112"/>
                <a:gd name="T39" fmla="*/ 155 h 193"/>
                <a:gd name="T40" fmla="*/ 10 w 112"/>
                <a:gd name="T41" fmla="*/ 155 h 193"/>
                <a:gd name="T42" fmla="*/ 10 w 112"/>
                <a:gd name="T43" fmla="*/ 24 h 193"/>
                <a:gd name="T44" fmla="*/ 102 w 112"/>
                <a:gd name="T45" fmla="*/ 24 h 193"/>
                <a:gd name="T46" fmla="*/ 102 w 112"/>
                <a:gd name="T47" fmla="*/ 15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93">
                  <a:moveTo>
                    <a:pt x="10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9"/>
                    <a:pt x="5" y="193"/>
                    <a:pt x="10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8" y="193"/>
                    <a:pt x="112" y="189"/>
                    <a:pt x="112" y="183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5"/>
                    <a:pt x="108" y="0"/>
                    <a:pt x="102" y="0"/>
                  </a:cubicBezTo>
                  <a:close/>
                  <a:moveTo>
                    <a:pt x="27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7" y="9"/>
                  </a:lnTo>
                  <a:close/>
                  <a:moveTo>
                    <a:pt x="58" y="184"/>
                  </a:moveTo>
                  <a:cubicBezTo>
                    <a:pt x="52" y="184"/>
                    <a:pt x="47" y="179"/>
                    <a:pt x="47" y="173"/>
                  </a:cubicBezTo>
                  <a:cubicBezTo>
                    <a:pt x="47" y="167"/>
                    <a:pt x="52" y="163"/>
                    <a:pt x="58" y="163"/>
                  </a:cubicBezTo>
                  <a:cubicBezTo>
                    <a:pt x="64" y="163"/>
                    <a:pt x="68" y="167"/>
                    <a:pt x="68" y="173"/>
                  </a:cubicBezTo>
                  <a:cubicBezTo>
                    <a:pt x="68" y="179"/>
                    <a:pt x="64" y="184"/>
                    <a:pt x="58" y="184"/>
                  </a:cubicBezTo>
                  <a:close/>
                  <a:moveTo>
                    <a:pt x="102" y="155"/>
                  </a:moveTo>
                  <a:cubicBezTo>
                    <a:pt x="10" y="155"/>
                    <a:pt x="10" y="155"/>
                    <a:pt x="10" y="15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2" y="24"/>
                    <a:pt x="102" y="24"/>
                    <a:pt x="102" y="24"/>
                  </a:cubicBezTo>
                  <a:lnTo>
                    <a:pt x="102" y="1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402549" y="3825532"/>
            <a:ext cx="820132" cy="1263949"/>
            <a:chOff x="1402549" y="4689132"/>
            <a:chExt cx="820132" cy="1263949"/>
          </a:xfrm>
        </p:grpSpPr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1402549" y="4689132"/>
              <a:ext cx="820132" cy="169284"/>
            </a:xfrm>
            <a:custGeom>
              <a:avLst/>
              <a:gdLst>
                <a:gd name="T0" fmla="*/ 330 w 330"/>
                <a:gd name="T1" fmla="*/ 0 h 68"/>
                <a:gd name="T2" fmla="*/ 165 w 330"/>
                <a:gd name="T3" fmla="*/ 68 h 68"/>
                <a:gd name="T4" fmla="*/ 0 w 330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68">
                  <a:moveTo>
                    <a:pt x="330" y="0"/>
                  </a:moveTo>
                  <a:cubicBezTo>
                    <a:pt x="288" y="42"/>
                    <a:pt x="230" y="68"/>
                    <a:pt x="165" y="68"/>
                  </a:cubicBezTo>
                  <a:cubicBezTo>
                    <a:pt x="101" y="68"/>
                    <a:pt x="42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" name="Line 39"/>
            <p:cNvSpPr>
              <a:spLocks noChangeShapeType="1"/>
            </p:cNvSpPr>
            <p:nvPr/>
          </p:nvSpPr>
          <p:spPr bwMode="auto">
            <a:xfrm flipV="1">
              <a:off x="1812615" y="4860958"/>
              <a:ext cx="0" cy="1092123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111648" y="2398977"/>
            <a:ext cx="843264" cy="843264"/>
            <a:chOff x="3111648" y="3262577"/>
            <a:chExt cx="843264" cy="843264"/>
          </a:xfrm>
        </p:grpSpPr>
        <p:sp>
          <p:nvSpPr>
            <p:cNvPr id="13" name="Oval 41"/>
            <p:cNvSpPr>
              <a:spLocks noChangeArrowheads="1"/>
            </p:cNvSpPr>
            <p:nvPr/>
          </p:nvSpPr>
          <p:spPr bwMode="auto">
            <a:xfrm>
              <a:off x="3111648" y="3262577"/>
              <a:ext cx="843264" cy="8432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Oval 42"/>
            <p:cNvSpPr>
              <a:spLocks noChangeArrowheads="1"/>
            </p:cNvSpPr>
            <p:nvPr/>
          </p:nvSpPr>
          <p:spPr bwMode="auto">
            <a:xfrm>
              <a:off x="3171580" y="3321458"/>
              <a:ext cx="723398" cy="72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Freeform 43"/>
            <p:cNvSpPr>
              <a:spLocks/>
            </p:cNvSpPr>
            <p:nvPr/>
          </p:nvSpPr>
          <p:spPr bwMode="auto">
            <a:xfrm>
              <a:off x="3628962" y="3470764"/>
              <a:ext cx="124071" cy="125123"/>
            </a:xfrm>
            <a:custGeom>
              <a:avLst/>
              <a:gdLst>
                <a:gd name="T0" fmla="*/ 39 w 50"/>
                <a:gd name="T1" fmla="*/ 11 h 50"/>
                <a:gd name="T2" fmla="*/ 3 w 50"/>
                <a:gd name="T3" fmla="*/ 7 h 50"/>
                <a:gd name="T4" fmla="*/ 2 w 50"/>
                <a:gd name="T5" fmla="*/ 15 h 50"/>
                <a:gd name="T6" fmla="*/ 35 w 50"/>
                <a:gd name="T7" fmla="*/ 48 h 50"/>
                <a:gd name="T8" fmla="*/ 43 w 50"/>
                <a:gd name="T9" fmla="*/ 47 h 50"/>
                <a:gd name="T10" fmla="*/ 39 w 50"/>
                <a:gd name="T11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0">
                  <a:moveTo>
                    <a:pt x="39" y="11"/>
                  </a:moveTo>
                  <a:cubicBezTo>
                    <a:pt x="29" y="1"/>
                    <a:pt x="15" y="0"/>
                    <a:pt x="3" y="7"/>
                  </a:cubicBezTo>
                  <a:cubicBezTo>
                    <a:pt x="1" y="9"/>
                    <a:pt x="0" y="13"/>
                    <a:pt x="2" y="15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7" y="50"/>
                    <a:pt x="41" y="50"/>
                    <a:pt x="43" y="47"/>
                  </a:cubicBezTo>
                  <a:cubicBezTo>
                    <a:pt x="50" y="36"/>
                    <a:pt x="49" y="21"/>
                    <a:pt x="39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Freeform 44"/>
            <p:cNvSpPr>
              <a:spLocks noEditPoints="1"/>
            </p:cNvSpPr>
            <p:nvPr/>
          </p:nvSpPr>
          <p:spPr bwMode="auto">
            <a:xfrm>
              <a:off x="3340864" y="3506514"/>
              <a:ext cx="377471" cy="384831"/>
            </a:xfrm>
            <a:custGeom>
              <a:avLst/>
              <a:gdLst>
                <a:gd name="T0" fmla="*/ 138 w 152"/>
                <a:gd name="T1" fmla="*/ 118 h 155"/>
                <a:gd name="T2" fmla="*/ 152 w 152"/>
                <a:gd name="T3" fmla="*/ 74 h 155"/>
                <a:gd name="T4" fmla="*/ 77 w 152"/>
                <a:gd name="T5" fmla="*/ 0 h 155"/>
                <a:gd name="T6" fmla="*/ 76 w 152"/>
                <a:gd name="T7" fmla="*/ 0 h 155"/>
                <a:gd name="T8" fmla="*/ 3 w 152"/>
                <a:gd name="T9" fmla="*/ 74 h 155"/>
                <a:gd name="T10" fmla="*/ 15 w 152"/>
                <a:gd name="T11" fmla="*/ 115 h 155"/>
                <a:gd name="T12" fmla="*/ 3 w 152"/>
                <a:gd name="T13" fmla="*/ 141 h 155"/>
                <a:gd name="T14" fmla="*/ 7 w 152"/>
                <a:gd name="T15" fmla="*/ 154 h 155"/>
                <a:gd name="T16" fmla="*/ 12 w 152"/>
                <a:gd name="T17" fmla="*/ 155 h 155"/>
                <a:gd name="T18" fmla="*/ 20 w 152"/>
                <a:gd name="T19" fmla="*/ 150 h 155"/>
                <a:gd name="T20" fmla="*/ 30 w 152"/>
                <a:gd name="T21" fmla="*/ 131 h 155"/>
                <a:gd name="T22" fmla="*/ 76 w 152"/>
                <a:gd name="T23" fmla="*/ 148 h 155"/>
                <a:gd name="T24" fmla="*/ 77 w 152"/>
                <a:gd name="T25" fmla="*/ 148 h 155"/>
                <a:gd name="T26" fmla="*/ 123 w 152"/>
                <a:gd name="T27" fmla="*/ 133 h 155"/>
                <a:gd name="T28" fmla="*/ 131 w 152"/>
                <a:gd name="T29" fmla="*/ 150 h 155"/>
                <a:gd name="T30" fmla="*/ 140 w 152"/>
                <a:gd name="T31" fmla="*/ 155 h 155"/>
                <a:gd name="T32" fmla="*/ 145 w 152"/>
                <a:gd name="T33" fmla="*/ 154 h 155"/>
                <a:gd name="T34" fmla="*/ 149 w 152"/>
                <a:gd name="T35" fmla="*/ 141 h 155"/>
                <a:gd name="T36" fmla="*/ 138 w 152"/>
                <a:gd name="T37" fmla="*/ 118 h 155"/>
                <a:gd name="T38" fmla="*/ 77 w 152"/>
                <a:gd name="T39" fmla="*/ 129 h 155"/>
                <a:gd name="T40" fmla="*/ 76 w 152"/>
                <a:gd name="T41" fmla="*/ 128 h 155"/>
                <a:gd name="T42" fmla="*/ 23 w 152"/>
                <a:gd name="T43" fmla="*/ 74 h 155"/>
                <a:gd name="T44" fmla="*/ 76 w 152"/>
                <a:gd name="T45" fmla="*/ 20 h 155"/>
                <a:gd name="T46" fmla="*/ 77 w 152"/>
                <a:gd name="T47" fmla="*/ 20 h 155"/>
                <a:gd name="T48" fmla="*/ 132 w 152"/>
                <a:gd name="T49" fmla="*/ 74 h 155"/>
                <a:gd name="T50" fmla="*/ 77 w 152"/>
                <a:gd name="T51" fmla="*/ 1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" h="155">
                  <a:moveTo>
                    <a:pt x="138" y="118"/>
                  </a:moveTo>
                  <a:cubicBezTo>
                    <a:pt x="146" y="105"/>
                    <a:pt x="152" y="90"/>
                    <a:pt x="152" y="74"/>
                  </a:cubicBezTo>
                  <a:cubicBezTo>
                    <a:pt x="152" y="33"/>
                    <a:pt x="118" y="0"/>
                    <a:pt x="77" y="0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36" y="0"/>
                    <a:pt x="3" y="34"/>
                    <a:pt x="3" y="74"/>
                  </a:cubicBezTo>
                  <a:cubicBezTo>
                    <a:pt x="3" y="89"/>
                    <a:pt x="8" y="103"/>
                    <a:pt x="15" y="115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0" y="146"/>
                    <a:pt x="2" y="152"/>
                    <a:pt x="7" y="154"/>
                  </a:cubicBezTo>
                  <a:cubicBezTo>
                    <a:pt x="8" y="155"/>
                    <a:pt x="10" y="155"/>
                    <a:pt x="12" y="155"/>
                  </a:cubicBezTo>
                  <a:cubicBezTo>
                    <a:pt x="15" y="155"/>
                    <a:pt x="19" y="153"/>
                    <a:pt x="20" y="150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42" y="142"/>
                    <a:pt x="59" y="148"/>
                    <a:pt x="76" y="148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94" y="148"/>
                    <a:pt x="110" y="143"/>
                    <a:pt x="123" y="133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3" y="153"/>
                    <a:pt x="137" y="155"/>
                    <a:pt x="140" y="155"/>
                  </a:cubicBezTo>
                  <a:cubicBezTo>
                    <a:pt x="142" y="155"/>
                    <a:pt x="143" y="155"/>
                    <a:pt x="145" y="154"/>
                  </a:cubicBezTo>
                  <a:cubicBezTo>
                    <a:pt x="150" y="152"/>
                    <a:pt x="152" y="146"/>
                    <a:pt x="149" y="141"/>
                  </a:cubicBezTo>
                  <a:lnTo>
                    <a:pt x="138" y="118"/>
                  </a:lnTo>
                  <a:close/>
                  <a:moveTo>
                    <a:pt x="77" y="129"/>
                  </a:moveTo>
                  <a:cubicBezTo>
                    <a:pt x="77" y="129"/>
                    <a:pt x="77" y="128"/>
                    <a:pt x="76" y="128"/>
                  </a:cubicBezTo>
                  <a:cubicBezTo>
                    <a:pt x="47" y="128"/>
                    <a:pt x="23" y="104"/>
                    <a:pt x="23" y="74"/>
                  </a:cubicBezTo>
                  <a:cubicBezTo>
                    <a:pt x="23" y="45"/>
                    <a:pt x="47" y="20"/>
                    <a:pt x="76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107" y="20"/>
                    <a:pt x="132" y="44"/>
                    <a:pt x="132" y="74"/>
                  </a:cubicBezTo>
                  <a:cubicBezTo>
                    <a:pt x="132" y="104"/>
                    <a:pt x="107" y="129"/>
                    <a:pt x="77" y="1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Freeform 45"/>
            <p:cNvSpPr>
              <a:spLocks/>
            </p:cNvSpPr>
            <p:nvPr/>
          </p:nvSpPr>
          <p:spPr bwMode="auto">
            <a:xfrm>
              <a:off x="3455472" y="3623225"/>
              <a:ext cx="91476" cy="156666"/>
            </a:xfrm>
            <a:custGeom>
              <a:avLst/>
              <a:gdLst>
                <a:gd name="T0" fmla="*/ 31 w 37"/>
                <a:gd name="T1" fmla="*/ 0 h 63"/>
                <a:gd name="T2" fmla="*/ 30 w 37"/>
                <a:gd name="T3" fmla="*/ 0 h 63"/>
                <a:gd name="T4" fmla="*/ 26 w 37"/>
                <a:gd name="T5" fmla="*/ 5 h 63"/>
                <a:gd name="T6" fmla="*/ 26 w 37"/>
                <a:gd name="T7" fmla="*/ 27 h 63"/>
                <a:gd name="T8" fmla="*/ 2 w 37"/>
                <a:gd name="T9" fmla="*/ 54 h 63"/>
                <a:gd name="T10" fmla="*/ 3 w 37"/>
                <a:gd name="T11" fmla="*/ 62 h 63"/>
                <a:gd name="T12" fmla="*/ 7 w 37"/>
                <a:gd name="T13" fmla="*/ 63 h 63"/>
                <a:gd name="T14" fmla="*/ 11 w 37"/>
                <a:gd name="T15" fmla="*/ 61 h 63"/>
                <a:gd name="T16" fmla="*/ 30 w 37"/>
                <a:gd name="T17" fmla="*/ 39 h 63"/>
                <a:gd name="T18" fmla="*/ 35 w 37"/>
                <a:gd name="T19" fmla="*/ 34 h 63"/>
                <a:gd name="T20" fmla="*/ 37 w 37"/>
                <a:gd name="T21" fmla="*/ 29 h 63"/>
                <a:gd name="T22" fmla="*/ 37 w 37"/>
                <a:gd name="T23" fmla="*/ 5 h 63"/>
                <a:gd name="T24" fmla="*/ 31 w 37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3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28" y="0"/>
                    <a:pt x="26" y="2"/>
                    <a:pt x="26" y="5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1" y="60"/>
                    <a:pt x="3" y="62"/>
                  </a:cubicBezTo>
                  <a:cubicBezTo>
                    <a:pt x="4" y="63"/>
                    <a:pt x="6" y="63"/>
                    <a:pt x="7" y="63"/>
                  </a:cubicBezTo>
                  <a:cubicBezTo>
                    <a:pt x="8" y="63"/>
                    <a:pt x="10" y="63"/>
                    <a:pt x="11" y="6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3"/>
                    <a:pt x="37" y="31"/>
                    <a:pt x="37" y="2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4" y="0"/>
                    <a:pt x="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46"/>
            <p:cNvSpPr>
              <a:spLocks/>
            </p:cNvSpPr>
            <p:nvPr/>
          </p:nvSpPr>
          <p:spPr bwMode="auto">
            <a:xfrm>
              <a:off x="3313526" y="3470764"/>
              <a:ext cx="124071" cy="125123"/>
            </a:xfrm>
            <a:custGeom>
              <a:avLst/>
              <a:gdLst>
                <a:gd name="T0" fmla="*/ 11 w 50"/>
                <a:gd name="T1" fmla="*/ 11 h 50"/>
                <a:gd name="T2" fmla="*/ 7 w 50"/>
                <a:gd name="T3" fmla="*/ 47 h 50"/>
                <a:gd name="T4" fmla="*/ 15 w 50"/>
                <a:gd name="T5" fmla="*/ 48 h 50"/>
                <a:gd name="T6" fmla="*/ 48 w 50"/>
                <a:gd name="T7" fmla="*/ 15 h 50"/>
                <a:gd name="T8" fmla="*/ 47 w 50"/>
                <a:gd name="T9" fmla="*/ 7 h 50"/>
                <a:gd name="T10" fmla="*/ 11 w 50"/>
                <a:gd name="T11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0">
                  <a:moveTo>
                    <a:pt x="11" y="11"/>
                  </a:moveTo>
                  <a:cubicBezTo>
                    <a:pt x="1" y="21"/>
                    <a:pt x="0" y="36"/>
                    <a:pt x="7" y="47"/>
                  </a:cubicBezTo>
                  <a:cubicBezTo>
                    <a:pt x="9" y="50"/>
                    <a:pt x="13" y="50"/>
                    <a:pt x="15" y="48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0" y="9"/>
                    <a:pt x="47" y="7"/>
                  </a:cubicBezTo>
                  <a:cubicBezTo>
                    <a:pt x="36" y="0"/>
                    <a:pt x="21" y="1"/>
                    <a:pt x="11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122162" y="3231726"/>
            <a:ext cx="822235" cy="1857753"/>
            <a:chOff x="3122162" y="4095326"/>
            <a:chExt cx="822235" cy="1857753"/>
          </a:xfrm>
        </p:grpSpPr>
        <p:sp>
          <p:nvSpPr>
            <p:cNvPr id="20" name="Freeform 48"/>
            <p:cNvSpPr>
              <a:spLocks/>
            </p:cNvSpPr>
            <p:nvPr/>
          </p:nvSpPr>
          <p:spPr bwMode="auto">
            <a:xfrm>
              <a:off x="3122162" y="4095326"/>
              <a:ext cx="822235" cy="169284"/>
            </a:xfrm>
            <a:custGeom>
              <a:avLst/>
              <a:gdLst>
                <a:gd name="T0" fmla="*/ 331 w 331"/>
                <a:gd name="T1" fmla="*/ 0 h 68"/>
                <a:gd name="T2" fmla="*/ 166 w 331"/>
                <a:gd name="T3" fmla="*/ 68 h 68"/>
                <a:gd name="T4" fmla="*/ 0 w 331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1" h="68">
                  <a:moveTo>
                    <a:pt x="331" y="0"/>
                  </a:moveTo>
                  <a:cubicBezTo>
                    <a:pt x="288" y="42"/>
                    <a:pt x="230" y="68"/>
                    <a:pt x="166" y="68"/>
                  </a:cubicBezTo>
                  <a:cubicBezTo>
                    <a:pt x="101" y="68"/>
                    <a:pt x="43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Line 47"/>
            <p:cNvSpPr>
              <a:spLocks noChangeShapeType="1"/>
            </p:cNvSpPr>
            <p:nvPr/>
          </p:nvSpPr>
          <p:spPr bwMode="auto">
            <a:xfrm flipV="1">
              <a:off x="3534331" y="4264612"/>
              <a:ext cx="0" cy="1688467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832313" y="3342131"/>
            <a:ext cx="840110" cy="843264"/>
            <a:chOff x="4832313" y="4205731"/>
            <a:chExt cx="840110" cy="843264"/>
          </a:xfrm>
        </p:grpSpPr>
        <p:sp>
          <p:nvSpPr>
            <p:cNvPr id="23" name="Oval 49"/>
            <p:cNvSpPr>
              <a:spLocks noChangeArrowheads="1"/>
            </p:cNvSpPr>
            <p:nvPr/>
          </p:nvSpPr>
          <p:spPr bwMode="auto">
            <a:xfrm>
              <a:off x="4832313" y="4205731"/>
              <a:ext cx="840110" cy="8432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Oval 50"/>
            <p:cNvSpPr>
              <a:spLocks noChangeArrowheads="1"/>
            </p:cNvSpPr>
            <p:nvPr/>
          </p:nvSpPr>
          <p:spPr bwMode="auto">
            <a:xfrm>
              <a:off x="4890142" y="4264613"/>
              <a:ext cx="725501" cy="72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51"/>
            <p:cNvSpPr>
              <a:spLocks/>
            </p:cNvSpPr>
            <p:nvPr/>
          </p:nvSpPr>
          <p:spPr bwMode="auto">
            <a:xfrm>
              <a:off x="5178240" y="4377118"/>
              <a:ext cx="325950" cy="323847"/>
            </a:xfrm>
            <a:custGeom>
              <a:avLst/>
              <a:gdLst>
                <a:gd name="T0" fmla="*/ 35 w 131"/>
                <a:gd name="T1" fmla="*/ 94 h 130"/>
                <a:gd name="T2" fmla="*/ 37 w 131"/>
                <a:gd name="T3" fmla="*/ 95 h 130"/>
                <a:gd name="T4" fmla="*/ 120 w 131"/>
                <a:gd name="T5" fmla="*/ 130 h 130"/>
                <a:gd name="T6" fmla="*/ 122 w 131"/>
                <a:gd name="T7" fmla="*/ 130 h 130"/>
                <a:gd name="T8" fmla="*/ 124 w 131"/>
                <a:gd name="T9" fmla="*/ 128 h 130"/>
                <a:gd name="T10" fmla="*/ 119 w 131"/>
                <a:gd name="T11" fmla="*/ 58 h 130"/>
                <a:gd name="T12" fmla="*/ 68 w 131"/>
                <a:gd name="T13" fmla="*/ 10 h 130"/>
                <a:gd name="T14" fmla="*/ 3 w 131"/>
                <a:gd name="T15" fmla="*/ 6 h 130"/>
                <a:gd name="T16" fmla="*/ 1 w 131"/>
                <a:gd name="T17" fmla="*/ 8 h 130"/>
                <a:gd name="T18" fmla="*/ 1 w 131"/>
                <a:gd name="T19" fmla="*/ 10 h 130"/>
                <a:gd name="T20" fmla="*/ 35 w 131"/>
                <a:gd name="T2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30">
                  <a:moveTo>
                    <a:pt x="35" y="94"/>
                  </a:moveTo>
                  <a:cubicBezTo>
                    <a:pt x="35" y="94"/>
                    <a:pt x="36" y="95"/>
                    <a:pt x="37" y="95"/>
                  </a:cubicBezTo>
                  <a:cubicBezTo>
                    <a:pt x="120" y="130"/>
                    <a:pt x="120" y="130"/>
                    <a:pt x="120" y="130"/>
                  </a:cubicBezTo>
                  <a:cubicBezTo>
                    <a:pt x="121" y="130"/>
                    <a:pt x="122" y="130"/>
                    <a:pt x="122" y="130"/>
                  </a:cubicBezTo>
                  <a:cubicBezTo>
                    <a:pt x="123" y="130"/>
                    <a:pt x="124" y="129"/>
                    <a:pt x="124" y="128"/>
                  </a:cubicBezTo>
                  <a:cubicBezTo>
                    <a:pt x="131" y="105"/>
                    <a:pt x="129" y="80"/>
                    <a:pt x="119" y="58"/>
                  </a:cubicBezTo>
                  <a:cubicBezTo>
                    <a:pt x="108" y="37"/>
                    <a:pt x="90" y="19"/>
                    <a:pt x="68" y="10"/>
                  </a:cubicBezTo>
                  <a:cubicBezTo>
                    <a:pt x="47" y="1"/>
                    <a:pt x="24" y="0"/>
                    <a:pt x="3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1" y="9"/>
                    <a:pt x="0" y="10"/>
                    <a:pt x="1" y="10"/>
                  </a:cubicBezTo>
                  <a:lnTo>
                    <a:pt x="35" y="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52"/>
            <p:cNvSpPr>
              <a:spLocks noEditPoints="1"/>
            </p:cNvSpPr>
            <p:nvPr/>
          </p:nvSpPr>
          <p:spPr bwMode="auto">
            <a:xfrm>
              <a:off x="4999493" y="4411816"/>
              <a:ext cx="231319" cy="338567"/>
            </a:xfrm>
            <a:custGeom>
              <a:avLst/>
              <a:gdLst>
                <a:gd name="T0" fmla="*/ 92 w 93"/>
                <a:gd name="T1" fmla="*/ 82 h 136"/>
                <a:gd name="T2" fmla="*/ 59 w 93"/>
                <a:gd name="T3" fmla="*/ 2 h 136"/>
                <a:gd name="T4" fmla="*/ 58 w 93"/>
                <a:gd name="T5" fmla="*/ 0 h 136"/>
                <a:gd name="T6" fmla="*/ 55 w 93"/>
                <a:gd name="T7" fmla="*/ 0 h 136"/>
                <a:gd name="T8" fmla="*/ 12 w 93"/>
                <a:gd name="T9" fmla="*/ 49 h 136"/>
                <a:gd name="T10" fmla="*/ 17 w 93"/>
                <a:gd name="T11" fmla="*/ 135 h 136"/>
                <a:gd name="T12" fmla="*/ 18 w 93"/>
                <a:gd name="T13" fmla="*/ 136 h 136"/>
                <a:gd name="T14" fmla="*/ 19 w 93"/>
                <a:gd name="T15" fmla="*/ 136 h 136"/>
                <a:gd name="T16" fmla="*/ 21 w 93"/>
                <a:gd name="T17" fmla="*/ 136 h 136"/>
                <a:gd name="T18" fmla="*/ 91 w 93"/>
                <a:gd name="T19" fmla="*/ 85 h 136"/>
                <a:gd name="T20" fmla="*/ 92 w 93"/>
                <a:gd name="T21" fmla="*/ 82 h 136"/>
                <a:gd name="T22" fmla="*/ 74 w 93"/>
                <a:gd name="T23" fmla="*/ 78 h 136"/>
                <a:gd name="T24" fmla="*/ 24 w 93"/>
                <a:gd name="T25" fmla="*/ 114 h 136"/>
                <a:gd name="T26" fmla="*/ 20 w 93"/>
                <a:gd name="T27" fmla="*/ 92 h 136"/>
                <a:gd name="T28" fmla="*/ 26 w 93"/>
                <a:gd name="T29" fmla="*/ 55 h 136"/>
                <a:gd name="T30" fmla="*/ 42 w 93"/>
                <a:gd name="T31" fmla="*/ 30 h 136"/>
                <a:gd name="T32" fmla="*/ 51 w 93"/>
                <a:gd name="T33" fmla="*/ 22 h 136"/>
                <a:gd name="T34" fmla="*/ 74 w 93"/>
                <a:gd name="T35" fmla="*/ 78 h 136"/>
                <a:gd name="T36" fmla="*/ 74 w 93"/>
                <a:gd name="T37" fmla="*/ 78 h 136"/>
                <a:gd name="T38" fmla="*/ 74 w 93"/>
                <a:gd name="T3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136">
                  <a:moveTo>
                    <a:pt x="92" y="82"/>
                  </a:move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36" y="11"/>
                    <a:pt x="20" y="28"/>
                    <a:pt x="12" y="49"/>
                  </a:cubicBezTo>
                  <a:cubicBezTo>
                    <a:pt x="0" y="77"/>
                    <a:pt x="2" y="108"/>
                    <a:pt x="17" y="135"/>
                  </a:cubicBezTo>
                  <a:cubicBezTo>
                    <a:pt x="17" y="135"/>
                    <a:pt x="18" y="136"/>
                    <a:pt x="18" y="136"/>
                  </a:cubicBezTo>
                  <a:cubicBezTo>
                    <a:pt x="18" y="136"/>
                    <a:pt x="19" y="136"/>
                    <a:pt x="19" y="136"/>
                  </a:cubicBezTo>
                  <a:cubicBezTo>
                    <a:pt x="20" y="136"/>
                    <a:pt x="20" y="136"/>
                    <a:pt x="21" y="136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2" y="84"/>
                    <a:pt x="93" y="83"/>
                    <a:pt x="92" y="82"/>
                  </a:cubicBezTo>
                  <a:close/>
                  <a:moveTo>
                    <a:pt x="74" y="78"/>
                  </a:moveTo>
                  <a:cubicBezTo>
                    <a:pt x="24" y="114"/>
                    <a:pt x="24" y="114"/>
                    <a:pt x="24" y="114"/>
                  </a:cubicBezTo>
                  <a:cubicBezTo>
                    <a:pt x="22" y="107"/>
                    <a:pt x="20" y="100"/>
                    <a:pt x="20" y="92"/>
                  </a:cubicBezTo>
                  <a:cubicBezTo>
                    <a:pt x="19" y="79"/>
                    <a:pt x="21" y="67"/>
                    <a:pt x="26" y="55"/>
                  </a:cubicBezTo>
                  <a:cubicBezTo>
                    <a:pt x="30" y="46"/>
                    <a:pt x="35" y="37"/>
                    <a:pt x="42" y="30"/>
                  </a:cubicBezTo>
                  <a:cubicBezTo>
                    <a:pt x="44" y="27"/>
                    <a:pt x="48" y="24"/>
                    <a:pt x="51" y="22"/>
                  </a:cubicBezTo>
                  <a:lnTo>
                    <a:pt x="74" y="78"/>
                  </a:lnTo>
                  <a:close/>
                  <a:moveTo>
                    <a:pt x="74" y="78"/>
                  </a:moveTo>
                  <a:cubicBezTo>
                    <a:pt x="74" y="78"/>
                    <a:pt x="74" y="78"/>
                    <a:pt x="74" y="7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53"/>
            <p:cNvSpPr>
              <a:spLocks noEditPoints="1"/>
            </p:cNvSpPr>
            <p:nvPr/>
          </p:nvSpPr>
          <p:spPr bwMode="auto">
            <a:xfrm>
              <a:off x="5068889" y="4648392"/>
              <a:ext cx="397449" cy="229216"/>
            </a:xfrm>
            <a:custGeom>
              <a:avLst/>
              <a:gdLst>
                <a:gd name="T0" fmla="*/ 158 w 160"/>
                <a:gd name="T1" fmla="*/ 34 h 92"/>
                <a:gd name="T2" fmla="*/ 76 w 160"/>
                <a:gd name="T3" fmla="*/ 0 h 92"/>
                <a:gd name="T4" fmla="*/ 74 w 160"/>
                <a:gd name="T5" fmla="*/ 1 h 92"/>
                <a:gd name="T6" fmla="*/ 2 w 160"/>
                <a:gd name="T7" fmla="*/ 52 h 92"/>
                <a:gd name="T8" fmla="*/ 0 w 160"/>
                <a:gd name="T9" fmla="*/ 54 h 92"/>
                <a:gd name="T10" fmla="*/ 1 w 160"/>
                <a:gd name="T11" fmla="*/ 57 h 92"/>
                <a:gd name="T12" fmla="*/ 36 w 160"/>
                <a:gd name="T13" fmla="*/ 82 h 92"/>
                <a:gd name="T14" fmla="*/ 106 w 160"/>
                <a:gd name="T15" fmla="*/ 84 h 92"/>
                <a:gd name="T16" fmla="*/ 160 w 160"/>
                <a:gd name="T17" fmla="*/ 39 h 92"/>
                <a:gd name="T18" fmla="*/ 160 w 160"/>
                <a:gd name="T19" fmla="*/ 36 h 92"/>
                <a:gd name="T20" fmla="*/ 158 w 160"/>
                <a:gd name="T21" fmla="*/ 34 h 92"/>
                <a:gd name="T22" fmla="*/ 158 w 160"/>
                <a:gd name="T23" fmla="*/ 34 h 92"/>
                <a:gd name="T24" fmla="*/ 158 w 160"/>
                <a:gd name="T25" fmla="*/ 3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92">
                  <a:moveTo>
                    <a:pt x="158" y="34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4" y="0"/>
                    <a:pt x="74" y="1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3"/>
                    <a:pt x="0" y="54"/>
                    <a:pt x="0" y="54"/>
                  </a:cubicBezTo>
                  <a:cubicBezTo>
                    <a:pt x="0" y="55"/>
                    <a:pt x="1" y="56"/>
                    <a:pt x="1" y="57"/>
                  </a:cubicBezTo>
                  <a:cubicBezTo>
                    <a:pt x="11" y="68"/>
                    <a:pt x="23" y="76"/>
                    <a:pt x="36" y="82"/>
                  </a:cubicBezTo>
                  <a:cubicBezTo>
                    <a:pt x="59" y="91"/>
                    <a:pt x="84" y="92"/>
                    <a:pt x="106" y="84"/>
                  </a:cubicBezTo>
                  <a:cubicBezTo>
                    <a:pt x="129" y="76"/>
                    <a:pt x="148" y="60"/>
                    <a:pt x="160" y="39"/>
                  </a:cubicBezTo>
                  <a:cubicBezTo>
                    <a:pt x="160" y="38"/>
                    <a:pt x="160" y="37"/>
                    <a:pt x="160" y="36"/>
                  </a:cubicBezTo>
                  <a:cubicBezTo>
                    <a:pt x="160" y="35"/>
                    <a:pt x="159" y="35"/>
                    <a:pt x="158" y="34"/>
                  </a:cubicBezTo>
                  <a:close/>
                  <a:moveTo>
                    <a:pt x="158" y="34"/>
                  </a:moveTo>
                  <a:cubicBezTo>
                    <a:pt x="158" y="34"/>
                    <a:pt x="158" y="34"/>
                    <a:pt x="158" y="34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42827" y="4174881"/>
            <a:ext cx="820132" cy="914600"/>
            <a:chOff x="4842827" y="5038481"/>
            <a:chExt cx="820132" cy="914600"/>
          </a:xfrm>
        </p:grpSpPr>
        <p:sp>
          <p:nvSpPr>
            <p:cNvPr id="29" name="Freeform 55"/>
            <p:cNvSpPr>
              <a:spLocks/>
            </p:cNvSpPr>
            <p:nvPr/>
          </p:nvSpPr>
          <p:spPr bwMode="auto">
            <a:xfrm>
              <a:off x="4842827" y="5038481"/>
              <a:ext cx="820132" cy="169284"/>
            </a:xfrm>
            <a:custGeom>
              <a:avLst/>
              <a:gdLst>
                <a:gd name="T0" fmla="*/ 330 w 330"/>
                <a:gd name="T1" fmla="*/ 0 h 68"/>
                <a:gd name="T2" fmla="*/ 165 w 330"/>
                <a:gd name="T3" fmla="*/ 68 h 68"/>
                <a:gd name="T4" fmla="*/ 0 w 330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68">
                  <a:moveTo>
                    <a:pt x="330" y="0"/>
                  </a:moveTo>
                  <a:cubicBezTo>
                    <a:pt x="288" y="42"/>
                    <a:pt x="229" y="68"/>
                    <a:pt x="165" y="68"/>
                  </a:cubicBezTo>
                  <a:cubicBezTo>
                    <a:pt x="101" y="68"/>
                    <a:pt x="42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Line 54"/>
            <p:cNvSpPr>
              <a:spLocks noChangeShapeType="1"/>
            </p:cNvSpPr>
            <p:nvPr/>
          </p:nvSpPr>
          <p:spPr bwMode="auto">
            <a:xfrm flipV="1">
              <a:off x="5252893" y="5207765"/>
              <a:ext cx="0" cy="745316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551926" y="2753305"/>
            <a:ext cx="842212" cy="843264"/>
            <a:chOff x="6551926" y="3616905"/>
            <a:chExt cx="842212" cy="843264"/>
          </a:xfrm>
        </p:grpSpPr>
        <p:sp>
          <p:nvSpPr>
            <p:cNvPr id="32" name="Oval 56"/>
            <p:cNvSpPr>
              <a:spLocks noChangeArrowheads="1"/>
            </p:cNvSpPr>
            <p:nvPr/>
          </p:nvSpPr>
          <p:spPr bwMode="auto">
            <a:xfrm>
              <a:off x="6551926" y="3616905"/>
              <a:ext cx="842212" cy="8432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Oval 57"/>
            <p:cNvSpPr>
              <a:spLocks noChangeArrowheads="1"/>
            </p:cNvSpPr>
            <p:nvPr/>
          </p:nvSpPr>
          <p:spPr bwMode="auto">
            <a:xfrm>
              <a:off x="6611859" y="3676838"/>
              <a:ext cx="723398" cy="72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Freeform 58"/>
            <p:cNvSpPr>
              <a:spLocks noEditPoints="1"/>
            </p:cNvSpPr>
            <p:nvPr/>
          </p:nvSpPr>
          <p:spPr bwMode="auto">
            <a:xfrm>
              <a:off x="6743290" y="3853482"/>
              <a:ext cx="417426" cy="415323"/>
            </a:xfrm>
            <a:custGeom>
              <a:avLst/>
              <a:gdLst>
                <a:gd name="T0" fmla="*/ 84 w 168"/>
                <a:gd name="T1" fmla="*/ 167 h 167"/>
                <a:gd name="T2" fmla="*/ 168 w 168"/>
                <a:gd name="T3" fmla="*/ 83 h 167"/>
                <a:gd name="T4" fmla="*/ 158 w 168"/>
                <a:gd name="T5" fmla="*/ 44 h 167"/>
                <a:gd name="T6" fmla="*/ 156 w 168"/>
                <a:gd name="T7" fmla="*/ 44 h 167"/>
                <a:gd name="T8" fmla="*/ 155 w 168"/>
                <a:gd name="T9" fmla="*/ 44 h 167"/>
                <a:gd name="T10" fmla="*/ 144 w 168"/>
                <a:gd name="T11" fmla="*/ 43 h 167"/>
                <a:gd name="T12" fmla="*/ 136 w 168"/>
                <a:gd name="T13" fmla="*/ 51 h 167"/>
                <a:gd name="T14" fmla="*/ 146 w 168"/>
                <a:gd name="T15" fmla="*/ 83 h 167"/>
                <a:gd name="T16" fmla="*/ 84 w 168"/>
                <a:gd name="T17" fmla="*/ 145 h 167"/>
                <a:gd name="T18" fmla="*/ 23 w 168"/>
                <a:gd name="T19" fmla="*/ 83 h 167"/>
                <a:gd name="T20" fmla="*/ 84 w 168"/>
                <a:gd name="T21" fmla="*/ 22 h 167"/>
                <a:gd name="T22" fmla="*/ 116 w 168"/>
                <a:gd name="T23" fmla="*/ 31 h 167"/>
                <a:gd name="T24" fmla="*/ 123 w 168"/>
                <a:gd name="T25" fmla="*/ 24 h 167"/>
                <a:gd name="T26" fmla="*/ 122 w 168"/>
                <a:gd name="T27" fmla="*/ 12 h 167"/>
                <a:gd name="T28" fmla="*/ 122 w 168"/>
                <a:gd name="T29" fmla="*/ 9 h 167"/>
                <a:gd name="T30" fmla="*/ 84 w 168"/>
                <a:gd name="T31" fmla="*/ 0 h 167"/>
                <a:gd name="T32" fmla="*/ 0 w 168"/>
                <a:gd name="T33" fmla="*/ 83 h 167"/>
                <a:gd name="T34" fmla="*/ 84 w 168"/>
                <a:gd name="T35" fmla="*/ 167 h 167"/>
                <a:gd name="T36" fmla="*/ 84 w 168"/>
                <a:gd name="T37" fmla="*/ 167 h 167"/>
                <a:gd name="T38" fmla="*/ 84 w 168"/>
                <a:gd name="T3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8" h="167">
                  <a:moveTo>
                    <a:pt x="84" y="167"/>
                  </a:moveTo>
                  <a:cubicBezTo>
                    <a:pt x="130" y="167"/>
                    <a:pt x="168" y="130"/>
                    <a:pt x="168" y="83"/>
                  </a:cubicBezTo>
                  <a:cubicBezTo>
                    <a:pt x="168" y="69"/>
                    <a:pt x="164" y="56"/>
                    <a:pt x="158" y="44"/>
                  </a:cubicBezTo>
                  <a:cubicBezTo>
                    <a:pt x="157" y="44"/>
                    <a:pt x="156" y="44"/>
                    <a:pt x="156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61"/>
                    <a:pt x="146" y="72"/>
                    <a:pt x="146" y="83"/>
                  </a:cubicBezTo>
                  <a:cubicBezTo>
                    <a:pt x="146" y="117"/>
                    <a:pt x="118" y="145"/>
                    <a:pt x="84" y="145"/>
                  </a:cubicBezTo>
                  <a:cubicBezTo>
                    <a:pt x="50" y="145"/>
                    <a:pt x="23" y="117"/>
                    <a:pt x="23" y="83"/>
                  </a:cubicBezTo>
                  <a:cubicBezTo>
                    <a:pt x="23" y="50"/>
                    <a:pt x="50" y="22"/>
                    <a:pt x="84" y="22"/>
                  </a:cubicBezTo>
                  <a:cubicBezTo>
                    <a:pt x="96" y="22"/>
                    <a:pt x="107" y="25"/>
                    <a:pt x="116" y="31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0"/>
                    <a:pt x="122" y="9"/>
                  </a:cubicBezTo>
                  <a:cubicBezTo>
                    <a:pt x="111" y="3"/>
                    <a:pt x="98" y="0"/>
                    <a:pt x="84" y="0"/>
                  </a:cubicBezTo>
                  <a:cubicBezTo>
                    <a:pt x="38" y="0"/>
                    <a:pt x="0" y="37"/>
                    <a:pt x="0" y="83"/>
                  </a:cubicBezTo>
                  <a:cubicBezTo>
                    <a:pt x="0" y="130"/>
                    <a:pt x="38" y="167"/>
                    <a:pt x="84" y="167"/>
                  </a:cubicBezTo>
                  <a:close/>
                  <a:moveTo>
                    <a:pt x="84" y="167"/>
                  </a:moveTo>
                  <a:cubicBezTo>
                    <a:pt x="84" y="167"/>
                    <a:pt x="84" y="167"/>
                    <a:pt x="84" y="16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" name="Freeform 59"/>
            <p:cNvSpPr>
              <a:spLocks noEditPoints="1"/>
            </p:cNvSpPr>
            <p:nvPr/>
          </p:nvSpPr>
          <p:spPr bwMode="auto">
            <a:xfrm>
              <a:off x="6849487" y="3957576"/>
              <a:ext cx="203982" cy="207136"/>
            </a:xfrm>
            <a:custGeom>
              <a:avLst/>
              <a:gdLst>
                <a:gd name="T0" fmla="*/ 41 w 82"/>
                <a:gd name="T1" fmla="*/ 20 h 83"/>
                <a:gd name="T2" fmla="*/ 43 w 82"/>
                <a:gd name="T3" fmla="*/ 20 h 83"/>
                <a:gd name="T4" fmla="*/ 58 w 82"/>
                <a:gd name="T5" fmla="*/ 4 h 83"/>
                <a:gd name="T6" fmla="*/ 58 w 82"/>
                <a:gd name="T7" fmla="*/ 4 h 83"/>
                <a:gd name="T8" fmla="*/ 41 w 82"/>
                <a:gd name="T9" fmla="*/ 0 h 83"/>
                <a:gd name="T10" fmla="*/ 0 w 82"/>
                <a:gd name="T11" fmla="*/ 41 h 83"/>
                <a:gd name="T12" fmla="*/ 41 w 82"/>
                <a:gd name="T13" fmla="*/ 83 h 83"/>
                <a:gd name="T14" fmla="*/ 82 w 82"/>
                <a:gd name="T15" fmla="*/ 41 h 83"/>
                <a:gd name="T16" fmla="*/ 78 w 82"/>
                <a:gd name="T17" fmla="*/ 24 h 83"/>
                <a:gd name="T18" fmla="*/ 78 w 82"/>
                <a:gd name="T19" fmla="*/ 24 h 83"/>
                <a:gd name="T20" fmla="*/ 63 w 82"/>
                <a:gd name="T21" fmla="*/ 40 h 83"/>
                <a:gd name="T22" fmla="*/ 63 w 82"/>
                <a:gd name="T23" fmla="*/ 41 h 83"/>
                <a:gd name="T24" fmla="*/ 41 w 82"/>
                <a:gd name="T25" fmla="*/ 63 h 83"/>
                <a:gd name="T26" fmla="*/ 19 w 82"/>
                <a:gd name="T27" fmla="*/ 41 h 83"/>
                <a:gd name="T28" fmla="*/ 41 w 82"/>
                <a:gd name="T29" fmla="*/ 20 h 83"/>
                <a:gd name="T30" fmla="*/ 41 w 82"/>
                <a:gd name="T31" fmla="*/ 20 h 83"/>
                <a:gd name="T32" fmla="*/ 41 w 82"/>
                <a:gd name="T33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" h="83">
                  <a:moveTo>
                    <a:pt x="41" y="20"/>
                  </a:moveTo>
                  <a:cubicBezTo>
                    <a:pt x="42" y="20"/>
                    <a:pt x="42" y="20"/>
                    <a:pt x="43" y="2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3" y="2"/>
                    <a:pt x="47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2" y="64"/>
                    <a:pt x="82" y="41"/>
                  </a:cubicBezTo>
                  <a:cubicBezTo>
                    <a:pt x="82" y="35"/>
                    <a:pt x="81" y="29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40"/>
                    <a:pt x="63" y="41"/>
                    <a:pt x="63" y="41"/>
                  </a:cubicBezTo>
                  <a:cubicBezTo>
                    <a:pt x="63" y="53"/>
                    <a:pt x="53" y="63"/>
                    <a:pt x="41" y="63"/>
                  </a:cubicBezTo>
                  <a:cubicBezTo>
                    <a:pt x="29" y="63"/>
                    <a:pt x="19" y="53"/>
                    <a:pt x="19" y="41"/>
                  </a:cubicBezTo>
                  <a:cubicBezTo>
                    <a:pt x="19" y="30"/>
                    <a:pt x="29" y="20"/>
                    <a:pt x="41" y="20"/>
                  </a:cubicBezTo>
                  <a:close/>
                  <a:moveTo>
                    <a:pt x="41" y="20"/>
                  </a:moveTo>
                  <a:cubicBezTo>
                    <a:pt x="41" y="20"/>
                    <a:pt x="41" y="20"/>
                    <a:pt x="41" y="2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" name="Freeform 60"/>
            <p:cNvSpPr>
              <a:spLocks noEditPoints="1"/>
            </p:cNvSpPr>
            <p:nvPr/>
          </p:nvSpPr>
          <p:spPr bwMode="auto">
            <a:xfrm>
              <a:off x="6971455" y="3808269"/>
              <a:ext cx="231319" cy="231319"/>
            </a:xfrm>
            <a:custGeom>
              <a:avLst/>
              <a:gdLst>
                <a:gd name="T0" fmla="*/ 78 w 93"/>
                <a:gd name="T1" fmla="*/ 26 h 93"/>
                <a:gd name="T2" fmla="*/ 83 w 93"/>
                <a:gd name="T3" fmla="*/ 21 h 93"/>
                <a:gd name="T4" fmla="*/ 83 w 93"/>
                <a:gd name="T5" fmla="*/ 14 h 93"/>
                <a:gd name="T6" fmla="*/ 80 w 93"/>
                <a:gd name="T7" fmla="*/ 10 h 93"/>
                <a:gd name="T8" fmla="*/ 76 w 93"/>
                <a:gd name="T9" fmla="*/ 9 h 93"/>
                <a:gd name="T10" fmla="*/ 72 w 93"/>
                <a:gd name="T11" fmla="*/ 10 h 93"/>
                <a:gd name="T12" fmla="*/ 67 w 93"/>
                <a:gd name="T13" fmla="*/ 16 h 93"/>
                <a:gd name="T14" fmla="*/ 66 w 93"/>
                <a:gd name="T15" fmla="*/ 2 h 93"/>
                <a:gd name="T16" fmla="*/ 64 w 93"/>
                <a:gd name="T17" fmla="*/ 0 h 93"/>
                <a:gd name="T18" fmla="*/ 63 w 93"/>
                <a:gd name="T19" fmla="*/ 1 h 93"/>
                <a:gd name="T20" fmla="*/ 43 w 93"/>
                <a:gd name="T21" fmla="*/ 21 h 93"/>
                <a:gd name="T22" fmla="*/ 40 w 93"/>
                <a:gd name="T23" fmla="*/ 28 h 93"/>
                <a:gd name="T24" fmla="*/ 40 w 93"/>
                <a:gd name="T25" fmla="*/ 29 h 93"/>
                <a:gd name="T26" fmla="*/ 41 w 93"/>
                <a:gd name="T27" fmla="*/ 42 h 93"/>
                <a:gd name="T28" fmla="*/ 34 w 93"/>
                <a:gd name="T29" fmla="*/ 49 h 93"/>
                <a:gd name="T30" fmla="*/ 21 w 93"/>
                <a:gd name="T31" fmla="*/ 62 h 93"/>
                <a:gd name="T32" fmla="*/ 20 w 93"/>
                <a:gd name="T33" fmla="*/ 63 h 93"/>
                <a:gd name="T34" fmla="*/ 7 w 93"/>
                <a:gd name="T35" fmla="*/ 75 h 93"/>
                <a:gd name="T36" fmla="*/ 2 w 93"/>
                <a:gd name="T37" fmla="*/ 81 h 93"/>
                <a:gd name="T38" fmla="*/ 0 w 93"/>
                <a:gd name="T39" fmla="*/ 84 h 93"/>
                <a:gd name="T40" fmla="*/ 0 w 93"/>
                <a:gd name="T41" fmla="*/ 88 h 93"/>
                <a:gd name="T42" fmla="*/ 4 w 93"/>
                <a:gd name="T43" fmla="*/ 93 h 93"/>
                <a:gd name="T44" fmla="*/ 5 w 93"/>
                <a:gd name="T45" fmla="*/ 93 h 93"/>
                <a:gd name="T46" fmla="*/ 9 w 93"/>
                <a:gd name="T47" fmla="*/ 93 h 93"/>
                <a:gd name="T48" fmla="*/ 12 w 93"/>
                <a:gd name="T49" fmla="*/ 92 h 93"/>
                <a:gd name="T50" fmla="*/ 52 w 93"/>
                <a:gd name="T51" fmla="*/ 52 h 93"/>
                <a:gd name="T52" fmla="*/ 64 w 93"/>
                <a:gd name="T53" fmla="*/ 53 h 93"/>
                <a:gd name="T54" fmla="*/ 65 w 93"/>
                <a:gd name="T55" fmla="*/ 53 h 93"/>
                <a:gd name="T56" fmla="*/ 65 w 93"/>
                <a:gd name="T57" fmla="*/ 53 h 93"/>
                <a:gd name="T58" fmla="*/ 72 w 93"/>
                <a:gd name="T59" fmla="*/ 50 h 93"/>
                <a:gd name="T60" fmla="*/ 92 w 93"/>
                <a:gd name="T61" fmla="*/ 30 h 93"/>
                <a:gd name="T62" fmla="*/ 91 w 93"/>
                <a:gd name="T63" fmla="*/ 27 h 93"/>
                <a:gd name="T64" fmla="*/ 78 w 93"/>
                <a:gd name="T65" fmla="*/ 26 h 93"/>
                <a:gd name="T66" fmla="*/ 78 w 93"/>
                <a:gd name="T67" fmla="*/ 26 h 93"/>
                <a:gd name="T68" fmla="*/ 78 w 93"/>
                <a:gd name="T69" fmla="*/ 2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3" h="93">
                  <a:moveTo>
                    <a:pt x="78" y="26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5" y="19"/>
                    <a:pt x="85" y="16"/>
                    <a:pt x="83" y="1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9" y="9"/>
                    <a:pt x="77" y="9"/>
                    <a:pt x="76" y="9"/>
                  </a:cubicBezTo>
                  <a:cubicBezTo>
                    <a:pt x="75" y="9"/>
                    <a:pt x="73" y="9"/>
                    <a:pt x="72" y="1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1"/>
                    <a:pt x="65" y="0"/>
                    <a:pt x="64" y="0"/>
                  </a:cubicBezTo>
                  <a:cubicBezTo>
                    <a:pt x="64" y="0"/>
                    <a:pt x="63" y="0"/>
                    <a:pt x="63" y="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1" y="23"/>
                    <a:pt x="40" y="26"/>
                    <a:pt x="40" y="2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2"/>
                    <a:pt x="0" y="83"/>
                    <a:pt x="0" y="8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1"/>
                    <a:pt x="2" y="93"/>
                    <a:pt x="4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1" y="93"/>
                    <a:pt x="12" y="92"/>
                    <a:pt x="12" y="9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8" y="53"/>
                    <a:pt x="70" y="52"/>
                    <a:pt x="72" y="5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3" y="29"/>
                    <a:pt x="92" y="27"/>
                    <a:pt x="91" y="27"/>
                  </a:cubicBezTo>
                  <a:lnTo>
                    <a:pt x="78" y="26"/>
                  </a:lnTo>
                  <a:close/>
                  <a:moveTo>
                    <a:pt x="78" y="26"/>
                  </a:moveTo>
                  <a:cubicBezTo>
                    <a:pt x="78" y="26"/>
                    <a:pt x="78" y="26"/>
                    <a:pt x="78" y="2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561389" y="3587106"/>
            <a:ext cx="823286" cy="1502374"/>
            <a:chOff x="6561389" y="4450706"/>
            <a:chExt cx="823286" cy="1502374"/>
          </a:xfrm>
        </p:grpSpPr>
        <p:sp>
          <p:nvSpPr>
            <p:cNvPr id="38" name="Freeform 62"/>
            <p:cNvSpPr>
              <a:spLocks/>
            </p:cNvSpPr>
            <p:nvPr/>
          </p:nvSpPr>
          <p:spPr bwMode="auto">
            <a:xfrm>
              <a:off x="6561389" y="4450706"/>
              <a:ext cx="823286" cy="169284"/>
            </a:xfrm>
            <a:custGeom>
              <a:avLst/>
              <a:gdLst>
                <a:gd name="T0" fmla="*/ 331 w 331"/>
                <a:gd name="T1" fmla="*/ 0 h 68"/>
                <a:gd name="T2" fmla="*/ 165 w 331"/>
                <a:gd name="T3" fmla="*/ 68 h 68"/>
                <a:gd name="T4" fmla="*/ 0 w 331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1" h="68">
                  <a:moveTo>
                    <a:pt x="331" y="0"/>
                  </a:moveTo>
                  <a:cubicBezTo>
                    <a:pt x="288" y="42"/>
                    <a:pt x="230" y="68"/>
                    <a:pt x="165" y="68"/>
                  </a:cubicBezTo>
                  <a:cubicBezTo>
                    <a:pt x="101" y="68"/>
                    <a:pt x="43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9" name="Line 61"/>
            <p:cNvSpPr>
              <a:spLocks noChangeShapeType="1"/>
            </p:cNvSpPr>
            <p:nvPr/>
          </p:nvSpPr>
          <p:spPr bwMode="auto">
            <a:xfrm flipV="1">
              <a:off x="6971455" y="4613582"/>
              <a:ext cx="0" cy="1339498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270488" y="3578595"/>
            <a:ext cx="843264" cy="843264"/>
            <a:chOff x="8270488" y="4442195"/>
            <a:chExt cx="843264" cy="843264"/>
          </a:xfrm>
        </p:grpSpPr>
        <p:sp>
          <p:nvSpPr>
            <p:cNvPr id="41" name="Oval 63"/>
            <p:cNvSpPr>
              <a:spLocks noChangeArrowheads="1"/>
            </p:cNvSpPr>
            <p:nvPr/>
          </p:nvSpPr>
          <p:spPr bwMode="auto">
            <a:xfrm>
              <a:off x="8270488" y="4442195"/>
              <a:ext cx="843264" cy="8432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2" name="Oval 64"/>
            <p:cNvSpPr>
              <a:spLocks noChangeArrowheads="1"/>
            </p:cNvSpPr>
            <p:nvPr/>
          </p:nvSpPr>
          <p:spPr bwMode="auto">
            <a:xfrm>
              <a:off x="8330420" y="4502128"/>
              <a:ext cx="723398" cy="7233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8445029" y="4613582"/>
              <a:ext cx="497336" cy="497336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27 w 200"/>
                <a:gd name="T11" fmla="*/ 139 h 200"/>
                <a:gd name="T12" fmla="*/ 106 w 200"/>
                <a:gd name="T13" fmla="*/ 149 h 200"/>
                <a:gd name="T14" fmla="*/ 106 w 200"/>
                <a:gd name="T15" fmla="*/ 163 h 200"/>
                <a:gd name="T16" fmla="*/ 100 w 200"/>
                <a:gd name="T17" fmla="*/ 163 h 200"/>
                <a:gd name="T18" fmla="*/ 94 w 200"/>
                <a:gd name="T19" fmla="*/ 163 h 200"/>
                <a:gd name="T20" fmla="*/ 94 w 200"/>
                <a:gd name="T21" fmla="*/ 149 h 200"/>
                <a:gd name="T22" fmla="*/ 65 w 200"/>
                <a:gd name="T23" fmla="*/ 122 h 200"/>
                <a:gd name="T24" fmla="*/ 84 w 200"/>
                <a:gd name="T25" fmla="*/ 117 h 200"/>
                <a:gd name="T26" fmla="*/ 100 w 200"/>
                <a:gd name="T27" fmla="*/ 132 h 200"/>
                <a:gd name="T28" fmla="*/ 100 w 200"/>
                <a:gd name="T29" fmla="*/ 132 h 200"/>
                <a:gd name="T30" fmla="*/ 110 w 200"/>
                <a:gd name="T31" fmla="*/ 129 h 200"/>
                <a:gd name="T32" fmla="*/ 113 w 200"/>
                <a:gd name="T33" fmla="*/ 121 h 200"/>
                <a:gd name="T34" fmla="*/ 110 w 200"/>
                <a:gd name="T35" fmla="*/ 114 h 200"/>
                <a:gd name="T36" fmla="*/ 100 w 200"/>
                <a:gd name="T37" fmla="*/ 109 h 200"/>
                <a:gd name="T38" fmla="*/ 96 w 200"/>
                <a:gd name="T39" fmla="*/ 107 h 200"/>
                <a:gd name="T40" fmla="*/ 81 w 200"/>
                <a:gd name="T41" fmla="*/ 101 h 200"/>
                <a:gd name="T42" fmla="*/ 72 w 200"/>
                <a:gd name="T43" fmla="*/ 91 h 200"/>
                <a:gd name="T44" fmla="*/ 69 w 200"/>
                <a:gd name="T45" fmla="*/ 78 h 200"/>
                <a:gd name="T46" fmla="*/ 75 w 200"/>
                <a:gd name="T47" fmla="*/ 59 h 200"/>
                <a:gd name="T48" fmla="*/ 94 w 200"/>
                <a:gd name="T49" fmla="*/ 49 h 200"/>
                <a:gd name="T50" fmla="*/ 94 w 200"/>
                <a:gd name="T51" fmla="*/ 38 h 200"/>
                <a:gd name="T52" fmla="*/ 100 w 200"/>
                <a:gd name="T53" fmla="*/ 38 h 200"/>
                <a:gd name="T54" fmla="*/ 106 w 200"/>
                <a:gd name="T55" fmla="*/ 38 h 200"/>
                <a:gd name="T56" fmla="*/ 106 w 200"/>
                <a:gd name="T57" fmla="*/ 49 h 200"/>
                <a:gd name="T58" fmla="*/ 132 w 200"/>
                <a:gd name="T59" fmla="*/ 71 h 200"/>
                <a:gd name="T60" fmla="*/ 115 w 200"/>
                <a:gd name="T61" fmla="*/ 78 h 200"/>
                <a:gd name="T62" fmla="*/ 100 w 200"/>
                <a:gd name="T63" fmla="*/ 64 h 200"/>
                <a:gd name="T64" fmla="*/ 100 w 200"/>
                <a:gd name="T65" fmla="*/ 64 h 200"/>
                <a:gd name="T66" fmla="*/ 92 w 200"/>
                <a:gd name="T67" fmla="*/ 67 h 200"/>
                <a:gd name="T68" fmla="*/ 89 w 200"/>
                <a:gd name="T69" fmla="*/ 75 h 200"/>
                <a:gd name="T70" fmla="*/ 92 w 200"/>
                <a:gd name="T71" fmla="*/ 81 h 200"/>
                <a:gd name="T72" fmla="*/ 100 w 200"/>
                <a:gd name="T73" fmla="*/ 85 h 200"/>
                <a:gd name="T74" fmla="*/ 105 w 200"/>
                <a:gd name="T75" fmla="*/ 87 h 200"/>
                <a:gd name="T76" fmla="*/ 121 w 200"/>
                <a:gd name="T77" fmla="*/ 95 h 200"/>
                <a:gd name="T78" fmla="*/ 131 w 200"/>
                <a:gd name="T79" fmla="*/ 104 h 200"/>
                <a:gd name="T80" fmla="*/ 135 w 200"/>
                <a:gd name="T81" fmla="*/ 118 h 200"/>
                <a:gd name="T82" fmla="*/ 127 w 200"/>
                <a:gd name="T83" fmla="*/ 13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6"/>
                    <a:pt x="45" y="200"/>
                    <a:pt x="100" y="200"/>
                  </a:cubicBezTo>
                  <a:cubicBezTo>
                    <a:pt x="155" y="200"/>
                    <a:pt x="200" y="156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27" y="139"/>
                  </a:moveTo>
                  <a:cubicBezTo>
                    <a:pt x="122" y="144"/>
                    <a:pt x="115" y="148"/>
                    <a:pt x="106" y="149"/>
                  </a:cubicBezTo>
                  <a:cubicBezTo>
                    <a:pt x="106" y="163"/>
                    <a:pt x="106" y="163"/>
                    <a:pt x="106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94" y="163"/>
                    <a:pt x="94" y="163"/>
                    <a:pt x="94" y="163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78" y="147"/>
                    <a:pt x="69" y="138"/>
                    <a:pt x="65" y="122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5" y="127"/>
                    <a:pt x="91" y="132"/>
                    <a:pt x="100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105" y="132"/>
                    <a:pt x="108" y="131"/>
                    <a:pt x="110" y="129"/>
                  </a:cubicBezTo>
                  <a:cubicBezTo>
                    <a:pt x="112" y="127"/>
                    <a:pt x="113" y="124"/>
                    <a:pt x="113" y="121"/>
                  </a:cubicBezTo>
                  <a:cubicBezTo>
                    <a:pt x="113" y="118"/>
                    <a:pt x="112" y="115"/>
                    <a:pt x="110" y="114"/>
                  </a:cubicBezTo>
                  <a:cubicBezTo>
                    <a:pt x="108" y="112"/>
                    <a:pt x="105" y="111"/>
                    <a:pt x="100" y="109"/>
                  </a:cubicBezTo>
                  <a:cubicBezTo>
                    <a:pt x="99" y="108"/>
                    <a:pt x="98" y="108"/>
                    <a:pt x="96" y="107"/>
                  </a:cubicBezTo>
                  <a:cubicBezTo>
                    <a:pt x="90" y="105"/>
                    <a:pt x="85" y="103"/>
                    <a:pt x="81" y="101"/>
                  </a:cubicBezTo>
                  <a:cubicBezTo>
                    <a:pt x="77" y="99"/>
                    <a:pt x="74" y="95"/>
                    <a:pt x="72" y="91"/>
                  </a:cubicBezTo>
                  <a:cubicBezTo>
                    <a:pt x="70" y="87"/>
                    <a:pt x="69" y="83"/>
                    <a:pt x="69" y="78"/>
                  </a:cubicBezTo>
                  <a:cubicBezTo>
                    <a:pt x="69" y="71"/>
                    <a:pt x="71" y="64"/>
                    <a:pt x="75" y="59"/>
                  </a:cubicBezTo>
                  <a:cubicBezTo>
                    <a:pt x="79" y="53"/>
                    <a:pt x="85" y="50"/>
                    <a:pt x="94" y="49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9" y="50"/>
                    <a:pt x="128" y="58"/>
                    <a:pt x="132" y="71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2" y="69"/>
                    <a:pt x="107" y="64"/>
                    <a:pt x="100" y="64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97" y="64"/>
                    <a:pt x="94" y="65"/>
                    <a:pt x="92" y="67"/>
                  </a:cubicBezTo>
                  <a:cubicBezTo>
                    <a:pt x="90" y="69"/>
                    <a:pt x="89" y="72"/>
                    <a:pt x="89" y="75"/>
                  </a:cubicBezTo>
                  <a:cubicBezTo>
                    <a:pt x="89" y="78"/>
                    <a:pt x="90" y="80"/>
                    <a:pt x="92" y="81"/>
                  </a:cubicBezTo>
                  <a:cubicBezTo>
                    <a:pt x="94" y="83"/>
                    <a:pt x="96" y="84"/>
                    <a:pt x="100" y="85"/>
                  </a:cubicBezTo>
                  <a:cubicBezTo>
                    <a:pt x="101" y="86"/>
                    <a:pt x="103" y="87"/>
                    <a:pt x="105" y="87"/>
                  </a:cubicBezTo>
                  <a:cubicBezTo>
                    <a:pt x="112" y="90"/>
                    <a:pt x="117" y="92"/>
                    <a:pt x="121" y="95"/>
                  </a:cubicBezTo>
                  <a:cubicBezTo>
                    <a:pt x="125" y="97"/>
                    <a:pt x="129" y="100"/>
                    <a:pt x="131" y="104"/>
                  </a:cubicBezTo>
                  <a:cubicBezTo>
                    <a:pt x="133" y="108"/>
                    <a:pt x="135" y="113"/>
                    <a:pt x="135" y="118"/>
                  </a:cubicBezTo>
                  <a:cubicBezTo>
                    <a:pt x="135" y="127"/>
                    <a:pt x="132" y="133"/>
                    <a:pt x="127" y="13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283105" y="4409242"/>
            <a:ext cx="820132" cy="680239"/>
            <a:chOff x="8283105" y="5272842"/>
            <a:chExt cx="820132" cy="680239"/>
          </a:xfrm>
        </p:grpSpPr>
        <p:sp>
          <p:nvSpPr>
            <p:cNvPr id="45" name="Line 66"/>
            <p:cNvSpPr>
              <a:spLocks noChangeShapeType="1"/>
            </p:cNvSpPr>
            <p:nvPr/>
          </p:nvSpPr>
          <p:spPr bwMode="auto">
            <a:xfrm flipV="1">
              <a:off x="8693171" y="5448780"/>
              <a:ext cx="0" cy="504301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6" name="Freeform 67"/>
            <p:cNvSpPr>
              <a:spLocks/>
            </p:cNvSpPr>
            <p:nvPr/>
          </p:nvSpPr>
          <p:spPr bwMode="auto">
            <a:xfrm>
              <a:off x="8283105" y="5272842"/>
              <a:ext cx="820132" cy="172438"/>
            </a:xfrm>
            <a:custGeom>
              <a:avLst/>
              <a:gdLst>
                <a:gd name="T0" fmla="*/ 330 w 330"/>
                <a:gd name="T1" fmla="*/ 0 h 69"/>
                <a:gd name="T2" fmla="*/ 165 w 330"/>
                <a:gd name="T3" fmla="*/ 69 h 69"/>
                <a:gd name="T4" fmla="*/ 0 w 330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69">
                  <a:moveTo>
                    <a:pt x="330" y="0"/>
                  </a:moveTo>
                  <a:cubicBezTo>
                    <a:pt x="288" y="43"/>
                    <a:pt x="229" y="69"/>
                    <a:pt x="165" y="69"/>
                  </a:cubicBezTo>
                  <a:cubicBezTo>
                    <a:pt x="100" y="69"/>
                    <a:pt x="42" y="43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996997" y="2991731"/>
            <a:ext cx="842212" cy="844315"/>
            <a:chOff x="9996997" y="3855331"/>
            <a:chExt cx="842212" cy="844315"/>
          </a:xfrm>
        </p:grpSpPr>
        <p:sp>
          <p:nvSpPr>
            <p:cNvPr id="48" name="Oval 36"/>
            <p:cNvSpPr>
              <a:spLocks noChangeArrowheads="1"/>
            </p:cNvSpPr>
            <p:nvPr/>
          </p:nvSpPr>
          <p:spPr bwMode="auto">
            <a:xfrm>
              <a:off x="9996997" y="3855331"/>
              <a:ext cx="842212" cy="8443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9" name="Oval 37"/>
            <p:cNvSpPr>
              <a:spLocks noChangeArrowheads="1"/>
            </p:cNvSpPr>
            <p:nvPr/>
          </p:nvSpPr>
          <p:spPr bwMode="auto">
            <a:xfrm>
              <a:off x="10056930" y="3915264"/>
              <a:ext cx="723398" cy="72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0" name="Freeform 38"/>
            <p:cNvSpPr>
              <a:spLocks noEditPoints="1"/>
            </p:cNvSpPr>
            <p:nvPr/>
          </p:nvSpPr>
          <p:spPr bwMode="auto">
            <a:xfrm>
              <a:off x="10277735" y="4037232"/>
              <a:ext cx="278635" cy="480513"/>
            </a:xfrm>
            <a:custGeom>
              <a:avLst/>
              <a:gdLst>
                <a:gd name="T0" fmla="*/ 102 w 112"/>
                <a:gd name="T1" fmla="*/ 0 h 193"/>
                <a:gd name="T2" fmla="*/ 10 w 112"/>
                <a:gd name="T3" fmla="*/ 0 h 193"/>
                <a:gd name="T4" fmla="*/ 0 w 112"/>
                <a:gd name="T5" fmla="*/ 10 h 193"/>
                <a:gd name="T6" fmla="*/ 0 w 112"/>
                <a:gd name="T7" fmla="*/ 183 h 193"/>
                <a:gd name="T8" fmla="*/ 10 w 112"/>
                <a:gd name="T9" fmla="*/ 193 h 193"/>
                <a:gd name="T10" fmla="*/ 102 w 112"/>
                <a:gd name="T11" fmla="*/ 193 h 193"/>
                <a:gd name="T12" fmla="*/ 112 w 112"/>
                <a:gd name="T13" fmla="*/ 183 h 193"/>
                <a:gd name="T14" fmla="*/ 112 w 112"/>
                <a:gd name="T15" fmla="*/ 10 h 193"/>
                <a:gd name="T16" fmla="*/ 102 w 112"/>
                <a:gd name="T17" fmla="*/ 0 h 193"/>
                <a:gd name="T18" fmla="*/ 27 w 112"/>
                <a:gd name="T19" fmla="*/ 9 h 193"/>
                <a:gd name="T20" fmla="*/ 90 w 112"/>
                <a:gd name="T21" fmla="*/ 9 h 193"/>
                <a:gd name="T22" fmla="*/ 90 w 112"/>
                <a:gd name="T23" fmla="*/ 14 h 193"/>
                <a:gd name="T24" fmla="*/ 27 w 112"/>
                <a:gd name="T25" fmla="*/ 14 h 193"/>
                <a:gd name="T26" fmla="*/ 27 w 112"/>
                <a:gd name="T27" fmla="*/ 9 h 193"/>
                <a:gd name="T28" fmla="*/ 58 w 112"/>
                <a:gd name="T29" fmla="*/ 184 h 193"/>
                <a:gd name="T30" fmla="*/ 47 w 112"/>
                <a:gd name="T31" fmla="*/ 173 h 193"/>
                <a:gd name="T32" fmla="*/ 58 w 112"/>
                <a:gd name="T33" fmla="*/ 163 h 193"/>
                <a:gd name="T34" fmla="*/ 68 w 112"/>
                <a:gd name="T35" fmla="*/ 173 h 193"/>
                <a:gd name="T36" fmla="*/ 58 w 112"/>
                <a:gd name="T37" fmla="*/ 184 h 193"/>
                <a:gd name="T38" fmla="*/ 102 w 112"/>
                <a:gd name="T39" fmla="*/ 155 h 193"/>
                <a:gd name="T40" fmla="*/ 10 w 112"/>
                <a:gd name="T41" fmla="*/ 155 h 193"/>
                <a:gd name="T42" fmla="*/ 10 w 112"/>
                <a:gd name="T43" fmla="*/ 24 h 193"/>
                <a:gd name="T44" fmla="*/ 102 w 112"/>
                <a:gd name="T45" fmla="*/ 24 h 193"/>
                <a:gd name="T46" fmla="*/ 102 w 112"/>
                <a:gd name="T47" fmla="*/ 15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93">
                  <a:moveTo>
                    <a:pt x="10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9"/>
                    <a:pt x="5" y="193"/>
                    <a:pt x="10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8" y="193"/>
                    <a:pt x="112" y="189"/>
                    <a:pt x="112" y="183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5"/>
                    <a:pt x="108" y="0"/>
                    <a:pt x="102" y="0"/>
                  </a:cubicBezTo>
                  <a:close/>
                  <a:moveTo>
                    <a:pt x="27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7" y="9"/>
                  </a:lnTo>
                  <a:close/>
                  <a:moveTo>
                    <a:pt x="58" y="184"/>
                  </a:moveTo>
                  <a:cubicBezTo>
                    <a:pt x="52" y="184"/>
                    <a:pt x="47" y="179"/>
                    <a:pt x="47" y="173"/>
                  </a:cubicBezTo>
                  <a:cubicBezTo>
                    <a:pt x="47" y="167"/>
                    <a:pt x="52" y="163"/>
                    <a:pt x="58" y="163"/>
                  </a:cubicBezTo>
                  <a:cubicBezTo>
                    <a:pt x="64" y="163"/>
                    <a:pt x="68" y="167"/>
                    <a:pt x="68" y="173"/>
                  </a:cubicBezTo>
                  <a:cubicBezTo>
                    <a:pt x="68" y="179"/>
                    <a:pt x="64" y="184"/>
                    <a:pt x="58" y="184"/>
                  </a:cubicBezTo>
                  <a:close/>
                  <a:moveTo>
                    <a:pt x="102" y="155"/>
                  </a:moveTo>
                  <a:cubicBezTo>
                    <a:pt x="10" y="155"/>
                    <a:pt x="10" y="155"/>
                    <a:pt x="10" y="15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2" y="24"/>
                    <a:pt x="102" y="24"/>
                    <a:pt x="102" y="24"/>
                  </a:cubicBezTo>
                  <a:lnTo>
                    <a:pt x="102" y="1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0006460" y="3825532"/>
            <a:ext cx="820132" cy="1263949"/>
            <a:chOff x="10006460" y="4689132"/>
            <a:chExt cx="820132" cy="1263949"/>
          </a:xfrm>
        </p:grpSpPr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10006460" y="4689132"/>
              <a:ext cx="820132" cy="169284"/>
            </a:xfrm>
            <a:custGeom>
              <a:avLst/>
              <a:gdLst>
                <a:gd name="T0" fmla="*/ 330 w 330"/>
                <a:gd name="T1" fmla="*/ 0 h 68"/>
                <a:gd name="T2" fmla="*/ 165 w 330"/>
                <a:gd name="T3" fmla="*/ 68 h 68"/>
                <a:gd name="T4" fmla="*/ 0 w 330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68">
                  <a:moveTo>
                    <a:pt x="330" y="0"/>
                  </a:moveTo>
                  <a:cubicBezTo>
                    <a:pt x="288" y="42"/>
                    <a:pt x="230" y="68"/>
                    <a:pt x="165" y="68"/>
                  </a:cubicBezTo>
                  <a:cubicBezTo>
                    <a:pt x="101" y="68"/>
                    <a:pt x="42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3" name="Line 39"/>
            <p:cNvSpPr>
              <a:spLocks noChangeShapeType="1"/>
            </p:cNvSpPr>
            <p:nvPr/>
          </p:nvSpPr>
          <p:spPr bwMode="auto">
            <a:xfrm flipV="1">
              <a:off x="10416526" y="4860958"/>
              <a:ext cx="0" cy="1092123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2292408" y="5204089"/>
            <a:ext cx="763183" cy="229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4010970" y="5204089"/>
            <a:ext cx="763183" cy="229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5734164" y="5204089"/>
            <a:ext cx="763183" cy="229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7448423" y="5204089"/>
            <a:ext cx="763183" cy="229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9162459" y="5204089"/>
            <a:ext cx="763183" cy="229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9" name="Rectangle 6"/>
          <p:cNvSpPr>
            <a:spLocks noChangeArrowheads="1"/>
          </p:cNvSpPr>
          <p:nvPr/>
        </p:nvSpPr>
        <p:spPr bwMode="auto">
          <a:xfrm>
            <a:off x="10876495" y="5204089"/>
            <a:ext cx="1315505" cy="229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0" name="Rectangle 6"/>
          <p:cNvSpPr>
            <a:spLocks noChangeArrowheads="1"/>
          </p:cNvSpPr>
          <p:nvPr/>
        </p:nvSpPr>
        <p:spPr bwMode="auto">
          <a:xfrm>
            <a:off x="0" y="5204089"/>
            <a:ext cx="1342771" cy="229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920563" y="1569554"/>
            <a:ext cx="1832049" cy="1103833"/>
            <a:chOff x="920563" y="2433154"/>
            <a:chExt cx="1832049" cy="1103833"/>
          </a:xfrm>
        </p:grpSpPr>
        <p:sp>
          <p:nvSpPr>
            <p:cNvPr id="62" name="TextBox 61"/>
            <p:cNvSpPr txBox="1"/>
            <p:nvPr/>
          </p:nvSpPr>
          <p:spPr>
            <a:xfrm>
              <a:off x="920563" y="2724457"/>
              <a:ext cx="183204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352905" y="2433154"/>
              <a:ext cx="960483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76B6DD"/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Option 1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76B6DD"/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635798" y="992630"/>
            <a:ext cx="1832049" cy="1103833"/>
            <a:chOff x="2635798" y="1856230"/>
            <a:chExt cx="1832049" cy="1103833"/>
          </a:xfrm>
        </p:grpSpPr>
        <p:sp>
          <p:nvSpPr>
            <p:cNvPr id="65" name="TextBox 64"/>
            <p:cNvSpPr txBox="1"/>
            <p:nvPr/>
          </p:nvSpPr>
          <p:spPr>
            <a:xfrm>
              <a:off x="2635798" y="2147533"/>
              <a:ext cx="183204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068140" y="1856230"/>
              <a:ext cx="960483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Option 2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7FD7C7"/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391679" y="1940105"/>
            <a:ext cx="1832049" cy="1103833"/>
            <a:chOff x="4391679" y="2803705"/>
            <a:chExt cx="1832049" cy="1103833"/>
          </a:xfrm>
        </p:grpSpPr>
        <p:sp>
          <p:nvSpPr>
            <p:cNvPr id="68" name="TextBox 67"/>
            <p:cNvSpPr txBox="1"/>
            <p:nvPr/>
          </p:nvSpPr>
          <p:spPr>
            <a:xfrm>
              <a:off x="4391679" y="3095008"/>
              <a:ext cx="183204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824021" y="2803705"/>
              <a:ext cx="960483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9BD656"/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Option 3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9BD656"/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084999" y="1395158"/>
            <a:ext cx="1832049" cy="1103833"/>
            <a:chOff x="6084999" y="2258758"/>
            <a:chExt cx="1832049" cy="1103833"/>
          </a:xfrm>
        </p:grpSpPr>
        <p:sp>
          <p:nvSpPr>
            <p:cNvPr id="71" name="TextBox 70"/>
            <p:cNvSpPr txBox="1"/>
            <p:nvPr/>
          </p:nvSpPr>
          <p:spPr>
            <a:xfrm>
              <a:off x="6084999" y="2550061"/>
              <a:ext cx="183204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17341" y="2258758"/>
              <a:ext cx="960483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ECC54E"/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Option 4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ECC54E"/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777146" y="2165487"/>
            <a:ext cx="1832049" cy="1103833"/>
            <a:chOff x="7777146" y="3029087"/>
            <a:chExt cx="1832049" cy="1103833"/>
          </a:xfrm>
        </p:grpSpPr>
        <p:sp>
          <p:nvSpPr>
            <p:cNvPr id="74" name="TextBox 73"/>
            <p:cNvSpPr txBox="1"/>
            <p:nvPr/>
          </p:nvSpPr>
          <p:spPr>
            <a:xfrm>
              <a:off x="7777146" y="3320390"/>
              <a:ext cx="183204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209488" y="3029087"/>
              <a:ext cx="960483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E66067"/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Option 5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E66067"/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9505149" y="1619538"/>
            <a:ext cx="1832049" cy="1103833"/>
            <a:chOff x="9505149" y="2483138"/>
            <a:chExt cx="1832049" cy="1103833"/>
          </a:xfrm>
        </p:grpSpPr>
        <p:sp>
          <p:nvSpPr>
            <p:cNvPr id="77" name="TextBox 76"/>
            <p:cNvSpPr txBox="1"/>
            <p:nvPr/>
          </p:nvSpPr>
          <p:spPr>
            <a:xfrm>
              <a:off x="9505149" y="2774441"/>
              <a:ext cx="183204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9937491" y="2483138"/>
              <a:ext cx="960483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C46DB4"/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Option 6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C46DB4"/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</p:grpSp>
      <p:sp>
        <p:nvSpPr>
          <p:cNvPr id="80" name="Freeform 31"/>
          <p:cNvSpPr>
            <a:spLocks/>
          </p:cNvSpPr>
          <p:nvPr/>
        </p:nvSpPr>
        <p:spPr bwMode="auto">
          <a:xfrm>
            <a:off x="1203825" y="5089481"/>
            <a:ext cx="1218632" cy="457381"/>
          </a:xfrm>
          <a:custGeom>
            <a:avLst/>
            <a:gdLst>
              <a:gd name="T0" fmla="*/ 984 w 1159"/>
              <a:gd name="T1" fmla="*/ 369 h 435"/>
              <a:gd name="T2" fmla="*/ 984 w 1159"/>
              <a:gd name="T3" fmla="*/ 66 h 435"/>
              <a:gd name="T4" fmla="*/ 1159 w 1159"/>
              <a:gd name="T5" fmla="*/ 66 h 435"/>
              <a:gd name="T6" fmla="*/ 1159 w 1159"/>
              <a:gd name="T7" fmla="*/ 0 h 435"/>
              <a:gd name="T8" fmla="*/ 0 w 1159"/>
              <a:gd name="T9" fmla="*/ 0 h 435"/>
              <a:gd name="T10" fmla="*/ 0 w 1159"/>
              <a:gd name="T11" fmla="*/ 66 h 435"/>
              <a:gd name="T12" fmla="*/ 185 w 1159"/>
              <a:gd name="T13" fmla="*/ 66 h 435"/>
              <a:gd name="T14" fmla="*/ 185 w 1159"/>
              <a:gd name="T15" fmla="*/ 369 h 435"/>
              <a:gd name="T16" fmla="*/ 0 w 1159"/>
              <a:gd name="T17" fmla="*/ 369 h 435"/>
              <a:gd name="T18" fmla="*/ 0 w 1159"/>
              <a:gd name="T19" fmla="*/ 435 h 435"/>
              <a:gd name="T20" fmla="*/ 1159 w 1159"/>
              <a:gd name="T21" fmla="*/ 435 h 435"/>
              <a:gd name="T22" fmla="*/ 1159 w 1159"/>
              <a:gd name="T23" fmla="*/ 369 h 435"/>
              <a:gd name="T24" fmla="*/ 984 w 1159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9" h="435">
                <a:moveTo>
                  <a:pt x="984" y="369"/>
                </a:moveTo>
                <a:lnTo>
                  <a:pt x="984" y="66"/>
                </a:lnTo>
                <a:lnTo>
                  <a:pt x="1159" y="66"/>
                </a:lnTo>
                <a:lnTo>
                  <a:pt x="1159" y="0"/>
                </a:lnTo>
                <a:lnTo>
                  <a:pt x="0" y="0"/>
                </a:lnTo>
                <a:lnTo>
                  <a:pt x="0" y="66"/>
                </a:lnTo>
                <a:lnTo>
                  <a:pt x="185" y="66"/>
                </a:lnTo>
                <a:lnTo>
                  <a:pt x="185" y="369"/>
                </a:lnTo>
                <a:lnTo>
                  <a:pt x="0" y="369"/>
                </a:lnTo>
                <a:lnTo>
                  <a:pt x="0" y="435"/>
                </a:lnTo>
                <a:lnTo>
                  <a:pt x="1159" y="435"/>
                </a:lnTo>
                <a:lnTo>
                  <a:pt x="1159" y="369"/>
                </a:lnTo>
                <a:lnTo>
                  <a:pt x="984" y="3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86" name="Freeform 26"/>
          <p:cNvSpPr>
            <a:spLocks/>
          </p:cNvSpPr>
          <p:nvPr/>
        </p:nvSpPr>
        <p:spPr bwMode="auto">
          <a:xfrm>
            <a:off x="2925541" y="5089481"/>
            <a:ext cx="1215478" cy="457381"/>
          </a:xfrm>
          <a:custGeom>
            <a:avLst/>
            <a:gdLst>
              <a:gd name="T0" fmla="*/ 984 w 1156"/>
              <a:gd name="T1" fmla="*/ 369 h 435"/>
              <a:gd name="T2" fmla="*/ 984 w 1156"/>
              <a:gd name="T3" fmla="*/ 66 h 435"/>
              <a:gd name="T4" fmla="*/ 1156 w 1156"/>
              <a:gd name="T5" fmla="*/ 66 h 435"/>
              <a:gd name="T6" fmla="*/ 1156 w 1156"/>
              <a:gd name="T7" fmla="*/ 0 h 435"/>
              <a:gd name="T8" fmla="*/ 0 w 1156"/>
              <a:gd name="T9" fmla="*/ 0 h 435"/>
              <a:gd name="T10" fmla="*/ 0 w 1156"/>
              <a:gd name="T11" fmla="*/ 66 h 435"/>
              <a:gd name="T12" fmla="*/ 173 w 1156"/>
              <a:gd name="T13" fmla="*/ 66 h 435"/>
              <a:gd name="T14" fmla="*/ 173 w 1156"/>
              <a:gd name="T15" fmla="*/ 369 h 435"/>
              <a:gd name="T16" fmla="*/ 0 w 1156"/>
              <a:gd name="T17" fmla="*/ 369 h 435"/>
              <a:gd name="T18" fmla="*/ 0 w 1156"/>
              <a:gd name="T19" fmla="*/ 435 h 435"/>
              <a:gd name="T20" fmla="*/ 1156 w 1156"/>
              <a:gd name="T21" fmla="*/ 435 h 435"/>
              <a:gd name="T22" fmla="*/ 1156 w 1156"/>
              <a:gd name="T23" fmla="*/ 369 h 435"/>
              <a:gd name="T24" fmla="*/ 984 w 1156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6" h="435">
                <a:moveTo>
                  <a:pt x="984" y="369"/>
                </a:moveTo>
                <a:lnTo>
                  <a:pt x="984" y="66"/>
                </a:lnTo>
                <a:lnTo>
                  <a:pt x="1156" y="66"/>
                </a:lnTo>
                <a:lnTo>
                  <a:pt x="1156" y="0"/>
                </a:lnTo>
                <a:lnTo>
                  <a:pt x="0" y="0"/>
                </a:lnTo>
                <a:lnTo>
                  <a:pt x="0" y="66"/>
                </a:lnTo>
                <a:lnTo>
                  <a:pt x="173" y="66"/>
                </a:lnTo>
                <a:lnTo>
                  <a:pt x="173" y="369"/>
                </a:lnTo>
                <a:lnTo>
                  <a:pt x="0" y="369"/>
                </a:lnTo>
                <a:lnTo>
                  <a:pt x="0" y="435"/>
                </a:lnTo>
                <a:lnTo>
                  <a:pt x="1156" y="435"/>
                </a:lnTo>
                <a:lnTo>
                  <a:pt x="1156" y="369"/>
                </a:lnTo>
                <a:lnTo>
                  <a:pt x="984" y="3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2" name="Freeform 21"/>
          <p:cNvSpPr>
            <a:spLocks/>
          </p:cNvSpPr>
          <p:nvPr/>
        </p:nvSpPr>
        <p:spPr bwMode="auto">
          <a:xfrm>
            <a:off x="4644103" y="5089481"/>
            <a:ext cx="1217581" cy="457381"/>
          </a:xfrm>
          <a:custGeom>
            <a:avLst/>
            <a:gdLst>
              <a:gd name="T0" fmla="*/ 983 w 1158"/>
              <a:gd name="T1" fmla="*/ 369 h 435"/>
              <a:gd name="T2" fmla="*/ 983 w 1158"/>
              <a:gd name="T3" fmla="*/ 66 h 435"/>
              <a:gd name="T4" fmla="*/ 1158 w 1158"/>
              <a:gd name="T5" fmla="*/ 66 h 435"/>
              <a:gd name="T6" fmla="*/ 1158 w 1158"/>
              <a:gd name="T7" fmla="*/ 0 h 435"/>
              <a:gd name="T8" fmla="*/ 0 w 1158"/>
              <a:gd name="T9" fmla="*/ 0 h 435"/>
              <a:gd name="T10" fmla="*/ 0 w 1158"/>
              <a:gd name="T11" fmla="*/ 66 h 435"/>
              <a:gd name="T12" fmla="*/ 175 w 1158"/>
              <a:gd name="T13" fmla="*/ 66 h 435"/>
              <a:gd name="T14" fmla="*/ 175 w 1158"/>
              <a:gd name="T15" fmla="*/ 369 h 435"/>
              <a:gd name="T16" fmla="*/ 0 w 1158"/>
              <a:gd name="T17" fmla="*/ 369 h 435"/>
              <a:gd name="T18" fmla="*/ 0 w 1158"/>
              <a:gd name="T19" fmla="*/ 435 h 435"/>
              <a:gd name="T20" fmla="*/ 1158 w 1158"/>
              <a:gd name="T21" fmla="*/ 435 h 435"/>
              <a:gd name="T22" fmla="*/ 1158 w 1158"/>
              <a:gd name="T23" fmla="*/ 369 h 435"/>
              <a:gd name="T24" fmla="*/ 983 w 1158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8" h="435">
                <a:moveTo>
                  <a:pt x="983" y="369"/>
                </a:moveTo>
                <a:lnTo>
                  <a:pt x="983" y="66"/>
                </a:lnTo>
                <a:lnTo>
                  <a:pt x="1158" y="66"/>
                </a:lnTo>
                <a:lnTo>
                  <a:pt x="1158" y="0"/>
                </a:lnTo>
                <a:lnTo>
                  <a:pt x="0" y="0"/>
                </a:lnTo>
                <a:lnTo>
                  <a:pt x="0" y="66"/>
                </a:lnTo>
                <a:lnTo>
                  <a:pt x="175" y="66"/>
                </a:lnTo>
                <a:lnTo>
                  <a:pt x="175" y="369"/>
                </a:lnTo>
                <a:lnTo>
                  <a:pt x="0" y="369"/>
                </a:lnTo>
                <a:lnTo>
                  <a:pt x="0" y="435"/>
                </a:lnTo>
                <a:lnTo>
                  <a:pt x="1158" y="435"/>
                </a:lnTo>
                <a:lnTo>
                  <a:pt x="1158" y="369"/>
                </a:lnTo>
                <a:lnTo>
                  <a:pt x="983" y="3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8" name="Freeform 16"/>
          <p:cNvSpPr>
            <a:spLocks/>
          </p:cNvSpPr>
          <p:nvPr/>
        </p:nvSpPr>
        <p:spPr bwMode="auto">
          <a:xfrm>
            <a:off x="6364768" y="5089481"/>
            <a:ext cx="1216529" cy="457381"/>
          </a:xfrm>
          <a:custGeom>
            <a:avLst/>
            <a:gdLst>
              <a:gd name="T0" fmla="*/ 984 w 1157"/>
              <a:gd name="T1" fmla="*/ 369 h 435"/>
              <a:gd name="T2" fmla="*/ 984 w 1157"/>
              <a:gd name="T3" fmla="*/ 66 h 435"/>
              <a:gd name="T4" fmla="*/ 1157 w 1157"/>
              <a:gd name="T5" fmla="*/ 66 h 435"/>
              <a:gd name="T6" fmla="*/ 1157 w 1157"/>
              <a:gd name="T7" fmla="*/ 0 h 435"/>
              <a:gd name="T8" fmla="*/ 0 w 1157"/>
              <a:gd name="T9" fmla="*/ 0 h 435"/>
              <a:gd name="T10" fmla="*/ 0 w 1157"/>
              <a:gd name="T11" fmla="*/ 66 h 435"/>
              <a:gd name="T12" fmla="*/ 173 w 1157"/>
              <a:gd name="T13" fmla="*/ 66 h 435"/>
              <a:gd name="T14" fmla="*/ 173 w 1157"/>
              <a:gd name="T15" fmla="*/ 369 h 435"/>
              <a:gd name="T16" fmla="*/ 0 w 1157"/>
              <a:gd name="T17" fmla="*/ 369 h 435"/>
              <a:gd name="T18" fmla="*/ 0 w 1157"/>
              <a:gd name="T19" fmla="*/ 435 h 435"/>
              <a:gd name="T20" fmla="*/ 1157 w 1157"/>
              <a:gd name="T21" fmla="*/ 435 h 435"/>
              <a:gd name="T22" fmla="*/ 1157 w 1157"/>
              <a:gd name="T23" fmla="*/ 369 h 435"/>
              <a:gd name="T24" fmla="*/ 984 w 1157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7" h="435">
                <a:moveTo>
                  <a:pt x="984" y="369"/>
                </a:moveTo>
                <a:lnTo>
                  <a:pt x="984" y="66"/>
                </a:lnTo>
                <a:lnTo>
                  <a:pt x="1157" y="66"/>
                </a:lnTo>
                <a:lnTo>
                  <a:pt x="1157" y="0"/>
                </a:lnTo>
                <a:lnTo>
                  <a:pt x="0" y="0"/>
                </a:lnTo>
                <a:lnTo>
                  <a:pt x="0" y="66"/>
                </a:lnTo>
                <a:lnTo>
                  <a:pt x="173" y="66"/>
                </a:lnTo>
                <a:lnTo>
                  <a:pt x="173" y="369"/>
                </a:lnTo>
                <a:lnTo>
                  <a:pt x="0" y="369"/>
                </a:lnTo>
                <a:lnTo>
                  <a:pt x="0" y="435"/>
                </a:lnTo>
                <a:lnTo>
                  <a:pt x="1157" y="435"/>
                </a:lnTo>
                <a:lnTo>
                  <a:pt x="1157" y="369"/>
                </a:lnTo>
                <a:lnTo>
                  <a:pt x="984" y="3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04" name="Freeform 11"/>
          <p:cNvSpPr>
            <a:spLocks/>
          </p:cNvSpPr>
          <p:nvPr/>
        </p:nvSpPr>
        <p:spPr bwMode="auto">
          <a:xfrm>
            <a:off x="8084381" y="5089481"/>
            <a:ext cx="1217581" cy="457381"/>
          </a:xfrm>
          <a:custGeom>
            <a:avLst/>
            <a:gdLst>
              <a:gd name="T0" fmla="*/ 974 w 1158"/>
              <a:gd name="T1" fmla="*/ 369 h 435"/>
              <a:gd name="T2" fmla="*/ 974 w 1158"/>
              <a:gd name="T3" fmla="*/ 66 h 435"/>
              <a:gd name="T4" fmla="*/ 1158 w 1158"/>
              <a:gd name="T5" fmla="*/ 66 h 435"/>
              <a:gd name="T6" fmla="*/ 1158 w 1158"/>
              <a:gd name="T7" fmla="*/ 0 h 435"/>
              <a:gd name="T8" fmla="*/ 0 w 1158"/>
              <a:gd name="T9" fmla="*/ 0 h 435"/>
              <a:gd name="T10" fmla="*/ 0 w 1158"/>
              <a:gd name="T11" fmla="*/ 66 h 435"/>
              <a:gd name="T12" fmla="*/ 175 w 1158"/>
              <a:gd name="T13" fmla="*/ 66 h 435"/>
              <a:gd name="T14" fmla="*/ 175 w 1158"/>
              <a:gd name="T15" fmla="*/ 369 h 435"/>
              <a:gd name="T16" fmla="*/ 0 w 1158"/>
              <a:gd name="T17" fmla="*/ 369 h 435"/>
              <a:gd name="T18" fmla="*/ 0 w 1158"/>
              <a:gd name="T19" fmla="*/ 435 h 435"/>
              <a:gd name="T20" fmla="*/ 1158 w 1158"/>
              <a:gd name="T21" fmla="*/ 435 h 435"/>
              <a:gd name="T22" fmla="*/ 1158 w 1158"/>
              <a:gd name="T23" fmla="*/ 369 h 435"/>
              <a:gd name="T24" fmla="*/ 974 w 1158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8" h="435">
                <a:moveTo>
                  <a:pt x="974" y="369"/>
                </a:moveTo>
                <a:lnTo>
                  <a:pt x="974" y="66"/>
                </a:lnTo>
                <a:lnTo>
                  <a:pt x="1158" y="66"/>
                </a:lnTo>
                <a:lnTo>
                  <a:pt x="1158" y="0"/>
                </a:lnTo>
                <a:lnTo>
                  <a:pt x="0" y="0"/>
                </a:lnTo>
                <a:lnTo>
                  <a:pt x="0" y="66"/>
                </a:lnTo>
                <a:lnTo>
                  <a:pt x="175" y="66"/>
                </a:lnTo>
                <a:lnTo>
                  <a:pt x="175" y="369"/>
                </a:lnTo>
                <a:lnTo>
                  <a:pt x="0" y="369"/>
                </a:lnTo>
                <a:lnTo>
                  <a:pt x="0" y="435"/>
                </a:lnTo>
                <a:lnTo>
                  <a:pt x="1158" y="435"/>
                </a:lnTo>
                <a:lnTo>
                  <a:pt x="1158" y="369"/>
                </a:lnTo>
                <a:lnTo>
                  <a:pt x="974" y="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10" name="Freeform 11"/>
          <p:cNvSpPr>
            <a:spLocks/>
          </p:cNvSpPr>
          <p:nvPr/>
        </p:nvSpPr>
        <p:spPr bwMode="auto">
          <a:xfrm>
            <a:off x="9805047" y="5089481"/>
            <a:ext cx="1217581" cy="457381"/>
          </a:xfrm>
          <a:custGeom>
            <a:avLst/>
            <a:gdLst>
              <a:gd name="T0" fmla="*/ 974 w 1158"/>
              <a:gd name="T1" fmla="*/ 369 h 435"/>
              <a:gd name="T2" fmla="*/ 974 w 1158"/>
              <a:gd name="T3" fmla="*/ 66 h 435"/>
              <a:gd name="T4" fmla="*/ 1158 w 1158"/>
              <a:gd name="T5" fmla="*/ 66 h 435"/>
              <a:gd name="T6" fmla="*/ 1158 w 1158"/>
              <a:gd name="T7" fmla="*/ 0 h 435"/>
              <a:gd name="T8" fmla="*/ 0 w 1158"/>
              <a:gd name="T9" fmla="*/ 0 h 435"/>
              <a:gd name="T10" fmla="*/ 0 w 1158"/>
              <a:gd name="T11" fmla="*/ 66 h 435"/>
              <a:gd name="T12" fmla="*/ 175 w 1158"/>
              <a:gd name="T13" fmla="*/ 66 h 435"/>
              <a:gd name="T14" fmla="*/ 175 w 1158"/>
              <a:gd name="T15" fmla="*/ 369 h 435"/>
              <a:gd name="T16" fmla="*/ 0 w 1158"/>
              <a:gd name="T17" fmla="*/ 369 h 435"/>
              <a:gd name="T18" fmla="*/ 0 w 1158"/>
              <a:gd name="T19" fmla="*/ 435 h 435"/>
              <a:gd name="T20" fmla="*/ 1158 w 1158"/>
              <a:gd name="T21" fmla="*/ 435 h 435"/>
              <a:gd name="T22" fmla="*/ 1158 w 1158"/>
              <a:gd name="T23" fmla="*/ 369 h 435"/>
              <a:gd name="T24" fmla="*/ 974 w 1158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8" h="435">
                <a:moveTo>
                  <a:pt x="974" y="369"/>
                </a:moveTo>
                <a:lnTo>
                  <a:pt x="974" y="66"/>
                </a:lnTo>
                <a:lnTo>
                  <a:pt x="1158" y="66"/>
                </a:lnTo>
                <a:lnTo>
                  <a:pt x="1158" y="0"/>
                </a:lnTo>
                <a:lnTo>
                  <a:pt x="0" y="0"/>
                </a:lnTo>
                <a:lnTo>
                  <a:pt x="0" y="66"/>
                </a:lnTo>
                <a:lnTo>
                  <a:pt x="175" y="66"/>
                </a:lnTo>
                <a:lnTo>
                  <a:pt x="175" y="369"/>
                </a:lnTo>
                <a:lnTo>
                  <a:pt x="0" y="369"/>
                </a:lnTo>
                <a:lnTo>
                  <a:pt x="0" y="435"/>
                </a:lnTo>
                <a:lnTo>
                  <a:pt x="1158" y="435"/>
                </a:lnTo>
                <a:lnTo>
                  <a:pt x="1158" y="369"/>
                </a:lnTo>
                <a:lnTo>
                  <a:pt x="974" y="36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44E3265-E8C3-A0F8-B581-B07E27B1229B}"/>
              </a:ext>
            </a:extLst>
          </p:cNvPr>
          <p:cNvSpPr txBox="1"/>
          <p:nvPr/>
        </p:nvSpPr>
        <p:spPr>
          <a:xfrm>
            <a:off x="10092737" y="513350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0F0F8438-E1D7-0E90-3D14-50D603B17334}"/>
              </a:ext>
            </a:extLst>
          </p:cNvPr>
          <p:cNvSpPr txBox="1"/>
          <p:nvPr/>
        </p:nvSpPr>
        <p:spPr>
          <a:xfrm>
            <a:off x="8338219" y="513350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5C15FA79-6167-ABB2-A15B-C10874C60719}"/>
              </a:ext>
            </a:extLst>
          </p:cNvPr>
          <p:cNvSpPr txBox="1"/>
          <p:nvPr/>
        </p:nvSpPr>
        <p:spPr>
          <a:xfrm>
            <a:off x="6626106" y="513350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9ECE1670-CD59-786B-0662-5199F2BA0C38}"/>
              </a:ext>
            </a:extLst>
          </p:cNvPr>
          <p:cNvSpPr txBox="1"/>
          <p:nvPr/>
        </p:nvSpPr>
        <p:spPr>
          <a:xfrm>
            <a:off x="4908604" y="513350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4C766514-6DA6-C961-4A2E-9CF9B02ED8F7}"/>
              </a:ext>
            </a:extLst>
          </p:cNvPr>
          <p:cNvSpPr txBox="1"/>
          <p:nvPr/>
        </p:nvSpPr>
        <p:spPr>
          <a:xfrm>
            <a:off x="3198134" y="513350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54B49C1-3E35-7399-085E-02C2BED17CEA}"/>
              </a:ext>
            </a:extLst>
          </p:cNvPr>
          <p:cNvSpPr txBox="1"/>
          <p:nvPr/>
        </p:nvSpPr>
        <p:spPr>
          <a:xfrm>
            <a:off x="1465378" y="513350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8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>
            <a:off x="736304" y="308610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Neris" panose="00000800000000000000" pitchFamily="50" charset="0"/>
              </a:rPr>
              <a:t>2019</a:t>
            </a:r>
          </a:p>
        </p:txBody>
      </p:sp>
      <p:sp>
        <p:nvSpPr>
          <p:cNvPr id="3" name="Parallelogram 2"/>
          <p:cNvSpPr/>
          <p:nvPr/>
        </p:nvSpPr>
        <p:spPr>
          <a:xfrm>
            <a:off x="2514304" y="308610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Neris" panose="00000800000000000000" pitchFamily="50" charset="0"/>
              </a:rPr>
              <a:t>2020</a:t>
            </a:r>
          </a:p>
        </p:txBody>
      </p:sp>
      <p:sp>
        <p:nvSpPr>
          <p:cNvPr id="4" name="Parallelogram 3"/>
          <p:cNvSpPr/>
          <p:nvPr/>
        </p:nvSpPr>
        <p:spPr>
          <a:xfrm>
            <a:off x="4292304" y="308610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Neris" panose="00000800000000000000" pitchFamily="50" charset="0"/>
              </a:rPr>
              <a:t>2021</a:t>
            </a:r>
          </a:p>
        </p:txBody>
      </p:sp>
      <p:sp>
        <p:nvSpPr>
          <p:cNvPr id="5" name="Parallelogram 4"/>
          <p:cNvSpPr/>
          <p:nvPr/>
        </p:nvSpPr>
        <p:spPr>
          <a:xfrm>
            <a:off x="6070304" y="308610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Neris" panose="00000800000000000000" pitchFamily="50" charset="0"/>
              </a:rPr>
              <a:t>2022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7848304" y="308610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Neris" panose="00000800000000000000" pitchFamily="50" charset="0"/>
              </a:rPr>
              <a:t>2023</a:t>
            </a:r>
          </a:p>
        </p:txBody>
      </p:sp>
      <p:sp>
        <p:nvSpPr>
          <p:cNvPr id="7" name="Parallelogram 6"/>
          <p:cNvSpPr/>
          <p:nvPr/>
        </p:nvSpPr>
        <p:spPr>
          <a:xfrm>
            <a:off x="9626304" y="308610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Neris" panose="00000800000000000000" pitchFamily="50" charset="0"/>
              </a:rPr>
              <a:t>2016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620772" y="3429001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696197" y="4372897"/>
            <a:ext cx="2431140" cy="935831"/>
            <a:chOff x="1696493" y="4544347"/>
            <a:chExt cx="2431140" cy="935831"/>
          </a:xfrm>
        </p:grpSpPr>
        <p:sp>
          <p:nvSpPr>
            <p:cNvPr id="10" name="TextBox 9"/>
            <p:cNvSpPr txBox="1"/>
            <p:nvPr/>
          </p:nvSpPr>
          <p:spPr>
            <a:xfrm>
              <a:off x="1696493" y="4833847"/>
              <a:ext cx="2431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65000"/>
                    </a:schemeClr>
                  </a:solidFill>
                </a:rPr>
                <a:t>Lorem ipsum dolor sit amet, consectetuer adipiscing elit, sed diam nonummy .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96493" y="4544347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</a:t>
              </a:r>
            </a:p>
          </p:txBody>
        </p:sp>
      </p:grpSp>
      <p:cxnSp>
        <p:nvCxnSpPr>
          <p:cNvPr id="12" name="Straight Connector 11"/>
          <p:cNvCxnSpPr/>
          <p:nvPr/>
        </p:nvCxnSpPr>
        <p:spPr>
          <a:xfrm flipH="1" flipV="1">
            <a:off x="3386366" y="1638067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142863" y="3429000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6908457" y="1638066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8739496" y="3429000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475494" y="1493963"/>
            <a:ext cx="2431140" cy="935831"/>
            <a:chOff x="3475790" y="1665413"/>
            <a:chExt cx="2431140" cy="935831"/>
          </a:xfrm>
        </p:grpSpPr>
        <p:sp>
          <p:nvSpPr>
            <p:cNvPr id="17" name="TextBox 16"/>
            <p:cNvSpPr txBox="1"/>
            <p:nvPr/>
          </p:nvSpPr>
          <p:spPr>
            <a:xfrm>
              <a:off x="3475790" y="1954913"/>
              <a:ext cx="2431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65000"/>
                    </a:schemeClr>
                  </a:solidFill>
                </a:rPr>
                <a:t>Lorem ipsum dolor sit amet, consectetuer adipiscing elit, sed diam nonummy .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475790" y="1665413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029507" y="1493963"/>
            <a:ext cx="2431140" cy="935831"/>
            <a:chOff x="7029803" y="1665413"/>
            <a:chExt cx="2431140" cy="935831"/>
          </a:xfrm>
        </p:grpSpPr>
        <p:sp>
          <p:nvSpPr>
            <p:cNvPr id="20" name="TextBox 19"/>
            <p:cNvSpPr txBox="1"/>
            <p:nvPr/>
          </p:nvSpPr>
          <p:spPr>
            <a:xfrm>
              <a:off x="7029803" y="1954913"/>
              <a:ext cx="2431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65000"/>
                    </a:schemeClr>
                  </a:solidFill>
                </a:rPr>
                <a:t>Lorem ipsum dolor sit amet, consectetuer adipiscing elit, sed diam nonummy .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029803" y="1665413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06695" y="4372897"/>
            <a:ext cx="2431140" cy="935831"/>
            <a:chOff x="5206991" y="4544347"/>
            <a:chExt cx="2431140" cy="935831"/>
          </a:xfrm>
        </p:grpSpPr>
        <p:sp>
          <p:nvSpPr>
            <p:cNvPr id="23" name="TextBox 22"/>
            <p:cNvSpPr txBox="1"/>
            <p:nvPr/>
          </p:nvSpPr>
          <p:spPr>
            <a:xfrm>
              <a:off x="5206991" y="4833847"/>
              <a:ext cx="2431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65000"/>
                    </a:schemeClr>
                  </a:solidFill>
                </a:rPr>
                <a:t>Lorem ipsum dolor sit amet, consectetuer adipiscing elit, sed diam nonummy .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206991" y="4544347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61566" y="2523226"/>
            <a:ext cx="469263" cy="469263"/>
            <a:chOff x="2005013" y="1077913"/>
            <a:chExt cx="688975" cy="688975"/>
          </a:xfrm>
          <a:solidFill>
            <a:schemeClr val="accent1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sp>
        <p:nvSpPr>
          <p:cNvPr id="28" name="Freeform 55"/>
          <p:cNvSpPr>
            <a:spLocks noEditPoints="1"/>
          </p:cNvSpPr>
          <p:nvPr/>
        </p:nvSpPr>
        <p:spPr bwMode="auto">
          <a:xfrm>
            <a:off x="8509310" y="2664100"/>
            <a:ext cx="478505" cy="343995"/>
          </a:xfrm>
          <a:custGeom>
            <a:avLst/>
            <a:gdLst>
              <a:gd name="T0" fmla="*/ 2486 w 16058"/>
              <a:gd name="T1" fmla="*/ 10403 h 11544"/>
              <a:gd name="T2" fmla="*/ 1591 w 16058"/>
              <a:gd name="T3" fmla="*/ 9798 h 11544"/>
              <a:gd name="T4" fmla="*/ 1075 w 16058"/>
              <a:gd name="T5" fmla="*/ 8845 h 11544"/>
              <a:gd name="T6" fmla="*/ 1034 w 16058"/>
              <a:gd name="T7" fmla="*/ 7911 h 11544"/>
              <a:gd name="T8" fmla="*/ 1269 w 16058"/>
              <a:gd name="T9" fmla="*/ 7227 h 11544"/>
              <a:gd name="T10" fmla="*/ 1712 w 16058"/>
              <a:gd name="T11" fmla="*/ 6654 h 11544"/>
              <a:gd name="T12" fmla="*/ 2311 w 16058"/>
              <a:gd name="T13" fmla="*/ 6236 h 11544"/>
              <a:gd name="T14" fmla="*/ 2677 w 16058"/>
              <a:gd name="T15" fmla="*/ 5951 h 11544"/>
              <a:gd name="T16" fmla="*/ 2739 w 16058"/>
              <a:gd name="T17" fmla="*/ 5626 h 11544"/>
              <a:gd name="T18" fmla="*/ 2564 w 16058"/>
              <a:gd name="T19" fmla="*/ 5102 h 11544"/>
              <a:gd name="T20" fmla="*/ 2509 w 16058"/>
              <a:gd name="T21" fmla="*/ 4790 h 11544"/>
              <a:gd name="T22" fmla="*/ 2634 w 16058"/>
              <a:gd name="T23" fmla="*/ 4225 h 11544"/>
              <a:gd name="T24" fmla="*/ 3014 w 16058"/>
              <a:gd name="T25" fmla="*/ 3763 h 11544"/>
              <a:gd name="T26" fmla="*/ 3573 w 16058"/>
              <a:gd name="T27" fmla="*/ 3528 h 11544"/>
              <a:gd name="T28" fmla="*/ 4022 w 16058"/>
              <a:gd name="T29" fmla="*/ 3524 h 11544"/>
              <a:gd name="T30" fmla="*/ 4410 w 16058"/>
              <a:gd name="T31" fmla="*/ 3616 h 11544"/>
              <a:gd name="T32" fmla="*/ 4822 w 16058"/>
              <a:gd name="T33" fmla="*/ 3718 h 11544"/>
              <a:gd name="T34" fmla="*/ 5077 w 16058"/>
              <a:gd name="T35" fmla="*/ 3578 h 11544"/>
              <a:gd name="T36" fmla="*/ 5304 w 16058"/>
              <a:gd name="T37" fmla="*/ 3154 h 11544"/>
              <a:gd name="T38" fmla="*/ 5986 w 16058"/>
              <a:gd name="T39" fmla="*/ 2112 h 11544"/>
              <a:gd name="T40" fmla="*/ 6970 w 16058"/>
              <a:gd name="T41" fmla="*/ 1377 h 11544"/>
              <a:gd name="T42" fmla="*/ 8153 w 16058"/>
              <a:gd name="T43" fmla="*/ 1025 h 11544"/>
              <a:gd name="T44" fmla="*/ 9661 w 16058"/>
              <a:gd name="T45" fmla="*/ 1190 h 11544"/>
              <a:gd name="T46" fmla="*/ 10994 w 16058"/>
              <a:gd name="T47" fmla="*/ 2023 h 11544"/>
              <a:gd name="T48" fmla="*/ 11831 w 16058"/>
              <a:gd name="T49" fmla="*/ 3370 h 11544"/>
              <a:gd name="T50" fmla="*/ 12046 w 16058"/>
              <a:gd name="T51" fmla="*/ 4561 h 11544"/>
              <a:gd name="T52" fmla="*/ 12173 w 16058"/>
              <a:gd name="T53" fmla="*/ 4853 h 11544"/>
              <a:gd name="T54" fmla="*/ 12517 w 16058"/>
              <a:gd name="T55" fmla="*/ 5002 h 11544"/>
              <a:gd name="T56" fmla="*/ 13610 w 16058"/>
              <a:gd name="T57" fmla="*/ 5356 h 11544"/>
              <a:gd name="T58" fmla="*/ 14494 w 16058"/>
              <a:gd name="T59" fmla="*/ 6116 h 11544"/>
              <a:gd name="T60" fmla="*/ 14988 w 16058"/>
              <a:gd name="T61" fmla="*/ 7177 h 11544"/>
              <a:gd name="T62" fmla="*/ 14968 w 16058"/>
              <a:gd name="T63" fmla="*/ 8469 h 11544"/>
              <a:gd name="T64" fmla="*/ 14337 w 16058"/>
              <a:gd name="T65" fmla="*/ 9634 h 11544"/>
              <a:gd name="T66" fmla="*/ 13243 w 16058"/>
              <a:gd name="T67" fmla="*/ 10372 h 11544"/>
              <a:gd name="T68" fmla="*/ 12944 w 16058"/>
              <a:gd name="T69" fmla="*/ 3664 h 11544"/>
              <a:gd name="T70" fmla="*/ 12111 w 16058"/>
              <a:gd name="T71" fmla="*/ 1788 h 11544"/>
              <a:gd name="T72" fmla="*/ 10564 w 16058"/>
              <a:gd name="T73" fmla="*/ 487 h 11544"/>
              <a:gd name="T74" fmla="*/ 8531 w 16058"/>
              <a:gd name="T75" fmla="*/ 0 h 11544"/>
              <a:gd name="T76" fmla="*/ 6922 w 16058"/>
              <a:gd name="T77" fmla="*/ 297 h 11544"/>
              <a:gd name="T78" fmla="*/ 5572 w 16058"/>
              <a:gd name="T79" fmla="*/ 1115 h 11544"/>
              <a:gd name="T80" fmla="*/ 4587 w 16058"/>
              <a:gd name="T81" fmla="*/ 2341 h 11544"/>
              <a:gd name="T82" fmla="*/ 4112 w 16058"/>
              <a:gd name="T83" fmla="*/ 2541 h 11544"/>
              <a:gd name="T84" fmla="*/ 3533 w 16058"/>
              <a:gd name="T85" fmla="*/ 2521 h 11544"/>
              <a:gd name="T86" fmla="*/ 2501 w 16058"/>
              <a:gd name="T87" fmla="*/ 2896 h 11544"/>
              <a:gd name="T88" fmla="*/ 1778 w 16058"/>
              <a:gd name="T89" fmla="*/ 3692 h 11544"/>
              <a:gd name="T90" fmla="*/ 1505 w 16058"/>
              <a:gd name="T91" fmla="*/ 4768 h 11544"/>
              <a:gd name="T92" fmla="*/ 1558 w 16058"/>
              <a:gd name="T93" fmla="*/ 5217 h 11544"/>
              <a:gd name="T94" fmla="*/ 1281 w 16058"/>
              <a:gd name="T95" fmla="*/ 5706 h 11544"/>
              <a:gd name="T96" fmla="*/ 564 w 16058"/>
              <a:gd name="T97" fmla="*/ 6461 h 11544"/>
              <a:gd name="T98" fmla="*/ 118 w 16058"/>
              <a:gd name="T99" fmla="*/ 7414 h 11544"/>
              <a:gd name="T100" fmla="*/ 17 w 16058"/>
              <a:gd name="T101" fmla="*/ 8615 h 11544"/>
              <a:gd name="T102" fmla="*/ 557 w 16058"/>
              <a:gd name="T103" fmla="*/ 10106 h 11544"/>
              <a:gd name="T104" fmla="*/ 1707 w 16058"/>
              <a:gd name="T105" fmla="*/ 11150 h 11544"/>
              <a:gd name="T106" fmla="*/ 3262 w 16058"/>
              <a:gd name="T107" fmla="*/ 11543 h 11544"/>
              <a:gd name="T108" fmla="*/ 13589 w 16058"/>
              <a:gd name="T109" fmla="*/ 11315 h 11544"/>
              <a:gd name="T110" fmla="*/ 15080 w 16058"/>
              <a:gd name="T111" fmla="*/ 10310 h 11544"/>
              <a:gd name="T112" fmla="*/ 15940 w 16058"/>
              <a:gd name="T113" fmla="*/ 8720 h 11544"/>
              <a:gd name="T114" fmla="*/ 15965 w 16058"/>
              <a:gd name="T115" fmla="*/ 6945 h 11544"/>
              <a:gd name="T116" fmla="*/ 15283 w 16058"/>
              <a:gd name="T117" fmla="*/ 5493 h 11544"/>
              <a:gd name="T118" fmla="*/ 14075 w 16058"/>
              <a:gd name="T119" fmla="*/ 4467 h 1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58" h="11544">
                <a:moveTo>
                  <a:pt x="12294" y="10539"/>
                </a:moveTo>
                <a:lnTo>
                  <a:pt x="12294" y="10540"/>
                </a:lnTo>
                <a:lnTo>
                  <a:pt x="3262" y="10540"/>
                </a:lnTo>
                <a:lnTo>
                  <a:pt x="3145" y="10537"/>
                </a:lnTo>
                <a:lnTo>
                  <a:pt x="3031" y="10528"/>
                </a:lnTo>
                <a:lnTo>
                  <a:pt x="2919" y="10514"/>
                </a:lnTo>
                <a:lnTo>
                  <a:pt x="2807" y="10494"/>
                </a:lnTo>
                <a:lnTo>
                  <a:pt x="2698" y="10469"/>
                </a:lnTo>
                <a:lnTo>
                  <a:pt x="2591" y="10438"/>
                </a:lnTo>
                <a:lnTo>
                  <a:pt x="2486" y="10403"/>
                </a:lnTo>
                <a:lnTo>
                  <a:pt x="2384" y="10363"/>
                </a:lnTo>
                <a:lnTo>
                  <a:pt x="2284" y="10316"/>
                </a:lnTo>
                <a:lnTo>
                  <a:pt x="2187" y="10267"/>
                </a:lnTo>
                <a:lnTo>
                  <a:pt x="2092" y="10212"/>
                </a:lnTo>
                <a:lnTo>
                  <a:pt x="2000" y="10154"/>
                </a:lnTo>
                <a:lnTo>
                  <a:pt x="1912" y="10091"/>
                </a:lnTo>
                <a:lnTo>
                  <a:pt x="1827" y="10023"/>
                </a:lnTo>
                <a:lnTo>
                  <a:pt x="1744" y="9952"/>
                </a:lnTo>
                <a:lnTo>
                  <a:pt x="1666" y="9878"/>
                </a:lnTo>
                <a:lnTo>
                  <a:pt x="1591" y="9798"/>
                </a:lnTo>
                <a:lnTo>
                  <a:pt x="1520" y="9717"/>
                </a:lnTo>
                <a:lnTo>
                  <a:pt x="1453" y="9632"/>
                </a:lnTo>
                <a:lnTo>
                  <a:pt x="1390" y="9543"/>
                </a:lnTo>
                <a:lnTo>
                  <a:pt x="1331" y="9451"/>
                </a:lnTo>
                <a:lnTo>
                  <a:pt x="1277" y="9357"/>
                </a:lnTo>
                <a:lnTo>
                  <a:pt x="1226" y="9259"/>
                </a:lnTo>
                <a:lnTo>
                  <a:pt x="1181" y="9159"/>
                </a:lnTo>
                <a:lnTo>
                  <a:pt x="1141" y="9057"/>
                </a:lnTo>
                <a:lnTo>
                  <a:pt x="1105" y="8952"/>
                </a:lnTo>
                <a:lnTo>
                  <a:pt x="1075" y="8845"/>
                </a:lnTo>
                <a:lnTo>
                  <a:pt x="1050" y="8736"/>
                </a:lnTo>
                <a:lnTo>
                  <a:pt x="1030" y="8624"/>
                </a:lnTo>
                <a:lnTo>
                  <a:pt x="1016" y="8512"/>
                </a:lnTo>
                <a:lnTo>
                  <a:pt x="1007" y="8397"/>
                </a:lnTo>
                <a:lnTo>
                  <a:pt x="1004" y="8281"/>
                </a:lnTo>
                <a:lnTo>
                  <a:pt x="1005" y="8207"/>
                </a:lnTo>
                <a:lnTo>
                  <a:pt x="1009" y="8131"/>
                </a:lnTo>
                <a:lnTo>
                  <a:pt x="1015" y="8057"/>
                </a:lnTo>
                <a:lnTo>
                  <a:pt x="1024" y="7984"/>
                </a:lnTo>
                <a:lnTo>
                  <a:pt x="1034" y="7911"/>
                </a:lnTo>
                <a:lnTo>
                  <a:pt x="1048" y="7839"/>
                </a:lnTo>
                <a:lnTo>
                  <a:pt x="1063" y="7768"/>
                </a:lnTo>
                <a:lnTo>
                  <a:pt x="1081" y="7697"/>
                </a:lnTo>
                <a:lnTo>
                  <a:pt x="1101" y="7627"/>
                </a:lnTo>
                <a:lnTo>
                  <a:pt x="1123" y="7558"/>
                </a:lnTo>
                <a:lnTo>
                  <a:pt x="1148" y="7490"/>
                </a:lnTo>
                <a:lnTo>
                  <a:pt x="1175" y="7423"/>
                </a:lnTo>
                <a:lnTo>
                  <a:pt x="1203" y="7356"/>
                </a:lnTo>
                <a:lnTo>
                  <a:pt x="1235" y="7291"/>
                </a:lnTo>
                <a:lnTo>
                  <a:pt x="1269" y="7227"/>
                </a:lnTo>
                <a:lnTo>
                  <a:pt x="1304" y="7165"/>
                </a:lnTo>
                <a:lnTo>
                  <a:pt x="1341" y="7102"/>
                </a:lnTo>
                <a:lnTo>
                  <a:pt x="1381" y="7041"/>
                </a:lnTo>
                <a:lnTo>
                  <a:pt x="1422" y="6982"/>
                </a:lnTo>
                <a:lnTo>
                  <a:pt x="1465" y="6924"/>
                </a:lnTo>
                <a:lnTo>
                  <a:pt x="1511" y="6867"/>
                </a:lnTo>
                <a:lnTo>
                  <a:pt x="1559" y="6811"/>
                </a:lnTo>
                <a:lnTo>
                  <a:pt x="1608" y="6757"/>
                </a:lnTo>
                <a:lnTo>
                  <a:pt x="1659" y="6705"/>
                </a:lnTo>
                <a:lnTo>
                  <a:pt x="1712" y="6654"/>
                </a:lnTo>
                <a:lnTo>
                  <a:pt x="1767" y="6604"/>
                </a:lnTo>
                <a:lnTo>
                  <a:pt x="1825" y="6555"/>
                </a:lnTo>
                <a:lnTo>
                  <a:pt x="1883" y="6509"/>
                </a:lnTo>
                <a:lnTo>
                  <a:pt x="1943" y="6464"/>
                </a:lnTo>
                <a:lnTo>
                  <a:pt x="2005" y="6421"/>
                </a:lnTo>
                <a:lnTo>
                  <a:pt x="2069" y="6380"/>
                </a:lnTo>
                <a:lnTo>
                  <a:pt x="2135" y="6341"/>
                </a:lnTo>
                <a:lnTo>
                  <a:pt x="2198" y="6304"/>
                </a:lnTo>
                <a:lnTo>
                  <a:pt x="2256" y="6269"/>
                </a:lnTo>
                <a:lnTo>
                  <a:pt x="2311" y="6236"/>
                </a:lnTo>
                <a:lnTo>
                  <a:pt x="2364" y="6205"/>
                </a:lnTo>
                <a:lnTo>
                  <a:pt x="2412" y="6174"/>
                </a:lnTo>
                <a:lnTo>
                  <a:pt x="2456" y="6145"/>
                </a:lnTo>
                <a:lnTo>
                  <a:pt x="2498" y="6116"/>
                </a:lnTo>
                <a:lnTo>
                  <a:pt x="2535" y="6088"/>
                </a:lnTo>
                <a:lnTo>
                  <a:pt x="2570" y="6061"/>
                </a:lnTo>
                <a:lnTo>
                  <a:pt x="2601" y="6033"/>
                </a:lnTo>
                <a:lnTo>
                  <a:pt x="2629" y="6006"/>
                </a:lnTo>
                <a:lnTo>
                  <a:pt x="2655" y="5979"/>
                </a:lnTo>
                <a:lnTo>
                  <a:pt x="2677" y="5951"/>
                </a:lnTo>
                <a:lnTo>
                  <a:pt x="2696" y="5923"/>
                </a:lnTo>
                <a:lnTo>
                  <a:pt x="2712" y="5895"/>
                </a:lnTo>
                <a:lnTo>
                  <a:pt x="2725" y="5866"/>
                </a:lnTo>
                <a:lnTo>
                  <a:pt x="2735" y="5836"/>
                </a:lnTo>
                <a:lnTo>
                  <a:pt x="2742" y="5805"/>
                </a:lnTo>
                <a:lnTo>
                  <a:pt x="2747" y="5773"/>
                </a:lnTo>
                <a:lnTo>
                  <a:pt x="2748" y="5738"/>
                </a:lnTo>
                <a:lnTo>
                  <a:pt x="2748" y="5703"/>
                </a:lnTo>
                <a:lnTo>
                  <a:pt x="2744" y="5665"/>
                </a:lnTo>
                <a:lnTo>
                  <a:pt x="2739" y="5626"/>
                </a:lnTo>
                <a:lnTo>
                  <a:pt x="2730" y="5585"/>
                </a:lnTo>
                <a:lnTo>
                  <a:pt x="2720" y="5542"/>
                </a:lnTo>
                <a:lnTo>
                  <a:pt x="2707" y="5495"/>
                </a:lnTo>
                <a:lnTo>
                  <a:pt x="2691" y="5446"/>
                </a:lnTo>
                <a:lnTo>
                  <a:pt x="2674" y="5395"/>
                </a:lnTo>
                <a:lnTo>
                  <a:pt x="2654" y="5340"/>
                </a:lnTo>
                <a:lnTo>
                  <a:pt x="2632" y="5282"/>
                </a:lnTo>
                <a:lnTo>
                  <a:pt x="2607" y="5220"/>
                </a:lnTo>
                <a:lnTo>
                  <a:pt x="2581" y="5156"/>
                </a:lnTo>
                <a:lnTo>
                  <a:pt x="2564" y="5102"/>
                </a:lnTo>
                <a:lnTo>
                  <a:pt x="2549" y="5050"/>
                </a:lnTo>
                <a:lnTo>
                  <a:pt x="2537" y="5000"/>
                </a:lnTo>
                <a:lnTo>
                  <a:pt x="2527" y="4950"/>
                </a:lnTo>
                <a:lnTo>
                  <a:pt x="2523" y="4926"/>
                </a:lnTo>
                <a:lnTo>
                  <a:pt x="2519" y="4903"/>
                </a:lnTo>
                <a:lnTo>
                  <a:pt x="2516" y="4880"/>
                </a:lnTo>
                <a:lnTo>
                  <a:pt x="2514" y="4857"/>
                </a:lnTo>
                <a:lnTo>
                  <a:pt x="2512" y="4834"/>
                </a:lnTo>
                <a:lnTo>
                  <a:pt x="2510" y="4812"/>
                </a:lnTo>
                <a:lnTo>
                  <a:pt x="2509" y="4790"/>
                </a:lnTo>
                <a:lnTo>
                  <a:pt x="2509" y="4768"/>
                </a:lnTo>
                <a:lnTo>
                  <a:pt x="2511" y="4704"/>
                </a:lnTo>
                <a:lnTo>
                  <a:pt x="2516" y="4640"/>
                </a:lnTo>
                <a:lnTo>
                  <a:pt x="2524" y="4577"/>
                </a:lnTo>
                <a:lnTo>
                  <a:pt x="2535" y="4516"/>
                </a:lnTo>
                <a:lnTo>
                  <a:pt x="2549" y="4455"/>
                </a:lnTo>
                <a:lnTo>
                  <a:pt x="2565" y="4395"/>
                </a:lnTo>
                <a:lnTo>
                  <a:pt x="2585" y="4337"/>
                </a:lnTo>
                <a:lnTo>
                  <a:pt x="2608" y="4280"/>
                </a:lnTo>
                <a:lnTo>
                  <a:pt x="2634" y="4225"/>
                </a:lnTo>
                <a:lnTo>
                  <a:pt x="2661" y="4171"/>
                </a:lnTo>
                <a:lnTo>
                  <a:pt x="2691" y="4118"/>
                </a:lnTo>
                <a:lnTo>
                  <a:pt x="2724" y="4067"/>
                </a:lnTo>
                <a:lnTo>
                  <a:pt x="2759" y="4018"/>
                </a:lnTo>
                <a:lnTo>
                  <a:pt x="2796" y="3971"/>
                </a:lnTo>
                <a:lnTo>
                  <a:pt x="2835" y="3925"/>
                </a:lnTo>
                <a:lnTo>
                  <a:pt x="2877" y="3881"/>
                </a:lnTo>
                <a:lnTo>
                  <a:pt x="2921" y="3839"/>
                </a:lnTo>
                <a:lnTo>
                  <a:pt x="2966" y="3800"/>
                </a:lnTo>
                <a:lnTo>
                  <a:pt x="3014" y="3763"/>
                </a:lnTo>
                <a:lnTo>
                  <a:pt x="3063" y="3728"/>
                </a:lnTo>
                <a:lnTo>
                  <a:pt x="3113" y="3696"/>
                </a:lnTo>
                <a:lnTo>
                  <a:pt x="3166" y="3665"/>
                </a:lnTo>
                <a:lnTo>
                  <a:pt x="3221" y="3638"/>
                </a:lnTo>
                <a:lnTo>
                  <a:pt x="3276" y="3612"/>
                </a:lnTo>
                <a:lnTo>
                  <a:pt x="3333" y="3589"/>
                </a:lnTo>
                <a:lnTo>
                  <a:pt x="3391" y="3570"/>
                </a:lnTo>
                <a:lnTo>
                  <a:pt x="3450" y="3553"/>
                </a:lnTo>
                <a:lnTo>
                  <a:pt x="3512" y="3539"/>
                </a:lnTo>
                <a:lnTo>
                  <a:pt x="3573" y="3528"/>
                </a:lnTo>
                <a:lnTo>
                  <a:pt x="3636" y="3520"/>
                </a:lnTo>
                <a:lnTo>
                  <a:pt x="3699" y="3515"/>
                </a:lnTo>
                <a:lnTo>
                  <a:pt x="3764" y="3513"/>
                </a:lnTo>
                <a:lnTo>
                  <a:pt x="3779" y="3513"/>
                </a:lnTo>
                <a:lnTo>
                  <a:pt x="3821" y="3512"/>
                </a:lnTo>
                <a:lnTo>
                  <a:pt x="3851" y="3512"/>
                </a:lnTo>
                <a:lnTo>
                  <a:pt x="3886" y="3513"/>
                </a:lnTo>
                <a:lnTo>
                  <a:pt x="3927" y="3515"/>
                </a:lnTo>
                <a:lnTo>
                  <a:pt x="3972" y="3519"/>
                </a:lnTo>
                <a:lnTo>
                  <a:pt x="4022" y="3524"/>
                </a:lnTo>
                <a:lnTo>
                  <a:pt x="4074" y="3531"/>
                </a:lnTo>
                <a:lnTo>
                  <a:pt x="4130" y="3540"/>
                </a:lnTo>
                <a:lnTo>
                  <a:pt x="4189" y="3552"/>
                </a:lnTo>
                <a:lnTo>
                  <a:pt x="4219" y="3559"/>
                </a:lnTo>
                <a:lnTo>
                  <a:pt x="4250" y="3566"/>
                </a:lnTo>
                <a:lnTo>
                  <a:pt x="4281" y="3575"/>
                </a:lnTo>
                <a:lnTo>
                  <a:pt x="4314" y="3584"/>
                </a:lnTo>
                <a:lnTo>
                  <a:pt x="4345" y="3594"/>
                </a:lnTo>
                <a:lnTo>
                  <a:pt x="4378" y="3604"/>
                </a:lnTo>
                <a:lnTo>
                  <a:pt x="4410" y="3616"/>
                </a:lnTo>
                <a:lnTo>
                  <a:pt x="4443" y="3629"/>
                </a:lnTo>
                <a:lnTo>
                  <a:pt x="4495" y="3649"/>
                </a:lnTo>
                <a:lnTo>
                  <a:pt x="4544" y="3667"/>
                </a:lnTo>
                <a:lnTo>
                  <a:pt x="4592" y="3682"/>
                </a:lnTo>
                <a:lnTo>
                  <a:pt x="4636" y="3694"/>
                </a:lnTo>
                <a:lnTo>
                  <a:pt x="4678" y="3704"/>
                </a:lnTo>
                <a:lnTo>
                  <a:pt x="4717" y="3711"/>
                </a:lnTo>
                <a:lnTo>
                  <a:pt x="4754" y="3716"/>
                </a:lnTo>
                <a:lnTo>
                  <a:pt x="4789" y="3718"/>
                </a:lnTo>
                <a:lnTo>
                  <a:pt x="4822" y="3718"/>
                </a:lnTo>
                <a:lnTo>
                  <a:pt x="4855" y="3715"/>
                </a:lnTo>
                <a:lnTo>
                  <a:pt x="4884" y="3710"/>
                </a:lnTo>
                <a:lnTo>
                  <a:pt x="4912" y="3702"/>
                </a:lnTo>
                <a:lnTo>
                  <a:pt x="4939" y="3692"/>
                </a:lnTo>
                <a:lnTo>
                  <a:pt x="4964" y="3679"/>
                </a:lnTo>
                <a:lnTo>
                  <a:pt x="4989" y="3664"/>
                </a:lnTo>
                <a:lnTo>
                  <a:pt x="5012" y="3646"/>
                </a:lnTo>
                <a:lnTo>
                  <a:pt x="5034" y="3626"/>
                </a:lnTo>
                <a:lnTo>
                  <a:pt x="5056" y="3603"/>
                </a:lnTo>
                <a:lnTo>
                  <a:pt x="5077" y="3578"/>
                </a:lnTo>
                <a:lnTo>
                  <a:pt x="5097" y="3551"/>
                </a:lnTo>
                <a:lnTo>
                  <a:pt x="5117" y="3522"/>
                </a:lnTo>
                <a:lnTo>
                  <a:pt x="5138" y="3490"/>
                </a:lnTo>
                <a:lnTo>
                  <a:pt x="5158" y="3456"/>
                </a:lnTo>
                <a:lnTo>
                  <a:pt x="5177" y="3420"/>
                </a:lnTo>
                <a:lnTo>
                  <a:pt x="5197" y="3382"/>
                </a:lnTo>
                <a:lnTo>
                  <a:pt x="5218" y="3340"/>
                </a:lnTo>
                <a:lnTo>
                  <a:pt x="5238" y="3297"/>
                </a:lnTo>
                <a:lnTo>
                  <a:pt x="5260" y="3251"/>
                </a:lnTo>
                <a:lnTo>
                  <a:pt x="5304" y="3154"/>
                </a:lnTo>
                <a:lnTo>
                  <a:pt x="5353" y="3047"/>
                </a:lnTo>
                <a:lnTo>
                  <a:pt x="5409" y="2932"/>
                </a:lnTo>
                <a:lnTo>
                  <a:pt x="5469" y="2820"/>
                </a:lnTo>
                <a:lnTo>
                  <a:pt x="5532" y="2710"/>
                </a:lnTo>
                <a:lnTo>
                  <a:pt x="5599" y="2603"/>
                </a:lnTo>
                <a:lnTo>
                  <a:pt x="5669" y="2499"/>
                </a:lnTo>
                <a:lnTo>
                  <a:pt x="5744" y="2398"/>
                </a:lnTo>
                <a:lnTo>
                  <a:pt x="5821" y="2300"/>
                </a:lnTo>
                <a:lnTo>
                  <a:pt x="5902" y="2204"/>
                </a:lnTo>
                <a:lnTo>
                  <a:pt x="5986" y="2112"/>
                </a:lnTo>
                <a:lnTo>
                  <a:pt x="6072" y="2024"/>
                </a:lnTo>
                <a:lnTo>
                  <a:pt x="6161" y="1938"/>
                </a:lnTo>
                <a:lnTo>
                  <a:pt x="6255" y="1856"/>
                </a:lnTo>
                <a:lnTo>
                  <a:pt x="6349" y="1777"/>
                </a:lnTo>
                <a:lnTo>
                  <a:pt x="6447" y="1701"/>
                </a:lnTo>
                <a:lnTo>
                  <a:pt x="6547" y="1629"/>
                </a:lnTo>
                <a:lnTo>
                  <a:pt x="6650" y="1560"/>
                </a:lnTo>
                <a:lnTo>
                  <a:pt x="6754" y="1496"/>
                </a:lnTo>
                <a:lnTo>
                  <a:pt x="6862" y="1434"/>
                </a:lnTo>
                <a:lnTo>
                  <a:pt x="6970" y="1377"/>
                </a:lnTo>
                <a:lnTo>
                  <a:pt x="7082" y="1323"/>
                </a:lnTo>
                <a:lnTo>
                  <a:pt x="7195" y="1274"/>
                </a:lnTo>
                <a:lnTo>
                  <a:pt x="7309" y="1228"/>
                </a:lnTo>
                <a:lnTo>
                  <a:pt x="7426" y="1186"/>
                </a:lnTo>
                <a:lnTo>
                  <a:pt x="7543" y="1148"/>
                </a:lnTo>
                <a:lnTo>
                  <a:pt x="7663" y="1115"/>
                </a:lnTo>
                <a:lnTo>
                  <a:pt x="7784" y="1086"/>
                </a:lnTo>
                <a:lnTo>
                  <a:pt x="7906" y="1061"/>
                </a:lnTo>
                <a:lnTo>
                  <a:pt x="8029" y="1041"/>
                </a:lnTo>
                <a:lnTo>
                  <a:pt x="8153" y="1025"/>
                </a:lnTo>
                <a:lnTo>
                  <a:pt x="8278" y="1013"/>
                </a:lnTo>
                <a:lnTo>
                  <a:pt x="8404" y="1007"/>
                </a:lnTo>
                <a:lnTo>
                  <a:pt x="8531" y="1004"/>
                </a:lnTo>
                <a:lnTo>
                  <a:pt x="8699" y="1008"/>
                </a:lnTo>
                <a:lnTo>
                  <a:pt x="8866" y="1020"/>
                </a:lnTo>
                <a:lnTo>
                  <a:pt x="9030" y="1039"/>
                </a:lnTo>
                <a:lnTo>
                  <a:pt x="9192" y="1066"/>
                </a:lnTo>
                <a:lnTo>
                  <a:pt x="9351" y="1100"/>
                </a:lnTo>
                <a:lnTo>
                  <a:pt x="9507" y="1142"/>
                </a:lnTo>
                <a:lnTo>
                  <a:pt x="9661" y="1190"/>
                </a:lnTo>
                <a:lnTo>
                  <a:pt x="9811" y="1246"/>
                </a:lnTo>
                <a:lnTo>
                  <a:pt x="9959" y="1308"/>
                </a:lnTo>
                <a:lnTo>
                  <a:pt x="10102" y="1376"/>
                </a:lnTo>
                <a:lnTo>
                  <a:pt x="10242" y="1451"/>
                </a:lnTo>
                <a:lnTo>
                  <a:pt x="10378" y="1532"/>
                </a:lnTo>
                <a:lnTo>
                  <a:pt x="10510" y="1619"/>
                </a:lnTo>
                <a:lnTo>
                  <a:pt x="10638" y="1711"/>
                </a:lnTo>
                <a:lnTo>
                  <a:pt x="10761" y="1810"/>
                </a:lnTo>
                <a:lnTo>
                  <a:pt x="10880" y="1914"/>
                </a:lnTo>
                <a:lnTo>
                  <a:pt x="10994" y="2023"/>
                </a:lnTo>
                <a:lnTo>
                  <a:pt x="11103" y="2137"/>
                </a:lnTo>
                <a:lnTo>
                  <a:pt x="11207" y="2256"/>
                </a:lnTo>
                <a:lnTo>
                  <a:pt x="11306" y="2381"/>
                </a:lnTo>
                <a:lnTo>
                  <a:pt x="11398" y="2509"/>
                </a:lnTo>
                <a:lnTo>
                  <a:pt x="11486" y="2643"/>
                </a:lnTo>
                <a:lnTo>
                  <a:pt x="11568" y="2780"/>
                </a:lnTo>
                <a:lnTo>
                  <a:pt x="11643" y="2922"/>
                </a:lnTo>
                <a:lnTo>
                  <a:pt x="11712" y="3067"/>
                </a:lnTo>
                <a:lnTo>
                  <a:pt x="11775" y="3217"/>
                </a:lnTo>
                <a:lnTo>
                  <a:pt x="11831" y="3370"/>
                </a:lnTo>
                <a:lnTo>
                  <a:pt x="11880" y="3526"/>
                </a:lnTo>
                <a:lnTo>
                  <a:pt x="11922" y="3686"/>
                </a:lnTo>
                <a:lnTo>
                  <a:pt x="11957" y="3848"/>
                </a:lnTo>
                <a:lnTo>
                  <a:pt x="11985" y="4014"/>
                </a:lnTo>
                <a:lnTo>
                  <a:pt x="12005" y="4183"/>
                </a:lnTo>
                <a:lnTo>
                  <a:pt x="12016" y="4309"/>
                </a:lnTo>
                <a:lnTo>
                  <a:pt x="12027" y="4420"/>
                </a:lnTo>
                <a:lnTo>
                  <a:pt x="12032" y="4471"/>
                </a:lnTo>
                <a:lnTo>
                  <a:pt x="12038" y="4517"/>
                </a:lnTo>
                <a:lnTo>
                  <a:pt x="12046" y="4561"/>
                </a:lnTo>
                <a:lnTo>
                  <a:pt x="12053" y="4601"/>
                </a:lnTo>
                <a:lnTo>
                  <a:pt x="12061" y="4638"/>
                </a:lnTo>
                <a:lnTo>
                  <a:pt x="12070" y="4673"/>
                </a:lnTo>
                <a:lnTo>
                  <a:pt x="12081" y="4706"/>
                </a:lnTo>
                <a:lnTo>
                  <a:pt x="12092" y="4736"/>
                </a:lnTo>
                <a:lnTo>
                  <a:pt x="12105" y="4763"/>
                </a:lnTo>
                <a:lnTo>
                  <a:pt x="12119" y="4788"/>
                </a:lnTo>
                <a:lnTo>
                  <a:pt x="12135" y="4812"/>
                </a:lnTo>
                <a:lnTo>
                  <a:pt x="12153" y="4833"/>
                </a:lnTo>
                <a:lnTo>
                  <a:pt x="12173" y="4853"/>
                </a:lnTo>
                <a:lnTo>
                  <a:pt x="12195" y="4872"/>
                </a:lnTo>
                <a:lnTo>
                  <a:pt x="12220" y="4889"/>
                </a:lnTo>
                <a:lnTo>
                  <a:pt x="12247" y="4905"/>
                </a:lnTo>
                <a:lnTo>
                  <a:pt x="12276" y="4920"/>
                </a:lnTo>
                <a:lnTo>
                  <a:pt x="12308" y="4935"/>
                </a:lnTo>
                <a:lnTo>
                  <a:pt x="12344" y="4949"/>
                </a:lnTo>
                <a:lnTo>
                  <a:pt x="12383" y="4962"/>
                </a:lnTo>
                <a:lnTo>
                  <a:pt x="12424" y="4976"/>
                </a:lnTo>
                <a:lnTo>
                  <a:pt x="12468" y="4989"/>
                </a:lnTo>
                <a:lnTo>
                  <a:pt x="12517" y="5002"/>
                </a:lnTo>
                <a:lnTo>
                  <a:pt x="12568" y="5015"/>
                </a:lnTo>
                <a:lnTo>
                  <a:pt x="12684" y="5043"/>
                </a:lnTo>
                <a:lnTo>
                  <a:pt x="12816" y="5073"/>
                </a:lnTo>
                <a:lnTo>
                  <a:pt x="12937" y="5099"/>
                </a:lnTo>
                <a:lnTo>
                  <a:pt x="13055" y="5129"/>
                </a:lnTo>
                <a:lnTo>
                  <a:pt x="13171" y="5165"/>
                </a:lnTo>
                <a:lnTo>
                  <a:pt x="13285" y="5206"/>
                </a:lnTo>
                <a:lnTo>
                  <a:pt x="13395" y="5252"/>
                </a:lnTo>
                <a:lnTo>
                  <a:pt x="13505" y="5302"/>
                </a:lnTo>
                <a:lnTo>
                  <a:pt x="13610" y="5356"/>
                </a:lnTo>
                <a:lnTo>
                  <a:pt x="13714" y="5415"/>
                </a:lnTo>
                <a:lnTo>
                  <a:pt x="13813" y="5477"/>
                </a:lnTo>
                <a:lnTo>
                  <a:pt x="13910" y="5545"/>
                </a:lnTo>
                <a:lnTo>
                  <a:pt x="14004" y="5615"/>
                </a:lnTo>
                <a:lnTo>
                  <a:pt x="14095" y="5690"/>
                </a:lnTo>
                <a:lnTo>
                  <a:pt x="14181" y="5768"/>
                </a:lnTo>
                <a:lnTo>
                  <a:pt x="14266" y="5850"/>
                </a:lnTo>
                <a:lnTo>
                  <a:pt x="14346" y="5935"/>
                </a:lnTo>
                <a:lnTo>
                  <a:pt x="14422" y="6024"/>
                </a:lnTo>
                <a:lnTo>
                  <a:pt x="14494" y="6116"/>
                </a:lnTo>
                <a:lnTo>
                  <a:pt x="14564" y="6210"/>
                </a:lnTo>
                <a:lnTo>
                  <a:pt x="14628" y="6307"/>
                </a:lnTo>
                <a:lnTo>
                  <a:pt x="14689" y="6408"/>
                </a:lnTo>
                <a:lnTo>
                  <a:pt x="14745" y="6511"/>
                </a:lnTo>
                <a:lnTo>
                  <a:pt x="14796" y="6617"/>
                </a:lnTo>
                <a:lnTo>
                  <a:pt x="14845" y="6724"/>
                </a:lnTo>
                <a:lnTo>
                  <a:pt x="14888" y="6834"/>
                </a:lnTo>
                <a:lnTo>
                  <a:pt x="14926" y="6947"/>
                </a:lnTo>
                <a:lnTo>
                  <a:pt x="14959" y="7060"/>
                </a:lnTo>
                <a:lnTo>
                  <a:pt x="14988" y="7177"/>
                </a:lnTo>
                <a:lnTo>
                  <a:pt x="15012" y="7294"/>
                </a:lnTo>
                <a:lnTo>
                  <a:pt x="15030" y="7414"/>
                </a:lnTo>
                <a:lnTo>
                  <a:pt x="15044" y="7534"/>
                </a:lnTo>
                <a:lnTo>
                  <a:pt x="15052" y="7656"/>
                </a:lnTo>
                <a:lnTo>
                  <a:pt x="15055" y="7779"/>
                </a:lnTo>
                <a:lnTo>
                  <a:pt x="15051" y="7922"/>
                </a:lnTo>
                <a:lnTo>
                  <a:pt x="15040" y="8061"/>
                </a:lnTo>
                <a:lnTo>
                  <a:pt x="15023" y="8199"/>
                </a:lnTo>
                <a:lnTo>
                  <a:pt x="14999" y="8335"/>
                </a:lnTo>
                <a:lnTo>
                  <a:pt x="14968" y="8469"/>
                </a:lnTo>
                <a:lnTo>
                  <a:pt x="14931" y="8599"/>
                </a:lnTo>
                <a:lnTo>
                  <a:pt x="14887" y="8728"/>
                </a:lnTo>
                <a:lnTo>
                  <a:pt x="14838" y="8853"/>
                </a:lnTo>
                <a:lnTo>
                  <a:pt x="14782" y="8975"/>
                </a:lnTo>
                <a:lnTo>
                  <a:pt x="14721" y="9094"/>
                </a:lnTo>
                <a:lnTo>
                  <a:pt x="14655" y="9209"/>
                </a:lnTo>
                <a:lnTo>
                  <a:pt x="14583" y="9322"/>
                </a:lnTo>
                <a:lnTo>
                  <a:pt x="14505" y="9430"/>
                </a:lnTo>
                <a:lnTo>
                  <a:pt x="14424" y="9535"/>
                </a:lnTo>
                <a:lnTo>
                  <a:pt x="14337" y="9634"/>
                </a:lnTo>
                <a:lnTo>
                  <a:pt x="14245" y="9730"/>
                </a:lnTo>
                <a:lnTo>
                  <a:pt x="14150" y="9822"/>
                </a:lnTo>
                <a:lnTo>
                  <a:pt x="14050" y="9909"/>
                </a:lnTo>
                <a:lnTo>
                  <a:pt x="13945" y="9990"/>
                </a:lnTo>
                <a:lnTo>
                  <a:pt x="13837" y="10068"/>
                </a:lnTo>
                <a:lnTo>
                  <a:pt x="13725" y="10140"/>
                </a:lnTo>
                <a:lnTo>
                  <a:pt x="13609" y="10206"/>
                </a:lnTo>
                <a:lnTo>
                  <a:pt x="13491" y="10267"/>
                </a:lnTo>
                <a:lnTo>
                  <a:pt x="13368" y="10322"/>
                </a:lnTo>
                <a:lnTo>
                  <a:pt x="13243" y="10372"/>
                </a:lnTo>
                <a:lnTo>
                  <a:pt x="13114" y="10416"/>
                </a:lnTo>
                <a:lnTo>
                  <a:pt x="12984" y="10453"/>
                </a:lnTo>
                <a:lnTo>
                  <a:pt x="12850" y="10484"/>
                </a:lnTo>
                <a:lnTo>
                  <a:pt x="12715" y="10508"/>
                </a:lnTo>
                <a:lnTo>
                  <a:pt x="12576" y="10525"/>
                </a:lnTo>
                <a:lnTo>
                  <a:pt x="12437" y="10536"/>
                </a:lnTo>
                <a:lnTo>
                  <a:pt x="12294" y="10539"/>
                </a:lnTo>
                <a:close/>
                <a:moveTo>
                  <a:pt x="13004" y="4087"/>
                </a:moveTo>
                <a:lnTo>
                  <a:pt x="12979" y="3874"/>
                </a:lnTo>
                <a:lnTo>
                  <a:pt x="12944" y="3664"/>
                </a:lnTo>
                <a:lnTo>
                  <a:pt x="12899" y="3457"/>
                </a:lnTo>
                <a:lnTo>
                  <a:pt x="12845" y="3254"/>
                </a:lnTo>
                <a:lnTo>
                  <a:pt x="12782" y="3054"/>
                </a:lnTo>
                <a:lnTo>
                  <a:pt x="12711" y="2860"/>
                </a:lnTo>
                <a:lnTo>
                  <a:pt x="12631" y="2669"/>
                </a:lnTo>
                <a:lnTo>
                  <a:pt x="12542" y="2482"/>
                </a:lnTo>
                <a:lnTo>
                  <a:pt x="12446" y="2301"/>
                </a:lnTo>
                <a:lnTo>
                  <a:pt x="12343" y="2124"/>
                </a:lnTo>
                <a:lnTo>
                  <a:pt x="12230" y="1953"/>
                </a:lnTo>
                <a:lnTo>
                  <a:pt x="12111" y="1788"/>
                </a:lnTo>
                <a:lnTo>
                  <a:pt x="11985" y="1628"/>
                </a:lnTo>
                <a:lnTo>
                  <a:pt x="11852" y="1473"/>
                </a:lnTo>
                <a:lnTo>
                  <a:pt x="11711" y="1326"/>
                </a:lnTo>
                <a:lnTo>
                  <a:pt x="11566" y="1184"/>
                </a:lnTo>
                <a:lnTo>
                  <a:pt x="11413" y="1050"/>
                </a:lnTo>
                <a:lnTo>
                  <a:pt x="11254" y="922"/>
                </a:lnTo>
                <a:lnTo>
                  <a:pt x="11090" y="802"/>
                </a:lnTo>
                <a:lnTo>
                  <a:pt x="10919" y="690"/>
                </a:lnTo>
                <a:lnTo>
                  <a:pt x="10745" y="584"/>
                </a:lnTo>
                <a:lnTo>
                  <a:pt x="10564" y="487"/>
                </a:lnTo>
                <a:lnTo>
                  <a:pt x="10378" y="397"/>
                </a:lnTo>
                <a:lnTo>
                  <a:pt x="10189" y="316"/>
                </a:lnTo>
                <a:lnTo>
                  <a:pt x="9995" y="244"/>
                </a:lnTo>
                <a:lnTo>
                  <a:pt x="9796" y="181"/>
                </a:lnTo>
                <a:lnTo>
                  <a:pt x="9594" y="126"/>
                </a:lnTo>
                <a:lnTo>
                  <a:pt x="9388" y="81"/>
                </a:lnTo>
                <a:lnTo>
                  <a:pt x="9178" y="46"/>
                </a:lnTo>
                <a:lnTo>
                  <a:pt x="8965" y="21"/>
                </a:lnTo>
                <a:lnTo>
                  <a:pt x="8750" y="5"/>
                </a:lnTo>
                <a:lnTo>
                  <a:pt x="8531" y="0"/>
                </a:lnTo>
                <a:lnTo>
                  <a:pt x="8361" y="3"/>
                </a:lnTo>
                <a:lnTo>
                  <a:pt x="8194" y="12"/>
                </a:lnTo>
                <a:lnTo>
                  <a:pt x="8027" y="28"/>
                </a:lnTo>
                <a:lnTo>
                  <a:pt x="7863" y="49"/>
                </a:lnTo>
                <a:lnTo>
                  <a:pt x="7701" y="76"/>
                </a:lnTo>
                <a:lnTo>
                  <a:pt x="7540" y="109"/>
                </a:lnTo>
                <a:lnTo>
                  <a:pt x="7383" y="149"/>
                </a:lnTo>
                <a:lnTo>
                  <a:pt x="7227" y="193"/>
                </a:lnTo>
                <a:lnTo>
                  <a:pt x="7074" y="242"/>
                </a:lnTo>
                <a:lnTo>
                  <a:pt x="6922" y="297"/>
                </a:lnTo>
                <a:lnTo>
                  <a:pt x="6773" y="357"/>
                </a:lnTo>
                <a:lnTo>
                  <a:pt x="6628" y="423"/>
                </a:lnTo>
                <a:lnTo>
                  <a:pt x="6485" y="493"/>
                </a:lnTo>
                <a:lnTo>
                  <a:pt x="6345" y="568"/>
                </a:lnTo>
                <a:lnTo>
                  <a:pt x="6208" y="648"/>
                </a:lnTo>
                <a:lnTo>
                  <a:pt x="6075" y="733"/>
                </a:lnTo>
                <a:lnTo>
                  <a:pt x="5943" y="821"/>
                </a:lnTo>
                <a:lnTo>
                  <a:pt x="5817" y="915"/>
                </a:lnTo>
                <a:lnTo>
                  <a:pt x="5693" y="1013"/>
                </a:lnTo>
                <a:lnTo>
                  <a:pt x="5572" y="1115"/>
                </a:lnTo>
                <a:lnTo>
                  <a:pt x="5456" y="1221"/>
                </a:lnTo>
                <a:lnTo>
                  <a:pt x="5342" y="1331"/>
                </a:lnTo>
                <a:lnTo>
                  <a:pt x="5234" y="1444"/>
                </a:lnTo>
                <a:lnTo>
                  <a:pt x="5129" y="1562"/>
                </a:lnTo>
                <a:lnTo>
                  <a:pt x="5027" y="1683"/>
                </a:lnTo>
                <a:lnTo>
                  <a:pt x="4931" y="1809"/>
                </a:lnTo>
                <a:lnTo>
                  <a:pt x="4837" y="1936"/>
                </a:lnTo>
                <a:lnTo>
                  <a:pt x="4750" y="2068"/>
                </a:lnTo>
                <a:lnTo>
                  <a:pt x="4666" y="2203"/>
                </a:lnTo>
                <a:lnTo>
                  <a:pt x="4587" y="2341"/>
                </a:lnTo>
                <a:lnTo>
                  <a:pt x="4512" y="2481"/>
                </a:lnTo>
                <a:lnTo>
                  <a:pt x="4443" y="2625"/>
                </a:lnTo>
                <a:lnTo>
                  <a:pt x="4402" y="2613"/>
                </a:lnTo>
                <a:lnTo>
                  <a:pt x="4362" y="2601"/>
                </a:lnTo>
                <a:lnTo>
                  <a:pt x="4321" y="2589"/>
                </a:lnTo>
                <a:lnTo>
                  <a:pt x="4279" y="2579"/>
                </a:lnTo>
                <a:lnTo>
                  <a:pt x="4237" y="2568"/>
                </a:lnTo>
                <a:lnTo>
                  <a:pt x="4196" y="2559"/>
                </a:lnTo>
                <a:lnTo>
                  <a:pt x="4154" y="2549"/>
                </a:lnTo>
                <a:lnTo>
                  <a:pt x="4112" y="2541"/>
                </a:lnTo>
                <a:lnTo>
                  <a:pt x="4070" y="2534"/>
                </a:lnTo>
                <a:lnTo>
                  <a:pt x="4027" y="2528"/>
                </a:lnTo>
                <a:lnTo>
                  <a:pt x="3983" y="2522"/>
                </a:lnTo>
                <a:lnTo>
                  <a:pt x="3940" y="2518"/>
                </a:lnTo>
                <a:lnTo>
                  <a:pt x="3896" y="2514"/>
                </a:lnTo>
                <a:lnTo>
                  <a:pt x="3853" y="2511"/>
                </a:lnTo>
                <a:lnTo>
                  <a:pt x="3809" y="2510"/>
                </a:lnTo>
                <a:lnTo>
                  <a:pt x="3764" y="2509"/>
                </a:lnTo>
                <a:lnTo>
                  <a:pt x="3647" y="2512"/>
                </a:lnTo>
                <a:lnTo>
                  <a:pt x="3533" y="2521"/>
                </a:lnTo>
                <a:lnTo>
                  <a:pt x="3420" y="2535"/>
                </a:lnTo>
                <a:lnTo>
                  <a:pt x="3309" y="2556"/>
                </a:lnTo>
                <a:lnTo>
                  <a:pt x="3200" y="2581"/>
                </a:lnTo>
                <a:lnTo>
                  <a:pt x="3092" y="2611"/>
                </a:lnTo>
                <a:lnTo>
                  <a:pt x="2988" y="2647"/>
                </a:lnTo>
                <a:lnTo>
                  <a:pt x="2884" y="2687"/>
                </a:lnTo>
                <a:lnTo>
                  <a:pt x="2785" y="2732"/>
                </a:lnTo>
                <a:lnTo>
                  <a:pt x="2688" y="2782"/>
                </a:lnTo>
                <a:lnTo>
                  <a:pt x="2593" y="2837"/>
                </a:lnTo>
                <a:lnTo>
                  <a:pt x="2501" y="2896"/>
                </a:lnTo>
                <a:lnTo>
                  <a:pt x="2413" y="2958"/>
                </a:lnTo>
                <a:lnTo>
                  <a:pt x="2327" y="3025"/>
                </a:lnTo>
                <a:lnTo>
                  <a:pt x="2245" y="3097"/>
                </a:lnTo>
                <a:lnTo>
                  <a:pt x="2167" y="3172"/>
                </a:lnTo>
                <a:lnTo>
                  <a:pt x="2093" y="3250"/>
                </a:lnTo>
                <a:lnTo>
                  <a:pt x="2021" y="3331"/>
                </a:lnTo>
                <a:lnTo>
                  <a:pt x="1954" y="3417"/>
                </a:lnTo>
                <a:lnTo>
                  <a:pt x="1891" y="3506"/>
                </a:lnTo>
                <a:lnTo>
                  <a:pt x="1833" y="3597"/>
                </a:lnTo>
                <a:lnTo>
                  <a:pt x="1778" y="3692"/>
                </a:lnTo>
                <a:lnTo>
                  <a:pt x="1728" y="3789"/>
                </a:lnTo>
                <a:lnTo>
                  <a:pt x="1683" y="3889"/>
                </a:lnTo>
                <a:lnTo>
                  <a:pt x="1643" y="3992"/>
                </a:lnTo>
                <a:lnTo>
                  <a:pt x="1607" y="4097"/>
                </a:lnTo>
                <a:lnTo>
                  <a:pt x="1577" y="4204"/>
                </a:lnTo>
                <a:lnTo>
                  <a:pt x="1552" y="4313"/>
                </a:lnTo>
                <a:lnTo>
                  <a:pt x="1532" y="4424"/>
                </a:lnTo>
                <a:lnTo>
                  <a:pt x="1517" y="4537"/>
                </a:lnTo>
                <a:lnTo>
                  <a:pt x="1508" y="4652"/>
                </a:lnTo>
                <a:lnTo>
                  <a:pt x="1505" y="4768"/>
                </a:lnTo>
                <a:lnTo>
                  <a:pt x="1506" y="4815"/>
                </a:lnTo>
                <a:lnTo>
                  <a:pt x="1507" y="4860"/>
                </a:lnTo>
                <a:lnTo>
                  <a:pt x="1510" y="4906"/>
                </a:lnTo>
                <a:lnTo>
                  <a:pt x="1514" y="4951"/>
                </a:lnTo>
                <a:lnTo>
                  <a:pt x="1519" y="4997"/>
                </a:lnTo>
                <a:lnTo>
                  <a:pt x="1526" y="5042"/>
                </a:lnTo>
                <a:lnTo>
                  <a:pt x="1532" y="5086"/>
                </a:lnTo>
                <a:lnTo>
                  <a:pt x="1540" y="5130"/>
                </a:lnTo>
                <a:lnTo>
                  <a:pt x="1548" y="5174"/>
                </a:lnTo>
                <a:lnTo>
                  <a:pt x="1558" y="5217"/>
                </a:lnTo>
                <a:lnTo>
                  <a:pt x="1568" y="5261"/>
                </a:lnTo>
                <a:lnTo>
                  <a:pt x="1579" y="5304"/>
                </a:lnTo>
                <a:lnTo>
                  <a:pt x="1590" y="5347"/>
                </a:lnTo>
                <a:lnTo>
                  <a:pt x="1603" y="5389"/>
                </a:lnTo>
                <a:lnTo>
                  <a:pt x="1616" y="5431"/>
                </a:lnTo>
                <a:lnTo>
                  <a:pt x="1629" y="5473"/>
                </a:lnTo>
                <a:lnTo>
                  <a:pt x="1539" y="5528"/>
                </a:lnTo>
                <a:lnTo>
                  <a:pt x="1451" y="5585"/>
                </a:lnTo>
                <a:lnTo>
                  <a:pt x="1365" y="5644"/>
                </a:lnTo>
                <a:lnTo>
                  <a:pt x="1281" y="5706"/>
                </a:lnTo>
                <a:lnTo>
                  <a:pt x="1198" y="5771"/>
                </a:lnTo>
                <a:lnTo>
                  <a:pt x="1118" y="5839"/>
                </a:lnTo>
                <a:lnTo>
                  <a:pt x="1041" y="5909"/>
                </a:lnTo>
                <a:lnTo>
                  <a:pt x="965" y="5981"/>
                </a:lnTo>
                <a:lnTo>
                  <a:pt x="892" y="6056"/>
                </a:lnTo>
                <a:lnTo>
                  <a:pt x="821" y="6133"/>
                </a:lnTo>
                <a:lnTo>
                  <a:pt x="753" y="6211"/>
                </a:lnTo>
                <a:lnTo>
                  <a:pt x="687" y="6292"/>
                </a:lnTo>
                <a:lnTo>
                  <a:pt x="624" y="6376"/>
                </a:lnTo>
                <a:lnTo>
                  <a:pt x="564" y="6461"/>
                </a:lnTo>
                <a:lnTo>
                  <a:pt x="506" y="6548"/>
                </a:lnTo>
                <a:lnTo>
                  <a:pt x="451" y="6638"/>
                </a:lnTo>
                <a:lnTo>
                  <a:pt x="398" y="6729"/>
                </a:lnTo>
                <a:lnTo>
                  <a:pt x="349" y="6821"/>
                </a:lnTo>
                <a:lnTo>
                  <a:pt x="303" y="6917"/>
                </a:lnTo>
                <a:lnTo>
                  <a:pt x="260" y="7013"/>
                </a:lnTo>
                <a:lnTo>
                  <a:pt x="220" y="7110"/>
                </a:lnTo>
                <a:lnTo>
                  <a:pt x="183" y="7210"/>
                </a:lnTo>
                <a:lnTo>
                  <a:pt x="149" y="7311"/>
                </a:lnTo>
                <a:lnTo>
                  <a:pt x="118" y="7414"/>
                </a:lnTo>
                <a:lnTo>
                  <a:pt x="91" y="7518"/>
                </a:lnTo>
                <a:lnTo>
                  <a:pt x="67" y="7623"/>
                </a:lnTo>
                <a:lnTo>
                  <a:pt x="47" y="7730"/>
                </a:lnTo>
                <a:lnTo>
                  <a:pt x="30" y="7838"/>
                </a:lnTo>
                <a:lnTo>
                  <a:pt x="17" y="7948"/>
                </a:lnTo>
                <a:lnTo>
                  <a:pt x="8" y="8057"/>
                </a:lnTo>
                <a:lnTo>
                  <a:pt x="2" y="8168"/>
                </a:lnTo>
                <a:lnTo>
                  <a:pt x="0" y="8281"/>
                </a:lnTo>
                <a:lnTo>
                  <a:pt x="4" y="8449"/>
                </a:lnTo>
                <a:lnTo>
                  <a:pt x="17" y="8615"/>
                </a:lnTo>
                <a:lnTo>
                  <a:pt x="37" y="8778"/>
                </a:lnTo>
                <a:lnTo>
                  <a:pt x="66" y="8938"/>
                </a:lnTo>
                <a:lnTo>
                  <a:pt x="102" y="9097"/>
                </a:lnTo>
                <a:lnTo>
                  <a:pt x="147" y="9251"/>
                </a:lnTo>
                <a:lnTo>
                  <a:pt x="198" y="9403"/>
                </a:lnTo>
                <a:lnTo>
                  <a:pt x="256" y="9551"/>
                </a:lnTo>
                <a:lnTo>
                  <a:pt x="322" y="9695"/>
                </a:lnTo>
                <a:lnTo>
                  <a:pt x="393" y="9837"/>
                </a:lnTo>
                <a:lnTo>
                  <a:pt x="473" y="9973"/>
                </a:lnTo>
                <a:lnTo>
                  <a:pt x="557" y="10106"/>
                </a:lnTo>
                <a:lnTo>
                  <a:pt x="648" y="10233"/>
                </a:lnTo>
                <a:lnTo>
                  <a:pt x="745" y="10357"/>
                </a:lnTo>
                <a:lnTo>
                  <a:pt x="847" y="10475"/>
                </a:lnTo>
                <a:lnTo>
                  <a:pt x="955" y="10588"/>
                </a:lnTo>
                <a:lnTo>
                  <a:pt x="1069" y="10696"/>
                </a:lnTo>
                <a:lnTo>
                  <a:pt x="1187" y="10798"/>
                </a:lnTo>
                <a:lnTo>
                  <a:pt x="1310" y="10896"/>
                </a:lnTo>
                <a:lnTo>
                  <a:pt x="1438" y="10986"/>
                </a:lnTo>
                <a:lnTo>
                  <a:pt x="1571" y="11071"/>
                </a:lnTo>
                <a:lnTo>
                  <a:pt x="1707" y="11150"/>
                </a:lnTo>
                <a:lnTo>
                  <a:pt x="1848" y="11222"/>
                </a:lnTo>
                <a:lnTo>
                  <a:pt x="1992" y="11287"/>
                </a:lnTo>
                <a:lnTo>
                  <a:pt x="2141" y="11345"/>
                </a:lnTo>
                <a:lnTo>
                  <a:pt x="2292" y="11396"/>
                </a:lnTo>
                <a:lnTo>
                  <a:pt x="2447" y="11441"/>
                </a:lnTo>
                <a:lnTo>
                  <a:pt x="2604" y="11478"/>
                </a:lnTo>
                <a:lnTo>
                  <a:pt x="2765" y="11506"/>
                </a:lnTo>
                <a:lnTo>
                  <a:pt x="2929" y="11527"/>
                </a:lnTo>
                <a:lnTo>
                  <a:pt x="3094" y="11539"/>
                </a:lnTo>
                <a:lnTo>
                  <a:pt x="3262" y="11543"/>
                </a:lnTo>
                <a:lnTo>
                  <a:pt x="3262" y="11544"/>
                </a:lnTo>
                <a:lnTo>
                  <a:pt x="12294" y="11544"/>
                </a:lnTo>
                <a:lnTo>
                  <a:pt x="12294" y="11543"/>
                </a:lnTo>
                <a:lnTo>
                  <a:pt x="12488" y="11539"/>
                </a:lnTo>
                <a:lnTo>
                  <a:pt x="12680" y="11524"/>
                </a:lnTo>
                <a:lnTo>
                  <a:pt x="12867" y="11500"/>
                </a:lnTo>
                <a:lnTo>
                  <a:pt x="13053" y="11467"/>
                </a:lnTo>
                <a:lnTo>
                  <a:pt x="13236" y="11425"/>
                </a:lnTo>
                <a:lnTo>
                  <a:pt x="13414" y="11374"/>
                </a:lnTo>
                <a:lnTo>
                  <a:pt x="13589" y="11315"/>
                </a:lnTo>
                <a:lnTo>
                  <a:pt x="13760" y="11248"/>
                </a:lnTo>
                <a:lnTo>
                  <a:pt x="13926" y="11173"/>
                </a:lnTo>
                <a:lnTo>
                  <a:pt x="14089" y="11089"/>
                </a:lnTo>
                <a:lnTo>
                  <a:pt x="14246" y="10999"/>
                </a:lnTo>
                <a:lnTo>
                  <a:pt x="14399" y="10901"/>
                </a:lnTo>
                <a:lnTo>
                  <a:pt x="14547" y="10796"/>
                </a:lnTo>
                <a:lnTo>
                  <a:pt x="14689" y="10684"/>
                </a:lnTo>
                <a:lnTo>
                  <a:pt x="14826" y="10565"/>
                </a:lnTo>
                <a:lnTo>
                  <a:pt x="14956" y="10441"/>
                </a:lnTo>
                <a:lnTo>
                  <a:pt x="15080" y="10310"/>
                </a:lnTo>
                <a:lnTo>
                  <a:pt x="15199" y="10174"/>
                </a:lnTo>
                <a:lnTo>
                  <a:pt x="15310" y="10031"/>
                </a:lnTo>
                <a:lnTo>
                  <a:pt x="15416" y="9884"/>
                </a:lnTo>
                <a:lnTo>
                  <a:pt x="15513" y="9731"/>
                </a:lnTo>
                <a:lnTo>
                  <a:pt x="15604" y="9574"/>
                </a:lnTo>
                <a:lnTo>
                  <a:pt x="15687" y="9411"/>
                </a:lnTo>
                <a:lnTo>
                  <a:pt x="15762" y="9244"/>
                </a:lnTo>
                <a:lnTo>
                  <a:pt x="15830" y="9074"/>
                </a:lnTo>
                <a:lnTo>
                  <a:pt x="15888" y="8899"/>
                </a:lnTo>
                <a:lnTo>
                  <a:pt x="15940" y="8720"/>
                </a:lnTo>
                <a:lnTo>
                  <a:pt x="15982" y="8538"/>
                </a:lnTo>
                <a:lnTo>
                  <a:pt x="16015" y="8352"/>
                </a:lnTo>
                <a:lnTo>
                  <a:pt x="16039" y="8164"/>
                </a:lnTo>
                <a:lnTo>
                  <a:pt x="16053" y="7973"/>
                </a:lnTo>
                <a:lnTo>
                  <a:pt x="16058" y="7779"/>
                </a:lnTo>
                <a:lnTo>
                  <a:pt x="16054" y="7608"/>
                </a:lnTo>
                <a:lnTo>
                  <a:pt x="16043" y="7439"/>
                </a:lnTo>
                <a:lnTo>
                  <a:pt x="16024" y="7272"/>
                </a:lnTo>
                <a:lnTo>
                  <a:pt x="15998" y="7107"/>
                </a:lnTo>
                <a:lnTo>
                  <a:pt x="15965" y="6945"/>
                </a:lnTo>
                <a:lnTo>
                  <a:pt x="15926" y="6785"/>
                </a:lnTo>
                <a:lnTo>
                  <a:pt x="15878" y="6629"/>
                </a:lnTo>
                <a:lnTo>
                  <a:pt x="15825" y="6475"/>
                </a:lnTo>
                <a:lnTo>
                  <a:pt x="15766" y="6324"/>
                </a:lnTo>
                <a:lnTo>
                  <a:pt x="15700" y="6176"/>
                </a:lnTo>
                <a:lnTo>
                  <a:pt x="15628" y="6032"/>
                </a:lnTo>
                <a:lnTo>
                  <a:pt x="15550" y="5892"/>
                </a:lnTo>
                <a:lnTo>
                  <a:pt x="15467" y="5755"/>
                </a:lnTo>
                <a:lnTo>
                  <a:pt x="15378" y="5623"/>
                </a:lnTo>
                <a:lnTo>
                  <a:pt x="15283" y="5493"/>
                </a:lnTo>
                <a:lnTo>
                  <a:pt x="15183" y="5369"/>
                </a:lnTo>
                <a:lnTo>
                  <a:pt x="15078" y="5250"/>
                </a:lnTo>
                <a:lnTo>
                  <a:pt x="14968" y="5134"/>
                </a:lnTo>
                <a:lnTo>
                  <a:pt x="14854" y="5023"/>
                </a:lnTo>
                <a:lnTo>
                  <a:pt x="14734" y="4917"/>
                </a:lnTo>
                <a:lnTo>
                  <a:pt x="14611" y="4817"/>
                </a:lnTo>
                <a:lnTo>
                  <a:pt x="14483" y="4721"/>
                </a:lnTo>
                <a:lnTo>
                  <a:pt x="14351" y="4630"/>
                </a:lnTo>
                <a:lnTo>
                  <a:pt x="14215" y="4546"/>
                </a:lnTo>
                <a:lnTo>
                  <a:pt x="14075" y="4467"/>
                </a:lnTo>
                <a:lnTo>
                  <a:pt x="13931" y="4394"/>
                </a:lnTo>
                <a:lnTo>
                  <a:pt x="13785" y="4327"/>
                </a:lnTo>
                <a:lnTo>
                  <a:pt x="13634" y="4266"/>
                </a:lnTo>
                <a:lnTo>
                  <a:pt x="13482" y="4212"/>
                </a:lnTo>
                <a:lnTo>
                  <a:pt x="13325" y="4164"/>
                </a:lnTo>
                <a:lnTo>
                  <a:pt x="13166" y="4121"/>
                </a:lnTo>
                <a:lnTo>
                  <a:pt x="13004" y="40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/>
          </a:p>
        </p:txBody>
      </p:sp>
      <p:grpSp>
        <p:nvGrpSpPr>
          <p:cNvPr id="29" name="Group 28"/>
          <p:cNvGrpSpPr/>
          <p:nvPr/>
        </p:nvGrpSpPr>
        <p:grpSpPr>
          <a:xfrm>
            <a:off x="3156739" y="3534210"/>
            <a:ext cx="477386" cy="476288"/>
            <a:chOff x="4594225" y="2119313"/>
            <a:chExt cx="690563" cy="688975"/>
          </a:xfrm>
          <a:solidFill>
            <a:schemeClr val="accent2"/>
          </a:solidFill>
        </p:grpSpPr>
        <p:sp>
          <p:nvSpPr>
            <p:cNvPr id="30" name="Freeform 74"/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31" name="Freeform 75"/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32" name="Freeform 76"/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934444" y="2596750"/>
            <a:ext cx="416836" cy="390006"/>
            <a:chOff x="6964363" y="2108200"/>
            <a:chExt cx="690562" cy="646113"/>
          </a:xfrm>
          <a:solidFill>
            <a:schemeClr val="accent3"/>
          </a:solidFill>
        </p:grpSpPr>
        <p:sp>
          <p:nvSpPr>
            <p:cNvPr id="34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35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791768" y="3491822"/>
            <a:ext cx="303955" cy="441191"/>
            <a:chOff x="8591550" y="2065338"/>
            <a:chExt cx="474663" cy="688975"/>
          </a:xfrm>
          <a:solidFill>
            <a:schemeClr val="accent4"/>
          </a:solidFill>
        </p:grpSpPr>
        <p:sp>
          <p:nvSpPr>
            <p:cNvPr id="37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38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0114617" y="1951003"/>
            <a:ext cx="1463815" cy="880636"/>
            <a:chOff x="10114912" y="2122452"/>
            <a:chExt cx="1463815" cy="880636"/>
          </a:xfrm>
          <a:solidFill>
            <a:schemeClr val="accent6"/>
          </a:solidFill>
        </p:grpSpPr>
        <p:sp>
          <p:nvSpPr>
            <p:cNvPr id="40" name="Rectangular Callout 49"/>
            <p:cNvSpPr/>
            <p:nvPr/>
          </p:nvSpPr>
          <p:spPr>
            <a:xfrm>
              <a:off x="10114912" y="2122452"/>
              <a:ext cx="1463815" cy="880636"/>
            </a:xfrm>
            <a:prstGeom prst="wedgeRectCallout">
              <a:avLst>
                <a:gd name="adj1" fmla="val -22338"/>
                <a:gd name="adj2" fmla="val 71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 dirty="0"/>
            </a:p>
          </p:txBody>
        </p:sp>
        <p:sp>
          <p:nvSpPr>
            <p:cNvPr id="41" name="Freeform 213"/>
            <p:cNvSpPr>
              <a:spLocks noEditPoints="1"/>
            </p:cNvSpPr>
            <p:nvPr/>
          </p:nvSpPr>
          <p:spPr bwMode="auto">
            <a:xfrm>
              <a:off x="10587745" y="2221325"/>
              <a:ext cx="379918" cy="379919"/>
            </a:xfrm>
            <a:custGeom>
              <a:avLst/>
              <a:gdLst>
                <a:gd name="T0" fmla="*/ 8330 w 16095"/>
                <a:gd name="T1" fmla="*/ 13155 h 16095"/>
                <a:gd name="T2" fmla="*/ 8153 w 16095"/>
                <a:gd name="T3" fmla="*/ 13120 h 16095"/>
                <a:gd name="T4" fmla="*/ 5125 w 16095"/>
                <a:gd name="T5" fmla="*/ 12104 h 16095"/>
                <a:gd name="T6" fmla="*/ 5125 w 16095"/>
                <a:gd name="T7" fmla="*/ 12104 h 16095"/>
                <a:gd name="T8" fmla="*/ 4694 w 16095"/>
                <a:gd name="T9" fmla="*/ 11707 h 16095"/>
                <a:gd name="T10" fmla="*/ 1577 w 16095"/>
                <a:gd name="T11" fmla="*/ 10451 h 16095"/>
                <a:gd name="T12" fmla="*/ 15800 w 16095"/>
                <a:gd name="T13" fmla="*/ 45 h 16095"/>
                <a:gd name="T14" fmla="*/ 15716 w 16095"/>
                <a:gd name="T15" fmla="*/ 15 h 16095"/>
                <a:gd name="T16" fmla="*/ 15627 w 16095"/>
                <a:gd name="T17" fmla="*/ 1 h 16095"/>
                <a:gd name="T18" fmla="*/ 15537 w 16095"/>
                <a:gd name="T19" fmla="*/ 3 h 16095"/>
                <a:gd name="T20" fmla="*/ 15448 w 16095"/>
                <a:gd name="T21" fmla="*/ 21 h 16095"/>
                <a:gd name="T22" fmla="*/ 15362 w 16095"/>
                <a:gd name="T23" fmla="*/ 55 h 16095"/>
                <a:gd name="T24" fmla="*/ 210 w 16095"/>
                <a:gd name="T25" fmla="*/ 10154 h 16095"/>
                <a:gd name="T26" fmla="*/ 145 w 16095"/>
                <a:gd name="T27" fmla="*/ 10209 h 16095"/>
                <a:gd name="T28" fmla="*/ 91 w 16095"/>
                <a:gd name="T29" fmla="*/ 10275 h 16095"/>
                <a:gd name="T30" fmla="*/ 48 w 16095"/>
                <a:gd name="T31" fmla="*/ 10348 h 16095"/>
                <a:gd name="T32" fmla="*/ 18 w 16095"/>
                <a:gd name="T33" fmla="*/ 10428 h 16095"/>
                <a:gd name="T34" fmla="*/ 3 w 16095"/>
                <a:gd name="T35" fmla="*/ 10511 h 16095"/>
                <a:gd name="T36" fmla="*/ 1 w 16095"/>
                <a:gd name="T37" fmla="*/ 10597 h 16095"/>
                <a:gd name="T38" fmla="*/ 15 w 16095"/>
                <a:gd name="T39" fmla="*/ 10682 h 16095"/>
                <a:gd name="T40" fmla="*/ 42 w 16095"/>
                <a:gd name="T41" fmla="*/ 10764 h 16095"/>
                <a:gd name="T42" fmla="*/ 82 w 16095"/>
                <a:gd name="T43" fmla="*/ 10838 h 16095"/>
                <a:gd name="T44" fmla="*/ 134 w 16095"/>
                <a:gd name="T45" fmla="*/ 10904 h 16095"/>
                <a:gd name="T46" fmla="*/ 197 w 16095"/>
                <a:gd name="T47" fmla="*/ 10961 h 16095"/>
                <a:gd name="T48" fmla="*/ 269 w 16095"/>
                <a:gd name="T49" fmla="*/ 11007 h 16095"/>
                <a:gd name="T50" fmla="*/ 6102 w 16095"/>
                <a:gd name="T51" fmla="*/ 15842 h 16095"/>
                <a:gd name="T52" fmla="*/ 6148 w 16095"/>
                <a:gd name="T53" fmla="*/ 15910 h 16095"/>
                <a:gd name="T54" fmla="*/ 6206 w 16095"/>
                <a:gd name="T55" fmla="*/ 15968 h 16095"/>
                <a:gd name="T56" fmla="*/ 6270 w 16095"/>
                <a:gd name="T57" fmla="*/ 16018 h 16095"/>
                <a:gd name="T58" fmla="*/ 6341 w 16095"/>
                <a:gd name="T59" fmla="*/ 16055 h 16095"/>
                <a:gd name="T60" fmla="*/ 6419 w 16095"/>
                <a:gd name="T61" fmla="*/ 16081 h 16095"/>
                <a:gd name="T62" fmla="*/ 6499 w 16095"/>
                <a:gd name="T63" fmla="*/ 16093 h 16095"/>
                <a:gd name="T64" fmla="*/ 6572 w 16095"/>
                <a:gd name="T65" fmla="*/ 16094 h 16095"/>
                <a:gd name="T66" fmla="*/ 6652 w 16095"/>
                <a:gd name="T67" fmla="*/ 16082 h 16095"/>
                <a:gd name="T68" fmla="*/ 6729 w 16095"/>
                <a:gd name="T69" fmla="*/ 16058 h 16095"/>
                <a:gd name="T70" fmla="*/ 6800 w 16095"/>
                <a:gd name="T71" fmla="*/ 16022 h 16095"/>
                <a:gd name="T72" fmla="*/ 6866 w 16095"/>
                <a:gd name="T73" fmla="*/ 15974 h 16095"/>
                <a:gd name="T74" fmla="*/ 6922 w 16095"/>
                <a:gd name="T75" fmla="*/ 15917 h 16095"/>
                <a:gd name="T76" fmla="*/ 6970 w 16095"/>
                <a:gd name="T77" fmla="*/ 15851 h 16095"/>
                <a:gd name="T78" fmla="*/ 12958 w 16095"/>
                <a:gd name="T79" fmla="*/ 16081 h 16095"/>
                <a:gd name="T80" fmla="*/ 13077 w 16095"/>
                <a:gd name="T81" fmla="*/ 16095 h 16095"/>
                <a:gd name="T82" fmla="*/ 13157 w 16095"/>
                <a:gd name="T83" fmla="*/ 16089 h 16095"/>
                <a:gd name="T84" fmla="*/ 13234 w 16095"/>
                <a:gd name="T85" fmla="*/ 16070 h 16095"/>
                <a:gd name="T86" fmla="*/ 13309 w 16095"/>
                <a:gd name="T87" fmla="*/ 16038 h 16095"/>
                <a:gd name="T88" fmla="*/ 13415 w 16095"/>
                <a:gd name="T89" fmla="*/ 15964 h 16095"/>
                <a:gd name="T90" fmla="*/ 13504 w 16095"/>
                <a:gd name="T91" fmla="*/ 15858 h 16095"/>
                <a:gd name="T92" fmla="*/ 13561 w 16095"/>
                <a:gd name="T93" fmla="*/ 15730 h 16095"/>
                <a:gd name="T94" fmla="*/ 16093 w 16095"/>
                <a:gd name="T95" fmla="*/ 548 h 16095"/>
                <a:gd name="T96" fmla="*/ 16093 w 16095"/>
                <a:gd name="T97" fmla="*/ 457 h 16095"/>
                <a:gd name="T98" fmla="*/ 16076 w 16095"/>
                <a:gd name="T99" fmla="*/ 367 h 16095"/>
                <a:gd name="T100" fmla="*/ 16045 w 16095"/>
                <a:gd name="T101" fmla="*/ 284 h 16095"/>
                <a:gd name="T102" fmla="*/ 15997 w 16095"/>
                <a:gd name="T103" fmla="*/ 206 h 16095"/>
                <a:gd name="T104" fmla="*/ 15938 w 16095"/>
                <a:gd name="T105" fmla="*/ 138 h 16095"/>
                <a:gd name="T106" fmla="*/ 15865 w 16095"/>
                <a:gd name="T107" fmla="*/ 8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95" h="16095">
                  <a:moveTo>
                    <a:pt x="12684" y="14892"/>
                  </a:moveTo>
                  <a:lnTo>
                    <a:pt x="8388" y="13174"/>
                  </a:lnTo>
                  <a:lnTo>
                    <a:pt x="8368" y="13167"/>
                  </a:lnTo>
                  <a:lnTo>
                    <a:pt x="8349" y="13161"/>
                  </a:lnTo>
                  <a:lnTo>
                    <a:pt x="8330" y="13155"/>
                  </a:lnTo>
                  <a:lnTo>
                    <a:pt x="8310" y="13149"/>
                  </a:lnTo>
                  <a:lnTo>
                    <a:pt x="8271" y="13140"/>
                  </a:lnTo>
                  <a:lnTo>
                    <a:pt x="8232" y="13132"/>
                  </a:lnTo>
                  <a:lnTo>
                    <a:pt x="8192" y="13125"/>
                  </a:lnTo>
                  <a:lnTo>
                    <a:pt x="8153" y="13120"/>
                  </a:lnTo>
                  <a:lnTo>
                    <a:pt x="8114" y="13117"/>
                  </a:lnTo>
                  <a:lnTo>
                    <a:pt x="8074" y="13114"/>
                  </a:lnTo>
                  <a:lnTo>
                    <a:pt x="14689" y="2860"/>
                  </a:lnTo>
                  <a:lnTo>
                    <a:pt x="12684" y="14892"/>
                  </a:lnTo>
                  <a:close/>
                  <a:moveTo>
                    <a:pt x="5125" y="12104"/>
                  </a:moveTo>
                  <a:lnTo>
                    <a:pt x="5123" y="12102"/>
                  </a:lnTo>
                  <a:lnTo>
                    <a:pt x="5121" y="12099"/>
                  </a:lnTo>
                  <a:lnTo>
                    <a:pt x="14648" y="1902"/>
                  </a:lnTo>
                  <a:lnTo>
                    <a:pt x="6527" y="14558"/>
                  </a:lnTo>
                  <a:lnTo>
                    <a:pt x="5125" y="12104"/>
                  </a:lnTo>
                  <a:close/>
                  <a:moveTo>
                    <a:pt x="1577" y="10451"/>
                  </a:moveTo>
                  <a:lnTo>
                    <a:pt x="13234" y="2679"/>
                  </a:lnTo>
                  <a:lnTo>
                    <a:pt x="4759" y="11751"/>
                  </a:lnTo>
                  <a:lnTo>
                    <a:pt x="4726" y="11729"/>
                  </a:lnTo>
                  <a:lnTo>
                    <a:pt x="4694" y="11707"/>
                  </a:lnTo>
                  <a:lnTo>
                    <a:pt x="4678" y="11697"/>
                  </a:lnTo>
                  <a:lnTo>
                    <a:pt x="4661" y="11687"/>
                  </a:lnTo>
                  <a:lnTo>
                    <a:pt x="4643" y="11677"/>
                  </a:lnTo>
                  <a:lnTo>
                    <a:pt x="4625" y="11669"/>
                  </a:lnTo>
                  <a:lnTo>
                    <a:pt x="1577" y="10451"/>
                  </a:lnTo>
                  <a:close/>
                  <a:moveTo>
                    <a:pt x="15865" y="80"/>
                  </a:moveTo>
                  <a:lnTo>
                    <a:pt x="15850" y="70"/>
                  </a:lnTo>
                  <a:lnTo>
                    <a:pt x="15833" y="61"/>
                  </a:lnTo>
                  <a:lnTo>
                    <a:pt x="15817" y="53"/>
                  </a:lnTo>
                  <a:lnTo>
                    <a:pt x="15800" y="45"/>
                  </a:lnTo>
                  <a:lnTo>
                    <a:pt x="15784" y="38"/>
                  </a:lnTo>
                  <a:lnTo>
                    <a:pt x="15767" y="31"/>
                  </a:lnTo>
                  <a:lnTo>
                    <a:pt x="15750" y="25"/>
                  </a:lnTo>
                  <a:lnTo>
                    <a:pt x="15733" y="20"/>
                  </a:lnTo>
                  <a:lnTo>
                    <a:pt x="15716" y="15"/>
                  </a:lnTo>
                  <a:lnTo>
                    <a:pt x="15698" y="11"/>
                  </a:lnTo>
                  <a:lnTo>
                    <a:pt x="15681" y="8"/>
                  </a:lnTo>
                  <a:lnTo>
                    <a:pt x="15662" y="5"/>
                  </a:lnTo>
                  <a:lnTo>
                    <a:pt x="15645" y="3"/>
                  </a:lnTo>
                  <a:lnTo>
                    <a:pt x="15627" y="1"/>
                  </a:lnTo>
                  <a:lnTo>
                    <a:pt x="15609" y="0"/>
                  </a:lnTo>
                  <a:lnTo>
                    <a:pt x="15592" y="0"/>
                  </a:lnTo>
                  <a:lnTo>
                    <a:pt x="15574" y="0"/>
                  </a:lnTo>
                  <a:lnTo>
                    <a:pt x="15556" y="1"/>
                  </a:lnTo>
                  <a:lnTo>
                    <a:pt x="15537" y="3"/>
                  </a:lnTo>
                  <a:lnTo>
                    <a:pt x="15520" y="5"/>
                  </a:lnTo>
                  <a:lnTo>
                    <a:pt x="15501" y="8"/>
                  </a:lnTo>
                  <a:lnTo>
                    <a:pt x="15483" y="12"/>
                  </a:lnTo>
                  <a:lnTo>
                    <a:pt x="15465" y="16"/>
                  </a:lnTo>
                  <a:lnTo>
                    <a:pt x="15448" y="21"/>
                  </a:lnTo>
                  <a:lnTo>
                    <a:pt x="15430" y="26"/>
                  </a:lnTo>
                  <a:lnTo>
                    <a:pt x="15413" y="32"/>
                  </a:lnTo>
                  <a:lnTo>
                    <a:pt x="15396" y="39"/>
                  </a:lnTo>
                  <a:lnTo>
                    <a:pt x="15379" y="47"/>
                  </a:lnTo>
                  <a:lnTo>
                    <a:pt x="15362" y="55"/>
                  </a:lnTo>
                  <a:lnTo>
                    <a:pt x="15346" y="64"/>
                  </a:lnTo>
                  <a:lnTo>
                    <a:pt x="15329" y="74"/>
                  </a:lnTo>
                  <a:lnTo>
                    <a:pt x="15313" y="84"/>
                  </a:lnTo>
                  <a:lnTo>
                    <a:pt x="224" y="10144"/>
                  </a:lnTo>
                  <a:lnTo>
                    <a:pt x="210" y="10154"/>
                  </a:lnTo>
                  <a:lnTo>
                    <a:pt x="196" y="10164"/>
                  </a:lnTo>
                  <a:lnTo>
                    <a:pt x="182" y="10175"/>
                  </a:lnTo>
                  <a:lnTo>
                    <a:pt x="169" y="10186"/>
                  </a:lnTo>
                  <a:lnTo>
                    <a:pt x="157" y="10197"/>
                  </a:lnTo>
                  <a:lnTo>
                    <a:pt x="145" y="10209"/>
                  </a:lnTo>
                  <a:lnTo>
                    <a:pt x="133" y="10222"/>
                  </a:lnTo>
                  <a:lnTo>
                    <a:pt x="122" y="10234"/>
                  </a:lnTo>
                  <a:lnTo>
                    <a:pt x="111" y="10247"/>
                  </a:lnTo>
                  <a:lnTo>
                    <a:pt x="100" y="10262"/>
                  </a:lnTo>
                  <a:lnTo>
                    <a:pt x="91" y="10275"/>
                  </a:lnTo>
                  <a:lnTo>
                    <a:pt x="80" y="10289"/>
                  </a:lnTo>
                  <a:lnTo>
                    <a:pt x="71" y="10304"/>
                  </a:lnTo>
                  <a:lnTo>
                    <a:pt x="63" y="10318"/>
                  </a:lnTo>
                  <a:lnTo>
                    <a:pt x="55" y="10333"/>
                  </a:lnTo>
                  <a:lnTo>
                    <a:pt x="48" y="10348"/>
                  </a:lnTo>
                  <a:lnTo>
                    <a:pt x="41" y="10363"/>
                  </a:lnTo>
                  <a:lnTo>
                    <a:pt x="34" y="10379"/>
                  </a:lnTo>
                  <a:lnTo>
                    <a:pt x="29" y="10395"/>
                  </a:lnTo>
                  <a:lnTo>
                    <a:pt x="23" y="10411"/>
                  </a:lnTo>
                  <a:lnTo>
                    <a:pt x="18" y="10428"/>
                  </a:lnTo>
                  <a:lnTo>
                    <a:pt x="14" y="10444"/>
                  </a:lnTo>
                  <a:lnTo>
                    <a:pt x="10" y="10460"/>
                  </a:lnTo>
                  <a:lnTo>
                    <a:pt x="7" y="10477"/>
                  </a:lnTo>
                  <a:lnTo>
                    <a:pt x="5" y="10494"/>
                  </a:lnTo>
                  <a:lnTo>
                    <a:pt x="3" y="10511"/>
                  </a:lnTo>
                  <a:lnTo>
                    <a:pt x="1" y="10528"/>
                  </a:lnTo>
                  <a:lnTo>
                    <a:pt x="0" y="10545"/>
                  </a:lnTo>
                  <a:lnTo>
                    <a:pt x="0" y="10562"/>
                  </a:lnTo>
                  <a:lnTo>
                    <a:pt x="0" y="10579"/>
                  </a:lnTo>
                  <a:lnTo>
                    <a:pt x="1" y="10597"/>
                  </a:lnTo>
                  <a:lnTo>
                    <a:pt x="3" y="10614"/>
                  </a:lnTo>
                  <a:lnTo>
                    <a:pt x="5" y="10632"/>
                  </a:lnTo>
                  <a:lnTo>
                    <a:pt x="8" y="10649"/>
                  </a:lnTo>
                  <a:lnTo>
                    <a:pt x="11" y="10666"/>
                  </a:lnTo>
                  <a:lnTo>
                    <a:pt x="15" y="10682"/>
                  </a:lnTo>
                  <a:lnTo>
                    <a:pt x="19" y="10699"/>
                  </a:lnTo>
                  <a:lnTo>
                    <a:pt x="24" y="10715"/>
                  </a:lnTo>
                  <a:lnTo>
                    <a:pt x="29" y="10731"/>
                  </a:lnTo>
                  <a:lnTo>
                    <a:pt x="35" y="10747"/>
                  </a:lnTo>
                  <a:lnTo>
                    <a:pt x="42" y="10764"/>
                  </a:lnTo>
                  <a:lnTo>
                    <a:pt x="49" y="10779"/>
                  </a:lnTo>
                  <a:lnTo>
                    <a:pt x="56" y="10794"/>
                  </a:lnTo>
                  <a:lnTo>
                    <a:pt x="64" y="10809"/>
                  </a:lnTo>
                  <a:lnTo>
                    <a:pt x="73" y="10824"/>
                  </a:lnTo>
                  <a:lnTo>
                    <a:pt x="82" y="10838"/>
                  </a:lnTo>
                  <a:lnTo>
                    <a:pt x="92" y="10852"/>
                  </a:lnTo>
                  <a:lnTo>
                    <a:pt x="102" y="10865"/>
                  </a:lnTo>
                  <a:lnTo>
                    <a:pt x="112" y="10878"/>
                  </a:lnTo>
                  <a:lnTo>
                    <a:pt x="123" y="10891"/>
                  </a:lnTo>
                  <a:lnTo>
                    <a:pt x="134" y="10904"/>
                  </a:lnTo>
                  <a:lnTo>
                    <a:pt x="146" y="10916"/>
                  </a:lnTo>
                  <a:lnTo>
                    <a:pt x="158" y="10929"/>
                  </a:lnTo>
                  <a:lnTo>
                    <a:pt x="171" y="10940"/>
                  </a:lnTo>
                  <a:lnTo>
                    <a:pt x="183" y="10951"/>
                  </a:lnTo>
                  <a:lnTo>
                    <a:pt x="197" y="10961"/>
                  </a:lnTo>
                  <a:lnTo>
                    <a:pt x="210" y="10972"/>
                  </a:lnTo>
                  <a:lnTo>
                    <a:pt x="224" y="10981"/>
                  </a:lnTo>
                  <a:lnTo>
                    <a:pt x="239" y="10990"/>
                  </a:lnTo>
                  <a:lnTo>
                    <a:pt x="253" y="10999"/>
                  </a:lnTo>
                  <a:lnTo>
                    <a:pt x="269" y="11007"/>
                  </a:lnTo>
                  <a:lnTo>
                    <a:pt x="285" y="11015"/>
                  </a:lnTo>
                  <a:lnTo>
                    <a:pt x="300" y="11022"/>
                  </a:lnTo>
                  <a:lnTo>
                    <a:pt x="316" y="11029"/>
                  </a:lnTo>
                  <a:lnTo>
                    <a:pt x="4251" y="12603"/>
                  </a:lnTo>
                  <a:lnTo>
                    <a:pt x="6102" y="15842"/>
                  </a:lnTo>
                  <a:lnTo>
                    <a:pt x="6110" y="15856"/>
                  </a:lnTo>
                  <a:lnTo>
                    <a:pt x="6119" y="15870"/>
                  </a:lnTo>
                  <a:lnTo>
                    <a:pt x="6128" y="15884"/>
                  </a:lnTo>
                  <a:lnTo>
                    <a:pt x="6138" y="15897"/>
                  </a:lnTo>
                  <a:lnTo>
                    <a:pt x="6148" y="15910"/>
                  </a:lnTo>
                  <a:lnTo>
                    <a:pt x="6159" y="15922"/>
                  </a:lnTo>
                  <a:lnTo>
                    <a:pt x="6170" y="15934"/>
                  </a:lnTo>
                  <a:lnTo>
                    <a:pt x="6181" y="15946"/>
                  </a:lnTo>
                  <a:lnTo>
                    <a:pt x="6194" y="15957"/>
                  </a:lnTo>
                  <a:lnTo>
                    <a:pt x="6206" y="15968"/>
                  </a:lnTo>
                  <a:lnTo>
                    <a:pt x="6218" y="15979"/>
                  </a:lnTo>
                  <a:lnTo>
                    <a:pt x="6230" y="15989"/>
                  </a:lnTo>
                  <a:lnTo>
                    <a:pt x="6243" y="15999"/>
                  </a:lnTo>
                  <a:lnTo>
                    <a:pt x="6257" y="16008"/>
                  </a:lnTo>
                  <a:lnTo>
                    <a:pt x="6270" y="16018"/>
                  </a:lnTo>
                  <a:lnTo>
                    <a:pt x="6284" y="16026"/>
                  </a:lnTo>
                  <a:lnTo>
                    <a:pt x="6298" y="16034"/>
                  </a:lnTo>
                  <a:lnTo>
                    <a:pt x="6312" y="16041"/>
                  </a:lnTo>
                  <a:lnTo>
                    <a:pt x="6326" y="16048"/>
                  </a:lnTo>
                  <a:lnTo>
                    <a:pt x="6341" y="16055"/>
                  </a:lnTo>
                  <a:lnTo>
                    <a:pt x="6357" y="16061"/>
                  </a:lnTo>
                  <a:lnTo>
                    <a:pt x="6372" y="16067"/>
                  </a:lnTo>
                  <a:lnTo>
                    <a:pt x="6388" y="16072"/>
                  </a:lnTo>
                  <a:lnTo>
                    <a:pt x="6403" y="16076"/>
                  </a:lnTo>
                  <a:lnTo>
                    <a:pt x="6419" y="16081"/>
                  </a:lnTo>
                  <a:lnTo>
                    <a:pt x="6435" y="16084"/>
                  </a:lnTo>
                  <a:lnTo>
                    <a:pt x="6451" y="16087"/>
                  </a:lnTo>
                  <a:lnTo>
                    <a:pt x="6467" y="16090"/>
                  </a:lnTo>
                  <a:lnTo>
                    <a:pt x="6483" y="16092"/>
                  </a:lnTo>
                  <a:lnTo>
                    <a:pt x="6499" y="16093"/>
                  </a:lnTo>
                  <a:lnTo>
                    <a:pt x="6516" y="16094"/>
                  </a:lnTo>
                  <a:lnTo>
                    <a:pt x="6533" y="16095"/>
                  </a:lnTo>
                  <a:lnTo>
                    <a:pt x="6539" y="16095"/>
                  </a:lnTo>
                  <a:lnTo>
                    <a:pt x="6555" y="16095"/>
                  </a:lnTo>
                  <a:lnTo>
                    <a:pt x="6572" y="16094"/>
                  </a:lnTo>
                  <a:lnTo>
                    <a:pt x="6588" y="16093"/>
                  </a:lnTo>
                  <a:lnTo>
                    <a:pt x="6604" y="16091"/>
                  </a:lnTo>
                  <a:lnTo>
                    <a:pt x="6620" y="16088"/>
                  </a:lnTo>
                  <a:lnTo>
                    <a:pt x="6636" y="16085"/>
                  </a:lnTo>
                  <a:lnTo>
                    <a:pt x="6652" y="16082"/>
                  </a:lnTo>
                  <a:lnTo>
                    <a:pt x="6667" y="16078"/>
                  </a:lnTo>
                  <a:lnTo>
                    <a:pt x="6683" y="16074"/>
                  </a:lnTo>
                  <a:lnTo>
                    <a:pt x="6699" y="16069"/>
                  </a:lnTo>
                  <a:lnTo>
                    <a:pt x="6714" y="16063"/>
                  </a:lnTo>
                  <a:lnTo>
                    <a:pt x="6729" y="16058"/>
                  </a:lnTo>
                  <a:lnTo>
                    <a:pt x="6743" y="16051"/>
                  </a:lnTo>
                  <a:lnTo>
                    <a:pt x="6758" y="16045"/>
                  </a:lnTo>
                  <a:lnTo>
                    <a:pt x="6772" y="16037"/>
                  </a:lnTo>
                  <a:lnTo>
                    <a:pt x="6786" y="16030"/>
                  </a:lnTo>
                  <a:lnTo>
                    <a:pt x="6800" y="16022"/>
                  </a:lnTo>
                  <a:lnTo>
                    <a:pt x="6813" y="16013"/>
                  </a:lnTo>
                  <a:lnTo>
                    <a:pt x="6827" y="16003"/>
                  </a:lnTo>
                  <a:lnTo>
                    <a:pt x="6840" y="15994"/>
                  </a:lnTo>
                  <a:lnTo>
                    <a:pt x="6852" y="15984"/>
                  </a:lnTo>
                  <a:lnTo>
                    <a:pt x="6866" y="15974"/>
                  </a:lnTo>
                  <a:lnTo>
                    <a:pt x="6878" y="15963"/>
                  </a:lnTo>
                  <a:lnTo>
                    <a:pt x="6889" y="15952"/>
                  </a:lnTo>
                  <a:lnTo>
                    <a:pt x="6901" y="15941"/>
                  </a:lnTo>
                  <a:lnTo>
                    <a:pt x="6912" y="15929"/>
                  </a:lnTo>
                  <a:lnTo>
                    <a:pt x="6922" y="15917"/>
                  </a:lnTo>
                  <a:lnTo>
                    <a:pt x="6933" y="15904"/>
                  </a:lnTo>
                  <a:lnTo>
                    <a:pt x="6943" y="15891"/>
                  </a:lnTo>
                  <a:lnTo>
                    <a:pt x="6952" y="15878"/>
                  </a:lnTo>
                  <a:lnTo>
                    <a:pt x="6961" y="15864"/>
                  </a:lnTo>
                  <a:lnTo>
                    <a:pt x="6970" y="15851"/>
                  </a:lnTo>
                  <a:lnTo>
                    <a:pt x="8014" y="14108"/>
                  </a:lnTo>
                  <a:lnTo>
                    <a:pt x="12890" y="16059"/>
                  </a:lnTo>
                  <a:lnTo>
                    <a:pt x="12913" y="16067"/>
                  </a:lnTo>
                  <a:lnTo>
                    <a:pt x="12936" y="16074"/>
                  </a:lnTo>
                  <a:lnTo>
                    <a:pt x="12958" y="16081"/>
                  </a:lnTo>
                  <a:lnTo>
                    <a:pt x="12983" y="16086"/>
                  </a:lnTo>
                  <a:lnTo>
                    <a:pt x="13006" y="16090"/>
                  </a:lnTo>
                  <a:lnTo>
                    <a:pt x="13030" y="16093"/>
                  </a:lnTo>
                  <a:lnTo>
                    <a:pt x="13053" y="16094"/>
                  </a:lnTo>
                  <a:lnTo>
                    <a:pt x="13077" y="16095"/>
                  </a:lnTo>
                  <a:lnTo>
                    <a:pt x="13093" y="16095"/>
                  </a:lnTo>
                  <a:lnTo>
                    <a:pt x="13109" y="16094"/>
                  </a:lnTo>
                  <a:lnTo>
                    <a:pt x="13124" y="16093"/>
                  </a:lnTo>
                  <a:lnTo>
                    <a:pt x="13141" y="16091"/>
                  </a:lnTo>
                  <a:lnTo>
                    <a:pt x="13157" y="16089"/>
                  </a:lnTo>
                  <a:lnTo>
                    <a:pt x="13173" y="16086"/>
                  </a:lnTo>
                  <a:lnTo>
                    <a:pt x="13188" y="16083"/>
                  </a:lnTo>
                  <a:lnTo>
                    <a:pt x="13204" y="16079"/>
                  </a:lnTo>
                  <a:lnTo>
                    <a:pt x="13219" y="16075"/>
                  </a:lnTo>
                  <a:lnTo>
                    <a:pt x="13234" y="16070"/>
                  </a:lnTo>
                  <a:lnTo>
                    <a:pt x="13250" y="16064"/>
                  </a:lnTo>
                  <a:lnTo>
                    <a:pt x="13265" y="16059"/>
                  </a:lnTo>
                  <a:lnTo>
                    <a:pt x="13279" y="16052"/>
                  </a:lnTo>
                  <a:lnTo>
                    <a:pt x="13294" y="16046"/>
                  </a:lnTo>
                  <a:lnTo>
                    <a:pt x="13309" y="16038"/>
                  </a:lnTo>
                  <a:lnTo>
                    <a:pt x="13324" y="16031"/>
                  </a:lnTo>
                  <a:lnTo>
                    <a:pt x="13348" y="16016"/>
                  </a:lnTo>
                  <a:lnTo>
                    <a:pt x="13371" y="15999"/>
                  </a:lnTo>
                  <a:lnTo>
                    <a:pt x="13394" y="15982"/>
                  </a:lnTo>
                  <a:lnTo>
                    <a:pt x="13415" y="15964"/>
                  </a:lnTo>
                  <a:lnTo>
                    <a:pt x="13435" y="15945"/>
                  </a:lnTo>
                  <a:lnTo>
                    <a:pt x="13454" y="15924"/>
                  </a:lnTo>
                  <a:lnTo>
                    <a:pt x="13473" y="15903"/>
                  </a:lnTo>
                  <a:lnTo>
                    <a:pt x="13489" y="15881"/>
                  </a:lnTo>
                  <a:lnTo>
                    <a:pt x="13504" y="15858"/>
                  </a:lnTo>
                  <a:lnTo>
                    <a:pt x="13518" y="15833"/>
                  </a:lnTo>
                  <a:lnTo>
                    <a:pt x="13531" y="15808"/>
                  </a:lnTo>
                  <a:lnTo>
                    <a:pt x="13542" y="15783"/>
                  </a:lnTo>
                  <a:lnTo>
                    <a:pt x="13552" y="15757"/>
                  </a:lnTo>
                  <a:lnTo>
                    <a:pt x="13561" y="15730"/>
                  </a:lnTo>
                  <a:lnTo>
                    <a:pt x="13568" y="15703"/>
                  </a:lnTo>
                  <a:lnTo>
                    <a:pt x="13573" y="15675"/>
                  </a:lnTo>
                  <a:lnTo>
                    <a:pt x="16088" y="585"/>
                  </a:lnTo>
                  <a:lnTo>
                    <a:pt x="16091" y="567"/>
                  </a:lnTo>
                  <a:lnTo>
                    <a:pt x="16093" y="548"/>
                  </a:lnTo>
                  <a:lnTo>
                    <a:pt x="16094" y="530"/>
                  </a:lnTo>
                  <a:lnTo>
                    <a:pt x="16095" y="512"/>
                  </a:lnTo>
                  <a:lnTo>
                    <a:pt x="16095" y="493"/>
                  </a:lnTo>
                  <a:lnTo>
                    <a:pt x="16094" y="475"/>
                  </a:lnTo>
                  <a:lnTo>
                    <a:pt x="16093" y="457"/>
                  </a:lnTo>
                  <a:lnTo>
                    <a:pt x="16091" y="439"/>
                  </a:lnTo>
                  <a:lnTo>
                    <a:pt x="16088" y="420"/>
                  </a:lnTo>
                  <a:lnTo>
                    <a:pt x="16085" y="402"/>
                  </a:lnTo>
                  <a:lnTo>
                    <a:pt x="16081" y="385"/>
                  </a:lnTo>
                  <a:lnTo>
                    <a:pt x="16076" y="367"/>
                  </a:lnTo>
                  <a:lnTo>
                    <a:pt x="16071" y="350"/>
                  </a:lnTo>
                  <a:lnTo>
                    <a:pt x="16066" y="333"/>
                  </a:lnTo>
                  <a:lnTo>
                    <a:pt x="16059" y="317"/>
                  </a:lnTo>
                  <a:lnTo>
                    <a:pt x="16052" y="300"/>
                  </a:lnTo>
                  <a:lnTo>
                    <a:pt x="16045" y="284"/>
                  </a:lnTo>
                  <a:lnTo>
                    <a:pt x="16037" y="268"/>
                  </a:lnTo>
                  <a:lnTo>
                    <a:pt x="16028" y="251"/>
                  </a:lnTo>
                  <a:lnTo>
                    <a:pt x="16019" y="236"/>
                  </a:lnTo>
                  <a:lnTo>
                    <a:pt x="16008" y="221"/>
                  </a:lnTo>
                  <a:lnTo>
                    <a:pt x="15997" y="206"/>
                  </a:lnTo>
                  <a:lnTo>
                    <a:pt x="15987" y="192"/>
                  </a:lnTo>
                  <a:lnTo>
                    <a:pt x="15975" y="178"/>
                  </a:lnTo>
                  <a:lnTo>
                    <a:pt x="15963" y="164"/>
                  </a:lnTo>
                  <a:lnTo>
                    <a:pt x="15951" y="151"/>
                  </a:lnTo>
                  <a:lnTo>
                    <a:pt x="15938" y="138"/>
                  </a:lnTo>
                  <a:lnTo>
                    <a:pt x="15924" y="126"/>
                  </a:lnTo>
                  <a:lnTo>
                    <a:pt x="15910" y="114"/>
                  </a:lnTo>
                  <a:lnTo>
                    <a:pt x="15896" y="102"/>
                  </a:lnTo>
                  <a:lnTo>
                    <a:pt x="15881" y="92"/>
                  </a:lnTo>
                  <a:lnTo>
                    <a:pt x="15865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114912" y="2622488"/>
              <a:ext cx="1463815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chemeClr val="bg1"/>
                  </a:solidFill>
                  <a:latin typeface="Neris" panose="00000800000000000000" pitchFamily="50" charset="0"/>
                </a:rPr>
                <a:t>Lorem Ipsum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794261" y="4372897"/>
            <a:ext cx="2431140" cy="935831"/>
            <a:chOff x="8794557" y="4544347"/>
            <a:chExt cx="2431140" cy="935831"/>
          </a:xfrm>
        </p:grpSpPr>
        <p:sp>
          <p:nvSpPr>
            <p:cNvPr id="44" name="TextBox 43"/>
            <p:cNvSpPr txBox="1"/>
            <p:nvPr/>
          </p:nvSpPr>
          <p:spPr>
            <a:xfrm>
              <a:off x="8794557" y="4833847"/>
              <a:ext cx="2431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65000"/>
                    </a:schemeClr>
                  </a:solidFill>
                </a:rPr>
                <a:t>Lorem ipsum dolor sit amet, consectetuer adipiscing elit, sed diam nonummy .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94557" y="4544347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3976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50"/>
          <p:cNvCxnSpPr/>
          <p:nvPr/>
        </p:nvCxnSpPr>
        <p:spPr>
          <a:xfrm flipV="1">
            <a:off x="1116827" y="5026585"/>
            <a:ext cx="10160344" cy="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311664" y="1511137"/>
            <a:ext cx="2012110" cy="292830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grpSp>
        <p:nvGrpSpPr>
          <p:cNvPr id="14" name="Group 13"/>
          <p:cNvGrpSpPr/>
          <p:nvPr/>
        </p:nvGrpSpPr>
        <p:grpSpPr>
          <a:xfrm>
            <a:off x="821730" y="3311013"/>
            <a:ext cx="1887072" cy="1142940"/>
            <a:chOff x="1590985" y="2539999"/>
            <a:chExt cx="1887072" cy="114294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4" name="Right Triangle 3"/>
            <p:cNvSpPr/>
            <p:nvPr/>
          </p:nvSpPr>
          <p:spPr>
            <a:xfrm rot="10800000">
              <a:off x="1590985" y="3131610"/>
              <a:ext cx="500890" cy="551329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590985" y="2539999"/>
              <a:ext cx="1887072" cy="606124"/>
              <a:chOff x="1890838" y="4625267"/>
              <a:chExt cx="2068558" cy="706285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890838" y="4625267"/>
                <a:ext cx="2068558" cy="70628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1961590" y="4696199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961590" y="5194674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3802486" y="4696199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802486" y="5194674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</p:grpSp>
      </p:grpSp>
      <p:sp>
        <p:nvSpPr>
          <p:cNvPr id="15" name="Rectangle 14"/>
          <p:cNvSpPr/>
          <p:nvPr/>
        </p:nvSpPr>
        <p:spPr>
          <a:xfrm>
            <a:off x="3962796" y="1511137"/>
            <a:ext cx="2012110" cy="292830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grpSp>
        <p:nvGrpSpPr>
          <p:cNvPr id="16" name="Group 15"/>
          <p:cNvGrpSpPr/>
          <p:nvPr/>
        </p:nvGrpSpPr>
        <p:grpSpPr>
          <a:xfrm>
            <a:off x="3472863" y="3311013"/>
            <a:ext cx="1887072" cy="1142940"/>
            <a:chOff x="1590985" y="2539999"/>
            <a:chExt cx="1887072" cy="114294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7" name="Right Triangle 16"/>
            <p:cNvSpPr/>
            <p:nvPr/>
          </p:nvSpPr>
          <p:spPr>
            <a:xfrm rot="10800000">
              <a:off x="1590985" y="3131610"/>
              <a:ext cx="500890" cy="551329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1590985" y="2539999"/>
              <a:ext cx="1887072" cy="606124"/>
              <a:chOff x="1890838" y="4625267"/>
              <a:chExt cx="2068558" cy="706285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1890838" y="4625267"/>
                <a:ext cx="2068558" cy="70628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961590" y="4696199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961590" y="5194674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3802486" y="4696199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802486" y="5194674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</p:grpSp>
      </p:grpSp>
      <p:sp>
        <p:nvSpPr>
          <p:cNvPr id="24" name="Rectangle 23"/>
          <p:cNvSpPr/>
          <p:nvPr/>
        </p:nvSpPr>
        <p:spPr>
          <a:xfrm>
            <a:off x="6613930" y="1511137"/>
            <a:ext cx="2012110" cy="292830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grpSp>
        <p:nvGrpSpPr>
          <p:cNvPr id="25" name="Group 24"/>
          <p:cNvGrpSpPr/>
          <p:nvPr/>
        </p:nvGrpSpPr>
        <p:grpSpPr>
          <a:xfrm>
            <a:off x="6123995" y="3311013"/>
            <a:ext cx="1887072" cy="1142940"/>
            <a:chOff x="1590985" y="2539999"/>
            <a:chExt cx="1887072" cy="114294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26" name="Right Triangle 25"/>
            <p:cNvSpPr/>
            <p:nvPr/>
          </p:nvSpPr>
          <p:spPr>
            <a:xfrm rot="10800000">
              <a:off x="1590985" y="3131610"/>
              <a:ext cx="500890" cy="551329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1590985" y="2539999"/>
              <a:ext cx="1887072" cy="606124"/>
              <a:chOff x="1890838" y="4625267"/>
              <a:chExt cx="2068558" cy="706285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1890838" y="4625267"/>
                <a:ext cx="2068558" cy="7062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1961590" y="4696199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1961590" y="5194674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802486" y="4696199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802486" y="5194674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</p:grpSp>
      </p:grpSp>
      <p:sp>
        <p:nvSpPr>
          <p:cNvPr id="33" name="Rectangle 32"/>
          <p:cNvSpPr/>
          <p:nvPr/>
        </p:nvSpPr>
        <p:spPr>
          <a:xfrm>
            <a:off x="9265063" y="1511137"/>
            <a:ext cx="2012110" cy="292830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grpSp>
        <p:nvGrpSpPr>
          <p:cNvPr id="34" name="Group 33"/>
          <p:cNvGrpSpPr/>
          <p:nvPr/>
        </p:nvGrpSpPr>
        <p:grpSpPr>
          <a:xfrm>
            <a:off x="8775128" y="3311013"/>
            <a:ext cx="1887072" cy="1142940"/>
            <a:chOff x="1590985" y="2539999"/>
            <a:chExt cx="1887072" cy="114294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5" name="Right Triangle 34"/>
            <p:cNvSpPr/>
            <p:nvPr/>
          </p:nvSpPr>
          <p:spPr>
            <a:xfrm rot="10800000">
              <a:off x="1590985" y="3131610"/>
              <a:ext cx="500890" cy="551329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1590985" y="2539999"/>
              <a:ext cx="1887072" cy="606124"/>
              <a:chOff x="1890838" y="4625267"/>
              <a:chExt cx="2068558" cy="706285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1890838" y="4625267"/>
                <a:ext cx="2068558" cy="70628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1961590" y="4696199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1961590" y="5194674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802486" y="4696199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802486" y="5194674"/>
                <a:ext cx="83110" cy="831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</p:grpSp>
      </p:grpSp>
      <p:sp>
        <p:nvSpPr>
          <p:cNvPr id="42" name="Oval 41"/>
          <p:cNvSpPr/>
          <p:nvPr/>
        </p:nvSpPr>
        <p:spPr>
          <a:xfrm>
            <a:off x="1063436" y="4771867"/>
            <a:ext cx="518366" cy="5183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43" name="Oval 42"/>
          <p:cNvSpPr/>
          <p:nvPr/>
        </p:nvSpPr>
        <p:spPr>
          <a:xfrm>
            <a:off x="1116828" y="4820793"/>
            <a:ext cx="411583" cy="41158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44" name="Oval 43"/>
          <p:cNvSpPr/>
          <p:nvPr/>
        </p:nvSpPr>
        <p:spPr>
          <a:xfrm>
            <a:off x="3714571" y="4771867"/>
            <a:ext cx="518366" cy="5183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45" name="Oval 44"/>
          <p:cNvSpPr/>
          <p:nvPr/>
        </p:nvSpPr>
        <p:spPr>
          <a:xfrm>
            <a:off x="3767962" y="4820793"/>
            <a:ext cx="411583" cy="41158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46" name="Oval 45"/>
          <p:cNvSpPr/>
          <p:nvPr/>
        </p:nvSpPr>
        <p:spPr>
          <a:xfrm>
            <a:off x="6365704" y="4771867"/>
            <a:ext cx="518366" cy="5183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47" name="Oval 46"/>
          <p:cNvSpPr/>
          <p:nvPr/>
        </p:nvSpPr>
        <p:spPr>
          <a:xfrm>
            <a:off x="6419096" y="4820793"/>
            <a:ext cx="411583" cy="41158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48" name="Oval 47"/>
          <p:cNvSpPr/>
          <p:nvPr/>
        </p:nvSpPr>
        <p:spPr>
          <a:xfrm>
            <a:off x="9016839" y="4771867"/>
            <a:ext cx="518366" cy="5183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49" name="Oval 48"/>
          <p:cNvSpPr/>
          <p:nvPr/>
        </p:nvSpPr>
        <p:spPr>
          <a:xfrm>
            <a:off x="9070230" y="4820793"/>
            <a:ext cx="411583" cy="41158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</a:p>
        </p:txBody>
      </p:sp>
      <p:sp>
        <p:nvSpPr>
          <p:cNvPr id="54" name="Oval 53"/>
          <p:cNvSpPr/>
          <p:nvPr/>
        </p:nvSpPr>
        <p:spPr>
          <a:xfrm>
            <a:off x="11132458" y="4954226"/>
            <a:ext cx="144715" cy="144715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916538" y="3358035"/>
            <a:ext cx="1611166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3606694" y="3358034"/>
            <a:ext cx="1611166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6264359" y="3335158"/>
            <a:ext cx="1611166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5F330A1-DFD6-4847-BBF3-2AAD76A019EC}"/>
              </a:ext>
            </a:extLst>
          </p:cNvPr>
          <p:cNvSpPr txBox="1"/>
          <p:nvPr/>
        </p:nvSpPr>
        <p:spPr>
          <a:xfrm>
            <a:off x="8904335" y="3357972"/>
            <a:ext cx="1611166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2023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ECB1A80-71F5-4FF2-A33E-5D89CD8D6C10}"/>
              </a:ext>
            </a:extLst>
          </p:cNvPr>
          <p:cNvSpPr/>
          <p:nvPr/>
        </p:nvSpPr>
        <p:spPr>
          <a:xfrm>
            <a:off x="1351252" y="2210465"/>
            <a:ext cx="1932932" cy="82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Lorem Ipsum is simply dummy text of the printing and dummy text </a:t>
            </a: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  <a:latin typeface="DauphinPlain"/>
            </a:endParaRPr>
          </a:p>
        </p:txBody>
      </p:sp>
      <p:grpSp>
        <p:nvGrpSpPr>
          <p:cNvPr id="63" name="Group 71"/>
          <p:cNvGrpSpPr>
            <a:grpSpLocks noChangeAspect="1"/>
          </p:cNvGrpSpPr>
          <p:nvPr/>
        </p:nvGrpSpPr>
        <p:grpSpPr bwMode="auto">
          <a:xfrm>
            <a:off x="7426418" y="1886958"/>
            <a:ext cx="387132" cy="324423"/>
            <a:chOff x="4518" y="854"/>
            <a:chExt cx="3809" cy="3192"/>
          </a:xfrm>
          <a:solidFill>
            <a:schemeClr val="accent4"/>
          </a:solidFill>
        </p:grpSpPr>
        <p:sp>
          <p:nvSpPr>
            <p:cNvPr id="64" name="Freeform 73"/>
            <p:cNvSpPr>
              <a:spLocks/>
            </p:cNvSpPr>
            <p:nvPr/>
          </p:nvSpPr>
          <p:spPr bwMode="auto">
            <a:xfrm>
              <a:off x="4518" y="1636"/>
              <a:ext cx="2601" cy="2410"/>
            </a:xfrm>
            <a:custGeom>
              <a:avLst/>
              <a:gdLst>
                <a:gd name="T0" fmla="*/ 149 w 2601"/>
                <a:gd name="T1" fmla="*/ 0 h 2410"/>
                <a:gd name="T2" fmla="*/ 1086 w 2601"/>
                <a:gd name="T3" fmla="*/ 0 h 2410"/>
                <a:gd name="T4" fmla="*/ 1086 w 2601"/>
                <a:gd name="T5" fmla="*/ 859 h 2410"/>
                <a:gd name="T6" fmla="*/ 1089 w 2601"/>
                <a:gd name="T7" fmla="*/ 904 h 2410"/>
                <a:gd name="T8" fmla="*/ 1100 w 2601"/>
                <a:gd name="T9" fmla="*/ 946 h 2410"/>
                <a:gd name="T10" fmla="*/ 1116 w 2601"/>
                <a:gd name="T11" fmla="*/ 984 h 2410"/>
                <a:gd name="T12" fmla="*/ 1138 w 2601"/>
                <a:gd name="T13" fmla="*/ 1020 h 2410"/>
                <a:gd name="T14" fmla="*/ 1166 w 2601"/>
                <a:gd name="T15" fmla="*/ 1052 h 2410"/>
                <a:gd name="T16" fmla="*/ 1197 w 2601"/>
                <a:gd name="T17" fmla="*/ 1079 h 2410"/>
                <a:gd name="T18" fmla="*/ 1233 w 2601"/>
                <a:gd name="T19" fmla="*/ 1101 h 2410"/>
                <a:gd name="T20" fmla="*/ 1272 w 2601"/>
                <a:gd name="T21" fmla="*/ 1118 h 2410"/>
                <a:gd name="T22" fmla="*/ 1314 w 2601"/>
                <a:gd name="T23" fmla="*/ 1129 h 2410"/>
                <a:gd name="T24" fmla="*/ 1358 w 2601"/>
                <a:gd name="T25" fmla="*/ 1132 h 2410"/>
                <a:gd name="T26" fmla="*/ 1358 w 2601"/>
                <a:gd name="T27" fmla="*/ 1132 h 2410"/>
                <a:gd name="T28" fmla="*/ 2601 w 2601"/>
                <a:gd name="T29" fmla="*/ 1132 h 2410"/>
                <a:gd name="T30" fmla="*/ 2601 w 2601"/>
                <a:gd name="T31" fmla="*/ 1642 h 2410"/>
                <a:gd name="T32" fmla="*/ 2597 w 2601"/>
                <a:gd name="T33" fmla="*/ 1672 h 2410"/>
                <a:gd name="T34" fmla="*/ 2589 w 2601"/>
                <a:gd name="T35" fmla="*/ 1700 h 2410"/>
                <a:gd name="T36" fmla="*/ 2575 w 2601"/>
                <a:gd name="T37" fmla="*/ 1725 h 2410"/>
                <a:gd name="T38" fmla="*/ 2557 w 2601"/>
                <a:gd name="T39" fmla="*/ 1747 h 2410"/>
                <a:gd name="T40" fmla="*/ 2535 w 2601"/>
                <a:gd name="T41" fmla="*/ 1766 h 2410"/>
                <a:gd name="T42" fmla="*/ 2509 w 2601"/>
                <a:gd name="T43" fmla="*/ 1780 h 2410"/>
                <a:gd name="T44" fmla="*/ 2482 w 2601"/>
                <a:gd name="T45" fmla="*/ 1788 h 2410"/>
                <a:gd name="T46" fmla="*/ 2451 w 2601"/>
                <a:gd name="T47" fmla="*/ 1791 h 2410"/>
                <a:gd name="T48" fmla="*/ 1137 w 2601"/>
                <a:gd name="T49" fmla="*/ 1791 h 2410"/>
                <a:gd name="T50" fmla="*/ 540 w 2601"/>
                <a:gd name="T51" fmla="*/ 2388 h 2410"/>
                <a:gd name="T52" fmla="*/ 523 w 2601"/>
                <a:gd name="T53" fmla="*/ 2401 h 2410"/>
                <a:gd name="T54" fmla="*/ 505 w 2601"/>
                <a:gd name="T55" fmla="*/ 2408 h 2410"/>
                <a:gd name="T56" fmla="*/ 486 w 2601"/>
                <a:gd name="T57" fmla="*/ 2410 h 2410"/>
                <a:gd name="T58" fmla="*/ 467 w 2601"/>
                <a:gd name="T59" fmla="*/ 2408 h 2410"/>
                <a:gd name="T60" fmla="*/ 450 w 2601"/>
                <a:gd name="T61" fmla="*/ 2401 h 2410"/>
                <a:gd name="T62" fmla="*/ 435 w 2601"/>
                <a:gd name="T63" fmla="*/ 2389 h 2410"/>
                <a:gd name="T64" fmla="*/ 423 w 2601"/>
                <a:gd name="T65" fmla="*/ 2374 h 2410"/>
                <a:gd name="T66" fmla="*/ 415 w 2601"/>
                <a:gd name="T67" fmla="*/ 2356 h 2410"/>
                <a:gd name="T68" fmla="*/ 412 w 2601"/>
                <a:gd name="T69" fmla="*/ 2335 h 2410"/>
                <a:gd name="T70" fmla="*/ 412 w 2601"/>
                <a:gd name="T71" fmla="*/ 1791 h 2410"/>
                <a:gd name="T72" fmla="*/ 149 w 2601"/>
                <a:gd name="T73" fmla="*/ 1791 h 2410"/>
                <a:gd name="T74" fmla="*/ 119 w 2601"/>
                <a:gd name="T75" fmla="*/ 1788 h 2410"/>
                <a:gd name="T76" fmla="*/ 91 w 2601"/>
                <a:gd name="T77" fmla="*/ 1780 h 2410"/>
                <a:gd name="T78" fmla="*/ 66 w 2601"/>
                <a:gd name="T79" fmla="*/ 1766 h 2410"/>
                <a:gd name="T80" fmla="*/ 44 w 2601"/>
                <a:gd name="T81" fmla="*/ 1747 h 2410"/>
                <a:gd name="T82" fmla="*/ 25 w 2601"/>
                <a:gd name="T83" fmla="*/ 1725 h 2410"/>
                <a:gd name="T84" fmla="*/ 12 w 2601"/>
                <a:gd name="T85" fmla="*/ 1700 h 2410"/>
                <a:gd name="T86" fmla="*/ 3 w 2601"/>
                <a:gd name="T87" fmla="*/ 1672 h 2410"/>
                <a:gd name="T88" fmla="*/ 0 w 2601"/>
                <a:gd name="T89" fmla="*/ 1642 h 2410"/>
                <a:gd name="T90" fmla="*/ 0 w 2601"/>
                <a:gd name="T91" fmla="*/ 149 h 2410"/>
                <a:gd name="T92" fmla="*/ 3 w 2601"/>
                <a:gd name="T93" fmla="*/ 119 h 2410"/>
                <a:gd name="T94" fmla="*/ 12 w 2601"/>
                <a:gd name="T95" fmla="*/ 91 h 2410"/>
                <a:gd name="T96" fmla="*/ 25 w 2601"/>
                <a:gd name="T97" fmla="*/ 66 h 2410"/>
                <a:gd name="T98" fmla="*/ 44 w 2601"/>
                <a:gd name="T99" fmla="*/ 44 h 2410"/>
                <a:gd name="T100" fmla="*/ 66 w 2601"/>
                <a:gd name="T101" fmla="*/ 25 h 2410"/>
                <a:gd name="T102" fmla="*/ 91 w 2601"/>
                <a:gd name="T103" fmla="*/ 13 h 2410"/>
                <a:gd name="T104" fmla="*/ 119 w 2601"/>
                <a:gd name="T105" fmla="*/ 3 h 2410"/>
                <a:gd name="T106" fmla="*/ 149 w 2601"/>
                <a:gd name="T107" fmla="*/ 0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1" h="2410">
                  <a:moveTo>
                    <a:pt x="149" y="0"/>
                  </a:moveTo>
                  <a:lnTo>
                    <a:pt x="1086" y="0"/>
                  </a:lnTo>
                  <a:lnTo>
                    <a:pt x="1086" y="859"/>
                  </a:lnTo>
                  <a:lnTo>
                    <a:pt x="1089" y="904"/>
                  </a:lnTo>
                  <a:lnTo>
                    <a:pt x="1100" y="946"/>
                  </a:lnTo>
                  <a:lnTo>
                    <a:pt x="1116" y="984"/>
                  </a:lnTo>
                  <a:lnTo>
                    <a:pt x="1138" y="1020"/>
                  </a:lnTo>
                  <a:lnTo>
                    <a:pt x="1166" y="1052"/>
                  </a:lnTo>
                  <a:lnTo>
                    <a:pt x="1197" y="1079"/>
                  </a:lnTo>
                  <a:lnTo>
                    <a:pt x="1233" y="1101"/>
                  </a:lnTo>
                  <a:lnTo>
                    <a:pt x="1272" y="1118"/>
                  </a:lnTo>
                  <a:lnTo>
                    <a:pt x="1314" y="1129"/>
                  </a:lnTo>
                  <a:lnTo>
                    <a:pt x="1358" y="1132"/>
                  </a:lnTo>
                  <a:lnTo>
                    <a:pt x="1358" y="1132"/>
                  </a:lnTo>
                  <a:lnTo>
                    <a:pt x="2601" y="1132"/>
                  </a:lnTo>
                  <a:lnTo>
                    <a:pt x="2601" y="1642"/>
                  </a:lnTo>
                  <a:lnTo>
                    <a:pt x="2597" y="1672"/>
                  </a:lnTo>
                  <a:lnTo>
                    <a:pt x="2589" y="1700"/>
                  </a:lnTo>
                  <a:lnTo>
                    <a:pt x="2575" y="1725"/>
                  </a:lnTo>
                  <a:lnTo>
                    <a:pt x="2557" y="1747"/>
                  </a:lnTo>
                  <a:lnTo>
                    <a:pt x="2535" y="1766"/>
                  </a:lnTo>
                  <a:lnTo>
                    <a:pt x="2509" y="1780"/>
                  </a:lnTo>
                  <a:lnTo>
                    <a:pt x="2482" y="1788"/>
                  </a:lnTo>
                  <a:lnTo>
                    <a:pt x="2451" y="1791"/>
                  </a:lnTo>
                  <a:lnTo>
                    <a:pt x="1137" y="1791"/>
                  </a:lnTo>
                  <a:lnTo>
                    <a:pt x="540" y="2388"/>
                  </a:lnTo>
                  <a:lnTo>
                    <a:pt x="523" y="2401"/>
                  </a:lnTo>
                  <a:lnTo>
                    <a:pt x="505" y="2408"/>
                  </a:lnTo>
                  <a:lnTo>
                    <a:pt x="486" y="2410"/>
                  </a:lnTo>
                  <a:lnTo>
                    <a:pt x="467" y="2408"/>
                  </a:lnTo>
                  <a:lnTo>
                    <a:pt x="450" y="2401"/>
                  </a:lnTo>
                  <a:lnTo>
                    <a:pt x="435" y="2389"/>
                  </a:lnTo>
                  <a:lnTo>
                    <a:pt x="423" y="2374"/>
                  </a:lnTo>
                  <a:lnTo>
                    <a:pt x="415" y="2356"/>
                  </a:lnTo>
                  <a:lnTo>
                    <a:pt x="412" y="2335"/>
                  </a:lnTo>
                  <a:lnTo>
                    <a:pt x="412" y="1791"/>
                  </a:lnTo>
                  <a:lnTo>
                    <a:pt x="149" y="1791"/>
                  </a:lnTo>
                  <a:lnTo>
                    <a:pt x="119" y="1788"/>
                  </a:lnTo>
                  <a:lnTo>
                    <a:pt x="91" y="1780"/>
                  </a:lnTo>
                  <a:lnTo>
                    <a:pt x="66" y="1766"/>
                  </a:lnTo>
                  <a:lnTo>
                    <a:pt x="44" y="1747"/>
                  </a:lnTo>
                  <a:lnTo>
                    <a:pt x="25" y="1725"/>
                  </a:lnTo>
                  <a:lnTo>
                    <a:pt x="12" y="1700"/>
                  </a:lnTo>
                  <a:lnTo>
                    <a:pt x="3" y="1672"/>
                  </a:lnTo>
                  <a:lnTo>
                    <a:pt x="0" y="1642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2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1" y="13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5" name="Freeform 74"/>
            <p:cNvSpPr>
              <a:spLocks noEditPoints="1"/>
            </p:cNvSpPr>
            <p:nvPr/>
          </p:nvSpPr>
          <p:spPr bwMode="auto">
            <a:xfrm>
              <a:off x="5726" y="854"/>
              <a:ext cx="2601" cy="2410"/>
            </a:xfrm>
            <a:custGeom>
              <a:avLst/>
              <a:gdLst>
                <a:gd name="T0" fmla="*/ 1938 w 2601"/>
                <a:gd name="T1" fmla="*/ 699 h 2410"/>
                <a:gd name="T2" fmla="*/ 1863 w 2601"/>
                <a:gd name="T3" fmla="*/ 751 h 2410"/>
                <a:gd name="T4" fmla="*/ 1825 w 2601"/>
                <a:gd name="T5" fmla="*/ 834 h 2410"/>
                <a:gd name="T6" fmla="*/ 1833 w 2601"/>
                <a:gd name="T7" fmla="*/ 929 h 2410"/>
                <a:gd name="T8" fmla="*/ 1885 w 2601"/>
                <a:gd name="T9" fmla="*/ 1003 h 2410"/>
                <a:gd name="T10" fmla="*/ 1969 w 2601"/>
                <a:gd name="T11" fmla="*/ 1042 h 2410"/>
                <a:gd name="T12" fmla="*/ 2063 w 2601"/>
                <a:gd name="T13" fmla="*/ 1034 h 2410"/>
                <a:gd name="T14" fmla="*/ 2137 w 2601"/>
                <a:gd name="T15" fmla="*/ 981 h 2410"/>
                <a:gd name="T16" fmla="*/ 2177 w 2601"/>
                <a:gd name="T17" fmla="*/ 897 h 2410"/>
                <a:gd name="T18" fmla="*/ 2169 w 2601"/>
                <a:gd name="T19" fmla="*/ 804 h 2410"/>
                <a:gd name="T20" fmla="*/ 2115 w 2601"/>
                <a:gd name="T21" fmla="*/ 729 h 2410"/>
                <a:gd name="T22" fmla="*/ 2032 w 2601"/>
                <a:gd name="T23" fmla="*/ 690 h 2410"/>
                <a:gd name="T24" fmla="*/ 1269 w 2601"/>
                <a:gd name="T25" fmla="*/ 690 h 2410"/>
                <a:gd name="T26" fmla="*/ 1186 w 2601"/>
                <a:gd name="T27" fmla="*/ 729 h 2410"/>
                <a:gd name="T28" fmla="*/ 1134 w 2601"/>
                <a:gd name="T29" fmla="*/ 804 h 2410"/>
                <a:gd name="T30" fmla="*/ 1126 w 2601"/>
                <a:gd name="T31" fmla="*/ 897 h 2410"/>
                <a:gd name="T32" fmla="*/ 1165 w 2601"/>
                <a:gd name="T33" fmla="*/ 981 h 2410"/>
                <a:gd name="T34" fmla="*/ 1239 w 2601"/>
                <a:gd name="T35" fmla="*/ 1034 h 2410"/>
                <a:gd name="T36" fmla="*/ 1334 w 2601"/>
                <a:gd name="T37" fmla="*/ 1042 h 2410"/>
                <a:gd name="T38" fmla="*/ 1416 w 2601"/>
                <a:gd name="T39" fmla="*/ 1003 h 2410"/>
                <a:gd name="T40" fmla="*/ 1469 w 2601"/>
                <a:gd name="T41" fmla="*/ 929 h 2410"/>
                <a:gd name="T42" fmla="*/ 1477 w 2601"/>
                <a:gd name="T43" fmla="*/ 834 h 2410"/>
                <a:gd name="T44" fmla="*/ 1438 w 2601"/>
                <a:gd name="T45" fmla="*/ 751 h 2410"/>
                <a:gd name="T46" fmla="*/ 1364 w 2601"/>
                <a:gd name="T47" fmla="*/ 699 h 2410"/>
                <a:gd name="T48" fmla="*/ 602 w 2601"/>
                <a:gd name="T49" fmla="*/ 687 h 2410"/>
                <a:gd name="T50" fmla="*/ 512 w 2601"/>
                <a:gd name="T51" fmla="*/ 711 h 2410"/>
                <a:gd name="T52" fmla="*/ 447 w 2601"/>
                <a:gd name="T53" fmla="*/ 776 h 2410"/>
                <a:gd name="T54" fmla="*/ 422 w 2601"/>
                <a:gd name="T55" fmla="*/ 866 h 2410"/>
                <a:gd name="T56" fmla="*/ 447 w 2601"/>
                <a:gd name="T57" fmla="*/ 956 h 2410"/>
                <a:gd name="T58" fmla="*/ 512 w 2601"/>
                <a:gd name="T59" fmla="*/ 1020 h 2410"/>
                <a:gd name="T60" fmla="*/ 602 w 2601"/>
                <a:gd name="T61" fmla="*/ 1044 h 2410"/>
                <a:gd name="T62" fmla="*/ 692 w 2601"/>
                <a:gd name="T63" fmla="*/ 1020 h 2410"/>
                <a:gd name="T64" fmla="*/ 756 w 2601"/>
                <a:gd name="T65" fmla="*/ 956 h 2410"/>
                <a:gd name="T66" fmla="*/ 780 w 2601"/>
                <a:gd name="T67" fmla="*/ 866 h 2410"/>
                <a:gd name="T68" fmla="*/ 756 w 2601"/>
                <a:gd name="T69" fmla="*/ 776 h 2410"/>
                <a:gd name="T70" fmla="*/ 692 w 2601"/>
                <a:gd name="T71" fmla="*/ 711 h 2410"/>
                <a:gd name="T72" fmla="*/ 602 w 2601"/>
                <a:gd name="T73" fmla="*/ 687 h 2410"/>
                <a:gd name="T74" fmla="*/ 2482 w 2601"/>
                <a:gd name="T75" fmla="*/ 3 h 2410"/>
                <a:gd name="T76" fmla="*/ 2557 w 2601"/>
                <a:gd name="T77" fmla="*/ 44 h 2410"/>
                <a:gd name="T78" fmla="*/ 2599 w 2601"/>
                <a:gd name="T79" fmla="*/ 119 h 2410"/>
                <a:gd name="T80" fmla="*/ 2599 w 2601"/>
                <a:gd name="T81" fmla="*/ 1671 h 2410"/>
                <a:gd name="T82" fmla="*/ 2557 w 2601"/>
                <a:gd name="T83" fmla="*/ 1748 h 2410"/>
                <a:gd name="T84" fmla="*/ 2482 w 2601"/>
                <a:gd name="T85" fmla="*/ 1788 h 2410"/>
                <a:gd name="T86" fmla="*/ 2189 w 2601"/>
                <a:gd name="T87" fmla="*/ 2335 h 2410"/>
                <a:gd name="T88" fmla="*/ 2166 w 2601"/>
                <a:gd name="T89" fmla="*/ 2388 h 2410"/>
                <a:gd name="T90" fmla="*/ 2115 w 2601"/>
                <a:gd name="T91" fmla="*/ 2410 h 2410"/>
                <a:gd name="T92" fmla="*/ 2061 w 2601"/>
                <a:gd name="T93" fmla="*/ 2388 h 2410"/>
                <a:gd name="T94" fmla="*/ 120 w 2601"/>
                <a:gd name="T95" fmla="*/ 1788 h 2410"/>
                <a:gd name="T96" fmla="*/ 44 w 2601"/>
                <a:gd name="T97" fmla="*/ 1748 h 2410"/>
                <a:gd name="T98" fmla="*/ 4 w 2601"/>
                <a:gd name="T99" fmla="*/ 1671 h 2410"/>
                <a:gd name="T100" fmla="*/ 4 w 2601"/>
                <a:gd name="T101" fmla="*/ 119 h 2410"/>
                <a:gd name="T102" fmla="*/ 44 w 2601"/>
                <a:gd name="T103" fmla="*/ 44 h 2410"/>
                <a:gd name="T104" fmla="*/ 120 w 2601"/>
                <a:gd name="T105" fmla="*/ 3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1" h="2410">
                  <a:moveTo>
                    <a:pt x="2001" y="687"/>
                  </a:moveTo>
                  <a:lnTo>
                    <a:pt x="1969" y="690"/>
                  </a:lnTo>
                  <a:lnTo>
                    <a:pt x="1938" y="699"/>
                  </a:lnTo>
                  <a:lnTo>
                    <a:pt x="1911" y="711"/>
                  </a:lnTo>
                  <a:lnTo>
                    <a:pt x="1885" y="729"/>
                  </a:lnTo>
                  <a:lnTo>
                    <a:pt x="1863" y="751"/>
                  </a:lnTo>
                  <a:lnTo>
                    <a:pt x="1846" y="776"/>
                  </a:lnTo>
                  <a:lnTo>
                    <a:pt x="1833" y="804"/>
                  </a:lnTo>
                  <a:lnTo>
                    <a:pt x="1825" y="834"/>
                  </a:lnTo>
                  <a:lnTo>
                    <a:pt x="1822" y="866"/>
                  </a:lnTo>
                  <a:lnTo>
                    <a:pt x="1825" y="897"/>
                  </a:lnTo>
                  <a:lnTo>
                    <a:pt x="1833" y="929"/>
                  </a:lnTo>
                  <a:lnTo>
                    <a:pt x="1846" y="956"/>
                  </a:lnTo>
                  <a:lnTo>
                    <a:pt x="1863" y="981"/>
                  </a:lnTo>
                  <a:lnTo>
                    <a:pt x="1885" y="1003"/>
                  </a:lnTo>
                  <a:lnTo>
                    <a:pt x="1911" y="1020"/>
                  </a:lnTo>
                  <a:lnTo>
                    <a:pt x="1938" y="1034"/>
                  </a:lnTo>
                  <a:lnTo>
                    <a:pt x="1969" y="1042"/>
                  </a:lnTo>
                  <a:lnTo>
                    <a:pt x="2001" y="1044"/>
                  </a:lnTo>
                  <a:lnTo>
                    <a:pt x="2032" y="1042"/>
                  </a:lnTo>
                  <a:lnTo>
                    <a:pt x="2063" y="1034"/>
                  </a:lnTo>
                  <a:lnTo>
                    <a:pt x="2091" y="1020"/>
                  </a:lnTo>
                  <a:lnTo>
                    <a:pt x="2115" y="1003"/>
                  </a:lnTo>
                  <a:lnTo>
                    <a:pt x="2137" y="981"/>
                  </a:lnTo>
                  <a:lnTo>
                    <a:pt x="2155" y="956"/>
                  </a:lnTo>
                  <a:lnTo>
                    <a:pt x="2169" y="929"/>
                  </a:lnTo>
                  <a:lnTo>
                    <a:pt x="2177" y="897"/>
                  </a:lnTo>
                  <a:lnTo>
                    <a:pt x="2179" y="866"/>
                  </a:lnTo>
                  <a:lnTo>
                    <a:pt x="2177" y="834"/>
                  </a:lnTo>
                  <a:lnTo>
                    <a:pt x="2169" y="804"/>
                  </a:lnTo>
                  <a:lnTo>
                    <a:pt x="2155" y="776"/>
                  </a:lnTo>
                  <a:lnTo>
                    <a:pt x="2137" y="751"/>
                  </a:lnTo>
                  <a:lnTo>
                    <a:pt x="2115" y="729"/>
                  </a:lnTo>
                  <a:lnTo>
                    <a:pt x="2091" y="711"/>
                  </a:lnTo>
                  <a:lnTo>
                    <a:pt x="2063" y="699"/>
                  </a:lnTo>
                  <a:lnTo>
                    <a:pt x="2032" y="690"/>
                  </a:lnTo>
                  <a:lnTo>
                    <a:pt x="2001" y="687"/>
                  </a:lnTo>
                  <a:close/>
                  <a:moveTo>
                    <a:pt x="1301" y="687"/>
                  </a:moveTo>
                  <a:lnTo>
                    <a:pt x="1269" y="690"/>
                  </a:lnTo>
                  <a:lnTo>
                    <a:pt x="1239" y="699"/>
                  </a:lnTo>
                  <a:lnTo>
                    <a:pt x="1211" y="711"/>
                  </a:lnTo>
                  <a:lnTo>
                    <a:pt x="1186" y="729"/>
                  </a:lnTo>
                  <a:lnTo>
                    <a:pt x="1165" y="751"/>
                  </a:lnTo>
                  <a:lnTo>
                    <a:pt x="1146" y="776"/>
                  </a:lnTo>
                  <a:lnTo>
                    <a:pt x="1134" y="804"/>
                  </a:lnTo>
                  <a:lnTo>
                    <a:pt x="1126" y="834"/>
                  </a:lnTo>
                  <a:lnTo>
                    <a:pt x="1122" y="866"/>
                  </a:lnTo>
                  <a:lnTo>
                    <a:pt x="1126" y="897"/>
                  </a:lnTo>
                  <a:lnTo>
                    <a:pt x="1134" y="929"/>
                  </a:lnTo>
                  <a:lnTo>
                    <a:pt x="1146" y="956"/>
                  </a:lnTo>
                  <a:lnTo>
                    <a:pt x="1165" y="981"/>
                  </a:lnTo>
                  <a:lnTo>
                    <a:pt x="1186" y="1003"/>
                  </a:lnTo>
                  <a:lnTo>
                    <a:pt x="1211" y="1020"/>
                  </a:lnTo>
                  <a:lnTo>
                    <a:pt x="1239" y="1034"/>
                  </a:lnTo>
                  <a:lnTo>
                    <a:pt x="1269" y="1042"/>
                  </a:lnTo>
                  <a:lnTo>
                    <a:pt x="1301" y="1044"/>
                  </a:lnTo>
                  <a:lnTo>
                    <a:pt x="1334" y="1042"/>
                  </a:lnTo>
                  <a:lnTo>
                    <a:pt x="1364" y="1034"/>
                  </a:lnTo>
                  <a:lnTo>
                    <a:pt x="1392" y="1020"/>
                  </a:lnTo>
                  <a:lnTo>
                    <a:pt x="1416" y="1003"/>
                  </a:lnTo>
                  <a:lnTo>
                    <a:pt x="1438" y="981"/>
                  </a:lnTo>
                  <a:lnTo>
                    <a:pt x="1455" y="956"/>
                  </a:lnTo>
                  <a:lnTo>
                    <a:pt x="1469" y="929"/>
                  </a:lnTo>
                  <a:lnTo>
                    <a:pt x="1477" y="897"/>
                  </a:lnTo>
                  <a:lnTo>
                    <a:pt x="1479" y="866"/>
                  </a:lnTo>
                  <a:lnTo>
                    <a:pt x="1477" y="834"/>
                  </a:lnTo>
                  <a:lnTo>
                    <a:pt x="1469" y="804"/>
                  </a:lnTo>
                  <a:lnTo>
                    <a:pt x="1455" y="776"/>
                  </a:lnTo>
                  <a:lnTo>
                    <a:pt x="1438" y="751"/>
                  </a:lnTo>
                  <a:lnTo>
                    <a:pt x="1416" y="729"/>
                  </a:lnTo>
                  <a:lnTo>
                    <a:pt x="1392" y="711"/>
                  </a:lnTo>
                  <a:lnTo>
                    <a:pt x="1364" y="699"/>
                  </a:lnTo>
                  <a:lnTo>
                    <a:pt x="1334" y="690"/>
                  </a:lnTo>
                  <a:lnTo>
                    <a:pt x="1301" y="687"/>
                  </a:lnTo>
                  <a:close/>
                  <a:moveTo>
                    <a:pt x="602" y="687"/>
                  </a:moveTo>
                  <a:lnTo>
                    <a:pt x="569" y="690"/>
                  </a:lnTo>
                  <a:lnTo>
                    <a:pt x="539" y="699"/>
                  </a:lnTo>
                  <a:lnTo>
                    <a:pt x="512" y="711"/>
                  </a:lnTo>
                  <a:lnTo>
                    <a:pt x="486" y="729"/>
                  </a:lnTo>
                  <a:lnTo>
                    <a:pt x="465" y="751"/>
                  </a:lnTo>
                  <a:lnTo>
                    <a:pt x="447" y="776"/>
                  </a:lnTo>
                  <a:lnTo>
                    <a:pt x="434" y="804"/>
                  </a:lnTo>
                  <a:lnTo>
                    <a:pt x="426" y="834"/>
                  </a:lnTo>
                  <a:lnTo>
                    <a:pt x="422" y="866"/>
                  </a:lnTo>
                  <a:lnTo>
                    <a:pt x="426" y="897"/>
                  </a:lnTo>
                  <a:lnTo>
                    <a:pt x="434" y="929"/>
                  </a:lnTo>
                  <a:lnTo>
                    <a:pt x="447" y="956"/>
                  </a:lnTo>
                  <a:lnTo>
                    <a:pt x="465" y="981"/>
                  </a:lnTo>
                  <a:lnTo>
                    <a:pt x="486" y="1003"/>
                  </a:lnTo>
                  <a:lnTo>
                    <a:pt x="512" y="1020"/>
                  </a:lnTo>
                  <a:lnTo>
                    <a:pt x="539" y="1034"/>
                  </a:lnTo>
                  <a:lnTo>
                    <a:pt x="569" y="1042"/>
                  </a:lnTo>
                  <a:lnTo>
                    <a:pt x="602" y="1044"/>
                  </a:lnTo>
                  <a:lnTo>
                    <a:pt x="634" y="1042"/>
                  </a:lnTo>
                  <a:lnTo>
                    <a:pt x="664" y="1034"/>
                  </a:lnTo>
                  <a:lnTo>
                    <a:pt x="692" y="1020"/>
                  </a:lnTo>
                  <a:lnTo>
                    <a:pt x="716" y="1003"/>
                  </a:lnTo>
                  <a:lnTo>
                    <a:pt x="738" y="981"/>
                  </a:lnTo>
                  <a:lnTo>
                    <a:pt x="756" y="956"/>
                  </a:lnTo>
                  <a:lnTo>
                    <a:pt x="769" y="929"/>
                  </a:lnTo>
                  <a:lnTo>
                    <a:pt x="777" y="897"/>
                  </a:lnTo>
                  <a:lnTo>
                    <a:pt x="780" y="866"/>
                  </a:lnTo>
                  <a:lnTo>
                    <a:pt x="777" y="834"/>
                  </a:lnTo>
                  <a:lnTo>
                    <a:pt x="769" y="804"/>
                  </a:lnTo>
                  <a:lnTo>
                    <a:pt x="756" y="776"/>
                  </a:lnTo>
                  <a:lnTo>
                    <a:pt x="738" y="751"/>
                  </a:lnTo>
                  <a:lnTo>
                    <a:pt x="716" y="729"/>
                  </a:lnTo>
                  <a:lnTo>
                    <a:pt x="692" y="711"/>
                  </a:lnTo>
                  <a:lnTo>
                    <a:pt x="664" y="699"/>
                  </a:lnTo>
                  <a:lnTo>
                    <a:pt x="634" y="690"/>
                  </a:lnTo>
                  <a:lnTo>
                    <a:pt x="602" y="687"/>
                  </a:lnTo>
                  <a:close/>
                  <a:moveTo>
                    <a:pt x="150" y="0"/>
                  </a:moveTo>
                  <a:lnTo>
                    <a:pt x="2452" y="0"/>
                  </a:lnTo>
                  <a:lnTo>
                    <a:pt x="2482" y="3"/>
                  </a:lnTo>
                  <a:lnTo>
                    <a:pt x="2510" y="12"/>
                  </a:lnTo>
                  <a:lnTo>
                    <a:pt x="2535" y="25"/>
                  </a:lnTo>
                  <a:lnTo>
                    <a:pt x="2557" y="44"/>
                  </a:lnTo>
                  <a:lnTo>
                    <a:pt x="2576" y="66"/>
                  </a:lnTo>
                  <a:lnTo>
                    <a:pt x="2589" y="91"/>
                  </a:lnTo>
                  <a:lnTo>
                    <a:pt x="2599" y="119"/>
                  </a:lnTo>
                  <a:lnTo>
                    <a:pt x="2601" y="149"/>
                  </a:lnTo>
                  <a:lnTo>
                    <a:pt x="2601" y="1641"/>
                  </a:lnTo>
                  <a:lnTo>
                    <a:pt x="2599" y="1671"/>
                  </a:lnTo>
                  <a:lnTo>
                    <a:pt x="2589" y="1700"/>
                  </a:lnTo>
                  <a:lnTo>
                    <a:pt x="2576" y="1726"/>
                  </a:lnTo>
                  <a:lnTo>
                    <a:pt x="2557" y="1748"/>
                  </a:lnTo>
                  <a:lnTo>
                    <a:pt x="2535" y="1765"/>
                  </a:lnTo>
                  <a:lnTo>
                    <a:pt x="2510" y="1779"/>
                  </a:lnTo>
                  <a:lnTo>
                    <a:pt x="2482" y="1788"/>
                  </a:lnTo>
                  <a:lnTo>
                    <a:pt x="2452" y="1790"/>
                  </a:lnTo>
                  <a:lnTo>
                    <a:pt x="2189" y="1790"/>
                  </a:lnTo>
                  <a:lnTo>
                    <a:pt x="2189" y="2335"/>
                  </a:lnTo>
                  <a:lnTo>
                    <a:pt x="2186" y="2356"/>
                  </a:lnTo>
                  <a:lnTo>
                    <a:pt x="2179" y="2374"/>
                  </a:lnTo>
                  <a:lnTo>
                    <a:pt x="2166" y="2388"/>
                  </a:lnTo>
                  <a:lnTo>
                    <a:pt x="2151" y="2400"/>
                  </a:lnTo>
                  <a:lnTo>
                    <a:pt x="2134" y="2407"/>
                  </a:lnTo>
                  <a:lnTo>
                    <a:pt x="2115" y="2410"/>
                  </a:lnTo>
                  <a:lnTo>
                    <a:pt x="2097" y="2408"/>
                  </a:lnTo>
                  <a:lnTo>
                    <a:pt x="2078" y="2401"/>
                  </a:lnTo>
                  <a:lnTo>
                    <a:pt x="2061" y="2388"/>
                  </a:lnTo>
                  <a:lnTo>
                    <a:pt x="1464" y="1790"/>
                  </a:lnTo>
                  <a:lnTo>
                    <a:pt x="150" y="1790"/>
                  </a:lnTo>
                  <a:lnTo>
                    <a:pt x="120" y="1788"/>
                  </a:lnTo>
                  <a:lnTo>
                    <a:pt x="92" y="1779"/>
                  </a:lnTo>
                  <a:lnTo>
                    <a:pt x="66" y="1765"/>
                  </a:lnTo>
                  <a:lnTo>
                    <a:pt x="44" y="1748"/>
                  </a:lnTo>
                  <a:lnTo>
                    <a:pt x="26" y="1726"/>
                  </a:lnTo>
                  <a:lnTo>
                    <a:pt x="12" y="1700"/>
                  </a:lnTo>
                  <a:lnTo>
                    <a:pt x="4" y="1671"/>
                  </a:lnTo>
                  <a:lnTo>
                    <a:pt x="0" y="1641"/>
                  </a:lnTo>
                  <a:lnTo>
                    <a:pt x="0" y="149"/>
                  </a:lnTo>
                  <a:lnTo>
                    <a:pt x="4" y="119"/>
                  </a:lnTo>
                  <a:lnTo>
                    <a:pt x="12" y="91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66" name="Group 82"/>
          <p:cNvGrpSpPr>
            <a:grpSpLocks noChangeAspect="1"/>
          </p:cNvGrpSpPr>
          <p:nvPr/>
        </p:nvGrpSpPr>
        <p:grpSpPr bwMode="auto">
          <a:xfrm>
            <a:off x="2163834" y="1752676"/>
            <a:ext cx="307767" cy="359540"/>
            <a:chOff x="6024" y="79"/>
            <a:chExt cx="2675" cy="3125"/>
          </a:xfrm>
          <a:solidFill>
            <a:schemeClr val="accent3"/>
          </a:solidFill>
        </p:grpSpPr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6380" y="79"/>
              <a:ext cx="1954" cy="3052"/>
            </a:xfrm>
            <a:custGeom>
              <a:avLst/>
              <a:gdLst>
                <a:gd name="T0" fmla="*/ 1994 w 3909"/>
                <a:gd name="T1" fmla="*/ 11 h 6104"/>
                <a:gd name="T2" fmla="*/ 2178 w 3909"/>
                <a:gd name="T3" fmla="*/ 59 h 6104"/>
                <a:gd name="T4" fmla="*/ 2319 w 3909"/>
                <a:gd name="T5" fmla="*/ 125 h 6104"/>
                <a:gd name="T6" fmla="*/ 2414 w 3909"/>
                <a:gd name="T7" fmla="*/ 194 h 6104"/>
                <a:gd name="T8" fmla="*/ 2466 w 3909"/>
                <a:gd name="T9" fmla="*/ 241 h 6104"/>
                <a:gd name="T10" fmla="*/ 2570 w 3909"/>
                <a:gd name="T11" fmla="*/ 247 h 6104"/>
                <a:gd name="T12" fmla="*/ 2819 w 3909"/>
                <a:gd name="T13" fmla="*/ 283 h 6104"/>
                <a:gd name="T14" fmla="*/ 3025 w 3909"/>
                <a:gd name="T15" fmla="*/ 388 h 6104"/>
                <a:gd name="T16" fmla="*/ 3188 w 3909"/>
                <a:gd name="T17" fmla="*/ 553 h 6104"/>
                <a:gd name="T18" fmla="*/ 3310 w 3909"/>
                <a:gd name="T19" fmla="*/ 772 h 6104"/>
                <a:gd name="T20" fmla="*/ 3396 w 3909"/>
                <a:gd name="T21" fmla="*/ 1034 h 6104"/>
                <a:gd name="T22" fmla="*/ 3445 w 3909"/>
                <a:gd name="T23" fmla="*/ 1333 h 6104"/>
                <a:gd name="T24" fmla="*/ 3464 w 3909"/>
                <a:gd name="T25" fmla="*/ 1660 h 6104"/>
                <a:gd name="T26" fmla="*/ 3451 w 3909"/>
                <a:gd name="T27" fmla="*/ 2010 h 6104"/>
                <a:gd name="T28" fmla="*/ 3428 w 3909"/>
                <a:gd name="T29" fmla="*/ 2362 h 6104"/>
                <a:gd name="T30" fmla="*/ 3451 w 3909"/>
                <a:gd name="T31" fmla="*/ 2653 h 6104"/>
                <a:gd name="T32" fmla="*/ 3508 w 3909"/>
                <a:gd name="T33" fmla="*/ 2881 h 6104"/>
                <a:gd name="T34" fmla="*/ 3592 w 3909"/>
                <a:gd name="T35" fmla="*/ 3054 h 6104"/>
                <a:gd name="T36" fmla="*/ 3685 w 3909"/>
                <a:gd name="T37" fmla="*/ 3176 h 6104"/>
                <a:gd name="T38" fmla="*/ 3774 w 3909"/>
                <a:gd name="T39" fmla="*/ 3257 h 6104"/>
                <a:gd name="T40" fmla="*/ 3850 w 3909"/>
                <a:gd name="T41" fmla="*/ 3307 h 6104"/>
                <a:gd name="T42" fmla="*/ 3900 w 3909"/>
                <a:gd name="T43" fmla="*/ 3328 h 6104"/>
                <a:gd name="T44" fmla="*/ 3845 w 3909"/>
                <a:gd name="T45" fmla="*/ 3391 h 6104"/>
                <a:gd name="T46" fmla="*/ 3614 w 3909"/>
                <a:gd name="T47" fmla="*/ 3531 h 6104"/>
                <a:gd name="T48" fmla="*/ 3361 w 3909"/>
                <a:gd name="T49" fmla="*/ 3623 h 6104"/>
                <a:gd name="T50" fmla="*/ 3112 w 3909"/>
                <a:gd name="T51" fmla="*/ 3676 h 6104"/>
                <a:gd name="T52" fmla="*/ 2897 w 3909"/>
                <a:gd name="T53" fmla="*/ 3701 h 6104"/>
                <a:gd name="T54" fmla="*/ 2745 w 3909"/>
                <a:gd name="T55" fmla="*/ 3706 h 6104"/>
                <a:gd name="T56" fmla="*/ 2688 w 3909"/>
                <a:gd name="T57" fmla="*/ 3706 h 6104"/>
                <a:gd name="T58" fmla="*/ 1965 w 3909"/>
                <a:gd name="T59" fmla="*/ 6104 h 6104"/>
                <a:gd name="T60" fmla="*/ 1107 w 3909"/>
                <a:gd name="T61" fmla="*/ 3714 h 6104"/>
                <a:gd name="T62" fmla="*/ 763 w 3909"/>
                <a:gd name="T63" fmla="*/ 3682 h 6104"/>
                <a:gd name="T64" fmla="*/ 493 w 3909"/>
                <a:gd name="T65" fmla="*/ 3615 h 6104"/>
                <a:gd name="T66" fmla="*/ 290 w 3909"/>
                <a:gd name="T67" fmla="*/ 3533 h 6104"/>
                <a:gd name="T68" fmla="*/ 145 w 3909"/>
                <a:gd name="T69" fmla="*/ 3448 h 6104"/>
                <a:gd name="T70" fmla="*/ 54 w 3909"/>
                <a:gd name="T71" fmla="*/ 3373 h 6104"/>
                <a:gd name="T72" fmla="*/ 10 w 3909"/>
                <a:gd name="T73" fmla="*/ 3324 h 6104"/>
                <a:gd name="T74" fmla="*/ 2 w 3909"/>
                <a:gd name="T75" fmla="*/ 3314 h 6104"/>
                <a:gd name="T76" fmla="*/ 29 w 3909"/>
                <a:gd name="T77" fmla="*/ 3311 h 6104"/>
                <a:gd name="T78" fmla="*/ 80 w 3909"/>
                <a:gd name="T79" fmla="*/ 3294 h 6104"/>
                <a:gd name="T80" fmla="*/ 151 w 3909"/>
                <a:gd name="T81" fmla="*/ 3254 h 6104"/>
                <a:gd name="T82" fmla="*/ 229 w 3909"/>
                <a:gd name="T83" fmla="*/ 3181 h 6104"/>
                <a:gd name="T84" fmla="*/ 310 w 3909"/>
                <a:gd name="T85" fmla="*/ 3067 h 6104"/>
                <a:gd name="T86" fmla="*/ 388 w 3909"/>
                <a:gd name="T87" fmla="*/ 2902 h 6104"/>
                <a:gd name="T88" fmla="*/ 453 w 3909"/>
                <a:gd name="T89" fmla="*/ 2677 h 6104"/>
                <a:gd name="T90" fmla="*/ 497 w 3909"/>
                <a:gd name="T91" fmla="*/ 2383 h 6104"/>
                <a:gd name="T92" fmla="*/ 516 w 3909"/>
                <a:gd name="T93" fmla="*/ 2008 h 6104"/>
                <a:gd name="T94" fmla="*/ 518 w 3909"/>
                <a:gd name="T95" fmla="*/ 1574 h 6104"/>
                <a:gd name="T96" fmla="*/ 556 w 3909"/>
                <a:gd name="T97" fmla="*/ 1202 h 6104"/>
                <a:gd name="T98" fmla="*/ 630 w 3909"/>
                <a:gd name="T99" fmla="*/ 899 h 6104"/>
                <a:gd name="T100" fmla="*/ 731 w 3909"/>
                <a:gd name="T101" fmla="*/ 658 h 6104"/>
                <a:gd name="T102" fmla="*/ 849 w 3909"/>
                <a:gd name="T103" fmla="*/ 473 h 6104"/>
                <a:gd name="T104" fmla="*/ 976 w 3909"/>
                <a:gd name="T105" fmla="*/ 332 h 6104"/>
                <a:gd name="T106" fmla="*/ 1104 w 3909"/>
                <a:gd name="T107" fmla="*/ 232 h 6104"/>
                <a:gd name="T108" fmla="*/ 1227 w 3909"/>
                <a:gd name="T109" fmla="*/ 161 h 6104"/>
                <a:gd name="T110" fmla="*/ 1334 w 3909"/>
                <a:gd name="T111" fmla="*/ 114 h 6104"/>
                <a:gd name="T112" fmla="*/ 1494 w 3909"/>
                <a:gd name="T113" fmla="*/ 57 h 6104"/>
                <a:gd name="T114" fmla="*/ 1766 w 3909"/>
                <a:gd name="T115" fmla="*/ 3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09" h="6104">
                  <a:moveTo>
                    <a:pt x="1847" y="0"/>
                  </a:moveTo>
                  <a:lnTo>
                    <a:pt x="1923" y="2"/>
                  </a:lnTo>
                  <a:lnTo>
                    <a:pt x="1994" y="11"/>
                  </a:lnTo>
                  <a:lnTo>
                    <a:pt x="2060" y="22"/>
                  </a:lnTo>
                  <a:lnTo>
                    <a:pt x="2121" y="38"/>
                  </a:lnTo>
                  <a:lnTo>
                    <a:pt x="2178" y="59"/>
                  </a:lnTo>
                  <a:lnTo>
                    <a:pt x="2230" y="79"/>
                  </a:lnTo>
                  <a:lnTo>
                    <a:pt x="2277" y="102"/>
                  </a:lnTo>
                  <a:lnTo>
                    <a:pt x="2319" y="125"/>
                  </a:lnTo>
                  <a:lnTo>
                    <a:pt x="2355" y="150"/>
                  </a:lnTo>
                  <a:lnTo>
                    <a:pt x="2388" y="173"/>
                  </a:lnTo>
                  <a:lnTo>
                    <a:pt x="2414" y="194"/>
                  </a:lnTo>
                  <a:lnTo>
                    <a:pt x="2437" y="213"/>
                  </a:lnTo>
                  <a:lnTo>
                    <a:pt x="2454" y="228"/>
                  </a:lnTo>
                  <a:lnTo>
                    <a:pt x="2466" y="241"/>
                  </a:lnTo>
                  <a:lnTo>
                    <a:pt x="2473" y="249"/>
                  </a:lnTo>
                  <a:lnTo>
                    <a:pt x="2477" y="253"/>
                  </a:lnTo>
                  <a:lnTo>
                    <a:pt x="2570" y="247"/>
                  </a:lnTo>
                  <a:lnTo>
                    <a:pt x="2660" y="251"/>
                  </a:lnTo>
                  <a:lnTo>
                    <a:pt x="2741" y="264"/>
                  </a:lnTo>
                  <a:lnTo>
                    <a:pt x="2819" y="283"/>
                  </a:lnTo>
                  <a:lnTo>
                    <a:pt x="2894" y="312"/>
                  </a:lnTo>
                  <a:lnTo>
                    <a:pt x="2962" y="346"/>
                  </a:lnTo>
                  <a:lnTo>
                    <a:pt x="3025" y="388"/>
                  </a:lnTo>
                  <a:lnTo>
                    <a:pt x="3084" y="437"/>
                  </a:lnTo>
                  <a:lnTo>
                    <a:pt x="3139" y="492"/>
                  </a:lnTo>
                  <a:lnTo>
                    <a:pt x="3188" y="553"/>
                  </a:lnTo>
                  <a:lnTo>
                    <a:pt x="3234" y="622"/>
                  </a:lnTo>
                  <a:lnTo>
                    <a:pt x="3274" y="694"/>
                  </a:lnTo>
                  <a:lnTo>
                    <a:pt x="3310" y="772"/>
                  </a:lnTo>
                  <a:lnTo>
                    <a:pt x="3342" y="854"/>
                  </a:lnTo>
                  <a:lnTo>
                    <a:pt x="3371" y="941"/>
                  </a:lnTo>
                  <a:lnTo>
                    <a:pt x="3396" y="1034"/>
                  </a:lnTo>
                  <a:lnTo>
                    <a:pt x="3417" y="1129"/>
                  </a:lnTo>
                  <a:lnTo>
                    <a:pt x="3434" y="1230"/>
                  </a:lnTo>
                  <a:lnTo>
                    <a:pt x="3445" y="1333"/>
                  </a:lnTo>
                  <a:lnTo>
                    <a:pt x="3455" y="1439"/>
                  </a:lnTo>
                  <a:lnTo>
                    <a:pt x="3460" y="1548"/>
                  </a:lnTo>
                  <a:lnTo>
                    <a:pt x="3464" y="1660"/>
                  </a:lnTo>
                  <a:lnTo>
                    <a:pt x="3462" y="1774"/>
                  </a:lnTo>
                  <a:lnTo>
                    <a:pt x="3458" y="1892"/>
                  </a:lnTo>
                  <a:lnTo>
                    <a:pt x="3451" y="2010"/>
                  </a:lnTo>
                  <a:lnTo>
                    <a:pt x="3441" y="2128"/>
                  </a:lnTo>
                  <a:lnTo>
                    <a:pt x="3432" y="2249"/>
                  </a:lnTo>
                  <a:lnTo>
                    <a:pt x="3428" y="2362"/>
                  </a:lnTo>
                  <a:lnTo>
                    <a:pt x="3432" y="2466"/>
                  </a:lnTo>
                  <a:lnTo>
                    <a:pt x="3438" y="2563"/>
                  </a:lnTo>
                  <a:lnTo>
                    <a:pt x="3451" y="2653"/>
                  </a:lnTo>
                  <a:lnTo>
                    <a:pt x="3466" y="2736"/>
                  </a:lnTo>
                  <a:lnTo>
                    <a:pt x="3485" y="2812"/>
                  </a:lnTo>
                  <a:lnTo>
                    <a:pt x="3508" y="2881"/>
                  </a:lnTo>
                  <a:lnTo>
                    <a:pt x="3535" y="2944"/>
                  </a:lnTo>
                  <a:lnTo>
                    <a:pt x="3561" y="3001"/>
                  </a:lnTo>
                  <a:lnTo>
                    <a:pt x="3592" y="3054"/>
                  </a:lnTo>
                  <a:lnTo>
                    <a:pt x="3622" y="3100"/>
                  </a:lnTo>
                  <a:lnTo>
                    <a:pt x="3652" y="3140"/>
                  </a:lnTo>
                  <a:lnTo>
                    <a:pt x="3685" y="3176"/>
                  </a:lnTo>
                  <a:lnTo>
                    <a:pt x="3715" y="3208"/>
                  </a:lnTo>
                  <a:lnTo>
                    <a:pt x="3746" y="3235"/>
                  </a:lnTo>
                  <a:lnTo>
                    <a:pt x="3774" y="3257"/>
                  </a:lnTo>
                  <a:lnTo>
                    <a:pt x="3803" y="3276"/>
                  </a:lnTo>
                  <a:lnTo>
                    <a:pt x="3827" y="3294"/>
                  </a:lnTo>
                  <a:lnTo>
                    <a:pt x="3850" y="3307"/>
                  </a:lnTo>
                  <a:lnTo>
                    <a:pt x="3871" y="3316"/>
                  </a:lnTo>
                  <a:lnTo>
                    <a:pt x="3886" y="3322"/>
                  </a:lnTo>
                  <a:lnTo>
                    <a:pt x="3900" y="3328"/>
                  </a:lnTo>
                  <a:lnTo>
                    <a:pt x="3907" y="3330"/>
                  </a:lnTo>
                  <a:lnTo>
                    <a:pt x="3909" y="3332"/>
                  </a:lnTo>
                  <a:lnTo>
                    <a:pt x="3845" y="3391"/>
                  </a:lnTo>
                  <a:lnTo>
                    <a:pt x="3772" y="3444"/>
                  </a:lnTo>
                  <a:lnTo>
                    <a:pt x="3696" y="3491"/>
                  </a:lnTo>
                  <a:lnTo>
                    <a:pt x="3614" y="3531"/>
                  </a:lnTo>
                  <a:lnTo>
                    <a:pt x="3533" y="3567"/>
                  </a:lnTo>
                  <a:lnTo>
                    <a:pt x="3447" y="3598"/>
                  </a:lnTo>
                  <a:lnTo>
                    <a:pt x="3361" y="3623"/>
                  </a:lnTo>
                  <a:lnTo>
                    <a:pt x="3276" y="3643"/>
                  </a:lnTo>
                  <a:lnTo>
                    <a:pt x="3192" y="3663"/>
                  </a:lnTo>
                  <a:lnTo>
                    <a:pt x="3112" y="3676"/>
                  </a:lnTo>
                  <a:lnTo>
                    <a:pt x="3034" y="3685"/>
                  </a:lnTo>
                  <a:lnTo>
                    <a:pt x="2962" y="3695"/>
                  </a:lnTo>
                  <a:lnTo>
                    <a:pt x="2897" y="3701"/>
                  </a:lnTo>
                  <a:lnTo>
                    <a:pt x="2838" y="3704"/>
                  </a:lnTo>
                  <a:lnTo>
                    <a:pt x="2787" y="3706"/>
                  </a:lnTo>
                  <a:lnTo>
                    <a:pt x="2745" y="3706"/>
                  </a:lnTo>
                  <a:lnTo>
                    <a:pt x="2715" y="3706"/>
                  </a:lnTo>
                  <a:lnTo>
                    <a:pt x="2696" y="3706"/>
                  </a:lnTo>
                  <a:lnTo>
                    <a:pt x="2688" y="3706"/>
                  </a:lnTo>
                  <a:lnTo>
                    <a:pt x="2688" y="3969"/>
                  </a:lnTo>
                  <a:lnTo>
                    <a:pt x="2690" y="3988"/>
                  </a:lnTo>
                  <a:lnTo>
                    <a:pt x="1965" y="6104"/>
                  </a:lnTo>
                  <a:lnTo>
                    <a:pt x="1239" y="3984"/>
                  </a:lnTo>
                  <a:lnTo>
                    <a:pt x="1239" y="3716"/>
                  </a:lnTo>
                  <a:lnTo>
                    <a:pt x="1107" y="3714"/>
                  </a:lnTo>
                  <a:lnTo>
                    <a:pt x="984" y="3708"/>
                  </a:lnTo>
                  <a:lnTo>
                    <a:pt x="870" y="3697"/>
                  </a:lnTo>
                  <a:lnTo>
                    <a:pt x="763" y="3682"/>
                  </a:lnTo>
                  <a:lnTo>
                    <a:pt x="666" y="3663"/>
                  </a:lnTo>
                  <a:lnTo>
                    <a:pt x="575" y="3640"/>
                  </a:lnTo>
                  <a:lnTo>
                    <a:pt x="493" y="3615"/>
                  </a:lnTo>
                  <a:lnTo>
                    <a:pt x="419" y="3588"/>
                  </a:lnTo>
                  <a:lnTo>
                    <a:pt x="350" y="3562"/>
                  </a:lnTo>
                  <a:lnTo>
                    <a:pt x="290" y="3533"/>
                  </a:lnTo>
                  <a:lnTo>
                    <a:pt x="236" y="3505"/>
                  </a:lnTo>
                  <a:lnTo>
                    <a:pt x="187" y="3474"/>
                  </a:lnTo>
                  <a:lnTo>
                    <a:pt x="145" y="3448"/>
                  </a:lnTo>
                  <a:lnTo>
                    <a:pt x="109" y="3421"/>
                  </a:lnTo>
                  <a:lnTo>
                    <a:pt x="80" y="3396"/>
                  </a:lnTo>
                  <a:lnTo>
                    <a:pt x="54" y="3373"/>
                  </a:lnTo>
                  <a:lnTo>
                    <a:pt x="35" y="3353"/>
                  </a:lnTo>
                  <a:lnTo>
                    <a:pt x="19" y="3337"/>
                  </a:lnTo>
                  <a:lnTo>
                    <a:pt x="10" y="3324"/>
                  </a:lnTo>
                  <a:lnTo>
                    <a:pt x="4" y="3316"/>
                  </a:lnTo>
                  <a:lnTo>
                    <a:pt x="0" y="3314"/>
                  </a:lnTo>
                  <a:lnTo>
                    <a:pt x="2" y="3314"/>
                  </a:lnTo>
                  <a:lnTo>
                    <a:pt x="8" y="3314"/>
                  </a:lnTo>
                  <a:lnTo>
                    <a:pt x="18" y="3313"/>
                  </a:lnTo>
                  <a:lnTo>
                    <a:pt x="29" y="3311"/>
                  </a:lnTo>
                  <a:lnTo>
                    <a:pt x="44" y="3307"/>
                  </a:lnTo>
                  <a:lnTo>
                    <a:pt x="61" y="3301"/>
                  </a:lnTo>
                  <a:lnTo>
                    <a:pt x="80" y="3294"/>
                  </a:lnTo>
                  <a:lnTo>
                    <a:pt x="103" y="3282"/>
                  </a:lnTo>
                  <a:lnTo>
                    <a:pt x="126" y="3269"/>
                  </a:lnTo>
                  <a:lnTo>
                    <a:pt x="151" y="3254"/>
                  </a:lnTo>
                  <a:lnTo>
                    <a:pt x="175" y="3233"/>
                  </a:lnTo>
                  <a:lnTo>
                    <a:pt x="202" y="3210"/>
                  </a:lnTo>
                  <a:lnTo>
                    <a:pt x="229" y="3181"/>
                  </a:lnTo>
                  <a:lnTo>
                    <a:pt x="257" y="3149"/>
                  </a:lnTo>
                  <a:lnTo>
                    <a:pt x="284" y="3111"/>
                  </a:lnTo>
                  <a:lnTo>
                    <a:pt x="310" y="3067"/>
                  </a:lnTo>
                  <a:lnTo>
                    <a:pt x="337" y="3018"/>
                  </a:lnTo>
                  <a:lnTo>
                    <a:pt x="364" y="2965"/>
                  </a:lnTo>
                  <a:lnTo>
                    <a:pt x="388" y="2902"/>
                  </a:lnTo>
                  <a:lnTo>
                    <a:pt x="411" y="2835"/>
                  </a:lnTo>
                  <a:lnTo>
                    <a:pt x="432" y="2759"/>
                  </a:lnTo>
                  <a:lnTo>
                    <a:pt x="453" y="2677"/>
                  </a:lnTo>
                  <a:lnTo>
                    <a:pt x="470" y="2588"/>
                  </a:lnTo>
                  <a:lnTo>
                    <a:pt x="485" y="2489"/>
                  </a:lnTo>
                  <a:lnTo>
                    <a:pt x="497" y="2383"/>
                  </a:lnTo>
                  <a:lnTo>
                    <a:pt x="506" y="2267"/>
                  </a:lnTo>
                  <a:lnTo>
                    <a:pt x="512" y="2143"/>
                  </a:lnTo>
                  <a:lnTo>
                    <a:pt x="516" y="2008"/>
                  </a:lnTo>
                  <a:lnTo>
                    <a:pt x="514" y="1865"/>
                  </a:lnTo>
                  <a:lnTo>
                    <a:pt x="512" y="1715"/>
                  </a:lnTo>
                  <a:lnTo>
                    <a:pt x="518" y="1574"/>
                  </a:lnTo>
                  <a:lnTo>
                    <a:pt x="525" y="1441"/>
                  </a:lnTo>
                  <a:lnTo>
                    <a:pt x="539" y="1318"/>
                  </a:lnTo>
                  <a:lnTo>
                    <a:pt x="556" y="1202"/>
                  </a:lnTo>
                  <a:lnTo>
                    <a:pt x="577" y="1093"/>
                  </a:lnTo>
                  <a:lnTo>
                    <a:pt x="601" y="992"/>
                  </a:lnTo>
                  <a:lnTo>
                    <a:pt x="630" y="899"/>
                  </a:lnTo>
                  <a:lnTo>
                    <a:pt x="660" y="812"/>
                  </a:lnTo>
                  <a:lnTo>
                    <a:pt x="695" y="732"/>
                  </a:lnTo>
                  <a:lnTo>
                    <a:pt x="731" y="658"/>
                  </a:lnTo>
                  <a:lnTo>
                    <a:pt x="767" y="591"/>
                  </a:lnTo>
                  <a:lnTo>
                    <a:pt x="807" y="528"/>
                  </a:lnTo>
                  <a:lnTo>
                    <a:pt x="849" y="473"/>
                  </a:lnTo>
                  <a:lnTo>
                    <a:pt x="891" y="422"/>
                  </a:lnTo>
                  <a:lnTo>
                    <a:pt x="932" y="374"/>
                  </a:lnTo>
                  <a:lnTo>
                    <a:pt x="976" y="332"/>
                  </a:lnTo>
                  <a:lnTo>
                    <a:pt x="1018" y="294"/>
                  </a:lnTo>
                  <a:lnTo>
                    <a:pt x="1062" y="262"/>
                  </a:lnTo>
                  <a:lnTo>
                    <a:pt x="1104" y="232"/>
                  </a:lnTo>
                  <a:lnTo>
                    <a:pt x="1145" y="205"/>
                  </a:lnTo>
                  <a:lnTo>
                    <a:pt x="1187" y="182"/>
                  </a:lnTo>
                  <a:lnTo>
                    <a:pt x="1227" y="161"/>
                  </a:lnTo>
                  <a:lnTo>
                    <a:pt x="1263" y="142"/>
                  </a:lnTo>
                  <a:lnTo>
                    <a:pt x="1300" y="127"/>
                  </a:lnTo>
                  <a:lnTo>
                    <a:pt x="1334" y="114"/>
                  </a:lnTo>
                  <a:lnTo>
                    <a:pt x="1364" y="102"/>
                  </a:lnTo>
                  <a:lnTo>
                    <a:pt x="1393" y="91"/>
                  </a:lnTo>
                  <a:lnTo>
                    <a:pt x="1494" y="57"/>
                  </a:lnTo>
                  <a:lnTo>
                    <a:pt x="1589" y="30"/>
                  </a:lnTo>
                  <a:lnTo>
                    <a:pt x="1680" y="13"/>
                  </a:lnTo>
                  <a:lnTo>
                    <a:pt x="1766" y="3"/>
                  </a:lnTo>
                  <a:lnTo>
                    <a:pt x="18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8" name="Freeform 85"/>
            <p:cNvSpPr>
              <a:spLocks/>
            </p:cNvSpPr>
            <p:nvPr/>
          </p:nvSpPr>
          <p:spPr bwMode="auto">
            <a:xfrm>
              <a:off x="6024" y="2175"/>
              <a:ext cx="2675" cy="1029"/>
            </a:xfrm>
            <a:custGeom>
              <a:avLst/>
              <a:gdLst>
                <a:gd name="T0" fmla="*/ 1678 w 5351"/>
                <a:gd name="T1" fmla="*/ 0 h 2060"/>
                <a:gd name="T2" fmla="*/ 1383 w 5351"/>
                <a:gd name="T3" fmla="*/ 850 h 2060"/>
                <a:gd name="T4" fmla="*/ 1788 w 5351"/>
                <a:gd name="T5" fmla="*/ 820 h 2060"/>
                <a:gd name="T6" fmla="*/ 2676 w 5351"/>
                <a:gd name="T7" fmla="*/ 1913 h 2060"/>
                <a:gd name="T8" fmla="*/ 3565 w 5351"/>
                <a:gd name="T9" fmla="*/ 820 h 2060"/>
                <a:gd name="T10" fmla="*/ 3968 w 5351"/>
                <a:gd name="T11" fmla="*/ 850 h 2060"/>
                <a:gd name="T12" fmla="*/ 3681 w 5351"/>
                <a:gd name="T13" fmla="*/ 0 h 2060"/>
                <a:gd name="T14" fmla="*/ 3757 w 5351"/>
                <a:gd name="T15" fmla="*/ 44 h 2060"/>
                <a:gd name="T16" fmla="*/ 3835 w 5351"/>
                <a:gd name="T17" fmla="*/ 84 h 2060"/>
                <a:gd name="T18" fmla="*/ 4750 w 5351"/>
                <a:gd name="T19" fmla="*/ 535 h 2060"/>
                <a:gd name="T20" fmla="*/ 4828 w 5351"/>
                <a:gd name="T21" fmla="*/ 578 h 2060"/>
                <a:gd name="T22" fmla="*/ 4898 w 5351"/>
                <a:gd name="T23" fmla="*/ 628 h 2060"/>
                <a:gd name="T24" fmla="*/ 4963 w 5351"/>
                <a:gd name="T25" fmla="*/ 685 h 2060"/>
                <a:gd name="T26" fmla="*/ 5022 w 5351"/>
                <a:gd name="T27" fmla="*/ 750 h 2060"/>
                <a:gd name="T28" fmla="*/ 5075 w 5351"/>
                <a:gd name="T29" fmla="*/ 818 h 2060"/>
                <a:gd name="T30" fmla="*/ 5119 w 5351"/>
                <a:gd name="T31" fmla="*/ 892 h 2060"/>
                <a:gd name="T32" fmla="*/ 5157 w 5351"/>
                <a:gd name="T33" fmla="*/ 970 h 2060"/>
                <a:gd name="T34" fmla="*/ 5185 w 5351"/>
                <a:gd name="T35" fmla="*/ 1052 h 2060"/>
                <a:gd name="T36" fmla="*/ 5204 w 5351"/>
                <a:gd name="T37" fmla="*/ 1138 h 2060"/>
                <a:gd name="T38" fmla="*/ 5351 w 5351"/>
                <a:gd name="T39" fmla="*/ 1946 h 2060"/>
                <a:gd name="T40" fmla="*/ 5351 w 5351"/>
                <a:gd name="T41" fmla="*/ 1974 h 2060"/>
                <a:gd name="T42" fmla="*/ 5345 w 5351"/>
                <a:gd name="T43" fmla="*/ 2001 h 2060"/>
                <a:gd name="T44" fmla="*/ 5330 w 5351"/>
                <a:gd name="T45" fmla="*/ 2024 h 2060"/>
                <a:gd name="T46" fmla="*/ 5309 w 5351"/>
                <a:gd name="T47" fmla="*/ 2043 h 2060"/>
                <a:gd name="T48" fmla="*/ 5284 w 5351"/>
                <a:gd name="T49" fmla="*/ 2054 h 2060"/>
                <a:gd name="T50" fmla="*/ 5254 w 5351"/>
                <a:gd name="T51" fmla="*/ 2060 h 2060"/>
                <a:gd name="T52" fmla="*/ 97 w 5351"/>
                <a:gd name="T53" fmla="*/ 2060 h 2060"/>
                <a:gd name="T54" fmla="*/ 67 w 5351"/>
                <a:gd name="T55" fmla="*/ 2054 h 2060"/>
                <a:gd name="T56" fmla="*/ 42 w 5351"/>
                <a:gd name="T57" fmla="*/ 2043 h 2060"/>
                <a:gd name="T58" fmla="*/ 23 w 5351"/>
                <a:gd name="T59" fmla="*/ 2024 h 2060"/>
                <a:gd name="T60" fmla="*/ 8 w 5351"/>
                <a:gd name="T61" fmla="*/ 2001 h 2060"/>
                <a:gd name="T62" fmla="*/ 0 w 5351"/>
                <a:gd name="T63" fmla="*/ 1974 h 2060"/>
                <a:gd name="T64" fmla="*/ 2 w 5351"/>
                <a:gd name="T65" fmla="*/ 1946 h 2060"/>
                <a:gd name="T66" fmla="*/ 146 w 5351"/>
                <a:gd name="T67" fmla="*/ 1138 h 2060"/>
                <a:gd name="T68" fmla="*/ 167 w 5351"/>
                <a:gd name="T69" fmla="*/ 1052 h 2060"/>
                <a:gd name="T70" fmla="*/ 196 w 5351"/>
                <a:gd name="T71" fmla="*/ 970 h 2060"/>
                <a:gd name="T72" fmla="*/ 234 w 5351"/>
                <a:gd name="T73" fmla="*/ 892 h 2060"/>
                <a:gd name="T74" fmla="*/ 278 w 5351"/>
                <a:gd name="T75" fmla="*/ 818 h 2060"/>
                <a:gd name="T76" fmla="*/ 331 w 5351"/>
                <a:gd name="T77" fmla="*/ 750 h 2060"/>
                <a:gd name="T78" fmla="*/ 388 w 5351"/>
                <a:gd name="T79" fmla="*/ 685 h 2060"/>
                <a:gd name="T80" fmla="*/ 455 w 5351"/>
                <a:gd name="T81" fmla="*/ 628 h 2060"/>
                <a:gd name="T82" fmla="*/ 525 w 5351"/>
                <a:gd name="T83" fmla="*/ 578 h 2060"/>
                <a:gd name="T84" fmla="*/ 603 w 5351"/>
                <a:gd name="T85" fmla="*/ 535 h 2060"/>
                <a:gd name="T86" fmla="*/ 1495 w 5351"/>
                <a:gd name="T87" fmla="*/ 93 h 2060"/>
                <a:gd name="T88" fmla="*/ 1678 w 5351"/>
                <a:gd name="T89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51" h="2060">
                  <a:moveTo>
                    <a:pt x="1678" y="0"/>
                  </a:moveTo>
                  <a:lnTo>
                    <a:pt x="1383" y="850"/>
                  </a:lnTo>
                  <a:lnTo>
                    <a:pt x="1788" y="820"/>
                  </a:lnTo>
                  <a:lnTo>
                    <a:pt x="2676" y="1913"/>
                  </a:lnTo>
                  <a:lnTo>
                    <a:pt x="3565" y="820"/>
                  </a:lnTo>
                  <a:lnTo>
                    <a:pt x="3968" y="850"/>
                  </a:lnTo>
                  <a:lnTo>
                    <a:pt x="3681" y="0"/>
                  </a:lnTo>
                  <a:lnTo>
                    <a:pt x="3757" y="44"/>
                  </a:lnTo>
                  <a:lnTo>
                    <a:pt x="3835" y="84"/>
                  </a:lnTo>
                  <a:lnTo>
                    <a:pt x="4750" y="535"/>
                  </a:lnTo>
                  <a:lnTo>
                    <a:pt x="4828" y="578"/>
                  </a:lnTo>
                  <a:lnTo>
                    <a:pt x="4898" y="628"/>
                  </a:lnTo>
                  <a:lnTo>
                    <a:pt x="4963" y="685"/>
                  </a:lnTo>
                  <a:lnTo>
                    <a:pt x="5022" y="750"/>
                  </a:lnTo>
                  <a:lnTo>
                    <a:pt x="5075" y="818"/>
                  </a:lnTo>
                  <a:lnTo>
                    <a:pt x="5119" y="892"/>
                  </a:lnTo>
                  <a:lnTo>
                    <a:pt x="5157" y="970"/>
                  </a:lnTo>
                  <a:lnTo>
                    <a:pt x="5185" y="1052"/>
                  </a:lnTo>
                  <a:lnTo>
                    <a:pt x="5204" y="1138"/>
                  </a:lnTo>
                  <a:lnTo>
                    <a:pt x="5351" y="1946"/>
                  </a:lnTo>
                  <a:lnTo>
                    <a:pt x="5351" y="1974"/>
                  </a:lnTo>
                  <a:lnTo>
                    <a:pt x="5345" y="2001"/>
                  </a:lnTo>
                  <a:lnTo>
                    <a:pt x="5330" y="2024"/>
                  </a:lnTo>
                  <a:lnTo>
                    <a:pt x="5309" y="2043"/>
                  </a:lnTo>
                  <a:lnTo>
                    <a:pt x="5284" y="2054"/>
                  </a:lnTo>
                  <a:lnTo>
                    <a:pt x="5254" y="2060"/>
                  </a:lnTo>
                  <a:lnTo>
                    <a:pt x="97" y="2060"/>
                  </a:lnTo>
                  <a:lnTo>
                    <a:pt x="67" y="2054"/>
                  </a:lnTo>
                  <a:lnTo>
                    <a:pt x="42" y="2043"/>
                  </a:lnTo>
                  <a:lnTo>
                    <a:pt x="23" y="2024"/>
                  </a:lnTo>
                  <a:lnTo>
                    <a:pt x="8" y="2001"/>
                  </a:lnTo>
                  <a:lnTo>
                    <a:pt x="0" y="1974"/>
                  </a:lnTo>
                  <a:lnTo>
                    <a:pt x="2" y="1946"/>
                  </a:lnTo>
                  <a:lnTo>
                    <a:pt x="146" y="1138"/>
                  </a:lnTo>
                  <a:lnTo>
                    <a:pt x="167" y="1052"/>
                  </a:lnTo>
                  <a:lnTo>
                    <a:pt x="196" y="970"/>
                  </a:lnTo>
                  <a:lnTo>
                    <a:pt x="234" y="892"/>
                  </a:lnTo>
                  <a:lnTo>
                    <a:pt x="278" y="818"/>
                  </a:lnTo>
                  <a:lnTo>
                    <a:pt x="331" y="750"/>
                  </a:lnTo>
                  <a:lnTo>
                    <a:pt x="388" y="685"/>
                  </a:lnTo>
                  <a:lnTo>
                    <a:pt x="455" y="628"/>
                  </a:lnTo>
                  <a:lnTo>
                    <a:pt x="525" y="578"/>
                  </a:lnTo>
                  <a:lnTo>
                    <a:pt x="603" y="535"/>
                  </a:lnTo>
                  <a:lnTo>
                    <a:pt x="1495" y="93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sp>
        <p:nvSpPr>
          <p:cNvPr id="69" name="Freeform 410"/>
          <p:cNvSpPr>
            <a:spLocks noEditPoints="1"/>
          </p:cNvSpPr>
          <p:nvPr/>
        </p:nvSpPr>
        <p:spPr bwMode="auto">
          <a:xfrm>
            <a:off x="10105338" y="1804274"/>
            <a:ext cx="317259" cy="372459"/>
          </a:xfrm>
          <a:custGeom>
            <a:avLst/>
            <a:gdLst>
              <a:gd name="T0" fmla="*/ 3024 w 5322"/>
              <a:gd name="T1" fmla="*/ 1074 h 6249"/>
              <a:gd name="T2" fmla="*/ 2994 w 5322"/>
              <a:gd name="T3" fmla="*/ 1114 h 6249"/>
              <a:gd name="T4" fmla="*/ 2992 w 5322"/>
              <a:gd name="T5" fmla="*/ 1120 h 6249"/>
              <a:gd name="T6" fmla="*/ 2249 w 5322"/>
              <a:gd name="T7" fmla="*/ 2423 h 6249"/>
              <a:gd name="T8" fmla="*/ 2273 w 5322"/>
              <a:gd name="T9" fmla="*/ 2466 h 6249"/>
              <a:gd name="T10" fmla="*/ 2735 w 5322"/>
              <a:gd name="T11" fmla="*/ 2474 h 6249"/>
              <a:gd name="T12" fmla="*/ 2794 w 5322"/>
              <a:gd name="T13" fmla="*/ 2506 h 6249"/>
              <a:gd name="T14" fmla="*/ 2627 w 5322"/>
              <a:gd name="T15" fmla="*/ 3398 h 6249"/>
              <a:gd name="T16" fmla="*/ 2623 w 5322"/>
              <a:gd name="T17" fmla="*/ 3448 h 6249"/>
              <a:gd name="T18" fmla="*/ 2654 w 5322"/>
              <a:gd name="T19" fmla="*/ 3484 h 6249"/>
              <a:gd name="T20" fmla="*/ 2701 w 5322"/>
              <a:gd name="T21" fmla="*/ 3478 h 6249"/>
              <a:gd name="T22" fmla="*/ 2730 w 5322"/>
              <a:gd name="T23" fmla="*/ 3438 h 6249"/>
              <a:gd name="T24" fmla="*/ 2733 w 5322"/>
              <a:gd name="T25" fmla="*/ 3432 h 6249"/>
              <a:gd name="T26" fmla="*/ 3477 w 5322"/>
              <a:gd name="T27" fmla="*/ 2130 h 6249"/>
              <a:gd name="T28" fmla="*/ 3452 w 5322"/>
              <a:gd name="T29" fmla="*/ 2086 h 6249"/>
              <a:gd name="T30" fmla="*/ 2988 w 5322"/>
              <a:gd name="T31" fmla="*/ 2078 h 6249"/>
              <a:gd name="T32" fmla="*/ 2931 w 5322"/>
              <a:gd name="T33" fmla="*/ 2046 h 6249"/>
              <a:gd name="T34" fmla="*/ 3098 w 5322"/>
              <a:gd name="T35" fmla="*/ 1154 h 6249"/>
              <a:gd name="T36" fmla="*/ 3102 w 5322"/>
              <a:gd name="T37" fmla="*/ 1105 h 6249"/>
              <a:gd name="T38" fmla="*/ 3072 w 5322"/>
              <a:gd name="T39" fmla="*/ 1068 h 6249"/>
              <a:gd name="T40" fmla="*/ 3106 w 5322"/>
              <a:gd name="T41" fmla="*/ 5 h 6249"/>
              <a:gd name="T42" fmla="*/ 3596 w 5322"/>
              <a:gd name="T43" fmla="*/ 93 h 6249"/>
              <a:gd name="T44" fmla="*/ 4045 w 5322"/>
              <a:gd name="T45" fmla="*/ 273 h 6249"/>
              <a:gd name="T46" fmla="*/ 4446 w 5322"/>
              <a:gd name="T47" fmla="*/ 538 h 6249"/>
              <a:gd name="T48" fmla="*/ 4783 w 5322"/>
              <a:gd name="T49" fmla="*/ 876 h 6249"/>
              <a:gd name="T50" fmla="*/ 5049 w 5322"/>
              <a:gd name="T51" fmla="*/ 1276 h 6249"/>
              <a:gd name="T52" fmla="*/ 5229 w 5322"/>
              <a:gd name="T53" fmla="*/ 1726 h 6249"/>
              <a:gd name="T54" fmla="*/ 5317 w 5322"/>
              <a:gd name="T55" fmla="*/ 2217 h 6249"/>
              <a:gd name="T56" fmla="*/ 5301 w 5322"/>
              <a:gd name="T57" fmla="*/ 2704 h 6249"/>
              <a:gd name="T58" fmla="*/ 5197 w 5322"/>
              <a:gd name="T59" fmla="*/ 3153 h 6249"/>
              <a:gd name="T60" fmla="*/ 5013 w 5322"/>
              <a:gd name="T61" fmla="*/ 3566 h 6249"/>
              <a:gd name="T62" fmla="*/ 4756 w 5322"/>
              <a:gd name="T63" fmla="*/ 3933 h 6249"/>
              <a:gd name="T64" fmla="*/ 4549 w 5322"/>
              <a:gd name="T65" fmla="*/ 5606 h 6249"/>
              <a:gd name="T66" fmla="*/ 4499 w 5322"/>
              <a:gd name="T67" fmla="*/ 5735 h 6249"/>
              <a:gd name="T68" fmla="*/ 4380 w 5322"/>
              <a:gd name="T69" fmla="*/ 5808 h 6249"/>
              <a:gd name="T70" fmla="*/ 1825 w 5322"/>
              <a:gd name="T71" fmla="*/ 6243 h 6249"/>
              <a:gd name="T72" fmla="*/ 1747 w 5322"/>
              <a:gd name="T73" fmla="*/ 6184 h 6249"/>
              <a:gd name="T74" fmla="*/ 1728 w 5322"/>
              <a:gd name="T75" fmla="*/ 6112 h 6249"/>
              <a:gd name="T76" fmla="*/ 964 w 5322"/>
              <a:gd name="T77" fmla="*/ 5519 h 6249"/>
              <a:gd name="T78" fmla="*/ 764 w 5322"/>
              <a:gd name="T79" fmla="*/ 5443 h 6249"/>
              <a:gd name="T80" fmla="*/ 618 w 5322"/>
              <a:gd name="T81" fmla="*/ 5296 h 6249"/>
              <a:gd name="T82" fmla="*/ 542 w 5322"/>
              <a:gd name="T83" fmla="*/ 5096 h 6249"/>
              <a:gd name="T84" fmla="*/ 306 w 5322"/>
              <a:gd name="T85" fmla="*/ 4140 h 6249"/>
              <a:gd name="T86" fmla="*/ 139 w 5322"/>
              <a:gd name="T87" fmla="*/ 4108 h 6249"/>
              <a:gd name="T88" fmla="*/ 34 w 5322"/>
              <a:gd name="T89" fmla="*/ 4014 h 6249"/>
              <a:gd name="T90" fmla="*/ 0 w 5322"/>
              <a:gd name="T91" fmla="*/ 3879 h 6249"/>
              <a:gd name="T92" fmla="*/ 50 w 5322"/>
              <a:gd name="T93" fmla="*/ 3714 h 6249"/>
              <a:gd name="T94" fmla="*/ 542 w 5322"/>
              <a:gd name="T95" fmla="*/ 2221 h 6249"/>
              <a:gd name="T96" fmla="*/ 625 w 5322"/>
              <a:gd name="T97" fmla="*/ 1740 h 6249"/>
              <a:gd name="T98" fmla="*/ 802 w 5322"/>
              <a:gd name="T99" fmla="*/ 1295 h 6249"/>
              <a:gd name="T100" fmla="*/ 1059 w 5322"/>
              <a:gd name="T101" fmla="*/ 901 h 6249"/>
              <a:gd name="T102" fmla="*/ 1386 w 5322"/>
              <a:gd name="T103" fmla="*/ 564 h 6249"/>
              <a:gd name="T104" fmla="*/ 1775 w 5322"/>
              <a:gd name="T105" fmla="*/ 298 h 6249"/>
              <a:gd name="T106" fmla="*/ 2190 w 5322"/>
              <a:gd name="T107" fmla="*/ 118 h 6249"/>
              <a:gd name="T108" fmla="*/ 2627 w 5322"/>
              <a:gd name="T109" fmla="*/ 19 h 6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22" h="6249">
                <a:moveTo>
                  <a:pt x="3053" y="1065"/>
                </a:moveTo>
                <a:lnTo>
                  <a:pt x="3036" y="1067"/>
                </a:lnTo>
                <a:lnTo>
                  <a:pt x="3024" y="1074"/>
                </a:lnTo>
                <a:lnTo>
                  <a:pt x="3013" y="1086"/>
                </a:lnTo>
                <a:lnTo>
                  <a:pt x="3003" y="1099"/>
                </a:lnTo>
                <a:lnTo>
                  <a:pt x="2994" y="1114"/>
                </a:lnTo>
                <a:lnTo>
                  <a:pt x="2994" y="1116"/>
                </a:lnTo>
                <a:lnTo>
                  <a:pt x="2992" y="1118"/>
                </a:lnTo>
                <a:lnTo>
                  <a:pt x="2992" y="1120"/>
                </a:lnTo>
                <a:lnTo>
                  <a:pt x="2268" y="2371"/>
                </a:lnTo>
                <a:lnTo>
                  <a:pt x="2254" y="2400"/>
                </a:lnTo>
                <a:lnTo>
                  <a:pt x="2249" y="2423"/>
                </a:lnTo>
                <a:lnTo>
                  <a:pt x="2249" y="2442"/>
                </a:lnTo>
                <a:lnTo>
                  <a:pt x="2258" y="2457"/>
                </a:lnTo>
                <a:lnTo>
                  <a:pt x="2273" y="2466"/>
                </a:lnTo>
                <a:lnTo>
                  <a:pt x="2296" y="2474"/>
                </a:lnTo>
                <a:lnTo>
                  <a:pt x="2327" y="2476"/>
                </a:lnTo>
                <a:lnTo>
                  <a:pt x="2735" y="2474"/>
                </a:lnTo>
                <a:lnTo>
                  <a:pt x="2764" y="2474"/>
                </a:lnTo>
                <a:lnTo>
                  <a:pt x="2796" y="2476"/>
                </a:lnTo>
                <a:lnTo>
                  <a:pt x="2794" y="2506"/>
                </a:lnTo>
                <a:lnTo>
                  <a:pt x="2791" y="2531"/>
                </a:lnTo>
                <a:lnTo>
                  <a:pt x="2686" y="3084"/>
                </a:lnTo>
                <a:lnTo>
                  <a:pt x="2627" y="3398"/>
                </a:lnTo>
                <a:lnTo>
                  <a:pt x="2623" y="3415"/>
                </a:lnTo>
                <a:lnTo>
                  <a:pt x="2621" y="3432"/>
                </a:lnTo>
                <a:lnTo>
                  <a:pt x="2623" y="3448"/>
                </a:lnTo>
                <a:lnTo>
                  <a:pt x="2627" y="3461"/>
                </a:lnTo>
                <a:lnTo>
                  <a:pt x="2637" y="3474"/>
                </a:lnTo>
                <a:lnTo>
                  <a:pt x="2654" y="3484"/>
                </a:lnTo>
                <a:lnTo>
                  <a:pt x="2673" y="3488"/>
                </a:lnTo>
                <a:lnTo>
                  <a:pt x="2688" y="3486"/>
                </a:lnTo>
                <a:lnTo>
                  <a:pt x="2701" y="3478"/>
                </a:lnTo>
                <a:lnTo>
                  <a:pt x="2713" y="3467"/>
                </a:lnTo>
                <a:lnTo>
                  <a:pt x="2722" y="3453"/>
                </a:lnTo>
                <a:lnTo>
                  <a:pt x="2730" y="3438"/>
                </a:lnTo>
                <a:lnTo>
                  <a:pt x="2732" y="3436"/>
                </a:lnTo>
                <a:lnTo>
                  <a:pt x="2732" y="3434"/>
                </a:lnTo>
                <a:lnTo>
                  <a:pt x="2733" y="3432"/>
                </a:lnTo>
                <a:lnTo>
                  <a:pt x="3456" y="2181"/>
                </a:lnTo>
                <a:lnTo>
                  <a:pt x="3471" y="2152"/>
                </a:lnTo>
                <a:lnTo>
                  <a:pt x="3477" y="2130"/>
                </a:lnTo>
                <a:lnTo>
                  <a:pt x="3475" y="2111"/>
                </a:lnTo>
                <a:lnTo>
                  <a:pt x="3467" y="2095"/>
                </a:lnTo>
                <a:lnTo>
                  <a:pt x="3452" y="2086"/>
                </a:lnTo>
                <a:lnTo>
                  <a:pt x="3427" y="2078"/>
                </a:lnTo>
                <a:lnTo>
                  <a:pt x="3397" y="2076"/>
                </a:lnTo>
                <a:lnTo>
                  <a:pt x="2988" y="2078"/>
                </a:lnTo>
                <a:lnTo>
                  <a:pt x="2960" y="2078"/>
                </a:lnTo>
                <a:lnTo>
                  <a:pt x="2927" y="2076"/>
                </a:lnTo>
                <a:lnTo>
                  <a:pt x="2931" y="2046"/>
                </a:lnTo>
                <a:lnTo>
                  <a:pt x="2933" y="2021"/>
                </a:lnTo>
                <a:lnTo>
                  <a:pt x="3040" y="1468"/>
                </a:lnTo>
                <a:lnTo>
                  <a:pt x="3098" y="1154"/>
                </a:lnTo>
                <a:lnTo>
                  <a:pt x="3100" y="1137"/>
                </a:lnTo>
                <a:lnTo>
                  <a:pt x="3102" y="1120"/>
                </a:lnTo>
                <a:lnTo>
                  <a:pt x="3102" y="1105"/>
                </a:lnTo>
                <a:lnTo>
                  <a:pt x="3098" y="1091"/>
                </a:lnTo>
                <a:lnTo>
                  <a:pt x="3087" y="1078"/>
                </a:lnTo>
                <a:lnTo>
                  <a:pt x="3072" y="1068"/>
                </a:lnTo>
                <a:lnTo>
                  <a:pt x="3053" y="1065"/>
                </a:lnTo>
                <a:close/>
                <a:moveTo>
                  <a:pt x="2935" y="0"/>
                </a:moveTo>
                <a:lnTo>
                  <a:pt x="3106" y="5"/>
                </a:lnTo>
                <a:lnTo>
                  <a:pt x="3273" y="22"/>
                </a:lnTo>
                <a:lnTo>
                  <a:pt x="3437" y="53"/>
                </a:lnTo>
                <a:lnTo>
                  <a:pt x="3596" y="93"/>
                </a:lnTo>
                <a:lnTo>
                  <a:pt x="3750" y="142"/>
                </a:lnTo>
                <a:lnTo>
                  <a:pt x="3901" y="203"/>
                </a:lnTo>
                <a:lnTo>
                  <a:pt x="4045" y="273"/>
                </a:lnTo>
                <a:lnTo>
                  <a:pt x="4186" y="353"/>
                </a:lnTo>
                <a:lnTo>
                  <a:pt x="4319" y="441"/>
                </a:lnTo>
                <a:lnTo>
                  <a:pt x="4446" y="538"/>
                </a:lnTo>
                <a:lnTo>
                  <a:pt x="4566" y="642"/>
                </a:lnTo>
                <a:lnTo>
                  <a:pt x="4678" y="757"/>
                </a:lnTo>
                <a:lnTo>
                  <a:pt x="4783" y="876"/>
                </a:lnTo>
                <a:lnTo>
                  <a:pt x="4880" y="1002"/>
                </a:lnTo>
                <a:lnTo>
                  <a:pt x="4969" y="1135"/>
                </a:lnTo>
                <a:lnTo>
                  <a:pt x="5049" y="1276"/>
                </a:lnTo>
                <a:lnTo>
                  <a:pt x="5119" y="1420"/>
                </a:lnTo>
                <a:lnTo>
                  <a:pt x="5180" y="1571"/>
                </a:lnTo>
                <a:lnTo>
                  <a:pt x="5229" y="1726"/>
                </a:lnTo>
                <a:lnTo>
                  <a:pt x="5269" y="1886"/>
                </a:lnTo>
                <a:lnTo>
                  <a:pt x="5300" y="2050"/>
                </a:lnTo>
                <a:lnTo>
                  <a:pt x="5317" y="2217"/>
                </a:lnTo>
                <a:lnTo>
                  <a:pt x="5322" y="2386"/>
                </a:lnTo>
                <a:lnTo>
                  <a:pt x="5317" y="2546"/>
                </a:lnTo>
                <a:lnTo>
                  <a:pt x="5301" y="2704"/>
                </a:lnTo>
                <a:lnTo>
                  <a:pt x="5277" y="2856"/>
                </a:lnTo>
                <a:lnTo>
                  <a:pt x="5241" y="3006"/>
                </a:lnTo>
                <a:lnTo>
                  <a:pt x="5197" y="3153"/>
                </a:lnTo>
                <a:lnTo>
                  <a:pt x="5144" y="3295"/>
                </a:lnTo>
                <a:lnTo>
                  <a:pt x="5083" y="3432"/>
                </a:lnTo>
                <a:lnTo>
                  <a:pt x="5013" y="3566"/>
                </a:lnTo>
                <a:lnTo>
                  <a:pt x="4935" y="3693"/>
                </a:lnTo>
                <a:lnTo>
                  <a:pt x="4849" y="3815"/>
                </a:lnTo>
                <a:lnTo>
                  <a:pt x="4756" y="3933"/>
                </a:lnTo>
                <a:lnTo>
                  <a:pt x="4655" y="4043"/>
                </a:lnTo>
                <a:lnTo>
                  <a:pt x="4549" y="4147"/>
                </a:lnTo>
                <a:lnTo>
                  <a:pt x="4549" y="5606"/>
                </a:lnTo>
                <a:lnTo>
                  <a:pt x="4543" y="5652"/>
                </a:lnTo>
                <a:lnTo>
                  <a:pt x="4526" y="5696"/>
                </a:lnTo>
                <a:lnTo>
                  <a:pt x="4499" y="5735"/>
                </a:lnTo>
                <a:lnTo>
                  <a:pt x="4465" y="5770"/>
                </a:lnTo>
                <a:lnTo>
                  <a:pt x="4423" y="5794"/>
                </a:lnTo>
                <a:lnTo>
                  <a:pt x="4380" y="5808"/>
                </a:lnTo>
                <a:lnTo>
                  <a:pt x="1899" y="6247"/>
                </a:lnTo>
                <a:lnTo>
                  <a:pt x="1859" y="6249"/>
                </a:lnTo>
                <a:lnTo>
                  <a:pt x="1825" y="6243"/>
                </a:lnTo>
                <a:lnTo>
                  <a:pt x="1794" y="6230"/>
                </a:lnTo>
                <a:lnTo>
                  <a:pt x="1768" y="6211"/>
                </a:lnTo>
                <a:lnTo>
                  <a:pt x="1747" y="6184"/>
                </a:lnTo>
                <a:lnTo>
                  <a:pt x="1734" y="6152"/>
                </a:lnTo>
                <a:lnTo>
                  <a:pt x="1728" y="6116"/>
                </a:lnTo>
                <a:lnTo>
                  <a:pt x="1728" y="6112"/>
                </a:lnTo>
                <a:lnTo>
                  <a:pt x="1726" y="5422"/>
                </a:lnTo>
                <a:lnTo>
                  <a:pt x="1038" y="5524"/>
                </a:lnTo>
                <a:lnTo>
                  <a:pt x="964" y="5519"/>
                </a:lnTo>
                <a:lnTo>
                  <a:pt x="893" y="5503"/>
                </a:lnTo>
                <a:lnTo>
                  <a:pt x="827" y="5479"/>
                </a:lnTo>
                <a:lnTo>
                  <a:pt x="764" y="5443"/>
                </a:lnTo>
                <a:lnTo>
                  <a:pt x="709" y="5401"/>
                </a:lnTo>
                <a:lnTo>
                  <a:pt x="660" y="5351"/>
                </a:lnTo>
                <a:lnTo>
                  <a:pt x="618" y="5296"/>
                </a:lnTo>
                <a:lnTo>
                  <a:pt x="584" y="5233"/>
                </a:lnTo>
                <a:lnTo>
                  <a:pt x="557" y="5167"/>
                </a:lnTo>
                <a:lnTo>
                  <a:pt x="542" y="5096"/>
                </a:lnTo>
                <a:lnTo>
                  <a:pt x="536" y="5022"/>
                </a:lnTo>
                <a:lnTo>
                  <a:pt x="536" y="4140"/>
                </a:lnTo>
                <a:lnTo>
                  <a:pt x="306" y="4140"/>
                </a:lnTo>
                <a:lnTo>
                  <a:pt x="243" y="4136"/>
                </a:lnTo>
                <a:lnTo>
                  <a:pt x="188" y="4125"/>
                </a:lnTo>
                <a:lnTo>
                  <a:pt x="139" y="4108"/>
                </a:lnTo>
                <a:lnTo>
                  <a:pt x="95" y="4081"/>
                </a:lnTo>
                <a:lnTo>
                  <a:pt x="61" y="4050"/>
                </a:lnTo>
                <a:lnTo>
                  <a:pt x="34" y="4014"/>
                </a:lnTo>
                <a:lnTo>
                  <a:pt x="13" y="3974"/>
                </a:lnTo>
                <a:lnTo>
                  <a:pt x="4" y="3929"/>
                </a:lnTo>
                <a:lnTo>
                  <a:pt x="0" y="3879"/>
                </a:lnTo>
                <a:lnTo>
                  <a:pt x="8" y="3826"/>
                </a:lnTo>
                <a:lnTo>
                  <a:pt x="25" y="3771"/>
                </a:lnTo>
                <a:lnTo>
                  <a:pt x="50" y="3714"/>
                </a:lnTo>
                <a:lnTo>
                  <a:pt x="536" y="2786"/>
                </a:lnTo>
                <a:lnTo>
                  <a:pt x="536" y="2390"/>
                </a:lnTo>
                <a:lnTo>
                  <a:pt x="542" y="2221"/>
                </a:lnTo>
                <a:lnTo>
                  <a:pt x="559" y="2057"/>
                </a:lnTo>
                <a:lnTo>
                  <a:pt x="587" y="1896"/>
                </a:lnTo>
                <a:lnTo>
                  <a:pt x="625" y="1740"/>
                </a:lnTo>
                <a:lnTo>
                  <a:pt x="675" y="1586"/>
                </a:lnTo>
                <a:lnTo>
                  <a:pt x="734" y="1439"/>
                </a:lnTo>
                <a:lnTo>
                  <a:pt x="802" y="1295"/>
                </a:lnTo>
                <a:lnTo>
                  <a:pt x="878" y="1158"/>
                </a:lnTo>
                <a:lnTo>
                  <a:pt x="964" y="1027"/>
                </a:lnTo>
                <a:lnTo>
                  <a:pt x="1059" y="901"/>
                </a:lnTo>
                <a:lnTo>
                  <a:pt x="1160" y="781"/>
                </a:lnTo>
                <a:lnTo>
                  <a:pt x="1270" y="669"/>
                </a:lnTo>
                <a:lnTo>
                  <a:pt x="1386" y="564"/>
                </a:lnTo>
                <a:lnTo>
                  <a:pt x="1509" y="467"/>
                </a:lnTo>
                <a:lnTo>
                  <a:pt x="1639" y="380"/>
                </a:lnTo>
                <a:lnTo>
                  <a:pt x="1775" y="298"/>
                </a:lnTo>
                <a:lnTo>
                  <a:pt x="1916" y="228"/>
                </a:lnTo>
                <a:lnTo>
                  <a:pt x="2051" y="169"/>
                </a:lnTo>
                <a:lnTo>
                  <a:pt x="2190" y="118"/>
                </a:lnTo>
                <a:lnTo>
                  <a:pt x="2332" y="76"/>
                </a:lnTo>
                <a:lnTo>
                  <a:pt x="2479" y="43"/>
                </a:lnTo>
                <a:lnTo>
                  <a:pt x="2627" y="19"/>
                </a:lnTo>
                <a:lnTo>
                  <a:pt x="2781" y="5"/>
                </a:lnTo>
                <a:lnTo>
                  <a:pt x="293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grpSp>
        <p:nvGrpSpPr>
          <p:cNvPr id="70" name="Group 617"/>
          <p:cNvGrpSpPr>
            <a:grpSpLocks noChangeAspect="1"/>
          </p:cNvGrpSpPr>
          <p:nvPr/>
        </p:nvGrpSpPr>
        <p:grpSpPr bwMode="auto">
          <a:xfrm>
            <a:off x="4823026" y="1832348"/>
            <a:ext cx="393767" cy="299552"/>
            <a:chOff x="1858" y="3941"/>
            <a:chExt cx="326" cy="248"/>
          </a:xfrm>
          <a:solidFill>
            <a:schemeClr val="accent2"/>
          </a:solidFill>
        </p:grpSpPr>
        <p:sp>
          <p:nvSpPr>
            <p:cNvPr id="71" name="Freeform 619"/>
            <p:cNvSpPr>
              <a:spLocks noEditPoints="1"/>
            </p:cNvSpPr>
            <p:nvPr/>
          </p:nvSpPr>
          <p:spPr bwMode="auto">
            <a:xfrm>
              <a:off x="1900" y="4125"/>
              <a:ext cx="64" cy="64"/>
            </a:xfrm>
            <a:custGeom>
              <a:avLst/>
              <a:gdLst>
                <a:gd name="T0" fmla="*/ 327 w 707"/>
                <a:gd name="T1" fmla="*/ 217 h 643"/>
                <a:gd name="T2" fmla="*/ 280 w 707"/>
                <a:gd name="T3" fmla="*/ 238 h 643"/>
                <a:gd name="T4" fmla="*/ 249 w 707"/>
                <a:gd name="T5" fmla="*/ 274 h 643"/>
                <a:gd name="T6" fmla="*/ 236 w 707"/>
                <a:gd name="T7" fmla="*/ 321 h 643"/>
                <a:gd name="T8" fmla="*/ 249 w 707"/>
                <a:gd name="T9" fmla="*/ 368 h 643"/>
                <a:gd name="T10" fmla="*/ 280 w 707"/>
                <a:gd name="T11" fmla="*/ 405 h 643"/>
                <a:gd name="T12" fmla="*/ 327 w 707"/>
                <a:gd name="T13" fmla="*/ 425 h 643"/>
                <a:gd name="T14" fmla="*/ 381 w 707"/>
                <a:gd name="T15" fmla="*/ 425 h 643"/>
                <a:gd name="T16" fmla="*/ 428 w 707"/>
                <a:gd name="T17" fmla="*/ 405 h 643"/>
                <a:gd name="T18" fmla="*/ 460 w 707"/>
                <a:gd name="T19" fmla="*/ 368 h 643"/>
                <a:gd name="T20" fmla="*/ 472 w 707"/>
                <a:gd name="T21" fmla="*/ 321 h 643"/>
                <a:gd name="T22" fmla="*/ 460 w 707"/>
                <a:gd name="T23" fmla="*/ 274 h 643"/>
                <a:gd name="T24" fmla="*/ 428 w 707"/>
                <a:gd name="T25" fmla="*/ 238 h 643"/>
                <a:gd name="T26" fmla="*/ 381 w 707"/>
                <a:gd name="T27" fmla="*/ 217 h 643"/>
                <a:gd name="T28" fmla="*/ 354 w 707"/>
                <a:gd name="T29" fmla="*/ 0 h 643"/>
                <a:gd name="T30" fmla="*/ 448 w 707"/>
                <a:gd name="T31" fmla="*/ 11 h 643"/>
                <a:gd name="T32" fmla="*/ 532 w 707"/>
                <a:gd name="T33" fmla="*/ 44 h 643"/>
                <a:gd name="T34" fmla="*/ 604 w 707"/>
                <a:gd name="T35" fmla="*/ 94 h 643"/>
                <a:gd name="T36" fmla="*/ 659 w 707"/>
                <a:gd name="T37" fmla="*/ 159 h 643"/>
                <a:gd name="T38" fmla="*/ 695 w 707"/>
                <a:gd name="T39" fmla="*/ 236 h 643"/>
                <a:gd name="T40" fmla="*/ 707 w 707"/>
                <a:gd name="T41" fmla="*/ 321 h 643"/>
                <a:gd name="T42" fmla="*/ 695 w 707"/>
                <a:gd name="T43" fmla="*/ 407 h 643"/>
                <a:gd name="T44" fmla="*/ 659 w 707"/>
                <a:gd name="T45" fmla="*/ 484 h 643"/>
                <a:gd name="T46" fmla="*/ 604 w 707"/>
                <a:gd name="T47" fmla="*/ 549 h 643"/>
                <a:gd name="T48" fmla="*/ 532 w 707"/>
                <a:gd name="T49" fmla="*/ 600 h 643"/>
                <a:gd name="T50" fmla="*/ 448 w 707"/>
                <a:gd name="T51" fmla="*/ 632 h 643"/>
                <a:gd name="T52" fmla="*/ 354 w 707"/>
                <a:gd name="T53" fmla="*/ 643 h 643"/>
                <a:gd name="T54" fmla="*/ 260 w 707"/>
                <a:gd name="T55" fmla="*/ 632 h 643"/>
                <a:gd name="T56" fmla="*/ 175 w 707"/>
                <a:gd name="T57" fmla="*/ 600 h 643"/>
                <a:gd name="T58" fmla="*/ 103 w 707"/>
                <a:gd name="T59" fmla="*/ 549 h 643"/>
                <a:gd name="T60" fmla="*/ 48 w 707"/>
                <a:gd name="T61" fmla="*/ 484 h 643"/>
                <a:gd name="T62" fmla="*/ 13 w 707"/>
                <a:gd name="T63" fmla="*/ 407 h 643"/>
                <a:gd name="T64" fmla="*/ 0 w 707"/>
                <a:gd name="T65" fmla="*/ 321 h 643"/>
                <a:gd name="T66" fmla="*/ 13 w 707"/>
                <a:gd name="T67" fmla="*/ 236 h 643"/>
                <a:gd name="T68" fmla="*/ 48 w 707"/>
                <a:gd name="T69" fmla="*/ 159 h 643"/>
                <a:gd name="T70" fmla="*/ 103 w 707"/>
                <a:gd name="T71" fmla="*/ 94 h 643"/>
                <a:gd name="T72" fmla="*/ 175 w 707"/>
                <a:gd name="T73" fmla="*/ 44 h 643"/>
                <a:gd name="T74" fmla="*/ 260 w 707"/>
                <a:gd name="T75" fmla="*/ 11 h 643"/>
                <a:gd name="T76" fmla="*/ 354 w 707"/>
                <a:gd name="T7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7" h="643">
                  <a:moveTo>
                    <a:pt x="354" y="214"/>
                  </a:moveTo>
                  <a:lnTo>
                    <a:pt x="327" y="217"/>
                  </a:lnTo>
                  <a:lnTo>
                    <a:pt x="302" y="225"/>
                  </a:lnTo>
                  <a:lnTo>
                    <a:pt x="280" y="238"/>
                  </a:lnTo>
                  <a:lnTo>
                    <a:pt x="262" y="254"/>
                  </a:lnTo>
                  <a:lnTo>
                    <a:pt x="249" y="274"/>
                  </a:lnTo>
                  <a:lnTo>
                    <a:pt x="240" y="297"/>
                  </a:lnTo>
                  <a:lnTo>
                    <a:pt x="236" y="321"/>
                  </a:lnTo>
                  <a:lnTo>
                    <a:pt x="240" y="346"/>
                  </a:lnTo>
                  <a:lnTo>
                    <a:pt x="249" y="368"/>
                  </a:lnTo>
                  <a:lnTo>
                    <a:pt x="262" y="388"/>
                  </a:lnTo>
                  <a:lnTo>
                    <a:pt x="280" y="405"/>
                  </a:lnTo>
                  <a:lnTo>
                    <a:pt x="302" y="417"/>
                  </a:lnTo>
                  <a:lnTo>
                    <a:pt x="327" y="425"/>
                  </a:lnTo>
                  <a:lnTo>
                    <a:pt x="354" y="428"/>
                  </a:lnTo>
                  <a:lnTo>
                    <a:pt x="381" y="425"/>
                  </a:lnTo>
                  <a:lnTo>
                    <a:pt x="406" y="417"/>
                  </a:lnTo>
                  <a:lnTo>
                    <a:pt x="428" y="405"/>
                  </a:lnTo>
                  <a:lnTo>
                    <a:pt x="445" y="388"/>
                  </a:lnTo>
                  <a:lnTo>
                    <a:pt x="460" y="368"/>
                  </a:lnTo>
                  <a:lnTo>
                    <a:pt x="469" y="346"/>
                  </a:lnTo>
                  <a:lnTo>
                    <a:pt x="472" y="321"/>
                  </a:lnTo>
                  <a:lnTo>
                    <a:pt x="469" y="297"/>
                  </a:lnTo>
                  <a:lnTo>
                    <a:pt x="460" y="274"/>
                  </a:lnTo>
                  <a:lnTo>
                    <a:pt x="445" y="254"/>
                  </a:lnTo>
                  <a:lnTo>
                    <a:pt x="428" y="238"/>
                  </a:lnTo>
                  <a:lnTo>
                    <a:pt x="406" y="225"/>
                  </a:lnTo>
                  <a:lnTo>
                    <a:pt x="381" y="217"/>
                  </a:lnTo>
                  <a:lnTo>
                    <a:pt x="354" y="214"/>
                  </a:lnTo>
                  <a:close/>
                  <a:moveTo>
                    <a:pt x="354" y="0"/>
                  </a:moveTo>
                  <a:lnTo>
                    <a:pt x="401" y="3"/>
                  </a:lnTo>
                  <a:lnTo>
                    <a:pt x="448" y="11"/>
                  </a:lnTo>
                  <a:lnTo>
                    <a:pt x="492" y="25"/>
                  </a:lnTo>
                  <a:lnTo>
                    <a:pt x="532" y="44"/>
                  </a:lnTo>
                  <a:lnTo>
                    <a:pt x="570" y="67"/>
                  </a:lnTo>
                  <a:lnTo>
                    <a:pt x="604" y="94"/>
                  </a:lnTo>
                  <a:lnTo>
                    <a:pt x="634" y="125"/>
                  </a:lnTo>
                  <a:lnTo>
                    <a:pt x="659" y="159"/>
                  </a:lnTo>
                  <a:lnTo>
                    <a:pt x="680" y="196"/>
                  </a:lnTo>
                  <a:lnTo>
                    <a:pt x="695" y="236"/>
                  </a:lnTo>
                  <a:lnTo>
                    <a:pt x="704" y="278"/>
                  </a:lnTo>
                  <a:lnTo>
                    <a:pt x="707" y="321"/>
                  </a:lnTo>
                  <a:lnTo>
                    <a:pt x="704" y="365"/>
                  </a:lnTo>
                  <a:lnTo>
                    <a:pt x="695" y="407"/>
                  </a:lnTo>
                  <a:lnTo>
                    <a:pt x="680" y="446"/>
                  </a:lnTo>
                  <a:lnTo>
                    <a:pt x="659" y="484"/>
                  </a:lnTo>
                  <a:lnTo>
                    <a:pt x="634" y="519"/>
                  </a:lnTo>
                  <a:lnTo>
                    <a:pt x="604" y="549"/>
                  </a:lnTo>
                  <a:lnTo>
                    <a:pt x="570" y="577"/>
                  </a:lnTo>
                  <a:lnTo>
                    <a:pt x="532" y="600"/>
                  </a:lnTo>
                  <a:lnTo>
                    <a:pt x="492" y="618"/>
                  </a:lnTo>
                  <a:lnTo>
                    <a:pt x="448" y="632"/>
                  </a:lnTo>
                  <a:lnTo>
                    <a:pt x="401" y="640"/>
                  </a:lnTo>
                  <a:lnTo>
                    <a:pt x="354" y="643"/>
                  </a:lnTo>
                  <a:lnTo>
                    <a:pt x="306" y="640"/>
                  </a:lnTo>
                  <a:lnTo>
                    <a:pt x="260" y="632"/>
                  </a:lnTo>
                  <a:lnTo>
                    <a:pt x="217" y="618"/>
                  </a:lnTo>
                  <a:lnTo>
                    <a:pt x="175" y="600"/>
                  </a:lnTo>
                  <a:lnTo>
                    <a:pt x="137" y="577"/>
                  </a:lnTo>
                  <a:lnTo>
                    <a:pt x="103" y="549"/>
                  </a:lnTo>
                  <a:lnTo>
                    <a:pt x="74" y="519"/>
                  </a:lnTo>
                  <a:lnTo>
                    <a:pt x="48" y="484"/>
                  </a:lnTo>
                  <a:lnTo>
                    <a:pt x="29" y="446"/>
                  </a:lnTo>
                  <a:lnTo>
                    <a:pt x="13" y="407"/>
                  </a:lnTo>
                  <a:lnTo>
                    <a:pt x="3" y="365"/>
                  </a:lnTo>
                  <a:lnTo>
                    <a:pt x="0" y="321"/>
                  </a:lnTo>
                  <a:lnTo>
                    <a:pt x="3" y="278"/>
                  </a:lnTo>
                  <a:lnTo>
                    <a:pt x="13" y="236"/>
                  </a:lnTo>
                  <a:lnTo>
                    <a:pt x="29" y="196"/>
                  </a:lnTo>
                  <a:lnTo>
                    <a:pt x="48" y="159"/>
                  </a:lnTo>
                  <a:lnTo>
                    <a:pt x="74" y="125"/>
                  </a:lnTo>
                  <a:lnTo>
                    <a:pt x="103" y="94"/>
                  </a:lnTo>
                  <a:lnTo>
                    <a:pt x="137" y="67"/>
                  </a:lnTo>
                  <a:lnTo>
                    <a:pt x="175" y="44"/>
                  </a:lnTo>
                  <a:lnTo>
                    <a:pt x="217" y="25"/>
                  </a:lnTo>
                  <a:lnTo>
                    <a:pt x="260" y="11"/>
                  </a:lnTo>
                  <a:lnTo>
                    <a:pt x="306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72" name="Freeform 620"/>
            <p:cNvSpPr>
              <a:spLocks noEditPoints="1"/>
            </p:cNvSpPr>
            <p:nvPr/>
          </p:nvSpPr>
          <p:spPr bwMode="auto">
            <a:xfrm>
              <a:off x="2080" y="4125"/>
              <a:ext cx="65" cy="64"/>
            </a:xfrm>
            <a:custGeom>
              <a:avLst/>
              <a:gdLst>
                <a:gd name="T0" fmla="*/ 327 w 707"/>
                <a:gd name="T1" fmla="*/ 217 h 643"/>
                <a:gd name="T2" fmla="*/ 280 w 707"/>
                <a:gd name="T3" fmla="*/ 238 h 643"/>
                <a:gd name="T4" fmla="*/ 248 w 707"/>
                <a:gd name="T5" fmla="*/ 274 h 643"/>
                <a:gd name="T6" fmla="*/ 236 w 707"/>
                <a:gd name="T7" fmla="*/ 321 h 643"/>
                <a:gd name="T8" fmla="*/ 248 w 707"/>
                <a:gd name="T9" fmla="*/ 368 h 643"/>
                <a:gd name="T10" fmla="*/ 280 w 707"/>
                <a:gd name="T11" fmla="*/ 405 h 643"/>
                <a:gd name="T12" fmla="*/ 327 w 707"/>
                <a:gd name="T13" fmla="*/ 425 h 643"/>
                <a:gd name="T14" fmla="*/ 381 w 707"/>
                <a:gd name="T15" fmla="*/ 425 h 643"/>
                <a:gd name="T16" fmla="*/ 427 w 707"/>
                <a:gd name="T17" fmla="*/ 405 h 643"/>
                <a:gd name="T18" fmla="*/ 459 w 707"/>
                <a:gd name="T19" fmla="*/ 368 h 643"/>
                <a:gd name="T20" fmla="*/ 471 w 707"/>
                <a:gd name="T21" fmla="*/ 321 h 643"/>
                <a:gd name="T22" fmla="*/ 459 w 707"/>
                <a:gd name="T23" fmla="*/ 274 h 643"/>
                <a:gd name="T24" fmla="*/ 427 w 707"/>
                <a:gd name="T25" fmla="*/ 238 h 643"/>
                <a:gd name="T26" fmla="*/ 381 w 707"/>
                <a:gd name="T27" fmla="*/ 217 h 643"/>
                <a:gd name="T28" fmla="*/ 354 w 707"/>
                <a:gd name="T29" fmla="*/ 0 h 643"/>
                <a:gd name="T30" fmla="*/ 447 w 707"/>
                <a:gd name="T31" fmla="*/ 11 h 643"/>
                <a:gd name="T32" fmla="*/ 532 w 707"/>
                <a:gd name="T33" fmla="*/ 44 h 643"/>
                <a:gd name="T34" fmla="*/ 603 w 707"/>
                <a:gd name="T35" fmla="*/ 94 h 643"/>
                <a:gd name="T36" fmla="*/ 658 w 707"/>
                <a:gd name="T37" fmla="*/ 159 h 643"/>
                <a:gd name="T38" fmla="*/ 695 w 707"/>
                <a:gd name="T39" fmla="*/ 236 h 643"/>
                <a:gd name="T40" fmla="*/ 707 w 707"/>
                <a:gd name="T41" fmla="*/ 321 h 643"/>
                <a:gd name="T42" fmla="*/ 695 w 707"/>
                <a:gd name="T43" fmla="*/ 407 h 643"/>
                <a:gd name="T44" fmla="*/ 658 w 707"/>
                <a:gd name="T45" fmla="*/ 484 h 643"/>
                <a:gd name="T46" fmla="*/ 603 w 707"/>
                <a:gd name="T47" fmla="*/ 549 h 643"/>
                <a:gd name="T48" fmla="*/ 532 w 707"/>
                <a:gd name="T49" fmla="*/ 600 h 643"/>
                <a:gd name="T50" fmla="*/ 447 w 707"/>
                <a:gd name="T51" fmla="*/ 632 h 643"/>
                <a:gd name="T52" fmla="*/ 354 w 707"/>
                <a:gd name="T53" fmla="*/ 643 h 643"/>
                <a:gd name="T54" fmla="*/ 260 w 707"/>
                <a:gd name="T55" fmla="*/ 632 h 643"/>
                <a:gd name="T56" fmla="*/ 175 w 707"/>
                <a:gd name="T57" fmla="*/ 600 h 643"/>
                <a:gd name="T58" fmla="*/ 104 w 707"/>
                <a:gd name="T59" fmla="*/ 549 h 643"/>
                <a:gd name="T60" fmla="*/ 49 w 707"/>
                <a:gd name="T61" fmla="*/ 484 h 643"/>
                <a:gd name="T62" fmla="*/ 13 w 707"/>
                <a:gd name="T63" fmla="*/ 407 h 643"/>
                <a:gd name="T64" fmla="*/ 0 w 707"/>
                <a:gd name="T65" fmla="*/ 321 h 643"/>
                <a:gd name="T66" fmla="*/ 13 w 707"/>
                <a:gd name="T67" fmla="*/ 236 h 643"/>
                <a:gd name="T68" fmla="*/ 49 w 707"/>
                <a:gd name="T69" fmla="*/ 159 h 643"/>
                <a:gd name="T70" fmla="*/ 104 w 707"/>
                <a:gd name="T71" fmla="*/ 94 h 643"/>
                <a:gd name="T72" fmla="*/ 175 w 707"/>
                <a:gd name="T73" fmla="*/ 44 h 643"/>
                <a:gd name="T74" fmla="*/ 260 w 707"/>
                <a:gd name="T75" fmla="*/ 11 h 643"/>
                <a:gd name="T76" fmla="*/ 354 w 707"/>
                <a:gd name="T7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7" h="643">
                  <a:moveTo>
                    <a:pt x="354" y="214"/>
                  </a:moveTo>
                  <a:lnTo>
                    <a:pt x="327" y="217"/>
                  </a:lnTo>
                  <a:lnTo>
                    <a:pt x="302" y="225"/>
                  </a:lnTo>
                  <a:lnTo>
                    <a:pt x="280" y="238"/>
                  </a:lnTo>
                  <a:lnTo>
                    <a:pt x="262" y="254"/>
                  </a:lnTo>
                  <a:lnTo>
                    <a:pt x="248" y="274"/>
                  </a:lnTo>
                  <a:lnTo>
                    <a:pt x="239" y="297"/>
                  </a:lnTo>
                  <a:lnTo>
                    <a:pt x="236" y="321"/>
                  </a:lnTo>
                  <a:lnTo>
                    <a:pt x="239" y="346"/>
                  </a:lnTo>
                  <a:lnTo>
                    <a:pt x="248" y="368"/>
                  </a:lnTo>
                  <a:lnTo>
                    <a:pt x="262" y="388"/>
                  </a:lnTo>
                  <a:lnTo>
                    <a:pt x="280" y="405"/>
                  </a:lnTo>
                  <a:lnTo>
                    <a:pt x="302" y="417"/>
                  </a:lnTo>
                  <a:lnTo>
                    <a:pt x="327" y="425"/>
                  </a:lnTo>
                  <a:lnTo>
                    <a:pt x="354" y="428"/>
                  </a:lnTo>
                  <a:lnTo>
                    <a:pt x="381" y="425"/>
                  </a:lnTo>
                  <a:lnTo>
                    <a:pt x="405" y="417"/>
                  </a:lnTo>
                  <a:lnTo>
                    <a:pt x="427" y="405"/>
                  </a:lnTo>
                  <a:lnTo>
                    <a:pt x="445" y="388"/>
                  </a:lnTo>
                  <a:lnTo>
                    <a:pt x="459" y="368"/>
                  </a:lnTo>
                  <a:lnTo>
                    <a:pt x="468" y="346"/>
                  </a:lnTo>
                  <a:lnTo>
                    <a:pt x="471" y="321"/>
                  </a:lnTo>
                  <a:lnTo>
                    <a:pt x="468" y="297"/>
                  </a:lnTo>
                  <a:lnTo>
                    <a:pt x="459" y="274"/>
                  </a:lnTo>
                  <a:lnTo>
                    <a:pt x="445" y="254"/>
                  </a:lnTo>
                  <a:lnTo>
                    <a:pt x="427" y="238"/>
                  </a:lnTo>
                  <a:lnTo>
                    <a:pt x="405" y="225"/>
                  </a:lnTo>
                  <a:lnTo>
                    <a:pt x="381" y="217"/>
                  </a:lnTo>
                  <a:lnTo>
                    <a:pt x="354" y="214"/>
                  </a:lnTo>
                  <a:close/>
                  <a:moveTo>
                    <a:pt x="354" y="0"/>
                  </a:moveTo>
                  <a:lnTo>
                    <a:pt x="402" y="3"/>
                  </a:lnTo>
                  <a:lnTo>
                    <a:pt x="447" y="11"/>
                  </a:lnTo>
                  <a:lnTo>
                    <a:pt x="491" y="25"/>
                  </a:lnTo>
                  <a:lnTo>
                    <a:pt x="532" y="44"/>
                  </a:lnTo>
                  <a:lnTo>
                    <a:pt x="569" y="67"/>
                  </a:lnTo>
                  <a:lnTo>
                    <a:pt x="603" y="94"/>
                  </a:lnTo>
                  <a:lnTo>
                    <a:pt x="633" y="125"/>
                  </a:lnTo>
                  <a:lnTo>
                    <a:pt x="658" y="159"/>
                  </a:lnTo>
                  <a:lnTo>
                    <a:pt x="679" y="196"/>
                  </a:lnTo>
                  <a:lnTo>
                    <a:pt x="695" y="236"/>
                  </a:lnTo>
                  <a:lnTo>
                    <a:pt x="703" y="278"/>
                  </a:lnTo>
                  <a:lnTo>
                    <a:pt x="707" y="321"/>
                  </a:lnTo>
                  <a:lnTo>
                    <a:pt x="703" y="365"/>
                  </a:lnTo>
                  <a:lnTo>
                    <a:pt x="695" y="407"/>
                  </a:lnTo>
                  <a:lnTo>
                    <a:pt x="679" y="446"/>
                  </a:lnTo>
                  <a:lnTo>
                    <a:pt x="658" y="484"/>
                  </a:lnTo>
                  <a:lnTo>
                    <a:pt x="633" y="519"/>
                  </a:lnTo>
                  <a:lnTo>
                    <a:pt x="603" y="549"/>
                  </a:lnTo>
                  <a:lnTo>
                    <a:pt x="569" y="577"/>
                  </a:lnTo>
                  <a:lnTo>
                    <a:pt x="532" y="600"/>
                  </a:lnTo>
                  <a:lnTo>
                    <a:pt x="491" y="618"/>
                  </a:lnTo>
                  <a:lnTo>
                    <a:pt x="447" y="632"/>
                  </a:lnTo>
                  <a:lnTo>
                    <a:pt x="402" y="640"/>
                  </a:lnTo>
                  <a:lnTo>
                    <a:pt x="354" y="643"/>
                  </a:lnTo>
                  <a:lnTo>
                    <a:pt x="305" y="640"/>
                  </a:lnTo>
                  <a:lnTo>
                    <a:pt x="260" y="632"/>
                  </a:lnTo>
                  <a:lnTo>
                    <a:pt x="216" y="618"/>
                  </a:lnTo>
                  <a:lnTo>
                    <a:pt x="175" y="600"/>
                  </a:lnTo>
                  <a:lnTo>
                    <a:pt x="138" y="577"/>
                  </a:lnTo>
                  <a:lnTo>
                    <a:pt x="104" y="549"/>
                  </a:lnTo>
                  <a:lnTo>
                    <a:pt x="74" y="519"/>
                  </a:lnTo>
                  <a:lnTo>
                    <a:pt x="49" y="484"/>
                  </a:lnTo>
                  <a:lnTo>
                    <a:pt x="28" y="446"/>
                  </a:lnTo>
                  <a:lnTo>
                    <a:pt x="13" y="407"/>
                  </a:lnTo>
                  <a:lnTo>
                    <a:pt x="4" y="365"/>
                  </a:lnTo>
                  <a:lnTo>
                    <a:pt x="0" y="321"/>
                  </a:lnTo>
                  <a:lnTo>
                    <a:pt x="4" y="278"/>
                  </a:lnTo>
                  <a:lnTo>
                    <a:pt x="13" y="236"/>
                  </a:lnTo>
                  <a:lnTo>
                    <a:pt x="28" y="196"/>
                  </a:lnTo>
                  <a:lnTo>
                    <a:pt x="49" y="159"/>
                  </a:lnTo>
                  <a:lnTo>
                    <a:pt x="74" y="125"/>
                  </a:lnTo>
                  <a:lnTo>
                    <a:pt x="104" y="94"/>
                  </a:lnTo>
                  <a:lnTo>
                    <a:pt x="138" y="67"/>
                  </a:lnTo>
                  <a:lnTo>
                    <a:pt x="175" y="44"/>
                  </a:lnTo>
                  <a:lnTo>
                    <a:pt x="216" y="25"/>
                  </a:lnTo>
                  <a:lnTo>
                    <a:pt x="260" y="11"/>
                  </a:lnTo>
                  <a:lnTo>
                    <a:pt x="305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73" name="Freeform 621"/>
            <p:cNvSpPr>
              <a:spLocks noEditPoints="1"/>
            </p:cNvSpPr>
            <p:nvPr/>
          </p:nvSpPr>
          <p:spPr bwMode="auto">
            <a:xfrm>
              <a:off x="1858" y="3941"/>
              <a:ext cx="326" cy="216"/>
            </a:xfrm>
            <a:custGeom>
              <a:avLst/>
              <a:gdLst>
                <a:gd name="T0" fmla="*/ 3147 w 3590"/>
                <a:gd name="T1" fmla="*/ 976 h 2153"/>
                <a:gd name="T2" fmla="*/ 2840 w 3590"/>
                <a:gd name="T3" fmla="*/ 611 h 2153"/>
                <a:gd name="T4" fmla="*/ 2768 w 3590"/>
                <a:gd name="T5" fmla="*/ 591 h 2153"/>
                <a:gd name="T6" fmla="*/ 2209 w 3590"/>
                <a:gd name="T7" fmla="*/ 0 h 2153"/>
                <a:gd name="T8" fmla="*/ 2261 w 3590"/>
                <a:gd name="T9" fmla="*/ 19 h 2153"/>
                <a:gd name="T10" fmla="*/ 2281 w 3590"/>
                <a:gd name="T11" fmla="*/ 66 h 2153"/>
                <a:gd name="T12" fmla="*/ 2955 w 3590"/>
                <a:gd name="T13" fmla="*/ 343 h 2153"/>
                <a:gd name="T14" fmla="*/ 3018 w 3590"/>
                <a:gd name="T15" fmla="*/ 367 h 2153"/>
                <a:gd name="T16" fmla="*/ 3452 w 3590"/>
                <a:gd name="T17" fmla="*/ 875 h 2153"/>
                <a:gd name="T18" fmla="*/ 3483 w 3590"/>
                <a:gd name="T19" fmla="*/ 931 h 2153"/>
                <a:gd name="T20" fmla="*/ 3496 w 3590"/>
                <a:gd name="T21" fmla="*/ 993 h 2153"/>
                <a:gd name="T22" fmla="*/ 3539 w 3590"/>
                <a:gd name="T23" fmla="*/ 1795 h 2153"/>
                <a:gd name="T24" fmla="*/ 3581 w 3590"/>
                <a:gd name="T25" fmla="*/ 1824 h 2153"/>
                <a:gd name="T26" fmla="*/ 3590 w 3590"/>
                <a:gd name="T27" fmla="*/ 2087 h 2153"/>
                <a:gd name="T28" fmla="*/ 3570 w 3590"/>
                <a:gd name="T29" fmla="*/ 2134 h 2153"/>
                <a:gd name="T30" fmla="*/ 3518 w 3590"/>
                <a:gd name="T31" fmla="*/ 2153 h 2153"/>
                <a:gd name="T32" fmla="*/ 3281 w 3590"/>
                <a:gd name="T33" fmla="*/ 2050 h 2153"/>
                <a:gd name="T34" fmla="*/ 3218 w 3590"/>
                <a:gd name="T35" fmla="*/ 1912 h 2153"/>
                <a:gd name="T36" fmla="*/ 3109 w 3590"/>
                <a:gd name="T37" fmla="*/ 1802 h 2153"/>
                <a:gd name="T38" fmla="*/ 2967 w 3590"/>
                <a:gd name="T39" fmla="*/ 1728 h 2153"/>
                <a:gd name="T40" fmla="*/ 2800 w 3590"/>
                <a:gd name="T41" fmla="*/ 1702 h 2153"/>
                <a:gd name="T42" fmla="*/ 2632 w 3590"/>
                <a:gd name="T43" fmla="*/ 1728 h 2153"/>
                <a:gd name="T44" fmla="*/ 2490 w 3590"/>
                <a:gd name="T45" fmla="*/ 1802 h 2153"/>
                <a:gd name="T46" fmla="*/ 2382 w 3590"/>
                <a:gd name="T47" fmla="*/ 1912 h 2153"/>
                <a:gd name="T48" fmla="*/ 2318 w 3590"/>
                <a:gd name="T49" fmla="*/ 2050 h 2153"/>
                <a:gd name="T50" fmla="*/ 1310 w 3590"/>
                <a:gd name="T51" fmla="*/ 2153 h 2153"/>
                <a:gd name="T52" fmla="*/ 1280 w 3590"/>
                <a:gd name="T53" fmla="*/ 2002 h 2153"/>
                <a:gd name="T54" fmla="*/ 1201 w 3590"/>
                <a:gd name="T55" fmla="*/ 1872 h 2153"/>
                <a:gd name="T56" fmla="*/ 1080 w 3590"/>
                <a:gd name="T57" fmla="*/ 1772 h 2153"/>
                <a:gd name="T58" fmla="*/ 928 w 3590"/>
                <a:gd name="T59" fmla="*/ 1714 h 2153"/>
                <a:gd name="T60" fmla="*/ 757 w 3590"/>
                <a:gd name="T61" fmla="*/ 1705 h 2153"/>
                <a:gd name="T62" fmla="*/ 597 w 3590"/>
                <a:gd name="T63" fmla="*/ 1748 h 2153"/>
                <a:gd name="T64" fmla="*/ 465 w 3590"/>
                <a:gd name="T65" fmla="*/ 1835 h 2153"/>
                <a:gd name="T66" fmla="*/ 370 w 3590"/>
                <a:gd name="T67" fmla="*/ 1955 h 2153"/>
                <a:gd name="T68" fmla="*/ 323 w 3590"/>
                <a:gd name="T69" fmla="*/ 2101 h 2153"/>
                <a:gd name="T70" fmla="*/ 53 w 3590"/>
                <a:gd name="T71" fmla="*/ 2151 h 2153"/>
                <a:gd name="T72" fmla="*/ 10 w 3590"/>
                <a:gd name="T73" fmla="*/ 2120 h 2153"/>
                <a:gd name="T74" fmla="*/ 0 w 3590"/>
                <a:gd name="T75" fmla="*/ 1857 h 2153"/>
                <a:gd name="T76" fmla="*/ 21 w 3590"/>
                <a:gd name="T77" fmla="*/ 1811 h 2153"/>
                <a:gd name="T78" fmla="*/ 70 w 3590"/>
                <a:gd name="T79" fmla="*/ 1792 h 2153"/>
                <a:gd name="T80" fmla="*/ 112 w 3590"/>
                <a:gd name="T81" fmla="*/ 224 h 2153"/>
                <a:gd name="T82" fmla="*/ 155 w 3590"/>
                <a:gd name="T83" fmla="*/ 119 h 2153"/>
                <a:gd name="T84" fmla="*/ 241 w 3590"/>
                <a:gd name="T85" fmla="*/ 42 h 2153"/>
                <a:gd name="T86" fmla="*/ 355 w 3590"/>
                <a:gd name="T87" fmla="*/ 2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90" h="2153">
                  <a:moveTo>
                    <a:pt x="2465" y="591"/>
                  </a:moveTo>
                  <a:lnTo>
                    <a:pt x="2465" y="976"/>
                  </a:lnTo>
                  <a:lnTo>
                    <a:pt x="3147" y="976"/>
                  </a:lnTo>
                  <a:lnTo>
                    <a:pt x="2878" y="641"/>
                  </a:lnTo>
                  <a:lnTo>
                    <a:pt x="2861" y="625"/>
                  </a:lnTo>
                  <a:lnTo>
                    <a:pt x="2840" y="611"/>
                  </a:lnTo>
                  <a:lnTo>
                    <a:pt x="2816" y="600"/>
                  </a:lnTo>
                  <a:lnTo>
                    <a:pt x="2791" y="593"/>
                  </a:lnTo>
                  <a:lnTo>
                    <a:pt x="2768" y="591"/>
                  </a:lnTo>
                  <a:lnTo>
                    <a:pt x="2465" y="591"/>
                  </a:lnTo>
                  <a:close/>
                  <a:moveTo>
                    <a:pt x="398" y="0"/>
                  </a:moveTo>
                  <a:lnTo>
                    <a:pt x="2209" y="0"/>
                  </a:lnTo>
                  <a:lnTo>
                    <a:pt x="2229" y="2"/>
                  </a:lnTo>
                  <a:lnTo>
                    <a:pt x="2246" y="9"/>
                  </a:lnTo>
                  <a:lnTo>
                    <a:pt x="2261" y="19"/>
                  </a:lnTo>
                  <a:lnTo>
                    <a:pt x="2272" y="32"/>
                  </a:lnTo>
                  <a:lnTo>
                    <a:pt x="2279" y="48"/>
                  </a:lnTo>
                  <a:lnTo>
                    <a:pt x="2281" y="66"/>
                  </a:lnTo>
                  <a:lnTo>
                    <a:pt x="2281" y="342"/>
                  </a:lnTo>
                  <a:lnTo>
                    <a:pt x="2934" y="342"/>
                  </a:lnTo>
                  <a:lnTo>
                    <a:pt x="2955" y="343"/>
                  </a:lnTo>
                  <a:lnTo>
                    <a:pt x="2977" y="349"/>
                  </a:lnTo>
                  <a:lnTo>
                    <a:pt x="2999" y="357"/>
                  </a:lnTo>
                  <a:lnTo>
                    <a:pt x="3018" y="367"/>
                  </a:lnTo>
                  <a:lnTo>
                    <a:pt x="3036" y="380"/>
                  </a:lnTo>
                  <a:lnTo>
                    <a:pt x="3050" y="394"/>
                  </a:lnTo>
                  <a:lnTo>
                    <a:pt x="3452" y="875"/>
                  </a:lnTo>
                  <a:lnTo>
                    <a:pt x="3464" y="891"/>
                  </a:lnTo>
                  <a:lnTo>
                    <a:pt x="3474" y="910"/>
                  </a:lnTo>
                  <a:lnTo>
                    <a:pt x="3483" y="931"/>
                  </a:lnTo>
                  <a:lnTo>
                    <a:pt x="3489" y="952"/>
                  </a:lnTo>
                  <a:lnTo>
                    <a:pt x="3494" y="973"/>
                  </a:lnTo>
                  <a:lnTo>
                    <a:pt x="3496" y="993"/>
                  </a:lnTo>
                  <a:lnTo>
                    <a:pt x="3496" y="1792"/>
                  </a:lnTo>
                  <a:lnTo>
                    <a:pt x="3520" y="1792"/>
                  </a:lnTo>
                  <a:lnTo>
                    <a:pt x="3539" y="1795"/>
                  </a:lnTo>
                  <a:lnTo>
                    <a:pt x="3555" y="1801"/>
                  </a:lnTo>
                  <a:lnTo>
                    <a:pt x="3570" y="1811"/>
                  </a:lnTo>
                  <a:lnTo>
                    <a:pt x="3581" y="1824"/>
                  </a:lnTo>
                  <a:lnTo>
                    <a:pt x="3588" y="1840"/>
                  </a:lnTo>
                  <a:lnTo>
                    <a:pt x="3590" y="1857"/>
                  </a:lnTo>
                  <a:lnTo>
                    <a:pt x="3590" y="2087"/>
                  </a:lnTo>
                  <a:lnTo>
                    <a:pt x="3588" y="2105"/>
                  </a:lnTo>
                  <a:lnTo>
                    <a:pt x="3581" y="2120"/>
                  </a:lnTo>
                  <a:lnTo>
                    <a:pt x="3570" y="2134"/>
                  </a:lnTo>
                  <a:lnTo>
                    <a:pt x="3554" y="2144"/>
                  </a:lnTo>
                  <a:lnTo>
                    <a:pt x="3538" y="2151"/>
                  </a:lnTo>
                  <a:lnTo>
                    <a:pt x="3518" y="2153"/>
                  </a:lnTo>
                  <a:lnTo>
                    <a:pt x="3295" y="2153"/>
                  </a:lnTo>
                  <a:lnTo>
                    <a:pt x="3291" y="2101"/>
                  </a:lnTo>
                  <a:lnTo>
                    <a:pt x="3281" y="2050"/>
                  </a:lnTo>
                  <a:lnTo>
                    <a:pt x="3266" y="2002"/>
                  </a:lnTo>
                  <a:lnTo>
                    <a:pt x="3244" y="1955"/>
                  </a:lnTo>
                  <a:lnTo>
                    <a:pt x="3218" y="1912"/>
                  </a:lnTo>
                  <a:lnTo>
                    <a:pt x="3186" y="1872"/>
                  </a:lnTo>
                  <a:lnTo>
                    <a:pt x="3149" y="1835"/>
                  </a:lnTo>
                  <a:lnTo>
                    <a:pt x="3109" y="1802"/>
                  </a:lnTo>
                  <a:lnTo>
                    <a:pt x="3065" y="1772"/>
                  </a:lnTo>
                  <a:lnTo>
                    <a:pt x="3017" y="1748"/>
                  </a:lnTo>
                  <a:lnTo>
                    <a:pt x="2967" y="1728"/>
                  </a:lnTo>
                  <a:lnTo>
                    <a:pt x="2913" y="1714"/>
                  </a:lnTo>
                  <a:lnTo>
                    <a:pt x="2857" y="1705"/>
                  </a:lnTo>
                  <a:lnTo>
                    <a:pt x="2800" y="1702"/>
                  </a:lnTo>
                  <a:lnTo>
                    <a:pt x="2741" y="1705"/>
                  </a:lnTo>
                  <a:lnTo>
                    <a:pt x="2686" y="1714"/>
                  </a:lnTo>
                  <a:lnTo>
                    <a:pt x="2632" y="1728"/>
                  </a:lnTo>
                  <a:lnTo>
                    <a:pt x="2582" y="1748"/>
                  </a:lnTo>
                  <a:lnTo>
                    <a:pt x="2534" y="1772"/>
                  </a:lnTo>
                  <a:lnTo>
                    <a:pt x="2490" y="1802"/>
                  </a:lnTo>
                  <a:lnTo>
                    <a:pt x="2450" y="1835"/>
                  </a:lnTo>
                  <a:lnTo>
                    <a:pt x="2413" y="1872"/>
                  </a:lnTo>
                  <a:lnTo>
                    <a:pt x="2382" y="1912"/>
                  </a:lnTo>
                  <a:lnTo>
                    <a:pt x="2355" y="1955"/>
                  </a:lnTo>
                  <a:lnTo>
                    <a:pt x="2333" y="2002"/>
                  </a:lnTo>
                  <a:lnTo>
                    <a:pt x="2318" y="2050"/>
                  </a:lnTo>
                  <a:lnTo>
                    <a:pt x="2308" y="2101"/>
                  </a:lnTo>
                  <a:lnTo>
                    <a:pt x="2305" y="2153"/>
                  </a:lnTo>
                  <a:lnTo>
                    <a:pt x="1310" y="2153"/>
                  </a:lnTo>
                  <a:lnTo>
                    <a:pt x="1307" y="2101"/>
                  </a:lnTo>
                  <a:lnTo>
                    <a:pt x="1297" y="2050"/>
                  </a:lnTo>
                  <a:lnTo>
                    <a:pt x="1280" y="2002"/>
                  </a:lnTo>
                  <a:lnTo>
                    <a:pt x="1260" y="1955"/>
                  </a:lnTo>
                  <a:lnTo>
                    <a:pt x="1233" y="1912"/>
                  </a:lnTo>
                  <a:lnTo>
                    <a:pt x="1201" y="1872"/>
                  </a:lnTo>
                  <a:lnTo>
                    <a:pt x="1165" y="1835"/>
                  </a:lnTo>
                  <a:lnTo>
                    <a:pt x="1124" y="1802"/>
                  </a:lnTo>
                  <a:lnTo>
                    <a:pt x="1080" y="1772"/>
                  </a:lnTo>
                  <a:lnTo>
                    <a:pt x="1032" y="1748"/>
                  </a:lnTo>
                  <a:lnTo>
                    <a:pt x="981" y="1728"/>
                  </a:lnTo>
                  <a:lnTo>
                    <a:pt x="928" y="1714"/>
                  </a:lnTo>
                  <a:lnTo>
                    <a:pt x="872" y="1705"/>
                  </a:lnTo>
                  <a:lnTo>
                    <a:pt x="815" y="1702"/>
                  </a:lnTo>
                  <a:lnTo>
                    <a:pt x="757" y="1705"/>
                  </a:lnTo>
                  <a:lnTo>
                    <a:pt x="702" y="1714"/>
                  </a:lnTo>
                  <a:lnTo>
                    <a:pt x="648" y="1728"/>
                  </a:lnTo>
                  <a:lnTo>
                    <a:pt x="597" y="1748"/>
                  </a:lnTo>
                  <a:lnTo>
                    <a:pt x="550" y="1772"/>
                  </a:lnTo>
                  <a:lnTo>
                    <a:pt x="505" y="1802"/>
                  </a:lnTo>
                  <a:lnTo>
                    <a:pt x="465" y="1835"/>
                  </a:lnTo>
                  <a:lnTo>
                    <a:pt x="429" y="1872"/>
                  </a:lnTo>
                  <a:lnTo>
                    <a:pt x="397" y="1912"/>
                  </a:lnTo>
                  <a:lnTo>
                    <a:pt x="370" y="1955"/>
                  </a:lnTo>
                  <a:lnTo>
                    <a:pt x="349" y="2002"/>
                  </a:lnTo>
                  <a:lnTo>
                    <a:pt x="332" y="2050"/>
                  </a:lnTo>
                  <a:lnTo>
                    <a:pt x="323" y="2101"/>
                  </a:lnTo>
                  <a:lnTo>
                    <a:pt x="319" y="2153"/>
                  </a:lnTo>
                  <a:lnTo>
                    <a:pt x="73" y="2153"/>
                  </a:lnTo>
                  <a:lnTo>
                    <a:pt x="53" y="2151"/>
                  </a:lnTo>
                  <a:lnTo>
                    <a:pt x="36" y="2144"/>
                  </a:lnTo>
                  <a:lnTo>
                    <a:pt x="21" y="2134"/>
                  </a:lnTo>
                  <a:lnTo>
                    <a:pt x="10" y="2120"/>
                  </a:lnTo>
                  <a:lnTo>
                    <a:pt x="2" y="2105"/>
                  </a:lnTo>
                  <a:lnTo>
                    <a:pt x="0" y="2087"/>
                  </a:lnTo>
                  <a:lnTo>
                    <a:pt x="0" y="1857"/>
                  </a:lnTo>
                  <a:lnTo>
                    <a:pt x="2" y="1840"/>
                  </a:lnTo>
                  <a:lnTo>
                    <a:pt x="10" y="1824"/>
                  </a:lnTo>
                  <a:lnTo>
                    <a:pt x="21" y="1811"/>
                  </a:lnTo>
                  <a:lnTo>
                    <a:pt x="35" y="1801"/>
                  </a:lnTo>
                  <a:lnTo>
                    <a:pt x="52" y="1795"/>
                  </a:lnTo>
                  <a:lnTo>
                    <a:pt x="70" y="1792"/>
                  </a:lnTo>
                  <a:lnTo>
                    <a:pt x="109" y="1792"/>
                  </a:lnTo>
                  <a:lnTo>
                    <a:pt x="109" y="264"/>
                  </a:lnTo>
                  <a:lnTo>
                    <a:pt x="112" y="224"/>
                  </a:lnTo>
                  <a:lnTo>
                    <a:pt x="121" y="187"/>
                  </a:lnTo>
                  <a:lnTo>
                    <a:pt x="135" y="152"/>
                  </a:lnTo>
                  <a:lnTo>
                    <a:pt x="155" y="119"/>
                  </a:lnTo>
                  <a:lnTo>
                    <a:pt x="179" y="90"/>
                  </a:lnTo>
                  <a:lnTo>
                    <a:pt x="208" y="64"/>
                  </a:lnTo>
                  <a:lnTo>
                    <a:pt x="241" y="42"/>
                  </a:lnTo>
                  <a:lnTo>
                    <a:pt x="276" y="24"/>
                  </a:lnTo>
                  <a:lnTo>
                    <a:pt x="315" y="11"/>
                  </a:lnTo>
                  <a:lnTo>
                    <a:pt x="355" y="2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DECB1A80-71F5-4FF2-A33E-5D89CD8D6C10}"/>
              </a:ext>
            </a:extLst>
          </p:cNvPr>
          <p:cNvSpPr/>
          <p:nvPr/>
        </p:nvSpPr>
        <p:spPr>
          <a:xfrm>
            <a:off x="4002385" y="2246064"/>
            <a:ext cx="1932932" cy="82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Lorem Ipsum is simply dummy text of the printing and dummy text </a:t>
            </a: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  <a:latin typeface="DauphinPlain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ECB1A80-71F5-4FF2-A33E-5D89CD8D6C10}"/>
              </a:ext>
            </a:extLst>
          </p:cNvPr>
          <p:cNvSpPr/>
          <p:nvPr/>
        </p:nvSpPr>
        <p:spPr>
          <a:xfrm>
            <a:off x="6653124" y="2281662"/>
            <a:ext cx="1932932" cy="82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Lorem Ipsum is simply dummy text of the printing and dummy text </a:t>
            </a: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  <a:latin typeface="DauphinPlain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ECB1A80-71F5-4FF2-A33E-5D89CD8D6C10}"/>
              </a:ext>
            </a:extLst>
          </p:cNvPr>
          <p:cNvSpPr/>
          <p:nvPr/>
        </p:nvSpPr>
        <p:spPr>
          <a:xfrm>
            <a:off x="9303861" y="2317261"/>
            <a:ext cx="1932932" cy="82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Lorem Ipsum is simply dummy text of the printing and dummy text </a:t>
            </a: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  <a:latin typeface="DauphinPlain"/>
            </a:endParaRPr>
          </a:p>
        </p:txBody>
      </p:sp>
    </p:spTree>
    <p:extLst>
      <p:ext uri="{BB962C8B-B14F-4D97-AF65-F5344CB8AC3E}">
        <p14:creationId xmlns:p14="http://schemas.microsoft.com/office/powerpoint/2010/main" val="282056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占位符 71">
            <a:extLst>
              <a:ext uri="{FF2B5EF4-FFF2-40B4-BE49-F238E27FC236}">
                <a16:creationId xmlns:a16="http://schemas.microsoft.com/office/drawing/2014/main" id="{F3284021-9F35-0952-1023-285B394E01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49007" y="1569936"/>
            <a:ext cx="2315183" cy="2480553"/>
          </a:xfrm>
        </p:spPr>
      </p:pic>
      <p:pic>
        <p:nvPicPr>
          <p:cNvPr id="67" name="图片占位符 66">
            <a:extLst>
              <a:ext uri="{FF2B5EF4-FFF2-40B4-BE49-F238E27FC236}">
                <a16:creationId xmlns:a16="http://schemas.microsoft.com/office/drawing/2014/main" id="{56871C33-6F50-2A05-06CD-0650B3EA877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8428" y="1569936"/>
            <a:ext cx="2315183" cy="2480553"/>
          </a:xfrm>
        </p:spPr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2163B12B-EF2D-7427-3A3C-5ABD9A0FC43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38120" y="1569936"/>
            <a:ext cx="2315183" cy="2480553"/>
          </a:xfrm>
        </p:spPr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0F399D77-29A4-F61C-BC73-8FD7FF748C1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7812" y="1569936"/>
            <a:ext cx="2315183" cy="2480553"/>
          </a:xfrm>
        </p:spPr>
      </p:pic>
      <p:sp>
        <p:nvSpPr>
          <p:cNvPr id="10" name="Chevron 9"/>
          <p:cNvSpPr/>
          <p:nvPr/>
        </p:nvSpPr>
        <p:spPr>
          <a:xfrm>
            <a:off x="1241821" y="3914302"/>
            <a:ext cx="1887165" cy="272375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Janna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Doe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6424" y="4186677"/>
            <a:ext cx="2457958" cy="519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</a:p>
        </p:txBody>
      </p:sp>
      <p:sp>
        <p:nvSpPr>
          <p:cNvPr id="25" name="Chevron 24"/>
          <p:cNvSpPr/>
          <p:nvPr/>
        </p:nvSpPr>
        <p:spPr>
          <a:xfrm>
            <a:off x="3852129" y="3914302"/>
            <a:ext cx="1887165" cy="27237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John Doe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66732" y="4186677"/>
            <a:ext cx="2457958" cy="519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</a:p>
        </p:txBody>
      </p:sp>
      <p:sp>
        <p:nvSpPr>
          <p:cNvPr id="39" name="Chevron 38"/>
          <p:cNvSpPr/>
          <p:nvPr/>
        </p:nvSpPr>
        <p:spPr>
          <a:xfrm>
            <a:off x="6462437" y="3914302"/>
            <a:ext cx="1887165" cy="272375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Mike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Doe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177040" y="4186677"/>
            <a:ext cx="2457958" cy="519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</a:p>
        </p:txBody>
      </p:sp>
      <p:sp>
        <p:nvSpPr>
          <p:cNvPr id="53" name="Chevron 52"/>
          <p:cNvSpPr/>
          <p:nvPr/>
        </p:nvSpPr>
        <p:spPr>
          <a:xfrm>
            <a:off x="9063016" y="3914302"/>
            <a:ext cx="1887165" cy="272375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Mary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Doe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777619" y="4186677"/>
            <a:ext cx="2457958" cy="519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68741190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590"/>
          <p:cNvSpPr/>
          <p:nvPr/>
        </p:nvSpPr>
        <p:spPr>
          <a:xfrm rot="17968380" flipH="1">
            <a:off x="5747385" y="-2345854"/>
            <a:ext cx="98883" cy="12279798"/>
          </a:xfrm>
          <a:prstGeom prst="rect">
            <a:avLst/>
          </a:prstGeom>
          <a:solidFill>
            <a:srgbClr val="ECECE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7947195" y="3631070"/>
            <a:ext cx="1140288" cy="408745"/>
          </a:xfrm>
        </p:spPr>
        <p:txBody>
          <a:bodyPr>
            <a:normAutofit/>
          </a:bodyPr>
          <a:lstStyle/>
          <a:p>
            <a:r>
              <a:rPr lang="en-GB" sz="2000" dirty="0"/>
              <a:t>Success</a:t>
            </a:r>
          </a:p>
        </p:txBody>
      </p:sp>
      <p:sp>
        <p:nvSpPr>
          <p:cNvPr id="52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5617911" y="2534336"/>
            <a:ext cx="1412623" cy="408745"/>
          </a:xfrm>
        </p:spPr>
        <p:txBody>
          <a:bodyPr>
            <a:normAutofit/>
          </a:bodyPr>
          <a:lstStyle/>
          <a:p>
            <a:r>
              <a:rPr lang="en-GB" dirty="0"/>
              <a:t>Join Partner</a:t>
            </a:r>
          </a:p>
        </p:txBody>
      </p:sp>
      <p:sp>
        <p:nvSpPr>
          <p:cNvPr id="58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1954117" y="739379"/>
            <a:ext cx="1140288" cy="264169"/>
          </a:xfrm>
        </p:spPr>
        <p:txBody>
          <a:bodyPr>
            <a:normAutofit/>
          </a:bodyPr>
          <a:lstStyle/>
          <a:p>
            <a:r>
              <a:rPr lang="en-GB" sz="1600" dirty="0"/>
              <a:t>Born</a:t>
            </a:r>
          </a:p>
        </p:txBody>
      </p:sp>
      <p:sp>
        <p:nvSpPr>
          <p:cNvPr id="63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778181" y="1674126"/>
            <a:ext cx="1140288" cy="264169"/>
          </a:xfrm>
        </p:spPr>
        <p:txBody>
          <a:bodyPr>
            <a:normAutofit/>
          </a:bodyPr>
          <a:lstStyle/>
          <a:p>
            <a:r>
              <a:rPr lang="en-GB" sz="1600" dirty="0"/>
              <a:t>Growth</a:t>
            </a:r>
          </a:p>
        </p:txBody>
      </p:sp>
      <p:sp>
        <p:nvSpPr>
          <p:cNvPr id="68" name="Freeform 47"/>
          <p:cNvSpPr>
            <a:spLocks/>
          </p:cNvSpPr>
          <p:nvPr/>
        </p:nvSpPr>
        <p:spPr bwMode="auto">
          <a:xfrm>
            <a:off x="1960271" y="1003388"/>
            <a:ext cx="1235075" cy="819150"/>
          </a:xfrm>
          <a:custGeom>
            <a:avLst/>
            <a:gdLst>
              <a:gd name="T0" fmla="*/ 778 w 778"/>
              <a:gd name="T1" fmla="*/ 306 h 516"/>
              <a:gd name="T2" fmla="*/ 507 w 778"/>
              <a:gd name="T3" fmla="*/ 306 h 516"/>
              <a:gd name="T4" fmla="*/ 332 w 778"/>
              <a:gd name="T5" fmla="*/ 516 h 516"/>
              <a:gd name="T6" fmla="*/ 331 w 778"/>
              <a:gd name="T7" fmla="*/ 306 h 516"/>
              <a:gd name="T8" fmla="*/ 0 w 778"/>
              <a:gd name="T9" fmla="*/ 306 h 516"/>
              <a:gd name="T10" fmla="*/ 0 w 778"/>
              <a:gd name="T11" fmla="*/ 0 h 516"/>
              <a:gd name="T12" fmla="*/ 778 w 778"/>
              <a:gd name="T13" fmla="*/ 0 h 516"/>
              <a:gd name="T14" fmla="*/ 778 w 778"/>
              <a:gd name="T15" fmla="*/ 30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8" h="516">
                <a:moveTo>
                  <a:pt x="778" y="306"/>
                </a:moveTo>
                <a:lnTo>
                  <a:pt x="507" y="306"/>
                </a:lnTo>
                <a:lnTo>
                  <a:pt x="332" y="516"/>
                </a:lnTo>
                <a:lnTo>
                  <a:pt x="331" y="306"/>
                </a:lnTo>
                <a:lnTo>
                  <a:pt x="0" y="306"/>
                </a:lnTo>
                <a:lnTo>
                  <a:pt x="0" y="0"/>
                </a:lnTo>
                <a:lnTo>
                  <a:pt x="778" y="0"/>
                </a:lnTo>
                <a:lnTo>
                  <a:pt x="778" y="3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lt1"/>
              </a:solidFill>
              <a:latin typeface="Neris" panose="00000800000000000000" pitchFamily="50" charset="0"/>
            </a:endParaRPr>
          </a:p>
        </p:txBody>
      </p:sp>
      <p:sp>
        <p:nvSpPr>
          <p:cNvPr id="60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2088693" y="1137067"/>
            <a:ext cx="953414" cy="295674"/>
          </a:xfrm>
        </p:spPr>
        <p:txBody>
          <a:bodyPr>
            <a:normAutofit/>
          </a:bodyPr>
          <a:lstStyle/>
          <a:p>
            <a:pPr algn="ctr"/>
            <a:r>
              <a:rPr lang="en-GB" sz="1600" dirty="0"/>
              <a:t>2020</a:t>
            </a:r>
          </a:p>
        </p:txBody>
      </p:sp>
      <p:sp>
        <p:nvSpPr>
          <p:cNvPr id="71" name="Freeform 51"/>
          <p:cNvSpPr>
            <a:spLocks/>
          </p:cNvSpPr>
          <p:nvPr/>
        </p:nvSpPr>
        <p:spPr bwMode="auto">
          <a:xfrm>
            <a:off x="3785053" y="1967672"/>
            <a:ext cx="1419225" cy="939800"/>
          </a:xfrm>
          <a:custGeom>
            <a:avLst/>
            <a:gdLst>
              <a:gd name="T0" fmla="*/ 894 w 894"/>
              <a:gd name="T1" fmla="*/ 351 h 592"/>
              <a:gd name="T2" fmla="*/ 583 w 894"/>
              <a:gd name="T3" fmla="*/ 351 h 592"/>
              <a:gd name="T4" fmla="*/ 382 w 894"/>
              <a:gd name="T5" fmla="*/ 592 h 592"/>
              <a:gd name="T6" fmla="*/ 380 w 894"/>
              <a:gd name="T7" fmla="*/ 351 h 592"/>
              <a:gd name="T8" fmla="*/ 0 w 894"/>
              <a:gd name="T9" fmla="*/ 351 h 592"/>
              <a:gd name="T10" fmla="*/ 0 w 894"/>
              <a:gd name="T11" fmla="*/ 0 h 592"/>
              <a:gd name="T12" fmla="*/ 894 w 894"/>
              <a:gd name="T13" fmla="*/ 0 h 592"/>
              <a:gd name="T14" fmla="*/ 894 w 894"/>
              <a:gd name="T15" fmla="*/ 35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4" h="592">
                <a:moveTo>
                  <a:pt x="894" y="351"/>
                </a:moveTo>
                <a:lnTo>
                  <a:pt x="583" y="351"/>
                </a:lnTo>
                <a:lnTo>
                  <a:pt x="382" y="592"/>
                </a:lnTo>
                <a:lnTo>
                  <a:pt x="380" y="351"/>
                </a:lnTo>
                <a:lnTo>
                  <a:pt x="0" y="351"/>
                </a:lnTo>
                <a:lnTo>
                  <a:pt x="0" y="0"/>
                </a:lnTo>
                <a:lnTo>
                  <a:pt x="894" y="0"/>
                </a:lnTo>
                <a:lnTo>
                  <a:pt x="894" y="3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lt1"/>
              </a:solidFill>
              <a:latin typeface="Neris" panose="00000800000000000000" pitchFamily="50" charset="0"/>
            </a:endParaRPr>
          </a:p>
        </p:txBody>
      </p:sp>
      <p:sp>
        <p:nvSpPr>
          <p:cNvPr id="6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019437" y="2109914"/>
            <a:ext cx="953414" cy="295674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2021</a:t>
            </a:r>
          </a:p>
        </p:txBody>
      </p:sp>
      <p:sp>
        <p:nvSpPr>
          <p:cNvPr id="74" name="Freeform 55"/>
          <p:cNvSpPr>
            <a:spLocks/>
          </p:cNvSpPr>
          <p:nvPr/>
        </p:nvSpPr>
        <p:spPr bwMode="auto">
          <a:xfrm>
            <a:off x="5619248" y="2872502"/>
            <a:ext cx="1743075" cy="1152525"/>
          </a:xfrm>
          <a:custGeom>
            <a:avLst/>
            <a:gdLst>
              <a:gd name="T0" fmla="*/ 1098 w 1098"/>
              <a:gd name="T1" fmla="*/ 430 h 726"/>
              <a:gd name="T2" fmla="*/ 716 w 1098"/>
              <a:gd name="T3" fmla="*/ 430 h 726"/>
              <a:gd name="T4" fmla="*/ 469 w 1098"/>
              <a:gd name="T5" fmla="*/ 726 h 726"/>
              <a:gd name="T6" fmla="*/ 467 w 1098"/>
              <a:gd name="T7" fmla="*/ 430 h 726"/>
              <a:gd name="T8" fmla="*/ 0 w 1098"/>
              <a:gd name="T9" fmla="*/ 430 h 726"/>
              <a:gd name="T10" fmla="*/ 0 w 1098"/>
              <a:gd name="T11" fmla="*/ 0 h 726"/>
              <a:gd name="T12" fmla="*/ 1098 w 1098"/>
              <a:gd name="T13" fmla="*/ 0 h 726"/>
              <a:gd name="T14" fmla="*/ 1098 w 1098"/>
              <a:gd name="T15" fmla="*/ 43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8" h="726">
                <a:moveTo>
                  <a:pt x="1098" y="430"/>
                </a:moveTo>
                <a:lnTo>
                  <a:pt x="716" y="430"/>
                </a:lnTo>
                <a:lnTo>
                  <a:pt x="469" y="726"/>
                </a:lnTo>
                <a:lnTo>
                  <a:pt x="467" y="430"/>
                </a:lnTo>
                <a:lnTo>
                  <a:pt x="0" y="430"/>
                </a:lnTo>
                <a:lnTo>
                  <a:pt x="0" y="0"/>
                </a:lnTo>
                <a:lnTo>
                  <a:pt x="1098" y="0"/>
                </a:lnTo>
                <a:lnTo>
                  <a:pt x="1098" y="4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lt1"/>
              </a:solidFill>
              <a:latin typeface="Neris" panose="00000800000000000000" pitchFamily="50" charset="0"/>
            </a:endParaRPr>
          </a:p>
        </p:txBody>
      </p:sp>
      <p:sp>
        <p:nvSpPr>
          <p:cNvPr id="54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5813953" y="3059857"/>
            <a:ext cx="1318016" cy="408745"/>
          </a:xfrm>
        </p:spPr>
        <p:txBody>
          <a:bodyPr>
            <a:normAutofit/>
          </a:bodyPr>
          <a:lstStyle/>
          <a:p>
            <a:pPr algn="ctr"/>
            <a:r>
              <a:rPr lang="en-GB" sz="2100" dirty="0"/>
              <a:t>2022</a:t>
            </a:r>
          </a:p>
        </p:txBody>
      </p:sp>
      <p:sp>
        <p:nvSpPr>
          <p:cNvPr id="77" name="Freeform 59"/>
          <p:cNvSpPr>
            <a:spLocks/>
          </p:cNvSpPr>
          <p:nvPr/>
        </p:nvSpPr>
        <p:spPr bwMode="auto">
          <a:xfrm>
            <a:off x="7949435" y="4025027"/>
            <a:ext cx="1962150" cy="1298575"/>
          </a:xfrm>
          <a:custGeom>
            <a:avLst/>
            <a:gdLst>
              <a:gd name="T0" fmla="*/ 1236 w 1236"/>
              <a:gd name="T1" fmla="*/ 485 h 818"/>
              <a:gd name="T2" fmla="*/ 806 w 1236"/>
              <a:gd name="T3" fmla="*/ 485 h 818"/>
              <a:gd name="T4" fmla="*/ 527 w 1236"/>
              <a:gd name="T5" fmla="*/ 818 h 818"/>
              <a:gd name="T6" fmla="*/ 525 w 1236"/>
              <a:gd name="T7" fmla="*/ 485 h 818"/>
              <a:gd name="T8" fmla="*/ 0 w 1236"/>
              <a:gd name="T9" fmla="*/ 485 h 818"/>
              <a:gd name="T10" fmla="*/ 0 w 1236"/>
              <a:gd name="T11" fmla="*/ 0 h 818"/>
              <a:gd name="T12" fmla="*/ 1236 w 1236"/>
              <a:gd name="T13" fmla="*/ 0 h 818"/>
              <a:gd name="T14" fmla="*/ 1236 w 1236"/>
              <a:gd name="T15" fmla="*/ 485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36" h="818">
                <a:moveTo>
                  <a:pt x="1236" y="485"/>
                </a:moveTo>
                <a:lnTo>
                  <a:pt x="806" y="485"/>
                </a:lnTo>
                <a:lnTo>
                  <a:pt x="527" y="818"/>
                </a:lnTo>
                <a:lnTo>
                  <a:pt x="525" y="485"/>
                </a:lnTo>
                <a:lnTo>
                  <a:pt x="0" y="485"/>
                </a:lnTo>
                <a:lnTo>
                  <a:pt x="0" y="0"/>
                </a:lnTo>
                <a:lnTo>
                  <a:pt x="1236" y="0"/>
                </a:lnTo>
                <a:lnTo>
                  <a:pt x="1236" y="4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lt1"/>
              </a:solidFill>
              <a:latin typeface="Neris" panose="00000800000000000000" pitchFamily="50" charset="0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8272776" y="4215011"/>
            <a:ext cx="1318016" cy="408745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2766664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000">
        <p15:prstTrans prst="peelOff"/>
      </p:transition>
    </mc:Choice>
    <mc:Fallback xmlns=""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2032000" y="3595318"/>
            <a:ext cx="1340810" cy="266647"/>
          </a:xfrm>
        </p:spPr>
        <p:txBody>
          <a:bodyPr/>
          <a:lstStyle/>
          <a:p>
            <a:r>
              <a:rPr lang="id-ID" dirty="0"/>
              <a:t>Born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2032000" y="3987554"/>
            <a:ext cx="1707605" cy="697403"/>
          </a:xfrm>
        </p:spPr>
        <p:txBody>
          <a:bodyPr>
            <a:normAutofit/>
          </a:bodyPr>
          <a:lstStyle/>
          <a:p>
            <a:r>
              <a:rPr lang="id-ID" dirty="0"/>
              <a:t>conseSed ut perspiciatis unde omnis iste natus error sit volupue laudantium, totam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048194" y="2090403"/>
            <a:ext cx="1793392" cy="1143205"/>
            <a:chOff x="2048194" y="2661903"/>
            <a:chExt cx="1793392" cy="1143205"/>
          </a:xfrm>
        </p:grpSpPr>
        <p:sp>
          <p:nvSpPr>
            <p:cNvPr id="34" name="Oval 33"/>
            <p:cNvSpPr>
              <a:spLocks noChangeArrowheads="1"/>
            </p:cNvSpPr>
            <p:nvPr/>
          </p:nvSpPr>
          <p:spPr bwMode="auto">
            <a:xfrm rot="5566472">
              <a:off x="3097657" y="2987120"/>
              <a:ext cx="132659" cy="1657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35" name="Oval 34"/>
            <p:cNvSpPr>
              <a:spLocks noChangeArrowheads="1"/>
            </p:cNvSpPr>
            <p:nvPr/>
          </p:nvSpPr>
          <p:spPr bwMode="auto">
            <a:xfrm rot="5566472">
              <a:off x="3074703" y="2891170"/>
              <a:ext cx="92980" cy="1122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 rot="5566472">
              <a:off x="3017097" y="2803437"/>
              <a:ext cx="81100" cy="979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 rot="5566472">
              <a:off x="2966656" y="2736627"/>
              <a:ext cx="65432" cy="822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 rot="5566472">
              <a:off x="2888908" y="2662701"/>
              <a:ext cx="65432" cy="822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39" name="Freeform 38"/>
            <p:cNvSpPr>
              <a:spLocks noChangeArrowheads="1"/>
            </p:cNvSpPr>
            <p:nvPr/>
          </p:nvSpPr>
          <p:spPr bwMode="auto">
            <a:xfrm rot="6300000">
              <a:off x="2231122" y="2478975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 rot="16033528" flipV="1">
              <a:off x="3692386" y="3314152"/>
              <a:ext cx="132659" cy="1657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 rot="16033528" flipV="1">
              <a:off x="3669432" y="3463592"/>
              <a:ext cx="92980" cy="1122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 rot="16033528" flipV="1">
              <a:off x="3611826" y="3565666"/>
              <a:ext cx="81100" cy="979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 rot="16033528" flipV="1">
              <a:off x="3561385" y="3648136"/>
              <a:ext cx="65432" cy="822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 rot="16033528" flipV="1">
              <a:off x="3483637" y="3722062"/>
              <a:ext cx="65432" cy="822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46" name="Freeform 45"/>
            <p:cNvSpPr>
              <a:spLocks noChangeArrowheads="1"/>
            </p:cNvSpPr>
            <p:nvPr/>
          </p:nvSpPr>
          <p:spPr bwMode="auto">
            <a:xfrm rot="15300000" flipV="1">
              <a:off x="2825851" y="2983561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919253" y="2094982"/>
            <a:ext cx="1900435" cy="1162352"/>
            <a:chOff x="3919253" y="2666482"/>
            <a:chExt cx="1900435" cy="1162352"/>
          </a:xfrm>
        </p:grpSpPr>
        <p:sp>
          <p:nvSpPr>
            <p:cNvPr id="48" name="Oval 47"/>
            <p:cNvSpPr>
              <a:spLocks noChangeArrowheads="1"/>
            </p:cNvSpPr>
            <p:nvPr/>
          </p:nvSpPr>
          <p:spPr bwMode="auto">
            <a:xfrm rot="5566472">
              <a:off x="5064315" y="3021189"/>
              <a:ext cx="144673" cy="1808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 rot="5566472">
              <a:off x="5039247" y="2916554"/>
              <a:ext cx="101400" cy="1224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51" name="Oval 50"/>
            <p:cNvSpPr>
              <a:spLocks noChangeArrowheads="1"/>
            </p:cNvSpPr>
            <p:nvPr/>
          </p:nvSpPr>
          <p:spPr bwMode="auto">
            <a:xfrm rot="5566472">
              <a:off x="4976381" y="2820868"/>
              <a:ext cx="88445" cy="1068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 rot="5566472">
              <a:off x="4921336" y="2748002"/>
              <a:ext cx="71358" cy="8973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 rot="5566472">
              <a:off x="4836500" y="2667369"/>
              <a:ext cx="71358" cy="8973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56" name="Freeform 55"/>
            <p:cNvSpPr>
              <a:spLocks noChangeArrowheads="1"/>
            </p:cNvSpPr>
            <p:nvPr/>
          </p:nvSpPr>
          <p:spPr bwMode="auto">
            <a:xfrm rot="6300000">
              <a:off x="4119003" y="2466732"/>
              <a:ext cx="696453" cy="1095954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 rot="16033528" flipV="1">
              <a:off x="5656934" y="3293294"/>
              <a:ext cx="144673" cy="1808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61" name="Oval 60"/>
            <p:cNvSpPr>
              <a:spLocks noChangeArrowheads="1"/>
            </p:cNvSpPr>
            <p:nvPr/>
          </p:nvSpPr>
          <p:spPr bwMode="auto">
            <a:xfrm rot="16033528" flipV="1">
              <a:off x="5631866" y="3456290"/>
              <a:ext cx="101400" cy="1224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62" name="Oval 61"/>
            <p:cNvSpPr>
              <a:spLocks noChangeArrowheads="1"/>
            </p:cNvSpPr>
            <p:nvPr/>
          </p:nvSpPr>
          <p:spPr bwMode="auto">
            <a:xfrm rot="16033528" flipV="1">
              <a:off x="5569000" y="3567623"/>
              <a:ext cx="88445" cy="1068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64" name="Oval 63"/>
            <p:cNvSpPr>
              <a:spLocks noChangeArrowheads="1"/>
            </p:cNvSpPr>
            <p:nvPr/>
          </p:nvSpPr>
          <p:spPr bwMode="auto">
            <a:xfrm rot="16033528" flipV="1">
              <a:off x="5513955" y="3657576"/>
              <a:ext cx="71358" cy="8973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65" name="Oval 64"/>
            <p:cNvSpPr>
              <a:spLocks noChangeArrowheads="1"/>
            </p:cNvSpPr>
            <p:nvPr/>
          </p:nvSpPr>
          <p:spPr bwMode="auto">
            <a:xfrm rot="16033528" flipV="1">
              <a:off x="5429119" y="3738210"/>
              <a:ext cx="71358" cy="8973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67" name="Freeform 66"/>
            <p:cNvSpPr>
              <a:spLocks noChangeArrowheads="1"/>
            </p:cNvSpPr>
            <p:nvPr/>
          </p:nvSpPr>
          <p:spPr bwMode="auto">
            <a:xfrm rot="15300000" flipV="1">
              <a:off x="4711622" y="2932631"/>
              <a:ext cx="696453" cy="1095954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642418" y="1941170"/>
            <a:ext cx="2188208" cy="1394048"/>
            <a:chOff x="5642418" y="2512670"/>
            <a:chExt cx="2188208" cy="1394048"/>
          </a:xfrm>
        </p:grpSpPr>
        <p:sp>
          <p:nvSpPr>
            <p:cNvPr id="70" name="Oval 69"/>
            <p:cNvSpPr>
              <a:spLocks noChangeArrowheads="1"/>
            </p:cNvSpPr>
            <p:nvPr/>
          </p:nvSpPr>
          <p:spPr bwMode="auto">
            <a:xfrm rot="5566472">
              <a:off x="6922967" y="2909294"/>
              <a:ext cx="161762" cy="20222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72" name="Oval 71"/>
            <p:cNvSpPr>
              <a:spLocks noChangeArrowheads="1"/>
            </p:cNvSpPr>
            <p:nvPr/>
          </p:nvSpPr>
          <p:spPr bwMode="auto">
            <a:xfrm rot="5566472">
              <a:off x="6894924" y="2792299"/>
              <a:ext cx="113378" cy="1369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73" name="Oval 72"/>
            <p:cNvSpPr>
              <a:spLocks noChangeArrowheads="1"/>
            </p:cNvSpPr>
            <p:nvPr/>
          </p:nvSpPr>
          <p:spPr bwMode="auto">
            <a:xfrm rot="5566472">
              <a:off x="6824615" y="2685307"/>
              <a:ext cx="98893" cy="11946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75" name="Oval 74"/>
            <p:cNvSpPr>
              <a:spLocks noChangeArrowheads="1"/>
            </p:cNvSpPr>
            <p:nvPr/>
          </p:nvSpPr>
          <p:spPr bwMode="auto">
            <a:xfrm rot="5566472">
              <a:off x="6763052" y="2603831"/>
              <a:ext cx="79787" cy="1003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76" name="Oval 75"/>
            <p:cNvSpPr>
              <a:spLocks noChangeArrowheads="1"/>
            </p:cNvSpPr>
            <p:nvPr/>
          </p:nvSpPr>
          <p:spPr bwMode="auto">
            <a:xfrm rot="5566472">
              <a:off x="6668177" y="2513668"/>
              <a:ext cx="79787" cy="1003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78" name="Freeform 77"/>
            <p:cNvSpPr>
              <a:spLocks noChangeArrowheads="1"/>
            </p:cNvSpPr>
            <p:nvPr/>
          </p:nvSpPr>
          <p:spPr bwMode="auto">
            <a:xfrm rot="6300000">
              <a:off x="5865867" y="2289221"/>
              <a:ext cx="778723" cy="1225621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80" name="Oval 79"/>
            <p:cNvSpPr>
              <a:spLocks noChangeArrowheads="1"/>
            </p:cNvSpPr>
            <p:nvPr/>
          </p:nvSpPr>
          <p:spPr bwMode="auto">
            <a:xfrm rot="16033528" flipV="1">
              <a:off x="7648631" y="3307866"/>
              <a:ext cx="161762" cy="20222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81" name="Oval 80"/>
            <p:cNvSpPr>
              <a:spLocks noChangeArrowheads="1"/>
            </p:cNvSpPr>
            <p:nvPr/>
          </p:nvSpPr>
          <p:spPr bwMode="auto">
            <a:xfrm rot="16033528" flipV="1">
              <a:off x="7620588" y="3490125"/>
              <a:ext cx="113378" cy="1369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82" name="Oval 81"/>
            <p:cNvSpPr>
              <a:spLocks noChangeArrowheads="1"/>
            </p:cNvSpPr>
            <p:nvPr/>
          </p:nvSpPr>
          <p:spPr bwMode="auto">
            <a:xfrm rot="16033528" flipV="1">
              <a:off x="7550279" y="3614616"/>
              <a:ext cx="98893" cy="11946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83" name="Oval 82"/>
            <p:cNvSpPr>
              <a:spLocks noChangeArrowheads="1"/>
            </p:cNvSpPr>
            <p:nvPr/>
          </p:nvSpPr>
          <p:spPr bwMode="auto">
            <a:xfrm rot="16033528" flipV="1">
              <a:off x="7488716" y="3715201"/>
              <a:ext cx="79787" cy="1003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84" name="Oval 83"/>
            <p:cNvSpPr>
              <a:spLocks noChangeArrowheads="1"/>
            </p:cNvSpPr>
            <p:nvPr/>
          </p:nvSpPr>
          <p:spPr bwMode="auto">
            <a:xfrm rot="16033528" flipV="1">
              <a:off x="7393841" y="3805364"/>
              <a:ext cx="79787" cy="1003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85" name="Freeform 84"/>
            <p:cNvSpPr>
              <a:spLocks noChangeArrowheads="1"/>
            </p:cNvSpPr>
            <p:nvPr/>
          </p:nvSpPr>
          <p:spPr bwMode="auto">
            <a:xfrm rot="15300000" flipV="1">
              <a:off x="6591531" y="2904546"/>
              <a:ext cx="778723" cy="1225621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666985" y="1876384"/>
            <a:ext cx="2476820" cy="1579181"/>
            <a:chOff x="7666985" y="2447884"/>
            <a:chExt cx="2476820" cy="1579181"/>
          </a:xfrm>
        </p:grpSpPr>
        <p:sp>
          <p:nvSpPr>
            <p:cNvPr id="87" name="Oval 86"/>
            <p:cNvSpPr>
              <a:spLocks noChangeArrowheads="1"/>
            </p:cNvSpPr>
            <p:nvPr/>
          </p:nvSpPr>
          <p:spPr bwMode="auto">
            <a:xfrm rot="5566472">
              <a:off x="9116361" y="2897108"/>
              <a:ext cx="183252" cy="228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88" name="Oval 87"/>
            <p:cNvSpPr>
              <a:spLocks noChangeArrowheads="1"/>
            </p:cNvSpPr>
            <p:nvPr/>
          </p:nvSpPr>
          <p:spPr bwMode="auto">
            <a:xfrm rot="5566472">
              <a:off x="9084675" y="2764562"/>
              <a:ext cx="128440" cy="15502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89" name="Oval 88"/>
            <p:cNvSpPr>
              <a:spLocks noChangeArrowheads="1"/>
            </p:cNvSpPr>
            <p:nvPr/>
          </p:nvSpPr>
          <p:spPr bwMode="auto">
            <a:xfrm rot="5566472">
              <a:off x="9005123" y="2643374"/>
              <a:ext cx="112030" cy="1352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90" name="Oval 89"/>
            <p:cNvSpPr>
              <a:spLocks noChangeArrowheads="1"/>
            </p:cNvSpPr>
            <p:nvPr/>
          </p:nvSpPr>
          <p:spPr bwMode="auto">
            <a:xfrm rot="5566472">
              <a:off x="8935468" y="2551089"/>
              <a:ext cx="90386" cy="11359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91" name="Oval 90"/>
            <p:cNvSpPr>
              <a:spLocks noChangeArrowheads="1"/>
            </p:cNvSpPr>
            <p:nvPr/>
          </p:nvSpPr>
          <p:spPr bwMode="auto">
            <a:xfrm rot="5566472">
              <a:off x="8828096" y="2448976"/>
              <a:ext cx="90386" cy="11359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92" name="Freeform 91"/>
            <p:cNvSpPr>
              <a:spLocks noChangeArrowheads="1"/>
            </p:cNvSpPr>
            <p:nvPr/>
          </p:nvSpPr>
          <p:spPr bwMode="auto">
            <a:xfrm rot="6300000">
              <a:off x="7919528" y="2195341"/>
              <a:ext cx="882173" cy="1387260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94" name="Oval 93"/>
            <p:cNvSpPr>
              <a:spLocks noChangeArrowheads="1"/>
            </p:cNvSpPr>
            <p:nvPr/>
          </p:nvSpPr>
          <p:spPr bwMode="auto">
            <a:xfrm rot="16033528" flipV="1">
              <a:off x="9937729" y="3348943"/>
              <a:ext cx="183252" cy="228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95" name="Oval 94"/>
            <p:cNvSpPr>
              <a:spLocks noChangeArrowheads="1"/>
            </p:cNvSpPr>
            <p:nvPr/>
          </p:nvSpPr>
          <p:spPr bwMode="auto">
            <a:xfrm rot="16033528" flipV="1">
              <a:off x="9906043" y="3555361"/>
              <a:ext cx="128440" cy="15502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96" name="Oval 95"/>
            <p:cNvSpPr>
              <a:spLocks noChangeArrowheads="1"/>
            </p:cNvSpPr>
            <p:nvPr/>
          </p:nvSpPr>
          <p:spPr bwMode="auto">
            <a:xfrm rot="16033528" flipV="1">
              <a:off x="9826491" y="3696356"/>
              <a:ext cx="112030" cy="1352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97" name="Oval 96"/>
            <p:cNvSpPr>
              <a:spLocks noChangeArrowheads="1"/>
            </p:cNvSpPr>
            <p:nvPr/>
          </p:nvSpPr>
          <p:spPr bwMode="auto">
            <a:xfrm rot="16033528" flipV="1">
              <a:off x="9756836" y="3810270"/>
              <a:ext cx="90386" cy="11359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98" name="Oval 97"/>
            <p:cNvSpPr>
              <a:spLocks noChangeArrowheads="1"/>
            </p:cNvSpPr>
            <p:nvPr/>
          </p:nvSpPr>
          <p:spPr bwMode="auto">
            <a:xfrm rot="16033528" flipV="1">
              <a:off x="9649464" y="3912382"/>
              <a:ext cx="90386" cy="11359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  <p:sp>
          <p:nvSpPr>
            <p:cNvPr id="99" name="Freeform 98"/>
            <p:cNvSpPr>
              <a:spLocks noChangeArrowheads="1"/>
            </p:cNvSpPr>
            <p:nvPr/>
          </p:nvSpPr>
          <p:spPr bwMode="auto">
            <a:xfrm rot="15300000" flipV="1">
              <a:off x="8740896" y="2892349"/>
              <a:ext cx="882173" cy="1387260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1400">
                <a:solidFill>
                  <a:schemeClr val="lt1"/>
                </a:solidFill>
                <a:latin typeface="Neris" panose="00000800000000000000" pitchFamily="50" charset="0"/>
              </a:endParaRPr>
            </a:p>
          </p:txBody>
        </p:sp>
      </p:grpSp>
      <p:sp>
        <p:nvSpPr>
          <p:cNvPr id="100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4285193" y="3595318"/>
            <a:ext cx="1340810" cy="266647"/>
          </a:xfrm>
        </p:spPr>
        <p:txBody>
          <a:bodyPr/>
          <a:lstStyle/>
          <a:p>
            <a:r>
              <a:rPr lang="id-ID" dirty="0"/>
              <a:t>Growth</a:t>
            </a:r>
          </a:p>
        </p:txBody>
      </p:sp>
      <p:sp>
        <p:nvSpPr>
          <p:cNvPr id="10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285193" y="3987554"/>
            <a:ext cx="1707605" cy="907212"/>
          </a:xfrm>
        </p:spPr>
        <p:txBody>
          <a:bodyPr/>
          <a:lstStyle/>
          <a:p>
            <a:r>
              <a:rPr lang="id-ID" dirty="0"/>
              <a:t>conseSed ut perspiciatis unde omnis iste natus error sit volupue laudantium, totam</a:t>
            </a:r>
          </a:p>
        </p:txBody>
      </p:sp>
      <p:sp>
        <p:nvSpPr>
          <p:cNvPr id="102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6364388" y="3595318"/>
            <a:ext cx="1340810" cy="266647"/>
          </a:xfrm>
        </p:spPr>
        <p:txBody>
          <a:bodyPr/>
          <a:lstStyle/>
          <a:p>
            <a:r>
              <a:rPr lang="id-ID" dirty="0"/>
              <a:t>Join Partner</a:t>
            </a:r>
          </a:p>
        </p:txBody>
      </p:sp>
      <p:sp>
        <p:nvSpPr>
          <p:cNvPr id="103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364388" y="3987554"/>
            <a:ext cx="1707605" cy="907212"/>
          </a:xfrm>
        </p:spPr>
        <p:txBody>
          <a:bodyPr/>
          <a:lstStyle/>
          <a:p>
            <a:r>
              <a:rPr lang="id-ID" dirty="0"/>
              <a:t>conseSed ut perspiciatis unde omnis iste natus error sit volupue laudantium, totam</a:t>
            </a:r>
          </a:p>
        </p:txBody>
      </p:sp>
      <p:sp>
        <p:nvSpPr>
          <p:cNvPr id="104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8491302" y="3595318"/>
            <a:ext cx="1340810" cy="266647"/>
          </a:xfrm>
        </p:spPr>
        <p:txBody>
          <a:bodyPr/>
          <a:lstStyle/>
          <a:p>
            <a:r>
              <a:rPr lang="id-ID" dirty="0"/>
              <a:t>Success</a:t>
            </a:r>
          </a:p>
        </p:txBody>
      </p:sp>
      <p:sp>
        <p:nvSpPr>
          <p:cNvPr id="105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8491302" y="3987554"/>
            <a:ext cx="1707605" cy="907212"/>
          </a:xfrm>
        </p:spPr>
        <p:txBody>
          <a:bodyPr/>
          <a:lstStyle/>
          <a:p>
            <a:r>
              <a:rPr lang="id-ID" dirty="0"/>
              <a:t>conseSed ut perspiciatis unde omnis iste natus error sit volupue laudantiumor</a:t>
            </a:r>
          </a:p>
        </p:txBody>
      </p:sp>
    </p:spTree>
    <p:extLst>
      <p:ext uri="{BB962C8B-B14F-4D97-AF65-F5344CB8AC3E}">
        <p14:creationId xmlns:p14="http://schemas.microsoft.com/office/powerpoint/2010/main" val="3605539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000">
        <p15:prstTrans prst="peelOff"/>
      </p:transition>
    </mc:Choice>
    <mc:Fallback xmlns=""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5"/>
          <p:cNvSpPr>
            <a:spLocks/>
          </p:cNvSpPr>
          <p:nvPr/>
        </p:nvSpPr>
        <p:spPr bwMode="auto">
          <a:xfrm flipV="1">
            <a:off x="2758004" y="3413750"/>
            <a:ext cx="2602897" cy="1869954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lt1"/>
              </a:solidFill>
              <a:latin typeface="Neris" panose="00000800000000000000" pitchFamily="50" charset="0"/>
            </a:endParaRPr>
          </a:p>
        </p:txBody>
      </p:sp>
      <p:sp>
        <p:nvSpPr>
          <p:cNvPr id="71" name="Shape 624"/>
          <p:cNvSpPr/>
          <p:nvPr/>
        </p:nvSpPr>
        <p:spPr>
          <a:xfrm>
            <a:off x="1454247" y="3207396"/>
            <a:ext cx="1695305" cy="443208"/>
          </a:xfrm>
          <a:prstGeom prst="rect">
            <a:avLst/>
          </a:prstGeom>
          <a:solidFill>
            <a:srgbClr val="ECECEC"/>
          </a:solidFill>
          <a:ln w="25400">
            <a:noFill/>
            <a:miter lim="400000"/>
          </a:ln>
        </p:spPr>
        <p:txBody>
          <a:bodyPr lIns="50800" tIns="50800" rIns="50800" bIns="50800" anchor="ctr"/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/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1351637" y="1311826"/>
            <a:ext cx="2365894" cy="2076450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atin typeface="Neris" panose="00000800000000000000" pitchFamily="50" charset="0"/>
            </a:endParaRPr>
          </a:p>
        </p:txBody>
      </p:sp>
      <p:sp>
        <p:nvSpPr>
          <p:cNvPr id="67" name="Freeform 5"/>
          <p:cNvSpPr>
            <a:spLocks/>
          </p:cNvSpPr>
          <p:nvPr/>
        </p:nvSpPr>
        <p:spPr bwMode="auto">
          <a:xfrm flipV="1">
            <a:off x="6561062" y="3413750"/>
            <a:ext cx="2602897" cy="1869954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lt1"/>
              </a:solidFill>
              <a:latin typeface="Neris" panose="00000800000000000000" pitchFamily="50" charset="0"/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8671435" y="1311826"/>
            <a:ext cx="2365894" cy="2076450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lt1"/>
              </a:solidFill>
              <a:latin typeface="Neris" panose="00000800000000000000" pitchFamily="50" charset="0"/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4964914" y="1311826"/>
            <a:ext cx="2365894" cy="2076450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lt1"/>
              </a:solidFill>
              <a:latin typeface="Neris" panose="00000800000000000000" pitchFamily="50" charset="0"/>
            </a:endParaRPr>
          </a:p>
        </p:txBody>
      </p:sp>
      <p:sp>
        <p:nvSpPr>
          <p:cNvPr id="42" name="Shape 624"/>
          <p:cNvSpPr/>
          <p:nvPr/>
        </p:nvSpPr>
        <p:spPr>
          <a:xfrm>
            <a:off x="0" y="3207396"/>
            <a:ext cx="1503424" cy="443208"/>
          </a:xfrm>
          <a:prstGeom prst="rect">
            <a:avLst/>
          </a:prstGeom>
          <a:solidFill>
            <a:srgbClr val="ECECEC"/>
          </a:solidFill>
          <a:ln w="25400">
            <a:noFill/>
            <a:miter lim="400000"/>
          </a:ln>
        </p:spPr>
        <p:txBody>
          <a:bodyPr lIns="50800" tIns="50800" rIns="50800" bIns="50800" anchor="ctr"/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/>
          </a:p>
        </p:txBody>
      </p:sp>
      <p:sp>
        <p:nvSpPr>
          <p:cNvPr id="43" name="Shape 626"/>
          <p:cNvSpPr/>
          <p:nvPr/>
        </p:nvSpPr>
        <p:spPr>
          <a:xfrm>
            <a:off x="3111017" y="3207396"/>
            <a:ext cx="2035132" cy="443208"/>
          </a:xfrm>
          <a:prstGeom prst="rect">
            <a:avLst/>
          </a:prstGeom>
          <a:solidFill>
            <a:srgbClr val="ECECEC"/>
          </a:solidFill>
          <a:ln w="25400">
            <a:noFill/>
            <a:miter lim="400000"/>
          </a:ln>
        </p:spPr>
        <p:txBody>
          <a:bodyPr lIns="50800" tIns="50800" rIns="50800" bIns="50800" anchor="ctr"/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/>
          </a:p>
        </p:txBody>
      </p:sp>
      <p:sp>
        <p:nvSpPr>
          <p:cNvPr id="44" name="Shape 628"/>
          <p:cNvSpPr/>
          <p:nvPr/>
        </p:nvSpPr>
        <p:spPr>
          <a:xfrm>
            <a:off x="5142959" y="3207396"/>
            <a:ext cx="1840618" cy="443208"/>
          </a:xfrm>
          <a:prstGeom prst="rect">
            <a:avLst/>
          </a:prstGeom>
          <a:solidFill>
            <a:srgbClr val="ECECEC"/>
          </a:solidFill>
          <a:ln w="25400">
            <a:noFill/>
            <a:miter lim="400000"/>
          </a:ln>
        </p:spPr>
        <p:txBody>
          <a:bodyPr lIns="50800" tIns="50800" rIns="50800" bIns="50800" anchor="ctr"/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/>
          </a:p>
        </p:txBody>
      </p:sp>
      <p:sp>
        <p:nvSpPr>
          <p:cNvPr id="47" name="Shape 630"/>
          <p:cNvSpPr/>
          <p:nvPr/>
        </p:nvSpPr>
        <p:spPr>
          <a:xfrm>
            <a:off x="6979844" y="3207396"/>
            <a:ext cx="1840618" cy="443208"/>
          </a:xfrm>
          <a:prstGeom prst="rect">
            <a:avLst/>
          </a:prstGeom>
          <a:solidFill>
            <a:srgbClr val="ECECEC"/>
          </a:solidFill>
          <a:ln w="25400">
            <a:noFill/>
            <a:miter lim="400000"/>
          </a:ln>
        </p:spPr>
        <p:txBody>
          <a:bodyPr lIns="50800" tIns="50800" rIns="50800" bIns="50800" anchor="ctr"/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/>
          </a:p>
        </p:txBody>
      </p:sp>
      <p:sp>
        <p:nvSpPr>
          <p:cNvPr id="48" name="Shape 632"/>
          <p:cNvSpPr/>
          <p:nvPr/>
        </p:nvSpPr>
        <p:spPr>
          <a:xfrm>
            <a:off x="8816729" y="3207396"/>
            <a:ext cx="3375271" cy="443208"/>
          </a:xfrm>
          <a:prstGeom prst="rect">
            <a:avLst/>
          </a:prstGeom>
          <a:solidFill>
            <a:srgbClr val="ECECEC"/>
          </a:solidFill>
          <a:ln w="25400">
            <a:noFill/>
            <a:miter lim="400000"/>
          </a:ln>
        </p:spPr>
        <p:txBody>
          <a:bodyPr lIns="50800" tIns="50800" rIns="50800" bIns="50800" anchor="ctr"/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/>
          </a:p>
        </p:txBody>
      </p:sp>
      <p:sp>
        <p:nvSpPr>
          <p:cNvPr id="4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477435" y="3371263"/>
            <a:ext cx="1368360" cy="20437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GB" dirty="0"/>
              <a:t>2016</a:t>
            </a:r>
          </a:p>
        </p:txBody>
      </p:sp>
      <p:sp>
        <p:nvSpPr>
          <p:cNvPr id="54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5263982" y="1731756"/>
            <a:ext cx="1834384" cy="204373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chemeClr val="bg1"/>
                </a:solidFill>
              </a:rPr>
              <a:t>New Partner</a:t>
            </a:r>
          </a:p>
        </p:txBody>
      </p:sp>
      <p:sp>
        <p:nvSpPr>
          <p:cNvPr id="50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117829" y="3371263"/>
            <a:ext cx="1368360" cy="20437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GB" dirty="0"/>
              <a:t>2017</a:t>
            </a:r>
          </a:p>
        </p:txBody>
      </p:sp>
      <p:sp>
        <p:nvSpPr>
          <p:cNvPr id="5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4149771" y="3371263"/>
            <a:ext cx="1368360" cy="20437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GB" dirty="0"/>
              <a:t>2018</a:t>
            </a:r>
          </a:p>
        </p:txBody>
      </p:sp>
      <p:sp>
        <p:nvSpPr>
          <p:cNvPr id="52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5962448" y="3371263"/>
            <a:ext cx="1368360" cy="20437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GB" dirty="0"/>
              <a:t>2020</a:t>
            </a:r>
          </a:p>
        </p:txBody>
      </p:sp>
      <p:sp>
        <p:nvSpPr>
          <p:cNvPr id="53" name="Text Placeholder 10"/>
          <p:cNvSpPr>
            <a:spLocks noGrp="1"/>
          </p:cNvSpPr>
          <p:nvPr>
            <p:ph type="subTitle" idx="10"/>
          </p:nvPr>
        </p:nvSpPr>
        <p:spPr>
          <a:xfrm>
            <a:off x="7817397" y="3371263"/>
            <a:ext cx="1368360" cy="20437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GB" dirty="0"/>
              <a:t>2022</a:t>
            </a:r>
          </a:p>
        </p:txBody>
      </p:sp>
      <p:sp>
        <p:nvSpPr>
          <p:cNvPr id="55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5264541" y="2020208"/>
            <a:ext cx="1833825" cy="821959"/>
          </a:xfrm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conseSed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ut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perspiciatis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unde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omnis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iste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natus</a:t>
            </a:r>
            <a:r>
              <a:rPr lang="en-GB" dirty="0">
                <a:solidFill>
                  <a:schemeClr val="bg1"/>
                </a:solidFill>
              </a:rPr>
              <a:t> error sit </a:t>
            </a:r>
            <a:r>
              <a:rPr lang="en-GB" dirty="0" err="1">
                <a:solidFill>
                  <a:schemeClr val="bg1"/>
                </a:solidFill>
              </a:rPr>
              <a:t>volupue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laudantium</a:t>
            </a:r>
            <a:r>
              <a:rPr lang="en-GB" dirty="0">
                <a:solidFill>
                  <a:schemeClr val="bg1"/>
                </a:solidFill>
              </a:rPr>
              <a:t>, </a:t>
            </a:r>
            <a:r>
              <a:rPr lang="en-GB" dirty="0" err="1">
                <a:solidFill>
                  <a:schemeClr val="bg1"/>
                </a:solidFill>
              </a:rPr>
              <a:t>totam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6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8937752" y="1731756"/>
            <a:ext cx="1834384" cy="204373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chemeClr val="bg1"/>
                </a:solidFill>
              </a:rPr>
              <a:t>Go Global</a:t>
            </a:r>
          </a:p>
        </p:txBody>
      </p:sp>
      <p:sp>
        <p:nvSpPr>
          <p:cNvPr id="57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8938311" y="2020208"/>
            <a:ext cx="1729689" cy="821959"/>
          </a:xfrm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conseSed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ut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perspiciatis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unde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omnis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iste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natus</a:t>
            </a:r>
            <a:r>
              <a:rPr lang="en-GB" dirty="0">
                <a:solidFill>
                  <a:schemeClr val="bg1"/>
                </a:solidFill>
              </a:rPr>
              <a:t> error sit </a:t>
            </a:r>
            <a:r>
              <a:rPr lang="en-GB" dirty="0" err="1">
                <a:solidFill>
                  <a:schemeClr val="bg1"/>
                </a:solidFill>
              </a:rPr>
              <a:t>volupue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laudantium</a:t>
            </a:r>
            <a:r>
              <a:rPr lang="en-GB" dirty="0">
                <a:solidFill>
                  <a:schemeClr val="bg1"/>
                </a:solidFill>
              </a:rPr>
              <a:t>, </a:t>
            </a:r>
            <a:r>
              <a:rPr lang="en-GB" dirty="0" err="1">
                <a:solidFill>
                  <a:schemeClr val="bg1"/>
                </a:solidFill>
              </a:rPr>
              <a:t>totam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8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976784" y="4207107"/>
            <a:ext cx="1834384" cy="204373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chemeClr val="bg1"/>
                </a:solidFill>
              </a:rPr>
              <a:t>Award</a:t>
            </a:r>
          </a:p>
        </p:txBody>
      </p:sp>
      <p:sp>
        <p:nvSpPr>
          <p:cNvPr id="59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6977344" y="4495559"/>
            <a:ext cx="1694092" cy="821959"/>
          </a:xfrm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conseSed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ut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perspiciatis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unde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omnis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iste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natus</a:t>
            </a:r>
            <a:r>
              <a:rPr lang="en-GB" dirty="0">
                <a:solidFill>
                  <a:schemeClr val="bg1"/>
                </a:solidFill>
              </a:rPr>
              <a:t> error sit </a:t>
            </a:r>
            <a:r>
              <a:rPr lang="en-GB" dirty="0" err="1">
                <a:solidFill>
                  <a:schemeClr val="bg1"/>
                </a:solidFill>
              </a:rPr>
              <a:t>volupue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laudantium</a:t>
            </a:r>
            <a:r>
              <a:rPr lang="en-GB" dirty="0">
                <a:solidFill>
                  <a:schemeClr val="bg1"/>
                </a:solidFill>
              </a:rPr>
              <a:t>, </a:t>
            </a:r>
            <a:r>
              <a:rPr lang="en-GB" dirty="0" err="1">
                <a:solidFill>
                  <a:schemeClr val="bg1"/>
                </a:solidFill>
              </a:rPr>
              <a:t>totam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0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3186263" y="4207107"/>
            <a:ext cx="1834384" cy="204373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chemeClr val="bg1"/>
                </a:solidFill>
              </a:rPr>
              <a:t>Growth</a:t>
            </a:r>
          </a:p>
        </p:txBody>
      </p:sp>
      <p:sp>
        <p:nvSpPr>
          <p:cNvPr id="61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3186823" y="4495559"/>
            <a:ext cx="1694092" cy="821959"/>
          </a:xfrm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conseSed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ut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perspiciatis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unde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omnis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iste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natus</a:t>
            </a:r>
            <a:r>
              <a:rPr lang="en-GB" dirty="0">
                <a:solidFill>
                  <a:schemeClr val="bg1"/>
                </a:solidFill>
              </a:rPr>
              <a:t> error sit </a:t>
            </a:r>
            <a:r>
              <a:rPr lang="en-GB" dirty="0" err="1">
                <a:solidFill>
                  <a:schemeClr val="bg1"/>
                </a:solidFill>
              </a:rPr>
              <a:t>volupue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laudantium</a:t>
            </a:r>
            <a:r>
              <a:rPr lang="en-GB" dirty="0">
                <a:solidFill>
                  <a:schemeClr val="bg1"/>
                </a:solidFill>
              </a:rPr>
              <a:t>, </a:t>
            </a:r>
            <a:r>
              <a:rPr lang="en-GB" dirty="0" err="1">
                <a:solidFill>
                  <a:schemeClr val="bg1"/>
                </a:solidFill>
              </a:rPr>
              <a:t>totam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0705" y="1731756"/>
            <a:ext cx="1834384" cy="204373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7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1651264" y="2020208"/>
            <a:ext cx="1833825" cy="821959"/>
          </a:xfrm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conseSed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ut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perspiciatis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unde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omnis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iste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natus</a:t>
            </a:r>
            <a:r>
              <a:rPr lang="en-GB" dirty="0">
                <a:solidFill>
                  <a:schemeClr val="bg1"/>
                </a:solidFill>
              </a:rPr>
              <a:t> error sit </a:t>
            </a:r>
            <a:r>
              <a:rPr lang="en-GB" dirty="0" err="1">
                <a:solidFill>
                  <a:schemeClr val="bg1"/>
                </a:solidFill>
              </a:rPr>
              <a:t>volupue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laudantium</a:t>
            </a:r>
            <a:r>
              <a:rPr lang="en-GB" dirty="0">
                <a:solidFill>
                  <a:schemeClr val="bg1"/>
                </a:solidFill>
              </a:rPr>
              <a:t>, </a:t>
            </a:r>
            <a:r>
              <a:rPr lang="en-GB" dirty="0" err="1">
                <a:solidFill>
                  <a:schemeClr val="bg1"/>
                </a:solidFill>
              </a:rPr>
              <a:t>totam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86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000">
        <p15:prstTrans prst="peelOff"/>
      </p:transition>
    </mc:Choice>
    <mc:Fallback xmlns="">
      <p:transition spd="slow" advTm="200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819</Words>
  <Application>Microsoft Office PowerPoint</Application>
  <PresentationFormat>宽屏</PresentationFormat>
  <Paragraphs>180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.Hiragino Kaku Gothic Interface W3</vt:lpstr>
      <vt:lpstr>DauphinPlain</vt:lpstr>
      <vt:lpstr>Neris</vt:lpstr>
      <vt:lpstr>等线</vt:lpstr>
      <vt:lpstr>等线 Light</vt:lpstr>
      <vt:lpstr>Arial</vt:lpstr>
      <vt:lpstr>Bebas Neue Regular</vt:lpstr>
      <vt:lpstr>Calibri</vt:lpstr>
      <vt:lpstr>Lato</vt:lpstr>
      <vt:lpstr>Lato Light</vt:lpstr>
      <vt:lpstr>Open Sans</vt:lpstr>
      <vt:lpstr>Raleway</vt:lpstr>
      <vt:lpstr>Raleway Medium</vt:lpstr>
      <vt:lpstr>Raleway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公司企业通用时间线ppt图表（10P）</dc:title>
  <dc:creator>51PPT模板网</dc:creator>
  <cp:keywords>www.51pptmoban.com</cp:keywords>
  <dc:description>www.51pptmoban.com</dc:description>
  <cp:lastModifiedBy>Win user</cp:lastModifiedBy>
  <cp:revision>23</cp:revision>
  <dcterms:created xsi:type="dcterms:W3CDTF">2022-11-23T12:44:00Z</dcterms:created>
  <dcterms:modified xsi:type="dcterms:W3CDTF">2022-11-23T14:40:56Z</dcterms:modified>
</cp:coreProperties>
</file>