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81" r:id="rId2"/>
    <p:sldId id="282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6" r:id="rId11"/>
    <p:sldId id="267" r:id="rId12"/>
    <p:sldId id="268" r:id="rId13"/>
    <p:sldId id="269" r:id="rId14"/>
    <p:sldId id="271" r:id="rId15"/>
    <p:sldId id="272" r:id="rId16"/>
    <p:sldId id="273" r:id="rId17"/>
    <p:sldId id="274" r:id="rId18"/>
    <p:sldId id="276" r:id="rId19"/>
    <p:sldId id="277" r:id="rId20"/>
    <p:sldId id="283" r:id="rId21"/>
    <p:sldId id="284" r:id="rId22"/>
    <p:sldId id="285" r:id="rId23"/>
    <p:sldId id="286" r:id="rId24"/>
  </p:sldIdLst>
  <p:sldSz cx="12192000" cy="6858000"/>
  <p:notesSz cx="6858000" cy="9144000"/>
  <p:custDataLst>
    <p:tags r:id="rId2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416" userDrawn="1">
          <p15:clr>
            <a:srgbClr val="A4A3A4"/>
          </p15:clr>
        </p15:guide>
        <p15:guide id="2" pos="7256" userDrawn="1">
          <p15:clr>
            <a:srgbClr val="A4A3A4"/>
          </p15:clr>
        </p15:guide>
        <p15:guide id="3" orient="horz" pos="648" userDrawn="1">
          <p15:clr>
            <a:srgbClr val="A4A3A4"/>
          </p15:clr>
        </p15:guide>
        <p15:guide id="4" orient="horz" pos="4088" userDrawn="1">
          <p15:clr>
            <a:srgbClr val="A4A3A4"/>
          </p15:clr>
        </p15:guide>
        <p15:guide id="5" orient="horz" pos="3906" userDrawn="1">
          <p15:clr>
            <a:srgbClr val="A4A3A4"/>
          </p15:clr>
        </p15:guide>
        <p15:guide id="6" orient="horz" pos="388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6" autoAdjust="0"/>
    <p:restoredTop sz="94660"/>
  </p:normalViewPr>
  <p:slideViewPr>
    <p:cSldViewPr snapToGrid="0">
      <p:cViewPr varScale="1">
        <p:scale>
          <a:sx n="102" d="100"/>
          <a:sy n="102" d="100"/>
        </p:scale>
        <p:origin x="138" y="636"/>
      </p:cViewPr>
      <p:guideLst>
        <p:guide pos="416"/>
        <p:guide pos="7256"/>
        <p:guide orient="horz" pos="648"/>
        <p:guide orient="horz" pos="4088"/>
        <p:guide orient="horz" pos="3906"/>
        <p:guide orient="horz" pos="388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-3509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B0F-4B66-8E62-45100FA789CD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AB0F-4B66-8E62-45100FA789CD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AB0F-4B66-8E62-45100FA789C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065696895"/>
        <c:axId val="1065696479"/>
      </c:barChart>
      <c:catAx>
        <c:axId val="1065696895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065696479"/>
        <c:crosses val="autoZero"/>
        <c:auto val="1"/>
        <c:lblAlgn val="ctr"/>
        <c:lblOffset val="100"/>
        <c:noMultiLvlLbl val="0"/>
      </c:catAx>
      <c:valAx>
        <c:axId val="1065696479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065696895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FCCFB0-3890-4CEB-8FA2-C13590B4D267}" type="datetimeFigureOut">
              <a:rPr lang="zh-CN" altLang="en-US" smtClean="0"/>
              <a:t>2022/11/24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85B74CE-A9BA-42BF-BAE3-AE5899D404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8093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85B74CE-A9BA-42BF-BAE3-AE5899D40449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865342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85B74CE-A9BA-42BF-BAE3-AE5899D40449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80493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85B74CE-A9BA-42BF-BAE3-AE5899D40449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851412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85B74CE-A9BA-42BF-BAE3-AE5899D40449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580269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85B74CE-A9BA-42BF-BAE3-AE5899D40449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421648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85B74CE-A9BA-42BF-BAE3-AE5899D40449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159919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85B74CE-A9BA-42BF-BAE3-AE5899D40449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665379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85B74CE-A9BA-42BF-BAE3-AE5899D40449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179810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85B74CE-A9BA-42BF-BAE3-AE5899D40449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200179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85B74CE-A9BA-42BF-BAE3-AE5899D40449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726912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85B74CE-A9BA-42BF-BAE3-AE5899D40449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25572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85B74CE-A9BA-42BF-BAE3-AE5899D40449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336596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85B74CE-A9BA-42BF-BAE3-AE5899D40449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2238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85B74CE-A9BA-42BF-BAE3-AE5899D40449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006217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85B74CE-A9BA-42BF-BAE3-AE5899D40449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186280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85B74CE-A9BA-42BF-BAE3-AE5899D40449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121749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85B74CE-A9BA-42BF-BAE3-AE5899D40449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82084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85B74CE-A9BA-42BF-BAE3-AE5899D40449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63588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85B74CE-A9BA-42BF-BAE3-AE5899D40449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799048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85B74CE-A9BA-42BF-BAE3-AE5899D40449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248561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85B74CE-A9BA-42BF-BAE3-AE5899D40449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987945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85B74CE-A9BA-42BF-BAE3-AE5899D40449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704748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85B74CE-A9BA-42BF-BAE3-AE5899D40449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8567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08C28405-8A85-A6F3-7AEC-69859F51E24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H="1">
            <a:off x="1544" y="1673"/>
            <a:ext cx="12188912" cy="6854653"/>
          </a:xfrm>
          <a:prstGeom prst="rect">
            <a:avLst/>
          </a:prstGeom>
        </p:spPr>
      </p:pic>
      <p:sp>
        <p:nvSpPr>
          <p:cNvPr id="4" name="Freeform 8" descr="e7d195523061f1c0c2b73831c94a3edc981f60e396d3e182073EE1468018468A7F192AE5E5CD515B6C3125F8AF6E4EE646174E8CF0B46FD19828DCE8CDA3B3A044A74F0E769C5FA8CB87AB6FC303C8BA3785FAC64AF542474BA5F9EB2A8BAF443F6B6A44C303FFC13CB1F317EC85E452F0B3C9F20C1D11E1D565FFE38EDC68CB92E3238B67264DF72DF26436476BF8BF">
            <a:extLst>
              <a:ext uri="{FF2B5EF4-FFF2-40B4-BE49-F238E27FC236}">
                <a16:creationId xmlns:a16="http://schemas.microsoft.com/office/drawing/2014/main" id="{F8F4E02C-3CAC-F0D7-A09B-BFE20E46704B}"/>
              </a:ext>
            </a:extLst>
          </p:cNvPr>
          <p:cNvSpPr/>
          <p:nvPr userDrawn="1"/>
        </p:nvSpPr>
        <p:spPr>
          <a:xfrm>
            <a:off x="1" y="139065"/>
            <a:ext cx="12191999" cy="6305549"/>
          </a:xfrm>
          <a:custGeom>
            <a:avLst/>
            <a:gdLst>
              <a:gd name="connsiteX0" fmla="*/ 0 w 12182475"/>
              <a:gd name="connsiteY0" fmla="*/ 0 h 6305549"/>
              <a:gd name="connsiteX1" fmla="*/ 12182475 w 12182475"/>
              <a:gd name="connsiteY1" fmla="*/ 0 h 6305549"/>
              <a:gd name="connsiteX2" fmla="*/ 12182475 w 12182475"/>
              <a:gd name="connsiteY2" fmla="*/ 3682650 h 6305549"/>
              <a:gd name="connsiteX3" fmla="*/ 12172414 w 12182475"/>
              <a:gd name="connsiteY3" fmla="*/ 3781735 h 6305549"/>
              <a:gd name="connsiteX4" fmla="*/ 12144878 w 12182475"/>
              <a:gd name="connsiteY4" fmla="*/ 3886515 h 6305549"/>
              <a:gd name="connsiteX5" fmla="*/ 12098279 w 12182475"/>
              <a:gd name="connsiteY5" fmla="*/ 3997557 h 6305549"/>
              <a:gd name="connsiteX6" fmla="*/ 12035264 w 12182475"/>
              <a:gd name="connsiteY6" fmla="*/ 4112018 h 6305549"/>
              <a:gd name="connsiteX7" fmla="*/ 11954246 w 12182475"/>
              <a:gd name="connsiteY7" fmla="*/ 4231034 h 6305549"/>
              <a:gd name="connsiteX8" fmla="*/ 11856811 w 12182475"/>
              <a:gd name="connsiteY8" fmla="*/ 4352896 h 6305549"/>
              <a:gd name="connsiteX9" fmla="*/ 11744020 w 12182475"/>
              <a:gd name="connsiteY9" fmla="*/ 4477606 h 6305549"/>
              <a:gd name="connsiteX10" fmla="*/ 11614814 w 12182475"/>
              <a:gd name="connsiteY10" fmla="*/ 4603456 h 6305549"/>
              <a:gd name="connsiteX11" fmla="*/ 11470780 w 12182475"/>
              <a:gd name="connsiteY11" fmla="*/ 4730443 h 6305549"/>
              <a:gd name="connsiteX12" fmla="*/ 11312450 w 12182475"/>
              <a:gd name="connsiteY12" fmla="*/ 4855723 h 6305549"/>
              <a:gd name="connsiteX13" fmla="*/ 11139821 w 12182475"/>
              <a:gd name="connsiteY13" fmla="*/ 4981002 h 6305549"/>
              <a:gd name="connsiteX14" fmla="*/ 10953955 w 12182475"/>
              <a:gd name="connsiteY14" fmla="*/ 5104004 h 6305549"/>
              <a:gd name="connsiteX15" fmla="*/ 10754849 w 12182475"/>
              <a:gd name="connsiteY15" fmla="*/ 5224729 h 6305549"/>
              <a:gd name="connsiteX16" fmla="*/ 10543036 w 12182475"/>
              <a:gd name="connsiteY16" fmla="*/ 5342035 h 6305549"/>
              <a:gd name="connsiteX17" fmla="*/ 10319572 w 12182475"/>
              <a:gd name="connsiteY17" fmla="*/ 5454218 h 6305549"/>
              <a:gd name="connsiteX18" fmla="*/ 10084459 w 12182475"/>
              <a:gd name="connsiteY18" fmla="*/ 5562414 h 6305549"/>
              <a:gd name="connsiteX19" fmla="*/ 9838225 w 12182475"/>
              <a:gd name="connsiteY19" fmla="*/ 5664346 h 6305549"/>
              <a:gd name="connsiteX20" fmla="*/ 9581401 w 12182475"/>
              <a:gd name="connsiteY20" fmla="*/ 5758305 h 6305549"/>
              <a:gd name="connsiteX21" fmla="*/ 9314515 w 12182475"/>
              <a:gd name="connsiteY21" fmla="*/ 5846002 h 6305549"/>
              <a:gd name="connsiteX22" fmla="*/ 9038628 w 12182475"/>
              <a:gd name="connsiteY22" fmla="*/ 5925155 h 6305549"/>
              <a:gd name="connsiteX23" fmla="*/ 8753208 w 12182475"/>
              <a:gd name="connsiteY23" fmla="*/ 5994628 h 6305549"/>
              <a:gd name="connsiteX24" fmla="*/ 8458787 w 12182475"/>
              <a:gd name="connsiteY24" fmla="*/ 6053852 h 6305549"/>
              <a:gd name="connsiteX25" fmla="*/ 8157482 w 12182475"/>
              <a:gd name="connsiteY25" fmla="*/ 6102824 h 6305549"/>
              <a:gd name="connsiteX26" fmla="*/ 7848234 w 12182475"/>
              <a:gd name="connsiteY26" fmla="*/ 6139839 h 6305549"/>
              <a:gd name="connsiteX27" fmla="*/ 7531572 w 12182475"/>
              <a:gd name="connsiteY27" fmla="*/ 6164325 h 6305549"/>
              <a:gd name="connsiteX28" fmla="*/ 7209085 w 12182475"/>
              <a:gd name="connsiteY28" fmla="*/ 6175714 h 6305549"/>
              <a:gd name="connsiteX29" fmla="*/ 6880244 w 12182475"/>
              <a:gd name="connsiteY29" fmla="*/ 6172297 h 6305549"/>
              <a:gd name="connsiteX30" fmla="*/ 6545579 w 12182475"/>
              <a:gd name="connsiteY30" fmla="*/ 6154644 h 6305549"/>
              <a:gd name="connsiteX31" fmla="*/ 6206147 w 12182475"/>
              <a:gd name="connsiteY31" fmla="*/ 6121047 h 6305549"/>
              <a:gd name="connsiteX32" fmla="*/ 5862479 w 12182475"/>
              <a:gd name="connsiteY32" fmla="*/ 6070936 h 6305549"/>
              <a:gd name="connsiteX33" fmla="*/ 5514575 w 12182475"/>
              <a:gd name="connsiteY33" fmla="*/ 6002601 h 6305549"/>
              <a:gd name="connsiteX34" fmla="*/ 5164024 w 12182475"/>
              <a:gd name="connsiteY34" fmla="*/ 5916613 h 6305549"/>
              <a:gd name="connsiteX35" fmla="*/ 4817707 w 12182475"/>
              <a:gd name="connsiteY35" fmla="*/ 5828918 h 6305549"/>
              <a:gd name="connsiteX36" fmla="*/ 4485159 w 12182475"/>
              <a:gd name="connsiteY36" fmla="*/ 5753750 h 6305549"/>
              <a:gd name="connsiteX37" fmla="*/ 4166379 w 12182475"/>
              <a:gd name="connsiteY37" fmla="*/ 5692249 h 6305549"/>
              <a:gd name="connsiteX38" fmla="*/ 3861367 w 12182475"/>
              <a:gd name="connsiteY38" fmla="*/ 5642137 h 6305549"/>
              <a:gd name="connsiteX39" fmla="*/ 3568534 w 12182475"/>
              <a:gd name="connsiteY39" fmla="*/ 5603415 h 6305549"/>
              <a:gd name="connsiteX40" fmla="*/ 3289470 w 12182475"/>
              <a:gd name="connsiteY40" fmla="*/ 5575512 h 6305549"/>
              <a:gd name="connsiteX41" fmla="*/ 3023643 w 12182475"/>
              <a:gd name="connsiteY41" fmla="*/ 5557858 h 6305549"/>
              <a:gd name="connsiteX42" fmla="*/ 2769467 w 12182475"/>
              <a:gd name="connsiteY42" fmla="*/ 5548747 h 6305549"/>
              <a:gd name="connsiteX43" fmla="*/ 2527999 w 12182475"/>
              <a:gd name="connsiteY43" fmla="*/ 5548747 h 6305549"/>
              <a:gd name="connsiteX44" fmla="*/ 2298181 w 12182475"/>
              <a:gd name="connsiteY44" fmla="*/ 5556719 h 6305549"/>
              <a:gd name="connsiteX45" fmla="*/ 2081072 w 12182475"/>
              <a:gd name="connsiteY45" fmla="*/ 5571525 h 6305549"/>
              <a:gd name="connsiteX46" fmla="*/ 1876142 w 12182475"/>
              <a:gd name="connsiteY46" fmla="*/ 5592595 h 6305549"/>
              <a:gd name="connsiteX47" fmla="*/ 1682862 w 12182475"/>
              <a:gd name="connsiteY47" fmla="*/ 5620498 h 6305549"/>
              <a:gd name="connsiteX48" fmla="*/ 1500702 w 12182475"/>
              <a:gd name="connsiteY48" fmla="*/ 5652957 h 6305549"/>
              <a:gd name="connsiteX49" fmla="*/ 1330191 w 12182475"/>
              <a:gd name="connsiteY49" fmla="*/ 5689402 h 6305549"/>
              <a:gd name="connsiteX50" fmla="*/ 1170801 w 12182475"/>
              <a:gd name="connsiteY50" fmla="*/ 5729833 h 6305549"/>
              <a:gd name="connsiteX51" fmla="*/ 1022532 w 12182475"/>
              <a:gd name="connsiteY51" fmla="*/ 5773111 h 6305549"/>
              <a:gd name="connsiteX52" fmla="*/ 884853 w 12182475"/>
              <a:gd name="connsiteY52" fmla="*/ 5819237 h 6305549"/>
              <a:gd name="connsiteX53" fmla="*/ 758294 w 12182475"/>
              <a:gd name="connsiteY53" fmla="*/ 5866502 h 6305549"/>
              <a:gd name="connsiteX54" fmla="*/ 641267 w 12182475"/>
              <a:gd name="connsiteY54" fmla="*/ 5914336 h 6305549"/>
              <a:gd name="connsiteX55" fmla="*/ 535360 w 12182475"/>
              <a:gd name="connsiteY55" fmla="*/ 5962739 h 6305549"/>
              <a:gd name="connsiteX56" fmla="*/ 440043 w 12182475"/>
              <a:gd name="connsiteY56" fmla="*/ 6010004 h 6305549"/>
              <a:gd name="connsiteX57" fmla="*/ 353729 w 12182475"/>
              <a:gd name="connsiteY57" fmla="*/ 6056698 h 6305549"/>
              <a:gd name="connsiteX58" fmla="*/ 277476 w 12182475"/>
              <a:gd name="connsiteY58" fmla="*/ 6102255 h 6305549"/>
              <a:gd name="connsiteX59" fmla="*/ 211285 w 12182475"/>
              <a:gd name="connsiteY59" fmla="*/ 6143825 h 6305549"/>
              <a:gd name="connsiteX60" fmla="*/ 154095 w 12182475"/>
              <a:gd name="connsiteY60" fmla="*/ 6182547 h 6305549"/>
              <a:gd name="connsiteX61" fmla="*/ 105907 w 12182475"/>
              <a:gd name="connsiteY61" fmla="*/ 6216715 h 6305549"/>
              <a:gd name="connsiteX62" fmla="*/ 67781 w 12182475"/>
              <a:gd name="connsiteY62" fmla="*/ 6246896 h 6305549"/>
              <a:gd name="connsiteX63" fmla="*/ 38127 w 12182475"/>
              <a:gd name="connsiteY63" fmla="*/ 6271951 h 6305549"/>
              <a:gd name="connsiteX64" fmla="*/ 16945 w 12182475"/>
              <a:gd name="connsiteY64" fmla="*/ 6289605 h 6305549"/>
              <a:gd name="connsiteX65" fmla="*/ 4766 w 12182475"/>
              <a:gd name="connsiteY65" fmla="*/ 6300994 h 6305549"/>
              <a:gd name="connsiteX66" fmla="*/ 0 w 12182475"/>
              <a:gd name="connsiteY66" fmla="*/ 6305549 h 6305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</a:cxnLst>
            <a:rect l="l" t="t" r="r" b="b"/>
            <a:pathLst>
              <a:path w="12182475" h="6305549">
                <a:moveTo>
                  <a:pt x="0" y="0"/>
                </a:moveTo>
                <a:lnTo>
                  <a:pt x="12182475" y="0"/>
                </a:lnTo>
                <a:lnTo>
                  <a:pt x="12182475" y="3682650"/>
                </a:lnTo>
                <a:lnTo>
                  <a:pt x="12172414" y="3781735"/>
                </a:lnTo>
                <a:lnTo>
                  <a:pt x="12144878" y="3886515"/>
                </a:lnTo>
                <a:lnTo>
                  <a:pt x="12098279" y="3997557"/>
                </a:lnTo>
                <a:lnTo>
                  <a:pt x="12035264" y="4112018"/>
                </a:lnTo>
                <a:lnTo>
                  <a:pt x="11954246" y="4231034"/>
                </a:lnTo>
                <a:lnTo>
                  <a:pt x="11856811" y="4352896"/>
                </a:lnTo>
                <a:lnTo>
                  <a:pt x="11744020" y="4477606"/>
                </a:lnTo>
                <a:lnTo>
                  <a:pt x="11614814" y="4603456"/>
                </a:lnTo>
                <a:lnTo>
                  <a:pt x="11470780" y="4730443"/>
                </a:lnTo>
                <a:lnTo>
                  <a:pt x="11312450" y="4855723"/>
                </a:lnTo>
                <a:lnTo>
                  <a:pt x="11139821" y="4981002"/>
                </a:lnTo>
                <a:lnTo>
                  <a:pt x="10953955" y="5104004"/>
                </a:lnTo>
                <a:lnTo>
                  <a:pt x="10754849" y="5224729"/>
                </a:lnTo>
                <a:lnTo>
                  <a:pt x="10543036" y="5342035"/>
                </a:lnTo>
                <a:lnTo>
                  <a:pt x="10319572" y="5454218"/>
                </a:lnTo>
                <a:lnTo>
                  <a:pt x="10084459" y="5562414"/>
                </a:lnTo>
                <a:lnTo>
                  <a:pt x="9838225" y="5664346"/>
                </a:lnTo>
                <a:lnTo>
                  <a:pt x="9581401" y="5758305"/>
                </a:lnTo>
                <a:lnTo>
                  <a:pt x="9314515" y="5846002"/>
                </a:lnTo>
                <a:lnTo>
                  <a:pt x="9038628" y="5925155"/>
                </a:lnTo>
                <a:lnTo>
                  <a:pt x="8753208" y="5994628"/>
                </a:lnTo>
                <a:lnTo>
                  <a:pt x="8458787" y="6053852"/>
                </a:lnTo>
                <a:lnTo>
                  <a:pt x="8157482" y="6102824"/>
                </a:lnTo>
                <a:lnTo>
                  <a:pt x="7848234" y="6139839"/>
                </a:lnTo>
                <a:lnTo>
                  <a:pt x="7531572" y="6164325"/>
                </a:lnTo>
                <a:lnTo>
                  <a:pt x="7209085" y="6175714"/>
                </a:lnTo>
                <a:lnTo>
                  <a:pt x="6880244" y="6172297"/>
                </a:lnTo>
                <a:lnTo>
                  <a:pt x="6545579" y="6154644"/>
                </a:lnTo>
                <a:lnTo>
                  <a:pt x="6206147" y="6121047"/>
                </a:lnTo>
                <a:lnTo>
                  <a:pt x="5862479" y="6070936"/>
                </a:lnTo>
                <a:lnTo>
                  <a:pt x="5514575" y="6002601"/>
                </a:lnTo>
                <a:lnTo>
                  <a:pt x="5164024" y="5916613"/>
                </a:lnTo>
                <a:lnTo>
                  <a:pt x="4817707" y="5828918"/>
                </a:lnTo>
                <a:lnTo>
                  <a:pt x="4485159" y="5753750"/>
                </a:lnTo>
                <a:lnTo>
                  <a:pt x="4166379" y="5692249"/>
                </a:lnTo>
                <a:lnTo>
                  <a:pt x="3861367" y="5642137"/>
                </a:lnTo>
                <a:lnTo>
                  <a:pt x="3568534" y="5603415"/>
                </a:lnTo>
                <a:lnTo>
                  <a:pt x="3289470" y="5575512"/>
                </a:lnTo>
                <a:lnTo>
                  <a:pt x="3023643" y="5557858"/>
                </a:lnTo>
                <a:lnTo>
                  <a:pt x="2769467" y="5548747"/>
                </a:lnTo>
                <a:lnTo>
                  <a:pt x="2527999" y="5548747"/>
                </a:lnTo>
                <a:lnTo>
                  <a:pt x="2298181" y="5556719"/>
                </a:lnTo>
                <a:lnTo>
                  <a:pt x="2081072" y="5571525"/>
                </a:lnTo>
                <a:lnTo>
                  <a:pt x="1876142" y="5592595"/>
                </a:lnTo>
                <a:lnTo>
                  <a:pt x="1682862" y="5620498"/>
                </a:lnTo>
                <a:lnTo>
                  <a:pt x="1500702" y="5652957"/>
                </a:lnTo>
                <a:lnTo>
                  <a:pt x="1330191" y="5689402"/>
                </a:lnTo>
                <a:lnTo>
                  <a:pt x="1170801" y="5729833"/>
                </a:lnTo>
                <a:lnTo>
                  <a:pt x="1022532" y="5773111"/>
                </a:lnTo>
                <a:lnTo>
                  <a:pt x="884853" y="5819237"/>
                </a:lnTo>
                <a:lnTo>
                  <a:pt x="758294" y="5866502"/>
                </a:lnTo>
                <a:lnTo>
                  <a:pt x="641267" y="5914336"/>
                </a:lnTo>
                <a:lnTo>
                  <a:pt x="535360" y="5962739"/>
                </a:lnTo>
                <a:lnTo>
                  <a:pt x="440043" y="6010004"/>
                </a:lnTo>
                <a:lnTo>
                  <a:pt x="353729" y="6056698"/>
                </a:lnTo>
                <a:lnTo>
                  <a:pt x="277476" y="6102255"/>
                </a:lnTo>
                <a:lnTo>
                  <a:pt x="211285" y="6143825"/>
                </a:lnTo>
                <a:lnTo>
                  <a:pt x="154095" y="6182547"/>
                </a:lnTo>
                <a:lnTo>
                  <a:pt x="105907" y="6216715"/>
                </a:lnTo>
                <a:lnTo>
                  <a:pt x="67781" y="6246896"/>
                </a:lnTo>
                <a:lnTo>
                  <a:pt x="38127" y="6271951"/>
                </a:lnTo>
                <a:lnTo>
                  <a:pt x="16945" y="6289605"/>
                </a:lnTo>
                <a:lnTo>
                  <a:pt x="4766" y="6300994"/>
                </a:lnTo>
                <a:lnTo>
                  <a:pt x="0" y="6305549"/>
                </a:lnTo>
                <a:close/>
              </a:path>
            </a:pathLst>
          </a:custGeom>
          <a:gradFill>
            <a:gsLst>
              <a:gs pos="0">
                <a:schemeClr val="accent2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effectLst/>
        </p:spPr>
        <p:txBody>
          <a:bodyPr wrap="square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汉仪文黑-55W" panose="00020600040101010101" charset="-122"/>
              <a:ea typeface="汉仪文黑-55W" panose="00020600040101010101" charset="-122"/>
              <a:cs typeface="汉仪文黑-55W" panose="00020600040101010101" charset="-122"/>
            </a:endParaRPr>
          </a:p>
        </p:txBody>
      </p:sp>
      <p:sp>
        <p:nvSpPr>
          <p:cNvPr id="8" name="Freeform 8" descr="e7d195523061f1c0c2b73831c94a3edc981f60e396d3e182073EE1468018468A7F192AE5E5CD515B6C3125F8AF6E4EE646174E8CF0B46FD19828DCE8CDA3B3A044A74F0E769C5FA8CB87AB6FC303C8BA3785FAC64AF542474BA5F9EB2A8BAF443F6B6A44C303FFC13CB1F317EC85E452F0B3C9F20C1D11E1D565FFE38EDC68CB92E3238B67264DF72DF26436476BF8BF">
            <a:extLst>
              <a:ext uri="{FF2B5EF4-FFF2-40B4-BE49-F238E27FC236}">
                <a16:creationId xmlns:a16="http://schemas.microsoft.com/office/drawing/2014/main" id="{0113AD60-F192-D341-37EC-E727174A3B8E}"/>
              </a:ext>
            </a:extLst>
          </p:cNvPr>
          <p:cNvSpPr/>
          <p:nvPr userDrawn="1"/>
        </p:nvSpPr>
        <p:spPr>
          <a:xfrm>
            <a:off x="1" y="0"/>
            <a:ext cx="12182475" cy="6305549"/>
          </a:xfrm>
          <a:custGeom>
            <a:avLst/>
            <a:gdLst>
              <a:gd name="connsiteX0" fmla="*/ 0 w 12182475"/>
              <a:gd name="connsiteY0" fmla="*/ 0 h 6305549"/>
              <a:gd name="connsiteX1" fmla="*/ 12182475 w 12182475"/>
              <a:gd name="connsiteY1" fmla="*/ 0 h 6305549"/>
              <a:gd name="connsiteX2" fmla="*/ 12182475 w 12182475"/>
              <a:gd name="connsiteY2" fmla="*/ 3682650 h 6305549"/>
              <a:gd name="connsiteX3" fmla="*/ 12172414 w 12182475"/>
              <a:gd name="connsiteY3" fmla="*/ 3781735 h 6305549"/>
              <a:gd name="connsiteX4" fmla="*/ 12144878 w 12182475"/>
              <a:gd name="connsiteY4" fmla="*/ 3886515 h 6305549"/>
              <a:gd name="connsiteX5" fmla="*/ 12098279 w 12182475"/>
              <a:gd name="connsiteY5" fmla="*/ 3997557 h 6305549"/>
              <a:gd name="connsiteX6" fmla="*/ 12035264 w 12182475"/>
              <a:gd name="connsiteY6" fmla="*/ 4112018 h 6305549"/>
              <a:gd name="connsiteX7" fmla="*/ 11954246 w 12182475"/>
              <a:gd name="connsiteY7" fmla="*/ 4231034 h 6305549"/>
              <a:gd name="connsiteX8" fmla="*/ 11856811 w 12182475"/>
              <a:gd name="connsiteY8" fmla="*/ 4352896 h 6305549"/>
              <a:gd name="connsiteX9" fmla="*/ 11744020 w 12182475"/>
              <a:gd name="connsiteY9" fmla="*/ 4477606 h 6305549"/>
              <a:gd name="connsiteX10" fmla="*/ 11614814 w 12182475"/>
              <a:gd name="connsiteY10" fmla="*/ 4603456 h 6305549"/>
              <a:gd name="connsiteX11" fmla="*/ 11470780 w 12182475"/>
              <a:gd name="connsiteY11" fmla="*/ 4730443 h 6305549"/>
              <a:gd name="connsiteX12" fmla="*/ 11312450 w 12182475"/>
              <a:gd name="connsiteY12" fmla="*/ 4855723 h 6305549"/>
              <a:gd name="connsiteX13" fmla="*/ 11139821 w 12182475"/>
              <a:gd name="connsiteY13" fmla="*/ 4981002 h 6305549"/>
              <a:gd name="connsiteX14" fmla="*/ 10953955 w 12182475"/>
              <a:gd name="connsiteY14" fmla="*/ 5104004 h 6305549"/>
              <a:gd name="connsiteX15" fmla="*/ 10754849 w 12182475"/>
              <a:gd name="connsiteY15" fmla="*/ 5224729 h 6305549"/>
              <a:gd name="connsiteX16" fmla="*/ 10543036 w 12182475"/>
              <a:gd name="connsiteY16" fmla="*/ 5342035 h 6305549"/>
              <a:gd name="connsiteX17" fmla="*/ 10319572 w 12182475"/>
              <a:gd name="connsiteY17" fmla="*/ 5454218 h 6305549"/>
              <a:gd name="connsiteX18" fmla="*/ 10084459 w 12182475"/>
              <a:gd name="connsiteY18" fmla="*/ 5562414 h 6305549"/>
              <a:gd name="connsiteX19" fmla="*/ 9838225 w 12182475"/>
              <a:gd name="connsiteY19" fmla="*/ 5664346 h 6305549"/>
              <a:gd name="connsiteX20" fmla="*/ 9581401 w 12182475"/>
              <a:gd name="connsiteY20" fmla="*/ 5758305 h 6305549"/>
              <a:gd name="connsiteX21" fmla="*/ 9314515 w 12182475"/>
              <a:gd name="connsiteY21" fmla="*/ 5846002 h 6305549"/>
              <a:gd name="connsiteX22" fmla="*/ 9038628 w 12182475"/>
              <a:gd name="connsiteY22" fmla="*/ 5925155 h 6305549"/>
              <a:gd name="connsiteX23" fmla="*/ 8753208 w 12182475"/>
              <a:gd name="connsiteY23" fmla="*/ 5994628 h 6305549"/>
              <a:gd name="connsiteX24" fmla="*/ 8458787 w 12182475"/>
              <a:gd name="connsiteY24" fmla="*/ 6053852 h 6305549"/>
              <a:gd name="connsiteX25" fmla="*/ 8157482 w 12182475"/>
              <a:gd name="connsiteY25" fmla="*/ 6102824 h 6305549"/>
              <a:gd name="connsiteX26" fmla="*/ 7848234 w 12182475"/>
              <a:gd name="connsiteY26" fmla="*/ 6139839 h 6305549"/>
              <a:gd name="connsiteX27" fmla="*/ 7531572 w 12182475"/>
              <a:gd name="connsiteY27" fmla="*/ 6164325 h 6305549"/>
              <a:gd name="connsiteX28" fmla="*/ 7209085 w 12182475"/>
              <a:gd name="connsiteY28" fmla="*/ 6175714 h 6305549"/>
              <a:gd name="connsiteX29" fmla="*/ 6880244 w 12182475"/>
              <a:gd name="connsiteY29" fmla="*/ 6172297 h 6305549"/>
              <a:gd name="connsiteX30" fmla="*/ 6545579 w 12182475"/>
              <a:gd name="connsiteY30" fmla="*/ 6154644 h 6305549"/>
              <a:gd name="connsiteX31" fmla="*/ 6206147 w 12182475"/>
              <a:gd name="connsiteY31" fmla="*/ 6121047 h 6305549"/>
              <a:gd name="connsiteX32" fmla="*/ 5862479 w 12182475"/>
              <a:gd name="connsiteY32" fmla="*/ 6070936 h 6305549"/>
              <a:gd name="connsiteX33" fmla="*/ 5514575 w 12182475"/>
              <a:gd name="connsiteY33" fmla="*/ 6002601 h 6305549"/>
              <a:gd name="connsiteX34" fmla="*/ 5164024 w 12182475"/>
              <a:gd name="connsiteY34" fmla="*/ 5916613 h 6305549"/>
              <a:gd name="connsiteX35" fmla="*/ 4817707 w 12182475"/>
              <a:gd name="connsiteY35" fmla="*/ 5828918 h 6305549"/>
              <a:gd name="connsiteX36" fmla="*/ 4485159 w 12182475"/>
              <a:gd name="connsiteY36" fmla="*/ 5753750 h 6305549"/>
              <a:gd name="connsiteX37" fmla="*/ 4166379 w 12182475"/>
              <a:gd name="connsiteY37" fmla="*/ 5692249 h 6305549"/>
              <a:gd name="connsiteX38" fmla="*/ 3861367 w 12182475"/>
              <a:gd name="connsiteY38" fmla="*/ 5642137 h 6305549"/>
              <a:gd name="connsiteX39" fmla="*/ 3568534 w 12182475"/>
              <a:gd name="connsiteY39" fmla="*/ 5603415 h 6305549"/>
              <a:gd name="connsiteX40" fmla="*/ 3289470 w 12182475"/>
              <a:gd name="connsiteY40" fmla="*/ 5575512 h 6305549"/>
              <a:gd name="connsiteX41" fmla="*/ 3023643 w 12182475"/>
              <a:gd name="connsiteY41" fmla="*/ 5557858 h 6305549"/>
              <a:gd name="connsiteX42" fmla="*/ 2769467 w 12182475"/>
              <a:gd name="connsiteY42" fmla="*/ 5548747 h 6305549"/>
              <a:gd name="connsiteX43" fmla="*/ 2527999 w 12182475"/>
              <a:gd name="connsiteY43" fmla="*/ 5548747 h 6305549"/>
              <a:gd name="connsiteX44" fmla="*/ 2298181 w 12182475"/>
              <a:gd name="connsiteY44" fmla="*/ 5556719 h 6305549"/>
              <a:gd name="connsiteX45" fmla="*/ 2081072 w 12182475"/>
              <a:gd name="connsiteY45" fmla="*/ 5571525 h 6305549"/>
              <a:gd name="connsiteX46" fmla="*/ 1876142 w 12182475"/>
              <a:gd name="connsiteY46" fmla="*/ 5592595 h 6305549"/>
              <a:gd name="connsiteX47" fmla="*/ 1682862 w 12182475"/>
              <a:gd name="connsiteY47" fmla="*/ 5620498 h 6305549"/>
              <a:gd name="connsiteX48" fmla="*/ 1500702 w 12182475"/>
              <a:gd name="connsiteY48" fmla="*/ 5652957 h 6305549"/>
              <a:gd name="connsiteX49" fmla="*/ 1330191 w 12182475"/>
              <a:gd name="connsiteY49" fmla="*/ 5689402 h 6305549"/>
              <a:gd name="connsiteX50" fmla="*/ 1170801 w 12182475"/>
              <a:gd name="connsiteY50" fmla="*/ 5729833 h 6305549"/>
              <a:gd name="connsiteX51" fmla="*/ 1022532 w 12182475"/>
              <a:gd name="connsiteY51" fmla="*/ 5773111 h 6305549"/>
              <a:gd name="connsiteX52" fmla="*/ 884853 w 12182475"/>
              <a:gd name="connsiteY52" fmla="*/ 5819237 h 6305549"/>
              <a:gd name="connsiteX53" fmla="*/ 758294 w 12182475"/>
              <a:gd name="connsiteY53" fmla="*/ 5866502 h 6305549"/>
              <a:gd name="connsiteX54" fmla="*/ 641267 w 12182475"/>
              <a:gd name="connsiteY54" fmla="*/ 5914336 h 6305549"/>
              <a:gd name="connsiteX55" fmla="*/ 535360 w 12182475"/>
              <a:gd name="connsiteY55" fmla="*/ 5962739 h 6305549"/>
              <a:gd name="connsiteX56" fmla="*/ 440043 w 12182475"/>
              <a:gd name="connsiteY56" fmla="*/ 6010004 h 6305549"/>
              <a:gd name="connsiteX57" fmla="*/ 353729 w 12182475"/>
              <a:gd name="connsiteY57" fmla="*/ 6056698 h 6305549"/>
              <a:gd name="connsiteX58" fmla="*/ 277476 w 12182475"/>
              <a:gd name="connsiteY58" fmla="*/ 6102255 h 6305549"/>
              <a:gd name="connsiteX59" fmla="*/ 211285 w 12182475"/>
              <a:gd name="connsiteY59" fmla="*/ 6143825 h 6305549"/>
              <a:gd name="connsiteX60" fmla="*/ 154095 w 12182475"/>
              <a:gd name="connsiteY60" fmla="*/ 6182547 h 6305549"/>
              <a:gd name="connsiteX61" fmla="*/ 105907 w 12182475"/>
              <a:gd name="connsiteY61" fmla="*/ 6216715 h 6305549"/>
              <a:gd name="connsiteX62" fmla="*/ 67781 w 12182475"/>
              <a:gd name="connsiteY62" fmla="*/ 6246896 h 6305549"/>
              <a:gd name="connsiteX63" fmla="*/ 38127 w 12182475"/>
              <a:gd name="connsiteY63" fmla="*/ 6271951 h 6305549"/>
              <a:gd name="connsiteX64" fmla="*/ 16945 w 12182475"/>
              <a:gd name="connsiteY64" fmla="*/ 6289605 h 6305549"/>
              <a:gd name="connsiteX65" fmla="*/ 4766 w 12182475"/>
              <a:gd name="connsiteY65" fmla="*/ 6300994 h 6305549"/>
              <a:gd name="connsiteX66" fmla="*/ 0 w 12182475"/>
              <a:gd name="connsiteY66" fmla="*/ 6305549 h 6305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</a:cxnLst>
            <a:rect l="l" t="t" r="r" b="b"/>
            <a:pathLst>
              <a:path w="12182475" h="6305549">
                <a:moveTo>
                  <a:pt x="0" y="0"/>
                </a:moveTo>
                <a:lnTo>
                  <a:pt x="12182475" y="0"/>
                </a:lnTo>
                <a:lnTo>
                  <a:pt x="12182475" y="3682650"/>
                </a:lnTo>
                <a:lnTo>
                  <a:pt x="12172414" y="3781735"/>
                </a:lnTo>
                <a:lnTo>
                  <a:pt x="12144878" y="3886515"/>
                </a:lnTo>
                <a:lnTo>
                  <a:pt x="12098279" y="3997557"/>
                </a:lnTo>
                <a:lnTo>
                  <a:pt x="12035264" y="4112018"/>
                </a:lnTo>
                <a:lnTo>
                  <a:pt x="11954246" y="4231034"/>
                </a:lnTo>
                <a:lnTo>
                  <a:pt x="11856811" y="4352896"/>
                </a:lnTo>
                <a:lnTo>
                  <a:pt x="11744020" y="4477606"/>
                </a:lnTo>
                <a:lnTo>
                  <a:pt x="11614814" y="4603456"/>
                </a:lnTo>
                <a:lnTo>
                  <a:pt x="11470780" y="4730443"/>
                </a:lnTo>
                <a:lnTo>
                  <a:pt x="11312450" y="4855723"/>
                </a:lnTo>
                <a:lnTo>
                  <a:pt x="11139821" y="4981002"/>
                </a:lnTo>
                <a:lnTo>
                  <a:pt x="10953955" y="5104004"/>
                </a:lnTo>
                <a:lnTo>
                  <a:pt x="10754849" y="5224729"/>
                </a:lnTo>
                <a:lnTo>
                  <a:pt x="10543036" y="5342035"/>
                </a:lnTo>
                <a:lnTo>
                  <a:pt x="10319572" y="5454218"/>
                </a:lnTo>
                <a:lnTo>
                  <a:pt x="10084459" y="5562414"/>
                </a:lnTo>
                <a:lnTo>
                  <a:pt x="9838225" y="5664346"/>
                </a:lnTo>
                <a:lnTo>
                  <a:pt x="9581401" y="5758305"/>
                </a:lnTo>
                <a:lnTo>
                  <a:pt x="9314515" y="5846002"/>
                </a:lnTo>
                <a:lnTo>
                  <a:pt x="9038628" y="5925155"/>
                </a:lnTo>
                <a:lnTo>
                  <a:pt x="8753208" y="5994628"/>
                </a:lnTo>
                <a:lnTo>
                  <a:pt x="8458787" y="6053852"/>
                </a:lnTo>
                <a:lnTo>
                  <a:pt x="8157482" y="6102824"/>
                </a:lnTo>
                <a:lnTo>
                  <a:pt x="7848234" y="6139839"/>
                </a:lnTo>
                <a:lnTo>
                  <a:pt x="7531572" y="6164325"/>
                </a:lnTo>
                <a:lnTo>
                  <a:pt x="7209085" y="6175714"/>
                </a:lnTo>
                <a:lnTo>
                  <a:pt x="6880244" y="6172297"/>
                </a:lnTo>
                <a:lnTo>
                  <a:pt x="6545579" y="6154644"/>
                </a:lnTo>
                <a:lnTo>
                  <a:pt x="6206147" y="6121047"/>
                </a:lnTo>
                <a:lnTo>
                  <a:pt x="5862479" y="6070936"/>
                </a:lnTo>
                <a:lnTo>
                  <a:pt x="5514575" y="6002601"/>
                </a:lnTo>
                <a:lnTo>
                  <a:pt x="5164024" y="5916613"/>
                </a:lnTo>
                <a:lnTo>
                  <a:pt x="4817707" y="5828918"/>
                </a:lnTo>
                <a:lnTo>
                  <a:pt x="4485159" y="5753750"/>
                </a:lnTo>
                <a:lnTo>
                  <a:pt x="4166379" y="5692249"/>
                </a:lnTo>
                <a:lnTo>
                  <a:pt x="3861367" y="5642137"/>
                </a:lnTo>
                <a:lnTo>
                  <a:pt x="3568534" y="5603415"/>
                </a:lnTo>
                <a:lnTo>
                  <a:pt x="3289470" y="5575512"/>
                </a:lnTo>
                <a:lnTo>
                  <a:pt x="3023643" y="5557858"/>
                </a:lnTo>
                <a:lnTo>
                  <a:pt x="2769467" y="5548747"/>
                </a:lnTo>
                <a:lnTo>
                  <a:pt x="2527999" y="5548747"/>
                </a:lnTo>
                <a:lnTo>
                  <a:pt x="2298181" y="5556719"/>
                </a:lnTo>
                <a:lnTo>
                  <a:pt x="2081072" y="5571525"/>
                </a:lnTo>
                <a:lnTo>
                  <a:pt x="1876142" y="5592595"/>
                </a:lnTo>
                <a:lnTo>
                  <a:pt x="1682862" y="5620498"/>
                </a:lnTo>
                <a:lnTo>
                  <a:pt x="1500702" y="5652957"/>
                </a:lnTo>
                <a:lnTo>
                  <a:pt x="1330191" y="5689402"/>
                </a:lnTo>
                <a:lnTo>
                  <a:pt x="1170801" y="5729833"/>
                </a:lnTo>
                <a:lnTo>
                  <a:pt x="1022532" y="5773111"/>
                </a:lnTo>
                <a:lnTo>
                  <a:pt x="884853" y="5819237"/>
                </a:lnTo>
                <a:lnTo>
                  <a:pt x="758294" y="5866502"/>
                </a:lnTo>
                <a:lnTo>
                  <a:pt x="641267" y="5914336"/>
                </a:lnTo>
                <a:lnTo>
                  <a:pt x="535360" y="5962739"/>
                </a:lnTo>
                <a:lnTo>
                  <a:pt x="440043" y="6010004"/>
                </a:lnTo>
                <a:lnTo>
                  <a:pt x="353729" y="6056698"/>
                </a:lnTo>
                <a:lnTo>
                  <a:pt x="277476" y="6102255"/>
                </a:lnTo>
                <a:lnTo>
                  <a:pt x="211285" y="6143825"/>
                </a:lnTo>
                <a:lnTo>
                  <a:pt x="154095" y="6182547"/>
                </a:lnTo>
                <a:lnTo>
                  <a:pt x="105907" y="6216715"/>
                </a:lnTo>
                <a:lnTo>
                  <a:pt x="67781" y="6246896"/>
                </a:lnTo>
                <a:lnTo>
                  <a:pt x="38127" y="6271951"/>
                </a:lnTo>
                <a:lnTo>
                  <a:pt x="16945" y="6289605"/>
                </a:lnTo>
                <a:lnTo>
                  <a:pt x="4766" y="6300994"/>
                </a:lnTo>
                <a:lnTo>
                  <a:pt x="0" y="6305549"/>
                </a:lnTo>
                <a:close/>
              </a:path>
            </a:pathLst>
          </a:custGeom>
          <a:blipFill dpi="0" rotWithShape="1">
            <a:blip r:embed="rId3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仪文黑-55W" panose="00020600040101010101" charset="-122"/>
              <a:ea typeface="汉仪文黑-55W" panose="00020600040101010101" charset="-122"/>
              <a:cs typeface="汉仪文黑-55W" panose="00020600040101010101" charset="-122"/>
            </a:endParaRPr>
          </a:p>
        </p:txBody>
      </p:sp>
      <p:sp>
        <p:nvSpPr>
          <p:cNvPr id="9" name="Freeform 8" descr="e7d195523061f1c0c2b73831c94a3edc981f60e396d3e182073EE1468018468A7F192AE5E5CD515B6C3125F8AF6E4EE646174E8CF0B46FD19828DCE8CDA3B3A044A74F0E769C5FA8CB87AB6FC303C8BA3785FAC64AF542474BA5F9EB2A8BAF443F6B6A44C303FFC13CB1F317EC85E452F0B3C9F20C1D11E1D565FFE38EDC68CB92E3238B67264DF72DF26436476BF8BF">
            <a:extLst>
              <a:ext uri="{FF2B5EF4-FFF2-40B4-BE49-F238E27FC236}">
                <a16:creationId xmlns:a16="http://schemas.microsoft.com/office/drawing/2014/main" id="{D3C3713D-57AF-1E8E-7FD1-EEA431613A56}"/>
              </a:ext>
            </a:extLst>
          </p:cNvPr>
          <p:cNvSpPr/>
          <p:nvPr userDrawn="1"/>
        </p:nvSpPr>
        <p:spPr>
          <a:xfrm>
            <a:off x="1" y="0"/>
            <a:ext cx="12191999" cy="6305549"/>
          </a:xfrm>
          <a:custGeom>
            <a:avLst/>
            <a:gdLst>
              <a:gd name="connsiteX0" fmla="*/ 0 w 12182475"/>
              <a:gd name="connsiteY0" fmla="*/ 0 h 6305549"/>
              <a:gd name="connsiteX1" fmla="*/ 12182475 w 12182475"/>
              <a:gd name="connsiteY1" fmla="*/ 0 h 6305549"/>
              <a:gd name="connsiteX2" fmla="*/ 12182475 w 12182475"/>
              <a:gd name="connsiteY2" fmla="*/ 3682650 h 6305549"/>
              <a:gd name="connsiteX3" fmla="*/ 12172414 w 12182475"/>
              <a:gd name="connsiteY3" fmla="*/ 3781735 h 6305549"/>
              <a:gd name="connsiteX4" fmla="*/ 12144878 w 12182475"/>
              <a:gd name="connsiteY4" fmla="*/ 3886515 h 6305549"/>
              <a:gd name="connsiteX5" fmla="*/ 12098279 w 12182475"/>
              <a:gd name="connsiteY5" fmla="*/ 3997557 h 6305549"/>
              <a:gd name="connsiteX6" fmla="*/ 12035264 w 12182475"/>
              <a:gd name="connsiteY6" fmla="*/ 4112018 h 6305549"/>
              <a:gd name="connsiteX7" fmla="*/ 11954246 w 12182475"/>
              <a:gd name="connsiteY7" fmla="*/ 4231034 h 6305549"/>
              <a:gd name="connsiteX8" fmla="*/ 11856811 w 12182475"/>
              <a:gd name="connsiteY8" fmla="*/ 4352896 h 6305549"/>
              <a:gd name="connsiteX9" fmla="*/ 11744020 w 12182475"/>
              <a:gd name="connsiteY9" fmla="*/ 4477606 h 6305549"/>
              <a:gd name="connsiteX10" fmla="*/ 11614814 w 12182475"/>
              <a:gd name="connsiteY10" fmla="*/ 4603456 h 6305549"/>
              <a:gd name="connsiteX11" fmla="*/ 11470780 w 12182475"/>
              <a:gd name="connsiteY11" fmla="*/ 4730443 h 6305549"/>
              <a:gd name="connsiteX12" fmla="*/ 11312450 w 12182475"/>
              <a:gd name="connsiteY12" fmla="*/ 4855723 h 6305549"/>
              <a:gd name="connsiteX13" fmla="*/ 11139821 w 12182475"/>
              <a:gd name="connsiteY13" fmla="*/ 4981002 h 6305549"/>
              <a:gd name="connsiteX14" fmla="*/ 10953955 w 12182475"/>
              <a:gd name="connsiteY14" fmla="*/ 5104004 h 6305549"/>
              <a:gd name="connsiteX15" fmla="*/ 10754849 w 12182475"/>
              <a:gd name="connsiteY15" fmla="*/ 5224729 h 6305549"/>
              <a:gd name="connsiteX16" fmla="*/ 10543036 w 12182475"/>
              <a:gd name="connsiteY16" fmla="*/ 5342035 h 6305549"/>
              <a:gd name="connsiteX17" fmla="*/ 10319572 w 12182475"/>
              <a:gd name="connsiteY17" fmla="*/ 5454218 h 6305549"/>
              <a:gd name="connsiteX18" fmla="*/ 10084459 w 12182475"/>
              <a:gd name="connsiteY18" fmla="*/ 5562414 h 6305549"/>
              <a:gd name="connsiteX19" fmla="*/ 9838225 w 12182475"/>
              <a:gd name="connsiteY19" fmla="*/ 5664346 h 6305549"/>
              <a:gd name="connsiteX20" fmla="*/ 9581401 w 12182475"/>
              <a:gd name="connsiteY20" fmla="*/ 5758305 h 6305549"/>
              <a:gd name="connsiteX21" fmla="*/ 9314515 w 12182475"/>
              <a:gd name="connsiteY21" fmla="*/ 5846002 h 6305549"/>
              <a:gd name="connsiteX22" fmla="*/ 9038628 w 12182475"/>
              <a:gd name="connsiteY22" fmla="*/ 5925155 h 6305549"/>
              <a:gd name="connsiteX23" fmla="*/ 8753208 w 12182475"/>
              <a:gd name="connsiteY23" fmla="*/ 5994628 h 6305549"/>
              <a:gd name="connsiteX24" fmla="*/ 8458787 w 12182475"/>
              <a:gd name="connsiteY24" fmla="*/ 6053852 h 6305549"/>
              <a:gd name="connsiteX25" fmla="*/ 8157482 w 12182475"/>
              <a:gd name="connsiteY25" fmla="*/ 6102824 h 6305549"/>
              <a:gd name="connsiteX26" fmla="*/ 7848234 w 12182475"/>
              <a:gd name="connsiteY26" fmla="*/ 6139839 h 6305549"/>
              <a:gd name="connsiteX27" fmla="*/ 7531572 w 12182475"/>
              <a:gd name="connsiteY27" fmla="*/ 6164325 h 6305549"/>
              <a:gd name="connsiteX28" fmla="*/ 7209085 w 12182475"/>
              <a:gd name="connsiteY28" fmla="*/ 6175714 h 6305549"/>
              <a:gd name="connsiteX29" fmla="*/ 6880244 w 12182475"/>
              <a:gd name="connsiteY29" fmla="*/ 6172297 h 6305549"/>
              <a:gd name="connsiteX30" fmla="*/ 6545579 w 12182475"/>
              <a:gd name="connsiteY30" fmla="*/ 6154644 h 6305549"/>
              <a:gd name="connsiteX31" fmla="*/ 6206147 w 12182475"/>
              <a:gd name="connsiteY31" fmla="*/ 6121047 h 6305549"/>
              <a:gd name="connsiteX32" fmla="*/ 5862479 w 12182475"/>
              <a:gd name="connsiteY32" fmla="*/ 6070936 h 6305549"/>
              <a:gd name="connsiteX33" fmla="*/ 5514575 w 12182475"/>
              <a:gd name="connsiteY33" fmla="*/ 6002601 h 6305549"/>
              <a:gd name="connsiteX34" fmla="*/ 5164024 w 12182475"/>
              <a:gd name="connsiteY34" fmla="*/ 5916613 h 6305549"/>
              <a:gd name="connsiteX35" fmla="*/ 4817707 w 12182475"/>
              <a:gd name="connsiteY35" fmla="*/ 5828918 h 6305549"/>
              <a:gd name="connsiteX36" fmla="*/ 4485159 w 12182475"/>
              <a:gd name="connsiteY36" fmla="*/ 5753750 h 6305549"/>
              <a:gd name="connsiteX37" fmla="*/ 4166379 w 12182475"/>
              <a:gd name="connsiteY37" fmla="*/ 5692249 h 6305549"/>
              <a:gd name="connsiteX38" fmla="*/ 3861367 w 12182475"/>
              <a:gd name="connsiteY38" fmla="*/ 5642137 h 6305549"/>
              <a:gd name="connsiteX39" fmla="*/ 3568534 w 12182475"/>
              <a:gd name="connsiteY39" fmla="*/ 5603415 h 6305549"/>
              <a:gd name="connsiteX40" fmla="*/ 3289470 w 12182475"/>
              <a:gd name="connsiteY40" fmla="*/ 5575512 h 6305549"/>
              <a:gd name="connsiteX41" fmla="*/ 3023643 w 12182475"/>
              <a:gd name="connsiteY41" fmla="*/ 5557858 h 6305549"/>
              <a:gd name="connsiteX42" fmla="*/ 2769467 w 12182475"/>
              <a:gd name="connsiteY42" fmla="*/ 5548747 h 6305549"/>
              <a:gd name="connsiteX43" fmla="*/ 2527999 w 12182475"/>
              <a:gd name="connsiteY43" fmla="*/ 5548747 h 6305549"/>
              <a:gd name="connsiteX44" fmla="*/ 2298181 w 12182475"/>
              <a:gd name="connsiteY44" fmla="*/ 5556719 h 6305549"/>
              <a:gd name="connsiteX45" fmla="*/ 2081072 w 12182475"/>
              <a:gd name="connsiteY45" fmla="*/ 5571525 h 6305549"/>
              <a:gd name="connsiteX46" fmla="*/ 1876142 w 12182475"/>
              <a:gd name="connsiteY46" fmla="*/ 5592595 h 6305549"/>
              <a:gd name="connsiteX47" fmla="*/ 1682862 w 12182475"/>
              <a:gd name="connsiteY47" fmla="*/ 5620498 h 6305549"/>
              <a:gd name="connsiteX48" fmla="*/ 1500702 w 12182475"/>
              <a:gd name="connsiteY48" fmla="*/ 5652957 h 6305549"/>
              <a:gd name="connsiteX49" fmla="*/ 1330191 w 12182475"/>
              <a:gd name="connsiteY49" fmla="*/ 5689402 h 6305549"/>
              <a:gd name="connsiteX50" fmla="*/ 1170801 w 12182475"/>
              <a:gd name="connsiteY50" fmla="*/ 5729833 h 6305549"/>
              <a:gd name="connsiteX51" fmla="*/ 1022532 w 12182475"/>
              <a:gd name="connsiteY51" fmla="*/ 5773111 h 6305549"/>
              <a:gd name="connsiteX52" fmla="*/ 884853 w 12182475"/>
              <a:gd name="connsiteY52" fmla="*/ 5819237 h 6305549"/>
              <a:gd name="connsiteX53" fmla="*/ 758294 w 12182475"/>
              <a:gd name="connsiteY53" fmla="*/ 5866502 h 6305549"/>
              <a:gd name="connsiteX54" fmla="*/ 641267 w 12182475"/>
              <a:gd name="connsiteY54" fmla="*/ 5914336 h 6305549"/>
              <a:gd name="connsiteX55" fmla="*/ 535360 w 12182475"/>
              <a:gd name="connsiteY55" fmla="*/ 5962739 h 6305549"/>
              <a:gd name="connsiteX56" fmla="*/ 440043 w 12182475"/>
              <a:gd name="connsiteY56" fmla="*/ 6010004 h 6305549"/>
              <a:gd name="connsiteX57" fmla="*/ 353729 w 12182475"/>
              <a:gd name="connsiteY57" fmla="*/ 6056698 h 6305549"/>
              <a:gd name="connsiteX58" fmla="*/ 277476 w 12182475"/>
              <a:gd name="connsiteY58" fmla="*/ 6102255 h 6305549"/>
              <a:gd name="connsiteX59" fmla="*/ 211285 w 12182475"/>
              <a:gd name="connsiteY59" fmla="*/ 6143825 h 6305549"/>
              <a:gd name="connsiteX60" fmla="*/ 154095 w 12182475"/>
              <a:gd name="connsiteY60" fmla="*/ 6182547 h 6305549"/>
              <a:gd name="connsiteX61" fmla="*/ 105907 w 12182475"/>
              <a:gd name="connsiteY61" fmla="*/ 6216715 h 6305549"/>
              <a:gd name="connsiteX62" fmla="*/ 67781 w 12182475"/>
              <a:gd name="connsiteY62" fmla="*/ 6246896 h 6305549"/>
              <a:gd name="connsiteX63" fmla="*/ 38127 w 12182475"/>
              <a:gd name="connsiteY63" fmla="*/ 6271951 h 6305549"/>
              <a:gd name="connsiteX64" fmla="*/ 16945 w 12182475"/>
              <a:gd name="connsiteY64" fmla="*/ 6289605 h 6305549"/>
              <a:gd name="connsiteX65" fmla="*/ 4766 w 12182475"/>
              <a:gd name="connsiteY65" fmla="*/ 6300994 h 6305549"/>
              <a:gd name="connsiteX66" fmla="*/ 0 w 12182475"/>
              <a:gd name="connsiteY66" fmla="*/ 6305549 h 6305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</a:cxnLst>
            <a:rect l="l" t="t" r="r" b="b"/>
            <a:pathLst>
              <a:path w="12182475" h="6305549">
                <a:moveTo>
                  <a:pt x="0" y="0"/>
                </a:moveTo>
                <a:lnTo>
                  <a:pt x="12182475" y="0"/>
                </a:lnTo>
                <a:lnTo>
                  <a:pt x="12182475" y="3682650"/>
                </a:lnTo>
                <a:lnTo>
                  <a:pt x="12172414" y="3781735"/>
                </a:lnTo>
                <a:lnTo>
                  <a:pt x="12144878" y="3886515"/>
                </a:lnTo>
                <a:lnTo>
                  <a:pt x="12098279" y="3997557"/>
                </a:lnTo>
                <a:lnTo>
                  <a:pt x="12035264" y="4112018"/>
                </a:lnTo>
                <a:lnTo>
                  <a:pt x="11954246" y="4231034"/>
                </a:lnTo>
                <a:lnTo>
                  <a:pt x="11856811" y="4352896"/>
                </a:lnTo>
                <a:lnTo>
                  <a:pt x="11744020" y="4477606"/>
                </a:lnTo>
                <a:lnTo>
                  <a:pt x="11614814" y="4603456"/>
                </a:lnTo>
                <a:lnTo>
                  <a:pt x="11470780" y="4730443"/>
                </a:lnTo>
                <a:lnTo>
                  <a:pt x="11312450" y="4855723"/>
                </a:lnTo>
                <a:lnTo>
                  <a:pt x="11139821" y="4981002"/>
                </a:lnTo>
                <a:lnTo>
                  <a:pt x="10953955" y="5104004"/>
                </a:lnTo>
                <a:lnTo>
                  <a:pt x="10754849" y="5224729"/>
                </a:lnTo>
                <a:lnTo>
                  <a:pt x="10543036" y="5342035"/>
                </a:lnTo>
                <a:lnTo>
                  <a:pt x="10319572" y="5454218"/>
                </a:lnTo>
                <a:lnTo>
                  <a:pt x="10084459" y="5562414"/>
                </a:lnTo>
                <a:lnTo>
                  <a:pt x="9838225" y="5664346"/>
                </a:lnTo>
                <a:lnTo>
                  <a:pt x="9581401" y="5758305"/>
                </a:lnTo>
                <a:lnTo>
                  <a:pt x="9314515" y="5846002"/>
                </a:lnTo>
                <a:lnTo>
                  <a:pt x="9038628" y="5925155"/>
                </a:lnTo>
                <a:lnTo>
                  <a:pt x="8753208" y="5994628"/>
                </a:lnTo>
                <a:lnTo>
                  <a:pt x="8458787" y="6053852"/>
                </a:lnTo>
                <a:lnTo>
                  <a:pt x="8157482" y="6102824"/>
                </a:lnTo>
                <a:lnTo>
                  <a:pt x="7848234" y="6139839"/>
                </a:lnTo>
                <a:lnTo>
                  <a:pt x="7531572" y="6164325"/>
                </a:lnTo>
                <a:lnTo>
                  <a:pt x="7209085" y="6175714"/>
                </a:lnTo>
                <a:lnTo>
                  <a:pt x="6880244" y="6172297"/>
                </a:lnTo>
                <a:lnTo>
                  <a:pt x="6545579" y="6154644"/>
                </a:lnTo>
                <a:lnTo>
                  <a:pt x="6206147" y="6121047"/>
                </a:lnTo>
                <a:lnTo>
                  <a:pt x="5862479" y="6070936"/>
                </a:lnTo>
                <a:lnTo>
                  <a:pt x="5514575" y="6002601"/>
                </a:lnTo>
                <a:lnTo>
                  <a:pt x="5164024" y="5916613"/>
                </a:lnTo>
                <a:lnTo>
                  <a:pt x="4817707" y="5828918"/>
                </a:lnTo>
                <a:lnTo>
                  <a:pt x="4485159" y="5753750"/>
                </a:lnTo>
                <a:lnTo>
                  <a:pt x="4166379" y="5692249"/>
                </a:lnTo>
                <a:lnTo>
                  <a:pt x="3861367" y="5642137"/>
                </a:lnTo>
                <a:lnTo>
                  <a:pt x="3568534" y="5603415"/>
                </a:lnTo>
                <a:lnTo>
                  <a:pt x="3289470" y="5575512"/>
                </a:lnTo>
                <a:lnTo>
                  <a:pt x="3023643" y="5557858"/>
                </a:lnTo>
                <a:lnTo>
                  <a:pt x="2769467" y="5548747"/>
                </a:lnTo>
                <a:lnTo>
                  <a:pt x="2527999" y="5548747"/>
                </a:lnTo>
                <a:lnTo>
                  <a:pt x="2298181" y="5556719"/>
                </a:lnTo>
                <a:lnTo>
                  <a:pt x="2081072" y="5571525"/>
                </a:lnTo>
                <a:lnTo>
                  <a:pt x="1876142" y="5592595"/>
                </a:lnTo>
                <a:lnTo>
                  <a:pt x="1682862" y="5620498"/>
                </a:lnTo>
                <a:lnTo>
                  <a:pt x="1500702" y="5652957"/>
                </a:lnTo>
                <a:lnTo>
                  <a:pt x="1330191" y="5689402"/>
                </a:lnTo>
                <a:lnTo>
                  <a:pt x="1170801" y="5729833"/>
                </a:lnTo>
                <a:lnTo>
                  <a:pt x="1022532" y="5773111"/>
                </a:lnTo>
                <a:lnTo>
                  <a:pt x="884853" y="5819237"/>
                </a:lnTo>
                <a:lnTo>
                  <a:pt x="758294" y="5866502"/>
                </a:lnTo>
                <a:lnTo>
                  <a:pt x="641267" y="5914336"/>
                </a:lnTo>
                <a:lnTo>
                  <a:pt x="535360" y="5962739"/>
                </a:lnTo>
                <a:lnTo>
                  <a:pt x="440043" y="6010004"/>
                </a:lnTo>
                <a:lnTo>
                  <a:pt x="353729" y="6056698"/>
                </a:lnTo>
                <a:lnTo>
                  <a:pt x="277476" y="6102255"/>
                </a:lnTo>
                <a:lnTo>
                  <a:pt x="211285" y="6143825"/>
                </a:lnTo>
                <a:lnTo>
                  <a:pt x="154095" y="6182547"/>
                </a:lnTo>
                <a:lnTo>
                  <a:pt x="105907" y="6216715"/>
                </a:lnTo>
                <a:lnTo>
                  <a:pt x="67781" y="6246896"/>
                </a:lnTo>
                <a:lnTo>
                  <a:pt x="38127" y="6271951"/>
                </a:lnTo>
                <a:lnTo>
                  <a:pt x="16945" y="6289605"/>
                </a:lnTo>
                <a:lnTo>
                  <a:pt x="4766" y="6300994"/>
                </a:lnTo>
                <a:lnTo>
                  <a:pt x="0" y="6305549"/>
                </a:lnTo>
                <a:close/>
              </a:path>
            </a:pathLst>
          </a:custGeom>
          <a:gradFill>
            <a:gsLst>
              <a:gs pos="88000">
                <a:schemeClr val="accent2">
                  <a:alpha val="85000"/>
                </a:schemeClr>
              </a:gs>
              <a:gs pos="0">
                <a:schemeClr val="accent1">
                  <a:alpha val="9000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仪文黑-55W" panose="00020600040101010101" charset="-122"/>
              <a:ea typeface="汉仪文黑-55W" panose="00020600040101010101" charset="-122"/>
              <a:cs typeface="汉仪文黑-55W" panose="00020600040101010101" charset="-122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124CC84A-797B-73D8-53F9-CF908050036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6664208" y="0"/>
            <a:ext cx="5527792" cy="5766836"/>
          </a:xfrm>
          <a:custGeom>
            <a:avLst/>
            <a:gdLst>
              <a:gd name="connsiteX0" fmla="*/ 3692523 w 5527792"/>
              <a:gd name="connsiteY0" fmla="*/ 0 h 5766836"/>
              <a:gd name="connsiteX1" fmla="*/ 0 w 5527792"/>
              <a:gd name="connsiteY1" fmla="*/ 0 h 5766836"/>
              <a:gd name="connsiteX2" fmla="*/ 0 w 5527792"/>
              <a:gd name="connsiteY2" fmla="*/ 4171219 h 5766836"/>
              <a:gd name="connsiteX3" fmla="*/ 784705 w 5527792"/>
              <a:gd name="connsiteY3" fmla="*/ 4955924 h 5766836"/>
              <a:gd name="connsiteX4" fmla="*/ 888040 w 5527792"/>
              <a:gd name="connsiteY4" fmla="*/ 5054495 h 5766836"/>
              <a:gd name="connsiteX5" fmla="*/ 995403 w 5527792"/>
              <a:gd name="connsiteY5" fmla="*/ 5146102 h 5766836"/>
              <a:gd name="connsiteX6" fmla="*/ 1105699 w 5527792"/>
              <a:gd name="connsiteY6" fmla="*/ 5231480 h 5766836"/>
              <a:gd name="connsiteX7" fmla="*/ 1219659 w 5527792"/>
              <a:gd name="connsiteY7" fmla="*/ 5310996 h 5766836"/>
              <a:gd name="connsiteX8" fmla="*/ 1336918 w 5527792"/>
              <a:gd name="connsiteY8" fmla="*/ 5383550 h 5766836"/>
              <a:gd name="connsiteX9" fmla="*/ 1456375 w 5527792"/>
              <a:gd name="connsiteY9" fmla="*/ 5450240 h 5766836"/>
              <a:gd name="connsiteX10" fmla="*/ 1578762 w 5527792"/>
              <a:gd name="connsiteY10" fmla="*/ 5510336 h 5766836"/>
              <a:gd name="connsiteX11" fmla="*/ 1702982 w 5527792"/>
              <a:gd name="connsiteY11" fmla="*/ 5564200 h 5766836"/>
              <a:gd name="connsiteX12" fmla="*/ 1829768 w 5527792"/>
              <a:gd name="connsiteY12" fmla="*/ 5611836 h 5766836"/>
              <a:gd name="connsiteX13" fmla="*/ 1958018 w 5527792"/>
              <a:gd name="connsiteY13" fmla="*/ 5652876 h 5766836"/>
              <a:gd name="connsiteX14" fmla="*/ 2088101 w 5527792"/>
              <a:gd name="connsiteY14" fmla="*/ 5687688 h 5766836"/>
              <a:gd name="connsiteX15" fmla="*/ 2218919 w 5527792"/>
              <a:gd name="connsiteY15" fmla="*/ 5716269 h 5766836"/>
              <a:gd name="connsiteX16" fmla="*/ 2351199 w 5527792"/>
              <a:gd name="connsiteY16" fmla="*/ 5738622 h 5766836"/>
              <a:gd name="connsiteX17" fmla="*/ 2484213 w 5527792"/>
              <a:gd name="connsiteY17" fmla="*/ 5754378 h 5766836"/>
              <a:gd name="connsiteX18" fmla="*/ 2616862 w 5527792"/>
              <a:gd name="connsiteY18" fmla="*/ 5763905 h 5766836"/>
              <a:gd name="connsiteX19" fmla="*/ 2750976 w 5527792"/>
              <a:gd name="connsiteY19" fmla="*/ 5766836 h 5766836"/>
              <a:gd name="connsiteX20" fmla="*/ 2884724 w 5527792"/>
              <a:gd name="connsiteY20" fmla="*/ 5763905 h 5766836"/>
              <a:gd name="connsiteX21" fmla="*/ 3017738 w 5527792"/>
              <a:gd name="connsiteY21" fmla="*/ 5754378 h 5766836"/>
              <a:gd name="connsiteX22" fmla="*/ 3150386 w 5527792"/>
              <a:gd name="connsiteY22" fmla="*/ 5738622 h 5766836"/>
              <a:gd name="connsiteX23" fmla="*/ 3282668 w 5527792"/>
              <a:gd name="connsiteY23" fmla="*/ 5716269 h 5766836"/>
              <a:gd name="connsiteX24" fmla="*/ 3413850 w 5527792"/>
              <a:gd name="connsiteY24" fmla="*/ 5687688 h 5766836"/>
              <a:gd name="connsiteX25" fmla="*/ 3543566 w 5527792"/>
              <a:gd name="connsiteY25" fmla="*/ 5652876 h 5766836"/>
              <a:gd name="connsiteX26" fmla="*/ 3671818 w 5527792"/>
              <a:gd name="connsiteY26" fmla="*/ 5611836 h 5766836"/>
              <a:gd name="connsiteX27" fmla="*/ 3798603 w 5527792"/>
              <a:gd name="connsiteY27" fmla="*/ 5564200 h 5766836"/>
              <a:gd name="connsiteX28" fmla="*/ 3922823 w 5527792"/>
              <a:gd name="connsiteY28" fmla="*/ 5510336 h 5766836"/>
              <a:gd name="connsiteX29" fmla="*/ 4045212 w 5527792"/>
              <a:gd name="connsiteY29" fmla="*/ 5450240 h 5766836"/>
              <a:gd name="connsiteX30" fmla="*/ 4164667 w 5527792"/>
              <a:gd name="connsiteY30" fmla="*/ 5383550 h 5766836"/>
              <a:gd name="connsiteX31" fmla="*/ 4281926 w 5527792"/>
              <a:gd name="connsiteY31" fmla="*/ 5310996 h 5766836"/>
              <a:gd name="connsiteX32" fmla="*/ 4395886 w 5527792"/>
              <a:gd name="connsiteY32" fmla="*/ 5231480 h 5766836"/>
              <a:gd name="connsiteX33" fmla="*/ 4506182 w 5527792"/>
              <a:gd name="connsiteY33" fmla="*/ 5146102 h 5766836"/>
              <a:gd name="connsiteX34" fmla="*/ 4613546 w 5527792"/>
              <a:gd name="connsiteY34" fmla="*/ 5054495 h 5766836"/>
              <a:gd name="connsiteX35" fmla="*/ 4716880 w 5527792"/>
              <a:gd name="connsiteY35" fmla="*/ 4955924 h 5766836"/>
              <a:gd name="connsiteX36" fmla="*/ 4815450 w 5527792"/>
              <a:gd name="connsiteY36" fmla="*/ 4852591 h 5766836"/>
              <a:gd name="connsiteX37" fmla="*/ 4907058 w 5527792"/>
              <a:gd name="connsiteY37" fmla="*/ 4745593 h 5766836"/>
              <a:gd name="connsiteX38" fmla="*/ 4992436 w 5527792"/>
              <a:gd name="connsiteY38" fmla="*/ 4634930 h 5766836"/>
              <a:gd name="connsiteX39" fmla="*/ 5071952 w 5527792"/>
              <a:gd name="connsiteY39" fmla="*/ 4520970 h 5766836"/>
              <a:gd name="connsiteX40" fmla="*/ 5144506 w 5527792"/>
              <a:gd name="connsiteY40" fmla="*/ 4404079 h 5766836"/>
              <a:gd name="connsiteX41" fmla="*/ 5211196 w 5527792"/>
              <a:gd name="connsiteY41" fmla="*/ 4284622 h 5766836"/>
              <a:gd name="connsiteX42" fmla="*/ 5271290 w 5527792"/>
              <a:gd name="connsiteY42" fmla="*/ 4162235 h 5766836"/>
              <a:gd name="connsiteX43" fmla="*/ 5325156 w 5527792"/>
              <a:gd name="connsiteY43" fmla="*/ 4037648 h 5766836"/>
              <a:gd name="connsiteX44" fmla="*/ 5372791 w 5527792"/>
              <a:gd name="connsiteY44" fmla="*/ 3910862 h 5766836"/>
              <a:gd name="connsiteX45" fmla="*/ 5413832 w 5527792"/>
              <a:gd name="connsiteY45" fmla="*/ 3782978 h 5766836"/>
              <a:gd name="connsiteX46" fmla="*/ 5448642 w 5527792"/>
              <a:gd name="connsiteY46" fmla="*/ 3653261 h 5766836"/>
              <a:gd name="connsiteX47" fmla="*/ 5477224 w 5527792"/>
              <a:gd name="connsiteY47" fmla="*/ 3521712 h 5766836"/>
              <a:gd name="connsiteX48" fmla="*/ 5499577 w 5527792"/>
              <a:gd name="connsiteY48" fmla="*/ 3389798 h 5766836"/>
              <a:gd name="connsiteX49" fmla="*/ 5515334 w 5527792"/>
              <a:gd name="connsiteY49" fmla="*/ 3257149 h 5766836"/>
              <a:gd name="connsiteX50" fmla="*/ 5524861 w 5527792"/>
              <a:gd name="connsiteY50" fmla="*/ 3123768 h 5766836"/>
              <a:gd name="connsiteX51" fmla="*/ 5527792 w 5527792"/>
              <a:gd name="connsiteY51" fmla="*/ 2990020 h 5766836"/>
              <a:gd name="connsiteX52" fmla="*/ 5524861 w 5527792"/>
              <a:gd name="connsiteY52" fmla="*/ 2856639 h 5766836"/>
              <a:gd name="connsiteX53" fmla="*/ 5515334 w 5527792"/>
              <a:gd name="connsiteY53" fmla="*/ 2723258 h 5766836"/>
              <a:gd name="connsiteX54" fmla="*/ 5499577 w 5527792"/>
              <a:gd name="connsiteY54" fmla="*/ 2590611 h 5766836"/>
              <a:gd name="connsiteX55" fmla="*/ 5477224 w 5527792"/>
              <a:gd name="connsiteY55" fmla="*/ 2458329 h 5766836"/>
              <a:gd name="connsiteX56" fmla="*/ 5448642 w 5527792"/>
              <a:gd name="connsiteY56" fmla="*/ 2327513 h 5766836"/>
              <a:gd name="connsiteX57" fmla="*/ 5413832 w 5527792"/>
              <a:gd name="connsiteY57" fmla="*/ 2197429 h 5766836"/>
              <a:gd name="connsiteX58" fmla="*/ 5372791 w 5527792"/>
              <a:gd name="connsiteY58" fmla="*/ 2069179 h 5766836"/>
              <a:gd name="connsiteX59" fmla="*/ 5325156 w 5527792"/>
              <a:gd name="connsiteY59" fmla="*/ 1942393 h 5766836"/>
              <a:gd name="connsiteX60" fmla="*/ 5271290 w 5527792"/>
              <a:gd name="connsiteY60" fmla="*/ 1818174 h 5766836"/>
              <a:gd name="connsiteX61" fmla="*/ 5211196 w 5527792"/>
              <a:gd name="connsiteY61" fmla="*/ 1696151 h 5766836"/>
              <a:gd name="connsiteX62" fmla="*/ 5144506 w 5527792"/>
              <a:gd name="connsiteY62" fmla="*/ 1576328 h 5766836"/>
              <a:gd name="connsiteX63" fmla="*/ 5071952 w 5527792"/>
              <a:gd name="connsiteY63" fmla="*/ 1459071 h 5766836"/>
              <a:gd name="connsiteX64" fmla="*/ 4992436 w 5527792"/>
              <a:gd name="connsiteY64" fmla="*/ 1345477 h 5766836"/>
              <a:gd name="connsiteX65" fmla="*/ 4907058 w 5527792"/>
              <a:gd name="connsiteY65" fmla="*/ 1234815 h 5766836"/>
              <a:gd name="connsiteX66" fmla="*/ 4815450 w 5527792"/>
              <a:gd name="connsiteY66" fmla="*/ 1127450 h 5766836"/>
              <a:gd name="connsiteX67" fmla="*/ 4716880 w 5527792"/>
              <a:gd name="connsiteY67" fmla="*/ 1024117 h 57668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5527792" h="5766836">
                <a:moveTo>
                  <a:pt x="3692523" y="0"/>
                </a:moveTo>
                <a:lnTo>
                  <a:pt x="0" y="0"/>
                </a:lnTo>
                <a:lnTo>
                  <a:pt x="0" y="4171219"/>
                </a:lnTo>
                <a:lnTo>
                  <a:pt x="784705" y="4955924"/>
                </a:lnTo>
                <a:lnTo>
                  <a:pt x="888040" y="5054495"/>
                </a:lnTo>
                <a:lnTo>
                  <a:pt x="995403" y="5146102"/>
                </a:lnTo>
                <a:lnTo>
                  <a:pt x="1105699" y="5231480"/>
                </a:lnTo>
                <a:lnTo>
                  <a:pt x="1219659" y="5310996"/>
                </a:lnTo>
                <a:lnTo>
                  <a:pt x="1336918" y="5383550"/>
                </a:lnTo>
                <a:lnTo>
                  <a:pt x="1456375" y="5450240"/>
                </a:lnTo>
                <a:lnTo>
                  <a:pt x="1578762" y="5510336"/>
                </a:lnTo>
                <a:lnTo>
                  <a:pt x="1702982" y="5564200"/>
                </a:lnTo>
                <a:lnTo>
                  <a:pt x="1829768" y="5611836"/>
                </a:lnTo>
                <a:lnTo>
                  <a:pt x="1958018" y="5652876"/>
                </a:lnTo>
                <a:lnTo>
                  <a:pt x="2088101" y="5687688"/>
                </a:lnTo>
                <a:lnTo>
                  <a:pt x="2218919" y="5716269"/>
                </a:lnTo>
                <a:lnTo>
                  <a:pt x="2351199" y="5738622"/>
                </a:lnTo>
                <a:lnTo>
                  <a:pt x="2484213" y="5754378"/>
                </a:lnTo>
                <a:lnTo>
                  <a:pt x="2616862" y="5763905"/>
                </a:lnTo>
                <a:lnTo>
                  <a:pt x="2750976" y="5766836"/>
                </a:lnTo>
                <a:lnTo>
                  <a:pt x="2884724" y="5763905"/>
                </a:lnTo>
                <a:lnTo>
                  <a:pt x="3017738" y="5754378"/>
                </a:lnTo>
                <a:lnTo>
                  <a:pt x="3150386" y="5738622"/>
                </a:lnTo>
                <a:lnTo>
                  <a:pt x="3282668" y="5716269"/>
                </a:lnTo>
                <a:lnTo>
                  <a:pt x="3413850" y="5687688"/>
                </a:lnTo>
                <a:lnTo>
                  <a:pt x="3543566" y="5652876"/>
                </a:lnTo>
                <a:lnTo>
                  <a:pt x="3671818" y="5611836"/>
                </a:lnTo>
                <a:lnTo>
                  <a:pt x="3798603" y="5564200"/>
                </a:lnTo>
                <a:lnTo>
                  <a:pt x="3922823" y="5510336"/>
                </a:lnTo>
                <a:lnTo>
                  <a:pt x="4045212" y="5450240"/>
                </a:lnTo>
                <a:lnTo>
                  <a:pt x="4164667" y="5383550"/>
                </a:lnTo>
                <a:lnTo>
                  <a:pt x="4281926" y="5310996"/>
                </a:lnTo>
                <a:lnTo>
                  <a:pt x="4395886" y="5231480"/>
                </a:lnTo>
                <a:lnTo>
                  <a:pt x="4506182" y="5146102"/>
                </a:lnTo>
                <a:lnTo>
                  <a:pt x="4613546" y="5054495"/>
                </a:lnTo>
                <a:lnTo>
                  <a:pt x="4716880" y="4955924"/>
                </a:lnTo>
                <a:lnTo>
                  <a:pt x="4815450" y="4852591"/>
                </a:lnTo>
                <a:lnTo>
                  <a:pt x="4907058" y="4745593"/>
                </a:lnTo>
                <a:lnTo>
                  <a:pt x="4992436" y="4634930"/>
                </a:lnTo>
                <a:lnTo>
                  <a:pt x="5071952" y="4520970"/>
                </a:lnTo>
                <a:lnTo>
                  <a:pt x="5144506" y="4404079"/>
                </a:lnTo>
                <a:lnTo>
                  <a:pt x="5211196" y="4284622"/>
                </a:lnTo>
                <a:lnTo>
                  <a:pt x="5271290" y="4162235"/>
                </a:lnTo>
                <a:lnTo>
                  <a:pt x="5325156" y="4037648"/>
                </a:lnTo>
                <a:lnTo>
                  <a:pt x="5372791" y="3910862"/>
                </a:lnTo>
                <a:lnTo>
                  <a:pt x="5413832" y="3782978"/>
                </a:lnTo>
                <a:lnTo>
                  <a:pt x="5448642" y="3653261"/>
                </a:lnTo>
                <a:lnTo>
                  <a:pt x="5477224" y="3521712"/>
                </a:lnTo>
                <a:lnTo>
                  <a:pt x="5499577" y="3389798"/>
                </a:lnTo>
                <a:lnTo>
                  <a:pt x="5515334" y="3257149"/>
                </a:lnTo>
                <a:lnTo>
                  <a:pt x="5524861" y="3123768"/>
                </a:lnTo>
                <a:lnTo>
                  <a:pt x="5527792" y="2990020"/>
                </a:lnTo>
                <a:lnTo>
                  <a:pt x="5524861" y="2856639"/>
                </a:lnTo>
                <a:lnTo>
                  <a:pt x="5515334" y="2723258"/>
                </a:lnTo>
                <a:lnTo>
                  <a:pt x="5499577" y="2590611"/>
                </a:lnTo>
                <a:lnTo>
                  <a:pt x="5477224" y="2458329"/>
                </a:lnTo>
                <a:lnTo>
                  <a:pt x="5448642" y="2327513"/>
                </a:lnTo>
                <a:lnTo>
                  <a:pt x="5413832" y="2197429"/>
                </a:lnTo>
                <a:lnTo>
                  <a:pt x="5372791" y="2069179"/>
                </a:lnTo>
                <a:lnTo>
                  <a:pt x="5325156" y="1942393"/>
                </a:lnTo>
                <a:lnTo>
                  <a:pt x="5271290" y="1818174"/>
                </a:lnTo>
                <a:lnTo>
                  <a:pt x="5211196" y="1696151"/>
                </a:lnTo>
                <a:lnTo>
                  <a:pt x="5144506" y="1576328"/>
                </a:lnTo>
                <a:lnTo>
                  <a:pt x="5071952" y="1459071"/>
                </a:lnTo>
                <a:lnTo>
                  <a:pt x="4992436" y="1345477"/>
                </a:lnTo>
                <a:lnTo>
                  <a:pt x="4907058" y="1234815"/>
                </a:lnTo>
                <a:lnTo>
                  <a:pt x="4815450" y="1127450"/>
                </a:lnTo>
                <a:lnTo>
                  <a:pt x="4716880" y="1024117"/>
                </a:lnTo>
                <a:close/>
              </a:path>
            </a:pathLst>
          </a:custGeom>
        </p:spPr>
      </p:pic>
      <p:sp>
        <p:nvSpPr>
          <p:cNvPr id="11" name="标题 10">
            <a:extLst>
              <a:ext uri="{FF2B5EF4-FFF2-40B4-BE49-F238E27FC236}">
                <a16:creationId xmlns:a16="http://schemas.microsoft.com/office/drawing/2014/main" id="{F4F3088B-26DA-9472-E63C-DE2588E8F80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8649" y="1597700"/>
            <a:ext cx="5247049" cy="1694139"/>
          </a:xfrm>
          <a:prstGeom prst="rect">
            <a:avLst/>
          </a:prstGeom>
        </p:spPr>
        <p:txBody>
          <a:bodyPr/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zh-CN" altLang="en-US" dirty="0"/>
              <a:t>单击此处编辑</a:t>
            </a:r>
            <a:br>
              <a:rPr lang="en-US" altLang="zh-CN" dirty="0"/>
            </a:br>
            <a:r>
              <a:rPr lang="zh-CN" altLang="en-US" dirty="0"/>
              <a:t>母版标题样式</a:t>
            </a:r>
          </a:p>
        </p:txBody>
      </p:sp>
      <p:sp>
        <p:nvSpPr>
          <p:cNvPr id="13" name="文本占位符 12">
            <a:extLst>
              <a:ext uri="{FF2B5EF4-FFF2-40B4-BE49-F238E27FC236}">
                <a16:creationId xmlns:a16="http://schemas.microsoft.com/office/drawing/2014/main" id="{A033A79C-13D2-05E6-08FF-90750B2760C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28650" y="3505200"/>
            <a:ext cx="5029199" cy="4000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44595767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四项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FEA4DF0B-F623-5D6D-2E7F-816C2D79BE14}"/>
              </a:ext>
            </a:extLst>
          </p:cNvPr>
          <p:cNvSpPr/>
          <p:nvPr userDrawn="1"/>
        </p:nvSpPr>
        <p:spPr>
          <a:xfrm>
            <a:off x="0" y="0"/>
            <a:ext cx="4679889" cy="6858000"/>
          </a:xfrm>
          <a:prstGeom prst="rect">
            <a:avLst/>
          </a:pr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25F1D7E3-8FDF-D8C7-6F03-60FBEC3B13F0}"/>
              </a:ext>
            </a:extLst>
          </p:cNvPr>
          <p:cNvSpPr/>
          <p:nvPr userDrawn="1"/>
        </p:nvSpPr>
        <p:spPr>
          <a:xfrm>
            <a:off x="5143499" y="4274742"/>
            <a:ext cx="2973853" cy="1859358"/>
          </a:xfrm>
          <a:prstGeom prst="roundRect">
            <a:avLst>
              <a:gd name="adj" fmla="val 8443"/>
            </a:avLst>
          </a:prstGeom>
          <a:solidFill>
            <a:schemeClr val="bg1"/>
          </a:solidFill>
          <a:ln>
            <a:noFill/>
          </a:ln>
          <a:effectLst>
            <a:outerShdw blurRad="342900" dist="254000" dir="5400000" sx="92000" sy="92000" algn="t" rotWithShape="0">
              <a:schemeClr val="accent2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F1CB34F7-880B-8946-D7C7-2FFD3C39AEAA}"/>
              </a:ext>
            </a:extLst>
          </p:cNvPr>
          <p:cNvSpPr/>
          <p:nvPr userDrawn="1"/>
        </p:nvSpPr>
        <p:spPr>
          <a:xfrm>
            <a:off x="5143500" y="1584205"/>
            <a:ext cx="2973853" cy="1859358"/>
          </a:xfrm>
          <a:prstGeom prst="roundRect">
            <a:avLst>
              <a:gd name="adj" fmla="val 5872"/>
            </a:avLst>
          </a:prstGeom>
          <a:solidFill>
            <a:schemeClr val="bg1"/>
          </a:solidFill>
          <a:ln>
            <a:noFill/>
          </a:ln>
          <a:effectLst>
            <a:outerShdw blurRad="342900" dist="254000" dir="5400000" sx="92000" sy="92000" algn="t" rotWithShape="0">
              <a:schemeClr val="accent2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70982E1A-B234-2F38-81EA-42EEC13E043A}"/>
              </a:ext>
            </a:extLst>
          </p:cNvPr>
          <p:cNvSpPr/>
          <p:nvPr userDrawn="1"/>
        </p:nvSpPr>
        <p:spPr>
          <a:xfrm>
            <a:off x="8330408" y="1584205"/>
            <a:ext cx="2973853" cy="1859358"/>
          </a:xfrm>
          <a:prstGeom prst="roundRect">
            <a:avLst>
              <a:gd name="adj" fmla="val 5872"/>
            </a:avLst>
          </a:prstGeom>
          <a:solidFill>
            <a:schemeClr val="bg1"/>
          </a:solidFill>
          <a:ln>
            <a:noFill/>
          </a:ln>
          <a:effectLst>
            <a:outerShdw blurRad="342900" dist="254000" dir="5400000" sx="92000" sy="92000" algn="t" rotWithShape="0">
              <a:schemeClr val="accent2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7" name="矩形: 圆角 26">
            <a:extLst>
              <a:ext uri="{FF2B5EF4-FFF2-40B4-BE49-F238E27FC236}">
                <a16:creationId xmlns:a16="http://schemas.microsoft.com/office/drawing/2014/main" id="{BF3B5B80-F01B-255E-6A7C-7011ED9EEA39}"/>
              </a:ext>
            </a:extLst>
          </p:cNvPr>
          <p:cNvSpPr/>
          <p:nvPr userDrawn="1"/>
        </p:nvSpPr>
        <p:spPr>
          <a:xfrm>
            <a:off x="5335411" y="1320799"/>
            <a:ext cx="1726288" cy="516502"/>
          </a:xfrm>
          <a:custGeom>
            <a:avLst/>
            <a:gdLst>
              <a:gd name="connsiteX0" fmla="*/ 0 w 1633427"/>
              <a:gd name="connsiteY0" fmla="*/ 151887 h 449290"/>
              <a:gd name="connsiteX1" fmla="*/ 151887 w 1633427"/>
              <a:gd name="connsiteY1" fmla="*/ 0 h 449290"/>
              <a:gd name="connsiteX2" fmla="*/ 1481540 w 1633427"/>
              <a:gd name="connsiteY2" fmla="*/ 0 h 449290"/>
              <a:gd name="connsiteX3" fmla="*/ 1633427 w 1633427"/>
              <a:gd name="connsiteY3" fmla="*/ 151887 h 449290"/>
              <a:gd name="connsiteX4" fmla="*/ 1633427 w 1633427"/>
              <a:gd name="connsiteY4" fmla="*/ 297403 h 449290"/>
              <a:gd name="connsiteX5" fmla="*/ 1481540 w 1633427"/>
              <a:gd name="connsiteY5" fmla="*/ 449290 h 449290"/>
              <a:gd name="connsiteX6" fmla="*/ 151887 w 1633427"/>
              <a:gd name="connsiteY6" fmla="*/ 449290 h 449290"/>
              <a:gd name="connsiteX7" fmla="*/ 0 w 1633427"/>
              <a:gd name="connsiteY7" fmla="*/ 297403 h 449290"/>
              <a:gd name="connsiteX8" fmla="*/ 0 w 1633427"/>
              <a:gd name="connsiteY8" fmla="*/ 151887 h 449290"/>
              <a:gd name="connsiteX0" fmla="*/ 0 w 1633427"/>
              <a:gd name="connsiteY0" fmla="*/ 151887 h 449290"/>
              <a:gd name="connsiteX1" fmla="*/ 151887 w 1633427"/>
              <a:gd name="connsiteY1" fmla="*/ 0 h 449290"/>
              <a:gd name="connsiteX2" fmla="*/ 1481540 w 1633427"/>
              <a:gd name="connsiteY2" fmla="*/ 0 h 449290"/>
              <a:gd name="connsiteX3" fmla="*/ 1633427 w 1633427"/>
              <a:gd name="connsiteY3" fmla="*/ 151887 h 449290"/>
              <a:gd name="connsiteX4" fmla="*/ 1633427 w 1633427"/>
              <a:gd name="connsiteY4" fmla="*/ 297403 h 449290"/>
              <a:gd name="connsiteX5" fmla="*/ 1481540 w 1633427"/>
              <a:gd name="connsiteY5" fmla="*/ 449290 h 449290"/>
              <a:gd name="connsiteX6" fmla="*/ 151887 w 1633427"/>
              <a:gd name="connsiteY6" fmla="*/ 449290 h 449290"/>
              <a:gd name="connsiteX7" fmla="*/ 0 w 1633427"/>
              <a:gd name="connsiteY7" fmla="*/ 297403 h 449290"/>
              <a:gd name="connsiteX8" fmla="*/ 0 w 1633427"/>
              <a:gd name="connsiteY8" fmla="*/ 151887 h 449290"/>
              <a:gd name="connsiteX0" fmla="*/ 0 w 1633427"/>
              <a:gd name="connsiteY0" fmla="*/ 151887 h 449290"/>
              <a:gd name="connsiteX1" fmla="*/ 151887 w 1633427"/>
              <a:gd name="connsiteY1" fmla="*/ 0 h 449290"/>
              <a:gd name="connsiteX2" fmla="*/ 1481540 w 1633427"/>
              <a:gd name="connsiteY2" fmla="*/ 0 h 449290"/>
              <a:gd name="connsiteX3" fmla="*/ 1633427 w 1633427"/>
              <a:gd name="connsiteY3" fmla="*/ 151887 h 449290"/>
              <a:gd name="connsiteX4" fmla="*/ 1633427 w 1633427"/>
              <a:gd name="connsiteY4" fmla="*/ 297403 h 449290"/>
              <a:gd name="connsiteX5" fmla="*/ 1481540 w 1633427"/>
              <a:gd name="connsiteY5" fmla="*/ 449290 h 449290"/>
              <a:gd name="connsiteX6" fmla="*/ 151887 w 1633427"/>
              <a:gd name="connsiteY6" fmla="*/ 449290 h 449290"/>
              <a:gd name="connsiteX7" fmla="*/ 0 w 1633427"/>
              <a:gd name="connsiteY7" fmla="*/ 297403 h 449290"/>
              <a:gd name="connsiteX8" fmla="*/ 0 w 1633427"/>
              <a:gd name="connsiteY8" fmla="*/ 151887 h 449290"/>
              <a:gd name="connsiteX0" fmla="*/ 0 w 1633427"/>
              <a:gd name="connsiteY0" fmla="*/ 151887 h 449290"/>
              <a:gd name="connsiteX1" fmla="*/ 151887 w 1633427"/>
              <a:gd name="connsiteY1" fmla="*/ 0 h 449290"/>
              <a:gd name="connsiteX2" fmla="*/ 1481540 w 1633427"/>
              <a:gd name="connsiteY2" fmla="*/ 0 h 449290"/>
              <a:gd name="connsiteX3" fmla="*/ 1633427 w 1633427"/>
              <a:gd name="connsiteY3" fmla="*/ 151887 h 449290"/>
              <a:gd name="connsiteX4" fmla="*/ 1633427 w 1633427"/>
              <a:gd name="connsiteY4" fmla="*/ 297403 h 449290"/>
              <a:gd name="connsiteX5" fmla="*/ 1481540 w 1633427"/>
              <a:gd name="connsiteY5" fmla="*/ 449290 h 449290"/>
              <a:gd name="connsiteX6" fmla="*/ 151887 w 1633427"/>
              <a:gd name="connsiteY6" fmla="*/ 449290 h 449290"/>
              <a:gd name="connsiteX7" fmla="*/ 0 w 1633427"/>
              <a:gd name="connsiteY7" fmla="*/ 297403 h 449290"/>
              <a:gd name="connsiteX8" fmla="*/ 0 w 1633427"/>
              <a:gd name="connsiteY8" fmla="*/ 151887 h 449290"/>
              <a:gd name="connsiteX0" fmla="*/ 0 w 1635015"/>
              <a:gd name="connsiteY0" fmla="*/ 41067 h 467058"/>
              <a:gd name="connsiteX1" fmla="*/ 153475 w 1635015"/>
              <a:gd name="connsiteY1" fmla="*/ 17768 h 467058"/>
              <a:gd name="connsiteX2" fmla="*/ 1483128 w 1635015"/>
              <a:gd name="connsiteY2" fmla="*/ 17768 h 467058"/>
              <a:gd name="connsiteX3" fmla="*/ 1635015 w 1635015"/>
              <a:gd name="connsiteY3" fmla="*/ 169655 h 467058"/>
              <a:gd name="connsiteX4" fmla="*/ 1635015 w 1635015"/>
              <a:gd name="connsiteY4" fmla="*/ 315171 h 467058"/>
              <a:gd name="connsiteX5" fmla="*/ 1483128 w 1635015"/>
              <a:gd name="connsiteY5" fmla="*/ 467058 h 467058"/>
              <a:gd name="connsiteX6" fmla="*/ 153475 w 1635015"/>
              <a:gd name="connsiteY6" fmla="*/ 467058 h 467058"/>
              <a:gd name="connsiteX7" fmla="*/ 1588 w 1635015"/>
              <a:gd name="connsiteY7" fmla="*/ 315171 h 467058"/>
              <a:gd name="connsiteX8" fmla="*/ 0 w 1635015"/>
              <a:gd name="connsiteY8" fmla="*/ 41067 h 467058"/>
              <a:gd name="connsiteX0" fmla="*/ 0 w 1635015"/>
              <a:gd name="connsiteY0" fmla="*/ 38735 h 464726"/>
              <a:gd name="connsiteX1" fmla="*/ 1483128 w 1635015"/>
              <a:gd name="connsiteY1" fmla="*/ 15436 h 464726"/>
              <a:gd name="connsiteX2" fmla="*/ 1635015 w 1635015"/>
              <a:gd name="connsiteY2" fmla="*/ 167323 h 464726"/>
              <a:gd name="connsiteX3" fmla="*/ 1635015 w 1635015"/>
              <a:gd name="connsiteY3" fmla="*/ 312839 h 464726"/>
              <a:gd name="connsiteX4" fmla="*/ 1483128 w 1635015"/>
              <a:gd name="connsiteY4" fmla="*/ 464726 h 464726"/>
              <a:gd name="connsiteX5" fmla="*/ 153475 w 1635015"/>
              <a:gd name="connsiteY5" fmla="*/ 464726 h 464726"/>
              <a:gd name="connsiteX6" fmla="*/ 1588 w 1635015"/>
              <a:gd name="connsiteY6" fmla="*/ 312839 h 464726"/>
              <a:gd name="connsiteX7" fmla="*/ 0 w 1635015"/>
              <a:gd name="connsiteY7" fmla="*/ 38735 h 464726"/>
              <a:gd name="connsiteX0" fmla="*/ 153 w 1633580"/>
              <a:gd name="connsiteY0" fmla="*/ 27998 h 476214"/>
              <a:gd name="connsiteX1" fmla="*/ 1481693 w 1633580"/>
              <a:gd name="connsiteY1" fmla="*/ 26924 h 476214"/>
              <a:gd name="connsiteX2" fmla="*/ 1633580 w 1633580"/>
              <a:gd name="connsiteY2" fmla="*/ 178811 h 476214"/>
              <a:gd name="connsiteX3" fmla="*/ 1633580 w 1633580"/>
              <a:gd name="connsiteY3" fmla="*/ 324327 h 476214"/>
              <a:gd name="connsiteX4" fmla="*/ 1481693 w 1633580"/>
              <a:gd name="connsiteY4" fmla="*/ 476214 h 476214"/>
              <a:gd name="connsiteX5" fmla="*/ 152040 w 1633580"/>
              <a:gd name="connsiteY5" fmla="*/ 476214 h 476214"/>
              <a:gd name="connsiteX6" fmla="*/ 153 w 1633580"/>
              <a:gd name="connsiteY6" fmla="*/ 324327 h 476214"/>
              <a:gd name="connsiteX7" fmla="*/ 153 w 1633580"/>
              <a:gd name="connsiteY7" fmla="*/ 27998 h 476214"/>
              <a:gd name="connsiteX0" fmla="*/ 153 w 1633580"/>
              <a:gd name="connsiteY0" fmla="*/ 10404 h 458620"/>
              <a:gd name="connsiteX1" fmla="*/ 1481693 w 1633580"/>
              <a:gd name="connsiteY1" fmla="*/ 9330 h 458620"/>
              <a:gd name="connsiteX2" fmla="*/ 1633580 w 1633580"/>
              <a:gd name="connsiteY2" fmla="*/ 161217 h 458620"/>
              <a:gd name="connsiteX3" fmla="*/ 1633580 w 1633580"/>
              <a:gd name="connsiteY3" fmla="*/ 306733 h 458620"/>
              <a:gd name="connsiteX4" fmla="*/ 1481693 w 1633580"/>
              <a:gd name="connsiteY4" fmla="*/ 458620 h 458620"/>
              <a:gd name="connsiteX5" fmla="*/ 152040 w 1633580"/>
              <a:gd name="connsiteY5" fmla="*/ 458620 h 458620"/>
              <a:gd name="connsiteX6" fmla="*/ 153 w 1633580"/>
              <a:gd name="connsiteY6" fmla="*/ 306733 h 458620"/>
              <a:gd name="connsiteX7" fmla="*/ 153 w 1633580"/>
              <a:gd name="connsiteY7" fmla="*/ 10404 h 458620"/>
              <a:gd name="connsiteX0" fmla="*/ 153 w 1633580"/>
              <a:gd name="connsiteY0" fmla="*/ 10404 h 458620"/>
              <a:gd name="connsiteX1" fmla="*/ 1481693 w 1633580"/>
              <a:gd name="connsiteY1" fmla="*/ 9330 h 458620"/>
              <a:gd name="connsiteX2" fmla="*/ 1633580 w 1633580"/>
              <a:gd name="connsiteY2" fmla="*/ 161217 h 458620"/>
              <a:gd name="connsiteX3" fmla="*/ 1633580 w 1633580"/>
              <a:gd name="connsiteY3" fmla="*/ 306733 h 458620"/>
              <a:gd name="connsiteX4" fmla="*/ 1481693 w 1633580"/>
              <a:gd name="connsiteY4" fmla="*/ 458620 h 458620"/>
              <a:gd name="connsiteX5" fmla="*/ 153 w 1633580"/>
              <a:gd name="connsiteY5" fmla="*/ 306733 h 458620"/>
              <a:gd name="connsiteX6" fmla="*/ 153 w 1633580"/>
              <a:gd name="connsiteY6" fmla="*/ 10404 h 458620"/>
              <a:gd name="connsiteX0" fmla="*/ 1657 w 1635084"/>
              <a:gd name="connsiteY0" fmla="*/ 10404 h 458620"/>
              <a:gd name="connsiteX1" fmla="*/ 1483197 w 1635084"/>
              <a:gd name="connsiteY1" fmla="*/ 9330 h 458620"/>
              <a:gd name="connsiteX2" fmla="*/ 1635084 w 1635084"/>
              <a:gd name="connsiteY2" fmla="*/ 161217 h 458620"/>
              <a:gd name="connsiteX3" fmla="*/ 1635084 w 1635084"/>
              <a:gd name="connsiteY3" fmla="*/ 306733 h 458620"/>
              <a:gd name="connsiteX4" fmla="*/ 1483197 w 1635084"/>
              <a:gd name="connsiteY4" fmla="*/ 458620 h 458620"/>
              <a:gd name="connsiteX5" fmla="*/ 70 w 1635084"/>
              <a:gd name="connsiteY5" fmla="*/ 435321 h 458620"/>
              <a:gd name="connsiteX6" fmla="*/ 1657 w 1635084"/>
              <a:gd name="connsiteY6" fmla="*/ 10404 h 458620"/>
              <a:gd name="connsiteX0" fmla="*/ 1657 w 1635084"/>
              <a:gd name="connsiteY0" fmla="*/ 10404 h 473421"/>
              <a:gd name="connsiteX1" fmla="*/ 1483197 w 1635084"/>
              <a:gd name="connsiteY1" fmla="*/ 9330 h 473421"/>
              <a:gd name="connsiteX2" fmla="*/ 1635084 w 1635084"/>
              <a:gd name="connsiteY2" fmla="*/ 161217 h 473421"/>
              <a:gd name="connsiteX3" fmla="*/ 1635084 w 1635084"/>
              <a:gd name="connsiteY3" fmla="*/ 306733 h 473421"/>
              <a:gd name="connsiteX4" fmla="*/ 1483197 w 1635084"/>
              <a:gd name="connsiteY4" fmla="*/ 458620 h 473421"/>
              <a:gd name="connsiteX5" fmla="*/ 70 w 1635084"/>
              <a:gd name="connsiteY5" fmla="*/ 473421 h 473421"/>
              <a:gd name="connsiteX6" fmla="*/ 1657 w 1635084"/>
              <a:gd name="connsiteY6" fmla="*/ 10404 h 473421"/>
              <a:gd name="connsiteX0" fmla="*/ 3220 w 1636647"/>
              <a:gd name="connsiteY0" fmla="*/ 10404 h 458620"/>
              <a:gd name="connsiteX1" fmla="*/ 1484760 w 1636647"/>
              <a:gd name="connsiteY1" fmla="*/ 9330 h 458620"/>
              <a:gd name="connsiteX2" fmla="*/ 1636647 w 1636647"/>
              <a:gd name="connsiteY2" fmla="*/ 161217 h 458620"/>
              <a:gd name="connsiteX3" fmla="*/ 1636647 w 1636647"/>
              <a:gd name="connsiteY3" fmla="*/ 306733 h 458620"/>
              <a:gd name="connsiteX4" fmla="*/ 1484760 w 1636647"/>
              <a:gd name="connsiteY4" fmla="*/ 458620 h 458620"/>
              <a:gd name="connsiteX5" fmla="*/ 45 w 1636647"/>
              <a:gd name="connsiteY5" fmla="*/ 457546 h 458620"/>
              <a:gd name="connsiteX6" fmla="*/ 3220 w 1636647"/>
              <a:gd name="connsiteY6" fmla="*/ 10404 h 458620"/>
              <a:gd name="connsiteX0" fmla="*/ 3220 w 1636647"/>
              <a:gd name="connsiteY0" fmla="*/ 10404 h 457546"/>
              <a:gd name="connsiteX1" fmla="*/ 1484760 w 1636647"/>
              <a:gd name="connsiteY1" fmla="*/ 9330 h 457546"/>
              <a:gd name="connsiteX2" fmla="*/ 1636647 w 1636647"/>
              <a:gd name="connsiteY2" fmla="*/ 161217 h 457546"/>
              <a:gd name="connsiteX3" fmla="*/ 1636647 w 1636647"/>
              <a:gd name="connsiteY3" fmla="*/ 306733 h 457546"/>
              <a:gd name="connsiteX4" fmla="*/ 1483172 w 1636647"/>
              <a:gd name="connsiteY4" fmla="*/ 452270 h 457546"/>
              <a:gd name="connsiteX5" fmla="*/ 45 w 1636647"/>
              <a:gd name="connsiteY5" fmla="*/ 457546 h 457546"/>
              <a:gd name="connsiteX6" fmla="*/ 3220 w 1636647"/>
              <a:gd name="connsiteY6" fmla="*/ 10404 h 457546"/>
              <a:gd name="connsiteX0" fmla="*/ 3220 w 1652956"/>
              <a:gd name="connsiteY0" fmla="*/ 10404 h 457546"/>
              <a:gd name="connsiteX1" fmla="*/ 1484760 w 1652956"/>
              <a:gd name="connsiteY1" fmla="*/ 9330 h 457546"/>
              <a:gd name="connsiteX2" fmla="*/ 1636647 w 1652956"/>
              <a:gd name="connsiteY2" fmla="*/ 161217 h 457546"/>
              <a:gd name="connsiteX3" fmla="*/ 1636647 w 1652956"/>
              <a:gd name="connsiteY3" fmla="*/ 306733 h 457546"/>
              <a:gd name="connsiteX4" fmla="*/ 1605410 w 1652956"/>
              <a:gd name="connsiteY4" fmla="*/ 452270 h 457546"/>
              <a:gd name="connsiteX5" fmla="*/ 45 w 1652956"/>
              <a:gd name="connsiteY5" fmla="*/ 457546 h 457546"/>
              <a:gd name="connsiteX6" fmla="*/ 3220 w 1652956"/>
              <a:gd name="connsiteY6" fmla="*/ 10404 h 457546"/>
              <a:gd name="connsiteX0" fmla="*/ 3220 w 1666290"/>
              <a:gd name="connsiteY0" fmla="*/ 10404 h 457546"/>
              <a:gd name="connsiteX1" fmla="*/ 1484760 w 1666290"/>
              <a:gd name="connsiteY1" fmla="*/ 9330 h 457546"/>
              <a:gd name="connsiteX2" fmla="*/ 1636647 w 1666290"/>
              <a:gd name="connsiteY2" fmla="*/ 161217 h 457546"/>
              <a:gd name="connsiteX3" fmla="*/ 1636647 w 1666290"/>
              <a:gd name="connsiteY3" fmla="*/ 306733 h 457546"/>
              <a:gd name="connsiteX4" fmla="*/ 1626047 w 1666290"/>
              <a:gd name="connsiteY4" fmla="*/ 449095 h 457546"/>
              <a:gd name="connsiteX5" fmla="*/ 45 w 1666290"/>
              <a:gd name="connsiteY5" fmla="*/ 457546 h 457546"/>
              <a:gd name="connsiteX6" fmla="*/ 3220 w 1666290"/>
              <a:gd name="connsiteY6" fmla="*/ 10404 h 457546"/>
              <a:gd name="connsiteX0" fmla="*/ 3220 w 1636647"/>
              <a:gd name="connsiteY0" fmla="*/ 10404 h 457546"/>
              <a:gd name="connsiteX1" fmla="*/ 1484760 w 1636647"/>
              <a:gd name="connsiteY1" fmla="*/ 9330 h 457546"/>
              <a:gd name="connsiteX2" fmla="*/ 1636647 w 1636647"/>
              <a:gd name="connsiteY2" fmla="*/ 161217 h 457546"/>
              <a:gd name="connsiteX3" fmla="*/ 1626047 w 1636647"/>
              <a:gd name="connsiteY3" fmla="*/ 449095 h 457546"/>
              <a:gd name="connsiteX4" fmla="*/ 45 w 1636647"/>
              <a:gd name="connsiteY4" fmla="*/ 457546 h 457546"/>
              <a:gd name="connsiteX5" fmla="*/ 3220 w 1636647"/>
              <a:gd name="connsiteY5" fmla="*/ 10404 h 457546"/>
              <a:gd name="connsiteX0" fmla="*/ 3220 w 1648272"/>
              <a:gd name="connsiteY0" fmla="*/ 10404 h 457546"/>
              <a:gd name="connsiteX1" fmla="*/ 1484760 w 1648272"/>
              <a:gd name="connsiteY1" fmla="*/ 9330 h 457546"/>
              <a:gd name="connsiteX2" fmla="*/ 1636647 w 1648272"/>
              <a:gd name="connsiteY2" fmla="*/ 161217 h 457546"/>
              <a:gd name="connsiteX3" fmla="*/ 1648272 w 1648272"/>
              <a:gd name="connsiteY3" fmla="*/ 450683 h 457546"/>
              <a:gd name="connsiteX4" fmla="*/ 45 w 1648272"/>
              <a:gd name="connsiteY4" fmla="*/ 457546 h 457546"/>
              <a:gd name="connsiteX5" fmla="*/ 3220 w 1648272"/>
              <a:gd name="connsiteY5" fmla="*/ 10404 h 457546"/>
              <a:gd name="connsiteX0" fmla="*/ 3220 w 1640335"/>
              <a:gd name="connsiteY0" fmla="*/ 10404 h 457546"/>
              <a:gd name="connsiteX1" fmla="*/ 1484760 w 1640335"/>
              <a:gd name="connsiteY1" fmla="*/ 9330 h 457546"/>
              <a:gd name="connsiteX2" fmla="*/ 1636647 w 1640335"/>
              <a:gd name="connsiteY2" fmla="*/ 161217 h 457546"/>
              <a:gd name="connsiteX3" fmla="*/ 1640335 w 1640335"/>
              <a:gd name="connsiteY3" fmla="*/ 450683 h 457546"/>
              <a:gd name="connsiteX4" fmla="*/ 45 w 1640335"/>
              <a:gd name="connsiteY4" fmla="*/ 457546 h 457546"/>
              <a:gd name="connsiteX5" fmla="*/ 3220 w 1640335"/>
              <a:gd name="connsiteY5" fmla="*/ 10404 h 457546"/>
              <a:gd name="connsiteX0" fmla="*/ 3220 w 1636910"/>
              <a:gd name="connsiteY0" fmla="*/ 10404 h 457546"/>
              <a:gd name="connsiteX1" fmla="*/ 1484760 w 1636910"/>
              <a:gd name="connsiteY1" fmla="*/ 9330 h 457546"/>
              <a:gd name="connsiteX2" fmla="*/ 1636647 w 1636910"/>
              <a:gd name="connsiteY2" fmla="*/ 161217 h 457546"/>
              <a:gd name="connsiteX3" fmla="*/ 1635572 w 1636910"/>
              <a:gd name="connsiteY3" fmla="*/ 450683 h 457546"/>
              <a:gd name="connsiteX4" fmla="*/ 45 w 1636910"/>
              <a:gd name="connsiteY4" fmla="*/ 457546 h 457546"/>
              <a:gd name="connsiteX5" fmla="*/ 3220 w 1636910"/>
              <a:gd name="connsiteY5" fmla="*/ 10404 h 4575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36910" h="457546">
                <a:moveTo>
                  <a:pt x="3220" y="10404"/>
                </a:moveTo>
                <a:cubicBezTo>
                  <a:pt x="266018" y="10049"/>
                  <a:pt x="1212257" y="-12101"/>
                  <a:pt x="1484760" y="9330"/>
                </a:cubicBezTo>
                <a:cubicBezTo>
                  <a:pt x="1568645" y="9330"/>
                  <a:pt x="1636647" y="77332"/>
                  <a:pt x="1636647" y="161217"/>
                </a:cubicBezTo>
                <a:cubicBezTo>
                  <a:pt x="1637876" y="257706"/>
                  <a:pt x="1634343" y="354194"/>
                  <a:pt x="1635572" y="450683"/>
                </a:cubicBezTo>
                <a:lnTo>
                  <a:pt x="45" y="457546"/>
                </a:lnTo>
                <a:cubicBezTo>
                  <a:pt x="-484" y="366178"/>
                  <a:pt x="3749" y="101772"/>
                  <a:pt x="3220" y="10404"/>
                </a:cubicBezTo>
                <a:close/>
              </a:path>
            </a:pathLst>
          </a:custGeom>
          <a:gradFill>
            <a:gsLst>
              <a:gs pos="28000">
                <a:schemeClr val="accent1"/>
              </a:gs>
              <a:gs pos="91000">
                <a:schemeClr val="accent2"/>
              </a:gs>
            </a:gsLst>
            <a:lin ang="5400000" scaled="0"/>
          </a:gradFill>
          <a:ln>
            <a:noFill/>
          </a:ln>
          <a:effectLst>
            <a:outerShdw blurRad="139700" dist="88900" dir="5400000" algn="t" rotWithShape="0">
              <a:schemeClr val="accent2">
                <a:lumMod val="75000"/>
                <a:alpha val="3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1" name="矩形: 圆角 26">
            <a:extLst>
              <a:ext uri="{FF2B5EF4-FFF2-40B4-BE49-F238E27FC236}">
                <a16:creationId xmlns:a16="http://schemas.microsoft.com/office/drawing/2014/main" id="{6E4CEBE1-DDFB-2823-30EA-98836C9BA2FC}"/>
              </a:ext>
            </a:extLst>
          </p:cNvPr>
          <p:cNvSpPr/>
          <p:nvPr userDrawn="1"/>
        </p:nvSpPr>
        <p:spPr>
          <a:xfrm>
            <a:off x="8584512" y="1320799"/>
            <a:ext cx="1726288" cy="516502"/>
          </a:xfrm>
          <a:custGeom>
            <a:avLst/>
            <a:gdLst>
              <a:gd name="connsiteX0" fmla="*/ 0 w 1633427"/>
              <a:gd name="connsiteY0" fmla="*/ 151887 h 449290"/>
              <a:gd name="connsiteX1" fmla="*/ 151887 w 1633427"/>
              <a:gd name="connsiteY1" fmla="*/ 0 h 449290"/>
              <a:gd name="connsiteX2" fmla="*/ 1481540 w 1633427"/>
              <a:gd name="connsiteY2" fmla="*/ 0 h 449290"/>
              <a:gd name="connsiteX3" fmla="*/ 1633427 w 1633427"/>
              <a:gd name="connsiteY3" fmla="*/ 151887 h 449290"/>
              <a:gd name="connsiteX4" fmla="*/ 1633427 w 1633427"/>
              <a:gd name="connsiteY4" fmla="*/ 297403 h 449290"/>
              <a:gd name="connsiteX5" fmla="*/ 1481540 w 1633427"/>
              <a:gd name="connsiteY5" fmla="*/ 449290 h 449290"/>
              <a:gd name="connsiteX6" fmla="*/ 151887 w 1633427"/>
              <a:gd name="connsiteY6" fmla="*/ 449290 h 449290"/>
              <a:gd name="connsiteX7" fmla="*/ 0 w 1633427"/>
              <a:gd name="connsiteY7" fmla="*/ 297403 h 449290"/>
              <a:gd name="connsiteX8" fmla="*/ 0 w 1633427"/>
              <a:gd name="connsiteY8" fmla="*/ 151887 h 449290"/>
              <a:gd name="connsiteX0" fmla="*/ 0 w 1633427"/>
              <a:gd name="connsiteY0" fmla="*/ 151887 h 449290"/>
              <a:gd name="connsiteX1" fmla="*/ 151887 w 1633427"/>
              <a:gd name="connsiteY1" fmla="*/ 0 h 449290"/>
              <a:gd name="connsiteX2" fmla="*/ 1481540 w 1633427"/>
              <a:gd name="connsiteY2" fmla="*/ 0 h 449290"/>
              <a:gd name="connsiteX3" fmla="*/ 1633427 w 1633427"/>
              <a:gd name="connsiteY3" fmla="*/ 151887 h 449290"/>
              <a:gd name="connsiteX4" fmla="*/ 1633427 w 1633427"/>
              <a:gd name="connsiteY4" fmla="*/ 297403 h 449290"/>
              <a:gd name="connsiteX5" fmla="*/ 1481540 w 1633427"/>
              <a:gd name="connsiteY5" fmla="*/ 449290 h 449290"/>
              <a:gd name="connsiteX6" fmla="*/ 151887 w 1633427"/>
              <a:gd name="connsiteY6" fmla="*/ 449290 h 449290"/>
              <a:gd name="connsiteX7" fmla="*/ 0 w 1633427"/>
              <a:gd name="connsiteY7" fmla="*/ 297403 h 449290"/>
              <a:gd name="connsiteX8" fmla="*/ 0 w 1633427"/>
              <a:gd name="connsiteY8" fmla="*/ 151887 h 449290"/>
              <a:gd name="connsiteX0" fmla="*/ 0 w 1633427"/>
              <a:gd name="connsiteY0" fmla="*/ 151887 h 449290"/>
              <a:gd name="connsiteX1" fmla="*/ 151887 w 1633427"/>
              <a:gd name="connsiteY1" fmla="*/ 0 h 449290"/>
              <a:gd name="connsiteX2" fmla="*/ 1481540 w 1633427"/>
              <a:gd name="connsiteY2" fmla="*/ 0 h 449290"/>
              <a:gd name="connsiteX3" fmla="*/ 1633427 w 1633427"/>
              <a:gd name="connsiteY3" fmla="*/ 151887 h 449290"/>
              <a:gd name="connsiteX4" fmla="*/ 1633427 w 1633427"/>
              <a:gd name="connsiteY4" fmla="*/ 297403 h 449290"/>
              <a:gd name="connsiteX5" fmla="*/ 1481540 w 1633427"/>
              <a:gd name="connsiteY5" fmla="*/ 449290 h 449290"/>
              <a:gd name="connsiteX6" fmla="*/ 151887 w 1633427"/>
              <a:gd name="connsiteY6" fmla="*/ 449290 h 449290"/>
              <a:gd name="connsiteX7" fmla="*/ 0 w 1633427"/>
              <a:gd name="connsiteY7" fmla="*/ 297403 h 449290"/>
              <a:gd name="connsiteX8" fmla="*/ 0 w 1633427"/>
              <a:gd name="connsiteY8" fmla="*/ 151887 h 449290"/>
              <a:gd name="connsiteX0" fmla="*/ 0 w 1633427"/>
              <a:gd name="connsiteY0" fmla="*/ 151887 h 449290"/>
              <a:gd name="connsiteX1" fmla="*/ 151887 w 1633427"/>
              <a:gd name="connsiteY1" fmla="*/ 0 h 449290"/>
              <a:gd name="connsiteX2" fmla="*/ 1481540 w 1633427"/>
              <a:gd name="connsiteY2" fmla="*/ 0 h 449290"/>
              <a:gd name="connsiteX3" fmla="*/ 1633427 w 1633427"/>
              <a:gd name="connsiteY3" fmla="*/ 151887 h 449290"/>
              <a:gd name="connsiteX4" fmla="*/ 1633427 w 1633427"/>
              <a:gd name="connsiteY4" fmla="*/ 297403 h 449290"/>
              <a:gd name="connsiteX5" fmla="*/ 1481540 w 1633427"/>
              <a:gd name="connsiteY5" fmla="*/ 449290 h 449290"/>
              <a:gd name="connsiteX6" fmla="*/ 151887 w 1633427"/>
              <a:gd name="connsiteY6" fmla="*/ 449290 h 449290"/>
              <a:gd name="connsiteX7" fmla="*/ 0 w 1633427"/>
              <a:gd name="connsiteY7" fmla="*/ 297403 h 449290"/>
              <a:gd name="connsiteX8" fmla="*/ 0 w 1633427"/>
              <a:gd name="connsiteY8" fmla="*/ 151887 h 449290"/>
              <a:gd name="connsiteX0" fmla="*/ 0 w 1635015"/>
              <a:gd name="connsiteY0" fmla="*/ 41067 h 467058"/>
              <a:gd name="connsiteX1" fmla="*/ 153475 w 1635015"/>
              <a:gd name="connsiteY1" fmla="*/ 17768 h 467058"/>
              <a:gd name="connsiteX2" fmla="*/ 1483128 w 1635015"/>
              <a:gd name="connsiteY2" fmla="*/ 17768 h 467058"/>
              <a:gd name="connsiteX3" fmla="*/ 1635015 w 1635015"/>
              <a:gd name="connsiteY3" fmla="*/ 169655 h 467058"/>
              <a:gd name="connsiteX4" fmla="*/ 1635015 w 1635015"/>
              <a:gd name="connsiteY4" fmla="*/ 315171 h 467058"/>
              <a:gd name="connsiteX5" fmla="*/ 1483128 w 1635015"/>
              <a:gd name="connsiteY5" fmla="*/ 467058 h 467058"/>
              <a:gd name="connsiteX6" fmla="*/ 153475 w 1635015"/>
              <a:gd name="connsiteY6" fmla="*/ 467058 h 467058"/>
              <a:gd name="connsiteX7" fmla="*/ 1588 w 1635015"/>
              <a:gd name="connsiteY7" fmla="*/ 315171 h 467058"/>
              <a:gd name="connsiteX8" fmla="*/ 0 w 1635015"/>
              <a:gd name="connsiteY8" fmla="*/ 41067 h 467058"/>
              <a:gd name="connsiteX0" fmla="*/ 0 w 1635015"/>
              <a:gd name="connsiteY0" fmla="*/ 38735 h 464726"/>
              <a:gd name="connsiteX1" fmla="*/ 1483128 w 1635015"/>
              <a:gd name="connsiteY1" fmla="*/ 15436 h 464726"/>
              <a:gd name="connsiteX2" fmla="*/ 1635015 w 1635015"/>
              <a:gd name="connsiteY2" fmla="*/ 167323 h 464726"/>
              <a:gd name="connsiteX3" fmla="*/ 1635015 w 1635015"/>
              <a:gd name="connsiteY3" fmla="*/ 312839 h 464726"/>
              <a:gd name="connsiteX4" fmla="*/ 1483128 w 1635015"/>
              <a:gd name="connsiteY4" fmla="*/ 464726 h 464726"/>
              <a:gd name="connsiteX5" fmla="*/ 153475 w 1635015"/>
              <a:gd name="connsiteY5" fmla="*/ 464726 h 464726"/>
              <a:gd name="connsiteX6" fmla="*/ 1588 w 1635015"/>
              <a:gd name="connsiteY6" fmla="*/ 312839 h 464726"/>
              <a:gd name="connsiteX7" fmla="*/ 0 w 1635015"/>
              <a:gd name="connsiteY7" fmla="*/ 38735 h 464726"/>
              <a:gd name="connsiteX0" fmla="*/ 153 w 1633580"/>
              <a:gd name="connsiteY0" fmla="*/ 27998 h 476214"/>
              <a:gd name="connsiteX1" fmla="*/ 1481693 w 1633580"/>
              <a:gd name="connsiteY1" fmla="*/ 26924 h 476214"/>
              <a:gd name="connsiteX2" fmla="*/ 1633580 w 1633580"/>
              <a:gd name="connsiteY2" fmla="*/ 178811 h 476214"/>
              <a:gd name="connsiteX3" fmla="*/ 1633580 w 1633580"/>
              <a:gd name="connsiteY3" fmla="*/ 324327 h 476214"/>
              <a:gd name="connsiteX4" fmla="*/ 1481693 w 1633580"/>
              <a:gd name="connsiteY4" fmla="*/ 476214 h 476214"/>
              <a:gd name="connsiteX5" fmla="*/ 152040 w 1633580"/>
              <a:gd name="connsiteY5" fmla="*/ 476214 h 476214"/>
              <a:gd name="connsiteX6" fmla="*/ 153 w 1633580"/>
              <a:gd name="connsiteY6" fmla="*/ 324327 h 476214"/>
              <a:gd name="connsiteX7" fmla="*/ 153 w 1633580"/>
              <a:gd name="connsiteY7" fmla="*/ 27998 h 476214"/>
              <a:gd name="connsiteX0" fmla="*/ 153 w 1633580"/>
              <a:gd name="connsiteY0" fmla="*/ 10404 h 458620"/>
              <a:gd name="connsiteX1" fmla="*/ 1481693 w 1633580"/>
              <a:gd name="connsiteY1" fmla="*/ 9330 h 458620"/>
              <a:gd name="connsiteX2" fmla="*/ 1633580 w 1633580"/>
              <a:gd name="connsiteY2" fmla="*/ 161217 h 458620"/>
              <a:gd name="connsiteX3" fmla="*/ 1633580 w 1633580"/>
              <a:gd name="connsiteY3" fmla="*/ 306733 h 458620"/>
              <a:gd name="connsiteX4" fmla="*/ 1481693 w 1633580"/>
              <a:gd name="connsiteY4" fmla="*/ 458620 h 458620"/>
              <a:gd name="connsiteX5" fmla="*/ 152040 w 1633580"/>
              <a:gd name="connsiteY5" fmla="*/ 458620 h 458620"/>
              <a:gd name="connsiteX6" fmla="*/ 153 w 1633580"/>
              <a:gd name="connsiteY6" fmla="*/ 306733 h 458620"/>
              <a:gd name="connsiteX7" fmla="*/ 153 w 1633580"/>
              <a:gd name="connsiteY7" fmla="*/ 10404 h 458620"/>
              <a:gd name="connsiteX0" fmla="*/ 153 w 1633580"/>
              <a:gd name="connsiteY0" fmla="*/ 10404 h 458620"/>
              <a:gd name="connsiteX1" fmla="*/ 1481693 w 1633580"/>
              <a:gd name="connsiteY1" fmla="*/ 9330 h 458620"/>
              <a:gd name="connsiteX2" fmla="*/ 1633580 w 1633580"/>
              <a:gd name="connsiteY2" fmla="*/ 161217 h 458620"/>
              <a:gd name="connsiteX3" fmla="*/ 1633580 w 1633580"/>
              <a:gd name="connsiteY3" fmla="*/ 306733 h 458620"/>
              <a:gd name="connsiteX4" fmla="*/ 1481693 w 1633580"/>
              <a:gd name="connsiteY4" fmla="*/ 458620 h 458620"/>
              <a:gd name="connsiteX5" fmla="*/ 153 w 1633580"/>
              <a:gd name="connsiteY5" fmla="*/ 306733 h 458620"/>
              <a:gd name="connsiteX6" fmla="*/ 153 w 1633580"/>
              <a:gd name="connsiteY6" fmla="*/ 10404 h 458620"/>
              <a:gd name="connsiteX0" fmla="*/ 1657 w 1635084"/>
              <a:gd name="connsiteY0" fmla="*/ 10404 h 458620"/>
              <a:gd name="connsiteX1" fmla="*/ 1483197 w 1635084"/>
              <a:gd name="connsiteY1" fmla="*/ 9330 h 458620"/>
              <a:gd name="connsiteX2" fmla="*/ 1635084 w 1635084"/>
              <a:gd name="connsiteY2" fmla="*/ 161217 h 458620"/>
              <a:gd name="connsiteX3" fmla="*/ 1635084 w 1635084"/>
              <a:gd name="connsiteY3" fmla="*/ 306733 h 458620"/>
              <a:gd name="connsiteX4" fmla="*/ 1483197 w 1635084"/>
              <a:gd name="connsiteY4" fmla="*/ 458620 h 458620"/>
              <a:gd name="connsiteX5" fmla="*/ 70 w 1635084"/>
              <a:gd name="connsiteY5" fmla="*/ 435321 h 458620"/>
              <a:gd name="connsiteX6" fmla="*/ 1657 w 1635084"/>
              <a:gd name="connsiteY6" fmla="*/ 10404 h 458620"/>
              <a:gd name="connsiteX0" fmla="*/ 1657 w 1635084"/>
              <a:gd name="connsiteY0" fmla="*/ 10404 h 473421"/>
              <a:gd name="connsiteX1" fmla="*/ 1483197 w 1635084"/>
              <a:gd name="connsiteY1" fmla="*/ 9330 h 473421"/>
              <a:gd name="connsiteX2" fmla="*/ 1635084 w 1635084"/>
              <a:gd name="connsiteY2" fmla="*/ 161217 h 473421"/>
              <a:gd name="connsiteX3" fmla="*/ 1635084 w 1635084"/>
              <a:gd name="connsiteY3" fmla="*/ 306733 h 473421"/>
              <a:gd name="connsiteX4" fmla="*/ 1483197 w 1635084"/>
              <a:gd name="connsiteY4" fmla="*/ 458620 h 473421"/>
              <a:gd name="connsiteX5" fmla="*/ 70 w 1635084"/>
              <a:gd name="connsiteY5" fmla="*/ 473421 h 473421"/>
              <a:gd name="connsiteX6" fmla="*/ 1657 w 1635084"/>
              <a:gd name="connsiteY6" fmla="*/ 10404 h 473421"/>
              <a:gd name="connsiteX0" fmla="*/ 3220 w 1636647"/>
              <a:gd name="connsiteY0" fmla="*/ 10404 h 458620"/>
              <a:gd name="connsiteX1" fmla="*/ 1484760 w 1636647"/>
              <a:gd name="connsiteY1" fmla="*/ 9330 h 458620"/>
              <a:gd name="connsiteX2" fmla="*/ 1636647 w 1636647"/>
              <a:gd name="connsiteY2" fmla="*/ 161217 h 458620"/>
              <a:gd name="connsiteX3" fmla="*/ 1636647 w 1636647"/>
              <a:gd name="connsiteY3" fmla="*/ 306733 h 458620"/>
              <a:gd name="connsiteX4" fmla="*/ 1484760 w 1636647"/>
              <a:gd name="connsiteY4" fmla="*/ 458620 h 458620"/>
              <a:gd name="connsiteX5" fmla="*/ 45 w 1636647"/>
              <a:gd name="connsiteY5" fmla="*/ 457546 h 458620"/>
              <a:gd name="connsiteX6" fmla="*/ 3220 w 1636647"/>
              <a:gd name="connsiteY6" fmla="*/ 10404 h 458620"/>
              <a:gd name="connsiteX0" fmla="*/ 3220 w 1636647"/>
              <a:gd name="connsiteY0" fmla="*/ 10404 h 457546"/>
              <a:gd name="connsiteX1" fmla="*/ 1484760 w 1636647"/>
              <a:gd name="connsiteY1" fmla="*/ 9330 h 457546"/>
              <a:gd name="connsiteX2" fmla="*/ 1636647 w 1636647"/>
              <a:gd name="connsiteY2" fmla="*/ 161217 h 457546"/>
              <a:gd name="connsiteX3" fmla="*/ 1636647 w 1636647"/>
              <a:gd name="connsiteY3" fmla="*/ 306733 h 457546"/>
              <a:gd name="connsiteX4" fmla="*/ 1483172 w 1636647"/>
              <a:gd name="connsiteY4" fmla="*/ 452270 h 457546"/>
              <a:gd name="connsiteX5" fmla="*/ 45 w 1636647"/>
              <a:gd name="connsiteY5" fmla="*/ 457546 h 457546"/>
              <a:gd name="connsiteX6" fmla="*/ 3220 w 1636647"/>
              <a:gd name="connsiteY6" fmla="*/ 10404 h 457546"/>
              <a:gd name="connsiteX0" fmla="*/ 3220 w 1652956"/>
              <a:gd name="connsiteY0" fmla="*/ 10404 h 457546"/>
              <a:gd name="connsiteX1" fmla="*/ 1484760 w 1652956"/>
              <a:gd name="connsiteY1" fmla="*/ 9330 h 457546"/>
              <a:gd name="connsiteX2" fmla="*/ 1636647 w 1652956"/>
              <a:gd name="connsiteY2" fmla="*/ 161217 h 457546"/>
              <a:gd name="connsiteX3" fmla="*/ 1636647 w 1652956"/>
              <a:gd name="connsiteY3" fmla="*/ 306733 h 457546"/>
              <a:gd name="connsiteX4" fmla="*/ 1605410 w 1652956"/>
              <a:gd name="connsiteY4" fmla="*/ 452270 h 457546"/>
              <a:gd name="connsiteX5" fmla="*/ 45 w 1652956"/>
              <a:gd name="connsiteY5" fmla="*/ 457546 h 457546"/>
              <a:gd name="connsiteX6" fmla="*/ 3220 w 1652956"/>
              <a:gd name="connsiteY6" fmla="*/ 10404 h 457546"/>
              <a:gd name="connsiteX0" fmla="*/ 3220 w 1666290"/>
              <a:gd name="connsiteY0" fmla="*/ 10404 h 457546"/>
              <a:gd name="connsiteX1" fmla="*/ 1484760 w 1666290"/>
              <a:gd name="connsiteY1" fmla="*/ 9330 h 457546"/>
              <a:gd name="connsiteX2" fmla="*/ 1636647 w 1666290"/>
              <a:gd name="connsiteY2" fmla="*/ 161217 h 457546"/>
              <a:gd name="connsiteX3" fmla="*/ 1636647 w 1666290"/>
              <a:gd name="connsiteY3" fmla="*/ 306733 h 457546"/>
              <a:gd name="connsiteX4" fmla="*/ 1626047 w 1666290"/>
              <a:gd name="connsiteY4" fmla="*/ 449095 h 457546"/>
              <a:gd name="connsiteX5" fmla="*/ 45 w 1666290"/>
              <a:gd name="connsiteY5" fmla="*/ 457546 h 457546"/>
              <a:gd name="connsiteX6" fmla="*/ 3220 w 1666290"/>
              <a:gd name="connsiteY6" fmla="*/ 10404 h 457546"/>
              <a:gd name="connsiteX0" fmla="*/ 3220 w 1636647"/>
              <a:gd name="connsiteY0" fmla="*/ 10404 h 457546"/>
              <a:gd name="connsiteX1" fmla="*/ 1484760 w 1636647"/>
              <a:gd name="connsiteY1" fmla="*/ 9330 h 457546"/>
              <a:gd name="connsiteX2" fmla="*/ 1636647 w 1636647"/>
              <a:gd name="connsiteY2" fmla="*/ 161217 h 457546"/>
              <a:gd name="connsiteX3" fmla="*/ 1626047 w 1636647"/>
              <a:gd name="connsiteY3" fmla="*/ 449095 h 457546"/>
              <a:gd name="connsiteX4" fmla="*/ 45 w 1636647"/>
              <a:gd name="connsiteY4" fmla="*/ 457546 h 457546"/>
              <a:gd name="connsiteX5" fmla="*/ 3220 w 1636647"/>
              <a:gd name="connsiteY5" fmla="*/ 10404 h 457546"/>
              <a:gd name="connsiteX0" fmla="*/ 3220 w 1648272"/>
              <a:gd name="connsiteY0" fmla="*/ 10404 h 457546"/>
              <a:gd name="connsiteX1" fmla="*/ 1484760 w 1648272"/>
              <a:gd name="connsiteY1" fmla="*/ 9330 h 457546"/>
              <a:gd name="connsiteX2" fmla="*/ 1636647 w 1648272"/>
              <a:gd name="connsiteY2" fmla="*/ 161217 h 457546"/>
              <a:gd name="connsiteX3" fmla="*/ 1648272 w 1648272"/>
              <a:gd name="connsiteY3" fmla="*/ 450683 h 457546"/>
              <a:gd name="connsiteX4" fmla="*/ 45 w 1648272"/>
              <a:gd name="connsiteY4" fmla="*/ 457546 h 457546"/>
              <a:gd name="connsiteX5" fmla="*/ 3220 w 1648272"/>
              <a:gd name="connsiteY5" fmla="*/ 10404 h 457546"/>
              <a:gd name="connsiteX0" fmla="*/ 3220 w 1640335"/>
              <a:gd name="connsiteY0" fmla="*/ 10404 h 457546"/>
              <a:gd name="connsiteX1" fmla="*/ 1484760 w 1640335"/>
              <a:gd name="connsiteY1" fmla="*/ 9330 h 457546"/>
              <a:gd name="connsiteX2" fmla="*/ 1636647 w 1640335"/>
              <a:gd name="connsiteY2" fmla="*/ 161217 h 457546"/>
              <a:gd name="connsiteX3" fmla="*/ 1640335 w 1640335"/>
              <a:gd name="connsiteY3" fmla="*/ 450683 h 457546"/>
              <a:gd name="connsiteX4" fmla="*/ 45 w 1640335"/>
              <a:gd name="connsiteY4" fmla="*/ 457546 h 457546"/>
              <a:gd name="connsiteX5" fmla="*/ 3220 w 1640335"/>
              <a:gd name="connsiteY5" fmla="*/ 10404 h 457546"/>
              <a:gd name="connsiteX0" fmla="*/ 3220 w 1636910"/>
              <a:gd name="connsiteY0" fmla="*/ 10404 h 457546"/>
              <a:gd name="connsiteX1" fmla="*/ 1484760 w 1636910"/>
              <a:gd name="connsiteY1" fmla="*/ 9330 h 457546"/>
              <a:gd name="connsiteX2" fmla="*/ 1636647 w 1636910"/>
              <a:gd name="connsiteY2" fmla="*/ 161217 h 457546"/>
              <a:gd name="connsiteX3" fmla="*/ 1635572 w 1636910"/>
              <a:gd name="connsiteY3" fmla="*/ 450683 h 457546"/>
              <a:gd name="connsiteX4" fmla="*/ 45 w 1636910"/>
              <a:gd name="connsiteY4" fmla="*/ 457546 h 457546"/>
              <a:gd name="connsiteX5" fmla="*/ 3220 w 1636910"/>
              <a:gd name="connsiteY5" fmla="*/ 10404 h 4575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36910" h="457546">
                <a:moveTo>
                  <a:pt x="3220" y="10404"/>
                </a:moveTo>
                <a:cubicBezTo>
                  <a:pt x="266018" y="10049"/>
                  <a:pt x="1212257" y="-12101"/>
                  <a:pt x="1484760" y="9330"/>
                </a:cubicBezTo>
                <a:cubicBezTo>
                  <a:pt x="1568645" y="9330"/>
                  <a:pt x="1636647" y="77332"/>
                  <a:pt x="1636647" y="161217"/>
                </a:cubicBezTo>
                <a:cubicBezTo>
                  <a:pt x="1637876" y="257706"/>
                  <a:pt x="1634343" y="354194"/>
                  <a:pt x="1635572" y="450683"/>
                </a:cubicBezTo>
                <a:lnTo>
                  <a:pt x="45" y="457546"/>
                </a:lnTo>
                <a:cubicBezTo>
                  <a:pt x="-484" y="366178"/>
                  <a:pt x="3749" y="101772"/>
                  <a:pt x="3220" y="10404"/>
                </a:cubicBezTo>
                <a:close/>
              </a:path>
            </a:pathLst>
          </a:custGeom>
          <a:gradFill>
            <a:gsLst>
              <a:gs pos="28000">
                <a:schemeClr val="accent1"/>
              </a:gs>
              <a:gs pos="91000">
                <a:schemeClr val="accent2"/>
              </a:gs>
            </a:gsLst>
            <a:lin ang="5400000" scaled="0"/>
          </a:gradFill>
          <a:ln>
            <a:noFill/>
          </a:ln>
          <a:effectLst>
            <a:outerShdw blurRad="139700" dist="88900" dir="5400000" algn="t" rotWithShape="0">
              <a:schemeClr val="accent2">
                <a:lumMod val="75000"/>
                <a:alpha val="3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6" name="矩形: 圆角 15">
            <a:extLst>
              <a:ext uri="{FF2B5EF4-FFF2-40B4-BE49-F238E27FC236}">
                <a16:creationId xmlns:a16="http://schemas.microsoft.com/office/drawing/2014/main" id="{01A7ECEA-71AE-DB5E-4A20-60C931DF9231}"/>
              </a:ext>
            </a:extLst>
          </p:cNvPr>
          <p:cNvSpPr/>
          <p:nvPr userDrawn="1"/>
        </p:nvSpPr>
        <p:spPr>
          <a:xfrm>
            <a:off x="8330408" y="4274742"/>
            <a:ext cx="2973853" cy="1859358"/>
          </a:xfrm>
          <a:prstGeom prst="roundRect">
            <a:avLst>
              <a:gd name="adj" fmla="val 5872"/>
            </a:avLst>
          </a:prstGeom>
          <a:solidFill>
            <a:schemeClr val="bg1"/>
          </a:solidFill>
          <a:ln>
            <a:noFill/>
          </a:ln>
          <a:effectLst>
            <a:outerShdw blurRad="342900" dist="254000" dir="5400000" sx="92000" sy="92000" algn="t" rotWithShape="0">
              <a:schemeClr val="accent2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7" name="矩形: 圆角 26">
            <a:extLst>
              <a:ext uri="{FF2B5EF4-FFF2-40B4-BE49-F238E27FC236}">
                <a16:creationId xmlns:a16="http://schemas.microsoft.com/office/drawing/2014/main" id="{58301F2B-DDFF-51E4-B131-12B4B8BDF327}"/>
              </a:ext>
            </a:extLst>
          </p:cNvPr>
          <p:cNvSpPr/>
          <p:nvPr userDrawn="1"/>
        </p:nvSpPr>
        <p:spPr>
          <a:xfrm>
            <a:off x="5335411" y="3983841"/>
            <a:ext cx="1726288" cy="516502"/>
          </a:xfrm>
          <a:custGeom>
            <a:avLst/>
            <a:gdLst>
              <a:gd name="connsiteX0" fmla="*/ 0 w 1633427"/>
              <a:gd name="connsiteY0" fmla="*/ 151887 h 449290"/>
              <a:gd name="connsiteX1" fmla="*/ 151887 w 1633427"/>
              <a:gd name="connsiteY1" fmla="*/ 0 h 449290"/>
              <a:gd name="connsiteX2" fmla="*/ 1481540 w 1633427"/>
              <a:gd name="connsiteY2" fmla="*/ 0 h 449290"/>
              <a:gd name="connsiteX3" fmla="*/ 1633427 w 1633427"/>
              <a:gd name="connsiteY3" fmla="*/ 151887 h 449290"/>
              <a:gd name="connsiteX4" fmla="*/ 1633427 w 1633427"/>
              <a:gd name="connsiteY4" fmla="*/ 297403 h 449290"/>
              <a:gd name="connsiteX5" fmla="*/ 1481540 w 1633427"/>
              <a:gd name="connsiteY5" fmla="*/ 449290 h 449290"/>
              <a:gd name="connsiteX6" fmla="*/ 151887 w 1633427"/>
              <a:gd name="connsiteY6" fmla="*/ 449290 h 449290"/>
              <a:gd name="connsiteX7" fmla="*/ 0 w 1633427"/>
              <a:gd name="connsiteY7" fmla="*/ 297403 h 449290"/>
              <a:gd name="connsiteX8" fmla="*/ 0 w 1633427"/>
              <a:gd name="connsiteY8" fmla="*/ 151887 h 449290"/>
              <a:gd name="connsiteX0" fmla="*/ 0 w 1633427"/>
              <a:gd name="connsiteY0" fmla="*/ 151887 h 449290"/>
              <a:gd name="connsiteX1" fmla="*/ 151887 w 1633427"/>
              <a:gd name="connsiteY1" fmla="*/ 0 h 449290"/>
              <a:gd name="connsiteX2" fmla="*/ 1481540 w 1633427"/>
              <a:gd name="connsiteY2" fmla="*/ 0 h 449290"/>
              <a:gd name="connsiteX3" fmla="*/ 1633427 w 1633427"/>
              <a:gd name="connsiteY3" fmla="*/ 151887 h 449290"/>
              <a:gd name="connsiteX4" fmla="*/ 1633427 w 1633427"/>
              <a:gd name="connsiteY4" fmla="*/ 297403 h 449290"/>
              <a:gd name="connsiteX5" fmla="*/ 1481540 w 1633427"/>
              <a:gd name="connsiteY5" fmla="*/ 449290 h 449290"/>
              <a:gd name="connsiteX6" fmla="*/ 151887 w 1633427"/>
              <a:gd name="connsiteY6" fmla="*/ 449290 h 449290"/>
              <a:gd name="connsiteX7" fmla="*/ 0 w 1633427"/>
              <a:gd name="connsiteY7" fmla="*/ 297403 h 449290"/>
              <a:gd name="connsiteX8" fmla="*/ 0 w 1633427"/>
              <a:gd name="connsiteY8" fmla="*/ 151887 h 449290"/>
              <a:gd name="connsiteX0" fmla="*/ 0 w 1633427"/>
              <a:gd name="connsiteY0" fmla="*/ 151887 h 449290"/>
              <a:gd name="connsiteX1" fmla="*/ 151887 w 1633427"/>
              <a:gd name="connsiteY1" fmla="*/ 0 h 449290"/>
              <a:gd name="connsiteX2" fmla="*/ 1481540 w 1633427"/>
              <a:gd name="connsiteY2" fmla="*/ 0 h 449290"/>
              <a:gd name="connsiteX3" fmla="*/ 1633427 w 1633427"/>
              <a:gd name="connsiteY3" fmla="*/ 151887 h 449290"/>
              <a:gd name="connsiteX4" fmla="*/ 1633427 w 1633427"/>
              <a:gd name="connsiteY4" fmla="*/ 297403 h 449290"/>
              <a:gd name="connsiteX5" fmla="*/ 1481540 w 1633427"/>
              <a:gd name="connsiteY5" fmla="*/ 449290 h 449290"/>
              <a:gd name="connsiteX6" fmla="*/ 151887 w 1633427"/>
              <a:gd name="connsiteY6" fmla="*/ 449290 h 449290"/>
              <a:gd name="connsiteX7" fmla="*/ 0 w 1633427"/>
              <a:gd name="connsiteY7" fmla="*/ 297403 h 449290"/>
              <a:gd name="connsiteX8" fmla="*/ 0 w 1633427"/>
              <a:gd name="connsiteY8" fmla="*/ 151887 h 449290"/>
              <a:gd name="connsiteX0" fmla="*/ 0 w 1633427"/>
              <a:gd name="connsiteY0" fmla="*/ 151887 h 449290"/>
              <a:gd name="connsiteX1" fmla="*/ 151887 w 1633427"/>
              <a:gd name="connsiteY1" fmla="*/ 0 h 449290"/>
              <a:gd name="connsiteX2" fmla="*/ 1481540 w 1633427"/>
              <a:gd name="connsiteY2" fmla="*/ 0 h 449290"/>
              <a:gd name="connsiteX3" fmla="*/ 1633427 w 1633427"/>
              <a:gd name="connsiteY3" fmla="*/ 151887 h 449290"/>
              <a:gd name="connsiteX4" fmla="*/ 1633427 w 1633427"/>
              <a:gd name="connsiteY4" fmla="*/ 297403 h 449290"/>
              <a:gd name="connsiteX5" fmla="*/ 1481540 w 1633427"/>
              <a:gd name="connsiteY5" fmla="*/ 449290 h 449290"/>
              <a:gd name="connsiteX6" fmla="*/ 151887 w 1633427"/>
              <a:gd name="connsiteY6" fmla="*/ 449290 h 449290"/>
              <a:gd name="connsiteX7" fmla="*/ 0 w 1633427"/>
              <a:gd name="connsiteY7" fmla="*/ 297403 h 449290"/>
              <a:gd name="connsiteX8" fmla="*/ 0 w 1633427"/>
              <a:gd name="connsiteY8" fmla="*/ 151887 h 449290"/>
              <a:gd name="connsiteX0" fmla="*/ 0 w 1635015"/>
              <a:gd name="connsiteY0" fmla="*/ 41067 h 467058"/>
              <a:gd name="connsiteX1" fmla="*/ 153475 w 1635015"/>
              <a:gd name="connsiteY1" fmla="*/ 17768 h 467058"/>
              <a:gd name="connsiteX2" fmla="*/ 1483128 w 1635015"/>
              <a:gd name="connsiteY2" fmla="*/ 17768 h 467058"/>
              <a:gd name="connsiteX3" fmla="*/ 1635015 w 1635015"/>
              <a:gd name="connsiteY3" fmla="*/ 169655 h 467058"/>
              <a:gd name="connsiteX4" fmla="*/ 1635015 w 1635015"/>
              <a:gd name="connsiteY4" fmla="*/ 315171 h 467058"/>
              <a:gd name="connsiteX5" fmla="*/ 1483128 w 1635015"/>
              <a:gd name="connsiteY5" fmla="*/ 467058 h 467058"/>
              <a:gd name="connsiteX6" fmla="*/ 153475 w 1635015"/>
              <a:gd name="connsiteY6" fmla="*/ 467058 h 467058"/>
              <a:gd name="connsiteX7" fmla="*/ 1588 w 1635015"/>
              <a:gd name="connsiteY7" fmla="*/ 315171 h 467058"/>
              <a:gd name="connsiteX8" fmla="*/ 0 w 1635015"/>
              <a:gd name="connsiteY8" fmla="*/ 41067 h 467058"/>
              <a:gd name="connsiteX0" fmla="*/ 0 w 1635015"/>
              <a:gd name="connsiteY0" fmla="*/ 38735 h 464726"/>
              <a:gd name="connsiteX1" fmla="*/ 1483128 w 1635015"/>
              <a:gd name="connsiteY1" fmla="*/ 15436 h 464726"/>
              <a:gd name="connsiteX2" fmla="*/ 1635015 w 1635015"/>
              <a:gd name="connsiteY2" fmla="*/ 167323 h 464726"/>
              <a:gd name="connsiteX3" fmla="*/ 1635015 w 1635015"/>
              <a:gd name="connsiteY3" fmla="*/ 312839 h 464726"/>
              <a:gd name="connsiteX4" fmla="*/ 1483128 w 1635015"/>
              <a:gd name="connsiteY4" fmla="*/ 464726 h 464726"/>
              <a:gd name="connsiteX5" fmla="*/ 153475 w 1635015"/>
              <a:gd name="connsiteY5" fmla="*/ 464726 h 464726"/>
              <a:gd name="connsiteX6" fmla="*/ 1588 w 1635015"/>
              <a:gd name="connsiteY6" fmla="*/ 312839 h 464726"/>
              <a:gd name="connsiteX7" fmla="*/ 0 w 1635015"/>
              <a:gd name="connsiteY7" fmla="*/ 38735 h 464726"/>
              <a:gd name="connsiteX0" fmla="*/ 153 w 1633580"/>
              <a:gd name="connsiteY0" fmla="*/ 27998 h 476214"/>
              <a:gd name="connsiteX1" fmla="*/ 1481693 w 1633580"/>
              <a:gd name="connsiteY1" fmla="*/ 26924 h 476214"/>
              <a:gd name="connsiteX2" fmla="*/ 1633580 w 1633580"/>
              <a:gd name="connsiteY2" fmla="*/ 178811 h 476214"/>
              <a:gd name="connsiteX3" fmla="*/ 1633580 w 1633580"/>
              <a:gd name="connsiteY3" fmla="*/ 324327 h 476214"/>
              <a:gd name="connsiteX4" fmla="*/ 1481693 w 1633580"/>
              <a:gd name="connsiteY4" fmla="*/ 476214 h 476214"/>
              <a:gd name="connsiteX5" fmla="*/ 152040 w 1633580"/>
              <a:gd name="connsiteY5" fmla="*/ 476214 h 476214"/>
              <a:gd name="connsiteX6" fmla="*/ 153 w 1633580"/>
              <a:gd name="connsiteY6" fmla="*/ 324327 h 476214"/>
              <a:gd name="connsiteX7" fmla="*/ 153 w 1633580"/>
              <a:gd name="connsiteY7" fmla="*/ 27998 h 476214"/>
              <a:gd name="connsiteX0" fmla="*/ 153 w 1633580"/>
              <a:gd name="connsiteY0" fmla="*/ 10404 h 458620"/>
              <a:gd name="connsiteX1" fmla="*/ 1481693 w 1633580"/>
              <a:gd name="connsiteY1" fmla="*/ 9330 h 458620"/>
              <a:gd name="connsiteX2" fmla="*/ 1633580 w 1633580"/>
              <a:gd name="connsiteY2" fmla="*/ 161217 h 458620"/>
              <a:gd name="connsiteX3" fmla="*/ 1633580 w 1633580"/>
              <a:gd name="connsiteY3" fmla="*/ 306733 h 458620"/>
              <a:gd name="connsiteX4" fmla="*/ 1481693 w 1633580"/>
              <a:gd name="connsiteY4" fmla="*/ 458620 h 458620"/>
              <a:gd name="connsiteX5" fmla="*/ 152040 w 1633580"/>
              <a:gd name="connsiteY5" fmla="*/ 458620 h 458620"/>
              <a:gd name="connsiteX6" fmla="*/ 153 w 1633580"/>
              <a:gd name="connsiteY6" fmla="*/ 306733 h 458620"/>
              <a:gd name="connsiteX7" fmla="*/ 153 w 1633580"/>
              <a:gd name="connsiteY7" fmla="*/ 10404 h 458620"/>
              <a:gd name="connsiteX0" fmla="*/ 153 w 1633580"/>
              <a:gd name="connsiteY0" fmla="*/ 10404 h 458620"/>
              <a:gd name="connsiteX1" fmla="*/ 1481693 w 1633580"/>
              <a:gd name="connsiteY1" fmla="*/ 9330 h 458620"/>
              <a:gd name="connsiteX2" fmla="*/ 1633580 w 1633580"/>
              <a:gd name="connsiteY2" fmla="*/ 161217 h 458620"/>
              <a:gd name="connsiteX3" fmla="*/ 1633580 w 1633580"/>
              <a:gd name="connsiteY3" fmla="*/ 306733 h 458620"/>
              <a:gd name="connsiteX4" fmla="*/ 1481693 w 1633580"/>
              <a:gd name="connsiteY4" fmla="*/ 458620 h 458620"/>
              <a:gd name="connsiteX5" fmla="*/ 153 w 1633580"/>
              <a:gd name="connsiteY5" fmla="*/ 306733 h 458620"/>
              <a:gd name="connsiteX6" fmla="*/ 153 w 1633580"/>
              <a:gd name="connsiteY6" fmla="*/ 10404 h 458620"/>
              <a:gd name="connsiteX0" fmla="*/ 1657 w 1635084"/>
              <a:gd name="connsiteY0" fmla="*/ 10404 h 458620"/>
              <a:gd name="connsiteX1" fmla="*/ 1483197 w 1635084"/>
              <a:gd name="connsiteY1" fmla="*/ 9330 h 458620"/>
              <a:gd name="connsiteX2" fmla="*/ 1635084 w 1635084"/>
              <a:gd name="connsiteY2" fmla="*/ 161217 h 458620"/>
              <a:gd name="connsiteX3" fmla="*/ 1635084 w 1635084"/>
              <a:gd name="connsiteY3" fmla="*/ 306733 h 458620"/>
              <a:gd name="connsiteX4" fmla="*/ 1483197 w 1635084"/>
              <a:gd name="connsiteY4" fmla="*/ 458620 h 458620"/>
              <a:gd name="connsiteX5" fmla="*/ 70 w 1635084"/>
              <a:gd name="connsiteY5" fmla="*/ 435321 h 458620"/>
              <a:gd name="connsiteX6" fmla="*/ 1657 w 1635084"/>
              <a:gd name="connsiteY6" fmla="*/ 10404 h 458620"/>
              <a:gd name="connsiteX0" fmla="*/ 1657 w 1635084"/>
              <a:gd name="connsiteY0" fmla="*/ 10404 h 473421"/>
              <a:gd name="connsiteX1" fmla="*/ 1483197 w 1635084"/>
              <a:gd name="connsiteY1" fmla="*/ 9330 h 473421"/>
              <a:gd name="connsiteX2" fmla="*/ 1635084 w 1635084"/>
              <a:gd name="connsiteY2" fmla="*/ 161217 h 473421"/>
              <a:gd name="connsiteX3" fmla="*/ 1635084 w 1635084"/>
              <a:gd name="connsiteY3" fmla="*/ 306733 h 473421"/>
              <a:gd name="connsiteX4" fmla="*/ 1483197 w 1635084"/>
              <a:gd name="connsiteY4" fmla="*/ 458620 h 473421"/>
              <a:gd name="connsiteX5" fmla="*/ 70 w 1635084"/>
              <a:gd name="connsiteY5" fmla="*/ 473421 h 473421"/>
              <a:gd name="connsiteX6" fmla="*/ 1657 w 1635084"/>
              <a:gd name="connsiteY6" fmla="*/ 10404 h 473421"/>
              <a:gd name="connsiteX0" fmla="*/ 3220 w 1636647"/>
              <a:gd name="connsiteY0" fmla="*/ 10404 h 458620"/>
              <a:gd name="connsiteX1" fmla="*/ 1484760 w 1636647"/>
              <a:gd name="connsiteY1" fmla="*/ 9330 h 458620"/>
              <a:gd name="connsiteX2" fmla="*/ 1636647 w 1636647"/>
              <a:gd name="connsiteY2" fmla="*/ 161217 h 458620"/>
              <a:gd name="connsiteX3" fmla="*/ 1636647 w 1636647"/>
              <a:gd name="connsiteY3" fmla="*/ 306733 h 458620"/>
              <a:gd name="connsiteX4" fmla="*/ 1484760 w 1636647"/>
              <a:gd name="connsiteY4" fmla="*/ 458620 h 458620"/>
              <a:gd name="connsiteX5" fmla="*/ 45 w 1636647"/>
              <a:gd name="connsiteY5" fmla="*/ 457546 h 458620"/>
              <a:gd name="connsiteX6" fmla="*/ 3220 w 1636647"/>
              <a:gd name="connsiteY6" fmla="*/ 10404 h 458620"/>
              <a:gd name="connsiteX0" fmla="*/ 3220 w 1636647"/>
              <a:gd name="connsiteY0" fmla="*/ 10404 h 457546"/>
              <a:gd name="connsiteX1" fmla="*/ 1484760 w 1636647"/>
              <a:gd name="connsiteY1" fmla="*/ 9330 h 457546"/>
              <a:gd name="connsiteX2" fmla="*/ 1636647 w 1636647"/>
              <a:gd name="connsiteY2" fmla="*/ 161217 h 457546"/>
              <a:gd name="connsiteX3" fmla="*/ 1636647 w 1636647"/>
              <a:gd name="connsiteY3" fmla="*/ 306733 h 457546"/>
              <a:gd name="connsiteX4" fmla="*/ 1483172 w 1636647"/>
              <a:gd name="connsiteY4" fmla="*/ 452270 h 457546"/>
              <a:gd name="connsiteX5" fmla="*/ 45 w 1636647"/>
              <a:gd name="connsiteY5" fmla="*/ 457546 h 457546"/>
              <a:gd name="connsiteX6" fmla="*/ 3220 w 1636647"/>
              <a:gd name="connsiteY6" fmla="*/ 10404 h 457546"/>
              <a:gd name="connsiteX0" fmla="*/ 3220 w 1652956"/>
              <a:gd name="connsiteY0" fmla="*/ 10404 h 457546"/>
              <a:gd name="connsiteX1" fmla="*/ 1484760 w 1652956"/>
              <a:gd name="connsiteY1" fmla="*/ 9330 h 457546"/>
              <a:gd name="connsiteX2" fmla="*/ 1636647 w 1652956"/>
              <a:gd name="connsiteY2" fmla="*/ 161217 h 457546"/>
              <a:gd name="connsiteX3" fmla="*/ 1636647 w 1652956"/>
              <a:gd name="connsiteY3" fmla="*/ 306733 h 457546"/>
              <a:gd name="connsiteX4" fmla="*/ 1605410 w 1652956"/>
              <a:gd name="connsiteY4" fmla="*/ 452270 h 457546"/>
              <a:gd name="connsiteX5" fmla="*/ 45 w 1652956"/>
              <a:gd name="connsiteY5" fmla="*/ 457546 h 457546"/>
              <a:gd name="connsiteX6" fmla="*/ 3220 w 1652956"/>
              <a:gd name="connsiteY6" fmla="*/ 10404 h 457546"/>
              <a:gd name="connsiteX0" fmla="*/ 3220 w 1666290"/>
              <a:gd name="connsiteY0" fmla="*/ 10404 h 457546"/>
              <a:gd name="connsiteX1" fmla="*/ 1484760 w 1666290"/>
              <a:gd name="connsiteY1" fmla="*/ 9330 h 457546"/>
              <a:gd name="connsiteX2" fmla="*/ 1636647 w 1666290"/>
              <a:gd name="connsiteY2" fmla="*/ 161217 h 457546"/>
              <a:gd name="connsiteX3" fmla="*/ 1636647 w 1666290"/>
              <a:gd name="connsiteY3" fmla="*/ 306733 h 457546"/>
              <a:gd name="connsiteX4" fmla="*/ 1626047 w 1666290"/>
              <a:gd name="connsiteY4" fmla="*/ 449095 h 457546"/>
              <a:gd name="connsiteX5" fmla="*/ 45 w 1666290"/>
              <a:gd name="connsiteY5" fmla="*/ 457546 h 457546"/>
              <a:gd name="connsiteX6" fmla="*/ 3220 w 1666290"/>
              <a:gd name="connsiteY6" fmla="*/ 10404 h 457546"/>
              <a:gd name="connsiteX0" fmla="*/ 3220 w 1636647"/>
              <a:gd name="connsiteY0" fmla="*/ 10404 h 457546"/>
              <a:gd name="connsiteX1" fmla="*/ 1484760 w 1636647"/>
              <a:gd name="connsiteY1" fmla="*/ 9330 h 457546"/>
              <a:gd name="connsiteX2" fmla="*/ 1636647 w 1636647"/>
              <a:gd name="connsiteY2" fmla="*/ 161217 h 457546"/>
              <a:gd name="connsiteX3" fmla="*/ 1626047 w 1636647"/>
              <a:gd name="connsiteY3" fmla="*/ 449095 h 457546"/>
              <a:gd name="connsiteX4" fmla="*/ 45 w 1636647"/>
              <a:gd name="connsiteY4" fmla="*/ 457546 h 457546"/>
              <a:gd name="connsiteX5" fmla="*/ 3220 w 1636647"/>
              <a:gd name="connsiteY5" fmla="*/ 10404 h 457546"/>
              <a:gd name="connsiteX0" fmla="*/ 3220 w 1648272"/>
              <a:gd name="connsiteY0" fmla="*/ 10404 h 457546"/>
              <a:gd name="connsiteX1" fmla="*/ 1484760 w 1648272"/>
              <a:gd name="connsiteY1" fmla="*/ 9330 h 457546"/>
              <a:gd name="connsiteX2" fmla="*/ 1636647 w 1648272"/>
              <a:gd name="connsiteY2" fmla="*/ 161217 h 457546"/>
              <a:gd name="connsiteX3" fmla="*/ 1648272 w 1648272"/>
              <a:gd name="connsiteY3" fmla="*/ 450683 h 457546"/>
              <a:gd name="connsiteX4" fmla="*/ 45 w 1648272"/>
              <a:gd name="connsiteY4" fmla="*/ 457546 h 457546"/>
              <a:gd name="connsiteX5" fmla="*/ 3220 w 1648272"/>
              <a:gd name="connsiteY5" fmla="*/ 10404 h 457546"/>
              <a:gd name="connsiteX0" fmla="*/ 3220 w 1640335"/>
              <a:gd name="connsiteY0" fmla="*/ 10404 h 457546"/>
              <a:gd name="connsiteX1" fmla="*/ 1484760 w 1640335"/>
              <a:gd name="connsiteY1" fmla="*/ 9330 h 457546"/>
              <a:gd name="connsiteX2" fmla="*/ 1636647 w 1640335"/>
              <a:gd name="connsiteY2" fmla="*/ 161217 h 457546"/>
              <a:gd name="connsiteX3" fmla="*/ 1640335 w 1640335"/>
              <a:gd name="connsiteY3" fmla="*/ 450683 h 457546"/>
              <a:gd name="connsiteX4" fmla="*/ 45 w 1640335"/>
              <a:gd name="connsiteY4" fmla="*/ 457546 h 457546"/>
              <a:gd name="connsiteX5" fmla="*/ 3220 w 1640335"/>
              <a:gd name="connsiteY5" fmla="*/ 10404 h 457546"/>
              <a:gd name="connsiteX0" fmla="*/ 3220 w 1636910"/>
              <a:gd name="connsiteY0" fmla="*/ 10404 h 457546"/>
              <a:gd name="connsiteX1" fmla="*/ 1484760 w 1636910"/>
              <a:gd name="connsiteY1" fmla="*/ 9330 h 457546"/>
              <a:gd name="connsiteX2" fmla="*/ 1636647 w 1636910"/>
              <a:gd name="connsiteY2" fmla="*/ 161217 h 457546"/>
              <a:gd name="connsiteX3" fmla="*/ 1635572 w 1636910"/>
              <a:gd name="connsiteY3" fmla="*/ 450683 h 457546"/>
              <a:gd name="connsiteX4" fmla="*/ 45 w 1636910"/>
              <a:gd name="connsiteY4" fmla="*/ 457546 h 457546"/>
              <a:gd name="connsiteX5" fmla="*/ 3220 w 1636910"/>
              <a:gd name="connsiteY5" fmla="*/ 10404 h 4575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36910" h="457546">
                <a:moveTo>
                  <a:pt x="3220" y="10404"/>
                </a:moveTo>
                <a:cubicBezTo>
                  <a:pt x="266018" y="10049"/>
                  <a:pt x="1212257" y="-12101"/>
                  <a:pt x="1484760" y="9330"/>
                </a:cubicBezTo>
                <a:cubicBezTo>
                  <a:pt x="1568645" y="9330"/>
                  <a:pt x="1636647" y="77332"/>
                  <a:pt x="1636647" y="161217"/>
                </a:cubicBezTo>
                <a:cubicBezTo>
                  <a:pt x="1637876" y="257706"/>
                  <a:pt x="1634343" y="354194"/>
                  <a:pt x="1635572" y="450683"/>
                </a:cubicBezTo>
                <a:lnTo>
                  <a:pt x="45" y="457546"/>
                </a:lnTo>
                <a:cubicBezTo>
                  <a:pt x="-484" y="366178"/>
                  <a:pt x="3749" y="101772"/>
                  <a:pt x="3220" y="10404"/>
                </a:cubicBezTo>
                <a:close/>
              </a:path>
            </a:pathLst>
          </a:custGeom>
          <a:gradFill>
            <a:gsLst>
              <a:gs pos="28000">
                <a:schemeClr val="accent1"/>
              </a:gs>
              <a:gs pos="91000">
                <a:schemeClr val="accent2"/>
              </a:gs>
            </a:gsLst>
            <a:lin ang="5400000" scaled="0"/>
          </a:gradFill>
          <a:ln>
            <a:noFill/>
          </a:ln>
          <a:effectLst>
            <a:outerShdw blurRad="139700" dist="88900" dir="5400000" algn="t" rotWithShape="0">
              <a:schemeClr val="accent2">
                <a:lumMod val="75000"/>
                <a:alpha val="3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2" name="矩形: 圆角 26">
            <a:extLst>
              <a:ext uri="{FF2B5EF4-FFF2-40B4-BE49-F238E27FC236}">
                <a16:creationId xmlns:a16="http://schemas.microsoft.com/office/drawing/2014/main" id="{E2CDE880-61DC-24BE-113F-3AFFBE55A56A}"/>
              </a:ext>
            </a:extLst>
          </p:cNvPr>
          <p:cNvSpPr/>
          <p:nvPr userDrawn="1"/>
        </p:nvSpPr>
        <p:spPr>
          <a:xfrm>
            <a:off x="8584512" y="3983841"/>
            <a:ext cx="1726288" cy="516502"/>
          </a:xfrm>
          <a:custGeom>
            <a:avLst/>
            <a:gdLst>
              <a:gd name="connsiteX0" fmla="*/ 0 w 1633427"/>
              <a:gd name="connsiteY0" fmla="*/ 151887 h 449290"/>
              <a:gd name="connsiteX1" fmla="*/ 151887 w 1633427"/>
              <a:gd name="connsiteY1" fmla="*/ 0 h 449290"/>
              <a:gd name="connsiteX2" fmla="*/ 1481540 w 1633427"/>
              <a:gd name="connsiteY2" fmla="*/ 0 h 449290"/>
              <a:gd name="connsiteX3" fmla="*/ 1633427 w 1633427"/>
              <a:gd name="connsiteY3" fmla="*/ 151887 h 449290"/>
              <a:gd name="connsiteX4" fmla="*/ 1633427 w 1633427"/>
              <a:gd name="connsiteY4" fmla="*/ 297403 h 449290"/>
              <a:gd name="connsiteX5" fmla="*/ 1481540 w 1633427"/>
              <a:gd name="connsiteY5" fmla="*/ 449290 h 449290"/>
              <a:gd name="connsiteX6" fmla="*/ 151887 w 1633427"/>
              <a:gd name="connsiteY6" fmla="*/ 449290 h 449290"/>
              <a:gd name="connsiteX7" fmla="*/ 0 w 1633427"/>
              <a:gd name="connsiteY7" fmla="*/ 297403 h 449290"/>
              <a:gd name="connsiteX8" fmla="*/ 0 w 1633427"/>
              <a:gd name="connsiteY8" fmla="*/ 151887 h 449290"/>
              <a:gd name="connsiteX0" fmla="*/ 0 w 1633427"/>
              <a:gd name="connsiteY0" fmla="*/ 151887 h 449290"/>
              <a:gd name="connsiteX1" fmla="*/ 151887 w 1633427"/>
              <a:gd name="connsiteY1" fmla="*/ 0 h 449290"/>
              <a:gd name="connsiteX2" fmla="*/ 1481540 w 1633427"/>
              <a:gd name="connsiteY2" fmla="*/ 0 h 449290"/>
              <a:gd name="connsiteX3" fmla="*/ 1633427 w 1633427"/>
              <a:gd name="connsiteY3" fmla="*/ 151887 h 449290"/>
              <a:gd name="connsiteX4" fmla="*/ 1633427 w 1633427"/>
              <a:gd name="connsiteY4" fmla="*/ 297403 h 449290"/>
              <a:gd name="connsiteX5" fmla="*/ 1481540 w 1633427"/>
              <a:gd name="connsiteY5" fmla="*/ 449290 h 449290"/>
              <a:gd name="connsiteX6" fmla="*/ 151887 w 1633427"/>
              <a:gd name="connsiteY6" fmla="*/ 449290 h 449290"/>
              <a:gd name="connsiteX7" fmla="*/ 0 w 1633427"/>
              <a:gd name="connsiteY7" fmla="*/ 297403 h 449290"/>
              <a:gd name="connsiteX8" fmla="*/ 0 w 1633427"/>
              <a:gd name="connsiteY8" fmla="*/ 151887 h 449290"/>
              <a:gd name="connsiteX0" fmla="*/ 0 w 1633427"/>
              <a:gd name="connsiteY0" fmla="*/ 151887 h 449290"/>
              <a:gd name="connsiteX1" fmla="*/ 151887 w 1633427"/>
              <a:gd name="connsiteY1" fmla="*/ 0 h 449290"/>
              <a:gd name="connsiteX2" fmla="*/ 1481540 w 1633427"/>
              <a:gd name="connsiteY2" fmla="*/ 0 h 449290"/>
              <a:gd name="connsiteX3" fmla="*/ 1633427 w 1633427"/>
              <a:gd name="connsiteY3" fmla="*/ 151887 h 449290"/>
              <a:gd name="connsiteX4" fmla="*/ 1633427 w 1633427"/>
              <a:gd name="connsiteY4" fmla="*/ 297403 h 449290"/>
              <a:gd name="connsiteX5" fmla="*/ 1481540 w 1633427"/>
              <a:gd name="connsiteY5" fmla="*/ 449290 h 449290"/>
              <a:gd name="connsiteX6" fmla="*/ 151887 w 1633427"/>
              <a:gd name="connsiteY6" fmla="*/ 449290 h 449290"/>
              <a:gd name="connsiteX7" fmla="*/ 0 w 1633427"/>
              <a:gd name="connsiteY7" fmla="*/ 297403 h 449290"/>
              <a:gd name="connsiteX8" fmla="*/ 0 w 1633427"/>
              <a:gd name="connsiteY8" fmla="*/ 151887 h 449290"/>
              <a:gd name="connsiteX0" fmla="*/ 0 w 1633427"/>
              <a:gd name="connsiteY0" fmla="*/ 151887 h 449290"/>
              <a:gd name="connsiteX1" fmla="*/ 151887 w 1633427"/>
              <a:gd name="connsiteY1" fmla="*/ 0 h 449290"/>
              <a:gd name="connsiteX2" fmla="*/ 1481540 w 1633427"/>
              <a:gd name="connsiteY2" fmla="*/ 0 h 449290"/>
              <a:gd name="connsiteX3" fmla="*/ 1633427 w 1633427"/>
              <a:gd name="connsiteY3" fmla="*/ 151887 h 449290"/>
              <a:gd name="connsiteX4" fmla="*/ 1633427 w 1633427"/>
              <a:gd name="connsiteY4" fmla="*/ 297403 h 449290"/>
              <a:gd name="connsiteX5" fmla="*/ 1481540 w 1633427"/>
              <a:gd name="connsiteY5" fmla="*/ 449290 h 449290"/>
              <a:gd name="connsiteX6" fmla="*/ 151887 w 1633427"/>
              <a:gd name="connsiteY6" fmla="*/ 449290 h 449290"/>
              <a:gd name="connsiteX7" fmla="*/ 0 w 1633427"/>
              <a:gd name="connsiteY7" fmla="*/ 297403 h 449290"/>
              <a:gd name="connsiteX8" fmla="*/ 0 w 1633427"/>
              <a:gd name="connsiteY8" fmla="*/ 151887 h 449290"/>
              <a:gd name="connsiteX0" fmla="*/ 0 w 1635015"/>
              <a:gd name="connsiteY0" fmla="*/ 41067 h 467058"/>
              <a:gd name="connsiteX1" fmla="*/ 153475 w 1635015"/>
              <a:gd name="connsiteY1" fmla="*/ 17768 h 467058"/>
              <a:gd name="connsiteX2" fmla="*/ 1483128 w 1635015"/>
              <a:gd name="connsiteY2" fmla="*/ 17768 h 467058"/>
              <a:gd name="connsiteX3" fmla="*/ 1635015 w 1635015"/>
              <a:gd name="connsiteY3" fmla="*/ 169655 h 467058"/>
              <a:gd name="connsiteX4" fmla="*/ 1635015 w 1635015"/>
              <a:gd name="connsiteY4" fmla="*/ 315171 h 467058"/>
              <a:gd name="connsiteX5" fmla="*/ 1483128 w 1635015"/>
              <a:gd name="connsiteY5" fmla="*/ 467058 h 467058"/>
              <a:gd name="connsiteX6" fmla="*/ 153475 w 1635015"/>
              <a:gd name="connsiteY6" fmla="*/ 467058 h 467058"/>
              <a:gd name="connsiteX7" fmla="*/ 1588 w 1635015"/>
              <a:gd name="connsiteY7" fmla="*/ 315171 h 467058"/>
              <a:gd name="connsiteX8" fmla="*/ 0 w 1635015"/>
              <a:gd name="connsiteY8" fmla="*/ 41067 h 467058"/>
              <a:gd name="connsiteX0" fmla="*/ 0 w 1635015"/>
              <a:gd name="connsiteY0" fmla="*/ 38735 h 464726"/>
              <a:gd name="connsiteX1" fmla="*/ 1483128 w 1635015"/>
              <a:gd name="connsiteY1" fmla="*/ 15436 h 464726"/>
              <a:gd name="connsiteX2" fmla="*/ 1635015 w 1635015"/>
              <a:gd name="connsiteY2" fmla="*/ 167323 h 464726"/>
              <a:gd name="connsiteX3" fmla="*/ 1635015 w 1635015"/>
              <a:gd name="connsiteY3" fmla="*/ 312839 h 464726"/>
              <a:gd name="connsiteX4" fmla="*/ 1483128 w 1635015"/>
              <a:gd name="connsiteY4" fmla="*/ 464726 h 464726"/>
              <a:gd name="connsiteX5" fmla="*/ 153475 w 1635015"/>
              <a:gd name="connsiteY5" fmla="*/ 464726 h 464726"/>
              <a:gd name="connsiteX6" fmla="*/ 1588 w 1635015"/>
              <a:gd name="connsiteY6" fmla="*/ 312839 h 464726"/>
              <a:gd name="connsiteX7" fmla="*/ 0 w 1635015"/>
              <a:gd name="connsiteY7" fmla="*/ 38735 h 464726"/>
              <a:gd name="connsiteX0" fmla="*/ 153 w 1633580"/>
              <a:gd name="connsiteY0" fmla="*/ 27998 h 476214"/>
              <a:gd name="connsiteX1" fmla="*/ 1481693 w 1633580"/>
              <a:gd name="connsiteY1" fmla="*/ 26924 h 476214"/>
              <a:gd name="connsiteX2" fmla="*/ 1633580 w 1633580"/>
              <a:gd name="connsiteY2" fmla="*/ 178811 h 476214"/>
              <a:gd name="connsiteX3" fmla="*/ 1633580 w 1633580"/>
              <a:gd name="connsiteY3" fmla="*/ 324327 h 476214"/>
              <a:gd name="connsiteX4" fmla="*/ 1481693 w 1633580"/>
              <a:gd name="connsiteY4" fmla="*/ 476214 h 476214"/>
              <a:gd name="connsiteX5" fmla="*/ 152040 w 1633580"/>
              <a:gd name="connsiteY5" fmla="*/ 476214 h 476214"/>
              <a:gd name="connsiteX6" fmla="*/ 153 w 1633580"/>
              <a:gd name="connsiteY6" fmla="*/ 324327 h 476214"/>
              <a:gd name="connsiteX7" fmla="*/ 153 w 1633580"/>
              <a:gd name="connsiteY7" fmla="*/ 27998 h 476214"/>
              <a:gd name="connsiteX0" fmla="*/ 153 w 1633580"/>
              <a:gd name="connsiteY0" fmla="*/ 10404 h 458620"/>
              <a:gd name="connsiteX1" fmla="*/ 1481693 w 1633580"/>
              <a:gd name="connsiteY1" fmla="*/ 9330 h 458620"/>
              <a:gd name="connsiteX2" fmla="*/ 1633580 w 1633580"/>
              <a:gd name="connsiteY2" fmla="*/ 161217 h 458620"/>
              <a:gd name="connsiteX3" fmla="*/ 1633580 w 1633580"/>
              <a:gd name="connsiteY3" fmla="*/ 306733 h 458620"/>
              <a:gd name="connsiteX4" fmla="*/ 1481693 w 1633580"/>
              <a:gd name="connsiteY4" fmla="*/ 458620 h 458620"/>
              <a:gd name="connsiteX5" fmla="*/ 152040 w 1633580"/>
              <a:gd name="connsiteY5" fmla="*/ 458620 h 458620"/>
              <a:gd name="connsiteX6" fmla="*/ 153 w 1633580"/>
              <a:gd name="connsiteY6" fmla="*/ 306733 h 458620"/>
              <a:gd name="connsiteX7" fmla="*/ 153 w 1633580"/>
              <a:gd name="connsiteY7" fmla="*/ 10404 h 458620"/>
              <a:gd name="connsiteX0" fmla="*/ 153 w 1633580"/>
              <a:gd name="connsiteY0" fmla="*/ 10404 h 458620"/>
              <a:gd name="connsiteX1" fmla="*/ 1481693 w 1633580"/>
              <a:gd name="connsiteY1" fmla="*/ 9330 h 458620"/>
              <a:gd name="connsiteX2" fmla="*/ 1633580 w 1633580"/>
              <a:gd name="connsiteY2" fmla="*/ 161217 h 458620"/>
              <a:gd name="connsiteX3" fmla="*/ 1633580 w 1633580"/>
              <a:gd name="connsiteY3" fmla="*/ 306733 h 458620"/>
              <a:gd name="connsiteX4" fmla="*/ 1481693 w 1633580"/>
              <a:gd name="connsiteY4" fmla="*/ 458620 h 458620"/>
              <a:gd name="connsiteX5" fmla="*/ 153 w 1633580"/>
              <a:gd name="connsiteY5" fmla="*/ 306733 h 458620"/>
              <a:gd name="connsiteX6" fmla="*/ 153 w 1633580"/>
              <a:gd name="connsiteY6" fmla="*/ 10404 h 458620"/>
              <a:gd name="connsiteX0" fmla="*/ 1657 w 1635084"/>
              <a:gd name="connsiteY0" fmla="*/ 10404 h 458620"/>
              <a:gd name="connsiteX1" fmla="*/ 1483197 w 1635084"/>
              <a:gd name="connsiteY1" fmla="*/ 9330 h 458620"/>
              <a:gd name="connsiteX2" fmla="*/ 1635084 w 1635084"/>
              <a:gd name="connsiteY2" fmla="*/ 161217 h 458620"/>
              <a:gd name="connsiteX3" fmla="*/ 1635084 w 1635084"/>
              <a:gd name="connsiteY3" fmla="*/ 306733 h 458620"/>
              <a:gd name="connsiteX4" fmla="*/ 1483197 w 1635084"/>
              <a:gd name="connsiteY4" fmla="*/ 458620 h 458620"/>
              <a:gd name="connsiteX5" fmla="*/ 70 w 1635084"/>
              <a:gd name="connsiteY5" fmla="*/ 435321 h 458620"/>
              <a:gd name="connsiteX6" fmla="*/ 1657 w 1635084"/>
              <a:gd name="connsiteY6" fmla="*/ 10404 h 458620"/>
              <a:gd name="connsiteX0" fmla="*/ 1657 w 1635084"/>
              <a:gd name="connsiteY0" fmla="*/ 10404 h 473421"/>
              <a:gd name="connsiteX1" fmla="*/ 1483197 w 1635084"/>
              <a:gd name="connsiteY1" fmla="*/ 9330 h 473421"/>
              <a:gd name="connsiteX2" fmla="*/ 1635084 w 1635084"/>
              <a:gd name="connsiteY2" fmla="*/ 161217 h 473421"/>
              <a:gd name="connsiteX3" fmla="*/ 1635084 w 1635084"/>
              <a:gd name="connsiteY3" fmla="*/ 306733 h 473421"/>
              <a:gd name="connsiteX4" fmla="*/ 1483197 w 1635084"/>
              <a:gd name="connsiteY4" fmla="*/ 458620 h 473421"/>
              <a:gd name="connsiteX5" fmla="*/ 70 w 1635084"/>
              <a:gd name="connsiteY5" fmla="*/ 473421 h 473421"/>
              <a:gd name="connsiteX6" fmla="*/ 1657 w 1635084"/>
              <a:gd name="connsiteY6" fmla="*/ 10404 h 473421"/>
              <a:gd name="connsiteX0" fmla="*/ 3220 w 1636647"/>
              <a:gd name="connsiteY0" fmla="*/ 10404 h 458620"/>
              <a:gd name="connsiteX1" fmla="*/ 1484760 w 1636647"/>
              <a:gd name="connsiteY1" fmla="*/ 9330 h 458620"/>
              <a:gd name="connsiteX2" fmla="*/ 1636647 w 1636647"/>
              <a:gd name="connsiteY2" fmla="*/ 161217 h 458620"/>
              <a:gd name="connsiteX3" fmla="*/ 1636647 w 1636647"/>
              <a:gd name="connsiteY3" fmla="*/ 306733 h 458620"/>
              <a:gd name="connsiteX4" fmla="*/ 1484760 w 1636647"/>
              <a:gd name="connsiteY4" fmla="*/ 458620 h 458620"/>
              <a:gd name="connsiteX5" fmla="*/ 45 w 1636647"/>
              <a:gd name="connsiteY5" fmla="*/ 457546 h 458620"/>
              <a:gd name="connsiteX6" fmla="*/ 3220 w 1636647"/>
              <a:gd name="connsiteY6" fmla="*/ 10404 h 458620"/>
              <a:gd name="connsiteX0" fmla="*/ 3220 w 1636647"/>
              <a:gd name="connsiteY0" fmla="*/ 10404 h 457546"/>
              <a:gd name="connsiteX1" fmla="*/ 1484760 w 1636647"/>
              <a:gd name="connsiteY1" fmla="*/ 9330 h 457546"/>
              <a:gd name="connsiteX2" fmla="*/ 1636647 w 1636647"/>
              <a:gd name="connsiteY2" fmla="*/ 161217 h 457546"/>
              <a:gd name="connsiteX3" fmla="*/ 1636647 w 1636647"/>
              <a:gd name="connsiteY3" fmla="*/ 306733 h 457546"/>
              <a:gd name="connsiteX4" fmla="*/ 1483172 w 1636647"/>
              <a:gd name="connsiteY4" fmla="*/ 452270 h 457546"/>
              <a:gd name="connsiteX5" fmla="*/ 45 w 1636647"/>
              <a:gd name="connsiteY5" fmla="*/ 457546 h 457546"/>
              <a:gd name="connsiteX6" fmla="*/ 3220 w 1636647"/>
              <a:gd name="connsiteY6" fmla="*/ 10404 h 457546"/>
              <a:gd name="connsiteX0" fmla="*/ 3220 w 1652956"/>
              <a:gd name="connsiteY0" fmla="*/ 10404 h 457546"/>
              <a:gd name="connsiteX1" fmla="*/ 1484760 w 1652956"/>
              <a:gd name="connsiteY1" fmla="*/ 9330 h 457546"/>
              <a:gd name="connsiteX2" fmla="*/ 1636647 w 1652956"/>
              <a:gd name="connsiteY2" fmla="*/ 161217 h 457546"/>
              <a:gd name="connsiteX3" fmla="*/ 1636647 w 1652956"/>
              <a:gd name="connsiteY3" fmla="*/ 306733 h 457546"/>
              <a:gd name="connsiteX4" fmla="*/ 1605410 w 1652956"/>
              <a:gd name="connsiteY4" fmla="*/ 452270 h 457546"/>
              <a:gd name="connsiteX5" fmla="*/ 45 w 1652956"/>
              <a:gd name="connsiteY5" fmla="*/ 457546 h 457546"/>
              <a:gd name="connsiteX6" fmla="*/ 3220 w 1652956"/>
              <a:gd name="connsiteY6" fmla="*/ 10404 h 457546"/>
              <a:gd name="connsiteX0" fmla="*/ 3220 w 1666290"/>
              <a:gd name="connsiteY0" fmla="*/ 10404 h 457546"/>
              <a:gd name="connsiteX1" fmla="*/ 1484760 w 1666290"/>
              <a:gd name="connsiteY1" fmla="*/ 9330 h 457546"/>
              <a:gd name="connsiteX2" fmla="*/ 1636647 w 1666290"/>
              <a:gd name="connsiteY2" fmla="*/ 161217 h 457546"/>
              <a:gd name="connsiteX3" fmla="*/ 1636647 w 1666290"/>
              <a:gd name="connsiteY3" fmla="*/ 306733 h 457546"/>
              <a:gd name="connsiteX4" fmla="*/ 1626047 w 1666290"/>
              <a:gd name="connsiteY4" fmla="*/ 449095 h 457546"/>
              <a:gd name="connsiteX5" fmla="*/ 45 w 1666290"/>
              <a:gd name="connsiteY5" fmla="*/ 457546 h 457546"/>
              <a:gd name="connsiteX6" fmla="*/ 3220 w 1666290"/>
              <a:gd name="connsiteY6" fmla="*/ 10404 h 457546"/>
              <a:gd name="connsiteX0" fmla="*/ 3220 w 1636647"/>
              <a:gd name="connsiteY0" fmla="*/ 10404 h 457546"/>
              <a:gd name="connsiteX1" fmla="*/ 1484760 w 1636647"/>
              <a:gd name="connsiteY1" fmla="*/ 9330 h 457546"/>
              <a:gd name="connsiteX2" fmla="*/ 1636647 w 1636647"/>
              <a:gd name="connsiteY2" fmla="*/ 161217 h 457546"/>
              <a:gd name="connsiteX3" fmla="*/ 1626047 w 1636647"/>
              <a:gd name="connsiteY3" fmla="*/ 449095 h 457546"/>
              <a:gd name="connsiteX4" fmla="*/ 45 w 1636647"/>
              <a:gd name="connsiteY4" fmla="*/ 457546 h 457546"/>
              <a:gd name="connsiteX5" fmla="*/ 3220 w 1636647"/>
              <a:gd name="connsiteY5" fmla="*/ 10404 h 457546"/>
              <a:gd name="connsiteX0" fmla="*/ 3220 w 1648272"/>
              <a:gd name="connsiteY0" fmla="*/ 10404 h 457546"/>
              <a:gd name="connsiteX1" fmla="*/ 1484760 w 1648272"/>
              <a:gd name="connsiteY1" fmla="*/ 9330 h 457546"/>
              <a:gd name="connsiteX2" fmla="*/ 1636647 w 1648272"/>
              <a:gd name="connsiteY2" fmla="*/ 161217 h 457546"/>
              <a:gd name="connsiteX3" fmla="*/ 1648272 w 1648272"/>
              <a:gd name="connsiteY3" fmla="*/ 450683 h 457546"/>
              <a:gd name="connsiteX4" fmla="*/ 45 w 1648272"/>
              <a:gd name="connsiteY4" fmla="*/ 457546 h 457546"/>
              <a:gd name="connsiteX5" fmla="*/ 3220 w 1648272"/>
              <a:gd name="connsiteY5" fmla="*/ 10404 h 457546"/>
              <a:gd name="connsiteX0" fmla="*/ 3220 w 1640335"/>
              <a:gd name="connsiteY0" fmla="*/ 10404 h 457546"/>
              <a:gd name="connsiteX1" fmla="*/ 1484760 w 1640335"/>
              <a:gd name="connsiteY1" fmla="*/ 9330 h 457546"/>
              <a:gd name="connsiteX2" fmla="*/ 1636647 w 1640335"/>
              <a:gd name="connsiteY2" fmla="*/ 161217 h 457546"/>
              <a:gd name="connsiteX3" fmla="*/ 1640335 w 1640335"/>
              <a:gd name="connsiteY3" fmla="*/ 450683 h 457546"/>
              <a:gd name="connsiteX4" fmla="*/ 45 w 1640335"/>
              <a:gd name="connsiteY4" fmla="*/ 457546 h 457546"/>
              <a:gd name="connsiteX5" fmla="*/ 3220 w 1640335"/>
              <a:gd name="connsiteY5" fmla="*/ 10404 h 457546"/>
              <a:gd name="connsiteX0" fmla="*/ 3220 w 1636910"/>
              <a:gd name="connsiteY0" fmla="*/ 10404 h 457546"/>
              <a:gd name="connsiteX1" fmla="*/ 1484760 w 1636910"/>
              <a:gd name="connsiteY1" fmla="*/ 9330 h 457546"/>
              <a:gd name="connsiteX2" fmla="*/ 1636647 w 1636910"/>
              <a:gd name="connsiteY2" fmla="*/ 161217 h 457546"/>
              <a:gd name="connsiteX3" fmla="*/ 1635572 w 1636910"/>
              <a:gd name="connsiteY3" fmla="*/ 450683 h 457546"/>
              <a:gd name="connsiteX4" fmla="*/ 45 w 1636910"/>
              <a:gd name="connsiteY4" fmla="*/ 457546 h 457546"/>
              <a:gd name="connsiteX5" fmla="*/ 3220 w 1636910"/>
              <a:gd name="connsiteY5" fmla="*/ 10404 h 4575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36910" h="457546">
                <a:moveTo>
                  <a:pt x="3220" y="10404"/>
                </a:moveTo>
                <a:cubicBezTo>
                  <a:pt x="266018" y="10049"/>
                  <a:pt x="1212257" y="-12101"/>
                  <a:pt x="1484760" y="9330"/>
                </a:cubicBezTo>
                <a:cubicBezTo>
                  <a:pt x="1568645" y="9330"/>
                  <a:pt x="1636647" y="77332"/>
                  <a:pt x="1636647" y="161217"/>
                </a:cubicBezTo>
                <a:cubicBezTo>
                  <a:pt x="1637876" y="257706"/>
                  <a:pt x="1634343" y="354194"/>
                  <a:pt x="1635572" y="450683"/>
                </a:cubicBezTo>
                <a:lnTo>
                  <a:pt x="45" y="457546"/>
                </a:lnTo>
                <a:cubicBezTo>
                  <a:pt x="-484" y="366178"/>
                  <a:pt x="3749" y="101772"/>
                  <a:pt x="3220" y="10404"/>
                </a:cubicBezTo>
                <a:close/>
              </a:path>
            </a:pathLst>
          </a:custGeom>
          <a:gradFill>
            <a:gsLst>
              <a:gs pos="28000">
                <a:schemeClr val="accent1"/>
              </a:gs>
              <a:gs pos="91000">
                <a:schemeClr val="accent2"/>
              </a:gs>
            </a:gsLst>
            <a:lin ang="5400000" scaled="0"/>
          </a:gradFill>
          <a:ln>
            <a:noFill/>
          </a:ln>
          <a:effectLst>
            <a:outerShdw blurRad="139700" dist="88900" dir="5400000" algn="t" rotWithShape="0">
              <a:schemeClr val="accent2">
                <a:lumMod val="75000"/>
                <a:alpha val="3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5C91B3FB-2F4B-7765-3E09-77F2CDEB08A1}"/>
              </a:ext>
            </a:extLst>
          </p:cNvPr>
          <p:cNvGrpSpPr/>
          <p:nvPr userDrawn="1"/>
        </p:nvGrpSpPr>
        <p:grpSpPr>
          <a:xfrm>
            <a:off x="660400" y="284173"/>
            <a:ext cx="2926685" cy="769441"/>
            <a:chOff x="-748575" y="638681"/>
            <a:chExt cx="3185859" cy="769441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CBC478C0-478C-3954-4416-C7F2A1AF9C63}"/>
                </a:ext>
              </a:extLst>
            </p:cNvPr>
            <p:cNvSpPr txBox="1"/>
            <p:nvPr/>
          </p:nvSpPr>
          <p:spPr>
            <a:xfrm>
              <a:off x="-748575" y="638681"/>
              <a:ext cx="1892300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44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目录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4F7F40AC-60BB-443E-2709-441D29F475C6}"/>
                </a:ext>
              </a:extLst>
            </p:cNvPr>
            <p:cNvSpPr txBox="1"/>
            <p:nvPr/>
          </p:nvSpPr>
          <p:spPr>
            <a:xfrm>
              <a:off x="659208" y="943911"/>
              <a:ext cx="177807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all" spc="0" normalizeH="0" baseline="0" noProof="0" dirty="0">
                  <a:ln>
                    <a:noFill/>
                  </a:ln>
                  <a:solidFill>
                    <a:prstClr val="black">
                      <a:lumMod val="50000"/>
                      <a:lumOff val="50000"/>
                    </a:prstClr>
                  </a:solidFill>
                  <a:effectLst/>
                  <a:uLnTx/>
                  <a:uFillTx/>
                  <a:latin typeface="+mn-ea"/>
                  <a:cs typeface="阿里巴巴普惠体 Medium" panose="00020600040101010101" pitchFamily="18" charset="-122"/>
                </a:rPr>
                <a:t>catalogue</a:t>
              </a:r>
              <a:endParaRPr kumimoji="0" lang="zh-CN" altLang="en-US" sz="1800" b="0" i="0" u="none" strike="noStrike" kern="1200" cap="all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+mn-ea"/>
                <a:cs typeface="阿里巴巴普惠体 Medium" panose="00020600040101010101" pitchFamily="18" charset="-122"/>
              </a:endParaRPr>
            </a:p>
          </p:txBody>
        </p: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7DF2849D-65A9-BE6F-D63B-5EBDF77DCE74}"/>
              </a:ext>
            </a:extLst>
          </p:cNvPr>
          <p:cNvSpPr txBox="1"/>
          <p:nvPr userDrawn="1"/>
        </p:nvSpPr>
        <p:spPr>
          <a:xfrm>
            <a:off x="5574195" y="1339849"/>
            <a:ext cx="12487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400" b="1" dirty="0">
                <a:solidFill>
                  <a:schemeClr val="bg1"/>
                </a:solidFill>
              </a:rPr>
              <a:t>Part01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D297853D-10CE-D02C-4D39-D127D4C04321}"/>
              </a:ext>
            </a:extLst>
          </p:cNvPr>
          <p:cNvSpPr txBox="1"/>
          <p:nvPr userDrawn="1"/>
        </p:nvSpPr>
        <p:spPr>
          <a:xfrm>
            <a:off x="8772875" y="1339849"/>
            <a:ext cx="12487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400" b="1" dirty="0">
                <a:solidFill>
                  <a:schemeClr val="bg1"/>
                </a:solidFill>
              </a:rPr>
              <a:t>Part02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B0768563-9342-8C15-0431-2925FD37D1DF}"/>
              </a:ext>
            </a:extLst>
          </p:cNvPr>
          <p:cNvSpPr txBox="1"/>
          <p:nvPr userDrawn="1"/>
        </p:nvSpPr>
        <p:spPr>
          <a:xfrm>
            <a:off x="5574195" y="4002891"/>
            <a:ext cx="12487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400" b="1" dirty="0">
                <a:solidFill>
                  <a:schemeClr val="bg1"/>
                </a:solidFill>
              </a:rPr>
              <a:t>Part03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B92196BC-652E-3038-CE77-F776D901F25F}"/>
              </a:ext>
            </a:extLst>
          </p:cNvPr>
          <p:cNvSpPr txBox="1"/>
          <p:nvPr userDrawn="1"/>
        </p:nvSpPr>
        <p:spPr>
          <a:xfrm>
            <a:off x="8772875" y="4002891"/>
            <a:ext cx="12487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400" b="1" dirty="0">
                <a:solidFill>
                  <a:schemeClr val="bg1"/>
                </a:solidFill>
              </a:rPr>
              <a:t>Part04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13" name="文本占位符 32">
            <a:extLst>
              <a:ext uri="{FF2B5EF4-FFF2-40B4-BE49-F238E27FC236}">
                <a16:creationId xmlns:a16="http://schemas.microsoft.com/office/drawing/2014/main" id="{A55D8DE6-98B7-7D3A-4765-D124142F407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334181" y="2245591"/>
            <a:ext cx="2432461" cy="843383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110000"/>
              </a:lnSpc>
              <a:spcBef>
                <a:spcPts val="0"/>
              </a:spcBef>
              <a:buNone/>
              <a:defRPr sz="2400" b="1">
                <a:gradFill>
                  <a:gsLst>
                    <a:gs pos="88000">
                      <a:schemeClr val="accent2"/>
                    </a:gs>
                    <a:gs pos="0">
                      <a:schemeClr val="accent1"/>
                    </a:gs>
                  </a:gsLst>
                  <a:lin ang="2700000" scaled="0"/>
                </a:gra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8" name="文本占位符 32">
            <a:extLst>
              <a:ext uri="{FF2B5EF4-FFF2-40B4-BE49-F238E27FC236}">
                <a16:creationId xmlns:a16="http://schemas.microsoft.com/office/drawing/2014/main" id="{B7EF78D6-AD34-75DB-C9CC-F7B7730B36D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580964" y="2245591"/>
            <a:ext cx="2432461" cy="843383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110000"/>
              </a:lnSpc>
              <a:spcBef>
                <a:spcPts val="0"/>
              </a:spcBef>
              <a:buNone/>
              <a:defRPr sz="2400" b="1">
                <a:gradFill>
                  <a:gsLst>
                    <a:gs pos="88000">
                      <a:schemeClr val="accent2"/>
                    </a:gs>
                    <a:gs pos="0">
                      <a:schemeClr val="accent1"/>
                    </a:gs>
                  </a:gsLst>
                  <a:lin ang="2700000" scaled="0"/>
                </a:gra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9" name="文本占位符 32">
            <a:extLst>
              <a:ext uri="{FF2B5EF4-FFF2-40B4-BE49-F238E27FC236}">
                <a16:creationId xmlns:a16="http://schemas.microsoft.com/office/drawing/2014/main" id="{5CCBA029-8A07-FE13-7037-C5FBC9D735D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334181" y="4915445"/>
            <a:ext cx="2432461" cy="843383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110000"/>
              </a:lnSpc>
              <a:spcBef>
                <a:spcPts val="0"/>
              </a:spcBef>
              <a:buNone/>
              <a:defRPr sz="2400" b="1">
                <a:gradFill>
                  <a:gsLst>
                    <a:gs pos="88000">
                      <a:schemeClr val="accent2"/>
                    </a:gs>
                    <a:gs pos="0">
                      <a:schemeClr val="accent1"/>
                    </a:gs>
                  </a:gsLst>
                  <a:lin ang="2700000" scaled="0"/>
                </a:gra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20" name="文本占位符 32">
            <a:extLst>
              <a:ext uri="{FF2B5EF4-FFF2-40B4-BE49-F238E27FC236}">
                <a16:creationId xmlns:a16="http://schemas.microsoft.com/office/drawing/2014/main" id="{8899A271-A802-BA6C-1510-D6847097037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580964" y="4915445"/>
            <a:ext cx="2432461" cy="843383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110000"/>
              </a:lnSpc>
              <a:spcBef>
                <a:spcPts val="0"/>
              </a:spcBef>
              <a:buNone/>
              <a:defRPr sz="2400" b="1">
                <a:gradFill>
                  <a:gsLst>
                    <a:gs pos="88000">
                      <a:schemeClr val="accent2"/>
                    </a:gs>
                    <a:gs pos="0">
                      <a:schemeClr val="accent1"/>
                    </a:gs>
                  </a:gsLst>
                  <a:lin ang="2700000" scaled="0"/>
                </a:gra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86846728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转场页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E0279415-7B6B-A214-FF72-98CDC6D0516A}"/>
              </a:ext>
            </a:extLst>
          </p:cNvPr>
          <p:cNvSpPr/>
          <p:nvPr userDrawn="1"/>
        </p:nvSpPr>
        <p:spPr>
          <a:xfrm>
            <a:off x="0" y="71740"/>
            <a:ext cx="12192000" cy="302112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85BF44B7-CD6E-7F8F-8267-F700E8807007}"/>
              </a:ext>
            </a:extLst>
          </p:cNvPr>
          <p:cNvSpPr/>
          <p:nvPr userDrawn="1"/>
        </p:nvSpPr>
        <p:spPr>
          <a:xfrm>
            <a:off x="0" y="0"/>
            <a:ext cx="12192000" cy="302112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3142BAA1-CBAE-D5B0-E4F9-FDABD6DDDB5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alphaModFix amt="20000"/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-11172" y="0"/>
            <a:ext cx="12203172" cy="3021128"/>
          </a:xfrm>
          <a:prstGeom prst="rect">
            <a:avLst/>
          </a:prstGeom>
        </p:spPr>
      </p:pic>
      <p:grpSp>
        <p:nvGrpSpPr>
          <p:cNvPr id="6" name="组合 5">
            <a:extLst>
              <a:ext uri="{FF2B5EF4-FFF2-40B4-BE49-F238E27FC236}">
                <a16:creationId xmlns:a16="http://schemas.microsoft.com/office/drawing/2014/main" id="{A0BA9E63-E3E1-E4EA-ED5F-C47243C5C206}"/>
              </a:ext>
            </a:extLst>
          </p:cNvPr>
          <p:cNvGrpSpPr/>
          <p:nvPr userDrawn="1"/>
        </p:nvGrpSpPr>
        <p:grpSpPr>
          <a:xfrm>
            <a:off x="1755860" y="2036928"/>
            <a:ext cx="8680282" cy="3059240"/>
            <a:chOff x="-12690584" y="1582304"/>
            <a:chExt cx="10850564" cy="3059240"/>
          </a:xfrm>
        </p:grpSpPr>
        <p:sp>
          <p:nvSpPr>
            <p:cNvPr id="7" name="任意多边形 29">
              <a:extLst>
                <a:ext uri="{FF2B5EF4-FFF2-40B4-BE49-F238E27FC236}">
                  <a16:creationId xmlns:a16="http://schemas.microsoft.com/office/drawing/2014/main" id="{17DFB457-03C6-0B40-A6DD-9F801524D459}"/>
                </a:ext>
              </a:extLst>
            </p:cNvPr>
            <p:cNvSpPr/>
            <p:nvPr/>
          </p:nvSpPr>
          <p:spPr>
            <a:xfrm flipH="1">
              <a:off x="-12690584" y="1582304"/>
              <a:ext cx="10850561" cy="3059240"/>
            </a:xfrm>
            <a:custGeom>
              <a:avLst/>
              <a:gdLst>
                <a:gd name="connsiteX0" fmla="*/ 10652621 w 10850561"/>
                <a:gd name="connsiteY0" fmla="*/ 0 h 3059240"/>
                <a:gd name="connsiteX1" fmla="*/ 197939 w 10850561"/>
                <a:gd name="connsiteY1" fmla="*/ 0 h 3059240"/>
                <a:gd name="connsiteX2" fmla="*/ 15554 w 10850561"/>
                <a:gd name="connsiteY2" fmla="*/ 109565 h 3059240"/>
                <a:gd name="connsiteX3" fmla="*/ 0 w 10850561"/>
                <a:gd name="connsiteY3" fmla="*/ 179387 h 3059240"/>
                <a:gd name="connsiteX4" fmla="*/ 0 w 10850561"/>
                <a:gd name="connsiteY4" fmla="*/ 2800070 h 3059240"/>
                <a:gd name="connsiteX5" fmla="*/ 536 w 10850561"/>
                <a:gd name="connsiteY5" fmla="*/ 2800562 h 3059240"/>
                <a:gd name="connsiteX6" fmla="*/ 287311 w 10850561"/>
                <a:gd name="connsiteY6" fmla="*/ 2850667 h 3059240"/>
                <a:gd name="connsiteX7" fmla="*/ 337139 w 10850561"/>
                <a:gd name="connsiteY7" fmla="*/ 3032765 h 3059240"/>
                <a:gd name="connsiteX8" fmla="*/ 359053 w 10850561"/>
                <a:gd name="connsiteY8" fmla="*/ 3059240 h 3059240"/>
                <a:gd name="connsiteX9" fmla="*/ 10850561 w 10850561"/>
                <a:gd name="connsiteY9" fmla="*/ 3059240 h 3059240"/>
                <a:gd name="connsiteX10" fmla="*/ 10850561 w 10850561"/>
                <a:gd name="connsiteY10" fmla="*/ 179393 h 3059240"/>
                <a:gd name="connsiteX11" fmla="*/ 10652621 w 10850561"/>
                <a:gd name="connsiteY11" fmla="*/ 0 h 3059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0850561" h="3059240">
                  <a:moveTo>
                    <a:pt x="10652621" y="0"/>
                  </a:moveTo>
                  <a:lnTo>
                    <a:pt x="197939" y="0"/>
                  </a:lnTo>
                  <a:cubicBezTo>
                    <a:pt x="115950" y="0"/>
                    <a:pt x="45603" y="45178"/>
                    <a:pt x="15554" y="109565"/>
                  </a:cubicBezTo>
                  <a:lnTo>
                    <a:pt x="0" y="179387"/>
                  </a:lnTo>
                  <a:lnTo>
                    <a:pt x="0" y="2800070"/>
                  </a:lnTo>
                  <a:lnTo>
                    <a:pt x="536" y="2800562"/>
                  </a:lnTo>
                  <a:cubicBezTo>
                    <a:pt x="57602" y="2839716"/>
                    <a:pt x="178799" y="2849529"/>
                    <a:pt x="287311" y="2850667"/>
                  </a:cubicBezTo>
                  <a:cubicBezTo>
                    <a:pt x="288050" y="2930151"/>
                    <a:pt x="305212" y="2985907"/>
                    <a:pt x="337139" y="3032765"/>
                  </a:cubicBezTo>
                  <a:lnTo>
                    <a:pt x="359053" y="3059240"/>
                  </a:lnTo>
                  <a:lnTo>
                    <a:pt x="10850561" y="3059240"/>
                  </a:lnTo>
                  <a:lnTo>
                    <a:pt x="10850561" y="179393"/>
                  </a:lnTo>
                  <a:cubicBezTo>
                    <a:pt x="10850561" y="80317"/>
                    <a:pt x="10761940" y="0"/>
                    <a:pt x="1065262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266700" algn="ctr" rotWithShape="0">
                <a:schemeClr val="accent1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r>
                <a:rPr lang="zh-CN" altLang="en-US" dirty="0"/>
                <a:t>、、</a:t>
              </a:r>
            </a:p>
          </p:txBody>
        </p:sp>
        <p:sp>
          <p:nvSpPr>
            <p:cNvPr id="8" name="任意多边形 20">
              <a:extLst>
                <a:ext uri="{FF2B5EF4-FFF2-40B4-BE49-F238E27FC236}">
                  <a16:creationId xmlns:a16="http://schemas.microsoft.com/office/drawing/2014/main" id="{A92716E8-2CFE-1C12-DCF3-4DEAE02187AB}"/>
                </a:ext>
              </a:extLst>
            </p:cNvPr>
            <p:cNvSpPr/>
            <p:nvPr/>
          </p:nvSpPr>
          <p:spPr>
            <a:xfrm rot="16200000">
              <a:off x="-2170316" y="4311249"/>
              <a:ext cx="294863" cy="365728"/>
            </a:xfrm>
            <a:custGeom>
              <a:avLst/>
              <a:gdLst>
                <a:gd name="connsiteX0" fmla="*/ 283776 w 283776"/>
                <a:gd name="connsiteY0" fmla="*/ 351976 h 351976"/>
                <a:gd name="connsiteX1" fmla="*/ 208658 w 283776"/>
                <a:gd name="connsiteY1" fmla="*/ 351976 h 351976"/>
                <a:gd name="connsiteX2" fmla="*/ 169622 w 283776"/>
                <a:gd name="connsiteY2" fmla="*/ 338140 h 351976"/>
                <a:gd name="connsiteX3" fmla="*/ 12179 w 283776"/>
                <a:gd name="connsiteY3" fmla="*/ 158356 h 351976"/>
                <a:gd name="connsiteX4" fmla="*/ 0 w 283776"/>
                <a:gd name="connsiteY4" fmla="*/ 113552 h 351976"/>
                <a:gd name="connsiteX5" fmla="*/ 0 w 283776"/>
                <a:gd name="connsiteY5" fmla="*/ 0 h 351976"/>
                <a:gd name="connsiteX6" fmla="*/ 36675 w 283776"/>
                <a:gd name="connsiteY6" fmla="*/ 27513 h 351976"/>
                <a:gd name="connsiteX7" fmla="*/ 230045 w 283776"/>
                <a:gd name="connsiteY7" fmla="*/ 75467 h 351976"/>
                <a:gd name="connsiteX8" fmla="*/ 283252 w 283776"/>
                <a:gd name="connsiteY8" fmla="*/ 351459 h 351976"/>
                <a:gd name="connsiteX9" fmla="*/ 283776 w 283776"/>
                <a:gd name="connsiteY9" fmla="*/ 351976 h 3519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83776" h="351976">
                  <a:moveTo>
                    <a:pt x="283776" y="351976"/>
                  </a:moveTo>
                  <a:lnTo>
                    <a:pt x="208658" y="351976"/>
                  </a:lnTo>
                  <a:lnTo>
                    <a:pt x="169622" y="338140"/>
                  </a:lnTo>
                  <a:cubicBezTo>
                    <a:pt x="98833" y="303949"/>
                    <a:pt x="42122" y="239191"/>
                    <a:pt x="12179" y="158356"/>
                  </a:cubicBezTo>
                  <a:lnTo>
                    <a:pt x="0" y="113552"/>
                  </a:lnTo>
                  <a:lnTo>
                    <a:pt x="0" y="0"/>
                  </a:lnTo>
                  <a:lnTo>
                    <a:pt x="36675" y="27513"/>
                  </a:lnTo>
                  <a:cubicBezTo>
                    <a:pt x="86434" y="58239"/>
                    <a:pt x="145641" y="74756"/>
                    <a:pt x="230045" y="75467"/>
                  </a:cubicBezTo>
                  <a:cubicBezTo>
                    <a:pt x="231254" y="179899"/>
                    <a:pt x="241674" y="296539"/>
                    <a:pt x="283252" y="351459"/>
                  </a:cubicBezTo>
                  <a:lnTo>
                    <a:pt x="283776" y="351976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8000"/>
                    <a:lumOff val="12000"/>
                  </a:schemeClr>
                </a:gs>
                <a:gs pos="92000">
                  <a:schemeClr val="accent1"/>
                </a:gs>
                <a:gs pos="100000">
                  <a:schemeClr val="accent1"/>
                </a:gs>
              </a:gsLst>
              <a:lin ang="81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>
              <a:outerShdw blurRad="152400" sx="102000" sy="102000" algn="ctr" rotWithShape="0">
                <a:schemeClr val="accent1"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000">
                <a:solidFill>
                  <a:prstClr val="white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9" name="任意多边形 70">
            <a:extLst>
              <a:ext uri="{FF2B5EF4-FFF2-40B4-BE49-F238E27FC236}">
                <a16:creationId xmlns:a16="http://schemas.microsoft.com/office/drawing/2014/main" id="{7742EA07-A502-2828-E69B-236ECA967841}"/>
              </a:ext>
            </a:extLst>
          </p:cNvPr>
          <p:cNvSpPr/>
          <p:nvPr userDrawn="1"/>
        </p:nvSpPr>
        <p:spPr>
          <a:xfrm>
            <a:off x="2623761" y="6548270"/>
            <a:ext cx="9568239" cy="320132"/>
          </a:xfrm>
          <a:custGeom>
            <a:avLst/>
            <a:gdLst>
              <a:gd name="connsiteX0" fmla="*/ 4750104 w 4750104"/>
              <a:gd name="connsiteY0" fmla="*/ 0 h 2022797"/>
              <a:gd name="connsiteX1" fmla="*/ 4750104 w 4750104"/>
              <a:gd name="connsiteY1" fmla="*/ 2022797 h 2022797"/>
              <a:gd name="connsiteX2" fmla="*/ 0 w 4750104"/>
              <a:gd name="connsiteY2" fmla="*/ 2022797 h 2022797"/>
              <a:gd name="connsiteX3" fmla="*/ 186460 w 4750104"/>
              <a:gd name="connsiteY3" fmla="*/ 1991136 h 2022797"/>
              <a:gd name="connsiteX4" fmla="*/ 4607514 w 4750104"/>
              <a:gd name="connsiteY4" fmla="*/ 119899 h 2022797"/>
              <a:gd name="connsiteX5" fmla="*/ 4750104 w 4750104"/>
              <a:gd name="connsiteY5" fmla="*/ 0 h 20227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750104" h="2022797">
                <a:moveTo>
                  <a:pt x="4750104" y="0"/>
                </a:moveTo>
                <a:lnTo>
                  <a:pt x="4750104" y="2022797"/>
                </a:lnTo>
                <a:lnTo>
                  <a:pt x="0" y="2022797"/>
                </a:lnTo>
                <a:lnTo>
                  <a:pt x="186460" y="1991136"/>
                </a:lnTo>
                <a:cubicBezTo>
                  <a:pt x="1971969" y="1659061"/>
                  <a:pt x="3512930" y="995087"/>
                  <a:pt x="4607514" y="119899"/>
                </a:cubicBezTo>
                <a:lnTo>
                  <a:pt x="4750104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 71">
            <a:extLst>
              <a:ext uri="{FF2B5EF4-FFF2-40B4-BE49-F238E27FC236}">
                <a16:creationId xmlns:a16="http://schemas.microsoft.com/office/drawing/2014/main" id="{335E14C7-F660-8CC6-53ED-00F7FDF5B4F4}"/>
              </a:ext>
            </a:extLst>
          </p:cNvPr>
          <p:cNvSpPr/>
          <p:nvPr userDrawn="1"/>
        </p:nvSpPr>
        <p:spPr>
          <a:xfrm>
            <a:off x="0" y="6488703"/>
            <a:ext cx="4884328" cy="369297"/>
          </a:xfrm>
          <a:custGeom>
            <a:avLst/>
            <a:gdLst>
              <a:gd name="connsiteX0" fmla="*/ 0 w 2774831"/>
              <a:gd name="connsiteY0" fmla="*/ 0 h 2851538"/>
              <a:gd name="connsiteX1" fmla="*/ 11818 w 2774831"/>
              <a:gd name="connsiteY1" fmla="*/ 37825 h 2851538"/>
              <a:gd name="connsiteX2" fmla="*/ 2626990 w 2774831"/>
              <a:gd name="connsiteY2" fmla="*/ 2790791 h 2851538"/>
              <a:gd name="connsiteX3" fmla="*/ 2774831 w 2774831"/>
              <a:gd name="connsiteY3" fmla="*/ 2851538 h 2851538"/>
              <a:gd name="connsiteX4" fmla="*/ 0 w 2774831"/>
              <a:gd name="connsiteY4" fmla="*/ 2851538 h 2851538"/>
              <a:gd name="connsiteX5" fmla="*/ 0 w 2774831"/>
              <a:gd name="connsiteY5" fmla="*/ 0 h 28515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774831" h="2851538">
                <a:moveTo>
                  <a:pt x="0" y="0"/>
                </a:moveTo>
                <a:lnTo>
                  <a:pt x="11818" y="37825"/>
                </a:lnTo>
                <a:cubicBezTo>
                  <a:pt x="426958" y="1250915"/>
                  <a:pt x="1384682" y="2246734"/>
                  <a:pt x="2626990" y="2790791"/>
                </a:cubicBezTo>
                <a:lnTo>
                  <a:pt x="2774831" y="2851538"/>
                </a:lnTo>
                <a:lnTo>
                  <a:pt x="0" y="2851538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78655">
                <a:schemeClr val="accent2"/>
              </a:gs>
              <a:gs pos="21000">
                <a:schemeClr val="accent1"/>
              </a:gs>
            </a:gsLst>
            <a:lin ang="0" scaled="0"/>
            <a:tileRect/>
          </a:gradFill>
          <a:ln w="3175">
            <a:noFill/>
          </a:ln>
          <a:effectLst>
            <a:outerShdw blurRad="50800" dist="38100" dir="5400000" algn="t" rotWithShape="0">
              <a:schemeClr val="accent1">
                <a:alpha val="3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任意多边形 3">
            <a:extLst>
              <a:ext uri="{FF2B5EF4-FFF2-40B4-BE49-F238E27FC236}">
                <a16:creationId xmlns:a16="http://schemas.microsoft.com/office/drawing/2014/main" id="{4BE3BD90-113B-338E-E373-987EC65DDA3A}"/>
              </a:ext>
            </a:extLst>
          </p:cNvPr>
          <p:cNvSpPr/>
          <p:nvPr userDrawn="1"/>
        </p:nvSpPr>
        <p:spPr>
          <a:xfrm>
            <a:off x="1755858" y="5219700"/>
            <a:ext cx="8680281" cy="202269"/>
          </a:xfrm>
          <a:custGeom>
            <a:avLst/>
            <a:gdLst>
              <a:gd name="connsiteX0" fmla="*/ 0 w 10642600"/>
              <a:gd name="connsiteY0" fmla="*/ 0 h 241300"/>
              <a:gd name="connsiteX1" fmla="*/ 3568700 w 10642600"/>
              <a:gd name="connsiteY1" fmla="*/ 0 h 241300"/>
              <a:gd name="connsiteX2" fmla="*/ 3568700 w 10642600"/>
              <a:gd name="connsiteY2" fmla="*/ 241300 h 241300"/>
              <a:gd name="connsiteX3" fmla="*/ 3784600 w 10642600"/>
              <a:gd name="connsiteY3" fmla="*/ 25400 h 241300"/>
              <a:gd name="connsiteX4" fmla="*/ 10642600 w 10642600"/>
              <a:gd name="connsiteY4" fmla="*/ 25400 h 241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642600" h="241300">
                <a:moveTo>
                  <a:pt x="0" y="0"/>
                </a:moveTo>
                <a:lnTo>
                  <a:pt x="3568700" y="0"/>
                </a:lnTo>
                <a:lnTo>
                  <a:pt x="3568700" y="241300"/>
                </a:lnTo>
                <a:lnTo>
                  <a:pt x="3784600" y="25400"/>
                </a:lnTo>
                <a:lnTo>
                  <a:pt x="10642600" y="25400"/>
                </a:lnTo>
              </a:path>
            </a:pathLst>
          </a:custGeom>
          <a:noFill/>
          <a:ln w="31750" cap="rnd">
            <a:solidFill>
              <a:schemeClr val="accent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: 圆角 36">
            <a:extLst>
              <a:ext uri="{FF2B5EF4-FFF2-40B4-BE49-F238E27FC236}">
                <a16:creationId xmlns:a16="http://schemas.microsoft.com/office/drawing/2014/main" id="{83CFF0EA-AAD4-A613-3178-2A95E9FB4323}"/>
              </a:ext>
            </a:extLst>
          </p:cNvPr>
          <p:cNvSpPr/>
          <p:nvPr userDrawn="1"/>
        </p:nvSpPr>
        <p:spPr>
          <a:xfrm>
            <a:off x="683123" y="586860"/>
            <a:ext cx="777052" cy="67684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: 圆角 36">
            <a:extLst>
              <a:ext uri="{FF2B5EF4-FFF2-40B4-BE49-F238E27FC236}">
                <a16:creationId xmlns:a16="http://schemas.microsoft.com/office/drawing/2014/main" id="{7CEBD074-5F53-C524-05AC-C8AC935BE71B}"/>
              </a:ext>
            </a:extLst>
          </p:cNvPr>
          <p:cNvSpPr/>
          <p:nvPr userDrawn="1"/>
        </p:nvSpPr>
        <p:spPr>
          <a:xfrm>
            <a:off x="1569591" y="586860"/>
            <a:ext cx="308546" cy="6448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C83AC3CB-3120-6B48-2109-9CB3C6AA1FA9}"/>
              </a:ext>
            </a:extLst>
          </p:cNvPr>
          <p:cNvGrpSpPr/>
          <p:nvPr userDrawn="1"/>
        </p:nvGrpSpPr>
        <p:grpSpPr>
          <a:xfrm>
            <a:off x="2374686" y="2689073"/>
            <a:ext cx="781199" cy="2544141"/>
            <a:chOff x="1641643" y="2691594"/>
            <a:chExt cx="781199" cy="2544141"/>
          </a:xfrm>
        </p:grpSpPr>
        <p:sp>
          <p:nvSpPr>
            <p:cNvPr id="17" name="梯形 16">
              <a:extLst>
                <a:ext uri="{FF2B5EF4-FFF2-40B4-BE49-F238E27FC236}">
                  <a16:creationId xmlns:a16="http://schemas.microsoft.com/office/drawing/2014/main" id="{B1293171-B88E-DCFE-38D8-65AD292824CE}"/>
                </a:ext>
              </a:extLst>
            </p:cNvPr>
            <p:cNvSpPr/>
            <p:nvPr/>
          </p:nvSpPr>
          <p:spPr>
            <a:xfrm rot="5400000">
              <a:off x="967092" y="3757589"/>
              <a:ext cx="2286869" cy="154880"/>
            </a:xfrm>
            <a:prstGeom prst="trapezoid">
              <a:avLst>
                <a:gd name="adj" fmla="val 59647"/>
              </a:avLst>
            </a:prstGeom>
            <a:gradFill flip="none" rotWithShape="1">
              <a:gsLst>
                <a:gs pos="10000">
                  <a:schemeClr val="accent2">
                    <a:alpha val="0"/>
                  </a:schemeClr>
                </a:gs>
                <a:gs pos="100000">
                  <a:schemeClr val="accent2"/>
                </a:gs>
              </a:gsLst>
              <a:lin ang="108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 dirty="0">
                <a:solidFill>
                  <a:prstClr val="white"/>
                </a:solidFill>
                <a:latin typeface="Arial" panose="020B0604020202020204" pitchFamily="34" charset="0"/>
                <a:ea typeface="思源黑体 CN Regular"/>
              </a:endParaRPr>
            </a:p>
          </p:txBody>
        </p:sp>
        <p:sp>
          <p:nvSpPr>
            <p:cNvPr id="18" name="梯形 17">
              <a:extLst>
                <a:ext uri="{FF2B5EF4-FFF2-40B4-BE49-F238E27FC236}">
                  <a16:creationId xmlns:a16="http://schemas.microsoft.com/office/drawing/2014/main" id="{8B3220D8-E562-CD78-3B03-99228F15B426}"/>
                </a:ext>
              </a:extLst>
            </p:cNvPr>
            <p:cNvSpPr/>
            <p:nvPr/>
          </p:nvSpPr>
          <p:spPr>
            <a:xfrm rot="5400000">
              <a:off x="940585" y="4379798"/>
              <a:ext cx="1556995" cy="154880"/>
            </a:xfrm>
            <a:prstGeom prst="trapezoid">
              <a:avLst>
                <a:gd name="adj" fmla="val 59647"/>
              </a:avLst>
            </a:prstGeom>
            <a:gradFill flip="none" rotWithShape="1">
              <a:gsLst>
                <a:gs pos="10000">
                  <a:sysClr val="windowText" lastClr="000000">
                    <a:lumMod val="50000"/>
                    <a:lumOff val="50000"/>
                    <a:alpha val="0"/>
                  </a:sysClr>
                </a:gs>
                <a:gs pos="100000">
                  <a:sysClr val="windowText" lastClr="000000">
                    <a:lumMod val="50000"/>
                    <a:lumOff val="50000"/>
                    <a:alpha val="23000"/>
                  </a:sysClr>
                </a:gs>
              </a:gsLst>
              <a:lin ang="108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思源黑体 CN Regular"/>
                <a:cs typeface="+mn-cs"/>
              </a:endParaRPr>
            </a:p>
          </p:txBody>
        </p:sp>
        <p:sp>
          <p:nvSpPr>
            <p:cNvPr id="19" name="梯形 18">
              <a:extLst>
                <a:ext uri="{FF2B5EF4-FFF2-40B4-BE49-F238E27FC236}">
                  <a16:creationId xmlns:a16="http://schemas.microsoft.com/office/drawing/2014/main" id="{B1DBFC9C-26B4-6244-80E4-95529B97A79E}"/>
                </a:ext>
              </a:extLst>
            </p:cNvPr>
            <p:cNvSpPr/>
            <p:nvPr/>
          </p:nvSpPr>
          <p:spPr>
            <a:xfrm rot="5400000">
              <a:off x="1918878" y="3532856"/>
              <a:ext cx="916738" cy="91191"/>
            </a:xfrm>
            <a:prstGeom prst="trapezoid">
              <a:avLst>
                <a:gd name="adj" fmla="val 59647"/>
              </a:avLst>
            </a:prstGeom>
            <a:gradFill flip="none" rotWithShape="1">
              <a:gsLst>
                <a:gs pos="10000">
                  <a:sysClr val="windowText" lastClr="000000">
                    <a:lumMod val="50000"/>
                    <a:lumOff val="50000"/>
                    <a:alpha val="0"/>
                  </a:sysClr>
                </a:gs>
                <a:gs pos="100000">
                  <a:sysClr val="windowText" lastClr="000000">
                    <a:lumMod val="50000"/>
                    <a:lumOff val="50000"/>
                    <a:alpha val="23000"/>
                  </a:sysClr>
                </a:gs>
              </a:gsLst>
              <a:lin ang="108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思源黑体 CN Regular"/>
                <a:cs typeface="+mn-cs"/>
              </a:endParaRP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5AE255AA-261F-E374-E49E-66BDB7E3DACB}"/>
              </a:ext>
            </a:extLst>
          </p:cNvPr>
          <p:cNvGrpSpPr/>
          <p:nvPr userDrawn="1"/>
        </p:nvGrpSpPr>
        <p:grpSpPr>
          <a:xfrm>
            <a:off x="9132848" y="2294477"/>
            <a:ext cx="781199" cy="2544141"/>
            <a:chOff x="1641643" y="2691594"/>
            <a:chExt cx="781199" cy="2544141"/>
          </a:xfrm>
        </p:grpSpPr>
        <p:sp>
          <p:nvSpPr>
            <p:cNvPr id="21" name="梯形 20">
              <a:extLst>
                <a:ext uri="{FF2B5EF4-FFF2-40B4-BE49-F238E27FC236}">
                  <a16:creationId xmlns:a16="http://schemas.microsoft.com/office/drawing/2014/main" id="{7F30AAFD-AE7F-A4D4-082F-B1E9B42B965D}"/>
                </a:ext>
              </a:extLst>
            </p:cNvPr>
            <p:cNvSpPr/>
            <p:nvPr/>
          </p:nvSpPr>
          <p:spPr>
            <a:xfrm rot="5400000">
              <a:off x="967092" y="3757589"/>
              <a:ext cx="2286869" cy="154880"/>
            </a:xfrm>
            <a:prstGeom prst="trapezoid">
              <a:avLst>
                <a:gd name="adj" fmla="val 59647"/>
              </a:avLst>
            </a:prstGeom>
            <a:gradFill flip="none" rotWithShape="1">
              <a:gsLst>
                <a:gs pos="10000">
                  <a:schemeClr val="accent2">
                    <a:alpha val="0"/>
                  </a:schemeClr>
                </a:gs>
                <a:gs pos="100000">
                  <a:schemeClr val="accent2"/>
                </a:gs>
              </a:gsLst>
              <a:lin ang="108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 dirty="0">
                <a:solidFill>
                  <a:prstClr val="white"/>
                </a:solidFill>
                <a:latin typeface="Arial" panose="020B0604020202020204" pitchFamily="34" charset="0"/>
                <a:ea typeface="思源黑体 CN Regular"/>
              </a:endParaRPr>
            </a:p>
          </p:txBody>
        </p:sp>
        <p:sp>
          <p:nvSpPr>
            <p:cNvPr id="22" name="梯形 21">
              <a:extLst>
                <a:ext uri="{FF2B5EF4-FFF2-40B4-BE49-F238E27FC236}">
                  <a16:creationId xmlns:a16="http://schemas.microsoft.com/office/drawing/2014/main" id="{3BA15558-0FA4-5437-96FF-5B483AECE49D}"/>
                </a:ext>
              </a:extLst>
            </p:cNvPr>
            <p:cNvSpPr/>
            <p:nvPr/>
          </p:nvSpPr>
          <p:spPr>
            <a:xfrm rot="5400000">
              <a:off x="940585" y="4379798"/>
              <a:ext cx="1556995" cy="154880"/>
            </a:xfrm>
            <a:prstGeom prst="trapezoid">
              <a:avLst>
                <a:gd name="adj" fmla="val 59647"/>
              </a:avLst>
            </a:prstGeom>
            <a:gradFill flip="none" rotWithShape="1">
              <a:gsLst>
                <a:gs pos="10000">
                  <a:sysClr val="windowText" lastClr="000000">
                    <a:lumMod val="50000"/>
                    <a:lumOff val="50000"/>
                    <a:alpha val="0"/>
                  </a:sysClr>
                </a:gs>
                <a:gs pos="100000">
                  <a:sysClr val="windowText" lastClr="000000">
                    <a:lumMod val="50000"/>
                    <a:lumOff val="50000"/>
                    <a:alpha val="23000"/>
                  </a:sysClr>
                </a:gs>
              </a:gsLst>
              <a:lin ang="108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思源黑体 CN Regular"/>
                <a:cs typeface="+mn-cs"/>
              </a:endParaRPr>
            </a:p>
          </p:txBody>
        </p:sp>
        <p:sp>
          <p:nvSpPr>
            <p:cNvPr id="23" name="梯形 22">
              <a:extLst>
                <a:ext uri="{FF2B5EF4-FFF2-40B4-BE49-F238E27FC236}">
                  <a16:creationId xmlns:a16="http://schemas.microsoft.com/office/drawing/2014/main" id="{22B550E1-0369-476A-2F68-5F18756084A5}"/>
                </a:ext>
              </a:extLst>
            </p:cNvPr>
            <p:cNvSpPr/>
            <p:nvPr/>
          </p:nvSpPr>
          <p:spPr>
            <a:xfrm rot="5400000">
              <a:off x="1918878" y="3532856"/>
              <a:ext cx="916738" cy="91191"/>
            </a:xfrm>
            <a:prstGeom prst="trapezoid">
              <a:avLst>
                <a:gd name="adj" fmla="val 59647"/>
              </a:avLst>
            </a:prstGeom>
            <a:gradFill flip="none" rotWithShape="1">
              <a:gsLst>
                <a:gs pos="10000">
                  <a:sysClr val="windowText" lastClr="000000">
                    <a:lumMod val="50000"/>
                    <a:lumOff val="50000"/>
                    <a:alpha val="0"/>
                  </a:sysClr>
                </a:gs>
                <a:gs pos="100000">
                  <a:sysClr val="windowText" lastClr="000000">
                    <a:lumMod val="50000"/>
                    <a:lumOff val="50000"/>
                    <a:alpha val="23000"/>
                  </a:sysClr>
                </a:gs>
              </a:gsLst>
              <a:lin ang="108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思源黑体 CN Regular"/>
                <a:cs typeface="+mn-cs"/>
              </a:endParaRPr>
            </a:p>
          </p:txBody>
        </p:sp>
      </p:grpSp>
      <p:sp>
        <p:nvSpPr>
          <p:cNvPr id="14" name="文本占位符 13">
            <a:extLst>
              <a:ext uri="{FF2B5EF4-FFF2-40B4-BE49-F238E27FC236}">
                <a16:creationId xmlns:a16="http://schemas.microsoft.com/office/drawing/2014/main" id="{0F1E6426-D7B3-4977-A80C-26A690490F5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921000" y="3489101"/>
            <a:ext cx="6742113" cy="693738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lang="zh-CN" altLang="en-US" sz="4400" kern="1200" spc="600" dirty="0" smtClean="0">
                <a:gradFill>
                  <a:gsLst>
                    <a:gs pos="88000">
                      <a:schemeClr val="accent2"/>
                    </a:gs>
                    <a:gs pos="0">
                      <a:schemeClr val="accent1"/>
                    </a:gs>
                  </a:gsLst>
                  <a:lin ang="2700000" scaled="0"/>
                </a:gradFill>
                <a:latin typeface="+mj-ea"/>
                <a:ea typeface="+mj-ea"/>
                <a:cs typeface="+mn-cs"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dirty="0"/>
              <a:t>单击此处编辑文本样式</a:t>
            </a:r>
          </a:p>
        </p:txBody>
      </p:sp>
      <p:sp>
        <p:nvSpPr>
          <p:cNvPr id="26" name="文本占位符 25">
            <a:extLst>
              <a:ext uri="{FF2B5EF4-FFF2-40B4-BE49-F238E27FC236}">
                <a16:creationId xmlns:a16="http://schemas.microsoft.com/office/drawing/2014/main" id="{96D26EA6-F6E6-475D-A259-0BE8BF69AC0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209925" y="2481037"/>
            <a:ext cx="5772150" cy="917575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lang="zh-CN" altLang="en-US" sz="8000" kern="1200" dirty="0" smtClean="0">
                <a:ln>
                  <a:gradFill>
                    <a:gsLst>
                      <a:gs pos="0">
                        <a:schemeClr val="accent1"/>
                      </a:gs>
                      <a:gs pos="73000">
                        <a:schemeClr val="accent1"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latin typeface="+mj-lt"/>
                <a:ea typeface="+mn-ea"/>
                <a:cs typeface="+mn-cs"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altLang="zh-CN" dirty="0"/>
              <a:t>PART 01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6492088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DD9315A-B3A5-AB0B-7CBA-5E4295296C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15" name="文本占位符 14">
            <a:extLst>
              <a:ext uri="{FF2B5EF4-FFF2-40B4-BE49-F238E27FC236}">
                <a16:creationId xmlns:a16="http://schemas.microsoft.com/office/drawing/2014/main" id="{162468E5-61B3-1299-FF8C-0C9C4563D38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35013" y="960438"/>
            <a:ext cx="11080750" cy="51054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16" name="灯片编号占位符 15">
            <a:extLst>
              <a:ext uri="{FF2B5EF4-FFF2-40B4-BE49-F238E27FC236}">
                <a16:creationId xmlns:a16="http://schemas.microsoft.com/office/drawing/2014/main" id="{B53458C1-61A0-E646-0901-7EB1BA447AA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49F8905-6F9C-4410-BA94-8EB1FA74998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757607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6170787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id="{AB2C31C4-1F84-EF8D-A13B-B86D770D0B0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9F8905-6F9C-4410-BA94-8EB1FA74998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5" name="图片 4" descr="图片包含 日历&#10;&#10;描述已自动生成">
            <a:extLst>
              <a:ext uri="{FF2B5EF4-FFF2-40B4-BE49-F238E27FC236}">
                <a16:creationId xmlns:a16="http://schemas.microsoft.com/office/drawing/2014/main" id="{FF4CC37B-113F-0076-652A-9D431F3BD89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69871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>
            <a:extLst>
              <a:ext uri="{FF2B5EF4-FFF2-40B4-BE49-F238E27FC236}">
                <a16:creationId xmlns:a16="http://schemas.microsoft.com/office/drawing/2014/main" id="{6874AB39-00CF-B562-CA6C-5BD41D3CAE6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9F8905-6F9C-4410-BA94-8EB1FA74998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5" name="图片 4" descr="QR 代码&#10;&#10;中度可信度描述已自动生成">
            <a:extLst>
              <a:ext uri="{FF2B5EF4-FFF2-40B4-BE49-F238E27FC236}">
                <a16:creationId xmlns:a16="http://schemas.microsoft.com/office/drawing/2014/main" id="{5A8A91CC-DD5F-EE04-A891-3F9D77A228B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60641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>
            <a:extLst>
              <a:ext uri="{FF2B5EF4-FFF2-40B4-BE49-F238E27FC236}">
                <a16:creationId xmlns:a16="http://schemas.microsoft.com/office/drawing/2014/main" id="{81CEE372-99C5-4B2A-8639-9B6F360C5787}"/>
              </a:ext>
            </a:extLst>
          </p:cNvPr>
          <p:cNvGrpSpPr/>
          <p:nvPr userDrawn="1"/>
        </p:nvGrpSpPr>
        <p:grpSpPr>
          <a:xfrm>
            <a:off x="269875" y="205256"/>
            <a:ext cx="355847" cy="643795"/>
            <a:chOff x="182880" y="365834"/>
            <a:chExt cx="355847" cy="643795"/>
          </a:xfrm>
        </p:grpSpPr>
        <p:sp>
          <p:nvSpPr>
            <p:cNvPr id="13" name="流程图: 手动操作 12">
              <a:extLst>
                <a:ext uri="{FF2B5EF4-FFF2-40B4-BE49-F238E27FC236}">
                  <a16:creationId xmlns:a16="http://schemas.microsoft.com/office/drawing/2014/main" id="{60E1F725-AB9F-47D5-8C67-FEC14D6481C4}"/>
                </a:ext>
              </a:extLst>
            </p:cNvPr>
            <p:cNvSpPr/>
            <p:nvPr/>
          </p:nvSpPr>
          <p:spPr>
            <a:xfrm rot="16200000">
              <a:off x="-99127" y="647841"/>
              <a:ext cx="643795" cy="79781"/>
            </a:xfrm>
            <a:prstGeom prst="flowChartManualOperation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流程图: 手动操作 13">
              <a:extLst>
                <a:ext uri="{FF2B5EF4-FFF2-40B4-BE49-F238E27FC236}">
                  <a16:creationId xmlns:a16="http://schemas.microsoft.com/office/drawing/2014/main" id="{53587393-EC15-4DDF-A8EF-199D3647C7DC}"/>
                </a:ext>
              </a:extLst>
            </p:cNvPr>
            <p:cNvSpPr/>
            <p:nvPr/>
          </p:nvSpPr>
          <p:spPr>
            <a:xfrm rot="16200000">
              <a:off x="128212" y="647839"/>
              <a:ext cx="451538" cy="79781"/>
            </a:xfrm>
            <a:prstGeom prst="flowChartManualOperation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流程图: 手动操作 14">
              <a:extLst>
                <a:ext uri="{FF2B5EF4-FFF2-40B4-BE49-F238E27FC236}">
                  <a16:creationId xmlns:a16="http://schemas.microsoft.com/office/drawing/2014/main" id="{866AFFA1-976A-4FF0-A674-A3F607F39E14}"/>
                </a:ext>
              </a:extLst>
            </p:cNvPr>
            <p:cNvSpPr/>
            <p:nvPr/>
          </p:nvSpPr>
          <p:spPr>
            <a:xfrm rot="16200000">
              <a:off x="388955" y="647840"/>
              <a:ext cx="219764" cy="79781"/>
            </a:xfrm>
            <a:prstGeom prst="flowChartManualOperation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标题占位符 1">
            <a:extLst>
              <a:ext uri="{FF2B5EF4-FFF2-40B4-BE49-F238E27FC236}">
                <a16:creationId xmlns:a16="http://schemas.microsoft.com/office/drawing/2014/main" id="{80AEBBB2-428F-B512-F682-1AEC4D9053F0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735139" y="306910"/>
            <a:ext cx="11081132" cy="455536"/>
          </a:xfrm>
          <a:prstGeom prst="rect">
            <a:avLst/>
          </a:prstGeom>
        </p:spPr>
        <p:txBody>
          <a:bodyPr/>
          <a:lstStyle/>
          <a:p>
            <a:pPr marL="0" lvl="0" indent="0">
              <a:spcBef>
                <a:spcPts val="1000"/>
              </a:spcBef>
              <a:buFontTx/>
            </a:pPr>
            <a:r>
              <a:rPr lang="zh-CN" altLang="en-US"/>
              <a:t>单击此处编辑母版标题样式</a:t>
            </a:r>
          </a:p>
        </p:txBody>
      </p: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E98EF4C3-6E6C-3A1F-4311-225BF541EAD3}"/>
              </a:ext>
            </a:extLst>
          </p:cNvPr>
          <p:cNvSpPr/>
          <p:nvPr userDrawn="1"/>
        </p:nvSpPr>
        <p:spPr>
          <a:xfrm>
            <a:off x="0" y="6160814"/>
            <a:ext cx="12192000" cy="697187"/>
          </a:xfrm>
          <a:custGeom>
            <a:avLst/>
            <a:gdLst>
              <a:gd name="connsiteX0" fmla="*/ 0 w 12192000"/>
              <a:gd name="connsiteY0" fmla="*/ 0 h 697187"/>
              <a:gd name="connsiteX1" fmla="*/ 405886 w 12192000"/>
              <a:gd name="connsiteY1" fmla="*/ 62960 h 697187"/>
              <a:gd name="connsiteX2" fmla="*/ 6096000 w 12192000"/>
              <a:gd name="connsiteY2" fmla="*/ 439336 h 697187"/>
              <a:gd name="connsiteX3" fmla="*/ 11786113 w 12192000"/>
              <a:gd name="connsiteY3" fmla="*/ 62962 h 697187"/>
              <a:gd name="connsiteX4" fmla="*/ 12192000 w 12192000"/>
              <a:gd name="connsiteY4" fmla="*/ 2 h 697187"/>
              <a:gd name="connsiteX5" fmla="*/ 12192000 w 12192000"/>
              <a:gd name="connsiteY5" fmla="*/ 697187 h 697187"/>
              <a:gd name="connsiteX6" fmla="*/ 0 w 12192000"/>
              <a:gd name="connsiteY6" fmla="*/ 697187 h 6971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697187">
                <a:moveTo>
                  <a:pt x="0" y="0"/>
                </a:moveTo>
                <a:lnTo>
                  <a:pt x="405886" y="62960"/>
                </a:lnTo>
                <a:cubicBezTo>
                  <a:pt x="2081501" y="302398"/>
                  <a:pt x="4024399" y="439336"/>
                  <a:pt x="6096000" y="439336"/>
                </a:cubicBezTo>
                <a:cubicBezTo>
                  <a:pt x="8167601" y="439337"/>
                  <a:pt x="10110498" y="302399"/>
                  <a:pt x="11786113" y="62962"/>
                </a:cubicBezTo>
                <a:lnTo>
                  <a:pt x="12192000" y="2"/>
                </a:lnTo>
                <a:lnTo>
                  <a:pt x="12192000" y="697187"/>
                </a:lnTo>
                <a:lnTo>
                  <a:pt x="0" y="697187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B541C7D9-5391-BB1B-FC3C-9775EA392C0A}"/>
              </a:ext>
            </a:extLst>
          </p:cNvPr>
          <p:cNvSpPr/>
          <p:nvPr userDrawn="1"/>
        </p:nvSpPr>
        <p:spPr>
          <a:xfrm>
            <a:off x="0" y="6391568"/>
            <a:ext cx="12192000" cy="466433"/>
          </a:xfrm>
          <a:custGeom>
            <a:avLst/>
            <a:gdLst>
              <a:gd name="connsiteX0" fmla="*/ 0 w 12192000"/>
              <a:gd name="connsiteY0" fmla="*/ 0 h 466433"/>
              <a:gd name="connsiteX1" fmla="*/ 47042 w 12192000"/>
              <a:gd name="connsiteY1" fmla="*/ 5423 h 466433"/>
              <a:gd name="connsiteX2" fmla="*/ 6096000 w 12192000"/>
              <a:gd name="connsiteY2" fmla="*/ 302772 h 466433"/>
              <a:gd name="connsiteX3" fmla="*/ 12144958 w 12192000"/>
              <a:gd name="connsiteY3" fmla="*/ 5424 h 466433"/>
              <a:gd name="connsiteX4" fmla="*/ 12192000 w 12192000"/>
              <a:gd name="connsiteY4" fmla="*/ 1 h 466433"/>
              <a:gd name="connsiteX5" fmla="*/ 12192000 w 12192000"/>
              <a:gd name="connsiteY5" fmla="*/ 466433 h 466433"/>
              <a:gd name="connsiteX6" fmla="*/ 0 w 12192000"/>
              <a:gd name="connsiteY6" fmla="*/ 466433 h 4664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466433">
                <a:moveTo>
                  <a:pt x="0" y="0"/>
                </a:moveTo>
                <a:lnTo>
                  <a:pt x="47042" y="5423"/>
                </a:lnTo>
                <a:cubicBezTo>
                  <a:pt x="1828330" y="194586"/>
                  <a:pt x="3893756" y="302772"/>
                  <a:pt x="6096000" y="302772"/>
                </a:cubicBezTo>
                <a:cubicBezTo>
                  <a:pt x="8298246" y="302773"/>
                  <a:pt x="10363670" y="194587"/>
                  <a:pt x="12144958" y="5424"/>
                </a:cubicBezTo>
                <a:lnTo>
                  <a:pt x="12192000" y="1"/>
                </a:lnTo>
                <a:lnTo>
                  <a:pt x="12192000" y="466433"/>
                </a:lnTo>
                <a:lnTo>
                  <a:pt x="0" y="46643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7AE70703-D092-4142-3F37-02C6037D12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35138" y="948846"/>
            <a:ext cx="11081133" cy="50264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D6F85B0C-18EC-86AA-DAB0-FC6039F5BC5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073071" y="6542037"/>
            <a:ext cx="2743200" cy="2457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D49F8905-6F9C-4410-BA94-8EB1FA74998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98748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9" r:id="rId5"/>
    <p:sldLayoutId id="2147483661" r:id="rId6"/>
    <p:sldLayoutId id="2147483662" r:id="rId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zh-CN" altLang="en-US" sz="2800" kern="1200" spc="600" smtClean="0">
          <a:solidFill>
            <a:schemeClr val="accent1"/>
          </a:solidFill>
          <a:latin typeface="+mj-ea"/>
          <a:ea typeface="+mj-ea"/>
          <a:cs typeface="+mn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5" orient="horz" pos="3928" userDrawn="1">
          <p15:clr>
            <a:srgbClr val="F26B43"/>
          </p15:clr>
        </p15:guide>
        <p15:guide id="6" orient="horz" pos="386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12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Relationship Id="rId6" Type="http://schemas.microsoft.com/office/2007/relationships/hdphoto" Target="../media/hdphoto2.wdp"/><Relationship Id="rId5" Type="http://schemas.openxmlformats.org/officeDocument/2006/relationships/image" Target="../media/image13.png"/><Relationship Id="rId10" Type="http://schemas.microsoft.com/office/2007/relationships/hdphoto" Target="../media/hdphoto4.wdp"/><Relationship Id="rId4" Type="http://schemas.microsoft.com/office/2007/relationships/hdphoto" Target="../media/hdphoto1.wdp"/><Relationship Id="rId9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9.svg"/><Relationship Id="rId5" Type="http://schemas.openxmlformats.org/officeDocument/2006/relationships/image" Target="../media/image18.png"/><Relationship Id="rId4" Type="http://schemas.openxmlformats.org/officeDocument/2006/relationships/image" Target="../media/image17.sv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zt/dianli/" TargetMode="Externa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5.xml"/><Relationship Id="rId4" Type="http://schemas.openxmlformats.org/officeDocument/2006/relationships/hyperlink" Target="http://www.51pptmoban.com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5" Type="http://schemas.openxmlformats.org/officeDocument/2006/relationships/chart" Target="../charts/chart1.xml"/><Relationship Id="rId4" Type="http://schemas.openxmlformats.org/officeDocument/2006/relationships/image" Target="../media/image9.sv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43AE310-A8E6-3C11-7361-EB5C173D77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7794" y="1629157"/>
            <a:ext cx="5247049" cy="1200364"/>
          </a:xfrm>
        </p:spPr>
        <p:txBody>
          <a:bodyPr/>
          <a:lstStyle/>
          <a:p>
            <a:r>
              <a:rPr lang="zh-CN" altLang="en-US" sz="8800" dirty="0"/>
              <a:t>电亮全球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336A94FF-633D-A906-AC2B-4D45C6025D6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37794" y="2963924"/>
            <a:ext cx="6092190" cy="728472"/>
          </a:xfrm>
        </p:spPr>
        <p:txBody>
          <a:bodyPr>
            <a:normAutofit/>
          </a:bodyPr>
          <a:lstStyle/>
          <a:p>
            <a:r>
              <a:rPr lang="en-US" altLang="zh-CN" sz="2800" dirty="0"/>
              <a:t>30</a:t>
            </a:r>
            <a:r>
              <a:rPr lang="zh-CN" altLang="en-US" sz="2800" dirty="0"/>
              <a:t>分钟带你了解全球能源互联网</a:t>
            </a:r>
          </a:p>
          <a:p>
            <a:endParaRPr lang="zh-CN" altLang="en-US" sz="2800" dirty="0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14B8843-FED5-80C5-84D2-C0EA17A40BCF}"/>
              </a:ext>
            </a:extLst>
          </p:cNvPr>
          <p:cNvSpPr txBox="1"/>
          <p:nvPr/>
        </p:nvSpPr>
        <p:spPr>
          <a:xfrm>
            <a:off x="791610" y="3980733"/>
            <a:ext cx="19782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分享人：艾迪鹅</a:t>
            </a:r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ADA8A421-865D-2B92-E7D8-AB7969F532F3}"/>
              </a:ext>
            </a:extLst>
          </p:cNvPr>
          <p:cNvSpPr/>
          <p:nvPr/>
        </p:nvSpPr>
        <p:spPr>
          <a:xfrm>
            <a:off x="734460" y="3935259"/>
            <a:ext cx="1978260" cy="429502"/>
          </a:xfrm>
          <a:prstGeom prst="roundRect">
            <a:avLst>
              <a:gd name="adj" fmla="val 50000"/>
            </a:avLst>
          </a:prstGeom>
          <a:noFill/>
          <a:ln w="158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849640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9E4487B2-9B57-9BA3-2770-8FD88B66332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2279437"/>
              </p:ext>
            </p:extLst>
          </p:nvPr>
        </p:nvGraphicFramePr>
        <p:xfrm>
          <a:off x="866153" y="1199495"/>
          <a:ext cx="10380525" cy="3773960"/>
        </p:xfrm>
        <a:graphic>
          <a:graphicData uri="http://schemas.openxmlformats.org/drawingml/2006/table">
            <a:tbl>
              <a:tblPr/>
              <a:tblGrid>
                <a:gridCol w="2075828">
                  <a:extLst>
                    <a:ext uri="{9D8B030D-6E8A-4147-A177-3AD203B41FA5}">
                      <a16:colId xmlns:a16="http://schemas.microsoft.com/office/drawing/2014/main" val="1200711525"/>
                    </a:ext>
                  </a:extLst>
                </a:gridCol>
                <a:gridCol w="2075828">
                  <a:extLst>
                    <a:ext uri="{9D8B030D-6E8A-4147-A177-3AD203B41FA5}">
                      <a16:colId xmlns:a16="http://schemas.microsoft.com/office/drawing/2014/main" val="1213992894"/>
                    </a:ext>
                  </a:extLst>
                </a:gridCol>
                <a:gridCol w="2075828">
                  <a:extLst>
                    <a:ext uri="{9D8B030D-6E8A-4147-A177-3AD203B41FA5}">
                      <a16:colId xmlns:a16="http://schemas.microsoft.com/office/drawing/2014/main" val="3541784793"/>
                    </a:ext>
                  </a:extLst>
                </a:gridCol>
                <a:gridCol w="2075828">
                  <a:extLst>
                    <a:ext uri="{9D8B030D-6E8A-4147-A177-3AD203B41FA5}">
                      <a16:colId xmlns:a16="http://schemas.microsoft.com/office/drawing/2014/main" val="3989615592"/>
                    </a:ext>
                  </a:extLst>
                </a:gridCol>
                <a:gridCol w="2077213">
                  <a:extLst>
                    <a:ext uri="{9D8B030D-6E8A-4147-A177-3AD203B41FA5}">
                      <a16:colId xmlns:a16="http://schemas.microsoft.com/office/drawing/2014/main" val="1774879858"/>
                    </a:ext>
                  </a:extLst>
                </a:gridCol>
              </a:tblGrid>
              <a:tr h="471745">
                <a:tc>
                  <a:txBody>
                    <a:bodyPr/>
                    <a:lstStyle/>
                    <a:p>
                      <a:pPr algn="ctr"/>
                      <a:r>
                        <a:rPr lang="zh-CN" sz="1800" b="1" kern="100" dirty="0">
                          <a:solidFill>
                            <a:schemeClr val="accent1"/>
                          </a:solidFill>
                          <a:effectLst/>
                          <a:latin typeface="+mj-ea"/>
                          <a:ea typeface="+mj-ea"/>
                        </a:rPr>
                        <a:t>项目</a:t>
                      </a:r>
                      <a:endParaRPr lang="zh-CN" sz="1050" b="1" kern="100" dirty="0">
                        <a:solidFill>
                          <a:schemeClr val="accent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3169" marR="73169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1" kern="100" dirty="0">
                          <a:solidFill>
                            <a:schemeClr val="accent1"/>
                          </a:solidFill>
                          <a:effectLst/>
                          <a:latin typeface="+mj-ea"/>
                          <a:ea typeface="+mj-ea"/>
                        </a:rPr>
                        <a:t>第一阶段</a:t>
                      </a:r>
                      <a:endParaRPr lang="zh-CN" sz="1050" b="1" kern="100" dirty="0">
                        <a:solidFill>
                          <a:schemeClr val="accent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3169" marR="73169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1" kern="100" dirty="0">
                          <a:solidFill>
                            <a:schemeClr val="accent1"/>
                          </a:solidFill>
                          <a:effectLst/>
                          <a:latin typeface="+mj-ea"/>
                          <a:ea typeface="+mj-ea"/>
                        </a:rPr>
                        <a:t>第二阶段</a:t>
                      </a:r>
                      <a:endParaRPr lang="zh-CN" sz="1050" b="1" kern="100" dirty="0">
                        <a:solidFill>
                          <a:schemeClr val="accent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3169" marR="73169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1" kern="100" dirty="0">
                          <a:solidFill>
                            <a:schemeClr val="accent1"/>
                          </a:solidFill>
                          <a:effectLst/>
                          <a:latin typeface="+mj-ea"/>
                          <a:ea typeface="+mj-ea"/>
                        </a:rPr>
                        <a:t>第三阶段</a:t>
                      </a:r>
                      <a:endParaRPr lang="zh-CN" sz="1050" b="1" kern="100" dirty="0">
                        <a:solidFill>
                          <a:schemeClr val="accent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3169" marR="73169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b="1" kern="100" dirty="0">
                          <a:solidFill>
                            <a:schemeClr val="accent1"/>
                          </a:solidFill>
                          <a:effectLst/>
                          <a:latin typeface="+mj-ea"/>
                          <a:ea typeface="+mj-ea"/>
                        </a:rPr>
                        <a:t>第四阶段</a:t>
                      </a:r>
                      <a:endParaRPr lang="zh-CN" sz="1050" b="1" kern="100" dirty="0">
                        <a:solidFill>
                          <a:schemeClr val="accent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3169" marR="73169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91990259"/>
                  </a:ext>
                </a:extLst>
              </a:tr>
              <a:tr h="47174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kern="100" dirty="0">
                          <a:solidFill>
                            <a:srgbClr val="50505A"/>
                          </a:solidFill>
                          <a:effectLst/>
                          <a:latin typeface="+mn-ea"/>
                          <a:ea typeface="+mn-ea"/>
                        </a:rPr>
                        <a:t>传统金融产品一</a:t>
                      </a:r>
                      <a:endParaRPr lang="zh-CN" sz="1000" kern="100" dirty="0">
                        <a:solidFill>
                          <a:srgbClr val="50505A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3169" marR="73169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100" dirty="0">
                          <a:solidFill>
                            <a:srgbClr val="50505A"/>
                          </a:solidFill>
                          <a:effectLst/>
                          <a:latin typeface="+mn-ea"/>
                          <a:ea typeface="+mn-ea"/>
                        </a:rPr>
                        <a:t>30</a:t>
                      </a:r>
                      <a:r>
                        <a:rPr lang="zh-CN" sz="1400" kern="100" dirty="0">
                          <a:solidFill>
                            <a:srgbClr val="50505A"/>
                          </a:solidFill>
                          <a:effectLst/>
                          <a:latin typeface="+mn-ea"/>
                          <a:ea typeface="+mn-ea"/>
                        </a:rPr>
                        <a:t>万</a:t>
                      </a:r>
                      <a:endParaRPr lang="zh-CN" sz="1000" kern="100" dirty="0">
                        <a:solidFill>
                          <a:srgbClr val="50505A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3169" marR="73169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100" dirty="0">
                          <a:solidFill>
                            <a:srgbClr val="50505A"/>
                          </a:solidFill>
                          <a:effectLst/>
                          <a:latin typeface="+mn-ea"/>
                          <a:ea typeface="+mn-ea"/>
                        </a:rPr>
                        <a:t>80</a:t>
                      </a:r>
                      <a:r>
                        <a:rPr lang="zh-CN" sz="1400" kern="100" dirty="0">
                          <a:solidFill>
                            <a:srgbClr val="50505A"/>
                          </a:solidFill>
                          <a:effectLst/>
                          <a:latin typeface="+mn-ea"/>
                          <a:ea typeface="+mn-ea"/>
                        </a:rPr>
                        <a:t>万</a:t>
                      </a:r>
                      <a:endParaRPr lang="zh-CN" sz="1000" kern="100" dirty="0">
                        <a:solidFill>
                          <a:srgbClr val="50505A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3169" marR="73169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100" dirty="0">
                          <a:solidFill>
                            <a:srgbClr val="50505A"/>
                          </a:solidFill>
                          <a:effectLst/>
                          <a:latin typeface="+mn-ea"/>
                          <a:ea typeface="+mn-ea"/>
                        </a:rPr>
                        <a:t>150</a:t>
                      </a:r>
                      <a:r>
                        <a:rPr lang="zh-CN" sz="1400" kern="100" dirty="0">
                          <a:solidFill>
                            <a:srgbClr val="50505A"/>
                          </a:solidFill>
                          <a:effectLst/>
                          <a:latin typeface="+mn-ea"/>
                          <a:ea typeface="+mn-ea"/>
                        </a:rPr>
                        <a:t>万</a:t>
                      </a:r>
                      <a:endParaRPr lang="zh-CN" sz="1000" kern="100" dirty="0">
                        <a:solidFill>
                          <a:srgbClr val="50505A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3169" marR="73169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100" dirty="0">
                          <a:solidFill>
                            <a:srgbClr val="50505A"/>
                          </a:solidFill>
                          <a:effectLst/>
                          <a:latin typeface="+mn-ea"/>
                          <a:ea typeface="+mn-ea"/>
                        </a:rPr>
                        <a:t>210</a:t>
                      </a:r>
                      <a:r>
                        <a:rPr lang="zh-CN" sz="1400" kern="100" dirty="0">
                          <a:solidFill>
                            <a:srgbClr val="50505A"/>
                          </a:solidFill>
                          <a:effectLst/>
                          <a:latin typeface="+mn-ea"/>
                          <a:ea typeface="+mn-ea"/>
                        </a:rPr>
                        <a:t>万</a:t>
                      </a:r>
                      <a:endParaRPr lang="zh-CN" sz="1000" kern="100" dirty="0">
                        <a:solidFill>
                          <a:srgbClr val="50505A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3169" marR="73169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66788548"/>
                  </a:ext>
                </a:extLst>
              </a:tr>
              <a:tr h="47174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kern="100" dirty="0">
                          <a:solidFill>
                            <a:srgbClr val="50505A"/>
                          </a:solidFill>
                          <a:effectLst/>
                          <a:latin typeface="+mn-ea"/>
                          <a:ea typeface="+mn-ea"/>
                        </a:rPr>
                        <a:t>传统金融产品二</a:t>
                      </a:r>
                      <a:endParaRPr lang="zh-CN" altLang="zh-CN" sz="1000" kern="100" dirty="0">
                        <a:solidFill>
                          <a:srgbClr val="50505A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3169" marR="73169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100" dirty="0">
                          <a:solidFill>
                            <a:srgbClr val="50505A"/>
                          </a:solidFill>
                          <a:effectLst/>
                          <a:latin typeface="+mn-ea"/>
                          <a:ea typeface="+mn-ea"/>
                        </a:rPr>
                        <a:t>8</a:t>
                      </a:r>
                      <a:r>
                        <a:rPr lang="zh-CN" sz="1400" kern="100" dirty="0">
                          <a:solidFill>
                            <a:srgbClr val="50505A"/>
                          </a:solidFill>
                          <a:effectLst/>
                          <a:latin typeface="+mn-ea"/>
                          <a:ea typeface="+mn-ea"/>
                        </a:rPr>
                        <a:t>万</a:t>
                      </a:r>
                      <a:endParaRPr lang="zh-CN" sz="1000" kern="100" dirty="0">
                        <a:solidFill>
                          <a:srgbClr val="50505A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3169" marR="73169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100" dirty="0">
                          <a:solidFill>
                            <a:srgbClr val="50505A"/>
                          </a:solidFill>
                          <a:effectLst/>
                          <a:latin typeface="+mn-ea"/>
                          <a:ea typeface="+mn-ea"/>
                        </a:rPr>
                        <a:t>13</a:t>
                      </a:r>
                      <a:r>
                        <a:rPr lang="zh-CN" sz="1400" kern="100" dirty="0">
                          <a:solidFill>
                            <a:srgbClr val="50505A"/>
                          </a:solidFill>
                          <a:effectLst/>
                          <a:latin typeface="+mn-ea"/>
                          <a:ea typeface="+mn-ea"/>
                        </a:rPr>
                        <a:t>万</a:t>
                      </a:r>
                      <a:endParaRPr lang="zh-CN" sz="1000" kern="100" dirty="0">
                        <a:solidFill>
                          <a:srgbClr val="50505A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3169" marR="73169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100" dirty="0">
                          <a:solidFill>
                            <a:srgbClr val="50505A"/>
                          </a:solidFill>
                          <a:effectLst/>
                          <a:latin typeface="+mn-ea"/>
                          <a:ea typeface="+mn-ea"/>
                        </a:rPr>
                        <a:t>30</a:t>
                      </a:r>
                      <a:r>
                        <a:rPr lang="zh-CN" sz="1400" kern="100" dirty="0">
                          <a:solidFill>
                            <a:srgbClr val="50505A"/>
                          </a:solidFill>
                          <a:effectLst/>
                          <a:latin typeface="+mn-ea"/>
                          <a:ea typeface="+mn-ea"/>
                        </a:rPr>
                        <a:t>万</a:t>
                      </a:r>
                      <a:endParaRPr lang="zh-CN" sz="1000" kern="100" dirty="0">
                        <a:solidFill>
                          <a:srgbClr val="50505A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3169" marR="73169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100" dirty="0">
                          <a:solidFill>
                            <a:srgbClr val="50505A"/>
                          </a:solidFill>
                          <a:effectLst/>
                          <a:latin typeface="+mn-ea"/>
                          <a:ea typeface="+mn-ea"/>
                        </a:rPr>
                        <a:t>50</a:t>
                      </a:r>
                      <a:r>
                        <a:rPr lang="zh-CN" sz="1400" kern="100" dirty="0">
                          <a:solidFill>
                            <a:srgbClr val="50505A"/>
                          </a:solidFill>
                          <a:effectLst/>
                          <a:latin typeface="+mn-ea"/>
                          <a:ea typeface="+mn-ea"/>
                        </a:rPr>
                        <a:t>万</a:t>
                      </a:r>
                      <a:endParaRPr lang="zh-CN" sz="1000" kern="100" dirty="0">
                        <a:solidFill>
                          <a:srgbClr val="50505A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3169" marR="73169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44574449"/>
                  </a:ext>
                </a:extLst>
              </a:tr>
              <a:tr h="471745">
                <a:tc>
                  <a:txBody>
                    <a:bodyPr/>
                    <a:lstStyle/>
                    <a:p>
                      <a:pPr marL="0" algn="ctr" defTabSz="742950" rtl="0" eaLnBrk="1" latinLnBrk="0" hangingPunct="1"/>
                      <a:r>
                        <a:rPr lang="zh-CN" altLang="en-US" sz="1400" kern="100" dirty="0">
                          <a:solidFill>
                            <a:srgbClr val="50505A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大数据产品一</a:t>
                      </a:r>
                    </a:p>
                  </a:txBody>
                  <a:tcPr marL="73169" marR="73169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100" dirty="0">
                          <a:solidFill>
                            <a:srgbClr val="50505A"/>
                          </a:solidFill>
                          <a:effectLst/>
                          <a:latin typeface="+mn-ea"/>
                          <a:ea typeface="+mn-ea"/>
                        </a:rPr>
                        <a:t>2</a:t>
                      </a:r>
                      <a:r>
                        <a:rPr lang="zh-CN" sz="1400" kern="100" dirty="0">
                          <a:solidFill>
                            <a:srgbClr val="50505A"/>
                          </a:solidFill>
                          <a:effectLst/>
                          <a:latin typeface="+mn-ea"/>
                          <a:ea typeface="+mn-ea"/>
                        </a:rPr>
                        <a:t>万</a:t>
                      </a:r>
                      <a:endParaRPr lang="zh-CN" sz="1000" kern="100" dirty="0">
                        <a:solidFill>
                          <a:srgbClr val="50505A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3169" marR="73169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100" dirty="0">
                          <a:solidFill>
                            <a:srgbClr val="50505A"/>
                          </a:solidFill>
                          <a:effectLst/>
                          <a:latin typeface="+mn-ea"/>
                          <a:ea typeface="+mn-ea"/>
                        </a:rPr>
                        <a:t>5</a:t>
                      </a:r>
                      <a:r>
                        <a:rPr lang="zh-CN" sz="1400" kern="100" dirty="0">
                          <a:solidFill>
                            <a:srgbClr val="50505A"/>
                          </a:solidFill>
                          <a:effectLst/>
                          <a:latin typeface="+mn-ea"/>
                          <a:ea typeface="+mn-ea"/>
                        </a:rPr>
                        <a:t>万</a:t>
                      </a:r>
                      <a:endParaRPr lang="zh-CN" sz="1000" kern="100" dirty="0">
                        <a:solidFill>
                          <a:srgbClr val="50505A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3169" marR="73169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100" dirty="0">
                          <a:solidFill>
                            <a:srgbClr val="50505A"/>
                          </a:solidFill>
                          <a:effectLst/>
                          <a:latin typeface="+mn-ea"/>
                          <a:ea typeface="+mn-ea"/>
                        </a:rPr>
                        <a:t>10</a:t>
                      </a:r>
                      <a:r>
                        <a:rPr lang="zh-CN" sz="1400" kern="100" dirty="0">
                          <a:solidFill>
                            <a:srgbClr val="50505A"/>
                          </a:solidFill>
                          <a:effectLst/>
                          <a:latin typeface="+mn-ea"/>
                          <a:ea typeface="+mn-ea"/>
                        </a:rPr>
                        <a:t>万</a:t>
                      </a:r>
                      <a:endParaRPr lang="zh-CN" sz="1000" kern="100" dirty="0">
                        <a:solidFill>
                          <a:srgbClr val="50505A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3169" marR="73169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100" dirty="0">
                          <a:solidFill>
                            <a:srgbClr val="50505A"/>
                          </a:solidFill>
                          <a:effectLst/>
                          <a:latin typeface="+mn-ea"/>
                          <a:ea typeface="+mn-ea"/>
                        </a:rPr>
                        <a:t>10</a:t>
                      </a:r>
                      <a:r>
                        <a:rPr lang="zh-CN" sz="1400" kern="100" dirty="0">
                          <a:solidFill>
                            <a:srgbClr val="50505A"/>
                          </a:solidFill>
                          <a:effectLst/>
                          <a:latin typeface="+mn-ea"/>
                          <a:ea typeface="+mn-ea"/>
                        </a:rPr>
                        <a:t>万</a:t>
                      </a:r>
                      <a:endParaRPr lang="zh-CN" sz="1000" kern="100" dirty="0">
                        <a:solidFill>
                          <a:srgbClr val="50505A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3169" marR="73169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81584208"/>
                  </a:ext>
                </a:extLst>
              </a:tr>
              <a:tr h="471745">
                <a:tc>
                  <a:txBody>
                    <a:bodyPr/>
                    <a:lstStyle/>
                    <a:p>
                      <a:pPr marL="0" marR="0" lvl="0" indent="0" algn="ctr" defTabSz="74295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kern="100" dirty="0">
                          <a:solidFill>
                            <a:srgbClr val="50505A"/>
                          </a:solidFill>
                          <a:effectLst/>
                          <a:latin typeface="+mn-ea"/>
                          <a:ea typeface="+mn-ea"/>
                        </a:rPr>
                        <a:t>大数据产品二</a:t>
                      </a:r>
                    </a:p>
                  </a:txBody>
                  <a:tcPr marL="73169" marR="73169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kern="100" dirty="0">
                          <a:solidFill>
                            <a:srgbClr val="50505A"/>
                          </a:solidFill>
                          <a:effectLst/>
                          <a:latin typeface="+mn-ea"/>
                          <a:ea typeface="+mn-ea"/>
                        </a:rPr>
                        <a:t>6</a:t>
                      </a:r>
                      <a:r>
                        <a:rPr lang="zh-CN" sz="1400" kern="100" dirty="0">
                          <a:solidFill>
                            <a:srgbClr val="50505A"/>
                          </a:solidFill>
                          <a:effectLst/>
                          <a:latin typeface="+mn-ea"/>
                          <a:ea typeface="+mn-ea"/>
                        </a:rPr>
                        <a:t>万</a:t>
                      </a:r>
                      <a:endParaRPr lang="zh-CN" sz="1000" kern="100" dirty="0">
                        <a:solidFill>
                          <a:srgbClr val="50505A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3169" marR="73169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kern="100" dirty="0">
                          <a:solidFill>
                            <a:srgbClr val="50505A"/>
                          </a:solidFill>
                          <a:effectLst/>
                          <a:latin typeface="+mn-ea"/>
                          <a:ea typeface="+mn-ea"/>
                        </a:rPr>
                        <a:t>9</a:t>
                      </a:r>
                      <a:r>
                        <a:rPr lang="zh-CN" sz="1400" kern="100" dirty="0">
                          <a:solidFill>
                            <a:srgbClr val="50505A"/>
                          </a:solidFill>
                          <a:effectLst/>
                          <a:latin typeface="+mn-ea"/>
                          <a:ea typeface="+mn-ea"/>
                        </a:rPr>
                        <a:t>万</a:t>
                      </a:r>
                      <a:endParaRPr lang="zh-CN" sz="1000" kern="100" dirty="0">
                        <a:solidFill>
                          <a:srgbClr val="50505A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3169" marR="73169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100" dirty="0">
                          <a:solidFill>
                            <a:srgbClr val="50505A"/>
                          </a:solidFill>
                          <a:effectLst/>
                          <a:latin typeface="+mn-ea"/>
                          <a:ea typeface="+mn-ea"/>
                        </a:rPr>
                        <a:t>8</a:t>
                      </a:r>
                      <a:r>
                        <a:rPr lang="zh-CN" sz="1400" kern="100" dirty="0">
                          <a:solidFill>
                            <a:srgbClr val="50505A"/>
                          </a:solidFill>
                          <a:effectLst/>
                          <a:latin typeface="+mn-ea"/>
                          <a:ea typeface="+mn-ea"/>
                        </a:rPr>
                        <a:t>万</a:t>
                      </a:r>
                      <a:endParaRPr lang="zh-CN" sz="1000" kern="100" dirty="0">
                        <a:solidFill>
                          <a:srgbClr val="50505A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3169" marR="73169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100" dirty="0">
                          <a:solidFill>
                            <a:srgbClr val="50505A"/>
                          </a:solidFill>
                          <a:effectLst/>
                          <a:latin typeface="+mn-ea"/>
                          <a:ea typeface="+mn-ea"/>
                        </a:rPr>
                        <a:t>8</a:t>
                      </a:r>
                      <a:r>
                        <a:rPr lang="zh-CN" sz="1400" kern="100" dirty="0">
                          <a:solidFill>
                            <a:srgbClr val="50505A"/>
                          </a:solidFill>
                          <a:effectLst/>
                          <a:latin typeface="+mn-ea"/>
                          <a:ea typeface="+mn-ea"/>
                        </a:rPr>
                        <a:t>万</a:t>
                      </a:r>
                      <a:endParaRPr lang="zh-CN" sz="1000" kern="100" dirty="0">
                        <a:solidFill>
                          <a:srgbClr val="50505A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3169" marR="73169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2665723"/>
                  </a:ext>
                </a:extLst>
              </a:tr>
              <a:tr h="47174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kern="100" dirty="0">
                          <a:solidFill>
                            <a:srgbClr val="50505A"/>
                          </a:solidFill>
                          <a:effectLst/>
                          <a:latin typeface="+mn-ea"/>
                          <a:ea typeface="+mn-ea"/>
                        </a:rPr>
                        <a:t>运营管理</a:t>
                      </a:r>
                    </a:p>
                  </a:txBody>
                  <a:tcPr marL="73169" marR="73169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100" dirty="0">
                          <a:solidFill>
                            <a:srgbClr val="50505A"/>
                          </a:solidFill>
                          <a:effectLst/>
                          <a:latin typeface="+mn-ea"/>
                          <a:ea typeface="+mn-ea"/>
                        </a:rPr>
                        <a:t>2</a:t>
                      </a:r>
                      <a:r>
                        <a:rPr lang="zh-CN" sz="1400" kern="100" dirty="0">
                          <a:solidFill>
                            <a:srgbClr val="50505A"/>
                          </a:solidFill>
                          <a:effectLst/>
                          <a:latin typeface="+mn-ea"/>
                          <a:ea typeface="+mn-ea"/>
                        </a:rPr>
                        <a:t>万</a:t>
                      </a:r>
                      <a:endParaRPr lang="zh-CN" sz="1000" kern="100" dirty="0">
                        <a:solidFill>
                          <a:srgbClr val="50505A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3169" marR="73169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100" dirty="0">
                          <a:solidFill>
                            <a:srgbClr val="50505A"/>
                          </a:solidFill>
                          <a:effectLst/>
                          <a:latin typeface="+mn-ea"/>
                          <a:ea typeface="+mn-ea"/>
                        </a:rPr>
                        <a:t>4</a:t>
                      </a:r>
                      <a:r>
                        <a:rPr lang="zh-CN" sz="1400" kern="100" dirty="0">
                          <a:solidFill>
                            <a:srgbClr val="50505A"/>
                          </a:solidFill>
                          <a:effectLst/>
                          <a:latin typeface="+mn-ea"/>
                          <a:ea typeface="+mn-ea"/>
                        </a:rPr>
                        <a:t>万</a:t>
                      </a:r>
                      <a:endParaRPr lang="zh-CN" sz="1000" kern="100" dirty="0">
                        <a:solidFill>
                          <a:srgbClr val="50505A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3169" marR="73169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100" dirty="0">
                          <a:solidFill>
                            <a:srgbClr val="50505A"/>
                          </a:solidFill>
                          <a:effectLst/>
                          <a:latin typeface="+mn-ea"/>
                          <a:ea typeface="+mn-ea"/>
                        </a:rPr>
                        <a:t>6</a:t>
                      </a:r>
                      <a:r>
                        <a:rPr lang="zh-CN" sz="1400" kern="100" dirty="0">
                          <a:solidFill>
                            <a:srgbClr val="50505A"/>
                          </a:solidFill>
                          <a:effectLst/>
                          <a:latin typeface="+mn-ea"/>
                          <a:ea typeface="+mn-ea"/>
                        </a:rPr>
                        <a:t>万</a:t>
                      </a:r>
                      <a:endParaRPr lang="zh-CN" sz="1000" kern="100" dirty="0">
                        <a:solidFill>
                          <a:srgbClr val="50505A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3169" marR="73169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100" dirty="0">
                          <a:solidFill>
                            <a:srgbClr val="50505A"/>
                          </a:solidFill>
                          <a:effectLst/>
                          <a:latin typeface="+mn-ea"/>
                          <a:ea typeface="+mn-ea"/>
                        </a:rPr>
                        <a:t>6</a:t>
                      </a:r>
                      <a:r>
                        <a:rPr lang="zh-CN" sz="1400" kern="100" dirty="0">
                          <a:solidFill>
                            <a:srgbClr val="50505A"/>
                          </a:solidFill>
                          <a:effectLst/>
                          <a:latin typeface="+mn-ea"/>
                          <a:ea typeface="+mn-ea"/>
                        </a:rPr>
                        <a:t>万</a:t>
                      </a:r>
                      <a:endParaRPr lang="zh-CN" sz="1000" kern="100" dirty="0">
                        <a:solidFill>
                          <a:srgbClr val="50505A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3169" marR="73169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46120071"/>
                  </a:ext>
                </a:extLst>
              </a:tr>
              <a:tr h="47174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kern="100" dirty="0">
                          <a:solidFill>
                            <a:srgbClr val="50505A"/>
                          </a:solidFill>
                          <a:effectLst/>
                          <a:latin typeface="+mn-ea"/>
                          <a:ea typeface="+mn-ea"/>
                        </a:rPr>
                        <a:t>宣传推广</a:t>
                      </a:r>
                    </a:p>
                  </a:txBody>
                  <a:tcPr marL="73169" marR="73169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100" dirty="0">
                          <a:solidFill>
                            <a:srgbClr val="50505A"/>
                          </a:solidFill>
                          <a:effectLst/>
                          <a:latin typeface="+mn-ea"/>
                          <a:ea typeface="+mn-ea"/>
                        </a:rPr>
                        <a:t>15</a:t>
                      </a:r>
                      <a:r>
                        <a:rPr lang="zh-CN" sz="1400" kern="100" dirty="0">
                          <a:solidFill>
                            <a:srgbClr val="50505A"/>
                          </a:solidFill>
                          <a:effectLst/>
                          <a:latin typeface="+mn-ea"/>
                          <a:ea typeface="+mn-ea"/>
                        </a:rPr>
                        <a:t>万</a:t>
                      </a:r>
                      <a:endParaRPr lang="zh-CN" sz="1000" kern="100" dirty="0">
                        <a:solidFill>
                          <a:srgbClr val="50505A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3169" marR="73169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100" dirty="0">
                          <a:solidFill>
                            <a:srgbClr val="50505A"/>
                          </a:solidFill>
                          <a:effectLst/>
                          <a:latin typeface="+mn-ea"/>
                          <a:ea typeface="+mn-ea"/>
                        </a:rPr>
                        <a:t>53</a:t>
                      </a:r>
                      <a:r>
                        <a:rPr lang="zh-CN" sz="1400" kern="100" dirty="0">
                          <a:solidFill>
                            <a:srgbClr val="50505A"/>
                          </a:solidFill>
                          <a:effectLst/>
                          <a:latin typeface="+mn-ea"/>
                          <a:ea typeface="+mn-ea"/>
                        </a:rPr>
                        <a:t>万</a:t>
                      </a:r>
                      <a:endParaRPr lang="zh-CN" sz="1000" kern="100" dirty="0">
                        <a:solidFill>
                          <a:srgbClr val="50505A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3169" marR="73169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100" dirty="0">
                          <a:solidFill>
                            <a:srgbClr val="50505A"/>
                          </a:solidFill>
                          <a:effectLst/>
                          <a:latin typeface="+mn-ea"/>
                          <a:ea typeface="+mn-ea"/>
                        </a:rPr>
                        <a:t>103.2</a:t>
                      </a:r>
                      <a:r>
                        <a:rPr lang="zh-CN" sz="1400" kern="100" dirty="0">
                          <a:solidFill>
                            <a:srgbClr val="50505A"/>
                          </a:solidFill>
                          <a:effectLst/>
                          <a:latin typeface="+mn-ea"/>
                          <a:ea typeface="+mn-ea"/>
                        </a:rPr>
                        <a:t>万</a:t>
                      </a:r>
                      <a:endParaRPr lang="zh-CN" sz="1000" kern="100" dirty="0">
                        <a:solidFill>
                          <a:srgbClr val="50505A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3169" marR="73169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100" dirty="0">
                          <a:solidFill>
                            <a:srgbClr val="50505A"/>
                          </a:solidFill>
                          <a:effectLst/>
                          <a:latin typeface="+mn-ea"/>
                          <a:ea typeface="+mn-ea"/>
                        </a:rPr>
                        <a:t>136</a:t>
                      </a:r>
                      <a:r>
                        <a:rPr lang="zh-CN" sz="1400" kern="100" dirty="0">
                          <a:solidFill>
                            <a:srgbClr val="50505A"/>
                          </a:solidFill>
                          <a:effectLst/>
                          <a:latin typeface="+mn-ea"/>
                          <a:ea typeface="+mn-ea"/>
                        </a:rPr>
                        <a:t>万</a:t>
                      </a:r>
                      <a:endParaRPr lang="zh-CN" sz="1000" kern="100" dirty="0">
                        <a:solidFill>
                          <a:srgbClr val="50505A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3169" marR="73169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71942715"/>
                  </a:ext>
                </a:extLst>
              </a:tr>
              <a:tr h="47174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kern="100" dirty="0">
                          <a:solidFill>
                            <a:srgbClr val="50505A"/>
                          </a:solidFill>
                          <a:effectLst/>
                          <a:latin typeface="+mn-ea"/>
                          <a:ea typeface="+mn-ea"/>
                        </a:rPr>
                        <a:t>企业管理</a:t>
                      </a:r>
                    </a:p>
                  </a:txBody>
                  <a:tcPr marL="73169" marR="73169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100" dirty="0">
                          <a:solidFill>
                            <a:srgbClr val="50505A"/>
                          </a:solidFill>
                          <a:effectLst/>
                          <a:latin typeface="+mn-ea"/>
                          <a:ea typeface="+mn-ea"/>
                        </a:rPr>
                        <a:t>3.75</a:t>
                      </a:r>
                      <a:r>
                        <a:rPr lang="zh-CN" sz="1400" kern="100" dirty="0">
                          <a:solidFill>
                            <a:srgbClr val="50505A"/>
                          </a:solidFill>
                          <a:effectLst/>
                          <a:latin typeface="+mn-ea"/>
                          <a:ea typeface="+mn-ea"/>
                        </a:rPr>
                        <a:t>万</a:t>
                      </a:r>
                      <a:endParaRPr lang="zh-CN" sz="1000" kern="100" dirty="0">
                        <a:solidFill>
                          <a:srgbClr val="50505A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3169" marR="73169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100" dirty="0">
                          <a:solidFill>
                            <a:srgbClr val="50505A"/>
                          </a:solidFill>
                          <a:effectLst/>
                          <a:latin typeface="+mn-ea"/>
                          <a:ea typeface="+mn-ea"/>
                        </a:rPr>
                        <a:t>13.25</a:t>
                      </a:r>
                      <a:r>
                        <a:rPr lang="zh-CN" sz="1400" kern="100" dirty="0">
                          <a:solidFill>
                            <a:srgbClr val="50505A"/>
                          </a:solidFill>
                          <a:effectLst/>
                          <a:latin typeface="+mn-ea"/>
                          <a:ea typeface="+mn-ea"/>
                        </a:rPr>
                        <a:t>万</a:t>
                      </a:r>
                      <a:endParaRPr lang="zh-CN" sz="1000" kern="100" dirty="0">
                        <a:solidFill>
                          <a:srgbClr val="50505A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3169" marR="73169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100" dirty="0">
                          <a:solidFill>
                            <a:srgbClr val="50505A"/>
                          </a:solidFill>
                          <a:effectLst/>
                          <a:latin typeface="+mn-ea"/>
                          <a:ea typeface="+mn-ea"/>
                        </a:rPr>
                        <a:t>25.8</a:t>
                      </a:r>
                      <a:r>
                        <a:rPr lang="zh-CN" sz="1400" kern="100" dirty="0">
                          <a:solidFill>
                            <a:srgbClr val="50505A"/>
                          </a:solidFill>
                          <a:effectLst/>
                          <a:latin typeface="+mn-ea"/>
                          <a:ea typeface="+mn-ea"/>
                        </a:rPr>
                        <a:t>万</a:t>
                      </a:r>
                      <a:endParaRPr lang="zh-CN" sz="1000" kern="100" dirty="0">
                        <a:solidFill>
                          <a:srgbClr val="50505A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3169" marR="73169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kern="100" dirty="0">
                          <a:solidFill>
                            <a:srgbClr val="50505A"/>
                          </a:solidFill>
                          <a:effectLst/>
                          <a:latin typeface="+mn-ea"/>
                          <a:ea typeface="+mn-ea"/>
                        </a:rPr>
                        <a:t>34</a:t>
                      </a:r>
                      <a:r>
                        <a:rPr lang="zh-CN" sz="1400" kern="100" dirty="0">
                          <a:solidFill>
                            <a:srgbClr val="50505A"/>
                          </a:solidFill>
                          <a:effectLst/>
                          <a:latin typeface="+mn-ea"/>
                          <a:ea typeface="+mn-ea"/>
                        </a:rPr>
                        <a:t>万</a:t>
                      </a:r>
                      <a:endParaRPr lang="zh-CN" sz="1000" kern="100" dirty="0">
                        <a:solidFill>
                          <a:srgbClr val="50505A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3169" marR="73169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31512384"/>
                  </a:ext>
                </a:extLst>
              </a:tr>
            </a:tbl>
          </a:graphicData>
        </a:graphic>
      </p:graphicFrame>
      <p:sp>
        <p:nvSpPr>
          <p:cNvPr id="7" name="矩形: 圆角 6">
            <a:extLst>
              <a:ext uri="{FF2B5EF4-FFF2-40B4-BE49-F238E27FC236}">
                <a16:creationId xmlns:a16="http://schemas.microsoft.com/office/drawing/2014/main" id="{DD192C26-0AA9-7BB3-14C9-37B2ED24BEC5}"/>
              </a:ext>
            </a:extLst>
          </p:cNvPr>
          <p:cNvSpPr/>
          <p:nvPr/>
        </p:nvSpPr>
        <p:spPr>
          <a:xfrm>
            <a:off x="559575" y="5058361"/>
            <a:ext cx="11048032" cy="1004111"/>
          </a:xfrm>
          <a:prstGeom prst="roundRect">
            <a:avLst>
              <a:gd name="adj" fmla="val 6440"/>
            </a:avLst>
          </a:prstGeom>
          <a:gradFill>
            <a:gsLst>
              <a:gs pos="88000">
                <a:schemeClr val="accent2"/>
              </a:gs>
              <a:gs pos="0">
                <a:schemeClr val="accent1"/>
              </a:gs>
            </a:gsLst>
            <a:lin ang="2700000" scaled="0"/>
          </a:gradFill>
          <a:ln>
            <a:noFill/>
          </a:ln>
          <a:effectLst>
            <a:outerShdw blurRad="190500" dist="127000" dir="2700000" sx="95000" sy="95000" algn="tl" rotWithShape="0">
              <a:schemeClr val="accent3">
                <a:alpha val="59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9" name="表格 8">
            <a:extLst>
              <a:ext uri="{FF2B5EF4-FFF2-40B4-BE49-F238E27FC236}">
                <a16:creationId xmlns:a16="http://schemas.microsoft.com/office/drawing/2014/main" id="{700CE1E8-D7EB-F247-D8C5-9A0725F9FCC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4087453"/>
              </p:ext>
            </p:extLst>
          </p:nvPr>
        </p:nvGraphicFramePr>
        <p:xfrm>
          <a:off x="872397" y="5292979"/>
          <a:ext cx="10380520" cy="503479"/>
        </p:xfrm>
        <a:graphic>
          <a:graphicData uri="http://schemas.openxmlformats.org/drawingml/2006/table">
            <a:tbl>
              <a:tblPr/>
              <a:tblGrid>
                <a:gridCol w="2075827">
                  <a:extLst>
                    <a:ext uri="{9D8B030D-6E8A-4147-A177-3AD203B41FA5}">
                      <a16:colId xmlns:a16="http://schemas.microsoft.com/office/drawing/2014/main" val="2498821150"/>
                    </a:ext>
                  </a:extLst>
                </a:gridCol>
                <a:gridCol w="2075827">
                  <a:extLst>
                    <a:ext uri="{9D8B030D-6E8A-4147-A177-3AD203B41FA5}">
                      <a16:colId xmlns:a16="http://schemas.microsoft.com/office/drawing/2014/main" val="2156122944"/>
                    </a:ext>
                  </a:extLst>
                </a:gridCol>
                <a:gridCol w="2075827">
                  <a:extLst>
                    <a:ext uri="{9D8B030D-6E8A-4147-A177-3AD203B41FA5}">
                      <a16:colId xmlns:a16="http://schemas.microsoft.com/office/drawing/2014/main" val="2794383709"/>
                    </a:ext>
                  </a:extLst>
                </a:gridCol>
                <a:gridCol w="2075827">
                  <a:extLst>
                    <a:ext uri="{9D8B030D-6E8A-4147-A177-3AD203B41FA5}">
                      <a16:colId xmlns:a16="http://schemas.microsoft.com/office/drawing/2014/main" val="2578989701"/>
                    </a:ext>
                  </a:extLst>
                </a:gridCol>
                <a:gridCol w="2077212">
                  <a:extLst>
                    <a:ext uri="{9D8B030D-6E8A-4147-A177-3AD203B41FA5}">
                      <a16:colId xmlns:a16="http://schemas.microsoft.com/office/drawing/2014/main" val="4017475252"/>
                    </a:ext>
                  </a:extLst>
                </a:gridCol>
              </a:tblGrid>
              <a:tr h="503479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200" b="1" kern="100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总计</a:t>
                      </a:r>
                    </a:p>
                  </a:txBody>
                  <a:tcPr marL="73169" marR="73169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b="1" kern="100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11.25</a:t>
                      </a:r>
                      <a:r>
                        <a:rPr lang="zh-CN" sz="2200" b="1" kern="100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万</a:t>
                      </a:r>
                      <a:endParaRPr lang="zh-CN" sz="1200" b="1" kern="100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3169" marR="73169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b="1" kern="100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39.75</a:t>
                      </a:r>
                      <a:r>
                        <a:rPr lang="zh-CN" sz="2200" b="1" kern="100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万</a:t>
                      </a:r>
                      <a:endParaRPr lang="zh-CN" sz="1200" b="1" kern="100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3169" marR="73169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b="1" kern="100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74.7</a:t>
                      </a:r>
                      <a:r>
                        <a:rPr lang="zh-CN" sz="2200" b="1" kern="100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万</a:t>
                      </a:r>
                      <a:endParaRPr lang="zh-CN" sz="1200" b="1" kern="100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3169" marR="73169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b="1" kern="100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102</a:t>
                      </a:r>
                      <a:r>
                        <a:rPr lang="zh-CN" sz="2200" b="1" kern="100" dirty="0">
                          <a:solidFill>
                            <a:schemeClr val="bg1"/>
                          </a:solidFill>
                          <a:effectLst/>
                          <a:latin typeface="+mn-ea"/>
                          <a:ea typeface="+mn-ea"/>
                        </a:rPr>
                        <a:t>万</a:t>
                      </a:r>
                      <a:endParaRPr lang="zh-CN" sz="1200" b="1" kern="100" dirty="0">
                        <a:solidFill>
                          <a:schemeClr val="bg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3169" marR="73169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2366045"/>
                  </a:ext>
                </a:extLst>
              </a:tr>
            </a:tbl>
          </a:graphicData>
        </a:graphic>
      </p:graphicFrame>
      <p:sp>
        <p:nvSpPr>
          <p:cNvPr id="2" name="标题 1">
            <a:extLst>
              <a:ext uri="{FF2B5EF4-FFF2-40B4-BE49-F238E27FC236}">
                <a16:creationId xmlns:a16="http://schemas.microsoft.com/office/drawing/2014/main" id="{9C97FDAC-16E6-99F8-FB03-FC243D5ED1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能源互联的工作成绩</a:t>
            </a:r>
          </a:p>
        </p:txBody>
      </p:sp>
    </p:spTree>
    <p:extLst>
      <p:ext uri="{BB962C8B-B14F-4D97-AF65-F5344CB8AC3E}">
        <p14:creationId xmlns:p14="http://schemas.microsoft.com/office/powerpoint/2010/main" val="252912315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9B526C8C-0C37-5714-4B09-B13597963A5B}"/>
              </a:ext>
            </a:extLst>
          </p:cNvPr>
          <p:cNvSpPr/>
          <p:nvPr/>
        </p:nvSpPr>
        <p:spPr>
          <a:xfrm>
            <a:off x="0" y="2588017"/>
            <a:ext cx="14243800" cy="1992316"/>
          </a:xfrm>
          <a:custGeom>
            <a:avLst/>
            <a:gdLst>
              <a:gd name="connsiteX0" fmla="*/ 0 w 10363200"/>
              <a:gd name="connsiteY0" fmla="*/ 1463040 h 1463040"/>
              <a:gd name="connsiteX1" fmla="*/ 76200 w 10363200"/>
              <a:gd name="connsiteY1" fmla="*/ 1432560 h 1463040"/>
              <a:gd name="connsiteX2" fmla="*/ 3078480 w 10363200"/>
              <a:gd name="connsiteY2" fmla="*/ 472440 h 1463040"/>
              <a:gd name="connsiteX3" fmla="*/ 7498080 w 10363200"/>
              <a:gd name="connsiteY3" fmla="*/ 1127760 h 1463040"/>
              <a:gd name="connsiteX4" fmla="*/ 10363200 w 10363200"/>
              <a:gd name="connsiteY4" fmla="*/ 0 h 1463040"/>
              <a:gd name="connsiteX0" fmla="*/ 96610 w 10459810"/>
              <a:gd name="connsiteY0" fmla="*/ 1463040 h 1463040"/>
              <a:gd name="connsiteX1" fmla="*/ 3010 w 10459810"/>
              <a:gd name="connsiteY1" fmla="*/ 923160 h 1463040"/>
              <a:gd name="connsiteX2" fmla="*/ 3175090 w 10459810"/>
              <a:gd name="connsiteY2" fmla="*/ 472440 h 1463040"/>
              <a:gd name="connsiteX3" fmla="*/ 7594690 w 10459810"/>
              <a:gd name="connsiteY3" fmla="*/ 1127760 h 1463040"/>
              <a:gd name="connsiteX4" fmla="*/ 10459810 w 10459810"/>
              <a:gd name="connsiteY4" fmla="*/ 0 h 1463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459810" h="1463040">
                <a:moveTo>
                  <a:pt x="96610" y="1463040"/>
                </a:moveTo>
                <a:cubicBezTo>
                  <a:pt x="122010" y="1452880"/>
                  <a:pt x="-22390" y="933320"/>
                  <a:pt x="3010" y="923160"/>
                </a:cubicBezTo>
                <a:cubicBezTo>
                  <a:pt x="516090" y="758060"/>
                  <a:pt x="1909810" y="438340"/>
                  <a:pt x="3175090" y="472440"/>
                </a:cubicBezTo>
                <a:cubicBezTo>
                  <a:pt x="4440370" y="506540"/>
                  <a:pt x="6380570" y="1206500"/>
                  <a:pt x="7594690" y="1127760"/>
                </a:cubicBezTo>
                <a:cubicBezTo>
                  <a:pt x="8808810" y="1049020"/>
                  <a:pt x="9634310" y="524510"/>
                  <a:pt x="10459810" y="0"/>
                </a:cubicBezTo>
              </a:path>
            </a:pathLst>
          </a:custGeom>
          <a:noFill/>
          <a:ln w="47625" cap="flat" cmpd="sng" algn="ctr">
            <a:gradFill flip="none" rotWithShape="1">
              <a:gsLst>
                <a:gs pos="4000">
                  <a:schemeClr val="accent2">
                    <a:alpha val="0"/>
                  </a:schemeClr>
                </a:gs>
                <a:gs pos="58000">
                  <a:schemeClr val="accent2"/>
                </a:gs>
                <a:gs pos="100000">
                  <a:schemeClr val="accent2">
                    <a:alpha val="0"/>
                  </a:schemeClr>
                </a:gs>
              </a:gsLst>
              <a:lin ang="0" scaled="1"/>
              <a:tileRect/>
            </a:gradFill>
            <a:prstDash val="solid"/>
            <a:miter lim="800000"/>
          </a:ln>
          <a:effectLst>
            <a:outerShdw blurRad="50800" dist="88900" dir="5400000" algn="t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1FC2FF0F-17C6-4FC1-C036-754BEDFC509A}"/>
              </a:ext>
            </a:extLst>
          </p:cNvPr>
          <p:cNvSpPr/>
          <p:nvPr/>
        </p:nvSpPr>
        <p:spPr>
          <a:xfrm>
            <a:off x="428679" y="2610803"/>
            <a:ext cx="1636394" cy="1636394"/>
          </a:xfrm>
          <a:prstGeom prst="ellipse">
            <a:avLst/>
          </a:prstGeom>
          <a:solidFill>
            <a:schemeClr val="accent1"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64D0A541-1D51-9B2B-2462-63C020B9C2F5}"/>
              </a:ext>
            </a:extLst>
          </p:cNvPr>
          <p:cNvSpPr/>
          <p:nvPr/>
        </p:nvSpPr>
        <p:spPr>
          <a:xfrm>
            <a:off x="577735" y="2772728"/>
            <a:ext cx="1312544" cy="1312544"/>
          </a:xfrm>
          <a:prstGeom prst="ellipse">
            <a:avLst/>
          </a:prstGeom>
          <a:solidFill>
            <a:schemeClr val="accent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628F91A5-FBFB-2FA1-AA3F-3F1F46A3715E}"/>
              </a:ext>
            </a:extLst>
          </p:cNvPr>
          <p:cNvSpPr/>
          <p:nvPr/>
        </p:nvSpPr>
        <p:spPr>
          <a:xfrm>
            <a:off x="674413" y="2869406"/>
            <a:ext cx="1119188" cy="1119188"/>
          </a:xfrm>
          <a:prstGeom prst="ellipse">
            <a:avLst/>
          </a:prstGeom>
          <a:gradFill>
            <a:gsLst>
              <a:gs pos="88000">
                <a:schemeClr val="accent2"/>
              </a:gs>
              <a:gs pos="0">
                <a:schemeClr val="accent1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图形 18">
            <a:extLst>
              <a:ext uri="{FF2B5EF4-FFF2-40B4-BE49-F238E27FC236}">
                <a16:creationId xmlns:a16="http://schemas.microsoft.com/office/drawing/2014/main" id="{C396A95B-D9B5-E818-F6D4-3FA86A0BC395}"/>
              </a:ext>
            </a:extLst>
          </p:cNvPr>
          <p:cNvGrpSpPr/>
          <p:nvPr/>
        </p:nvGrpSpPr>
        <p:grpSpPr>
          <a:xfrm>
            <a:off x="865370" y="3059946"/>
            <a:ext cx="737275" cy="738108"/>
            <a:chOff x="4993992" y="2207131"/>
            <a:chExt cx="2398850" cy="2401561"/>
          </a:xfrm>
          <a:solidFill>
            <a:srgbClr val="F7F7F7"/>
          </a:solidFill>
        </p:grpSpPr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111B378F-AC2A-5397-EED5-342F90DF32FB}"/>
                </a:ext>
              </a:extLst>
            </p:cNvPr>
            <p:cNvSpPr/>
            <p:nvPr/>
          </p:nvSpPr>
          <p:spPr>
            <a:xfrm>
              <a:off x="5354470" y="2567938"/>
              <a:ext cx="1678126" cy="1678119"/>
            </a:xfrm>
            <a:custGeom>
              <a:avLst/>
              <a:gdLst>
                <a:gd name="connsiteX0" fmla="*/ 1678122 w 1678126"/>
                <a:gd name="connsiteY0" fmla="*/ 838202 h 1678119"/>
                <a:gd name="connsiteX1" fmla="*/ 838303 w 1678126"/>
                <a:gd name="connsiteY1" fmla="*/ 1678116 h 1678119"/>
                <a:gd name="connsiteX2" fmla="*/ 8 w 1678126"/>
                <a:gd name="connsiteY2" fmla="*/ 840202 h 1678119"/>
                <a:gd name="connsiteX3" fmla="*/ 839541 w 1678126"/>
                <a:gd name="connsiteY3" fmla="*/ 1 h 1678119"/>
                <a:gd name="connsiteX4" fmla="*/ 1678122 w 1678126"/>
                <a:gd name="connsiteY4" fmla="*/ 838202 h 1678119"/>
                <a:gd name="connsiteX5" fmla="*/ 84590 w 1678126"/>
                <a:gd name="connsiteY5" fmla="*/ 878492 h 1678119"/>
                <a:gd name="connsiteX6" fmla="*/ 799632 w 1678126"/>
                <a:gd name="connsiteY6" fmla="*/ 1590772 h 1678119"/>
                <a:gd name="connsiteX7" fmla="*/ 799536 w 1678126"/>
                <a:gd name="connsiteY7" fmla="*/ 1491331 h 1678119"/>
                <a:gd name="connsiteX8" fmla="*/ 840399 w 1678126"/>
                <a:gd name="connsiteY8" fmla="*/ 1440562 h 1678119"/>
                <a:gd name="connsiteX9" fmla="*/ 878594 w 1678126"/>
                <a:gd name="connsiteY9" fmla="*/ 1490473 h 1678119"/>
                <a:gd name="connsiteX10" fmla="*/ 878499 w 1678126"/>
                <a:gd name="connsiteY10" fmla="*/ 1592772 h 1678119"/>
                <a:gd name="connsiteX11" fmla="*/ 1591445 w 1678126"/>
                <a:gd name="connsiteY11" fmla="*/ 878492 h 1678119"/>
                <a:gd name="connsiteX12" fmla="*/ 1492290 w 1678126"/>
                <a:gd name="connsiteY12" fmla="*/ 878587 h 1678119"/>
                <a:gd name="connsiteX13" fmla="*/ 1440664 w 1678126"/>
                <a:gd name="connsiteY13" fmla="*/ 838582 h 1678119"/>
                <a:gd name="connsiteX14" fmla="*/ 1493337 w 1678126"/>
                <a:gd name="connsiteY14" fmla="*/ 799530 h 1678119"/>
                <a:gd name="connsiteX15" fmla="*/ 1595064 w 1678126"/>
                <a:gd name="connsiteY15" fmla="*/ 799625 h 1678119"/>
                <a:gd name="connsiteX16" fmla="*/ 878689 w 1678126"/>
                <a:gd name="connsiteY16" fmla="*/ 86203 h 1678119"/>
                <a:gd name="connsiteX17" fmla="*/ 878785 w 1678126"/>
                <a:gd name="connsiteY17" fmla="*/ 185167 h 1678119"/>
                <a:gd name="connsiteX18" fmla="*/ 839541 w 1678126"/>
                <a:gd name="connsiteY18" fmla="*/ 237555 h 1678119"/>
                <a:gd name="connsiteX19" fmla="*/ 799727 w 1678126"/>
                <a:gd name="connsiteY19" fmla="*/ 185739 h 1678119"/>
                <a:gd name="connsiteX20" fmla="*/ 799918 w 1678126"/>
                <a:gd name="connsiteY20" fmla="*/ 83726 h 1678119"/>
                <a:gd name="connsiteX21" fmla="*/ 85828 w 1678126"/>
                <a:gd name="connsiteY21" fmla="*/ 799625 h 1678119"/>
                <a:gd name="connsiteX22" fmla="*/ 191746 w 1678126"/>
                <a:gd name="connsiteY22" fmla="*/ 799530 h 1678119"/>
                <a:gd name="connsiteX23" fmla="*/ 237943 w 1678126"/>
                <a:gd name="connsiteY23" fmla="*/ 837725 h 1678119"/>
                <a:gd name="connsiteX24" fmla="*/ 190603 w 1678126"/>
                <a:gd name="connsiteY24" fmla="*/ 878397 h 1678119"/>
                <a:gd name="connsiteX25" fmla="*/ 84590 w 1678126"/>
                <a:gd name="connsiteY25" fmla="*/ 878492 h 16781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1678126" h="1678119">
                  <a:moveTo>
                    <a:pt x="1678122" y="838202"/>
                  </a:moveTo>
                  <a:cubicBezTo>
                    <a:pt x="1679646" y="1302069"/>
                    <a:pt x="1302171" y="1679450"/>
                    <a:pt x="838303" y="1678116"/>
                  </a:cubicBezTo>
                  <a:cubicBezTo>
                    <a:pt x="373483" y="1676783"/>
                    <a:pt x="2008" y="1305403"/>
                    <a:pt x="8" y="840202"/>
                  </a:cubicBezTo>
                  <a:cubicBezTo>
                    <a:pt x="-1992" y="376715"/>
                    <a:pt x="375293" y="-856"/>
                    <a:pt x="839541" y="1"/>
                  </a:cubicBezTo>
                  <a:cubicBezTo>
                    <a:pt x="1302933" y="859"/>
                    <a:pt x="1676599" y="374429"/>
                    <a:pt x="1678122" y="838202"/>
                  </a:cubicBezTo>
                  <a:close/>
                  <a:moveTo>
                    <a:pt x="84590" y="878492"/>
                  </a:moveTo>
                  <a:cubicBezTo>
                    <a:pt x="94020" y="1285686"/>
                    <a:pt x="467685" y="1599154"/>
                    <a:pt x="799632" y="1590772"/>
                  </a:cubicBezTo>
                  <a:cubicBezTo>
                    <a:pt x="799632" y="1557720"/>
                    <a:pt x="800013" y="1524478"/>
                    <a:pt x="799536" y="1491331"/>
                  </a:cubicBezTo>
                  <a:cubicBezTo>
                    <a:pt x="799060" y="1462565"/>
                    <a:pt x="808395" y="1439991"/>
                    <a:pt x="840399" y="1440562"/>
                  </a:cubicBezTo>
                  <a:cubicBezTo>
                    <a:pt x="870498" y="1441134"/>
                    <a:pt x="878785" y="1463613"/>
                    <a:pt x="878594" y="1490473"/>
                  </a:cubicBezTo>
                  <a:cubicBezTo>
                    <a:pt x="878308" y="1524573"/>
                    <a:pt x="878499" y="1558768"/>
                    <a:pt x="878499" y="1592772"/>
                  </a:cubicBezTo>
                  <a:cubicBezTo>
                    <a:pt x="1265309" y="1588295"/>
                    <a:pt x="1595255" y="1231298"/>
                    <a:pt x="1591445" y="878492"/>
                  </a:cubicBezTo>
                  <a:cubicBezTo>
                    <a:pt x="1558488" y="878492"/>
                    <a:pt x="1525342" y="878207"/>
                    <a:pt x="1492290" y="878587"/>
                  </a:cubicBezTo>
                  <a:cubicBezTo>
                    <a:pt x="1464191" y="878873"/>
                    <a:pt x="1440283" y="871063"/>
                    <a:pt x="1440664" y="838582"/>
                  </a:cubicBezTo>
                  <a:cubicBezTo>
                    <a:pt x="1441045" y="806007"/>
                    <a:pt x="1465525" y="799244"/>
                    <a:pt x="1493337" y="799530"/>
                  </a:cubicBezTo>
                  <a:cubicBezTo>
                    <a:pt x="1527246" y="799911"/>
                    <a:pt x="1561155" y="799625"/>
                    <a:pt x="1595064" y="799625"/>
                  </a:cubicBezTo>
                  <a:cubicBezTo>
                    <a:pt x="1574967" y="370333"/>
                    <a:pt x="1199301" y="83059"/>
                    <a:pt x="878689" y="86203"/>
                  </a:cubicBezTo>
                  <a:cubicBezTo>
                    <a:pt x="878689" y="119159"/>
                    <a:pt x="878403" y="152116"/>
                    <a:pt x="878785" y="185167"/>
                  </a:cubicBezTo>
                  <a:cubicBezTo>
                    <a:pt x="879070" y="213076"/>
                    <a:pt x="872022" y="237460"/>
                    <a:pt x="839541" y="237555"/>
                  </a:cubicBezTo>
                  <a:cubicBezTo>
                    <a:pt x="807442" y="237650"/>
                    <a:pt x="799251" y="214123"/>
                    <a:pt x="799727" y="185739"/>
                  </a:cubicBezTo>
                  <a:cubicBezTo>
                    <a:pt x="800298" y="151735"/>
                    <a:pt x="799918" y="117730"/>
                    <a:pt x="799918" y="83726"/>
                  </a:cubicBezTo>
                  <a:cubicBezTo>
                    <a:pt x="396153" y="98204"/>
                    <a:pt x="88019" y="451963"/>
                    <a:pt x="85828" y="799625"/>
                  </a:cubicBezTo>
                  <a:cubicBezTo>
                    <a:pt x="121071" y="799625"/>
                    <a:pt x="156409" y="799816"/>
                    <a:pt x="191746" y="799530"/>
                  </a:cubicBezTo>
                  <a:cubicBezTo>
                    <a:pt x="218131" y="799340"/>
                    <a:pt x="237371" y="810388"/>
                    <a:pt x="237943" y="837725"/>
                  </a:cubicBezTo>
                  <a:cubicBezTo>
                    <a:pt x="238514" y="867157"/>
                    <a:pt x="218607" y="878587"/>
                    <a:pt x="190603" y="878397"/>
                  </a:cubicBezTo>
                  <a:cubicBezTo>
                    <a:pt x="155932" y="878207"/>
                    <a:pt x="121547" y="878492"/>
                    <a:pt x="84590" y="87849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18948B5C-B431-BDDD-FC18-48CA6DAA92EA}"/>
                </a:ext>
              </a:extLst>
            </p:cNvPr>
            <p:cNvSpPr/>
            <p:nvPr/>
          </p:nvSpPr>
          <p:spPr>
            <a:xfrm>
              <a:off x="4993992" y="2207131"/>
              <a:ext cx="2039148" cy="1198844"/>
            </a:xfrm>
            <a:custGeom>
              <a:avLst/>
              <a:gdLst>
                <a:gd name="connsiteX0" fmla="*/ 1960114 w 2039148"/>
                <a:gd name="connsiteY0" fmla="*/ 269083 h 1198844"/>
                <a:gd name="connsiteX1" fmla="*/ 1960114 w 2039148"/>
                <a:gd name="connsiteY1" fmla="*/ 88679 h 1198844"/>
                <a:gd name="connsiteX2" fmla="*/ 1960781 w 2039148"/>
                <a:gd name="connsiteY2" fmla="*/ 38673 h 1198844"/>
                <a:gd name="connsiteX3" fmla="*/ 1999738 w 2039148"/>
                <a:gd name="connsiteY3" fmla="*/ 859 h 1198844"/>
                <a:gd name="connsiteX4" fmla="*/ 2038315 w 2039148"/>
                <a:gd name="connsiteY4" fmla="*/ 39149 h 1198844"/>
                <a:gd name="connsiteX5" fmla="*/ 2038981 w 2039148"/>
                <a:gd name="connsiteY5" fmla="*/ 92680 h 1198844"/>
                <a:gd name="connsiteX6" fmla="*/ 2038886 w 2039148"/>
                <a:gd name="connsiteY6" fmla="*/ 346140 h 1198844"/>
                <a:gd name="connsiteX7" fmla="*/ 1985832 w 2039148"/>
                <a:gd name="connsiteY7" fmla="*/ 399670 h 1198844"/>
                <a:gd name="connsiteX8" fmla="*/ 1693129 w 2039148"/>
                <a:gd name="connsiteY8" fmla="*/ 399956 h 1198844"/>
                <a:gd name="connsiteX9" fmla="*/ 1640646 w 2039148"/>
                <a:gd name="connsiteY9" fmla="*/ 359856 h 1198844"/>
                <a:gd name="connsiteX10" fmla="*/ 1692557 w 2039148"/>
                <a:gd name="connsiteY10" fmla="*/ 319851 h 1198844"/>
                <a:gd name="connsiteX11" fmla="*/ 1884772 w 2039148"/>
                <a:gd name="connsiteY11" fmla="*/ 311564 h 1198844"/>
                <a:gd name="connsiteX12" fmla="*/ 1745707 w 2039148"/>
                <a:gd name="connsiteY12" fmla="*/ 222982 h 1198844"/>
                <a:gd name="connsiteX13" fmla="*/ 362391 w 2039148"/>
                <a:gd name="connsiteY13" fmla="*/ 456249 h 1198844"/>
                <a:gd name="connsiteX14" fmla="*/ 84642 w 2039148"/>
                <a:gd name="connsiteY14" fmla="*/ 1111093 h 1198844"/>
                <a:gd name="connsiteX15" fmla="*/ 79594 w 2039148"/>
                <a:gd name="connsiteY15" fmla="*/ 1157194 h 1198844"/>
                <a:gd name="connsiteX16" fmla="*/ 35969 w 2039148"/>
                <a:gd name="connsiteY16" fmla="*/ 1198723 h 1198844"/>
                <a:gd name="connsiteX17" fmla="*/ 250 w 2039148"/>
                <a:gd name="connsiteY17" fmla="*/ 1150145 h 1198844"/>
                <a:gd name="connsiteX18" fmla="*/ 15871 w 2039148"/>
                <a:gd name="connsiteY18" fmla="*/ 1008413 h 1198844"/>
                <a:gd name="connsiteX19" fmla="*/ 978277 w 2039148"/>
                <a:gd name="connsiteY19" fmla="*/ 21528 h 1198844"/>
                <a:gd name="connsiteX20" fmla="*/ 1916776 w 2039148"/>
                <a:gd name="connsiteY20" fmla="*/ 238317 h 1198844"/>
                <a:gd name="connsiteX21" fmla="*/ 1960114 w 2039148"/>
                <a:gd name="connsiteY21" fmla="*/ 269083 h 11988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2039148" h="1198844">
                  <a:moveTo>
                    <a:pt x="1960114" y="269083"/>
                  </a:moveTo>
                  <a:cubicBezTo>
                    <a:pt x="1960114" y="204027"/>
                    <a:pt x="1960114" y="146401"/>
                    <a:pt x="1960114" y="88679"/>
                  </a:cubicBezTo>
                  <a:cubicBezTo>
                    <a:pt x="1960114" y="72010"/>
                    <a:pt x="1959829" y="55342"/>
                    <a:pt x="1960781" y="38673"/>
                  </a:cubicBezTo>
                  <a:cubicBezTo>
                    <a:pt x="1962210" y="14575"/>
                    <a:pt x="1976688" y="1049"/>
                    <a:pt x="1999738" y="859"/>
                  </a:cubicBezTo>
                  <a:cubicBezTo>
                    <a:pt x="2023551" y="668"/>
                    <a:pt x="2036600" y="15908"/>
                    <a:pt x="2038315" y="39149"/>
                  </a:cubicBezTo>
                  <a:cubicBezTo>
                    <a:pt x="2039648" y="56866"/>
                    <a:pt x="2038981" y="74868"/>
                    <a:pt x="2038981" y="92680"/>
                  </a:cubicBezTo>
                  <a:cubicBezTo>
                    <a:pt x="2038981" y="177166"/>
                    <a:pt x="2039267" y="261653"/>
                    <a:pt x="2038886" y="346140"/>
                  </a:cubicBezTo>
                  <a:cubicBezTo>
                    <a:pt x="2038696" y="387669"/>
                    <a:pt x="2027170" y="399480"/>
                    <a:pt x="1985832" y="399670"/>
                  </a:cubicBezTo>
                  <a:cubicBezTo>
                    <a:pt x="1888296" y="400147"/>
                    <a:pt x="1790665" y="399670"/>
                    <a:pt x="1693129" y="399956"/>
                  </a:cubicBezTo>
                  <a:cubicBezTo>
                    <a:pt x="1664744" y="400051"/>
                    <a:pt x="1641122" y="391098"/>
                    <a:pt x="1640646" y="359856"/>
                  </a:cubicBezTo>
                  <a:cubicBezTo>
                    <a:pt x="1640170" y="327852"/>
                    <a:pt x="1664458" y="319756"/>
                    <a:pt x="1692557" y="319851"/>
                  </a:cubicBezTo>
                  <a:cubicBezTo>
                    <a:pt x="1755327" y="320137"/>
                    <a:pt x="1818002" y="319946"/>
                    <a:pt x="1884772" y="311564"/>
                  </a:cubicBezTo>
                  <a:cubicBezTo>
                    <a:pt x="1838480" y="281941"/>
                    <a:pt x="1793713" y="249556"/>
                    <a:pt x="1745707" y="222982"/>
                  </a:cubicBezTo>
                  <a:cubicBezTo>
                    <a:pt x="1285078" y="-32574"/>
                    <a:pt x="710149" y="63057"/>
                    <a:pt x="362391" y="456249"/>
                  </a:cubicBezTo>
                  <a:cubicBezTo>
                    <a:pt x="197704" y="642463"/>
                    <a:pt x="103216" y="861347"/>
                    <a:pt x="84642" y="1111093"/>
                  </a:cubicBezTo>
                  <a:cubicBezTo>
                    <a:pt x="83499" y="1126523"/>
                    <a:pt x="81022" y="1141763"/>
                    <a:pt x="79594" y="1157194"/>
                  </a:cubicBezTo>
                  <a:cubicBezTo>
                    <a:pt x="77022" y="1183864"/>
                    <a:pt x="62449" y="1200437"/>
                    <a:pt x="35969" y="1198723"/>
                  </a:cubicBezTo>
                  <a:cubicBezTo>
                    <a:pt x="8061" y="1196913"/>
                    <a:pt x="-1750" y="1175005"/>
                    <a:pt x="250" y="1150145"/>
                  </a:cubicBezTo>
                  <a:cubicBezTo>
                    <a:pt x="4060" y="1102806"/>
                    <a:pt x="8442" y="1055276"/>
                    <a:pt x="15871" y="1008413"/>
                  </a:cubicBezTo>
                  <a:cubicBezTo>
                    <a:pt x="94834" y="509589"/>
                    <a:pt x="480977" y="112111"/>
                    <a:pt x="978277" y="21528"/>
                  </a:cubicBezTo>
                  <a:cubicBezTo>
                    <a:pt x="1321368" y="-40956"/>
                    <a:pt x="1634740" y="32958"/>
                    <a:pt x="1916776" y="238317"/>
                  </a:cubicBezTo>
                  <a:cubicBezTo>
                    <a:pt x="1928777" y="247080"/>
                    <a:pt x="1941160" y="255557"/>
                    <a:pt x="1960114" y="26908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EEA6BBC6-DE46-D60A-3F01-27E4CBAC606C}"/>
                </a:ext>
              </a:extLst>
            </p:cNvPr>
            <p:cNvSpPr/>
            <p:nvPr/>
          </p:nvSpPr>
          <p:spPr>
            <a:xfrm>
              <a:off x="7302431" y="3409222"/>
              <a:ext cx="90411" cy="198316"/>
            </a:xfrm>
            <a:custGeom>
              <a:avLst/>
              <a:gdLst>
                <a:gd name="connsiteX0" fmla="*/ 90111 w 90411"/>
                <a:gd name="connsiteY0" fmla="*/ 63116 h 198316"/>
                <a:gd name="connsiteX1" fmla="*/ 79920 w 90411"/>
                <a:gd name="connsiteY1" fmla="*/ 160080 h 198316"/>
                <a:gd name="connsiteX2" fmla="*/ 33914 w 90411"/>
                <a:gd name="connsiteY2" fmla="*/ 197609 h 198316"/>
                <a:gd name="connsiteX3" fmla="*/ 386 w 90411"/>
                <a:gd name="connsiteY3" fmla="*/ 147793 h 198316"/>
                <a:gd name="connsiteX4" fmla="*/ 9530 w 90411"/>
                <a:gd name="connsiteY4" fmla="*/ 48923 h 198316"/>
                <a:gd name="connsiteX5" fmla="*/ 52774 w 90411"/>
                <a:gd name="connsiteY5" fmla="*/ 155 h 198316"/>
                <a:gd name="connsiteX6" fmla="*/ 90016 w 90411"/>
                <a:gd name="connsiteY6" fmla="*/ 54067 h 198316"/>
                <a:gd name="connsiteX7" fmla="*/ 90111 w 90411"/>
                <a:gd name="connsiteY7" fmla="*/ 63116 h 1983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0411" h="198316">
                  <a:moveTo>
                    <a:pt x="90111" y="63116"/>
                  </a:moveTo>
                  <a:cubicBezTo>
                    <a:pt x="86683" y="96644"/>
                    <a:pt x="84016" y="128457"/>
                    <a:pt x="79920" y="160080"/>
                  </a:cubicBezTo>
                  <a:cubicBezTo>
                    <a:pt x="76491" y="186369"/>
                    <a:pt x="61060" y="201895"/>
                    <a:pt x="33914" y="197609"/>
                  </a:cubicBezTo>
                  <a:cubicBezTo>
                    <a:pt x="7149" y="193322"/>
                    <a:pt x="-2091" y="173701"/>
                    <a:pt x="386" y="147793"/>
                  </a:cubicBezTo>
                  <a:cubicBezTo>
                    <a:pt x="3529" y="114836"/>
                    <a:pt x="7053" y="81975"/>
                    <a:pt x="9530" y="48923"/>
                  </a:cubicBezTo>
                  <a:cubicBezTo>
                    <a:pt x="11625" y="21110"/>
                    <a:pt x="21055" y="-2131"/>
                    <a:pt x="52774" y="155"/>
                  </a:cubicBezTo>
                  <a:cubicBezTo>
                    <a:pt x="83730" y="2441"/>
                    <a:pt x="92493" y="25682"/>
                    <a:pt x="90016" y="54067"/>
                  </a:cubicBezTo>
                  <a:cubicBezTo>
                    <a:pt x="89921" y="57782"/>
                    <a:pt x="90111" y="61306"/>
                    <a:pt x="90111" y="6311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CF6BCC56-DBD3-3303-A2EF-2D8DDB799AD9}"/>
                </a:ext>
              </a:extLst>
            </p:cNvPr>
            <p:cNvSpPr/>
            <p:nvPr/>
          </p:nvSpPr>
          <p:spPr>
            <a:xfrm>
              <a:off x="6606299" y="4380451"/>
              <a:ext cx="179572" cy="136634"/>
            </a:xfrm>
            <a:custGeom>
              <a:avLst/>
              <a:gdLst>
                <a:gd name="connsiteX0" fmla="*/ 146925 w 179572"/>
                <a:gd name="connsiteY0" fmla="*/ 0 h 136634"/>
                <a:gd name="connsiteX1" fmla="*/ 178928 w 179572"/>
                <a:gd name="connsiteY1" fmla="*/ 31528 h 136634"/>
                <a:gd name="connsiteX2" fmla="*/ 164736 w 179572"/>
                <a:gd name="connsiteY2" fmla="*/ 76581 h 136634"/>
                <a:gd name="connsiteX3" fmla="*/ 50817 w 179572"/>
                <a:gd name="connsiteY3" fmla="*/ 132874 h 136634"/>
                <a:gd name="connsiteX4" fmla="*/ 335 w 179572"/>
                <a:gd name="connsiteY4" fmla="*/ 109728 h 136634"/>
                <a:gd name="connsiteX5" fmla="*/ 21385 w 179572"/>
                <a:gd name="connsiteY5" fmla="*/ 61626 h 136634"/>
                <a:gd name="connsiteX6" fmla="*/ 146925 w 179572"/>
                <a:gd name="connsiteY6" fmla="*/ 0 h 1366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9572" h="136634">
                  <a:moveTo>
                    <a:pt x="146925" y="0"/>
                  </a:moveTo>
                  <a:cubicBezTo>
                    <a:pt x="158450" y="10573"/>
                    <a:pt x="176643" y="19526"/>
                    <a:pt x="178928" y="31528"/>
                  </a:cubicBezTo>
                  <a:cubicBezTo>
                    <a:pt x="181691" y="45625"/>
                    <a:pt x="175309" y="70009"/>
                    <a:pt x="164736" y="76581"/>
                  </a:cubicBezTo>
                  <a:cubicBezTo>
                    <a:pt x="128827" y="98774"/>
                    <a:pt x="89870" y="116586"/>
                    <a:pt x="50817" y="132874"/>
                  </a:cubicBezTo>
                  <a:cubicBezTo>
                    <a:pt x="28624" y="142113"/>
                    <a:pt x="4145" y="134302"/>
                    <a:pt x="335" y="109728"/>
                  </a:cubicBezTo>
                  <a:cubicBezTo>
                    <a:pt x="-2047" y="94678"/>
                    <a:pt x="8622" y="69342"/>
                    <a:pt x="21385" y="61626"/>
                  </a:cubicBezTo>
                  <a:cubicBezTo>
                    <a:pt x="59295" y="38481"/>
                    <a:pt x="101109" y="21812"/>
                    <a:pt x="146925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D2E20252-FB18-A017-2994-8D25E01E2899}"/>
                </a:ext>
              </a:extLst>
            </p:cNvPr>
            <p:cNvSpPr/>
            <p:nvPr/>
          </p:nvSpPr>
          <p:spPr>
            <a:xfrm>
              <a:off x="7247820" y="3649961"/>
              <a:ext cx="117195" cy="186567"/>
            </a:xfrm>
            <a:custGeom>
              <a:avLst/>
              <a:gdLst>
                <a:gd name="connsiteX0" fmla="*/ 117195 w 117195"/>
                <a:gd name="connsiteY0" fmla="*/ 31832 h 186567"/>
                <a:gd name="connsiteX1" fmla="*/ 69761 w 117195"/>
                <a:gd name="connsiteY1" fmla="*/ 170421 h 186567"/>
                <a:gd name="connsiteX2" fmla="*/ 23183 w 117195"/>
                <a:gd name="connsiteY2" fmla="*/ 185184 h 186567"/>
                <a:gd name="connsiteX3" fmla="*/ 323 w 117195"/>
                <a:gd name="connsiteY3" fmla="*/ 141560 h 186567"/>
                <a:gd name="connsiteX4" fmla="*/ 36519 w 117195"/>
                <a:gd name="connsiteY4" fmla="*/ 23545 h 186567"/>
                <a:gd name="connsiteX5" fmla="*/ 80333 w 117195"/>
                <a:gd name="connsiteY5" fmla="*/ 114 h 186567"/>
                <a:gd name="connsiteX6" fmla="*/ 117195 w 117195"/>
                <a:gd name="connsiteY6" fmla="*/ 31832 h 1865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7195" h="186567">
                  <a:moveTo>
                    <a:pt x="117195" y="31832"/>
                  </a:moveTo>
                  <a:cubicBezTo>
                    <a:pt x="100146" y="83838"/>
                    <a:pt x="88335" y="128606"/>
                    <a:pt x="69761" y="170421"/>
                  </a:cubicBezTo>
                  <a:cubicBezTo>
                    <a:pt x="64998" y="180993"/>
                    <a:pt x="35280" y="190137"/>
                    <a:pt x="23183" y="185184"/>
                  </a:cubicBezTo>
                  <a:cubicBezTo>
                    <a:pt x="10991" y="180231"/>
                    <a:pt x="-2248" y="154990"/>
                    <a:pt x="323" y="141560"/>
                  </a:cubicBezTo>
                  <a:cubicBezTo>
                    <a:pt x="7848" y="101269"/>
                    <a:pt x="20136" y="61169"/>
                    <a:pt x="36519" y="23545"/>
                  </a:cubicBezTo>
                  <a:cubicBezTo>
                    <a:pt x="41948" y="10972"/>
                    <a:pt x="66046" y="-1315"/>
                    <a:pt x="80333" y="114"/>
                  </a:cubicBezTo>
                  <a:cubicBezTo>
                    <a:pt x="93669" y="1257"/>
                    <a:pt x="105194" y="20783"/>
                    <a:pt x="117195" y="3183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9DACFEA1-2FC8-4BA9-56F3-687FF8102316}"/>
                </a:ext>
              </a:extLst>
            </p:cNvPr>
            <p:cNvSpPr/>
            <p:nvPr/>
          </p:nvSpPr>
          <p:spPr>
            <a:xfrm>
              <a:off x="5050921" y="3726869"/>
              <a:ext cx="126010" cy="185931"/>
            </a:xfrm>
            <a:custGeom>
              <a:avLst/>
              <a:gdLst>
                <a:gd name="connsiteX0" fmla="*/ 126011 w 126010"/>
                <a:gd name="connsiteY0" fmla="*/ 154282 h 185931"/>
                <a:gd name="connsiteX1" fmla="*/ 96198 w 126010"/>
                <a:gd name="connsiteY1" fmla="*/ 184953 h 185931"/>
                <a:gd name="connsiteX2" fmla="*/ 52668 w 126010"/>
                <a:gd name="connsiteY2" fmla="*/ 174380 h 185931"/>
                <a:gd name="connsiteX3" fmla="*/ 376 w 126010"/>
                <a:gd name="connsiteY3" fmla="*/ 38839 h 185931"/>
                <a:gd name="connsiteX4" fmla="*/ 24093 w 126010"/>
                <a:gd name="connsiteY4" fmla="*/ 1691 h 185931"/>
                <a:gd name="connsiteX5" fmla="*/ 66765 w 126010"/>
                <a:gd name="connsiteY5" fmla="*/ 11788 h 185931"/>
                <a:gd name="connsiteX6" fmla="*/ 126011 w 126010"/>
                <a:gd name="connsiteY6" fmla="*/ 154282 h 1859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010" h="185931">
                  <a:moveTo>
                    <a:pt x="126011" y="154282"/>
                  </a:moveTo>
                  <a:cubicBezTo>
                    <a:pt x="115914" y="165331"/>
                    <a:pt x="107723" y="182286"/>
                    <a:pt x="96198" y="184953"/>
                  </a:cubicBezTo>
                  <a:cubicBezTo>
                    <a:pt x="82672" y="188096"/>
                    <a:pt x="56954" y="183428"/>
                    <a:pt x="52668" y="174380"/>
                  </a:cubicBezTo>
                  <a:cubicBezTo>
                    <a:pt x="31713" y="130755"/>
                    <a:pt x="14187" y="85131"/>
                    <a:pt x="376" y="38839"/>
                  </a:cubicBezTo>
                  <a:cubicBezTo>
                    <a:pt x="-2577" y="29028"/>
                    <a:pt x="12473" y="6454"/>
                    <a:pt x="24093" y="1691"/>
                  </a:cubicBezTo>
                  <a:cubicBezTo>
                    <a:pt x="35619" y="-3071"/>
                    <a:pt x="62384" y="2835"/>
                    <a:pt x="66765" y="11788"/>
                  </a:cubicBezTo>
                  <a:cubicBezTo>
                    <a:pt x="88768" y="56270"/>
                    <a:pt x="105532" y="103228"/>
                    <a:pt x="126011" y="15428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197AD3D5-EF94-97DF-47A9-75A23467C45A}"/>
                </a:ext>
              </a:extLst>
            </p:cNvPr>
            <p:cNvSpPr/>
            <p:nvPr/>
          </p:nvSpPr>
          <p:spPr>
            <a:xfrm>
              <a:off x="7144691" y="3875617"/>
              <a:ext cx="138122" cy="175419"/>
            </a:xfrm>
            <a:custGeom>
              <a:avLst/>
              <a:gdLst>
                <a:gd name="connsiteX0" fmla="*/ 138123 w 138122"/>
                <a:gd name="connsiteY0" fmla="*/ 32966 h 175419"/>
                <a:gd name="connsiteX1" fmla="*/ 114501 w 138122"/>
                <a:gd name="connsiteY1" fmla="*/ 82210 h 175419"/>
                <a:gd name="connsiteX2" fmla="*/ 68019 w 138122"/>
                <a:gd name="connsiteY2" fmla="*/ 161648 h 175419"/>
                <a:gd name="connsiteX3" fmla="*/ 20203 w 138122"/>
                <a:gd name="connsiteY3" fmla="*/ 173174 h 175419"/>
                <a:gd name="connsiteX4" fmla="*/ 1058 w 138122"/>
                <a:gd name="connsiteY4" fmla="*/ 127930 h 175419"/>
                <a:gd name="connsiteX5" fmla="*/ 66304 w 138122"/>
                <a:gd name="connsiteY5" fmla="*/ 10296 h 175419"/>
                <a:gd name="connsiteX6" fmla="*/ 109738 w 138122"/>
                <a:gd name="connsiteY6" fmla="*/ 1533 h 175419"/>
                <a:gd name="connsiteX7" fmla="*/ 138123 w 138122"/>
                <a:gd name="connsiteY7" fmla="*/ 32966 h 1754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8122" h="175419">
                  <a:moveTo>
                    <a:pt x="138123" y="32966"/>
                  </a:moveTo>
                  <a:cubicBezTo>
                    <a:pt x="128693" y="52682"/>
                    <a:pt x="122216" y="67827"/>
                    <a:pt x="114501" y="82210"/>
                  </a:cubicBezTo>
                  <a:cubicBezTo>
                    <a:pt x="99832" y="109261"/>
                    <a:pt x="87354" y="138502"/>
                    <a:pt x="68019" y="161648"/>
                  </a:cubicBezTo>
                  <a:cubicBezTo>
                    <a:pt x="59065" y="172412"/>
                    <a:pt x="31728" y="179174"/>
                    <a:pt x="20203" y="173174"/>
                  </a:cubicBezTo>
                  <a:cubicBezTo>
                    <a:pt x="8487" y="167173"/>
                    <a:pt x="-3705" y="139169"/>
                    <a:pt x="1058" y="127930"/>
                  </a:cubicBezTo>
                  <a:cubicBezTo>
                    <a:pt x="18584" y="86782"/>
                    <a:pt x="41253" y="47443"/>
                    <a:pt x="66304" y="10296"/>
                  </a:cubicBezTo>
                  <a:cubicBezTo>
                    <a:pt x="72495" y="1152"/>
                    <a:pt x="96689" y="-2277"/>
                    <a:pt x="109738" y="1533"/>
                  </a:cubicBezTo>
                  <a:cubicBezTo>
                    <a:pt x="121168" y="4771"/>
                    <a:pt x="128693" y="21821"/>
                    <a:pt x="138123" y="3296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7A608C0D-618B-7906-55D4-88F2750AFF5C}"/>
                </a:ext>
              </a:extLst>
            </p:cNvPr>
            <p:cNvSpPr/>
            <p:nvPr/>
          </p:nvSpPr>
          <p:spPr>
            <a:xfrm>
              <a:off x="5146803" y="3943487"/>
              <a:ext cx="143666" cy="179026"/>
            </a:xfrm>
            <a:custGeom>
              <a:avLst/>
              <a:gdLst>
                <a:gd name="connsiteX0" fmla="*/ 95470 w 143666"/>
                <a:gd name="connsiteY0" fmla="*/ 179027 h 179026"/>
                <a:gd name="connsiteX1" fmla="*/ 69277 w 143666"/>
                <a:gd name="connsiteY1" fmla="*/ 159120 h 179026"/>
                <a:gd name="connsiteX2" fmla="*/ 9460 w 143666"/>
                <a:gd name="connsiteY2" fmla="*/ 66822 h 179026"/>
                <a:gd name="connsiteX3" fmla="*/ 18508 w 143666"/>
                <a:gd name="connsiteY3" fmla="*/ 7672 h 179026"/>
                <a:gd name="connsiteX4" fmla="*/ 78040 w 143666"/>
                <a:gd name="connsiteY4" fmla="*/ 25865 h 179026"/>
                <a:gd name="connsiteX5" fmla="*/ 137285 w 143666"/>
                <a:gd name="connsiteY5" fmla="*/ 118638 h 179026"/>
                <a:gd name="connsiteX6" fmla="*/ 95470 w 143666"/>
                <a:gd name="connsiteY6" fmla="*/ 179027 h 1790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3666" h="179026">
                  <a:moveTo>
                    <a:pt x="95470" y="179027"/>
                  </a:moveTo>
                  <a:cubicBezTo>
                    <a:pt x="90422" y="175407"/>
                    <a:pt x="76706" y="169502"/>
                    <a:pt x="69277" y="159120"/>
                  </a:cubicBezTo>
                  <a:cubicBezTo>
                    <a:pt x="47941" y="129402"/>
                    <a:pt x="28605" y="98064"/>
                    <a:pt x="9460" y="66822"/>
                  </a:cubicBezTo>
                  <a:cubicBezTo>
                    <a:pt x="-3875" y="45105"/>
                    <a:pt x="-5018" y="22912"/>
                    <a:pt x="18508" y="7672"/>
                  </a:cubicBezTo>
                  <a:cubicBezTo>
                    <a:pt x="43845" y="-8711"/>
                    <a:pt x="63276" y="2910"/>
                    <a:pt x="78040" y="25865"/>
                  </a:cubicBezTo>
                  <a:cubicBezTo>
                    <a:pt x="97852" y="56726"/>
                    <a:pt x="118997" y="86920"/>
                    <a:pt x="137285" y="118638"/>
                  </a:cubicBezTo>
                  <a:cubicBezTo>
                    <a:pt x="154240" y="147975"/>
                    <a:pt x="136428" y="178931"/>
                    <a:pt x="95470" y="17902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6F9CF06B-5B80-F02C-D2D8-994CEB830E37}"/>
                </a:ext>
              </a:extLst>
            </p:cNvPr>
            <p:cNvSpPr/>
            <p:nvPr/>
          </p:nvSpPr>
          <p:spPr>
            <a:xfrm>
              <a:off x="5900180" y="4497133"/>
              <a:ext cx="191152" cy="99842"/>
            </a:xfrm>
            <a:custGeom>
              <a:avLst/>
              <a:gdLst>
                <a:gd name="connsiteX0" fmla="*/ 28560 w 191152"/>
                <a:gd name="connsiteY0" fmla="*/ 0 h 99842"/>
                <a:gd name="connsiteX1" fmla="*/ 164958 w 191152"/>
                <a:gd name="connsiteY1" fmla="*/ 25717 h 99842"/>
                <a:gd name="connsiteX2" fmla="*/ 190961 w 191152"/>
                <a:gd name="connsiteY2" fmla="*/ 67437 h 99842"/>
                <a:gd name="connsiteX3" fmla="*/ 153528 w 191152"/>
                <a:gd name="connsiteY3" fmla="*/ 99822 h 99842"/>
                <a:gd name="connsiteX4" fmla="*/ 24178 w 191152"/>
                <a:gd name="connsiteY4" fmla="*/ 77533 h 99842"/>
                <a:gd name="connsiteX5" fmla="*/ 80 w 191152"/>
                <a:gd name="connsiteY5" fmla="*/ 34099 h 99842"/>
                <a:gd name="connsiteX6" fmla="*/ 28560 w 191152"/>
                <a:gd name="connsiteY6" fmla="*/ 0 h 998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1152" h="99842">
                  <a:moveTo>
                    <a:pt x="28560" y="0"/>
                  </a:moveTo>
                  <a:cubicBezTo>
                    <a:pt x="81328" y="9239"/>
                    <a:pt x="124286" y="13811"/>
                    <a:pt x="164958" y="25717"/>
                  </a:cubicBezTo>
                  <a:cubicBezTo>
                    <a:pt x="177531" y="29432"/>
                    <a:pt x="193057" y="54769"/>
                    <a:pt x="190961" y="67437"/>
                  </a:cubicBezTo>
                  <a:cubicBezTo>
                    <a:pt x="188770" y="80581"/>
                    <a:pt x="166196" y="100584"/>
                    <a:pt x="153528" y="99822"/>
                  </a:cubicBezTo>
                  <a:cubicBezTo>
                    <a:pt x="109999" y="97155"/>
                    <a:pt x="66088" y="89630"/>
                    <a:pt x="24178" y="77533"/>
                  </a:cubicBezTo>
                  <a:cubicBezTo>
                    <a:pt x="12177" y="74104"/>
                    <a:pt x="-1158" y="48387"/>
                    <a:pt x="80" y="34099"/>
                  </a:cubicBezTo>
                  <a:cubicBezTo>
                    <a:pt x="1414" y="20479"/>
                    <a:pt x="20940" y="8477"/>
                    <a:pt x="28560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4974E453-6401-89F2-251B-ED14F86A7931}"/>
                </a:ext>
              </a:extLst>
            </p:cNvPr>
            <p:cNvSpPr/>
            <p:nvPr/>
          </p:nvSpPr>
          <p:spPr>
            <a:xfrm>
              <a:off x="6998625" y="4075556"/>
              <a:ext cx="153727" cy="164985"/>
            </a:xfrm>
            <a:custGeom>
              <a:avLst/>
              <a:gdLst>
                <a:gd name="connsiteX0" fmla="*/ 110644 w 153727"/>
                <a:gd name="connsiteY0" fmla="*/ 0 h 164985"/>
                <a:gd name="connsiteX1" fmla="*/ 145600 w 153727"/>
                <a:gd name="connsiteY1" fmla="*/ 61722 h 164985"/>
                <a:gd name="connsiteX2" fmla="*/ 61590 w 153727"/>
                <a:gd name="connsiteY2" fmla="*/ 158401 h 164985"/>
                <a:gd name="connsiteX3" fmla="*/ 11965 w 153727"/>
                <a:gd name="connsiteY3" fmla="*/ 159067 h 164985"/>
                <a:gd name="connsiteX4" fmla="*/ 2725 w 153727"/>
                <a:gd name="connsiteY4" fmla="*/ 113633 h 164985"/>
                <a:gd name="connsiteX5" fmla="*/ 91689 w 153727"/>
                <a:gd name="connsiteY5" fmla="*/ 7239 h 164985"/>
                <a:gd name="connsiteX6" fmla="*/ 110644 w 153727"/>
                <a:gd name="connsiteY6" fmla="*/ 0 h 1649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3727" h="164985">
                  <a:moveTo>
                    <a:pt x="110644" y="0"/>
                  </a:moveTo>
                  <a:cubicBezTo>
                    <a:pt x="146934" y="953"/>
                    <a:pt x="165508" y="34671"/>
                    <a:pt x="145600" y="61722"/>
                  </a:cubicBezTo>
                  <a:cubicBezTo>
                    <a:pt x="120264" y="96107"/>
                    <a:pt x="92641" y="129349"/>
                    <a:pt x="61590" y="158401"/>
                  </a:cubicBezTo>
                  <a:cubicBezTo>
                    <a:pt x="52065" y="167259"/>
                    <a:pt x="23871" y="166878"/>
                    <a:pt x="11965" y="159067"/>
                  </a:cubicBezTo>
                  <a:cubicBezTo>
                    <a:pt x="2345" y="152781"/>
                    <a:pt x="-3847" y="122968"/>
                    <a:pt x="2725" y="113633"/>
                  </a:cubicBezTo>
                  <a:cubicBezTo>
                    <a:pt x="29205" y="75914"/>
                    <a:pt x="60828" y="41815"/>
                    <a:pt x="91689" y="7239"/>
                  </a:cubicBezTo>
                  <a:cubicBezTo>
                    <a:pt x="96452" y="2000"/>
                    <a:pt x="106643" y="1429"/>
                    <a:pt x="110644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F6FA96FF-33FB-3117-7841-94A676A78297}"/>
                </a:ext>
              </a:extLst>
            </p:cNvPr>
            <p:cNvSpPr/>
            <p:nvPr/>
          </p:nvSpPr>
          <p:spPr>
            <a:xfrm>
              <a:off x="5467080" y="4295107"/>
              <a:ext cx="176711" cy="151015"/>
            </a:xfrm>
            <a:custGeom>
              <a:avLst/>
              <a:gdLst>
                <a:gd name="connsiteX0" fmla="*/ 31416 w 176711"/>
                <a:gd name="connsiteY0" fmla="*/ 0 h 151015"/>
                <a:gd name="connsiteX1" fmla="*/ 64849 w 176711"/>
                <a:gd name="connsiteY1" fmla="*/ 15907 h 151015"/>
                <a:gd name="connsiteX2" fmla="*/ 150859 w 176711"/>
                <a:gd name="connsiteY2" fmla="*/ 72866 h 151015"/>
                <a:gd name="connsiteX3" fmla="*/ 168862 w 176711"/>
                <a:gd name="connsiteY3" fmla="*/ 132397 h 151015"/>
                <a:gd name="connsiteX4" fmla="*/ 109902 w 176711"/>
                <a:gd name="connsiteY4" fmla="*/ 141351 h 151015"/>
                <a:gd name="connsiteX5" fmla="*/ 13128 w 176711"/>
                <a:gd name="connsiteY5" fmla="*/ 75247 h 151015"/>
                <a:gd name="connsiteX6" fmla="*/ 745 w 176711"/>
                <a:gd name="connsiteY6" fmla="*/ 28766 h 151015"/>
                <a:gd name="connsiteX7" fmla="*/ 31416 w 176711"/>
                <a:gd name="connsiteY7" fmla="*/ 0 h 1510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6711" h="151015">
                  <a:moveTo>
                    <a:pt x="31416" y="0"/>
                  </a:moveTo>
                  <a:cubicBezTo>
                    <a:pt x="46084" y="6858"/>
                    <a:pt x="56181" y="10382"/>
                    <a:pt x="64849" y="15907"/>
                  </a:cubicBezTo>
                  <a:cubicBezTo>
                    <a:pt x="93805" y="34480"/>
                    <a:pt x="122189" y="53816"/>
                    <a:pt x="150859" y="72866"/>
                  </a:cubicBezTo>
                  <a:cubicBezTo>
                    <a:pt x="173434" y="87821"/>
                    <a:pt x="185721" y="106680"/>
                    <a:pt x="168862" y="132397"/>
                  </a:cubicBezTo>
                  <a:cubicBezTo>
                    <a:pt x="153431" y="155829"/>
                    <a:pt x="131429" y="155162"/>
                    <a:pt x="109902" y="141351"/>
                  </a:cubicBezTo>
                  <a:cubicBezTo>
                    <a:pt x="76945" y="120301"/>
                    <a:pt x="42941" y="100298"/>
                    <a:pt x="13128" y="75247"/>
                  </a:cubicBezTo>
                  <a:cubicBezTo>
                    <a:pt x="2650" y="66485"/>
                    <a:pt x="-1922" y="43434"/>
                    <a:pt x="745" y="28766"/>
                  </a:cubicBezTo>
                  <a:cubicBezTo>
                    <a:pt x="2746" y="17717"/>
                    <a:pt x="20558" y="9525"/>
                    <a:pt x="31416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D155ABC7-56F2-A51F-43FA-2279F9770BB7}"/>
                </a:ext>
              </a:extLst>
            </p:cNvPr>
            <p:cNvSpPr/>
            <p:nvPr/>
          </p:nvSpPr>
          <p:spPr>
            <a:xfrm>
              <a:off x="5673399" y="4422984"/>
              <a:ext cx="183416" cy="129012"/>
            </a:xfrm>
            <a:custGeom>
              <a:avLst/>
              <a:gdLst>
                <a:gd name="connsiteX0" fmla="*/ 149232 w 183416"/>
                <a:gd name="connsiteY0" fmla="*/ 129013 h 129012"/>
                <a:gd name="connsiteX1" fmla="*/ 9405 w 183416"/>
                <a:gd name="connsiteY1" fmla="*/ 66053 h 129012"/>
                <a:gd name="connsiteX2" fmla="*/ 2738 w 183416"/>
                <a:gd name="connsiteY2" fmla="*/ 19475 h 129012"/>
                <a:gd name="connsiteX3" fmla="*/ 42933 w 183416"/>
                <a:gd name="connsiteY3" fmla="*/ 616 h 129012"/>
                <a:gd name="connsiteX4" fmla="*/ 167806 w 183416"/>
                <a:gd name="connsiteY4" fmla="*/ 51194 h 129012"/>
                <a:gd name="connsiteX5" fmla="*/ 182855 w 183416"/>
                <a:gd name="connsiteY5" fmla="*/ 95866 h 129012"/>
                <a:gd name="connsiteX6" fmla="*/ 149232 w 183416"/>
                <a:gd name="connsiteY6" fmla="*/ 129013 h 1290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3416" h="129012">
                  <a:moveTo>
                    <a:pt x="149232" y="129013"/>
                  </a:moveTo>
                  <a:cubicBezTo>
                    <a:pt x="99226" y="107200"/>
                    <a:pt x="52744" y="89484"/>
                    <a:pt x="9405" y="66053"/>
                  </a:cubicBezTo>
                  <a:cubicBezTo>
                    <a:pt x="547" y="61290"/>
                    <a:pt x="-2882" y="32144"/>
                    <a:pt x="2738" y="19475"/>
                  </a:cubicBezTo>
                  <a:cubicBezTo>
                    <a:pt x="7595" y="8712"/>
                    <a:pt x="31789" y="-2813"/>
                    <a:pt x="42933" y="616"/>
                  </a:cubicBezTo>
                  <a:cubicBezTo>
                    <a:pt x="85796" y="13760"/>
                    <a:pt x="127991" y="30524"/>
                    <a:pt x="167806" y="51194"/>
                  </a:cubicBezTo>
                  <a:cubicBezTo>
                    <a:pt x="178379" y="56718"/>
                    <a:pt x="185522" y="81864"/>
                    <a:pt x="182855" y="95866"/>
                  </a:cubicBezTo>
                  <a:cubicBezTo>
                    <a:pt x="180665" y="107963"/>
                    <a:pt x="162186" y="117011"/>
                    <a:pt x="149232" y="12901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3408F22C-189D-BF78-1BD4-3DE431FBE1C7}"/>
                </a:ext>
              </a:extLst>
            </p:cNvPr>
            <p:cNvSpPr/>
            <p:nvPr/>
          </p:nvSpPr>
          <p:spPr>
            <a:xfrm>
              <a:off x="6135897" y="4522928"/>
              <a:ext cx="198780" cy="85764"/>
            </a:xfrm>
            <a:custGeom>
              <a:avLst/>
              <a:gdLst>
                <a:gd name="connsiteX0" fmla="*/ 88499 w 198780"/>
                <a:gd name="connsiteY0" fmla="*/ 83933 h 85764"/>
                <a:gd name="connsiteX1" fmla="*/ 35825 w 198780"/>
                <a:gd name="connsiteY1" fmla="*/ 82504 h 85764"/>
                <a:gd name="connsiteX2" fmla="*/ 1059 w 198780"/>
                <a:gd name="connsiteY2" fmla="*/ 45737 h 85764"/>
                <a:gd name="connsiteX3" fmla="*/ 35540 w 198780"/>
                <a:gd name="connsiteY3" fmla="*/ 5542 h 85764"/>
                <a:gd name="connsiteX4" fmla="*/ 156126 w 198780"/>
                <a:gd name="connsiteY4" fmla="*/ 17 h 85764"/>
                <a:gd name="connsiteX5" fmla="*/ 198703 w 198780"/>
                <a:gd name="connsiteY5" fmla="*/ 38022 h 85764"/>
                <a:gd name="connsiteX6" fmla="*/ 162889 w 198780"/>
                <a:gd name="connsiteY6" fmla="*/ 78789 h 85764"/>
                <a:gd name="connsiteX7" fmla="*/ 88594 w 198780"/>
                <a:gd name="connsiteY7" fmla="*/ 84980 h 85764"/>
                <a:gd name="connsiteX8" fmla="*/ 88499 w 198780"/>
                <a:gd name="connsiteY8" fmla="*/ 83933 h 85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8780" h="85764">
                  <a:moveTo>
                    <a:pt x="88499" y="83933"/>
                  </a:moveTo>
                  <a:cubicBezTo>
                    <a:pt x="70687" y="83933"/>
                    <a:pt x="50875" y="88886"/>
                    <a:pt x="35825" y="82504"/>
                  </a:cubicBezTo>
                  <a:cubicBezTo>
                    <a:pt x="21252" y="76408"/>
                    <a:pt x="4679" y="60406"/>
                    <a:pt x="1059" y="45737"/>
                  </a:cubicBezTo>
                  <a:cubicBezTo>
                    <a:pt x="-4465" y="23449"/>
                    <a:pt x="12299" y="7352"/>
                    <a:pt x="35540" y="5542"/>
                  </a:cubicBezTo>
                  <a:cubicBezTo>
                    <a:pt x="75640" y="2303"/>
                    <a:pt x="115836" y="875"/>
                    <a:pt x="156126" y="17"/>
                  </a:cubicBezTo>
                  <a:cubicBezTo>
                    <a:pt x="181082" y="-554"/>
                    <a:pt x="197465" y="12971"/>
                    <a:pt x="198703" y="38022"/>
                  </a:cubicBezTo>
                  <a:cubicBezTo>
                    <a:pt x="199941" y="61263"/>
                    <a:pt x="186321" y="76027"/>
                    <a:pt x="162889" y="78789"/>
                  </a:cubicBezTo>
                  <a:cubicBezTo>
                    <a:pt x="138219" y="81742"/>
                    <a:pt x="113359" y="82980"/>
                    <a:pt x="88594" y="84980"/>
                  </a:cubicBezTo>
                  <a:cubicBezTo>
                    <a:pt x="88499" y="84599"/>
                    <a:pt x="88499" y="84218"/>
                    <a:pt x="88499" y="8393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E70F0C50-13E6-6216-0823-D54B81BB0244}"/>
                </a:ext>
              </a:extLst>
            </p:cNvPr>
            <p:cNvSpPr/>
            <p:nvPr/>
          </p:nvSpPr>
          <p:spPr>
            <a:xfrm>
              <a:off x="5287601" y="4141541"/>
              <a:ext cx="159304" cy="161662"/>
            </a:xfrm>
            <a:custGeom>
              <a:avLst/>
              <a:gdLst>
                <a:gd name="connsiteX0" fmla="*/ 130885 w 159304"/>
                <a:gd name="connsiteY0" fmla="*/ 161663 h 161662"/>
                <a:gd name="connsiteX1" fmla="*/ 113454 w 159304"/>
                <a:gd name="connsiteY1" fmla="*/ 158900 h 161662"/>
                <a:gd name="connsiteX2" fmla="*/ 1059 w 159304"/>
                <a:gd name="connsiteY2" fmla="*/ 43648 h 161662"/>
                <a:gd name="connsiteX3" fmla="*/ 16585 w 159304"/>
                <a:gd name="connsiteY3" fmla="*/ 5738 h 161662"/>
                <a:gd name="connsiteX4" fmla="*/ 61162 w 159304"/>
                <a:gd name="connsiteY4" fmla="*/ 5167 h 161662"/>
                <a:gd name="connsiteX5" fmla="*/ 153269 w 159304"/>
                <a:gd name="connsiteY5" fmla="*/ 98798 h 161662"/>
                <a:gd name="connsiteX6" fmla="*/ 156412 w 159304"/>
                <a:gd name="connsiteY6" fmla="*/ 137660 h 161662"/>
                <a:gd name="connsiteX7" fmla="*/ 130885 w 159304"/>
                <a:gd name="connsiteY7" fmla="*/ 161663 h 161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9304" h="161662">
                  <a:moveTo>
                    <a:pt x="130885" y="161663"/>
                  </a:moveTo>
                  <a:cubicBezTo>
                    <a:pt x="120312" y="160139"/>
                    <a:pt x="115550" y="160996"/>
                    <a:pt x="113454" y="158900"/>
                  </a:cubicBezTo>
                  <a:cubicBezTo>
                    <a:pt x="75354" y="121086"/>
                    <a:pt x="36587" y="83843"/>
                    <a:pt x="1059" y="43648"/>
                  </a:cubicBezTo>
                  <a:cubicBezTo>
                    <a:pt x="-3322" y="38695"/>
                    <a:pt x="6679" y="11644"/>
                    <a:pt x="16585" y="5738"/>
                  </a:cubicBezTo>
                  <a:cubicBezTo>
                    <a:pt x="28015" y="-1120"/>
                    <a:pt x="52304" y="-2453"/>
                    <a:pt x="61162" y="5167"/>
                  </a:cubicBezTo>
                  <a:cubicBezTo>
                    <a:pt x="94309" y="33647"/>
                    <a:pt x="124694" y="65651"/>
                    <a:pt x="153269" y="98798"/>
                  </a:cubicBezTo>
                  <a:cubicBezTo>
                    <a:pt x="160412" y="107084"/>
                    <a:pt x="160889" y="126515"/>
                    <a:pt x="156412" y="137660"/>
                  </a:cubicBezTo>
                  <a:cubicBezTo>
                    <a:pt x="152030" y="148899"/>
                    <a:pt x="137553" y="155853"/>
                    <a:pt x="130885" y="16166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F7018EC2-8B26-EDD0-79B7-8E3D37F6C44E}"/>
                </a:ext>
              </a:extLst>
            </p:cNvPr>
            <p:cNvSpPr/>
            <p:nvPr/>
          </p:nvSpPr>
          <p:spPr>
            <a:xfrm>
              <a:off x="5002408" y="3477195"/>
              <a:ext cx="96114" cy="208407"/>
            </a:xfrm>
            <a:custGeom>
              <a:avLst/>
              <a:gdLst>
                <a:gd name="connsiteX0" fmla="*/ 36602 w 96114"/>
                <a:gd name="connsiteY0" fmla="*/ 0 h 208407"/>
                <a:gd name="connsiteX1" fmla="*/ 75273 w 96114"/>
                <a:gd name="connsiteY1" fmla="*/ 46006 h 208407"/>
                <a:gd name="connsiteX2" fmla="*/ 95657 w 96114"/>
                <a:gd name="connsiteY2" fmla="*/ 165259 h 208407"/>
                <a:gd name="connsiteX3" fmla="*/ 64224 w 96114"/>
                <a:gd name="connsiteY3" fmla="*/ 208407 h 208407"/>
                <a:gd name="connsiteX4" fmla="*/ 21076 w 96114"/>
                <a:gd name="connsiteY4" fmla="*/ 183737 h 208407"/>
                <a:gd name="connsiteX5" fmla="*/ 26 w 96114"/>
                <a:gd name="connsiteY5" fmla="*/ 50673 h 208407"/>
                <a:gd name="connsiteX6" fmla="*/ 36602 w 96114"/>
                <a:gd name="connsiteY6" fmla="*/ 0 h 2084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6114" h="208407">
                  <a:moveTo>
                    <a:pt x="36602" y="0"/>
                  </a:moveTo>
                  <a:cubicBezTo>
                    <a:pt x="55176" y="21336"/>
                    <a:pt x="71749" y="32004"/>
                    <a:pt x="75273" y="46006"/>
                  </a:cubicBezTo>
                  <a:cubicBezTo>
                    <a:pt x="85084" y="85058"/>
                    <a:pt x="90418" y="125254"/>
                    <a:pt x="95657" y="165259"/>
                  </a:cubicBezTo>
                  <a:cubicBezTo>
                    <a:pt x="98610" y="188119"/>
                    <a:pt x="87180" y="208407"/>
                    <a:pt x="64224" y="208407"/>
                  </a:cubicBezTo>
                  <a:cubicBezTo>
                    <a:pt x="49270" y="208407"/>
                    <a:pt x="24220" y="195548"/>
                    <a:pt x="21076" y="183737"/>
                  </a:cubicBezTo>
                  <a:cubicBezTo>
                    <a:pt x="9551" y="140494"/>
                    <a:pt x="2312" y="95345"/>
                    <a:pt x="26" y="50673"/>
                  </a:cubicBezTo>
                  <a:cubicBezTo>
                    <a:pt x="-831" y="37148"/>
                    <a:pt x="19648" y="22479"/>
                    <a:pt x="36602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CE0E8F8C-4D99-151A-D7CB-84269D0E21F9}"/>
                </a:ext>
              </a:extLst>
            </p:cNvPr>
            <p:cNvSpPr/>
            <p:nvPr/>
          </p:nvSpPr>
          <p:spPr>
            <a:xfrm>
              <a:off x="6376388" y="4480453"/>
              <a:ext cx="188189" cy="109738"/>
            </a:xfrm>
            <a:custGeom>
              <a:avLst/>
              <a:gdLst>
                <a:gd name="connsiteX0" fmla="*/ 31365 w 188189"/>
                <a:gd name="connsiteY0" fmla="*/ 109738 h 109738"/>
                <a:gd name="connsiteX1" fmla="*/ 123 w 188189"/>
                <a:gd name="connsiteY1" fmla="*/ 73734 h 109738"/>
                <a:gd name="connsiteX2" fmla="*/ 23935 w 188189"/>
                <a:gd name="connsiteY2" fmla="*/ 30014 h 109738"/>
                <a:gd name="connsiteX3" fmla="*/ 147569 w 188189"/>
                <a:gd name="connsiteY3" fmla="*/ 106 h 109738"/>
                <a:gd name="connsiteX4" fmla="*/ 187670 w 188189"/>
                <a:gd name="connsiteY4" fmla="*/ 28490 h 109738"/>
                <a:gd name="connsiteX5" fmla="*/ 166619 w 188189"/>
                <a:gd name="connsiteY5" fmla="*/ 72972 h 109738"/>
                <a:gd name="connsiteX6" fmla="*/ 31365 w 188189"/>
                <a:gd name="connsiteY6" fmla="*/ 109738 h 1097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8189" h="109738">
                  <a:moveTo>
                    <a:pt x="31365" y="109738"/>
                  </a:moveTo>
                  <a:cubicBezTo>
                    <a:pt x="21268" y="98975"/>
                    <a:pt x="1551" y="87355"/>
                    <a:pt x="123" y="73734"/>
                  </a:cubicBezTo>
                  <a:cubicBezTo>
                    <a:pt x="-1401" y="59637"/>
                    <a:pt x="11552" y="34586"/>
                    <a:pt x="23935" y="30014"/>
                  </a:cubicBezTo>
                  <a:cubicBezTo>
                    <a:pt x="63654" y="15536"/>
                    <a:pt x="105659" y="5345"/>
                    <a:pt x="147569" y="106"/>
                  </a:cubicBezTo>
                  <a:cubicBezTo>
                    <a:pt x="160333" y="-1513"/>
                    <a:pt x="184431" y="15822"/>
                    <a:pt x="187670" y="28490"/>
                  </a:cubicBezTo>
                  <a:cubicBezTo>
                    <a:pt x="190908" y="41349"/>
                    <a:pt x="178431" y="68495"/>
                    <a:pt x="166619" y="72972"/>
                  </a:cubicBezTo>
                  <a:cubicBezTo>
                    <a:pt x="125948" y="88307"/>
                    <a:pt x="82609" y="96499"/>
                    <a:pt x="31365" y="10973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DB48FC72-4EC5-73D5-7E25-ED837AFC4C57}"/>
                </a:ext>
              </a:extLst>
            </p:cNvPr>
            <p:cNvSpPr/>
            <p:nvPr/>
          </p:nvSpPr>
          <p:spPr>
            <a:xfrm>
              <a:off x="6817003" y="4251826"/>
              <a:ext cx="167943" cy="149484"/>
            </a:xfrm>
            <a:custGeom>
              <a:avLst/>
              <a:gdLst>
                <a:gd name="connsiteX0" fmla="*/ 27184 w 167943"/>
                <a:gd name="connsiteY0" fmla="*/ 149484 h 149484"/>
                <a:gd name="connsiteX1" fmla="*/ 2229 w 167943"/>
                <a:gd name="connsiteY1" fmla="*/ 129291 h 149484"/>
                <a:gd name="connsiteX2" fmla="*/ 8134 w 167943"/>
                <a:gd name="connsiteY2" fmla="*/ 84429 h 149484"/>
                <a:gd name="connsiteX3" fmla="*/ 112052 w 167943"/>
                <a:gd name="connsiteY3" fmla="*/ 3657 h 149484"/>
                <a:gd name="connsiteX4" fmla="*/ 153772 w 167943"/>
                <a:gd name="connsiteY4" fmla="*/ 7181 h 149484"/>
                <a:gd name="connsiteX5" fmla="*/ 167773 w 167943"/>
                <a:gd name="connsiteY5" fmla="*/ 46996 h 149484"/>
                <a:gd name="connsiteX6" fmla="*/ 27184 w 167943"/>
                <a:gd name="connsiteY6" fmla="*/ 149484 h 1494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7943" h="149484">
                  <a:moveTo>
                    <a:pt x="27184" y="149484"/>
                  </a:moveTo>
                  <a:cubicBezTo>
                    <a:pt x="22136" y="145770"/>
                    <a:pt x="5277" y="139579"/>
                    <a:pt x="2229" y="129291"/>
                  </a:cubicBezTo>
                  <a:cubicBezTo>
                    <a:pt x="-1772" y="115671"/>
                    <a:pt x="-724" y="92620"/>
                    <a:pt x="8134" y="84429"/>
                  </a:cubicBezTo>
                  <a:cubicBezTo>
                    <a:pt x="40234" y="54711"/>
                    <a:pt x="75476" y="27850"/>
                    <a:pt x="112052" y="3657"/>
                  </a:cubicBezTo>
                  <a:cubicBezTo>
                    <a:pt x="121672" y="-2725"/>
                    <a:pt x="144151" y="-249"/>
                    <a:pt x="153772" y="7181"/>
                  </a:cubicBezTo>
                  <a:cubicBezTo>
                    <a:pt x="163392" y="14611"/>
                    <a:pt x="169012" y="33756"/>
                    <a:pt x="167773" y="46996"/>
                  </a:cubicBezTo>
                  <a:cubicBezTo>
                    <a:pt x="165583" y="69474"/>
                    <a:pt x="59570" y="148723"/>
                    <a:pt x="27184" y="14948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6FE7BBB5-378D-18CC-3A6C-33A10918ED78}"/>
                </a:ext>
              </a:extLst>
            </p:cNvPr>
            <p:cNvSpPr/>
            <p:nvPr/>
          </p:nvSpPr>
          <p:spPr>
            <a:xfrm>
              <a:off x="5834822" y="2886749"/>
              <a:ext cx="478584" cy="640847"/>
            </a:xfrm>
            <a:custGeom>
              <a:avLst/>
              <a:gdLst>
                <a:gd name="connsiteX0" fmla="*/ 398146 w 478584"/>
                <a:gd name="connsiteY0" fmla="*/ 216590 h 640847"/>
                <a:gd name="connsiteX1" fmla="*/ 397861 w 478584"/>
                <a:gd name="connsiteY1" fmla="*/ 377086 h 640847"/>
                <a:gd name="connsiteX2" fmla="*/ 420816 w 478584"/>
                <a:gd name="connsiteY2" fmla="*/ 419282 h 640847"/>
                <a:gd name="connsiteX3" fmla="*/ 477013 w 478584"/>
                <a:gd name="connsiteY3" fmla="*/ 537106 h 640847"/>
                <a:gd name="connsiteX4" fmla="*/ 380144 w 478584"/>
                <a:gd name="connsiteY4" fmla="*/ 638452 h 640847"/>
                <a:gd name="connsiteX5" fmla="*/ 260796 w 478584"/>
                <a:gd name="connsiteY5" fmla="*/ 585779 h 640847"/>
                <a:gd name="connsiteX6" fmla="*/ 209456 w 478584"/>
                <a:gd name="connsiteY6" fmla="*/ 559300 h 640847"/>
                <a:gd name="connsiteX7" fmla="*/ 48960 w 478584"/>
                <a:gd name="connsiteY7" fmla="*/ 559585 h 640847"/>
                <a:gd name="connsiteX8" fmla="*/ 1 w 478584"/>
                <a:gd name="connsiteY8" fmla="*/ 520723 h 640847"/>
                <a:gd name="connsiteX9" fmla="*/ 47912 w 478584"/>
                <a:gd name="connsiteY9" fmla="*/ 480909 h 640847"/>
                <a:gd name="connsiteX10" fmla="*/ 219076 w 478584"/>
                <a:gd name="connsiteY10" fmla="*/ 479861 h 640847"/>
                <a:gd name="connsiteX11" fmla="*/ 254795 w 478584"/>
                <a:gd name="connsiteY11" fmla="*/ 459954 h 640847"/>
                <a:gd name="connsiteX12" fmla="*/ 289180 w 478584"/>
                <a:gd name="connsiteY12" fmla="*/ 424807 h 640847"/>
                <a:gd name="connsiteX13" fmla="*/ 319375 w 478584"/>
                <a:gd name="connsiteY13" fmla="*/ 361180 h 640847"/>
                <a:gd name="connsiteX14" fmla="*/ 320137 w 478584"/>
                <a:gd name="connsiteY14" fmla="*/ 54475 h 640847"/>
                <a:gd name="connsiteX15" fmla="*/ 338139 w 478584"/>
                <a:gd name="connsiteY15" fmla="*/ 7993 h 640847"/>
                <a:gd name="connsiteX16" fmla="*/ 397575 w 478584"/>
                <a:gd name="connsiteY16" fmla="*/ 45426 h 640847"/>
                <a:gd name="connsiteX17" fmla="*/ 397956 w 478584"/>
                <a:gd name="connsiteY17" fmla="*/ 216590 h 640847"/>
                <a:gd name="connsiteX18" fmla="*/ 398146 w 478584"/>
                <a:gd name="connsiteY18" fmla="*/ 216590 h 640847"/>
                <a:gd name="connsiteX19" fmla="*/ 367000 w 478584"/>
                <a:gd name="connsiteY19" fmla="*/ 475956 h 640847"/>
                <a:gd name="connsiteX20" fmla="*/ 349474 w 478584"/>
                <a:gd name="connsiteY20" fmla="*/ 476051 h 640847"/>
                <a:gd name="connsiteX21" fmla="*/ 321851 w 478584"/>
                <a:gd name="connsiteY21" fmla="*/ 519961 h 640847"/>
                <a:gd name="connsiteX22" fmla="*/ 357284 w 478584"/>
                <a:gd name="connsiteY22" fmla="*/ 558252 h 640847"/>
                <a:gd name="connsiteX23" fmla="*/ 395479 w 478584"/>
                <a:gd name="connsiteY23" fmla="*/ 519199 h 640847"/>
                <a:gd name="connsiteX24" fmla="*/ 367000 w 478584"/>
                <a:gd name="connsiteY24" fmla="*/ 475956 h 6408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478584" h="640847">
                  <a:moveTo>
                    <a:pt x="398146" y="216590"/>
                  </a:moveTo>
                  <a:cubicBezTo>
                    <a:pt x="398146" y="270121"/>
                    <a:pt x="398622" y="323556"/>
                    <a:pt x="397861" y="377086"/>
                  </a:cubicBezTo>
                  <a:cubicBezTo>
                    <a:pt x="397575" y="396232"/>
                    <a:pt x="401194" y="408709"/>
                    <a:pt x="420816" y="419282"/>
                  </a:cubicBezTo>
                  <a:cubicBezTo>
                    <a:pt x="463107" y="442142"/>
                    <a:pt x="484824" y="492339"/>
                    <a:pt x="477013" y="537106"/>
                  </a:cubicBezTo>
                  <a:cubicBezTo>
                    <a:pt x="467774" y="590542"/>
                    <a:pt x="433675" y="626165"/>
                    <a:pt x="380144" y="638452"/>
                  </a:cubicBezTo>
                  <a:cubicBezTo>
                    <a:pt x="337472" y="648168"/>
                    <a:pt x="284608" y="627880"/>
                    <a:pt x="260796" y="585779"/>
                  </a:cubicBezTo>
                  <a:cubicBezTo>
                    <a:pt x="247651" y="562633"/>
                    <a:pt x="232316" y="558823"/>
                    <a:pt x="209456" y="559300"/>
                  </a:cubicBezTo>
                  <a:cubicBezTo>
                    <a:pt x="156021" y="560347"/>
                    <a:pt x="102490" y="559585"/>
                    <a:pt x="48960" y="559585"/>
                  </a:cubicBezTo>
                  <a:cubicBezTo>
                    <a:pt x="22290" y="559585"/>
                    <a:pt x="192" y="551584"/>
                    <a:pt x="1" y="520723"/>
                  </a:cubicBezTo>
                  <a:cubicBezTo>
                    <a:pt x="-189" y="490243"/>
                    <a:pt x="20671" y="480814"/>
                    <a:pt x="47912" y="480909"/>
                  </a:cubicBezTo>
                  <a:cubicBezTo>
                    <a:pt x="104967" y="481004"/>
                    <a:pt x="162117" y="482052"/>
                    <a:pt x="219076" y="479861"/>
                  </a:cubicBezTo>
                  <a:cubicBezTo>
                    <a:pt x="231268" y="479385"/>
                    <a:pt x="244413" y="468717"/>
                    <a:pt x="254795" y="459954"/>
                  </a:cubicBezTo>
                  <a:cubicBezTo>
                    <a:pt x="267368" y="449381"/>
                    <a:pt x="275274" y="430045"/>
                    <a:pt x="289180" y="424807"/>
                  </a:cubicBezTo>
                  <a:cubicBezTo>
                    <a:pt x="322327" y="412234"/>
                    <a:pt x="319470" y="387373"/>
                    <a:pt x="319375" y="361180"/>
                  </a:cubicBezTo>
                  <a:cubicBezTo>
                    <a:pt x="319089" y="258976"/>
                    <a:pt x="318517" y="156678"/>
                    <a:pt x="320137" y="54475"/>
                  </a:cubicBezTo>
                  <a:cubicBezTo>
                    <a:pt x="320422" y="38568"/>
                    <a:pt x="326804" y="17327"/>
                    <a:pt x="338139" y="7993"/>
                  </a:cubicBezTo>
                  <a:cubicBezTo>
                    <a:pt x="363094" y="-12581"/>
                    <a:pt x="396813" y="8945"/>
                    <a:pt x="397575" y="45426"/>
                  </a:cubicBezTo>
                  <a:cubicBezTo>
                    <a:pt x="398908" y="102481"/>
                    <a:pt x="397956" y="159535"/>
                    <a:pt x="397956" y="216590"/>
                  </a:cubicBezTo>
                  <a:cubicBezTo>
                    <a:pt x="397956" y="216590"/>
                    <a:pt x="398051" y="216590"/>
                    <a:pt x="398146" y="216590"/>
                  </a:cubicBezTo>
                  <a:close/>
                  <a:moveTo>
                    <a:pt x="367000" y="475956"/>
                  </a:moveTo>
                  <a:cubicBezTo>
                    <a:pt x="361189" y="475956"/>
                    <a:pt x="355284" y="475956"/>
                    <a:pt x="349474" y="476051"/>
                  </a:cubicBezTo>
                  <a:cubicBezTo>
                    <a:pt x="339853" y="490624"/>
                    <a:pt x="324804" y="504150"/>
                    <a:pt x="321851" y="519961"/>
                  </a:cubicBezTo>
                  <a:cubicBezTo>
                    <a:pt x="317565" y="542821"/>
                    <a:pt x="332424" y="557680"/>
                    <a:pt x="357284" y="558252"/>
                  </a:cubicBezTo>
                  <a:cubicBezTo>
                    <a:pt x="383763" y="558823"/>
                    <a:pt x="399956" y="544155"/>
                    <a:pt x="395479" y="519199"/>
                  </a:cubicBezTo>
                  <a:cubicBezTo>
                    <a:pt x="392622" y="503674"/>
                    <a:pt x="376905" y="490339"/>
                    <a:pt x="367000" y="47595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7AFC10B7-047C-2D86-3BD3-5A29BE352576}"/>
              </a:ext>
            </a:extLst>
          </p:cNvPr>
          <p:cNvGrpSpPr/>
          <p:nvPr/>
        </p:nvGrpSpPr>
        <p:grpSpPr>
          <a:xfrm>
            <a:off x="3273901" y="1823261"/>
            <a:ext cx="152400" cy="1605144"/>
            <a:chOff x="2593181" y="1749425"/>
            <a:chExt cx="152400" cy="1605144"/>
          </a:xfrm>
        </p:grpSpPr>
        <p:cxnSp>
          <p:nvCxnSpPr>
            <p:cNvPr id="29" name="直接箭头连接符 28">
              <a:extLst>
                <a:ext uri="{FF2B5EF4-FFF2-40B4-BE49-F238E27FC236}">
                  <a16:creationId xmlns:a16="http://schemas.microsoft.com/office/drawing/2014/main" id="{F88C1707-0165-8E3F-B0D6-11F27B302AD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669381" y="1825627"/>
              <a:ext cx="0" cy="1528942"/>
            </a:xfrm>
            <a:prstGeom prst="straightConnector1">
              <a:avLst/>
            </a:prstGeom>
            <a:ln w="15875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5B8DC669-D7A1-CCFC-D03C-3707F666047E}"/>
                </a:ext>
              </a:extLst>
            </p:cNvPr>
            <p:cNvSpPr/>
            <p:nvPr/>
          </p:nvSpPr>
          <p:spPr>
            <a:xfrm>
              <a:off x="2593181" y="1749425"/>
              <a:ext cx="152400" cy="152400"/>
            </a:xfrm>
            <a:prstGeom prst="ellipse">
              <a:avLst/>
            </a:prstGeom>
            <a:noFill/>
            <a:ln w="63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31" name="文本框 30">
            <a:extLst>
              <a:ext uri="{FF2B5EF4-FFF2-40B4-BE49-F238E27FC236}">
                <a16:creationId xmlns:a16="http://schemas.microsoft.com/office/drawing/2014/main" id="{21BA5965-BF76-96DA-D6F5-9D0908F7711E}"/>
              </a:ext>
            </a:extLst>
          </p:cNvPr>
          <p:cNvSpPr txBox="1"/>
          <p:nvPr/>
        </p:nvSpPr>
        <p:spPr>
          <a:xfrm>
            <a:off x="3609475" y="1767965"/>
            <a:ext cx="2037737" cy="77745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indent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kern="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Arial" panose="020B0604020202020204" pitchFamily="34" charset="0"/>
              </a:rPr>
              <a:t>Xxx</a:t>
            </a:r>
            <a:r>
              <a:rPr lang="zh-CN" altLang="en-US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Arial" panose="020B0604020202020204" pitchFamily="34" charset="0"/>
              </a:rPr>
              <a:t>大赛</a:t>
            </a:r>
            <a:r>
              <a:rPr lang="zh-CN" altLang="en-US" sz="1800" kern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  <a:cs typeface="Arial" panose="020B0604020202020204" pitchFamily="34" charset="0"/>
              </a:rPr>
              <a:t>评比</a:t>
            </a:r>
            <a:endParaRPr lang="en-US" altLang="zh-CN" sz="1800" kern="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+mn-ea"/>
              <a:cs typeface="Arial" panose="020B0604020202020204" pitchFamily="34" charset="0"/>
            </a:endParaRPr>
          </a:p>
          <a:p>
            <a:pPr marL="0" marR="0" indent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800" kern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  <a:cs typeface="Arial" panose="020B0604020202020204" pitchFamily="34" charset="0"/>
              </a:rPr>
              <a:t>《</a:t>
            </a:r>
            <a:r>
              <a:rPr lang="en-US" altLang="zh-CN" sz="1800" kern="0" dirty="0" err="1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  <a:cs typeface="Arial" panose="020B0604020202020204" pitchFamily="34" charset="0"/>
              </a:rPr>
              <a:t>xxxx</a:t>
            </a:r>
            <a:r>
              <a:rPr lang="en-US" altLang="zh-CN" sz="1800" kern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  <a:cs typeface="Arial" panose="020B0604020202020204" pitchFamily="34" charset="0"/>
              </a:rPr>
              <a:t>》</a:t>
            </a:r>
            <a:r>
              <a:rPr lang="zh-CN" altLang="en-US" sz="1800" kern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  <a:cs typeface="Arial" panose="020B0604020202020204" pitchFamily="34" charset="0"/>
              </a:rPr>
              <a:t>获二等奖</a:t>
            </a:r>
            <a:endParaRPr lang="en-US" altLang="zh-CN" kern="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Arial" panose="020B0604020202020204" pitchFamily="34" charset="0"/>
            </a:endParaRPr>
          </a:p>
        </p:txBody>
      </p: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55C24B96-B516-234D-DCA2-EA9B2B6F5E76}"/>
              </a:ext>
            </a:extLst>
          </p:cNvPr>
          <p:cNvGrpSpPr/>
          <p:nvPr/>
        </p:nvGrpSpPr>
        <p:grpSpPr>
          <a:xfrm>
            <a:off x="-33940" y="2269767"/>
            <a:ext cx="2062755" cy="109652"/>
            <a:chOff x="6299996" y="798398"/>
            <a:chExt cx="2062755" cy="109652"/>
          </a:xfrm>
        </p:grpSpPr>
        <p:cxnSp>
          <p:nvCxnSpPr>
            <p:cNvPr id="43" name="直接箭头连接符 42">
              <a:extLst>
                <a:ext uri="{FF2B5EF4-FFF2-40B4-BE49-F238E27FC236}">
                  <a16:creationId xmlns:a16="http://schemas.microsoft.com/office/drawing/2014/main" id="{579E2C51-8490-BC2D-B982-70CE1B0DB781}"/>
                </a:ext>
              </a:extLst>
            </p:cNvPr>
            <p:cNvCxnSpPr>
              <a:cxnSpLocks/>
            </p:cNvCxnSpPr>
            <p:nvPr/>
          </p:nvCxnSpPr>
          <p:spPr>
            <a:xfrm>
              <a:off x="6562725" y="908050"/>
              <a:ext cx="1800026" cy="0"/>
            </a:xfrm>
            <a:prstGeom prst="straightConnector1">
              <a:avLst/>
            </a:prstGeom>
            <a:ln w="19050">
              <a:gradFill flip="none" rotWithShape="1">
                <a:gsLst>
                  <a:gs pos="0">
                    <a:schemeClr val="accent1">
                      <a:alpha val="0"/>
                    </a:schemeClr>
                  </a:gs>
                  <a:gs pos="83000">
                    <a:schemeClr val="accent1">
                      <a:alpha val="46000"/>
                    </a:schemeClr>
                  </a:gs>
                </a:gsLst>
                <a:lin ang="0" scaled="1"/>
                <a:tileRect/>
              </a:gra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>
              <a:extLst>
                <a:ext uri="{FF2B5EF4-FFF2-40B4-BE49-F238E27FC236}">
                  <a16:creationId xmlns:a16="http://schemas.microsoft.com/office/drawing/2014/main" id="{D21EFFBE-6807-E018-21D6-78F69F94E946}"/>
                </a:ext>
              </a:extLst>
            </p:cNvPr>
            <p:cNvCxnSpPr>
              <a:cxnSpLocks/>
            </p:cNvCxnSpPr>
            <p:nvPr/>
          </p:nvCxnSpPr>
          <p:spPr>
            <a:xfrm>
              <a:off x="6299996" y="798398"/>
              <a:ext cx="1796096" cy="0"/>
            </a:xfrm>
            <a:prstGeom prst="line">
              <a:avLst/>
            </a:prstGeom>
            <a:ln w="12700" cap="rnd">
              <a:gradFill flip="none" rotWithShape="1">
                <a:gsLst>
                  <a:gs pos="40000">
                    <a:schemeClr val="accent1">
                      <a:alpha val="0"/>
                    </a:schemeClr>
                  </a:gs>
                  <a:gs pos="100000">
                    <a:schemeClr val="accent1">
                      <a:alpha val="14000"/>
                    </a:schemeClr>
                  </a:gs>
                </a:gsLst>
                <a:lin ang="0" scaled="1"/>
                <a:tileRect/>
              </a:gra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B8C51ECE-B1EF-24C6-4F3F-66F43B177927}"/>
              </a:ext>
            </a:extLst>
          </p:cNvPr>
          <p:cNvGrpSpPr/>
          <p:nvPr/>
        </p:nvGrpSpPr>
        <p:grpSpPr>
          <a:xfrm flipV="1">
            <a:off x="4775066" y="3364267"/>
            <a:ext cx="152400" cy="1605144"/>
            <a:chOff x="2593181" y="1749425"/>
            <a:chExt cx="152400" cy="1605144"/>
          </a:xfrm>
        </p:grpSpPr>
        <p:cxnSp>
          <p:nvCxnSpPr>
            <p:cNvPr id="48" name="直接箭头连接符 47">
              <a:extLst>
                <a:ext uri="{FF2B5EF4-FFF2-40B4-BE49-F238E27FC236}">
                  <a16:creationId xmlns:a16="http://schemas.microsoft.com/office/drawing/2014/main" id="{33C7DEA9-75D2-A1FA-FAA8-2E4A3CE8A6F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669381" y="1825627"/>
              <a:ext cx="0" cy="1528942"/>
            </a:xfrm>
            <a:prstGeom prst="straightConnector1">
              <a:avLst/>
            </a:prstGeom>
            <a:ln w="15875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椭圆 48">
              <a:extLst>
                <a:ext uri="{FF2B5EF4-FFF2-40B4-BE49-F238E27FC236}">
                  <a16:creationId xmlns:a16="http://schemas.microsoft.com/office/drawing/2014/main" id="{B53CF203-AD42-65F2-6C30-F7D5FA54AE1F}"/>
                </a:ext>
              </a:extLst>
            </p:cNvPr>
            <p:cNvSpPr/>
            <p:nvPr/>
          </p:nvSpPr>
          <p:spPr>
            <a:xfrm>
              <a:off x="2593181" y="1749425"/>
              <a:ext cx="152400" cy="152400"/>
            </a:xfrm>
            <a:prstGeom prst="ellipse">
              <a:avLst/>
            </a:prstGeom>
            <a:noFill/>
            <a:ln w="63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50" name="文本框 49">
            <a:extLst>
              <a:ext uri="{FF2B5EF4-FFF2-40B4-BE49-F238E27FC236}">
                <a16:creationId xmlns:a16="http://schemas.microsoft.com/office/drawing/2014/main" id="{064C4447-AFCD-7FD7-58BD-D5B2125694B8}"/>
              </a:ext>
            </a:extLst>
          </p:cNvPr>
          <p:cNvSpPr txBox="1"/>
          <p:nvPr/>
        </p:nvSpPr>
        <p:spPr>
          <a:xfrm>
            <a:off x="5023468" y="4409325"/>
            <a:ext cx="2031325" cy="77745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kern="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Arial" panose="020B0604020202020204" pitchFamily="34" charset="0"/>
              </a:rPr>
              <a:t>Xxxxxx</a:t>
            </a:r>
            <a:endParaRPr lang="en-US" altLang="zh-CN" kern="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Arial" panose="020B0604020202020204" pitchFamily="34" charset="0"/>
            </a:endParaRPr>
          </a:p>
          <a:p>
            <a:pPr>
              <a:lnSpc>
                <a:spcPct val="130000"/>
              </a:lnSpc>
            </a:pPr>
            <a:r>
              <a:rPr lang="zh-CN" altLang="en-US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Arial" panose="020B0604020202020204" pitchFamily="34" charset="0"/>
              </a:rPr>
              <a:t>比赛获年度一等奖</a:t>
            </a:r>
            <a:endParaRPr lang="en-US" altLang="zh-CN" kern="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cs typeface="Arial" panose="020B0604020202020204" pitchFamily="34" charset="0"/>
            </a:endParaRPr>
          </a:p>
        </p:txBody>
      </p: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10FC9A23-1C1F-73A7-3955-9B0014DF3F9D}"/>
              </a:ext>
            </a:extLst>
          </p:cNvPr>
          <p:cNvGrpSpPr/>
          <p:nvPr/>
        </p:nvGrpSpPr>
        <p:grpSpPr>
          <a:xfrm>
            <a:off x="6834900" y="2077416"/>
            <a:ext cx="152400" cy="1605144"/>
            <a:chOff x="2593181" y="1749425"/>
            <a:chExt cx="152400" cy="1605144"/>
          </a:xfrm>
        </p:grpSpPr>
        <p:cxnSp>
          <p:nvCxnSpPr>
            <p:cNvPr id="52" name="直接箭头连接符 51">
              <a:extLst>
                <a:ext uri="{FF2B5EF4-FFF2-40B4-BE49-F238E27FC236}">
                  <a16:creationId xmlns:a16="http://schemas.microsoft.com/office/drawing/2014/main" id="{3FD7F224-8A28-7C72-B43A-64B6BFAD1C5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669381" y="1825627"/>
              <a:ext cx="0" cy="1528942"/>
            </a:xfrm>
            <a:prstGeom prst="straightConnector1">
              <a:avLst/>
            </a:prstGeom>
            <a:ln w="15875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3" name="椭圆 52">
              <a:extLst>
                <a:ext uri="{FF2B5EF4-FFF2-40B4-BE49-F238E27FC236}">
                  <a16:creationId xmlns:a16="http://schemas.microsoft.com/office/drawing/2014/main" id="{CB150591-FE36-5C2A-E556-69FB9F33FEA0}"/>
                </a:ext>
              </a:extLst>
            </p:cNvPr>
            <p:cNvSpPr/>
            <p:nvPr/>
          </p:nvSpPr>
          <p:spPr>
            <a:xfrm>
              <a:off x="2593181" y="1749425"/>
              <a:ext cx="152400" cy="152400"/>
            </a:xfrm>
            <a:prstGeom prst="ellipse">
              <a:avLst/>
            </a:prstGeom>
            <a:noFill/>
            <a:ln w="63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54" name="文本框 53">
            <a:extLst>
              <a:ext uri="{FF2B5EF4-FFF2-40B4-BE49-F238E27FC236}">
                <a16:creationId xmlns:a16="http://schemas.microsoft.com/office/drawing/2014/main" id="{F7E4C4E8-FBED-EC74-DBF6-EC701F239672}"/>
              </a:ext>
            </a:extLst>
          </p:cNvPr>
          <p:cNvSpPr txBox="1"/>
          <p:nvPr/>
        </p:nvSpPr>
        <p:spPr>
          <a:xfrm>
            <a:off x="7170474" y="2022120"/>
            <a:ext cx="2262158" cy="77745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Arial" panose="020B0604020202020204" pitchFamily="34" charset="0"/>
              </a:rPr>
              <a:t>获高新技术企业认定</a:t>
            </a:r>
          </a:p>
          <a:p>
            <a:pPr>
              <a:lnSpc>
                <a:spcPct val="130000"/>
              </a:lnSpc>
            </a:pPr>
            <a:r>
              <a:rPr lang="zh-CN" altLang="en-US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Arial" panose="020B0604020202020204" pitchFamily="34" charset="0"/>
              </a:rPr>
              <a:t>获高新技术产品认定</a:t>
            </a:r>
          </a:p>
        </p:txBody>
      </p: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3FCA39E2-D435-9AB0-9EF2-23AE74264300}"/>
              </a:ext>
            </a:extLst>
          </p:cNvPr>
          <p:cNvGrpSpPr/>
          <p:nvPr/>
        </p:nvGrpSpPr>
        <p:grpSpPr>
          <a:xfrm flipV="1">
            <a:off x="8833766" y="3947458"/>
            <a:ext cx="152400" cy="1605144"/>
            <a:chOff x="2593181" y="1749425"/>
            <a:chExt cx="152400" cy="1605144"/>
          </a:xfrm>
        </p:grpSpPr>
        <p:cxnSp>
          <p:nvCxnSpPr>
            <p:cNvPr id="56" name="直接箭头连接符 55">
              <a:extLst>
                <a:ext uri="{FF2B5EF4-FFF2-40B4-BE49-F238E27FC236}">
                  <a16:creationId xmlns:a16="http://schemas.microsoft.com/office/drawing/2014/main" id="{FAB16BD9-E2F6-7244-7416-7B3E85996AA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669381" y="1825627"/>
              <a:ext cx="0" cy="1528942"/>
            </a:xfrm>
            <a:prstGeom prst="straightConnector1">
              <a:avLst/>
            </a:prstGeom>
            <a:ln w="15875">
              <a:gradFill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</a:gra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7" name="椭圆 56">
              <a:extLst>
                <a:ext uri="{FF2B5EF4-FFF2-40B4-BE49-F238E27FC236}">
                  <a16:creationId xmlns:a16="http://schemas.microsoft.com/office/drawing/2014/main" id="{C90893AB-B6EA-F2E3-1A7C-4E0FD239E498}"/>
                </a:ext>
              </a:extLst>
            </p:cNvPr>
            <p:cNvSpPr/>
            <p:nvPr/>
          </p:nvSpPr>
          <p:spPr>
            <a:xfrm>
              <a:off x="2593181" y="1749425"/>
              <a:ext cx="152400" cy="152400"/>
            </a:xfrm>
            <a:prstGeom prst="ellipse">
              <a:avLst/>
            </a:prstGeom>
            <a:noFill/>
            <a:ln w="63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58" name="文本框 57">
            <a:extLst>
              <a:ext uri="{FF2B5EF4-FFF2-40B4-BE49-F238E27FC236}">
                <a16:creationId xmlns:a16="http://schemas.microsoft.com/office/drawing/2014/main" id="{EF8471CE-1403-5A57-6AE1-1E3DEDF35680}"/>
              </a:ext>
            </a:extLst>
          </p:cNvPr>
          <p:cNvSpPr txBox="1"/>
          <p:nvPr/>
        </p:nvSpPr>
        <p:spPr>
          <a:xfrm>
            <a:off x="9082168" y="4992516"/>
            <a:ext cx="2114559" cy="7774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Arial" panose="020B0604020202020204" pitchFamily="34" charset="0"/>
              </a:rPr>
              <a:t>互联网</a:t>
            </a:r>
            <a:r>
              <a:rPr lang="en-US" altLang="zh-CN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Arial" panose="020B0604020202020204" pitchFamily="34" charset="0"/>
              </a:rPr>
              <a:t>+</a:t>
            </a:r>
            <a:r>
              <a:rPr lang="zh-CN" altLang="en-US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Arial" panose="020B0604020202020204" pitchFamily="34" charset="0"/>
              </a:rPr>
              <a:t>智能环保设备系统启用</a:t>
            </a:r>
          </a:p>
        </p:txBody>
      </p: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F361FF78-8FBC-F4B1-B878-2A2DF0580458}"/>
              </a:ext>
            </a:extLst>
          </p:cNvPr>
          <p:cNvGrpSpPr/>
          <p:nvPr/>
        </p:nvGrpSpPr>
        <p:grpSpPr>
          <a:xfrm>
            <a:off x="2159950" y="5290550"/>
            <a:ext cx="2062755" cy="109652"/>
            <a:chOff x="6299996" y="798398"/>
            <a:chExt cx="2062755" cy="109652"/>
          </a:xfrm>
        </p:grpSpPr>
        <p:cxnSp>
          <p:nvCxnSpPr>
            <p:cNvPr id="67" name="直接箭头连接符 66">
              <a:extLst>
                <a:ext uri="{FF2B5EF4-FFF2-40B4-BE49-F238E27FC236}">
                  <a16:creationId xmlns:a16="http://schemas.microsoft.com/office/drawing/2014/main" id="{56E072A5-9D49-9857-FB7D-5007387D44F5}"/>
                </a:ext>
              </a:extLst>
            </p:cNvPr>
            <p:cNvCxnSpPr>
              <a:cxnSpLocks/>
            </p:cNvCxnSpPr>
            <p:nvPr/>
          </p:nvCxnSpPr>
          <p:spPr>
            <a:xfrm>
              <a:off x="6562725" y="908050"/>
              <a:ext cx="1800026" cy="0"/>
            </a:xfrm>
            <a:prstGeom prst="straightConnector1">
              <a:avLst/>
            </a:prstGeom>
            <a:ln w="19050">
              <a:gradFill flip="none" rotWithShape="1">
                <a:gsLst>
                  <a:gs pos="0">
                    <a:schemeClr val="accent1">
                      <a:alpha val="0"/>
                    </a:schemeClr>
                  </a:gs>
                  <a:gs pos="83000">
                    <a:schemeClr val="accent1">
                      <a:alpha val="46000"/>
                    </a:schemeClr>
                  </a:gs>
                </a:gsLst>
                <a:lin ang="0" scaled="1"/>
                <a:tileRect/>
              </a:gra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直接连接符 67">
              <a:extLst>
                <a:ext uri="{FF2B5EF4-FFF2-40B4-BE49-F238E27FC236}">
                  <a16:creationId xmlns:a16="http://schemas.microsoft.com/office/drawing/2014/main" id="{3B6F000B-B70E-F939-AF95-23FA17873B99}"/>
                </a:ext>
              </a:extLst>
            </p:cNvPr>
            <p:cNvCxnSpPr>
              <a:cxnSpLocks/>
            </p:cNvCxnSpPr>
            <p:nvPr/>
          </p:nvCxnSpPr>
          <p:spPr>
            <a:xfrm>
              <a:off x="6299996" y="798398"/>
              <a:ext cx="1796096" cy="0"/>
            </a:xfrm>
            <a:prstGeom prst="line">
              <a:avLst/>
            </a:prstGeom>
            <a:ln w="12700" cap="rnd">
              <a:gradFill flip="none" rotWithShape="1">
                <a:gsLst>
                  <a:gs pos="40000">
                    <a:schemeClr val="accent1">
                      <a:alpha val="0"/>
                    </a:schemeClr>
                  </a:gs>
                  <a:gs pos="100000">
                    <a:schemeClr val="accent1">
                      <a:alpha val="14000"/>
                    </a:schemeClr>
                  </a:gs>
                </a:gsLst>
                <a:lin ang="0" scaled="1"/>
                <a:tileRect/>
              </a:gra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9" name="组合 68">
            <a:extLst>
              <a:ext uri="{FF2B5EF4-FFF2-40B4-BE49-F238E27FC236}">
                <a16:creationId xmlns:a16="http://schemas.microsoft.com/office/drawing/2014/main" id="{2D0701AA-7E61-D977-F79A-EB4129544999}"/>
              </a:ext>
            </a:extLst>
          </p:cNvPr>
          <p:cNvGrpSpPr/>
          <p:nvPr/>
        </p:nvGrpSpPr>
        <p:grpSpPr>
          <a:xfrm>
            <a:off x="9775460" y="2610803"/>
            <a:ext cx="2062755" cy="109652"/>
            <a:chOff x="6299996" y="798398"/>
            <a:chExt cx="2062755" cy="109652"/>
          </a:xfrm>
        </p:grpSpPr>
        <p:cxnSp>
          <p:nvCxnSpPr>
            <p:cNvPr id="70" name="直接箭头连接符 69">
              <a:extLst>
                <a:ext uri="{FF2B5EF4-FFF2-40B4-BE49-F238E27FC236}">
                  <a16:creationId xmlns:a16="http://schemas.microsoft.com/office/drawing/2014/main" id="{625860B9-C69D-0599-49B4-1ECA9A89B41C}"/>
                </a:ext>
              </a:extLst>
            </p:cNvPr>
            <p:cNvCxnSpPr>
              <a:cxnSpLocks/>
            </p:cNvCxnSpPr>
            <p:nvPr/>
          </p:nvCxnSpPr>
          <p:spPr>
            <a:xfrm>
              <a:off x="6562725" y="908050"/>
              <a:ext cx="1800026" cy="0"/>
            </a:xfrm>
            <a:prstGeom prst="straightConnector1">
              <a:avLst/>
            </a:prstGeom>
            <a:ln w="19050">
              <a:gradFill flip="none" rotWithShape="1">
                <a:gsLst>
                  <a:gs pos="0">
                    <a:schemeClr val="accent1">
                      <a:alpha val="0"/>
                    </a:schemeClr>
                  </a:gs>
                  <a:gs pos="83000">
                    <a:schemeClr val="accent1">
                      <a:alpha val="46000"/>
                    </a:schemeClr>
                  </a:gs>
                </a:gsLst>
                <a:lin ang="0" scaled="1"/>
                <a:tileRect/>
              </a:gra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直接连接符 70">
              <a:extLst>
                <a:ext uri="{FF2B5EF4-FFF2-40B4-BE49-F238E27FC236}">
                  <a16:creationId xmlns:a16="http://schemas.microsoft.com/office/drawing/2014/main" id="{6413E3E8-6E95-89E0-A060-7204AD8B3DF7}"/>
                </a:ext>
              </a:extLst>
            </p:cNvPr>
            <p:cNvCxnSpPr>
              <a:cxnSpLocks/>
            </p:cNvCxnSpPr>
            <p:nvPr/>
          </p:nvCxnSpPr>
          <p:spPr>
            <a:xfrm>
              <a:off x="6299996" y="798398"/>
              <a:ext cx="1796096" cy="0"/>
            </a:xfrm>
            <a:prstGeom prst="line">
              <a:avLst/>
            </a:prstGeom>
            <a:ln w="12700" cap="rnd">
              <a:gradFill flip="none" rotWithShape="1">
                <a:gsLst>
                  <a:gs pos="40000">
                    <a:schemeClr val="accent1">
                      <a:alpha val="0"/>
                    </a:schemeClr>
                  </a:gs>
                  <a:gs pos="100000">
                    <a:schemeClr val="accent1">
                      <a:alpha val="14000"/>
                    </a:schemeClr>
                  </a:gs>
                </a:gsLst>
                <a:lin ang="0" scaled="1"/>
                <a:tileRect/>
              </a:gra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标题 2">
            <a:extLst>
              <a:ext uri="{FF2B5EF4-FFF2-40B4-BE49-F238E27FC236}">
                <a16:creationId xmlns:a16="http://schemas.microsoft.com/office/drawing/2014/main" id="{8481795D-B645-D79F-4061-35FAB85A94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能源互联的工作成绩</a:t>
            </a:r>
          </a:p>
        </p:txBody>
      </p:sp>
    </p:spTree>
    <p:extLst>
      <p:ext uri="{BB962C8B-B14F-4D97-AF65-F5344CB8AC3E}">
        <p14:creationId xmlns:p14="http://schemas.microsoft.com/office/powerpoint/2010/main" val="353690336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矩形: 圆角 35">
            <a:extLst>
              <a:ext uri="{FF2B5EF4-FFF2-40B4-BE49-F238E27FC236}">
                <a16:creationId xmlns:a16="http://schemas.microsoft.com/office/drawing/2014/main" id="{5ABEBF16-AF55-78BB-2BF4-6933E870E7B4}"/>
              </a:ext>
            </a:extLst>
          </p:cNvPr>
          <p:cNvSpPr/>
          <p:nvPr/>
        </p:nvSpPr>
        <p:spPr>
          <a:xfrm>
            <a:off x="0" y="4551389"/>
            <a:ext cx="12192000" cy="4442195"/>
          </a:xfrm>
          <a:prstGeom prst="roundRect">
            <a:avLst>
              <a:gd name="adj" fmla="val 9660"/>
            </a:avLst>
          </a:prstGeom>
          <a:gradFill>
            <a:gsLst>
              <a:gs pos="88000">
                <a:schemeClr val="accent2"/>
              </a:gs>
              <a:gs pos="0">
                <a:schemeClr val="accent1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BB49BF20-62D6-5CFE-17C0-900A663FAD46}"/>
              </a:ext>
            </a:extLst>
          </p:cNvPr>
          <p:cNvGrpSpPr/>
          <p:nvPr/>
        </p:nvGrpSpPr>
        <p:grpSpPr>
          <a:xfrm>
            <a:off x="1089145" y="1836165"/>
            <a:ext cx="1667493" cy="566496"/>
            <a:chOff x="1407048" y="2189346"/>
            <a:chExt cx="1667493" cy="566496"/>
          </a:xfr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</p:grpSpPr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5735995D-8274-9E6C-9D5F-F6C093DCAE8E}"/>
                </a:ext>
              </a:extLst>
            </p:cNvPr>
            <p:cNvSpPr>
              <a:spLocks/>
            </p:cNvSpPr>
            <p:nvPr/>
          </p:nvSpPr>
          <p:spPr bwMode="auto">
            <a:xfrm rot="720000" flipH="1">
              <a:off x="2752501" y="2189346"/>
              <a:ext cx="322040" cy="566496"/>
            </a:xfrm>
            <a:custGeom>
              <a:avLst/>
              <a:gdLst>
                <a:gd name="connsiteX0" fmla="*/ 307729 w 516009"/>
                <a:gd name="connsiteY0" fmla="*/ 831477 h 907706"/>
                <a:gd name="connsiteX1" fmla="*/ 304914 w 516009"/>
                <a:gd name="connsiteY1" fmla="*/ 837124 h 907706"/>
                <a:gd name="connsiteX2" fmla="*/ 513195 w 516009"/>
                <a:gd name="connsiteY2" fmla="*/ 907706 h 907706"/>
                <a:gd name="connsiteX3" fmla="*/ 516009 w 516009"/>
                <a:gd name="connsiteY3" fmla="*/ 885120 h 907706"/>
                <a:gd name="connsiteX4" fmla="*/ 307729 w 516009"/>
                <a:gd name="connsiteY4" fmla="*/ 831477 h 907706"/>
                <a:gd name="connsiteX5" fmla="*/ 243933 w 516009"/>
                <a:gd name="connsiteY5" fmla="*/ 798640 h 907706"/>
                <a:gd name="connsiteX6" fmla="*/ 139558 w 516009"/>
                <a:gd name="connsiteY6" fmla="*/ 809195 h 907706"/>
                <a:gd name="connsiteX7" fmla="*/ 181777 w 516009"/>
                <a:gd name="connsiteY7" fmla="*/ 845551 h 907706"/>
                <a:gd name="connsiteX8" fmla="*/ 286152 w 516009"/>
                <a:gd name="connsiteY8" fmla="*/ 831478 h 907706"/>
                <a:gd name="connsiteX9" fmla="*/ 175913 w 516009"/>
                <a:gd name="connsiteY9" fmla="*/ 730622 h 907706"/>
                <a:gd name="connsiteX10" fmla="*/ 72711 w 516009"/>
                <a:gd name="connsiteY10" fmla="*/ 720067 h 907706"/>
                <a:gd name="connsiteX11" fmla="*/ 109066 w 516009"/>
                <a:gd name="connsiteY11" fmla="*/ 761113 h 907706"/>
                <a:gd name="connsiteX12" fmla="*/ 209923 w 516009"/>
                <a:gd name="connsiteY12" fmla="*/ 772841 h 907706"/>
                <a:gd name="connsiteX13" fmla="*/ 248623 w 516009"/>
                <a:gd name="connsiteY13" fmla="*/ 680193 h 907706"/>
                <a:gd name="connsiteX14" fmla="*/ 254487 w 516009"/>
                <a:gd name="connsiteY14" fmla="*/ 781050 h 907706"/>
                <a:gd name="connsiteX15" fmla="*/ 296706 w 516009"/>
                <a:gd name="connsiteY15" fmla="*/ 817405 h 907706"/>
                <a:gd name="connsiteX16" fmla="*/ 290842 w 516009"/>
                <a:gd name="connsiteY16" fmla="*/ 714203 h 907706"/>
                <a:gd name="connsiteX17" fmla="*/ 28146 w 516009"/>
                <a:gd name="connsiteY17" fmla="*/ 618038 h 907706"/>
                <a:gd name="connsiteX18" fmla="*/ 50429 w 516009"/>
                <a:gd name="connsiteY18" fmla="*/ 666120 h 907706"/>
                <a:gd name="connsiteX19" fmla="*/ 147766 w 516009"/>
                <a:gd name="connsiteY19" fmla="*/ 696612 h 907706"/>
                <a:gd name="connsiteX20" fmla="*/ 125484 w 516009"/>
                <a:gd name="connsiteY20" fmla="*/ 649702 h 907706"/>
                <a:gd name="connsiteX21" fmla="*/ 207578 w 516009"/>
                <a:gd name="connsiteY21" fmla="*/ 615692 h 907706"/>
                <a:gd name="connsiteX22" fmla="*/ 193505 w 516009"/>
                <a:gd name="connsiteY22" fmla="*/ 716548 h 907706"/>
                <a:gd name="connsiteX23" fmla="*/ 226342 w 516009"/>
                <a:gd name="connsiteY23" fmla="*/ 758767 h 907706"/>
                <a:gd name="connsiteX24" fmla="*/ 240415 w 516009"/>
                <a:gd name="connsiteY24" fmla="*/ 657911 h 907706"/>
                <a:gd name="connsiteX25" fmla="*/ 2346 w 516009"/>
                <a:gd name="connsiteY25" fmla="*/ 508972 h 907706"/>
                <a:gd name="connsiteX26" fmla="*/ 16419 w 516009"/>
                <a:gd name="connsiteY26" fmla="*/ 561746 h 907706"/>
                <a:gd name="connsiteX27" fmla="*/ 106721 w 516009"/>
                <a:gd name="connsiteY27" fmla="*/ 613348 h 907706"/>
                <a:gd name="connsiteX28" fmla="*/ 92648 w 516009"/>
                <a:gd name="connsiteY28" fmla="*/ 559401 h 907706"/>
                <a:gd name="connsiteX29" fmla="*/ 179431 w 516009"/>
                <a:gd name="connsiteY29" fmla="*/ 542982 h 907706"/>
                <a:gd name="connsiteX30" fmla="*/ 143077 w 516009"/>
                <a:gd name="connsiteY30" fmla="*/ 637975 h 907706"/>
                <a:gd name="connsiteX31" fmla="*/ 167704 w 516009"/>
                <a:gd name="connsiteY31" fmla="*/ 688403 h 907706"/>
                <a:gd name="connsiteX32" fmla="*/ 201713 w 516009"/>
                <a:gd name="connsiteY32" fmla="*/ 593410 h 907706"/>
                <a:gd name="connsiteX33" fmla="*/ 165359 w 516009"/>
                <a:gd name="connsiteY33" fmla="*/ 466753 h 907706"/>
                <a:gd name="connsiteX34" fmla="*/ 111413 w 516009"/>
                <a:gd name="connsiteY34" fmla="*/ 553536 h 907706"/>
                <a:gd name="connsiteX35" fmla="*/ 125486 w 516009"/>
                <a:gd name="connsiteY35" fmla="*/ 607483 h 907706"/>
                <a:gd name="connsiteX36" fmla="*/ 179432 w 516009"/>
                <a:gd name="connsiteY36" fmla="*/ 519527 h 907706"/>
                <a:gd name="connsiteX37" fmla="*/ 0 w 516009"/>
                <a:gd name="connsiteY37" fmla="*/ 396388 h 907706"/>
                <a:gd name="connsiteX38" fmla="*/ 2346 w 516009"/>
                <a:gd name="connsiteY38" fmla="*/ 452681 h 907706"/>
                <a:gd name="connsiteX39" fmla="*/ 80920 w 516009"/>
                <a:gd name="connsiteY39" fmla="*/ 519527 h 907706"/>
                <a:gd name="connsiteX40" fmla="*/ 78575 w 516009"/>
                <a:gd name="connsiteY40" fmla="*/ 464408 h 907706"/>
                <a:gd name="connsiteX41" fmla="*/ 171223 w 516009"/>
                <a:gd name="connsiteY41" fmla="*/ 388180 h 907706"/>
                <a:gd name="connsiteX42" fmla="*/ 97340 w 516009"/>
                <a:gd name="connsiteY42" fmla="*/ 464408 h 907706"/>
                <a:gd name="connsiteX43" fmla="*/ 100858 w 516009"/>
                <a:gd name="connsiteY43" fmla="*/ 517181 h 907706"/>
                <a:gd name="connsiteX44" fmla="*/ 171223 w 516009"/>
                <a:gd name="connsiteY44" fmla="*/ 444471 h 907706"/>
                <a:gd name="connsiteX45" fmla="*/ 22283 w 516009"/>
                <a:gd name="connsiteY45" fmla="*/ 287323 h 907706"/>
                <a:gd name="connsiteX46" fmla="*/ 14074 w 516009"/>
                <a:gd name="connsiteY46" fmla="*/ 340097 h 907706"/>
                <a:gd name="connsiteX47" fmla="*/ 75056 w 516009"/>
                <a:gd name="connsiteY47" fmla="*/ 422189 h 907706"/>
                <a:gd name="connsiteX48" fmla="*/ 83266 w 516009"/>
                <a:gd name="connsiteY48" fmla="*/ 368243 h 907706"/>
                <a:gd name="connsiteX49" fmla="*/ 189987 w 516009"/>
                <a:gd name="connsiteY49" fmla="*/ 315469 h 907706"/>
                <a:gd name="connsiteX50" fmla="*/ 103203 w 516009"/>
                <a:gd name="connsiteY50" fmla="*/ 371761 h 907706"/>
                <a:gd name="connsiteX51" fmla="*/ 94994 w 516009"/>
                <a:gd name="connsiteY51" fmla="*/ 426881 h 907706"/>
                <a:gd name="connsiteX52" fmla="*/ 179432 w 516009"/>
                <a:gd name="connsiteY52" fmla="*/ 368243 h 907706"/>
                <a:gd name="connsiteX53" fmla="*/ 223995 w 516009"/>
                <a:gd name="connsiteY53" fmla="*/ 245104 h 907706"/>
                <a:gd name="connsiteX54" fmla="*/ 129003 w 516009"/>
                <a:gd name="connsiteY54" fmla="*/ 283805 h 907706"/>
                <a:gd name="connsiteX55" fmla="*/ 109066 w 516009"/>
                <a:gd name="connsiteY55" fmla="*/ 334233 h 907706"/>
                <a:gd name="connsiteX56" fmla="*/ 204059 w 516009"/>
                <a:gd name="connsiteY56" fmla="*/ 295533 h 907706"/>
                <a:gd name="connsiteX57" fmla="*/ 66847 w 516009"/>
                <a:gd name="connsiteY57" fmla="*/ 182949 h 907706"/>
                <a:gd name="connsiteX58" fmla="*/ 46911 w 516009"/>
                <a:gd name="connsiteY58" fmla="*/ 233376 h 907706"/>
                <a:gd name="connsiteX59" fmla="*/ 89130 w 516009"/>
                <a:gd name="connsiteY59" fmla="*/ 326023 h 907706"/>
                <a:gd name="connsiteX60" fmla="*/ 109066 w 516009"/>
                <a:gd name="connsiteY60" fmla="*/ 275596 h 907706"/>
                <a:gd name="connsiteX61" fmla="*/ 272078 w 516009"/>
                <a:gd name="connsiteY61" fmla="*/ 185294 h 907706"/>
                <a:gd name="connsiteX62" fmla="*/ 171222 w 516009"/>
                <a:gd name="connsiteY62" fmla="*/ 202885 h 907706"/>
                <a:gd name="connsiteX63" fmla="*/ 143076 w 516009"/>
                <a:gd name="connsiteY63" fmla="*/ 250968 h 907706"/>
                <a:gd name="connsiteX64" fmla="*/ 243932 w 516009"/>
                <a:gd name="connsiteY64" fmla="*/ 231031 h 907706"/>
                <a:gd name="connsiteX65" fmla="*/ 131348 w 516009"/>
                <a:gd name="connsiteY65" fmla="*/ 92647 h 907706"/>
                <a:gd name="connsiteX66" fmla="*/ 100857 w 516009"/>
                <a:gd name="connsiteY66" fmla="*/ 138384 h 907706"/>
                <a:gd name="connsiteX67" fmla="*/ 123139 w 516009"/>
                <a:gd name="connsiteY67" fmla="*/ 236895 h 907706"/>
                <a:gd name="connsiteX68" fmla="*/ 153631 w 516009"/>
                <a:gd name="connsiteY68" fmla="*/ 191158 h 907706"/>
                <a:gd name="connsiteX69" fmla="*/ 333061 w 516009"/>
                <a:gd name="connsiteY69" fmla="*/ 134866 h 907706"/>
                <a:gd name="connsiteX70" fmla="*/ 229860 w 516009"/>
                <a:gd name="connsiteY70" fmla="*/ 132521 h 907706"/>
                <a:gd name="connsiteX71" fmla="*/ 189986 w 516009"/>
                <a:gd name="connsiteY71" fmla="*/ 171221 h 907706"/>
                <a:gd name="connsiteX72" fmla="*/ 294361 w 516009"/>
                <a:gd name="connsiteY72" fmla="*/ 174740 h 907706"/>
                <a:gd name="connsiteX73" fmla="*/ 347134 w 516009"/>
                <a:gd name="connsiteY73" fmla="*/ 87956 h 907706"/>
                <a:gd name="connsiteX74" fmla="*/ 272078 w 516009"/>
                <a:gd name="connsiteY74" fmla="*/ 87956 h 907706"/>
                <a:gd name="connsiteX75" fmla="*/ 243932 w 516009"/>
                <a:gd name="connsiteY75" fmla="*/ 112584 h 907706"/>
                <a:gd name="connsiteX76" fmla="*/ 318988 w 516009"/>
                <a:gd name="connsiteY76" fmla="*/ 116102 h 907706"/>
                <a:gd name="connsiteX77" fmla="*/ 212268 w 516009"/>
                <a:gd name="connsiteY77" fmla="*/ 17591 h 907706"/>
                <a:gd name="connsiteX78" fmla="*/ 175914 w 516009"/>
                <a:gd name="connsiteY78" fmla="*/ 53947 h 907706"/>
                <a:gd name="connsiteX79" fmla="*/ 175913 w 516009"/>
                <a:gd name="connsiteY79" fmla="*/ 158321 h 907706"/>
                <a:gd name="connsiteX80" fmla="*/ 215787 w 516009"/>
                <a:gd name="connsiteY80" fmla="*/ 118448 h 907706"/>
                <a:gd name="connsiteX81" fmla="*/ 260350 w 516009"/>
                <a:gd name="connsiteY81" fmla="*/ 0 h 907706"/>
                <a:gd name="connsiteX82" fmla="*/ 232204 w 516009"/>
                <a:gd name="connsiteY82" fmla="*/ 28146 h 907706"/>
                <a:gd name="connsiteX83" fmla="*/ 232204 w 516009"/>
                <a:gd name="connsiteY83" fmla="*/ 104375 h 907706"/>
                <a:gd name="connsiteX84" fmla="*/ 260350 w 516009"/>
                <a:gd name="connsiteY84" fmla="*/ 76229 h 907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</a:cxnLst>
              <a:rect l="l" t="t" r="r" b="b"/>
              <a:pathLst>
                <a:path w="516009" h="907706">
                  <a:moveTo>
                    <a:pt x="307729" y="831477"/>
                  </a:moveTo>
                  <a:lnTo>
                    <a:pt x="304914" y="837124"/>
                  </a:lnTo>
                  <a:cubicBezTo>
                    <a:pt x="366835" y="876650"/>
                    <a:pt x="440015" y="902060"/>
                    <a:pt x="513195" y="907706"/>
                  </a:cubicBezTo>
                  <a:cubicBezTo>
                    <a:pt x="513195" y="907706"/>
                    <a:pt x="513195" y="907706"/>
                    <a:pt x="516009" y="885120"/>
                  </a:cubicBezTo>
                  <a:cubicBezTo>
                    <a:pt x="442830" y="885120"/>
                    <a:pt x="372465" y="868180"/>
                    <a:pt x="307729" y="831477"/>
                  </a:cubicBezTo>
                  <a:close/>
                  <a:moveTo>
                    <a:pt x="243933" y="798640"/>
                  </a:moveTo>
                  <a:lnTo>
                    <a:pt x="139558" y="809195"/>
                  </a:lnTo>
                  <a:lnTo>
                    <a:pt x="181777" y="845551"/>
                  </a:lnTo>
                  <a:lnTo>
                    <a:pt x="286152" y="831478"/>
                  </a:lnTo>
                  <a:close/>
                  <a:moveTo>
                    <a:pt x="175913" y="730622"/>
                  </a:moveTo>
                  <a:lnTo>
                    <a:pt x="72711" y="720067"/>
                  </a:lnTo>
                  <a:lnTo>
                    <a:pt x="109066" y="761113"/>
                  </a:lnTo>
                  <a:lnTo>
                    <a:pt x="209923" y="772841"/>
                  </a:lnTo>
                  <a:close/>
                  <a:moveTo>
                    <a:pt x="248623" y="680193"/>
                  </a:moveTo>
                  <a:lnTo>
                    <a:pt x="254487" y="781050"/>
                  </a:lnTo>
                  <a:lnTo>
                    <a:pt x="296706" y="817405"/>
                  </a:lnTo>
                  <a:lnTo>
                    <a:pt x="290842" y="714203"/>
                  </a:lnTo>
                  <a:close/>
                  <a:moveTo>
                    <a:pt x="28146" y="618038"/>
                  </a:moveTo>
                  <a:lnTo>
                    <a:pt x="50429" y="666120"/>
                  </a:lnTo>
                  <a:lnTo>
                    <a:pt x="147766" y="696612"/>
                  </a:lnTo>
                  <a:lnTo>
                    <a:pt x="125484" y="649702"/>
                  </a:lnTo>
                  <a:close/>
                  <a:moveTo>
                    <a:pt x="207578" y="615692"/>
                  </a:moveTo>
                  <a:lnTo>
                    <a:pt x="193505" y="716548"/>
                  </a:lnTo>
                  <a:lnTo>
                    <a:pt x="226342" y="758767"/>
                  </a:lnTo>
                  <a:lnTo>
                    <a:pt x="240415" y="657911"/>
                  </a:lnTo>
                  <a:close/>
                  <a:moveTo>
                    <a:pt x="2346" y="508972"/>
                  </a:moveTo>
                  <a:lnTo>
                    <a:pt x="16419" y="561746"/>
                  </a:lnTo>
                  <a:lnTo>
                    <a:pt x="106721" y="613348"/>
                  </a:lnTo>
                  <a:lnTo>
                    <a:pt x="92648" y="559401"/>
                  </a:lnTo>
                  <a:close/>
                  <a:moveTo>
                    <a:pt x="179431" y="542982"/>
                  </a:moveTo>
                  <a:lnTo>
                    <a:pt x="143077" y="637975"/>
                  </a:lnTo>
                  <a:lnTo>
                    <a:pt x="167704" y="688403"/>
                  </a:lnTo>
                  <a:lnTo>
                    <a:pt x="201713" y="593410"/>
                  </a:lnTo>
                  <a:close/>
                  <a:moveTo>
                    <a:pt x="165359" y="466753"/>
                  </a:moveTo>
                  <a:lnTo>
                    <a:pt x="111413" y="553536"/>
                  </a:lnTo>
                  <a:lnTo>
                    <a:pt x="125486" y="607483"/>
                  </a:lnTo>
                  <a:lnTo>
                    <a:pt x="179432" y="519527"/>
                  </a:lnTo>
                  <a:close/>
                  <a:moveTo>
                    <a:pt x="0" y="396388"/>
                  </a:moveTo>
                  <a:lnTo>
                    <a:pt x="2346" y="452681"/>
                  </a:lnTo>
                  <a:lnTo>
                    <a:pt x="80920" y="519527"/>
                  </a:lnTo>
                  <a:lnTo>
                    <a:pt x="78575" y="464408"/>
                  </a:lnTo>
                  <a:close/>
                  <a:moveTo>
                    <a:pt x="171223" y="388180"/>
                  </a:moveTo>
                  <a:lnTo>
                    <a:pt x="97340" y="464408"/>
                  </a:lnTo>
                  <a:lnTo>
                    <a:pt x="100858" y="517181"/>
                  </a:lnTo>
                  <a:lnTo>
                    <a:pt x="171223" y="444471"/>
                  </a:lnTo>
                  <a:close/>
                  <a:moveTo>
                    <a:pt x="22283" y="287323"/>
                  </a:moveTo>
                  <a:lnTo>
                    <a:pt x="14074" y="340097"/>
                  </a:lnTo>
                  <a:lnTo>
                    <a:pt x="75056" y="422189"/>
                  </a:lnTo>
                  <a:lnTo>
                    <a:pt x="83266" y="368243"/>
                  </a:lnTo>
                  <a:close/>
                  <a:moveTo>
                    <a:pt x="189987" y="315469"/>
                  </a:moveTo>
                  <a:lnTo>
                    <a:pt x="103203" y="371761"/>
                  </a:lnTo>
                  <a:lnTo>
                    <a:pt x="94994" y="426881"/>
                  </a:lnTo>
                  <a:lnTo>
                    <a:pt x="179432" y="368243"/>
                  </a:lnTo>
                  <a:close/>
                  <a:moveTo>
                    <a:pt x="223995" y="245104"/>
                  </a:moveTo>
                  <a:lnTo>
                    <a:pt x="129003" y="283805"/>
                  </a:lnTo>
                  <a:lnTo>
                    <a:pt x="109066" y="334233"/>
                  </a:lnTo>
                  <a:lnTo>
                    <a:pt x="204059" y="295533"/>
                  </a:lnTo>
                  <a:close/>
                  <a:moveTo>
                    <a:pt x="66847" y="182949"/>
                  </a:moveTo>
                  <a:lnTo>
                    <a:pt x="46911" y="233376"/>
                  </a:lnTo>
                  <a:lnTo>
                    <a:pt x="89130" y="326023"/>
                  </a:lnTo>
                  <a:lnTo>
                    <a:pt x="109066" y="275596"/>
                  </a:lnTo>
                  <a:close/>
                  <a:moveTo>
                    <a:pt x="272078" y="185294"/>
                  </a:moveTo>
                  <a:lnTo>
                    <a:pt x="171222" y="202885"/>
                  </a:lnTo>
                  <a:lnTo>
                    <a:pt x="143076" y="250968"/>
                  </a:lnTo>
                  <a:lnTo>
                    <a:pt x="243932" y="231031"/>
                  </a:lnTo>
                  <a:close/>
                  <a:moveTo>
                    <a:pt x="131348" y="92647"/>
                  </a:moveTo>
                  <a:lnTo>
                    <a:pt x="100857" y="138384"/>
                  </a:lnTo>
                  <a:lnTo>
                    <a:pt x="123139" y="236895"/>
                  </a:lnTo>
                  <a:lnTo>
                    <a:pt x="153631" y="191158"/>
                  </a:lnTo>
                  <a:close/>
                  <a:moveTo>
                    <a:pt x="333061" y="134866"/>
                  </a:moveTo>
                  <a:lnTo>
                    <a:pt x="229860" y="132521"/>
                  </a:lnTo>
                  <a:lnTo>
                    <a:pt x="189986" y="171221"/>
                  </a:lnTo>
                  <a:lnTo>
                    <a:pt x="294361" y="174740"/>
                  </a:lnTo>
                  <a:close/>
                  <a:moveTo>
                    <a:pt x="347134" y="87956"/>
                  </a:moveTo>
                  <a:lnTo>
                    <a:pt x="272078" y="87956"/>
                  </a:lnTo>
                  <a:lnTo>
                    <a:pt x="243932" y="112584"/>
                  </a:lnTo>
                  <a:lnTo>
                    <a:pt x="318988" y="116102"/>
                  </a:lnTo>
                  <a:close/>
                  <a:moveTo>
                    <a:pt x="212268" y="17591"/>
                  </a:moveTo>
                  <a:lnTo>
                    <a:pt x="175914" y="53947"/>
                  </a:lnTo>
                  <a:lnTo>
                    <a:pt x="175913" y="158321"/>
                  </a:lnTo>
                  <a:lnTo>
                    <a:pt x="215787" y="118448"/>
                  </a:lnTo>
                  <a:close/>
                  <a:moveTo>
                    <a:pt x="260350" y="0"/>
                  </a:moveTo>
                  <a:lnTo>
                    <a:pt x="232204" y="28146"/>
                  </a:lnTo>
                  <a:lnTo>
                    <a:pt x="232204" y="104375"/>
                  </a:lnTo>
                  <a:lnTo>
                    <a:pt x="260350" y="762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400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D5BBBE00-9931-406C-1385-FA697A0441B6}"/>
                </a:ext>
              </a:extLst>
            </p:cNvPr>
            <p:cNvSpPr>
              <a:spLocks/>
            </p:cNvSpPr>
            <p:nvPr/>
          </p:nvSpPr>
          <p:spPr bwMode="auto">
            <a:xfrm rot="20880000">
              <a:off x="1407048" y="2189348"/>
              <a:ext cx="322039" cy="566494"/>
            </a:xfrm>
            <a:custGeom>
              <a:avLst/>
              <a:gdLst>
                <a:gd name="connsiteX0" fmla="*/ 307729 w 516008"/>
                <a:gd name="connsiteY0" fmla="*/ 831475 h 907703"/>
                <a:gd name="connsiteX1" fmla="*/ 516008 w 516008"/>
                <a:gd name="connsiteY1" fmla="*/ 885117 h 907703"/>
                <a:gd name="connsiteX2" fmla="*/ 513194 w 516008"/>
                <a:gd name="connsiteY2" fmla="*/ 907703 h 907703"/>
                <a:gd name="connsiteX3" fmla="*/ 304914 w 516008"/>
                <a:gd name="connsiteY3" fmla="*/ 837121 h 907703"/>
                <a:gd name="connsiteX4" fmla="*/ 243933 w 516008"/>
                <a:gd name="connsiteY4" fmla="*/ 798638 h 907703"/>
                <a:gd name="connsiteX5" fmla="*/ 286152 w 516008"/>
                <a:gd name="connsiteY5" fmla="*/ 831475 h 907703"/>
                <a:gd name="connsiteX6" fmla="*/ 181777 w 516008"/>
                <a:gd name="connsiteY6" fmla="*/ 845548 h 907703"/>
                <a:gd name="connsiteX7" fmla="*/ 139558 w 516008"/>
                <a:gd name="connsiteY7" fmla="*/ 809193 h 907703"/>
                <a:gd name="connsiteX8" fmla="*/ 175912 w 516008"/>
                <a:gd name="connsiteY8" fmla="*/ 730618 h 907703"/>
                <a:gd name="connsiteX9" fmla="*/ 209922 w 516008"/>
                <a:gd name="connsiteY9" fmla="*/ 772837 h 907703"/>
                <a:gd name="connsiteX10" fmla="*/ 109066 w 516008"/>
                <a:gd name="connsiteY10" fmla="*/ 761110 h 907703"/>
                <a:gd name="connsiteX11" fmla="*/ 72711 w 516008"/>
                <a:gd name="connsiteY11" fmla="*/ 720063 h 907703"/>
                <a:gd name="connsiteX12" fmla="*/ 248622 w 516008"/>
                <a:gd name="connsiteY12" fmla="*/ 680190 h 907703"/>
                <a:gd name="connsiteX13" fmla="*/ 290842 w 516008"/>
                <a:gd name="connsiteY13" fmla="*/ 714200 h 907703"/>
                <a:gd name="connsiteX14" fmla="*/ 296705 w 516008"/>
                <a:gd name="connsiteY14" fmla="*/ 817401 h 907703"/>
                <a:gd name="connsiteX15" fmla="*/ 254486 w 516008"/>
                <a:gd name="connsiteY15" fmla="*/ 781046 h 907703"/>
                <a:gd name="connsiteX16" fmla="*/ 28146 w 516008"/>
                <a:gd name="connsiteY16" fmla="*/ 618036 h 907703"/>
                <a:gd name="connsiteX17" fmla="*/ 125484 w 516008"/>
                <a:gd name="connsiteY17" fmla="*/ 649700 h 907703"/>
                <a:gd name="connsiteX18" fmla="*/ 147766 w 516008"/>
                <a:gd name="connsiteY18" fmla="*/ 696609 h 907703"/>
                <a:gd name="connsiteX19" fmla="*/ 50429 w 516008"/>
                <a:gd name="connsiteY19" fmla="*/ 666118 h 907703"/>
                <a:gd name="connsiteX20" fmla="*/ 207577 w 516008"/>
                <a:gd name="connsiteY20" fmla="*/ 615689 h 907703"/>
                <a:gd name="connsiteX21" fmla="*/ 240414 w 516008"/>
                <a:gd name="connsiteY21" fmla="*/ 657908 h 907703"/>
                <a:gd name="connsiteX22" fmla="*/ 226341 w 516008"/>
                <a:gd name="connsiteY22" fmla="*/ 758764 h 907703"/>
                <a:gd name="connsiteX23" fmla="*/ 193504 w 516008"/>
                <a:gd name="connsiteY23" fmla="*/ 716545 h 907703"/>
                <a:gd name="connsiteX24" fmla="*/ 2346 w 516008"/>
                <a:gd name="connsiteY24" fmla="*/ 508970 h 907703"/>
                <a:gd name="connsiteX25" fmla="*/ 92647 w 516008"/>
                <a:gd name="connsiteY25" fmla="*/ 559398 h 907703"/>
                <a:gd name="connsiteX26" fmla="*/ 106720 w 516008"/>
                <a:gd name="connsiteY26" fmla="*/ 613344 h 907703"/>
                <a:gd name="connsiteX27" fmla="*/ 16419 w 516008"/>
                <a:gd name="connsiteY27" fmla="*/ 561743 h 907703"/>
                <a:gd name="connsiteX28" fmla="*/ 179431 w 516008"/>
                <a:gd name="connsiteY28" fmla="*/ 542979 h 907703"/>
                <a:gd name="connsiteX29" fmla="*/ 201713 w 516008"/>
                <a:gd name="connsiteY29" fmla="*/ 593407 h 907703"/>
                <a:gd name="connsiteX30" fmla="*/ 167703 w 516008"/>
                <a:gd name="connsiteY30" fmla="*/ 688399 h 907703"/>
                <a:gd name="connsiteX31" fmla="*/ 143076 w 516008"/>
                <a:gd name="connsiteY31" fmla="*/ 637971 h 907703"/>
                <a:gd name="connsiteX32" fmla="*/ 165358 w 516008"/>
                <a:gd name="connsiteY32" fmla="*/ 466750 h 907703"/>
                <a:gd name="connsiteX33" fmla="*/ 179431 w 516008"/>
                <a:gd name="connsiteY33" fmla="*/ 519524 h 907703"/>
                <a:gd name="connsiteX34" fmla="*/ 125485 w 516008"/>
                <a:gd name="connsiteY34" fmla="*/ 607479 h 907703"/>
                <a:gd name="connsiteX35" fmla="*/ 111412 w 516008"/>
                <a:gd name="connsiteY35" fmla="*/ 553533 h 907703"/>
                <a:gd name="connsiteX36" fmla="*/ 0 w 516008"/>
                <a:gd name="connsiteY36" fmla="*/ 396386 h 907703"/>
                <a:gd name="connsiteX37" fmla="*/ 78575 w 516008"/>
                <a:gd name="connsiteY37" fmla="*/ 464405 h 907703"/>
                <a:gd name="connsiteX38" fmla="*/ 80920 w 516008"/>
                <a:gd name="connsiteY38" fmla="*/ 519524 h 907703"/>
                <a:gd name="connsiteX39" fmla="*/ 2346 w 516008"/>
                <a:gd name="connsiteY39" fmla="*/ 452678 h 907703"/>
                <a:gd name="connsiteX40" fmla="*/ 171221 w 516008"/>
                <a:gd name="connsiteY40" fmla="*/ 388178 h 907703"/>
                <a:gd name="connsiteX41" fmla="*/ 171222 w 516008"/>
                <a:gd name="connsiteY41" fmla="*/ 444469 h 907703"/>
                <a:gd name="connsiteX42" fmla="*/ 100857 w 516008"/>
                <a:gd name="connsiteY42" fmla="*/ 517180 h 907703"/>
                <a:gd name="connsiteX43" fmla="*/ 97339 w 516008"/>
                <a:gd name="connsiteY43" fmla="*/ 464406 h 907703"/>
                <a:gd name="connsiteX44" fmla="*/ 22283 w 516008"/>
                <a:gd name="connsiteY44" fmla="*/ 287321 h 907703"/>
                <a:gd name="connsiteX45" fmla="*/ 83265 w 516008"/>
                <a:gd name="connsiteY45" fmla="*/ 368241 h 907703"/>
                <a:gd name="connsiteX46" fmla="*/ 75056 w 516008"/>
                <a:gd name="connsiteY46" fmla="*/ 422187 h 907703"/>
                <a:gd name="connsiteX47" fmla="*/ 14073 w 516008"/>
                <a:gd name="connsiteY47" fmla="*/ 340095 h 907703"/>
                <a:gd name="connsiteX48" fmla="*/ 189986 w 516008"/>
                <a:gd name="connsiteY48" fmla="*/ 315468 h 907703"/>
                <a:gd name="connsiteX49" fmla="*/ 179431 w 516008"/>
                <a:gd name="connsiteY49" fmla="*/ 368241 h 907703"/>
                <a:gd name="connsiteX50" fmla="*/ 94993 w 516008"/>
                <a:gd name="connsiteY50" fmla="*/ 426878 h 907703"/>
                <a:gd name="connsiteX51" fmla="*/ 103202 w 516008"/>
                <a:gd name="connsiteY51" fmla="*/ 371759 h 907703"/>
                <a:gd name="connsiteX52" fmla="*/ 223995 w 516008"/>
                <a:gd name="connsiteY52" fmla="*/ 245103 h 907703"/>
                <a:gd name="connsiteX53" fmla="*/ 204059 w 516008"/>
                <a:gd name="connsiteY53" fmla="*/ 295531 h 907703"/>
                <a:gd name="connsiteX54" fmla="*/ 109066 w 516008"/>
                <a:gd name="connsiteY54" fmla="*/ 334232 h 907703"/>
                <a:gd name="connsiteX55" fmla="*/ 129003 w 516008"/>
                <a:gd name="connsiteY55" fmla="*/ 283804 h 907703"/>
                <a:gd name="connsiteX56" fmla="*/ 66847 w 516008"/>
                <a:gd name="connsiteY56" fmla="*/ 182947 h 907703"/>
                <a:gd name="connsiteX57" fmla="*/ 109066 w 516008"/>
                <a:gd name="connsiteY57" fmla="*/ 275594 h 907703"/>
                <a:gd name="connsiteX58" fmla="*/ 89129 w 516008"/>
                <a:gd name="connsiteY58" fmla="*/ 326022 h 907703"/>
                <a:gd name="connsiteX59" fmla="*/ 46910 w 516008"/>
                <a:gd name="connsiteY59" fmla="*/ 233375 h 907703"/>
                <a:gd name="connsiteX60" fmla="*/ 272078 w 516008"/>
                <a:gd name="connsiteY60" fmla="*/ 185292 h 907703"/>
                <a:gd name="connsiteX61" fmla="*/ 243932 w 516008"/>
                <a:gd name="connsiteY61" fmla="*/ 231030 h 907703"/>
                <a:gd name="connsiteX62" fmla="*/ 143076 w 516008"/>
                <a:gd name="connsiteY62" fmla="*/ 250967 h 907703"/>
                <a:gd name="connsiteX63" fmla="*/ 171222 w 516008"/>
                <a:gd name="connsiteY63" fmla="*/ 202884 h 907703"/>
                <a:gd name="connsiteX64" fmla="*/ 131348 w 516008"/>
                <a:gd name="connsiteY64" fmla="*/ 92646 h 907703"/>
                <a:gd name="connsiteX65" fmla="*/ 153630 w 516008"/>
                <a:gd name="connsiteY65" fmla="*/ 191157 h 907703"/>
                <a:gd name="connsiteX66" fmla="*/ 123139 w 516008"/>
                <a:gd name="connsiteY66" fmla="*/ 236894 h 907703"/>
                <a:gd name="connsiteX67" fmla="*/ 100856 w 516008"/>
                <a:gd name="connsiteY67" fmla="*/ 138383 h 907703"/>
                <a:gd name="connsiteX68" fmla="*/ 333060 w 516008"/>
                <a:gd name="connsiteY68" fmla="*/ 134865 h 907703"/>
                <a:gd name="connsiteX69" fmla="*/ 294359 w 516008"/>
                <a:gd name="connsiteY69" fmla="*/ 174739 h 907703"/>
                <a:gd name="connsiteX70" fmla="*/ 189985 w 516008"/>
                <a:gd name="connsiteY70" fmla="*/ 171221 h 907703"/>
                <a:gd name="connsiteX71" fmla="*/ 229858 w 516008"/>
                <a:gd name="connsiteY71" fmla="*/ 132520 h 907703"/>
                <a:gd name="connsiteX72" fmla="*/ 347134 w 516008"/>
                <a:gd name="connsiteY72" fmla="*/ 87955 h 907703"/>
                <a:gd name="connsiteX73" fmla="*/ 318987 w 516008"/>
                <a:gd name="connsiteY73" fmla="*/ 116102 h 907703"/>
                <a:gd name="connsiteX74" fmla="*/ 243932 w 516008"/>
                <a:gd name="connsiteY74" fmla="*/ 112583 h 907703"/>
                <a:gd name="connsiteX75" fmla="*/ 272078 w 516008"/>
                <a:gd name="connsiteY75" fmla="*/ 87955 h 907703"/>
                <a:gd name="connsiteX76" fmla="*/ 212267 w 516008"/>
                <a:gd name="connsiteY76" fmla="*/ 17590 h 907703"/>
                <a:gd name="connsiteX77" fmla="*/ 215785 w 516008"/>
                <a:gd name="connsiteY77" fmla="*/ 118446 h 907703"/>
                <a:gd name="connsiteX78" fmla="*/ 175912 w 516008"/>
                <a:gd name="connsiteY78" fmla="*/ 158320 h 907703"/>
                <a:gd name="connsiteX79" fmla="*/ 175912 w 516008"/>
                <a:gd name="connsiteY79" fmla="*/ 53946 h 907703"/>
                <a:gd name="connsiteX80" fmla="*/ 260350 w 516008"/>
                <a:gd name="connsiteY80" fmla="*/ 0 h 907703"/>
                <a:gd name="connsiteX81" fmla="*/ 260350 w 516008"/>
                <a:gd name="connsiteY81" fmla="*/ 76228 h 907703"/>
                <a:gd name="connsiteX82" fmla="*/ 232204 w 516008"/>
                <a:gd name="connsiteY82" fmla="*/ 104373 h 907703"/>
                <a:gd name="connsiteX83" fmla="*/ 232204 w 516008"/>
                <a:gd name="connsiteY83" fmla="*/ 28145 h 9077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516008" h="907703">
                  <a:moveTo>
                    <a:pt x="307729" y="831475"/>
                  </a:moveTo>
                  <a:cubicBezTo>
                    <a:pt x="372464" y="868177"/>
                    <a:pt x="442829" y="885117"/>
                    <a:pt x="516008" y="885117"/>
                  </a:cubicBezTo>
                  <a:cubicBezTo>
                    <a:pt x="513194" y="907703"/>
                    <a:pt x="513194" y="907703"/>
                    <a:pt x="513194" y="907703"/>
                  </a:cubicBezTo>
                  <a:cubicBezTo>
                    <a:pt x="440014" y="902057"/>
                    <a:pt x="366835" y="876647"/>
                    <a:pt x="304914" y="837121"/>
                  </a:cubicBezTo>
                  <a:close/>
                  <a:moveTo>
                    <a:pt x="243933" y="798638"/>
                  </a:moveTo>
                  <a:lnTo>
                    <a:pt x="286152" y="831475"/>
                  </a:lnTo>
                  <a:lnTo>
                    <a:pt x="181777" y="845548"/>
                  </a:lnTo>
                  <a:lnTo>
                    <a:pt x="139558" y="809193"/>
                  </a:lnTo>
                  <a:close/>
                  <a:moveTo>
                    <a:pt x="175912" y="730618"/>
                  </a:moveTo>
                  <a:lnTo>
                    <a:pt x="209922" y="772837"/>
                  </a:lnTo>
                  <a:lnTo>
                    <a:pt x="109066" y="761110"/>
                  </a:lnTo>
                  <a:lnTo>
                    <a:pt x="72711" y="720063"/>
                  </a:lnTo>
                  <a:close/>
                  <a:moveTo>
                    <a:pt x="248622" y="680190"/>
                  </a:moveTo>
                  <a:lnTo>
                    <a:pt x="290842" y="714200"/>
                  </a:lnTo>
                  <a:lnTo>
                    <a:pt x="296705" y="817401"/>
                  </a:lnTo>
                  <a:lnTo>
                    <a:pt x="254486" y="781046"/>
                  </a:lnTo>
                  <a:close/>
                  <a:moveTo>
                    <a:pt x="28146" y="618036"/>
                  </a:moveTo>
                  <a:lnTo>
                    <a:pt x="125484" y="649700"/>
                  </a:lnTo>
                  <a:lnTo>
                    <a:pt x="147766" y="696609"/>
                  </a:lnTo>
                  <a:lnTo>
                    <a:pt x="50429" y="666118"/>
                  </a:lnTo>
                  <a:close/>
                  <a:moveTo>
                    <a:pt x="207577" y="615689"/>
                  </a:moveTo>
                  <a:lnTo>
                    <a:pt x="240414" y="657908"/>
                  </a:lnTo>
                  <a:lnTo>
                    <a:pt x="226341" y="758764"/>
                  </a:lnTo>
                  <a:lnTo>
                    <a:pt x="193504" y="716545"/>
                  </a:lnTo>
                  <a:close/>
                  <a:moveTo>
                    <a:pt x="2346" y="508970"/>
                  </a:moveTo>
                  <a:lnTo>
                    <a:pt x="92647" y="559398"/>
                  </a:lnTo>
                  <a:lnTo>
                    <a:pt x="106720" y="613344"/>
                  </a:lnTo>
                  <a:lnTo>
                    <a:pt x="16419" y="561743"/>
                  </a:lnTo>
                  <a:close/>
                  <a:moveTo>
                    <a:pt x="179431" y="542979"/>
                  </a:moveTo>
                  <a:lnTo>
                    <a:pt x="201713" y="593407"/>
                  </a:lnTo>
                  <a:lnTo>
                    <a:pt x="167703" y="688399"/>
                  </a:lnTo>
                  <a:lnTo>
                    <a:pt x="143076" y="637971"/>
                  </a:lnTo>
                  <a:close/>
                  <a:moveTo>
                    <a:pt x="165358" y="466750"/>
                  </a:moveTo>
                  <a:lnTo>
                    <a:pt x="179431" y="519524"/>
                  </a:lnTo>
                  <a:lnTo>
                    <a:pt x="125485" y="607479"/>
                  </a:lnTo>
                  <a:lnTo>
                    <a:pt x="111412" y="553533"/>
                  </a:lnTo>
                  <a:close/>
                  <a:moveTo>
                    <a:pt x="0" y="396386"/>
                  </a:moveTo>
                  <a:lnTo>
                    <a:pt x="78575" y="464405"/>
                  </a:lnTo>
                  <a:lnTo>
                    <a:pt x="80920" y="519524"/>
                  </a:lnTo>
                  <a:lnTo>
                    <a:pt x="2346" y="452678"/>
                  </a:lnTo>
                  <a:close/>
                  <a:moveTo>
                    <a:pt x="171221" y="388178"/>
                  </a:moveTo>
                  <a:lnTo>
                    <a:pt x="171222" y="444469"/>
                  </a:lnTo>
                  <a:lnTo>
                    <a:pt x="100857" y="517180"/>
                  </a:lnTo>
                  <a:lnTo>
                    <a:pt x="97339" y="464406"/>
                  </a:lnTo>
                  <a:close/>
                  <a:moveTo>
                    <a:pt x="22283" y="287321"/>
                  </a:moveTo>
                  <a:lnTo>
                    <a:pt x="83265" y="368241"/>
                  </a:lnTo>
                  <a:lnTo>
                    <a:pt x="75056" y="422187"/>
                  </a:lnTo>
                  <a:lnTo>
                    <a:pt x="14073" y="340095"/>
                  </a:lnTo>
                  <a:close/>
                  <a:moveTo>
                    <a:pt x="189986" y="315468"/>
                  </a:moveTo>
                  <a:lnTo>
                    <a:pt x="179431" y="368241"/>
                  </a:lnTo>
                  <a:lnTo>
                    <a:pt x="94993" y="426878"/>
                  </a:lnTo>
                  <a:lnTo>
                    <a:pt x="103202" y="371759"/>
                  </a:lnTo>
                  <a:close/>
                  <a:moveTo>
                    <a:pt x="223995" y="245103"/>
                  </a:moveTo>
                  <a:lnTo>
                    <a:pt x="204059" y="295531"/>
                  </a:lnTo>
                  <a:lnTo>
                    <a:pt x="109066" y="334232"/>
                  </a:lnTo>
                  <a:lnTo>
                    <a:pt x="129003" y="283804"/>
                  </a:lnTo>
                  <a:close/>
                  <a:moveTo>
                    <a:pt x="66847" y="182947"/>
                  </a:moveTo>
                  <a:lnTo>
                    <a:pt x="109066" y="275594"/>
                  </a:lnTo>
                  <a:lnTo>
                    <a:pt x="89129" y="326022"/>
                  </a:lnTo>
                  <a:lnTo>
                    <a:pt x="46910" y="233375"/>
                  </a:lnTo>
                  <a:close/>
                  <a:moveTo>
                    <a:pt x="272078" y="185292"/>
                  </a:moveTo>
                  <a:lnTo>
                    <a:pt x="243932" y="231030"/>
                  </a:lnTo>
                  <a:lnTo>
                    <a:pt x="143076" y="250967"/>
                  </a:lnTo>
                  <a:lnTo>
                    <a:pt x="171222" y="202884"/>
                  </a:lnTo>
                  <a:close/>
                  <a:moveTo>
                    <a:pt x="131348" y="92646"/>
                  </a:moveTo>
                  <a:lnTo>
                    <a:pt x="153630" y="191157"/>
                  </a:lnTo>
                  <a:lnTo>
                    <a:pt x="123139" y="236894"/>
                  </a:lnTo>
                  <a:lnTo>
                    <a:pt x="100856" y="138383"/>
                  </a:lnTo>
                  <a:close/>
                  <a:moveTo>
                    <a:pt x="333060" y="134865"/>
                  </a:moveTo>
                  <a:lnTo>
                    <a:pt x="294359" y="174739"/>
                  </a:lnTo>
                  <a:lnTo>
                    <a:pt x="189985" y="171221"/>
                  </a:lnTo>
                  <a:lnTo>
                    <a:pt x="229858" y="132520"/>
                  </a:lnTo>
                  <a:close/>
                  <a:moveTo>
                    <a:pt x="347134" y="87955"/>
                  </a:moveTo>
                  <a:lnTo>
                    <a:pt x="318987" y="116102"/>
                  </a:lnTo>
                  <a:lnTo>
                    <a:pt x="243932" y="112583"/>
                  </a:lnTo>
                  <a:lnTo>
                    <a:pt x="272078" y="87955"/>
                  </a:lnTo>
                  <a:close/>
                  <a:moveTo>
                    <a:pt x="212267" y="17590"/>
                  </a:moveTo>
                  <a:lnTo>
                    <a:pt x="215785" y="118446"/>
                  </a:lnTo>
                  <a:lnTo>
                    <a:pt x="175912" y="158320"/>
                  </a:lnTo>
                  <a:lnTo>
                    <a:pt x="175912" y="53946"/>
                  </a:lnTo>
                  <a:close/>
                  <a:moveTo>
                    <a:pt x="260350" y="0"/>
                  </a:moveTo>
                  <a:lnTo>
                    <a:pt x="260350" y="76228"/>
                  </a:lnTo>
                  <a:lnTo>
                    <a:pt x="232204" y="104373"/>
                  </a:lnTo>
                  <a:lnTo>
                    <a:pt x="232204" y="281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400"/>
            </a:p>
          </p:txBody>
        </p:sp>
      </p:grpSp>
      <p:sp>
        <p:nvSpPr>
          <p:cNvPr id="40" name="文本框 39">
            <a:extLst>
              <a:ext uri="{FF2B5EF4-FFF2-40B4-BE49-F238E27FC236}">
                <a16:creationId xmlns:a16="http://schemas.microsoft.com/office/drawing/2014/main" id="{9BE9CD46-4DC0-B425-93B3-C3F588377C63}"/>
              </a:ext>
            </a:extLst>
          </p:cNvPr>
          <p:cNvSpPr txBox="1"/>
          <p:nvPr/>
        </p:nvSpPr>
        <p:spPr>
          <a:xfrm>
            <a:off x="1349200" y="1885869"/>
            <a:ext cx="1147384" cy="276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>
              <a:defRPr sz="1400">
                <a:latin typeface="+mn-ea"/>
              </a:defRPr>
            </a:lvl1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800" dirty="0">
                <a:solidFill>
                  <a:schemeClr val="accent1"/>
                </a:solidFill>
                <a:latin typeface="+mj-ea"/>
                <a:ea typeface="+mj-ea"/>
              </a:rPr>
              <a:t>年度贡献奖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26BEAB61-C905-8020-3DF0-704E1803A57F}"/>
              </a:ext>
            </a:extLst>
          </p:cNvPr>
          <p:cNvSpPr txBox="1"/>
          <p:nvPr/>
        </p:nvSpPr>
        <p:spPr>
          <a:xfrm>
            <a:off x="1349200" y="2180767"/>
            <a:ext cx="1147384" cy="1692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>
              <a:defRPr sz="1400">
                <a:latin typeface="+mn-ea"/>
              </a:defRPr>
            </a:lvl1pPr>
          </a:lstStyle>
          <a:p>
            <a:pPr algn="ctr"/>
            <a:r>
              <a:rPr lang="en-US" altLang="zh-CN" sz="1100" dirty="0" err="1">
                <a:solidFill>
                  <a:schemeClr val="bg1">
                    <a:lumMod val="75000"/>
                  </a:schemeClr>
                </a:solidFill>
              </a:rPr>
              <a:t>xxxxx</a:t>
            </a:r>
            <a:endParaRPr lang="zh-CN" altLang="en-US" sz="1100" dirty="0">
              <a:solidFill>
                <a:schemeClr val="bg1">
                  <a:lumMod val="75000"/>
                </a:schemeClr>
              </a:solidFill>
            </a:endParaRPr>
          </a:p>
        </p:txBody>
      </p: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B7214E49-5BE8-20ED-2B7E-ECC3E9F0F891}"/>
              </a:ext>
            </a:extLst>
          </p:cNvPr>
          <p:cNvGrpSpPr/>
          <p:nvPr/>
        </p:nvGrpSpPr>
        <p:grpSpPr>
          <a:xfrm>
            <a:off x="771353" y="2784153"/>
            <a:ext cx="2343369" cy="2936335"/>
            <a:chOff x="1528626" y="3530055"/>
            <a:chExt cx="1768040" cy="2215425"/>
          </a:xfrm>
          <a:effectLst>
            <a:reflection blurRad="38100" stA="45000" endPos="16000" dir="5400000" sy="-100000" algn="bl" rotWithShape="0"/>
          </a:effectLst>
        </p:grpSpPr>
        <p:pic>
          <p:nvPicPr>
            <p:cNvPr id="43" name="Picture 4">
              <a:extLst>
                <a:ext uri="{FF2B5EF4-FFF2-40B4-BE49-F238E27FC236}">
                  <a16:creationId xmlns:a16="http://schemas.microsoft.com/office/drawing/2014/main" id="{077EF135-FD72-39CC-D01F-EB598B7EF03D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 cstate="screen">
              <a:grayscl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48000" contrast="12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l="19298" t="10341" r="19610" b="13109"/>
            <a:stretch/>
          </p:blipFill>
          <p:spPr bwMode="auto">
            <a:xfrm>
              <a:off x="1528626" y="3530055"/>
              <a:ext cx="1768040" cy="22154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4" name="Picture 8" descr="F:\MY COMPANY\陕西昊一科工贸有限公司\川庆入网证\中国石油集团川庆钻探工程有限公司入网证.jpg">
              <a:extLst>
                <a:ext uri="{FF2B5EF4-FFF2-40B4-BE49-F238E27FC236}">
                  <a16:creationId xmlns:a16="http://schemas.microsoft.com/office/drawing/2014/main" id="{8576283A-0C26-6D4D-5A52-8F8B76C74B13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5" cstate="screen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artisticBlur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l="8953" t="7162" r="8953" b="8114"/>
            <a:stretch/>
          </p:blipFill>
          <p:spPr bwMode="auto">
            <a:xfrm>
              <a:off x="1748717" y="3730407"/>
              <a:ext cx="1327858" cy="1836924"/>
            </a:xfrm>
            <a:prstGeom prst="rect">
              <a:avLst/>
            </a:prstGeom>
            <a:noFill/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AAEE8E63-7968-51B6-78E8-98E45DB07E9E}"/>
              </a:ext>
            </a:extLst>
          </p:cNvPr>
          <p:cNvGrpSpPr/>
          <p:nvPr/>
        </p:nvGrpSpPr>
        <p:grpSpPr>
          <a:xfrm>
            <a:off x="6308637" y="2784153"/>
            <a:ext cx="2343369" cy="2936335"/>
            <a:chOff x="8983908" y="3530055"/>
            <a:chExt cx="1768040" cy="2215425"/>
          </a:xfrm>
          <a:effectLst>
            <a:reflection blurRad="38100" stA="45000" endPos="16000" dir="5400000" sy="-100000" algn="bl" rotWithShape="0"/>
          </a:effectLst>
        </p:grpSpPr>
        <p:pic>
          <p:nvPicPr>
            <p:cNvPr id="46" name="Picture 4">
              <a:extLst>
                <a:ext uri="{FF2B5EF4-FFF2-40B4-BE49-F238E27FC236}">
                  <a16:creationId xmlns:a16="http://schemas.microsoft.com/office/drawing/2014/main" id="{0FED54EE-C22C-A7B1-D4D6-F599472CC592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 cstate="screen">
              <a:grayscl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48000" contrast="12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l="19298" t="10341" r="19610" b="13109"/>
            <a:stretch/>
          </p:blipFill>
          <p:spPr bwMode="auto">
            <a:xfrm>
              <a:off x="8983908" y="3530055"/>
              <a:ext cx="1768040" cy="22154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7" name="Picture 2" descr="F:\MY COMPANY\陕西昊一科工贸有限公司\2012年资质\2012年昊一资质\质量认证2.jpg">
              <a:extLst>
                <a:ext uri="{FF2B5EF4-FFF2-40B4-BE49-F238E27FC236}">
                  <a16:creationId xmlns:a16="http://schemas.microsoft.com/office/drawing/2014/main" id="{713F0CA2-6904-206B-F65C-576669EDB208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7" cstate="screen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artisticBlur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l="9772" t="6983" r="8876" b="9667"/>
            <a:stretch/>
          </p:blipFill>
          <p:spPr bwMode="auto">
            <a:xfrm>
              <a:off x="9205513" y="3730407"/>
              <a:ext cx="1324830" cy="1836924"/>
            </a:xfrm>
            <a:prstGeom prst="rect">
              <a:avLst/>
            </a:prstGeom>
            <a:noFill/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630D5209-62A8-DB77-9B16-AA7DE507D7E4}"/>
              </a:ext>
            </a:extLst>
          </p:cNvPr>
          <p:cNvGrpSpPr/>
          <p:nvPr/>
        </p:nvGrpSpPr>
        <p:grpSpPr>
          <a:xfrm>
            <a:off x="3539995" y="2784153"/>
            <a:ext cx="2343369" cy="2936335"/>
            <a:chOff x="5396642" y="3530055"/>
            <a:chExt cx="1768040" cy="2215425"/>
          </a:xfrm>
          <a:effectLst>
            <a:reflection blurRad="38100" stA="45000" endPos="16000" dir="5400000" sy="-100000" algn="bl" rotWithShape="0"/>
          </a:effectLst>
        </p:grpSpPr>
        <p:pic>
          <p:nvPicPr>
            <p:cNvPr id="49" name="Picture 4">
              <a:extLst>
                <a:ext uri="{FF2B5EF4-FFF2-40B4-BE49-F238E27FC236}">
                  <a16:creationId xmlns:a16="http://schemas.microsoft.com/office/drawing/2014/main" id="{E41DE610-8E92-9320-A038-DDC3F0DC79C9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 cstate="screen">
              <a:grayscl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48000" contrast="12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l="19298" t="10341" r="19610" b="13109"/>
            <a:stretch/>
          </p:blipFill>
          <p:spPr bwMode="auto">
            <a:xfrm>
              <a:off x="5396642" y="3530055"/>
              <a:ext cx="1768040" cy="22154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0" name="Picture 2" descr="F:\MY COMPANY\陕西昊一科工贸有限公司\川庆入网证\中国石油集团川庆钻探工程有限公司入网证准入产品02.jpg">
              <a:extLst>
                <a:ext uri="{FF2B5EF4-FFF2-40B4-BE49-F238E27FC236}">
                  <a16:creationId xmlns:a16="http://schemas.microsoft.com/office/drawing/2014/main" id="{95E64C8C-1E6E-6750-2FE1-5C083323D01F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9" cstate="screen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artisticBlur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l="9580" t="7352" r="9580" b="7923"/>
            <a:stretch/>
          </p:blipFill>
          <p:spPr bwMode="auto">
            <a:xfrm>
              <a:off x="5631326" y="3730407"/>
              <a:ext cx="1298672" cy="1836924"/>
            </a:xfrm>
            <a:prstGeom prst="rect">
              <a:avLst/>
            </a:prstGeom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F42BC429-43E6-DCB4-2591-A3D9DBFF39A5}"/>
              </a:ext>
            </a:extLst>
          </p:cNvPr>
          <p:cNvGrpSpPr/>
          <p:nvPr/>
        </p:nvGrpSpPr>
        <p:grpSpPr>
          <a:xfrm>
            <a:off x="9077279" y="2784153"/>
            <a:ext cx="2343369" cy="2936335"/>
            <a:chOff x="8983908" y="3530055"/>
            <a:chExt cx="1768040" cy="2215425"/>
          </a:xfrm>
          <a:effectLst>
            <a:reflection blurRad="38100" stA="45000" endPos="16000" dir="5400000" sy="-100000" algn="bl" rotWithShape="0"/>
          </a:effectLst>
        </p:grpSpPr>
        <p:pic>
          <p:nvPicPr>
            <p:cNvPr id="52" name="Picture 4">
              <a:extLst>
                <a:ext uri="{FF2B5EF4-FFF2-40B4-BE49-F238E27FC236}">
                  <a16:creationId xmlns:a16="http://schemas.microsoft.com/office/drawing/2014/main" id="{EFB0E4CA-C8D1-D5E0-1D8B-928F73E961CD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 cstate="screen">
              <a:grayscl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48000" contrast="12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l="19298" t="10341" r="19610" b="13109"/>
            <a:stretch/>
          </p:blipFill>
          <p:spPr bwMode="auto">
            <a:xfrm>
              <a:off x="8983908" y="3530055"/>
              <a:ext cx="1768040" cy="22154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3" name="Picture 2" descr="F:\MY COMPANY\陕西昊一科工贸有限公司\2012年资质\2012年昊一资质\质量认证2.jpg">
              <a:extLst>
                <a:ext uri="{FF2B5EF4-FFF2-40B4-BE49-F238E27FC236}">
                  <a16:creationId xmlns:a16="http://schemas.microsoft.com/office/drawing/2014/main" id="{E8CB4249-EC0E-AAF1-F507-517B8AAD615A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7" cstate="screen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artisticBlur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l="9772" t="6983" r="8876" b="9667"/>
            <a:stretch/>
          </p:blipFill>
          <p:spPr bwMode="auto">
            <a:xfrm>
              <a:off x="9205513" y="3730407"/>
              <a:ext cx="1324830" cy="1836924"/>
            </a:xfrm>
            <a:prstGeom prst="rect">
              <a:avLst/>
            </a:prstGeom>
            <a:noFill/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1BDCCBCE-B494-7C2D-6A51-A47E710EAE77}"/>
              </a:ext>
            </a:extLst>
          </p:cNvPr>
          <p:cNvGrpSpPr/>
          <p:nvPr/>
        </p:nvGrpSpPr>
        <p:grpSpPr>
          <a:xfrm>
            <a:off x="3904819" y="1808876"/>
            <a:ext cx="1667493" cy="566496"/>
            <a:chOff x="4263849" y="2189346"/>
            <a:chExt cx="1667493" cy="566496"/>
          </a:xfr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</p:grpSpPr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0A3415E4-32FE-382B-CCA5-3776299A3FA1}"/>
                </a:ext>
              </a:extLst>
            </p:cNvPr>
            <p:cNvSpPr>
              <a:spLocks/>
            </p:cNvSpPr>
            <p:nvPr/>
          </p:nvSpPr>
          <p:spPr bwMode="auto">
            <a:xfrm rot="720000" flipH="1">
              <a:off x="5609302" y="2189346"/>
              <a:ext cx="322040" cy="566496"/>
            </a:xfrm>
            <a:custGeom>
              <a:avLst/>
              <a:gdLst>
                <a:gd name="connsiteX0" fmla="*/ 307729 w 516009"/>
                <a:gd name="connsiteY0" fmla="*/ 831477 h 907706"/>
                <a:gd name="connsiteX1" fmla="*/ 304914 w 516009"/>
                <a:gd name="connsiteY1" fmla="*/ 837124 h 907706"/>
                <a:gd name="connsiteX2" fmla="*/ 513195 w 516009"/>
                <a:gd name="connsiteY2" fmla="*/ 907706 h 907706"/>
                <a:gd name="connsiteX3" fmla="*/ 516009 w 516009"/>
                <a:gd name="connsiteY3" fmla="*/ 885120 h 907706"/>
                <a:gd name="connsiteX4" fmla="*/ 307729 w 516009"/>
                <a:gd name="connsiteY4" fmla="*/ 831477 h 907706"/>
                <a:gd name="connsiteX5" fmla="*/ 243933 w 516009"/>
                <a:gd name="connsiteY5" fmla="*/ 798640 h 907706"/>
                <a:gd name="connsiteX6" fmla="*/ 139558 w 516009"/>
                <a:gd name="connsiteY6" fmla="*/ 809195 h 907706"/>
                <a:gd name="connsiteX7" fmla="*/ 181777 w 516009"/>
                <a:gd name="connsiteY7" fmla="*/ 845551 h 907706"/>
                <a:gd name="connsiteX8" fmla="*/ 286152 w 516009"/>
                <a:gd name="connsiteY8" fmla="*/ 831478 h 907706"/>
                <a:gd name="connsiteX9" fmla="*/ 175913 w 516009"/>
                <a:gd name="connsiteY9" fmla="*/ 730622 h 907706"/>
                <a:gd name="connsiteX10" fmla="*/ 72711 w 516009"/>
                <a:gd name="connsiteY10" fmla="*/ 720067 h 907706"/>
                <a:gd name="connsiteX11" fmla="*/ 109066 w 516009"/>
                <a:gd name="connsiteY11" fmla="*/ 761113 h 907706"/>
                <a:gd name="connsiteX12" fmla="*/ 209923 w 516009"/>
                <a:gd name="connsiteY12" fmla="*/ 772841 h 907706"/>
                <a:gd name="connsiteX13" fmla="*/ 248623 w 516009"/>
                <a:gd name="connsiteY13" fmla="*/ 680193 h 907706"/>
                <a:gd name="connsiteX14" fmla="*/ 254487 w 516009"/>
                <a:gd name="connsiteY14" fmla="*/ 781050 h 907706"/>
                <a:gd name="connsiteX15" fmla="*/ 296706 w 516009"/>
                <a:gd name="connsiteY15" fmla="*/ 817405 h 907706"/>
                <a:gd name="connsiteX16" fmla="*/ 290842 w 516009"/>
                <a:gd name="connsiteY16" fmla="*/ 714203 h 907706"/>
                <a:gd name="connsiteX17" fmla="*/ 28146 w 516009"/>
                <a:gd name="connsiteY17" fmla="*/ 618038 h 907706"/>
                <a:gd name="connsiteX18" fmla="*/ 50429 w 516009"/>
                <a:gd name="connsiteY18" fmla="*/ 666120 h 907706"/>
                <a:gd name="connsiteX19" fmla="*/ 147766 w 516009"/>
                <a:gd name="connsiteY19" fmla="*/ 696612 h 907706"/>
                <a:gd name="connsiteX20" fmla="*/ 125484 w 516009"/>
                <a:gd name="connsiteY20" fmla="*/ 649702 h 907706"/>
                <a:gd name="connsiteX21" fmla="*/ 207578 w 516009"/>
                <a:gd name="connsiteY21" fmla="*/ 615692 h 907706"/>
                <a:gd name="connsiteX22" fmla="*/ 193505 w 516009"/>
                <a:gd name="connsiteY22" fmla="*/ 716548 h 907706"/>
                <a:gd name="connsiteX23" fmla="*/ 226342 w 516009"/>
                <a:gd name="connsiteY23" fmla="*/ 758767 h 907706"/>
                <a:gd name="connsiteX24" fmla="*/ 240415 w 516009"/>
                <a:gd name="connsiteY24" fmla="*/ 657911 h 907706"/>
                <a:gd name="connsiteX25" fmla="*/ 2346 w 516009"/>
                <a:gd name="connsiteY25" fmla="*/ 508972 h 907706"/>
                <a:gd name="connsiteX26" fmla="*/ 16419 w 516009"/>
                <a:gd name="connsiteY26" fmla="*/ 561746 h 907706"/>
                <a:gd name="connsiteX27" fmla="*/ 106721 w 516009"/>
                <a:gd name="connsiteY27" fmla="*/ 613348 h 907706"/>
                <a:gd name="connsiteX28" fmla="*/ 92648 w 516009"/>
                <a:gd name="connsiteY28" fmla="*/ 559401 h 907706"/>
                <a:gd name="connsiteX29" fmla="*/ 179431 w 516009"/>
                <a:gd name="connsiteY29" fmla="*/ 542982 h 907706"/>
                <a:gd name="connsiteX30" fmla="*/ 143077 w 516009"/>
                <a:gd name="connsiteY30" fmla="*/ 637975 h 907706"/>
                <a:gd name="connsiteX31" fmla="*/ 167704 w 516009"/>
                <a:gd name="connsiteY31" fmla="*/ 688403 h 907706"/>
                <a:gd name="connsiteX32" fmla="*/ 201713 w 516009"/>
                <a:gd name="connsiteY32" fmla="*/ 593410 h 907706"/>
                <a:gd name="connsiteX33" fmla="*/ 165359 w 516009"/>
                <a:gd name="connsiteY33" fmla="*/ 466753 h 907706"/>
                <a:gd name="connsiteX34" fmla="*/ 111413 w 516009"/>
                <a:gd name="connsiteY34" fmla="*/ 553536 h 907706"/>
                <a:gd name="connsiteX35" fmla="*/ 125486 w 516009"/>
                <a:gd name="connsiteY35" fmla="*/ 607483 h 907706"/>
                <a:gd name="connsiteX36" fmla="*/ 179432 w 516009"/>
                <a:gd name="connsiteY36" fmla="*/ 519527 h 907706"/>
                <a:gd name="connsiteX37" fmla="*/ 0 w 516009"/>
                <a:gd name="connsiteY37" fmla="*/ 396388 h 907706"/>
                <a:gd name="connsiteX38" fmla="*/ 2346 w 516009"/>
                <a:gd name="connsiteY38" fmla="*/ 452681 h 907706"/>
                <a:gd name="connsiteX39" fmla="*/ 80920 w 516009"/>
                <a:gd name="connsiteY39" fmla="*/ 519527 h 907706"/>
                <a:gd name="connsiteX40" fmla="*/ 78575 w 516009"/>
                <a:gd name="connsiteY40" fmla="*/ 464408 h 907706"/>
                <a:gd name="connsiteX41" fmla="*/ 171223 w 516009"/>
                <a:gd name="connsiteY41" fmla="*/ 388180 h 907706"/>
                <a:gd name="connsiteX42" fmla="*/ 97340 w 516009"/>
                <a:gd name="connsiteY42" fmla="*/ 464408 h 907706"/>
                <a:gd name="connsiteX43" fmla="*/ 100858 w 516009"/>
                <a:gd name="connsiteY43" fmla="*/ 517181 h 907706"/>
                <a:gd name="connsiteX44" fmla="*/ 171223 w 516009"/>
                <a:gd name="connsiteY44" fmla="*/ 444471 h 907706"/>
                <a:gd name="connsiteX45" fmla="*/ 22283 w 516009"/>
                <a:gd name="connsiteY45" fmla="*/ 287323 h 907706"/>
                <a:gd name="connsiteX46" fmla="*/ 14074 w 516009"/>
                <a:gd name="connsiteY46" fmla="*/ 340097 h 907706"/>
                <a:gd name="connsiteX47" fmla="*/ 75056 w 516009"/>
                <a:gd name="connsiteY47" fmla="*/ 422189 h 907706"/>
                <a:gd name="connsiteX48" fmla="*/ 83266 w 516009"/>
                <a:gd name="connsiteY48" fmla="*/ 368243 h 907706"/>
                <a:gd name="connsiteX49" fmla="*/ 189987 w 516009"/>
                <a:gd name="connsiteY49" fmla="*/ 315469 h 907706"/>
                <a:gd name="connsiteX50" fmla="*/ 103203 w 516009"/>
                <a:gd name="connsiteY50" fmla="*/ 371761 h 907706"/>
                <a:gd name="connsiteX51" fmla="*/ 94994 w 516009"/>
                <a:gd name="connsiteY51" fmla="*/ 426881 h 907706"/>
                <a:gd name="connsiteX52" fmla="*/ 179432 w 516009"/>
                <a:gd name="connsiteY52" fmla="*/ 368243 h 907706"/>
                <a:gd name="connsiteX53" fmla="*/ 223995 w 516009"/>
                <a:gd name="connsiteY53" fmla="*/ 245104 h 907706"/>
                <a:gd name="connsiteX54" fmla="*/ 129003 w 516009"/>
                <a:gd name="connsiteY54" fmla="*/ 283805 h 907706"/>
                <a:gd name="connsiteX55" fmla="*/ 109066 w 516009"/>
                <a:gd name="connsiteY55" fmla="*/ 334233 h 907706"/>
                <a:gd name="connsiteX56" fmla="*/ 204059 w 516009"/>
                <a:gd name="connsiteY56" fmla="*/ 295533 h 907706"/>
                <a:gd name="connsiteX57" fmla="*/ 66847 w 516009"/>
                <a:gd name="connsiteY57" fmla="*/ 182949 h 907706"/>
                <a:gd name="connsiteX58" fmla="*/ 46911 w 516009"/>
                <a:gd name="connsiteY58" fmla="*/ 233376 h 907706"/>
                <a:gd name="connsiteX59" fmla="*/ 89130 w 516009"/>
                <a:gd name="connsiteY59" fmla="*/ 326023 h 907706"/>
                <a:gd name="connsiteX60" fmla="*/ 109066 w 516009"/>
                <a:gd name="connsiteY60" fmla="*/ 275596 h 907706"/>
                <a:gd name="connsiteX61" fmla="*/ 272078 w 516009"/>
                <a:gd name="connsiteY61" fmla="*/ 185294 h 907706"/>
                <a:gd name="connsiteX62" fmla="*/ 171222 w 516009"/>
                <a:gd name="connsiteY62" fmla="*/ 202885 h 907706"/>
                <a:gd name="connsiteX63" fmla="*/ 143076 w 516009"/>
                <a:gd name="connsiteY63" fmla="*/ 250968 h 907706"/>
                <a:gd name="connsiteX64" fmla="*/ 243932 w 516009"/>
                <a:gd name="connsiteY64" fmla="*/ 231031 h 907706"/>
                <a:gd name="connsiteX65" fmla="*/ 131348 w 516009"/>
                <a:gd name="connsiteY65" fmla="*/ 92647 h 907706"/>
                <a:gd name="connsiteX66" fmla="*/ 100857 w 516009"/>
                <a:gd name="connsiteY66" fmla="*/ 138384 h 907706"/>
                <a:gd name="connsiteX67" fmla="*/ 123139 w 516009"/>
                <a:gd name="connsiteY67" fmla="*/ 236895 h 907706"/>
                <a:gd name="connsiteX68" fmla="*/ 153631 w 516009"/>
                <a:gd name="connsiteY68" fmla="*/ 191158 h 907706"/>
                <a:gd name="connsiteX69" fmla="*/ 333061 w 516009"/>
                <a:gd name="connsiteY69" fmla="*/ 134866 h 907706"/>
                <a:gd name="connsiteX70" fmla="*/ 229860 w 516009"/>
                <a:gd name="connsiteY70" fmla="*/ 132521 h 907706"/>
                <a:gd name="connsiteX71" fmla="*/ 189986 w 516009"/>
                <a:gd name="connsiteY71" fmla="*/ 171221 h 907706"/>
                <a:gd name="connsiteX72" fmla="*/ 294361 w 516009"/>
                <a:gd name="connsiteY72" fmla="*/ 174740 h 907706"/>
                <a:gd name="connsiteX73" fmla="*/ 347134 w 516009"/>
                <a:gd name="connsiteY73" fmla="*/ 87956 h 907706"/>
                <a:gd name="connsiteX74" fmla="*/ 272078 w 516009"/>
                <a:gd name="connsiteY74" fmla="*/ 87956 h 907706"/>
                <a:gd name="connsiteX75" fmla="*/ 243932 w 516009"/>
                <a:gd name="connsiteY75" fmla="*/ 112584 h 907706"/>
                <a:gd name="connsiteX76" fmla="*/ 318988 w 516009"/>
                <a:gd name="connsiteY76" fmla="*/ 116102 h 907706"/>
                <a:gd name="connsiteX77" fmla="*/ 212268 w 516009"/>
                <a:gd name="connsiteY77" fmla="*/ 17591 h 907706"/>
                <a:gd name="connsiteX78" fmla="*/ 175914 w 516009"/>
                <a:gd name="connsiteY78" fmla="*/ 53947 h 907706"/>
                <a:gd name="connsiteX79" fmla="*/ 175913 w 516009"/>
                <a:gd name="connsiteY79" fmla="*/ 158321 h 907706"/>
                <a:gd name="connsiteX80" fmla="*/ 215787 w 516009"/>
                <a:gd name="connsiteY80" fmla="*/ 118448 h 907706"/>
                <a:gd name="connsiteX81" fmla="*/ 260350 w 516009"/>
                <a:gd name="connsiteY81" fmla="*/ 0 h 907706"/>
                <a:gd name="connsiteX82" fmla="*/ 232204 w 516009"/>
                <a:gd name="connsiteY82" fmla="*/ 28146 h 907706"/>
                <a:gd name="connsiteX83" fmla="*/ 232204 w 516009"/>
                <a:gd name="connsiteY83" fmla="*/ 104375 h 907706"/>
                <a:gd name="connsiteX84" fmla="*/ 260350 w 516009"/>
                <a:gd name="connsiteY84" fmla="*/ 76229 h 907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</a:cxnLst>
              <a:rect l="l" t="t" r="r" b="b"/>
              <a:pathLst>
                <a:path w="516009" h="907706">
                  <a:moveTo>
                    <a:pt x="307729" y="831477"/>
                  </a:moveTo>
                  <a:lnTo>
                    <a:pt x="304914" y="837124"/>
                  </a:lnTo>
                  <a:cubicBezTo>
                    <a:pt x="366835" y="876650"/>
                    <a:pt x="440015" y="902060"/>
                    <a:pt x="513195" y="907706"/>
                  </a:cubicBezTo>
                  <a:cubicBezTo>
                    <a:pt x="513195" y="907706"/>
                    <a:pt x="513195" y="907706"/>
                    <a:pt x="516009" y="885120"/>
                  </a:cubicBezTo>
                  <a:cubicBezTo>
                    <a:pt x="442830" y="885120"/>
                    <a:pt x="372465" y="868180"/>
                    <a:pt x="307729" y="831477"/>
                  </a:cubicBezTo>
                  <a:close/>
                  <a:moveTo>
                    <a:pt x="243933" y="798640"/>
                  </a:moveTo>
                  <a:lnTo>
                    <a:pt x="139558" y="809195"/>
                  </a:lnTo>
                  <a:lnTo>
                    <a:pt x="181777" y="845551"/>
                  </a:lnTo>
                  <a:lnTo>
                    <a:pt x="286152" y="831478"/>
                  </a:lnTo>
                  <a:close/>
                  <a:moveTo>
                    <a:pt x="175913" y="730622"/>
                  </a:moveTo>
                  <a:lnTo>
                    <a:pt x="72711" y="720067"/>
                  </a:lnTo>
                  <a:lnTo>
                    <a:pt x="109066" y="761113"/>
                  </a:lnTo>
                  <a:lnTo>
                    <a:pt x="209923" y="772841"/>
                  </a:lnTo>
                  <a:close/>
                  <a:moveTo>
                    <a:pt x="248623" y="680193"/>
                  </a:moveTo>
                  <a:lnTo>
                    <a:pt x="254487" y="781050"/>
                  </a:lnTo>
                  <a:lnTo>
                    <a:pt x="296706" y="817405"/>
                  </a:lnTo>
                  <a:lnTo>
                    <a:pt x="290842" y="714203"/>
                  </a:lnTo>
                  <a:close/>
                  <a:moveTo>
                    <a:pt x="28146" y="618038"/>
                  </a:moveTo>
                  <a:lnTo>
                    <a:pt x="50429" y="666120"/>
                  </a:lnTo>
                  <a:lnTo>
                    <a:pt x="147766" y="696612"/>
                  </a:lnTo>
                  <a:lnTo>
                    <a:pt x="125484" y="649702"/>
                  </a:lnTo>
                  <a:close/>
                  <a:moveTo>
                    <a:pt x="207578" y="615692"/>
                  </a:moveTo>
                  <a:lnTo>
                    <a:pt x="193505" y="716548"/>
                  </a:lnTo>
                  <a:lnTo>
                    <a:pt x="226342" y="758767"/>
                  </a:lnTo>
                  <a:lnTo>
                    <a:pt x="240415" y="657911"/>
                  </a:lnTo>
                  <a:close/>
                  <a:moveTo>
                    <a:pt x="2346" y="508972"/>
                  </a:moveTo>
                  <a:lnTo>
                    <a:pt x="16419" y="561746"/>
                  </a:lnTo>
                  <a:lnTo>
                    <a:pt x="106721" y="613348"/>
                  </a:lnTo>
                  <a:lnTo>
                    <a:pt x="92648" y="559401"/>
                  </a:lnTo>
                  <a:close/>
                  <a:moveTo>
                    <a:pt x="179431" y="542982"/>
                  </a:moveTo>
                  <a:lnTo>
                    <a:pt x="143077" y="637975"/>
                  </a:lnTo>
                  <a:lnTo>
                    <a:pt x="167704" y="688403"/>
                  </a:lnTo>
                  <a:lnTo>
                    <a:pt x="201713" y="593410"/>
                  </a:lnTo>
                  <a:close/>
                  <a:moveTo>
                    <a:pt x="165359" y="466753"/>
                  </a:moveTo>
                  <a:lnTo>
                    <a:pt x="111413" y="553536"/>
                  </a:lnTo>
                  <a:lnTo>
                    <a:pt x="125486" y="607483"/>
                  </a:lnTo>
                  <a:lnTo>
                    <a:pt x="179432" y="519527"/>
                  </a:lnTo>
                  <a:close/>
                  <a:moveTo>
                    <a:pt x="0" y="396388"/>
                  </a:moveTo>
                  <a:lnTo>
                    <a:pt x="2346" y="452681"/>
                  </a:lnTo>
                  <a:lnTo>
                    <a:pt x="80920" y="519527"/>
                  </a:lnTo>
                  <a:lnTo>
                    <a:pt x="78575" y="464408"/>
                  </a:lnTo>
                  <a:close/>
                  <a:moveTo>
                    <a:pt x="171223" y="388180"/>
                  </a:moveTo>
                  <a:lnTo>
                    <a:pt x="97340" y="464408"/>
                  </a:lnTo>
                  <a:lnTo>
                    <a:pt x="100858" y="517181"/>
                  </a:lnTo>
                  <a:lnTo>
                    <a:pt x="171223" y="444471"/>
                  </a:lnTo>
                  <a:close/>
                  <a:moveTo>
                    <a:pt x="22283" y="287323"/>
                  </a:moveTo>
                  <a:lnTo>
                    <a:pt x="14074" y="340097"/>
                  </a:lnTo>
                  <a:lnTo>
                    <a:pt x="75056" y="422189"/>
                  </a:lnTo>
                  <a:lnTo>
                    <a:pt x="83266" y="368243"/>
                  </a:lnTo>
                  <a:close/>
                  <a:moveTo>
                    <a:pt x="189987" y="315469"/>
                  </a:moveTo>
                  <a:lnTo>
                    <a:pt x="103203" y="371761"/>
                  </a:lnTo>
                  <a:lnTo>
                    <a:pt x="94994" y="426881"/>
                  </a:lnTo>
                  <a:lnTo>
                    <a:pt x="179432" y="368243"/>
                  </a:lnTo>
                  <a:close/>
                  <a:moveTo>
                    <a:pt x="223995" y="245104"/>
                  </a:moveTo>
                  <a:lnTo>
                    <a:pt x="129003" y="283805"/>
                  </a:lnTo>
                  <a:lnTo>
                    <a:pt x="109066" y="334233"/>
                  </a:lnTo>
                  <a:lnTo>
                    <a:pt x="204059" y="295533"/>
                  </a:lnTo>
                  <a:close/>
                  <a:moveTo>
                    <a:pt x="66847" y="182949"/>
                  </a:moveTo>
                  <a:lnTo>
                    <a:pt x="46911" y="233376"/>
                  </a:lnTo>
                  <a:lnTo>
                    <a:pt x="89130" y="326023"/>
                  </a:lnTo>
                  <a:lnTo>
                    <a:pt x="109066" y="275596"/>
                  </a:lnTo>
                  <a:close/>
                  <a:moveTo>
                    <a:pt x="272078" y="185294"/>
                  </a:moveTo>
                  <a:lnTo>
                    <a:pt x="171222" y="202885"/>
                  </a:lnTo>
                  <a:lnTo>
                    <a:pt x="143076" y="250968"/>
                  </a:lnTo>
                  <a:lnTo>
                    <a:pt x="243932" y="231031"/>
                  </a:lnTo>
                  <a:close/>
                  <a:moveTo>
                    <a:pt x="131348" y="92647"/>
                  </a:moveTo>
                  <a:lnTo>
                    <a:pt x="100857" y="138384"/>
                  </a:lnTo>
                  <a:lnTo>
                    <a:pt x="123139" y="236895"/>
                  </a:lnTo>
                  <a:lnTo>
                    <a:pt x="153631" y="191158"/>
                  </a:lnTo>
                  <a:close/>
                  <a:moveTo>
                    <a:pt x="333061" y="134866"/>
                  </a:moveTo>
                  <a:lnTo>
                    <a:pt x="229860" y="132521"/>
                  </a:lnTo>
                  <a:lnTo>
                    <a:pt x="189986" y="171221"/>
                  </a:lnTo>
                  <a:lnTo>
                    <a:pt x="294361" y="174740"/>
                  </a:lnTo>
                  <a:close/>
                  <a:moveTo>
                    <a:pt x="347134" y="87956"/>
                  </a:moveTo>
                  <a:lnTo>
                    <a:pt x="272078" y="87956"/>
                  </a:lnTo>
                  <a:lnTo>
                    <a:pt x="243932" y="112584"/>
                  </a:lnTo>
                  <a:lnTo>
                    <a:pt x="318988" y="116102"/>
                  </a:lnTo>
                  <a:close/>
                  <a:moveTo>
                    <a:pt x="212268" y="17591"/>
                  </a:moveTo>
                  <a:lnTo>
                    <a:pt x="175914" y="53947"/>
                  </a:lnTo>
                  <a:lnTo>
                    <a:pt x="175913" y="158321"/>
                  </a:lnTo>
                  <a:lnTo>
                    <a:pt x="215787" y="118448"/>
                  </a:lnTo>
                  <a:close/>
                  <a:moveTo>
                    <a:pt x="260350" y="0"/>
                  </a:moveTo>
                  <a:lnTo>
                    <a:pt x="232204" y="28146"/>
                  </a:lnTo>
                  <a:lnTo>
                    <a:pt x="232204" y="104375"/>
                  </a:lnTo>
                  <a:lnTo>
                    <a:pt x="260350" y="762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400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1FA4C0E3-3FD8-7486-245E-887222C8D1FA}"/>
                </a:ext>
              </a:extLst>
            </p:cNvPr>
            <p:cNvSpPr>
              <a:spLocks/>
            </p:cNvSpPr>
            <p:nvPr/>
          </p:nvSpPr>
          <p:spPr bwMode="auto">
            <a:xfrm rot="20880000">
              <a:off x="4263849" y="2189348"/>
              <a:ext cx="322039" cy="566494"/>
            </a:xfrm>
            <a:custGeom>
              <a:avLst/>
              <a:gdLst>
                <a:gd name="connsiteX0" fmla="*/ 307729 w 516008"/>
                <a:gd name="connsiteY0" fmla="*/ 831475 h 907703"/>
                <a:gd name="connsiteX1" fmla="*/ 516008 w 516008"/>
                <a:gd name="connsiteY1" fmla="*/ 885117 h 907703"/>
                <a:gd name="connsiteX2" fmla="*/ 513194 w 516008"/>
                <a:gd name="connsiteY2" fmla="*/ 907703 h 907703"/>
                <a:gd name="connsiteX3" fmla="*/ 304914 w 516008"/>
                <a:gd name="connsiteY3" fmla="*/ 837121 h 907703"/>
                <a:gd name="connsiteX4" fmla="*/ 243933 w 516008"/>
                <a:gd name="connsiteY4" fmla="*/ 798638 h 907703"/>
                <a:gd name="connsiteX5" fmla="*/ 286152 w 516008"/>
                <a:gd name="connsiteY5" fmla="*/ 831475 h 907703"/>
                <a:gd name="connsiteX6" fmla="*/ 181777 w 516008"/>
                <a:gd name="connsiteY6" fmla="*/ 845548 h 907703"/>
                <a:gd name="connsiteX7" fmla="*/ 139558 w 516008"/>
                <a:gd name="connsiteY7" fmla="*/ 809193 h 907703"/>
                <a:gd name="connsiteX8" fmla="*/ 175912 w 516008"/>
                <a:gd name="connsiteY8" fmla="*/ 730618 h 907703"/>
                <a:gd name="connsiteX9" fmla="*/ 209922 w 516008"/>
                <a:gd name="connsiteY9" fmla="*/ 772837 h 907703"/>
                <a:gd name="connsiteX10" fmla="*/ 109066 w 516008"/>
                <a:gd name="connsiteY10" fmla="*/ 761110 h 907703"/>
                <a:gd name="connsiteX11" fmla="*/ 72711 w 516008"/>
                <a:gd name="connsiteY11" fmla="*/ 720063 h 907703"/>
                <a:gd name="connsiteX12" fmla="*/ 248622 w 516008"/>
                <a:gd name="connsiteY12" fmla="*/ 680190 h 907703"/>
                <a:gd name="connsiteX13" fmla="*/ 290842 w 516008"/>
                <a:gd name="connsiteY13" fmla="*/ 714200 h 907703"/>
                <a:gd name="connsiteX14" fmla="*/ 296705 w 516008"/>
                <a:gd name="connsiteY14" fmla="*/ 817401 h 907703"/>
                <a:gd name="connsiteX15" fmla="*/ 254486 w 516008"/>
                <a:gd name="connsiteY15" fmla="*/ 781046 h 907703"/>
                <a:gd name="connsiteX16" fmla="*/ 28146 w 516008"/>
                <a:gd name="connsiteY16" fmla="*/ 618036 h 907703"/>
                <a:gd name="connsiteX17" fmla="*/ 125484 w 516008"/>
                <a:gd name="connsiteY17" fmla="*/ 649700 h 907703"/>
                <a:gd name="connsiteX18" fmla="*/ 147766 w 516008"/>
                <a:gd name="connsiteY18" fmla="*/ 696609 h 907703"/>
                <a:gd name="connsiteX19" fmla="*/ 50429 w 516008"/>
                <a:gd name="connsiteY19" fmla="*/ 666118 h 907703"/>
                <a:gd name="connsiteX20" fmla="*/ 207577 w 516008"/>
                <a:gd name="connsiteY20" fmla="*/ 615689 h 907703"/>
                <a:gd name="connsiteX21" fmla="*/ 240414 w 516008"/>
                <a:gd name="connsiteY21" fmla="*/ 657908 h 907703"/>
                <a:gd name="connsiteX22" fmla="*/ 226341 w 516008"/>
                <a:gd name="connsiteY22" fmla="*/ 758764 h 907703"/>
                <a:gd name="connsiteX23" fmla="*/ 193504 w 516008"/>
                <a:gd name="connsiteY23" fmla="*/ 716545 h 907703"/>
                <a:gd name="connsiteX24" fmla="*/ 2346 w 516008"/>
                <a:gd name="connsiteY24" fmla="*/ 508970 h 907703"/>
                <a:gd name="connsiteX25" fmla="*/ 92647 w 516008"/>
                <a:gd name="connsiteY25" fmla="*/ 559398 h 907703"/>
                <a:gd name="connsiteX26" fmla="*/ 106720 w 516008"/>
                <a:gd name="connsiteY26" fmla="*/ 613344 h 907703"/>
                <a:gd name="connsiteX27" fmla="*/ 16419 w 516008"/>
                <a:gd name="connsiteY27" fmla="*/ 561743 h 907703"/>
                <a:gd name="connsiteX28" fmla="*/ 179431 w 516008"/>
                <a:gd name="connsiteY28" fmla="*/ 542979 h 907703"/>
                <a:gd name="connsiteX29" fmla="*/ 201713 w 516008"/>
                <a:gd name="connsiteY29" fmla="*/ 593407 h 907703"/>
                <a:gd name="connsiteX30" fmla="*/ 167703 w 516008"/>
                <a:gd name="connsiteY30" fmla="*/ 688399 h 907703"/>
                <a:gd name="connsiteX31" fmla="*/ 143076 w 516008"/>
                <a:gd name="connsiteY31" fmla="*/ 637971 h 907703"/>
                <a:gd name="connsiteX32" fmla="*/ 165358 w 516008"/>
                <a:gd name="connsiteY32" fmla="*/ 466750 h 907703"/>
                <a:gd name="connsiteX33" fmla="*/ 179431 w 516008"/>
                <a:gd name="connsiteY33" fmla="*/ 519524 h 907703"/>
                <a:gd name="connsiteX34" fmla="*/ 125485 w 516008"/>
                <a:gd name="connsiteY34" fmla="*/ 607479 h 907703"/>
                <a:gd name="connsiteX35" fmla="*/ 111412 w 516008"/>
                <a:gd name="connsiteY35" fmla="*/ 553533 h 907703"/>
                <a:gd name="connsiteX36" fmla="*/ 0 w 516008"/>
                <a:gd name="connsiteY36" fmla="*/ 396386 h 907703"/>
                <a:gd name="connsiteX37" fmla="*/ 78575 w 516008"/>
                <a:gd name="connsiteY37" fmla="*/ 464405 h 907703"/>
                <a:gd name="connsiteX38" fmla="*/ 80920 w 516008"/>
                <a:gd name="connsiteY38" fmla="*/ 519524 h 907703"/>
                <a:gd name="connsiteX39" fmla="*/ 2346 w 516008"/>
                <a:gd name="connsiteY39" fmla="*/ 452678 h 907703"/>
                <a:gd name="connsiteX40" fmla="*/ 171221 w 516008"/>
                <a:gd name="connsiteY40" fmla="*/ 388178 h 907703"/>
                <a:gd name="connsiteX41" fmla="*/ 171222 w 516008"/>
                <a:gd name="connsiteY41" fmla="*/ 444469 h 907703"/>
                <a:gd name="connsiteX42" fmla="*/ 100857 w 516008"/>
                <a:gd name="connsiteY42" fmla="*/ 517180 h 907703"/>
                <a:gd name="connsiteX43" fmla="*/ 97339 w 516008"/>
                <a:gd name="connsiteY43" fmla="*/ 464406 h 907703"/>
                <a:gd name="connsiteX44" fmla="*/ 22283 w 516008"/>
                <a:gd name="connsiteY44" fmla="*/ 287321 h 907703"/>
                <a:gd name="connsiteX45" fmla="*/ 83265 w 516008"/>
                <a:gd name="connsiteY45" fmla="*/ 368241 h 907703"/>
                <a:gd name="connsiteX46" fmla="*/ 75056 w 516008"/>
                <a:gd name="connsiteY46" fmla="*/ 422187 h 907703"/>
                <a:gd name="connsiteX47" fmla="*/ 14073 w 516008"/>
                <a:gd name="connsiteY47" fmla="*/ 340095 h 907703"/>
                <a:gd name="connsiteX48" fmla="*/ 189986 w 516008"/>
                <a:gd name="connsiteY48" fmla="*/ 315468 h 907703"/>
                <a:gd name="connsiteX49" fmla="*/ 179431 w 516008"/>
                <a:gd name="connsiteY49" fmla="*/ 368241 h 907703"/>
                <a:gd name="connsiteX50" fmla="*/ 94993 w 516008"/>
                <a:gd name="connsiteY50" fmla="*/ 426878 h 907703"/>
                <a:gd name="connsiteX51" fmla="*/ 103202 w 516008"/>
                <a:gd name="connsiteY51" fmla="*/ 371759 h 907703"/>
                <a:gd name="connsiteX52" fmla="*/ 223995 w 516008"/>
                <a:gd name="connsiteY52" fmla="*/ 245103 h 907703"/>
                <a:gd name="connsiteX53" fmla="*/ 204059 w 516008"/>
                <a:gd name="connsiteY53" fmla="*/ 295531 h 907703"/>
                <a:gd name="connsiteX54" fmla="*/ 109066 w 516008"/>
                <a:gd name="connsiteY54" fmla="*/ 334232 h 907703"/>
                <a:gd name="connsiteX55" fmla="*/ 129003 w 516008"/>
                <a:gd name="connsiteY55" fmla="*/ 283804 h 907703"/>
                <a:gd name="connsiteX56" fmla="*/ 66847 w 516008"/>
                <a:gd name="connsiteY56" fmla="*/ 182947 h 907703"/>
                <a:gd name="connsiteX57" fmla="*/ 109066 w 516008"/>
                <a:gd name="connsiteY57" fmla="*/ 275594 h 907703"/>
                <a:gd name="connsiteX58" fmla="*/ 89129 w 516008"/>
                <a:gd name="connsiteY58" fmla="*/ 326022 h 907703"/>
                <a:gd name="connsiteX59" fmla="*/ 46910 w 516008"/>
                <a:gd name="connsiteY59" fmla="*/ 233375 h 907703"/>
                <a:gd name="connsiteX60" fmla="*/ 272078 w 516008"/>
                <a:gd name="connsiteY60" fmla="*/ 185292 h 907703"/>
                <a:gd name="connsiteX61" fmla="*/ 243932 w 516008"/>
                <a:gd name="connsiteY61" fmla="*/ 231030 h 907703"/>
                <a:gd name="connsiteX62" fmla="*/ 143076 w 516008"/>
                <a:gd name="connsiteY62" fmla="*/ 250967 h 907703"/>
                <a:gd name="connsiteX63" fmla="*/ 171222 w 516008"/>
                <a:gd name="connsiteY63" fmla="*/ 202884 h 907703"/>
                <a:gd name="connsiteX64" fmla="*/ 131348 w 516008"/>
                <a:gd name="connsiteY64" fmla="*/ 92646 h 907703"/>
                <a:gd name="connsiteX65" fmla="*/ 153630 w 516008"/>
                <a:gd name="connsiteY65" fmla="*/ 191157 h 907703"/>
                <a:gd name="connsiteX66" fmla="*/ 123139 w 516008"/>
                <a:gd name="connsiteY66" fmla="*/ 236894 h 907703"/>
                <a:gd name="connsiteX67" fmla="*/ 100856 w 516008"/>
                <a:gd name="connsiteY67" fmla="*/ 138383 h 907703"/>
                <a:gd name="connsiteX68" fmla="*/ 333060 w 516008"/>
                <a:gd name="connsiteY68" fmla="*/ 134865 h 907703"/>
                <a:gd name="connsiteX69" fmla="*/ 294359 w 516008"/>
                <a:gd name="connsiteY69" fmla="*/ 174739 h 907703"/>
                <a:gd name="connsiteX70" fmla="*/ 189985 w 516008"/>
                <a:gd name="connsiteY70" fmla="*/ 171221 h 907703"/>
                <a:gd name="connsiteX71" fmla="*/ 229858 w 516008"/>
                <a:gd name="connsiteY71" fmla="*/ 132520 h 907703"/>
                <a:gd name="connsiteX72" fmla="*/ 347134 w 516008"/>
                <a:gd name="connsiteY72" fmla="*/ 87955 h 907703"/>
                <a:gd name="connsiteX73" fmla="*/ 318987 w 516008"/>
                <a:gd name="connsiteY73" fmla="*/ 116102 h 907703"/>
                <a:gd name="connsiteX74" fmla="*/ 243932 w 516008"/>
                <a:gd name="connsiteY74" fmla="*/ 112583 h 907703"/>
                <a:gd name="connsiteX75" fmla="*/ 272078 w 516008"/>
                <a:gd name="connsiteY75" fmla="*/ 87955 h 907703"/>
                <a:gd name="connsiteX76" fmla="*/ 212267 w 516008"/>
                <a:gd name="connsiteY76" fmla="*/ 17590 h 907703"/>
                <a:gd name="connsiteX77" fmla="*/ 215785 w 516008"/>
                <a:gd name="connsiteY77" fmla="*/ 118446 h 907703"/>
                <a:gd name="connsiteX78" fmla="*/ 175912 w 516008"/>
                <a:gd name="connsiteY78" fmla="*/ 158320 h 907703"/>
                <a:gd name="connsiteX79" fmla="*/ 175912 w 516008"/>
                <a:gd name="connsiteY79" fmla="*/ 53946 h 907703"/>
                <a:gd name="connsiteX80" fmla="*/ 260350 w 516008"/>
                <a:gd name="connsiteY80" fmla="*/ 0 h 907703"/>
                <a:gd name="connsiteX81" fmla="*/ 260350 w 516008"/>
                <a:gd name="connsiteY81" fmla="*/ 76228 h 907703"/>
                <a:gd name="connsiteX82" fmla="*/ 232204 w 516008"/>
                <a:gd name="connsiteY82" fmla="*/ 104373 h 907703"/>
                <a:gd name="connsiteX83" fmla="*/ 232204 w 516008"/>
                <a:gd name="connsiteY83" fmla="*/ 28145 h 9077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516008" h="907703">
                  <a:moveTo>
                    <a:pt x="307729" y="831475"/>
                  </a:moveTo>
                  <a:cubicBezTo>
                    <a:pt x="372464" y="868177"/>
                    <a:pt x="442829" y="885117"/>
                    <a:pt x="516008" y="885117"/>
                  </a:cubicBezTo>
                  <a:cubicBezTo>
                    <a:pt x="513194" y="907703"/>
                    <a:pt x="513194" y="907703"/>
                    <a:pt x="513194" y="907703"/>
                  </a:cubicBezTo>
                  <a:cubicBezTo>
                    <a:pt x="440014" y="902057"/>
                    <a:pt x="366835" y="876647"/>
                    <a:pt x="304914" y="837121"/>
                  </a:cubicBezTo>
                  <a:close/>
                  <a:moveTo>
                    <a:pt x="243933" y="798638"/>
                  </a:moveTo>
                  <a:lnTo>
                    <a:pt x="286152" y="831475"/>
                  </a:lnTo>
                  <a:lnTo>
                    <a:pt x="181777" y="845548"/>
                  </a:lnTo>
                  <a:lnTo>
                    <a:pt x="139558" y="809193"/>
                  </a:lnTo>
                  <a:close/>
                  <a:moveTo>
                    <a:pt x="175912" y="730618"/>
                  </a:moveTo>
                  <a:lnTo>
                    <a:pt x="209922" y="772837"/>
                  </a:lnTo>
                  <a:lnTo>
                    <a:pt x="109066" y="761110"/>
                  </a:lnTo>
                  <a:lnTo>
                    <a:pt x="72711" y="720063"/>
                  </a:lnTo>
                  <a:close/>
                  <a:moveTo>
                    <a:pt x="248622" y="680190"/>
                  </a:moveTo>
                  <a:lnTo>
                    <a:pt x="290842" y="714200"/>
                  </a:lnTo>
                  <a:lnTo>
                    <a:pt x="296705" y="817401"/>
                  </a:lnTo>
                  <a:lnTo>
                    <a:pt x="254486" y="781046"/>
                  </a:lnTo>
                  <a:close/>
                  <a:moveTo>
                    <a:pt x="28146" y="618036"/>
                  </a:moveTo>
                  <a:lnTo>
                    <a:pt x="125484" y="649700"/>
                  </a:lnTo>
                  <a:lnTo>
                    <a:pt x="147766" y="696609"/>
                  </a:lnTo>
                  <a:lnTo>
                    <a:pt x="50429" y="666118"/>
                  </a:lnTo>
                  <a:close/>
                  <a:moveTo>
                    <a:pt x="207577" y="615689"/>
                  </a:moveTo>
                  <a:lnTo>
                    <a:pt x="240414" y="657908"/>
                  </a:lnTo>
                  <a:lnTo>
                    <a:pt x="226341" y="758764"/>
                  </a:lnTo>
                  <a:lnTo>
                    <a:pt x="193504" y="716545"/>
                  </a:lnTo>
                  <a:close/>
                  <a:moveTo>
                    <a:pt x="2346" y="508970"/>
                  </a:moveTo>
                  <a:lnTo>
                    <a:pt x="92647" y="559398"/>
                  </a:lnTo>
                  <a:lnTo>
                    <a:pt x="106720" y="613344"/>
                  </a:lnTo>
                  <a:lnTo>
                    <a:pt x="16419" y="561743"/>
                  </a:lnTo>
                  <a:close/>
                  <a:moveTo>
                    <a:pt x="179431" y="542979"/>
                  </a:moveTo>
                  <a:lnTo>
                    <a:pt x="201713" y="593407"/>
                  </a:lnTo>
                  <a:lnTo>
                    <a:pt x="167703" y="688399"/>
                  </a:lnTo>
                  <a:lnTo>
                    <a:pt x="143076" y="637971"/>
                  </a:lnTo>
                  <a:close/>
                  <a:moveTo>
                    <a:pt x="165358" y="466750"/>
                  </a:moveTo>
                  <a:lnTo>
                    <a:pt x="179431" y="519524"/>
                  </a:lnTo>
                  <a:lnTo>
                    <a:pt x="125485" y="607479"/>
                  </a:lnTo>
                  <a:lnTo>
                    <a:pt x="111412" y="553533"/>
                  </a:lnTo>
                  <a:close/>
                  <a:moveTo>
                    <a:pt x="0" y="396386"/>
                  </a:moveTo>
                  <a:lnTo>
                    <a:pt x="78575" y="464405"/>
                  </a:lnTo>
                  <a:lnTo>
                    <a:pt x="80920" y="519524"/>
                  </a:lnTo>
                  <a:lnTo>
                    <a:pt x="2346" y="452678"/>
                  </a:lnTo>
                  <a:close/>
                  <a:moveTo>
                    <a:pt x="171221" y="388178"/>
                  </a:moveTo>
                  <a:lnTo>
                    <a:pt x="171222" y="444469"/>
                  </a:lnTo>
                  <a:lnTo>
                    <a:pt x="100857" y="517180"/>
                  </a:lnTo>
                  <a:lnTo>
                    <a:pt x="97339" y="464406"/>
                  </a:lnTo>
                  <a:close/>
                  <a:moveTo>
                    <a:pt x="22283" y="287321"/>
                  </a:moveTo>
                  <a:lnTo>
                    <a:pt x="83265" y="368241"/>
                  </a:lnTo>
                  <a:lnTo>
                    <a:pt x="75056" y="422187"/>
                  </a:lnTo>
                  <a:lnTo>
                    <a:pt x="14073" y="340095"/>
                  </a:lnTo>
                  <a:close/>
                  <a:moveTo>
                    <a:pt x="189986" y="315468"/>
                  </a:moveTo>
                  <a:lnTo>
                    <a:pt x="179431" y="368241"/>
                  </a:lnTo>
                  <a:lnTo>
                    <a:pt x="94993" y="426878"/>
                  </a:lnTo>
                  <a:lnTo>
                    <a:pt x="103202" y="371759"/>
                  </a:lnTo>
                  <a:close/>
                  <a:moveTo>
                    <a:pt x="223995" y="245103"/>
                  </a:moveTo>
                  <a:lnTo>
                    <a:pt x="204059" y="295531"/>
                  </a:lnTo>
                  <a:lnTo>
                    <a:pt x="109066" y="334232"/>
                  </a:lnTo>
                  <a:lnTo>
                    <a:pt x="129003" y="283804"/>
                  </a:lnTo>
                  <a:close/>
                  <a:moveTo>
                    <a:pt x="66847" y="182947"/>
                  </a:moveTo>
                  <a:lnTo>
                    <a:pt x="109066" y="275594"/>
                  </a:lnTo>
                  <a:lnTo>
                    <a:pt x="89129" y="326022"/>
                  </a:lnTo>
                  <a:lnTo>
                    <a:pt x="46910" y="233375"/>
                  </a:lnTo>
                  <a:close/>
                  <a:moveTo>
                    <a:pt x="272078" y="185292"/>
                  </a:moveTo>
                  <a:lnTo>
                    <a:pt x="243932" y="231030"/>
                  </a:lnTo>
                  <a:lnTo>
                    <a:pt x="143076" y="250967"/>
                  </a:lnTo>
                  <a:lnTo>
                    <a:pt x="171222" y="202884"/>
                  </a:lnTo>
                  <a:close/>
                  <a:moveTo>
                    <a:pt x="131348" y="92646"/>
                  </a:moveTo>
                  <a:lnTo>
                    <a:pt x="153630" y="191157"/>
                  </a:lnTo>
                  <a:lnTo>
                    <a:pt x="123139" y="236894"/>
                  </a:lnTo>
                  <a:lnTo>
                    <a:pt x="100856" y="138383"/>
                  </a:lnTo>
                  <a:close/>
                  <a:moveTo>
                    <a:pt x="333060" y="134865"/>
                  </a:moveTo>
                  <a:lnTo>
                    <a:pt x="294359" y="174739"/>
                  </a:lnTo>
                  <a:lnTo>
                    <a:pt x="189985" y="171221"/>
                  </a:lnTo>
                  <a:lnTo>
                    <a:pt x="229858" y="132520"/>
                  </a:lnTo>
                  <a:close/>
                  <a:moveTo>
                    <a:pt x="347134" y="87955"/>
                  </a:moveTo>
                  <a:lnTo>
                    <a:pt x="318987" y="116102"/>
                  </a:lnTo>
                  <a:lnTo>
                    <a:pt x="243932" y="112583"/>
                  </a:lnTo>
                  <a:lnTo>
                    <a:pt x="272078" y="87955"/>
                  </a:lnTo>
                  <a:close/>
                  <a:moveTo>
                    <a:pt x="212267" y="17590"/>
                  </a:moveTo>
                  <a:lnTo>
                    <a:pt x="215785" y="118446"/>
                  </a:lnTo>
                  <a:lnTo>
                    <a:pt x="175912" y="158320"/>
                  </a:lnTo>
                  <a:lnTo>
                    <a:pt x="175912" y="53946"/>
                  </a:lnTo>
                  <a:close/>
                  <a:moveTo>
                    <a:pt x="260350" y="0"/>
                  </a:moveTo>
                  <a:lnTo>
                    <a:pt x="260350" y="76228"/>
                  </a:lnTo>
                  <a:lnTo>
                    <a:pt x="232204" y="104373"/>
                  </a:lnTo>
                  <a:lnTo>
                    <a:pt x="232204" y="281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400"/>
            </a:p>
          </p:txBody>
        </p:sp>
      </p:grpSp>
      <p:sp>
        <p:nvSpPr>
          <p:cNvPr id="57" name="文本框 56">
            <a:extLst>
              <a:ext uri="{FF2B5EF4-FFF2-40B4-BE49-F238E27FC236}">
                <a16:creationId xmlns:a16="http://schemas.microsoft.com/office/drawing/2014/main" id="{1C11D79B-D17F-8D16-C867-60E091E0181D}"/>
              </a:ext>
            </a:extLst>
          </p:cNvPr>
          <p:cNvSpPr txBox="1"/>
          <p:nvPr/>
        </p:nvSpPr>
        <p:spPr>
          <a:xfrm>
            <a:off x="4164874" y="1858580"/>
            <a:ext cx="1147384" cy="276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>
              <a:defRPr sz="1400">
                <a:latin typeface="+mn-ea"/>
              </a:defRPr>
            </a:lvl1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800" dirty="0">
                <a:solidFill>
                  <a:schemeClr val="accent1"/>
                </a:solidFill>
                <a:latin typeface="+mj-ea"/>
                <a:ea typeface="+mj-ea"/>
              </a:rPr>
              <a:t>年度环保奖</a:t>
            </a: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id="{BCD9F903-51B1-613E-511C-D29443DD0301}"/>
              </a:ext>
            </a:extLst>
          </p:cNvPr>
          <p:cNvSpPr txBox="1"/>
          <p:nvPr/>
        </p:nvSpPr>
        <p:spPr>
          <a:xfrm>
            <a:off x="4164874" y="2153478"/>
            <a:ext cx="1147384" cy="1692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>
              <a:defRPr sz="1400">
                <a:latin typeface="+mn-ea"/>
              </a:defRPr>
            </a:lvl1pPr>
          </a:lstStyle>
          <a:p>
            <a:pPr algn="ctr"/>
            <a:r>
              <a:rPr lang="en-US" altLang="zh-CN" sz="1100" dirty="0" err="1">
                <a:solidFill>
                  <a:schemeClr val="bg1">
                    <a:lumMod val="75000"/>
                  </a:schemeClr>
                </a:solidFill>
              </a:rPr>
              <a:t>xxxxx</a:t>
            </a:r>
            <a:endParaRPr lang="zh-CN" altLang="en-US" sz="1100" dirty="0">
              <a:solidFill>
                <a:schemeClr val="bg1">
                  <a:lumMod val="75000"/>
                </a:schemeClr>
              </a:solidFill>
            </a:endParaRPr>
          </a:p>
        </p:txBody>
      </p: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9817E759-3468-1C5B-5664-F3B1076CAE11}"/>
              </a:ext>
            </a:extLst>
          </p:cNvPr>
          <p:cNvGrpSpPr/>
          <p:nvPr/>
        </p:nvGrpSpPr>
        <p:grpSpPr>
          <a:xfrm>
            <a:off x="6691955" y="1836165"/>
            <a:ext cx="1667493" cy="566496"/>
            <a:chOff x="747261" y="2070729"/>
            <a:chExt cx="2671850" cy="907706"/>
          </a:xfr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</p:grpSpPr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FDDB74AB-060C-31D8-79D3-3C6F2633E0DA}"/>
                </a:ext>
              </a:extLst>
            </p:cNvPr>
            <p:cNvSpPr>
              <a:spLocks/>
            </p:cNvSpPr>
            <p:nvPr/>
          </p:nvSpPr>
          <p:spPr bwMode="auto">
            <a:xfrm rot="720000" flipH="1">
              <a:off x="2903101" y="2070729"/>
              <a:ext cx="516010" cy="907706"/>
            </a:xfrm>
            <a:custGeom>
              <a:avLst/>
              <a:gdLst>
                <a:gd name="connsiteX0" fmla="*/ 307729 w 516009"/>
                <a:gd name="connsiteY0" fmla="*/ 831477 h 907706"/>
                <a:gd name="connsiteX1" fmla="*/ 304914 w 516009"/>
                <a:gd name="connsiteY1" fmla="*/ 837124 h 907706"/>
                <a:gd name="connsiteX2" fmla="*/ 513195 w 516009"/>
                <a:gd name="connsiteY2" fmla="*/ 907706 h 907706"/>
                <a:gd name="connsiteX3" fmla="*/ 516009 w 516009"/>
                <a:gd name="connsiteY3" fmla="*/ 885120 h 907706"/>
                <a:gd name="connsiteX4" fmla="*/ 307729 w 516009"/>
                <a:gd name="connsiteY4" fmla="*/ 831477 h 907706"/>
                <a:gd name="connsiteX5" fmla="*/ 243933 w 516009"/>
                <a:gd name="connsiteY5" fmla="*/ 798640 h 907706"/>
                <a:gd name="connsiteX6" fmla="*/ 139558 w 516009"/>
                <a:gd name="connsiteY6" fmla="*/ 809195 h 907706"/>
                <a:gd name="connsiteX7" fmla="*/ 181777 w 516009"/>
                <a:gd name="connsiteY7" fmla="*/ 845551 h 907706"/>
                <a:gd name="connsiteX8" fmla="*/ 286152 w 516009"/>
                <a:gd name="connsiteY8" fmla="*/ 831478 h 907706"/>
                <a:gd name="connsiteX9" fmla="*/ 175913 w 516009"/>
                <a:gd name="connsiteY9" fmla="*/ 730622 h 907706"/>
                <a:gd name="connsiteX10" fmla="*/ 72711 w 516009"/>
                <a:gd name="connsiteY10" fmla="*/ 720067 h 907706"/>
                <a:gd name="connsiteX11" fmla="*/ 109066 w 516009"/>
                <a:gd name="connsiteY11" fmla="*/ 761113 h 907706"/>
                <a:gd name="connsiteX12" fmla="*/ 209923 w 516009"/>
                <a:gd name="connsiteY12" fmla="*/ 772841 h 907706"/>
                <a:gd name="connsiteX13" fmla="*/ 248623 w 516009"/>
                <a:gd name="connsiteY13" fmla="*/ 680193 h 907706"/>
                <a:gd name="connsiteX14" fmla="*/ 254487 w 516009"/>
                <a:gd name="connsiteY14" fmla="*/ 781050 h 907706"/>
                <a:gd name="connsiteX15" fmla="*/ 296706 w 516009"/>
                <a:gd name="connsiteY15" fmla="*/ 817405 h 907706"/>
                <a:gd name="connsiteX16" fmla="*/ 290842 w 516009"/>
                <a:gd name="connsiteY16" fmla="*/ 714203 h 907706"/>
                <a:gd name="connsiteX17" fmla="*/ 28146 w 516009"/>
                <a:gd name="connsiteY17" fmla="*/ 618038 h 907706"/>
                <a:gd name="connsiteX18" fmla="*/ 50429 w 516009"/>
                <a:gd name="connsiteY18" fmla="*/ 666120 h 907706"/>
                <a:gd name="connsiteX19" fmla="*/ 147766 w 516009"/>
                <a:gd name="connsiteY19" fmla="*/ 696612 h 907706"/>
                <a:gd name="connsiteX20" fmla="*/ 125484 w 516009"/>
                <a:gd name="connsiteY20" fmla="*/ 649702 h 907706"/>
                <a:gd name="connsiteX21" fmla="*/ 207578 w 516009"/>
                <a:gd name="connsiteY21" fmla="*/ 615692 h 907706"/>
                <a:gd name="connsiteX22" fmla="*/ 193505 w 516009"/>
                <a:gd name="connsiteY22" fmla="*/ 716548 h 907706"/>
                <a:gd name="connsiteX23" fmla="*/ 226342 w 516009"/>
                <a:gd name="connsiteY23" fmla="*/ 758767 h 907706"/>
                <a:gd name="connsiteX24" fmla="*/ 240415 w 516009"/>
                <a:gd name="connsiteY24" fmla="*/ 657911 h 907706"/>
                <a:gd name="connsiteX25" fmla="*/ 2346 w 516009"/>
                <a:gd name="connsiteY25" fmla="*/ 508972 h 907706"/>
                <a:gd name="connsiteX26" fmla="*/ 16419 w 516009"/>
                <a:gd name="connsiteY26" fmla="*/ 561746 h 907706"/>
                <a:gd name="connsiteX27" fmla="*/ 106721 w 516009"/>
                <a:gd name="connsiteY27" fmla="*/ 613348 h 907706"/>
                <a:gd name="connsiteX28" fmla="*/ 92648 w 516009"/>
                <a:gd name="connsiteY28" fmla="*/ 559401 h 907706"/>
                <a:gd name="connsiteX29" fmla="*/ 179431 w 516009"/>
                <a:gd name="connsiteY29" fmla="*/ 542982 h 907706"/>
                <a:gd name="connsiteX30" fmla="*/ 143077 w 516009"/>
                <a:gd name="connsiteY30" fmla="*/ 637975 h 907706"/>
                <a:gd name="connsiteX31" fmla="*/ 167704 w 516009"/>
                <a:gd name="connsiteY31" fmla="*/ 688403 h 907706"/>
                <a:gd name="connsiteX32" fmla="*/ 201713 w 516009"/>
                <a:gd name="connsiteY32" fmla="*/ 593410 h 907706"/>
                <a:gd name="connsiteX33" fmla="*/ 165359 w 516009"/>
                <a:gd name="connsiteY33" fmla="*/ 466753 h 907706"/>
                <a:gd name="connsiteX34" fmla="*/ 111413 w 516009"/>
                <a:gd name="connsiteY34" fmla="*/ 553536 h 907706"/>
                <a:gd name="connsiteX35" fmla="*/ 125486 w 516009"/>
                <a:gd name="connsiteY35" fmla="*/ 607483 h 907706"/>
                <a:gd name="connsiteX36" fmla="*/ 179432 w 516009"/>
                <a:gd name="connsiteY36" fmla="*/ 519527 h 907706"/>
                <a:gd name="connsiteX37" fmla="*/ 0 w 516009"/>
                <a:gd name="connsiteY37" fmla="*/ 396388 h 907706"/>
                <a:gd name="connsiteX38" fmla="*/ 2346 w 516009"/>
                <a:gd name="connsiteY38" fmla="*/ 452681 h 907706"/>
                <a:gd name="connsiteX39" fmla="*/ 80920 w 516009"/>
                <a:gd name="connsiteY39" fmla="*/ 519527 h 907706"/>
                <a:gd name="connsiteX40" fmla="*/ 78575 w 516009"/>
                <a:gd name="connsiteY40" fmla="*/ 464408 h 907706"/>
                <a:gd name="connsiteX41" fmla="*/ 171223 w 516009"/>
                <a:gd name="connsiteY41" fmla="*/ 388180 h 907706"/>
                <a:gd name="connsiteX42" fmla="*/ 97340 w 516009"/>
                <a:gd name="connsiteY42" fmla="*/ 464408 h 907706"/>
                <a:gd name="connsiteX43" fmla="*/ 100858 w 516009"/>
                <a:gd name="connsiteY43" fmla="*/ 517181 h 907706"/>
                <a:gd name="connsiteX44" fmla="*/ 171223 w 516009"/>
                <a:gd name="connsiteY44" fmla="*/ 444471 h 907706"/>
                <a:gd name="connsiteX45" fmla="*/ 22283 w 516009"/>
                <a:gd name="connsiteY45" fmla="*/ 287323 h 907706"/>
                <a:gd name="connsiteX46" fmla="*/ 14074 w 516009"/>
                <a:gd name="connsiteY46" fmla="*/ 340097 h 907706"/>
                <a:gd name="connsiteX47" fmla="*/ 75056 w 516009"/>
                <a:gd name="connsiteY47" fmla="*/ 422189 h 907706"/>
                <a:gd name="connsiteX48" fmla="*/ 83266 w 516009"/>
                <a:gd name="connsiteY48" fmla="*/ 368243 h 907706"/>
                <a:gd name="connsiteX49" fmla="*/ 189987 w 516009"/>
                <a:gd name="connsiteY49" fmla="*/ 315469 h 907706"/>
                <a:gd name="connsiteX50" fmla="*/ 103203 w 516009"/>
                <a:gd name="connsiteY50" fmla="*/ 371761 h 907706"/>
                <a:gd name="connsiteX51" fmla="*/ 94994 w 516009"/>
                <a:gd name="connsiteY51" fmla="*/ 426881 h 907706"/>
                <a:gd name="connsiteX52" fmla="*/ 179432 w 516009"/>
                <a:gd name="connsiteY52" fmla="*/ 368243 h 907706"/>
                <a:gd name="connsiteX53" fmla="*/ 223995 w 516009"/>
                <a:gd name="connsiteY53" fmla="*/ 245104 h 907706"/>
                <a:gd name="connsiteX54" fmla="*/ 129003 w 516009"/>
                <a:gd name="connsiteY54" fmla="*/ 283805 h 907706"/>
                <a:gd name="connsiteX55" fmla="*/ 109066 w 516009"/>
                <a:gd name="connsiteY55" fmla="*/ 334233 h 907706"/>
                <a:gd name="connsiteX56" fmla="*/ 204059 w 516009"/>
                <a:gd name="connsiteY56" fmla="*/ 295533 h 907706"/>
                <a:gd name="connsiteX57" fmla="*/ 66847 w 516009"/>
                <a:gd name="connsiteY57" fmla="*/ 182949 h 907706"/>
                <a:gd name="connsiteX58" fmla="*/ 46911 w 516009"/>
                <a:gd name="connsiteY58" fmla="*/ 233376 h 907706"/>
                <a:gd name="connsiteX59" fmla="*/ 89130 w 516009"/>
                <a:gd name="connsiteY59" fmla="*/ 326023 h 907706"/>
                <a:gd name="connsiteX60" fmla="*/ 109066 w 516009"/>
                <a:gd name="connsiteY60" fmla="*/ 275596 h 907706"/>
                <a:gd name="connsiteX61" fmla="*/ 272078 w 516009"/>
                <a:gd name="connsiteY61" fmla="*/ 185294 h 907706"/>
                <a:gd name="connsiteX62" fmla="*/ 171222 w 516009"/>
                <a:gd name="connsiteY62" fmla="*/ 202885 h 907706"/>
                <a:gd name="connsiteX63" fmla="*/ 143076 w 516009"/>
                <a:gd name="connsiteY63" fmla="*/ 250968 h 907706"/>
                <a:gd name="connsiteX64" fmla="*/ 243932 w 516009"/>
                <a:gd name="connsiteY64" fmla="*/ 231031 h 907706"/>
                <a:gd name="connsiteX65" fmla="*/ 131348 w 516009"/>
                <a:gd name="connsiteY65" fmla="*/ 92647 h 907706"/>
                <a:gd name="connsiteX66" fmla="*/ 100857 w 516009"/>
                <a:gd name="connsiteY66" fmla="*/ 138384 h 907706"/>
                <a:gd name="connsiteX67" fmla="*/ 123139 w 516009"/>
                <a:gd name="connsiteY67" fmla="*/ 236895 h 907706"/>
                <a:gd name="connsiteX68" fmla="*/ 153631 w 516009"/>
                <a:gd name="connsiteY68" fmla="*/ 191158 h 907706"/>
                <a:gd name="connsiteX69" fmla="*/ 333061 w 516009"/>
                <a:gd name="connsiteY69" fmla="*/ 134866 h 907706"/>
                <a:gd name="connsiteX70" fmla="*/ 229860 w 516009"/>
                <a:gd name="connsiteY70" fmla="*/ 132521 h 907706"/>
                <a:gd name="connsiteX71" fmla="*/ 189986 w 516009"/>
                <a:gd name="connsiteY71" fmla="*/ 171221 h 907706"/>
                <a:gd name="connsiteX72" fmla="*/ 294361 w 516009"/>
                <a:gd name="connsiteY72" fmla="*/ 174740 h 907706"/>
                <a:gd name="connsiteX73" fmla="*/ 347134 w 516009"/>
                <a:gd name="connsiteY73" fmla="*/ 87956 h 907706"/>
                <a:gd name="connsiteX74" fmla="*/ 272078 w 516009"/>
                <a:gd name="connsiteY74" fmla="*/ 87956 h 907706"/>
                <a:gd name="connsiteX75" fmla="*/ 243932 w 516009"/>
                <a:gd name="connsiteY75" fmla="*/ 112584 h 907706"/>
                <a:gd name="connsiteX76" fmla="*/ 318988 w 516009"/>
                <a:gd name="connsiteY76" fmla="*/ 116102 h 907706"/>
                <a:gd name="connsiteX77" fmla="*/ 212268 w 516009"/>
                <a:gd name="connsiteY77" fmla="*/ 17591 h 907706"/>
                <a:gd name="connsiteX78" fmla="*/ 175914 w 516009"/>
                <a:gd name="connsiteY78" fmla="*/ 53947 h 907706"/>
                <a:gd name="connsiteX79" fmla="*/ 175913 w 516009"/>
                <a:gd name="connsiteY79" fmla="*/ 158321 h 907706"/>
                <a:gd name="connsiteX80" fmla="*/ 215787 w 516009"/>
                <a:gd name="connsiteY80" fmla="*/ 118448 h 907706"/>
                <a:gd name="connsiteX81" fmla="*/ 260350 w 516009"/>
                <a:gd name="connsiteY81" fmla="*/ 0 h 907706"/>
                <a:gd name="connsiteX82" fmla="*/ 232204 w 516009"/>
                <a:gd name="connsiteY82" fmla="*/ 28146 h 907706"/>
                <a:gd name="connsiteX83" fmla="*/ 232204 w 516009"/>
                <a:gd name="connsiteY83" fmla="*/ 104375 h 907706"/>
                <a:gd name="connsiteX84" fmla="*/ 260350 w 516009"/>
                <a:gd name="connsiteY84" fmla="*/ 76229 h 907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</a:cxnLst>
              <a:rect l="l" t="t" r="r" b="b"/>
              <a:pathLst>
                <a:path w="516009" h="907706">
                  <a:moveTo>
                    <a:pt x="307729" y="831477"/>
                  </a:moveTo>
                  <a:lnTo>
                    <a:pt x="304914" y="837124"/>
                  </a:lnTo>
                  <a:cubicBezTo>
                    <a:pt x="366835" y="876650"/>
                    <a:pt x="440015" y="902060"/>
                    <a:pt x="513195" y="907706"/>
                  </a:cubicBezTo>
                  <a:cubicBezTo>
                    <a:pt x="513195" y="907706"/>
                    <a:pt x="513195" y="907706"/>
                    <a:pt x="516009" y="885120"/>
                  </a:cubicBezTo>
                  <a:cubicBezTo>
                    <a:pt x="442830" y="885120"/>
                    <a:pt x="372465" y="868180"/>
                    <a:pt x="307729" y="831477"/>
                  </a:cubicBezTo>
                  <a:close/>
                  <a:moveTo>
                    <a:pt x="243933" y="798640"/>
                  </a:moveTo>
                  <a:lnTo>
                    <a:pt x="139558" y="809195"/>
                  </a:lnTo>
                  <a:lnTo>
                    <a:pt x="181777" y="845551"/>
                  </a:lnTo>
                  <a:lnTo>
                    <a:pt x="286152" y="831478"/>
                  </a:lnTo>
                  <a:close/>
                  <a:moveTo>
                    <a:pt x="175913" y="730622"/>
                  </a:moveTo>
                  <a:lnTo>
                    <a:pt x="72711" y="720067"/>
                  </a:lnTo>
                  <a:lnTo>
                    <a:pt x="109066" y="761113"/>
                  </a:lnTo>
                  <a:lnTo>
                    <a:pt x="209923" y="772841"/>
                  </a:lnTo>
                  <a:close/>
                  <a:moveTo>
                    <a:pt x="248623" y="680193"/>
                  </a:moveTo>
                  <a:lnTo>
                    <a:pt x="254487" y="781050"/>
                  </a:lnTo>
                  <a:lnTo>
                    <a:pt x="296706" y="817405"/>
                  </a:lnTo>
                  <a:lnTo>
                    <a:pt x="290842" y="714203"/>
                  </a:lnTo>
                  <a:close/>
                  <a:moveTo>
                    <a:pt x="28146" y="618038"/>
                  </a:moveTo>
                  <a:lnTo>
                    <a:pt x="50429" y="666120"/>
                  </a:lnTo>
                  <a:lnTo>
                    <a:pt x="147766" y="696612"/>
                  </a:lnTo>
                  <a:lnTo>
                    <a:pt x="125484" y="649702"/>
                  </a:lnTo>
                  <a:close/>
                  <a:moveTo>
                    <a:pt x="207578" y="615692"/>
                  </a:moveTo>
                  <a:lnTo>
                    <a:pt x="193505" y="716548"/>
                  </a:lnTo>
                  <a:lnTo>
                    <a:pt x="226342" y="758767"/>
                  </a:lnTo>
                  <a:lnTo>
                    <a:pt x="240415" y="657911"/>
                  </a:lnTo>
                  <a:close/>
                  <a:moveTo>
                    <a:pt x="2346" y="508972"/>
                  </a:moveTo>
                  <a:lnTo>
                    <a:pt x="16419" y="561746"/>
                  </a:lnTo>
                  <a:lnTo>
                    <a:pt x="106721" y="613348"/>
                  </a:lnTo>
                  <a:lnTo>
                    <a:pt x="92648" y="559401"/>
                  </a:lnTo>
                  <a:close/>
                  <a:moveTo>
                    <a:pt x="179431" y="542982"/>
                  </a:moveTo>
                  <a:lnTo>
                    <a:pt x="143077" y="637975"/>
                  </a:lnTo>
                  <a:lnTo>
                    <a:pt x="167704" y="688403"/>
                  </a:lnTo>
                  <a:lnTo>
                    <a:pt x="201713" y="593410"/>
                  </a:lnTo>
                  <a:close/>
                  <a:moveTo>
                    <a:pt x="165359" y="466753"/>
                  </a:moveTo>
                  <a:lnTo>
                    <a:pt x="111413" y="553536"/>
                  </a:lnTo>
                  <a:lnTo>
                    <a:pt x="125486" y="607483"/>
                  </a:lnTo>
                  <a:lnTo>
                    <a:pt x="179432" y="519527"/>
                  </a:lnTo>
                  <a:close/>
                  <a:moveTo>
                    <a:pt x="0" y="396388"/>
                  </a:moveTo>
                  <a:lnTo>
                    <a:pt x="2346" y="452681"/>
                  </a:lnTo>
                  <a:lnTo>
                    <a:pt x="80920" y="519527"/>
                  </a:lnTo>
                  <a:lnTo>
                    <a:pt x="78575" y="464408"/>
                  </a:lnTo>
                  <a:close/>
                  <a:moveTo>
                    <a:pt x="171223" y="388180"/>
                  </a:moveTo>
                  <a:lnTo>
                    <a:pt x="97340" y="464408"/>
                  </a:lnTo>
                  <a:lnTo>
                    <a:pt x="100858" y="517181"/>
                  </a:lnTo>
                  <a:lnTo>
                    <a:pt x="171223" y="444471"/>
                  </a:lnTo>
                  <a:close/>
                  <a:moveTo>
                    <a:pt x="22283" y="287323"/>
                  </a:moveTo>
                  <a:lnTo>
                    <a:pt x="14074" y="340097"/>
                  </a:lnTo>
                  <a:lnTo>
                    <a:pt x="75056" y="422189"/>
                  </a:lnTo>
                  <a:lnTo>
                    <a:pt x="83266" y="368243"/>
                  </a:lnTo>
                  <a:close/>
                  <a:moveTo>
                    <a:pt x="189987" y="315469"/>
                  </a:moveTo>
                  <a:lnTo>
                    <a:pt x="103203" y="371761"/>
                  </a:lnTo>
                  <a:lnTo>
                    <a:pt x="94994" y="426881"/>
                  </a:lnTo>
                  <a:lnTo>
                    <a:pt x="179432" y="368243"/>
                  </a:lnTo>
                  <a:close/>
                  <a:moveTo>
                    <a:pt x="223995" y="245104"/>
                  </a:moveTo>
                  <a:lnTo>
                    <a:pt x="129003" y="283805"/>
                  </a:lnTo>
                  <a:lnTo>
                    <a:pt x="109066" y="334233"/>
                  </a:lnTo>
                  <a:lnTo>
                    <a:pt x="204059" y="295533"/>
                  </a:lnTo>
                  <a:close/>
                  <a:moveTo>
                    <a:pt x="66847" y="182949"/>
                  </a:moveTo>
                  <a:lnTo>
                    <a:pt x="46911" y="233376"/>
                  </a:lnTo>
                  <a:lnTo>
                    <a:pt x="89130" y="326023"/>
                  </a:lnTo>
                  <a:lnTo>
                    <a:pt x="109066" y="275596"/>
                  </a:lnTo>
                  <a:close/>
                  <a:moveTo>
                    <a:pt x="272078" y="185294"/>
                  </a:moveTo>
                  <a:lnTo>
                    <a:pt x="171222" y="202885"/>
                  </a:lnTo>
                  <a:lnTo>
                    <a:pt x="143076" y="250968"/>
                  </a:lnTo>
                  <a:lnTo>
                    <a:pt x="243932" y="231031"/>
                  </a:lnTo>
                  <a:close/>
                  <a:moveTo>
                    <a:pt x="131348" y="92647"/>
                  </a:moveTo>
                  <a:lnTo>
                    <a:pt x="100857" y="138384"/>
                  </a:lnTo>
                  <a:lnTo>
                    <a:pt x="123139" y="236895"/>
                  </a:lnTo>
                  <a:lnTo>
                    <a:pt x="153631" y="191158"/>
                  </a:lnTo>
                  <a:close/>
                  <a:moveTo>
                    <a:pt x="333061" y="134866"/>
                  </a:moveTo>
                  <a:lnTo>
                    <a:pt x="229860" y="132521"/>
                  </a:lnTo>
                  <a:lnTo>
                    <a:pt x="189986" y="171221"/>
                  </a:lnTo>
                  <a:lnTo>
                    <a:pt x="294361" y="174740"/>
                  </a:lnTo>
                  <a:close/>
                  <a:moveTo>
                    <a:pt x="347134" y="87956"/>
                  </a:moveTo>
                  <a:lnTo>
                    <a:pt x="272078" y="87956"/>
                  </a:lnTo>
                  <a:lnTo>
                    <a:pt x="243932" y="112584"/>
                  </a:lnTo>
                  <a:lnTo>
                    <a:pt x="318988" y="116102"/>
                  </a:lnTo>
                  <a:close/>
                  <a:moveTo>
                    <a:pt x="212268" y="17591"/>
                  </a:moveTo>
                  <a:lnTo>
                    <a:pt x="175914" y="53947"/>
                  </a:lnTo>
                  <a:lnTo>
                    <a:pt x="175913" y="158321"/>
                  </a:lnTo>
                  <a:lnTo>
                    <a:pt x="215787" y="118448"/>
                  </a:lnTo>
                  <a:close/>
                  <a:moveTo>
                    <a:pt x="260350" y="0"/>
                  </a:moveTo>
                  <a:lnTo>
                    <a:pt x="232204" y="28146"/>
                  </a:lnTo>
                  <a:lnTo>
                    <a:pt x="232204" y="104375"/>
                  </a:lnTo>
                  <a:lnTo>
                    <a:pt x="260350" y="762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400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3A5D6CA5-3015-FAD3-12E3-931B644F95CB}"/>
                </a:ext>
              </a:extLst>
            </p:cNvPr>
            <p:cNvSpPr>
              <a:spLocks/>
            </p:cNvSpPr>
            <p:nvPr/>
          </p:nvSpPr>
          <p:spPr bwMode="auto">
            <a:xfrm rot="20880000">
              <a:off x="747261" y="2070732"/>
              <a:ext cx="516008" cy="907703"/>
            </a:xfrm>
            <a:custGeom>
              <a:avLst/>
              <a:gdLst>
                <a:gd name="connsiteX0" fmla="*/ 307729 w 516008"/>
                <a:gd name="connsiteY0" fmla="*/ 831475 h 907703"/>
                <a:gd name="connsiteX1" fmla="*/ 516008 w 516008"/>
                <a:gd name="connsiteY1" fmla="*/ 885117 h 907703"/>
                <a:gd name="connsiteX2" fmla="*/ 513194 w 516008"/>
                <a:gd name="connsiteY2" fmla="*/ 907703 h 907703"/>
                <a:gd name="connsiteX3" fmla="*/ 304914 w 516008"/>
                <a:gd name="connsiteY3" fmla="*/ 837121 h 907703"/>
                <a:gd name="connsiteX4" fmla="*/ 243933 w 516008"/>
                <a:gd name="connsiteY4" fmla="*/ 798638 h 907703"/>
                <a:gd name="connsiteX5" fmla="*/ 286152 w 516008"/>
                <a:gd name="connsiteY5" fmla="*/ 831475 h 907703"/>
                <a:gd name="connsiteX6" fmla="*/ 181777 w 516008"/>
                <a:gd name="connsiteY6" fmla="*/ 845548 h 907703"/>
                <a:gd name="connsiteX7" fmla="*/ 139558 w 516008"/>
                <a:gd name="connsiteY7" fmla="*/ 809193 h 907703"/>
                <a:gd name="connsiteX8" fmla="*/ 175912 w 516008"/>
                <a:gd name="connsiteY8" fmla="*/ 730618 h 907703"/>
                <a:gd name="connsiteX9" fmla="*/ 209922 w 516008"/>
                <a:gd name="connsiteY9" fmla="*/ 772837 h 907703"/>
                <a:gd name="connsiteX10" fmla="*/ 109066 w 516008"/>
                <a:gd name="connsiteY10" fmla="*/ 761110 h 907703"/>
                <a:gd name="connsiteX11" fmla="*/ 72711 w 516008"/>
                <a:gd name="connsiteY11" fmla="*/ 720063 h 907703"/>
                <a:gd name="connsiteX12" fmla="*/ 248622 w 516008"/>
                <a:gd name="connsiteY12" fmla="*/ 680190 h 907703"/>
                <a:gd name="connsiteX13" fmla="*/ 290842 w 516008"/>
                <a:gd name="connsiteY13" fmla="*/ 714200 h 907703"/>
                <a:gd name="connsiteX14" fmla="*/ 296705 w 516008"/>
                <a:gd name="connsiteY14" fmla="*/ 817401 h 907703"/>
                <a:gd name="connsiteX15" fmla="*/ 254486 w 516008"/>
                <a:gd name="connsiteY15" fmla="*/ 781046 h 907703"/>
                <a:gd name="connsiteX16" fmla="*/ 28146 w 516008"/>
                <a:gd name="connsiteY16" fmla="*/ 618036 h 907703"/>
                <a:gd name="connsiteX17" fmla="*/ 125484 w 516008"/>
                <a:gd name="connsiteY17" fmla="*/ 649700 h 907703"/>
                <a:gd name="connsiteX18" fmla="*/ 147766 w 516008"/>
                <a:gd name="connsiteY18" fmla="*/ 696609 h 907703"/>
                <a:gd name="connsiteX19" fmla="*/ 50429 w 516008"/>
                <a:gd name="connsiteY19" fmla="*/ 666118 h 907703"/>
                <a:gd name="connsiteX20" fmla="*/ 207577 w 516008"/>
                <a:gd name="connsiteY20" fmla="*/ 615689 h 907703"/>
                <a:gd name="connsiteX21" fmla="*/ 240414 w 516008"/>
                <a:gd name="connsiteY21" fmla="*/ 657908 h 907703"/>
                <a:gd name="connsiteX22" fmla="*/ 226341 w 516008"/>
                <a:gd name="connsiteY22" fmla="*/ 758764 h 907703"/>
                <a:gd name="connsiteX23" fmla="*/ 193504 w 516008"/>
                <a:gd name="connsiteY23" fmla="*/ 716545 h 907703"/>
                <a:gd name="connsiteX24" fmla="*/ 2346 w 516008"/>
                <a:gd name="connsiteY24" fmla="*/ 508970 h 907703"/>
                <a:gd name="connsiteX25" fmla="*/ 92647 w 516008"/>
                <a:gd name="connsiteY25" fmla="*/ 559398 h 907703"/>
                <a:gd name="connsiteX26" fmla="*/ 106720 w 516008"/>
                <a:gd name="connsiteY26" fmla="*/ 613344 h 907703"/>
                <a:gd name="connsiteX27" fmla="*/ 16419 w 516008"/>
                <a:gd name="connsiteY27" fmla="*/ 561743 h 907703"/>
                <a:gd name="connsiteX28" fmla="*/ 179431 w 516008"/>
                <a:gd name="connsiteY28" fmla="*/ 542979 h 907703"/>
                <a:gd name="connsiteX29" fmla="*/ 201713 w 516008"/>
                <a:gd name="connsiteY29" fmla="*/ 593407 h 907703"/>
                <a:gd name="connsiteX30" fmla="*/ 167703 w 516008"/>
                <a:gd name="connsiteY30" fmla="*/ 688399 h 907703"/>
                <a:gd name="connsiteX31" fmla="*/ 143076 w 516008"/>
                <a:gd name="connsiteY31" fmla="*/ 637971 h 907703"/>
                <a:gd name="connsiteX32" fmla="*/ 165358 w 516008"/>
                <a:gd name="connsiteY32" fmla="*/ 466750 h 907703"/>
                <a:gd name="connsiteX33" fmla="*/ 179431 w 516008"/>
                <a:gd name="connsiteY33" fmla="*/ 519524 h 907703"/>
                <a:gd name="connsiteX34" fmla="*/ 125485 w 516008"/>
                <a:gd name="connsiteY34" fmla="*/ 607479 h 907703"/>
                <a:gd name="connsiteX35" fmla="*/ 111412 w 516008"/>
                <a:gd name="connsiteY35" fmla="*/ 553533 h 907703"/>
                <a:gd name="connsiteX36" fmla="*/ 0 w 516008"/>
                <a:gd name="connsiteY36" fmla="*/ 396386 h 907703"/>
                <a:gd name="connsiteX37" fmla="*/ 78575 w 516008"/>
                <a:gd name="connsiteY37" fmla="*/ 464405 h 907703"/>
                <a:gd name="connsiteX38" fmla="*/ 80920 w 516008"/>
                <a:gd name="connsiteY38" fmla="*/ 519524 h 907703"/>
                <a:gd name="connsiteX39" fmla="*/ 2346 w 516008"/>
                <a:gd name="connsiteY39" fmla="*/ 452678 h 907703"/>
                <a:gd name="connsiteX40" fmla="*/ 171221 w 516008"/>
                <a:gd name="connsiteY40" fmla="*/ 388178 h 907703"/>
                <a:gd name="connsiteX41" fmla="*/ 171222 w 516008"/>
                <a:gd name="connsiteY41" fmla="*/ 444469 h 907703"/>
                <a:gd name="connsiteX42" fmla="*/ 100857 w 516008"/>
                <a:gd name="connsiteY42" fmla="*/ 517180 h 907703"/>
                <a:gd name="connsiteX43" fmla="*/ 97339 w 516008"/>
                <a:gd name="connsiteY43" fmla="*/ 464406 h 907703"/>
                <a:gd name="connsiteX44" fmla="*/ 22283 w 516008"/>
                <a:gd name="connsiteY44" fmla="*/ 287321 h 907703"/>
                <a:gd name="connsiteX45" fmla="*/ 83265 w 516008"/>
                <a:gd name="connsiteY45" fmla="*/ 368241 h 907703"/>
                <a:gd name="connsiteX46" fmla="*/ 75056 w 516008"/>
                <a:gd name="connsiteY46" fmla="*/ 422187 h 907703"/>
                <a:gd name="connsiteX47" fmla="*/ 14073 w 516008"/>
                <a:gd name="connsiteY47" fmla="*/ 340095 h 907703"/>
                <a:gd name="connsiteX48" fmla="*/ 189986 w 516008"/>
                <a:gd name="connsiteY48" fmla="*/ 315468 h 907703"/>
                <a:gd name="connsiteX49" fmla="*/ 179431 w 516008"/>
                <a:gd name="connsiteY49" fmla="*/ 368241 h 907703"/>
                <a:gd name="connsiteX50" fmla="*/ 94993 w 516008"/>
                <a:gd name="connsiteY50" fmla="*/ 426878 h 907703"/>
                <a:gd name="connsiteX51" fmla="*/ 103202 w 516008"/>
                <a:gd name="connsiteY51" fmla="*/ 371759 h 907703"/>
                <a:gd name="connsiteX52" fmla="*/ 223995 w 516008"/>
                <a:gd name="connsiteY52" fmla="*/ 245103 h 907703"/>
                <a:gd name="connsiteX53" fmla="*/ 204059 w 516008"/>
                <a:gd name="connsiteY53" fmla="*/ 295531 h 907703"/>
                <a:gd name="connsiteX54" fmla="*/ 109066 w 516008"/>
                <a:gd name="connsiteY54" fmla="*/ 334232 h 907703"/>
                <a:gd name="connsiteX55" fmla="*/ 129003 w 516008"/>
                <a:gd name="connsiteY55" fmla="*/ 283804 h 907703"/>
                <a:gd name="connsiteX56" fmla="*/ 66847 w 516008"/>
                <a:gd name="connsiteY56" fmla="*/ 182947 h 907703"/>
                <a:gd name="connsiteX57" fmla="*/ 109066 w 516008"/>
                <a:gd name="connsiteY57" fmla="*/ 275594 h 907703"/>
                <a:gd name="connsiteX58" fmla="*/ 89129 w 516008"/>
                <a:gd name="connsiteY58" fmla="*/ 326022 h 907703"/>
                <a:gd name="connsiteX59" fmla="*/ 46910 w 516008"/>
                <a:gd name="connsiteY59" fmla="*/ 233375 h 907703"/>
                <a:gd name="connsiteX60" fmla="*/ 272078 w 516008"/>
                <a:gd name="connsiteY60" fmla="*/ 185292 h 907703"/>
                <a:gd name="connsiteX61" fmla="*/ 243932 w 516008"/>
                <a:gd name="connsiteY61" fmla="*/ 231030 h 907703"/>
                <a:gd name="connsiteX62" fmla="*/ 143076 w 516008"/>
                <a:gd name="connsiteY62" fmla="*/ 250967 h 907703"/>
                <a:gd name="connsiteX63" fmla="*/ 171222 w 516008"/>
                <a:gd name="connsiteY63" fmla="*/ 202884 h 907703"/>
                <a:gd name="connsiteX64" fmla="*/ 131348 w 516008"/>
                <a:gd name="connsiteY64" fmla="*/ 92646 h 907703"/>
                <a:gd name="connsiteX65" fmla="*/ 153630 w 516008"/>
                <a:gd name="connsiteY65" fmla="*/ 191157 h 907703"/>
                <a:gd name="connsiteX66" fmla="*/ 123139 w 516008"/>
                <a:gd name="connsiteY66" fmla="*/ 236894 h 907703"/>
                <a:gd name="connsiteX67" fmla="*/ 100856 w 516008"/>
                <a:gd name="connsiteY67" fmla="*/ 138383 h 907703"/>
                <a:gd name="connsiteX68" fmla="*/ 333060 w 516008"/>
                <a:gd name="connsiteY68" fmla="*/ 134865 h 907703"/>
                <a:gd name="connsiteX69" fmla="*/ 294359 w 516008"/>
                <a:gd name="connsiteY69" fmla="*/ 174739 h 907703"/>
                <a:gd name="connsiteX70" fmla="*/ 189985 w 516008"/>
                <a:gd name="connsiteY70" fmla="*/ 171221 h 907703"/>
                <a:gd name="connsiteX71" fmla="*/ 229858 w 516008"/>
                <a:gd name="connsiteY71" fmla="*/ 132520 h 907703"/>
                <a:gd name="connsiteX72" fmla="*/ 347134 w 516008"/>
                <a:gd name="connsiteY72" fmla="*/ 87955 h 907703"/>
                <a:gd name="connsiteX73" fmla="*/ 318987 w 516008"/>
                <a:gd name="connsiteY73" fmla="*/ 116102 h 907703"/>
                <a:gd name="connsiteX74" fmla="*/ 243932 w 516008"/>
                <a:gd name="connsiteY74" fmla="*/ 112583 h 907703"/>
                <a:gd name="connsiteX75" fmla="*/ 272078 w 516008"/>
                <a:gd name="connsiteY75" fmla="*/ 87955 h 907703"/>
                <a:gd name="connsiteX76" fmla="*/ 212267 w 516008"/>
                <a:gd name="connsiteY76" fmla="*/ 17590 h 907703"/>
                <a:gd name="connsiteX77" fmla="*/ 215785 w 516008"/>
                <a:gd name="connsiteY77" fmla="*/ 118446 h 907703"/>
                <a:gd name="connsiteX78" fmla="*/ 175912 w 516008"/>
                <a:gd name="connsiteY78" fmla="*/ 158320 h 907703"/>
                <a:gd name="connsiteX79" fmla="*/ 175912 w 516008"/>
                <a:gd name="connsiteY79" fmla="*/ 53946 h 907703"/>
                <a:gd name="connsiteX80" fmla="*/ 260350 w 516008"/>
                <a:gd name="connsiteY80" fmla="*/ 0 h 907703"/>
                <a:gd name="connsiteX81" fmla="*/ 260350 w 516008"/>
                <a:gd name="connsiteY81" fmla="*/ 76228 h 907703"/>
                <a:gd name="connsiteX82" fmla="*/ 232204 w 516008"/>
                <a:gd name="connsiteY82" fmla="*/ 104373 h 907703"/>
                <a:gd name="connsiteX83" fmla="*/ 232204 w 516008"/>
                <a:gd name="connsiteY83" fmla="*/ 28145 h 9077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516008" h="907703">
                  <a:moveTo>
                    <a:pt x="307729" y="831475"/>
                  </a:moveTo>
                  <a:cubicBezTo>
                    <a:pt x="372464" y="868177"/>
                    <a:pt x="442829" y="885117"/>
                    <a:pt x="516008" y="885117"/>
                  </a:cubicBezTo>
                  <a:cubicBezTo>
                    <a:pt x="513194" y="907703"/>
                    <a:pt x="513194" y="907703"/>
                    <a:pt x="513194" y="907703"/>
                  </a:cubicBezTo>
                  <a:cubicBezTo>
                    <a:pt x="440014" y="902057"/>
                    <a:pt x="366835" y="876647"/>
                    <a:pt x="304914" y="837121"/>
                  </a:cubicBezTo>
                  <a:close/>
                  <a:moveTo>
                    <a:pt x="243933" y="798638"/>
                  </a:moveTo>
                  <a:lnTo>
                    <a:pt x="286152" y="831475"/>
                  </a:lnTo>
                  <a:lnTo>
                    <a:pt x="181777" y="845548"/>
                  </a:lnTo>
                  <a:lnTo>
                    <a:pt x="139558" y="809193"/>
                  </a:lnTo>
                  <a:close/>
                  <a:moveTo>
                    <a:pt x="175912" y="730618"/>
                  </a:moveTo>
                  <a:lnTo>
                    <a:pt x="209922" y="772837"/>
                  </a:lnTo>
                  <a:lnTo>
                    <a:pt x="109066" y="761110"/>
                  </a:lnTo>
                  <a:lnTo>
                    <a:pt x="72711" y="720063"/>
                  </a:lnTo>
                  <a:close/>
                  <a:moveTo>
                    <a:pt x="248622" y="680190"/>
                  </a:moveTo>
                  <a:lnTo>
                    <a:pt x="290842" y="714200"/>
                  </a:lnTo>
                  <a:lnTo>
                    <a:pt x="296705" y="817401"/>
                  </a:lnTo>
                  <a:lnTo>
                    <a:pt x="254486" y="781046"/>
                  </a:lnTo>
                  <a:close/>
                  <a:moveTo>
                    <a:pt x="28146" y="618036"/>
                  </a:moveTo>
                  <a:lnTo>
                    <a:pt x="125484" y="649700"/>
                  </a:lnTo>
                  <a:lnTo>
                    <a:pt x="147766" y="696609"/>
                  </a:lnTo>
                  <a:lnTo>
                    <a:pt x="50429" y="666118"/>
                  </a:lnTo>
                  <a:close/>
                  <a:moveTo>
                    <a:pt x="207577" y="615689"/>
                  </a:moveTo>
                  <a:lnTo>
                    <a:pt x="240414" y="657908"/>
                  </a:lnTo>
                  <a:lnTo>
                    <a:pt x="226341" y="758764"/>
                  </a:lnTo>
                  <a:lnTo>
                    <a:pt x="193504" y="716545"/>
                  </a:lnTo>
                  <a:close/>
                  <a:moveTo>
                    <a:pt x="2346" y="508970"/>
                  </a:moveTo>
                  <a:lnTo>
                    <a:pt x="92647" y="559398"/>
                  </a:lnTo>
                  <a:lnTo>
                    <a:pt x="106720" y="613344"/>
                  </a:lnTo>
                  <a:lnTo>
                    <a:pt x="16419" y="561743"/>
                  </a:lnTo>
                  <a:close/>
                  <a:moveTo>
                    <a:pt x="179431" y="542979"/>
                  </a:moveTo>
                  <a:lnTo>
                    <a:pt x="201713" y="593407"/>
                  </a:lnTo>
                  <a:lnTo>
                    <a:pt x="167703" y="688399"/>
                  </a:lnTo>
                  <a:lnTo>
                    <a:pt x="143076" y="637971"/>
                  </a:lnTo>
                  <a:close/>
                  <a:moveTo>
                    <a:pt x="165358" y="466750"/>
                  </a:moveTo>
                  <a:lnTo>
                    <a:pt x="179431" y="519524"/>
                  </a:lnTo>
                  <a:lnTo>
                    <a:pt x="125485" y="607479"/>
                  </a:lnTo>
                  <a:lnTo>
                    <a:pt x="111412" y="553533"/>
                  </a:lnTo>
                  <a:close/>
                  <a:moveTo>
                    <a:pt x="0" y="396386"/>
                  </a:moveTo>
                  <a:lnTo>
                    <a:pt x="78575" y="464405"/>
                  </a:lnTo>
                  <a:lnTo>
                    <a:pt x="80920" y="519524"/>
                  </a:lnTo>
                  <a:lnTo>
                    <a:pt x="2346" y="452678"/>
                  </a:lnTo>
                  <a:close/>
                  <a:moveTo>
                    <a:pt x="171221" y="388178"/>
                  </a:moveTo>
                  <a:lnTo>
                    <a:pt x="171222" y="444469"/>
                  </a:lnTo>
                  <a:lnTo>
                    <a:pt x="100857" y="517180"/>
                  </a:lnTo>
                  <a:lnTo>
                    <a:pt x="97339" y="464406"/>
                  </a:lnTo>
                  <a:close/>
                  <a:moveTo>
                    <a:pt x="22283" y="287321"/>
                  </a:moveTo>
                  <a:lnTo>
                    <a:pt x="83265" y="368241"/>
                  </a:lnTo>
                  <a:lnTo>
                    <a:pt x="75056" y="422187"/>
                  </a:lnTo>
                  <a:lnTo>
                    <a:pt x="14073" y="340095"/>
                  </a:lnTo>
                  <a:close/>
                  <a:moveTo>
                    <a:pt x="189986" y="315468"/>
                  </a:moveTo>
                  <a:lnTo>
                    <a:pt x="179431" y="368241"/>
                  </a:lnTo>
                  <a:lnTo>
                    <a:pt x="94993" y="426878"/>
                  </a:lnTo>
                  <a:lnTo>
                    <a:pt x="103202" y="371759"/>
                  </a:lnTo>
                  <a:close/>
                  <a:moveTo>
                    <a:pt x="223995" y="245103"/>
                  </a:moveTo>
                  <a:lnTo>
                    <a:pt x="204059" y="295531"/>
                  </a:lnTo>
                  <a:lnTo>
                    <a:pt x="109066" y="334232"/>
                  </a:lnTo>
                  <a:lnTo>
                    <a:pt x="129003" y="283804"/>
                  </a:lnTo>
                  <a:close/>
                  <a:moveTo>
                    <a:pt x="66847" y="182947"/>
                  </a:moveTo>
                  <a:lnTo>
                    <a:pt x="109066" y="275594"/>
                  </a:lnTo>
                  <a:lnTo>
                    <a:pt x="89129" y="326022"/>
                  </a:lnTo>
                  <a:lnTo>
                    <a:pt x="46910" y="233375"/>
                  </a:lnTo>
                  <a:close/>
                  <a:moveTo>
                    <a:pt x="272078" y="185292"/>
                  </a:moveTo>
                  <a:lnTo>
                    <a:pt x="243932" y="231030"/>
                  </a:lnTo>
                  <a:lnTo>
                    <a:pt x="143076" y="250967"/>
                  </a:lnTo>
                  <a:lnTo>
                    <a:pt x="171222" y="202884"/>
                  </a:lnTo>
                  <a:close/>
                  <a:moveTo>
                    <a:pt x="131348" y="92646"/>
                  </a:moveTo>
                  <a:lnTo>
                    <a:pt x="153630" y="191157"/>
                  </a:lnTo>
                  <a:lnTo>
                    <a:pt x="123139" y="236894"/>
                  </a:lnTo>
                  <a:lnTo>
                    <a:pt x="100856" y="138383"/>
                  </a:lnTo>
                  <a:close/>
                  <a:moveTo>
                    <a:pt x="333060" y="134865"/>
                  </a:moveTo>
                  <a:lnTo>
                    <a:pt x="294359" y="174739"/>
                  </a:lnTo>
                  <a:lnTo>
                    <a:pt x="189985" y="171221"/>
                  </a:lnTo>
                  <a:lnTo>
                    <a:pt x="229858" y="132520"/>
                  </a:lnTo>
                  <a:close/>
                  <a:moveTo>
                    <a:pt x="347134" y="87955"/>
                  </a:moveTo>
                  <a:lnTo>
                    <a:pt x="318987" y="116102"/>
                  </a:lnTo>
                  <a:lnTo>
                    <a:pt x="243932" y="112583"/>
                  </a:lnTo>
                  <a:lnTo>
                    <a:pt x="272078" y="87955"/>
                  </a:lnTo>
                  <a:close/>
                  <a:moveTo>
                    <a:pt x="212267" y="17590"/>
                  </a:moveTo>
                  <a:lnTo>
                    <a:pt x="215785" y="118446"/>
                  </a:lnTo>
                  <a:lnTo>
                    <a:pt x="175912" y="158320"/>
                  </a:lnTo>
                  <a:lnTo>
                    <a:pt x="175912" y="53946"/>
                  </a:lnTo>
                  <a:close/>
                  <a:moveTo>
                    <a:pt x="260350" y="0"/>
                  </a:moveTo>
                  <a:lnTo>
                    <a:pt x="260350" y="76228"/>
                  </a:lnTo>
                  <a:lnTo>
                    <a:pt x="232204" y="104373"/>
                  </a:lnTo>
                  <a:lnTo>
                    <a:pt x="232204" y="281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400"/>
            </a:p>
          </p:txBody>
        </p:sp>
      </p:grpSp>
      <p:sp>
        <p:nvSpPr>
          <p:cNvPr id="62" name="文本框 61">
            <a:extLst>
              <a:ext uri="{FF2B5EF4-FFF2-40B4-BE49-F238E27FC236}">
                <a16:creationId xmlns:a16="http://schemas.microsoft.com/office/drawing/2014/main" id="{D04CC013-AF36-F728-A7D1-E9F878BB71C3}"/>
              </a:ext>
            </a:extLst>
          </p:cNvPr>
          <p:cNvSpPr txBox="1"/>
          <p:nvPr/>
        </p:nvSpPr>
        <p:spPr>
          <a:xfrm>
            <a:off x="6952010" y="1885869"/>
            <a:ext cx="1147384" cy="276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>
              <a:defRPr sz="1400">
                <a:latin typeface="+mn-ea"/>
              </a:defRPr>
            </a:lvl1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800" dirty="0">
                <a:solidFill>
                  <a:schemeClr val="accent1"/>
                </a:solidFill>
                <a:latin typeface="+mj-ea"/>
                <a:ea typeface="+mj-ea"/>
              </a:rPr>
              <a:t>年度</a:t>
            </a:r>
            <a:r>
              <a:rPr lang="en-US" altLang="zh-CN" sz="1800" dirty="0">
                <a:solidFill>
                  <a:schemeClr val="accent1"/>
                </a:solidFill>
                <a:latin typeface="+mj-ea"/>
                <a:ea typeface="+mj-ea"/>
              </a:rPr>
              <a:t>IPU</a:t>
            </a:r>
            <a:r>
              <a:rPr lang="zh-CN" altLang="en-US" sz="1800" dirty="0">
                <a:solidFill>
                  <a:schemeClr val="accent1"/>
                </a:solidFill>
                <a:latin typeface="+mj-ea"/>
                <a:ea typeface="+mj-ea"/>
              </a:rPr>
              <a:t>奖</a:t>
            </a:r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id="{D97B5AB7-AFCF-98A5-D2ED-3551CDEA730B}"/>
              </a:ext>
            </a:extLst>
          </p:cNvPr>
          <p:cNvSpPr txBox="1"/>
          <p:nvPr/>
        </p:nvSpPr>
        <p:spPr>
          <a:xfrm>
            <a:off x="6952010" y="2180767"/>
            <a:ext cx="1147384" cy="1692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>
              <a:defRPr sz="1400">
                <a:latin typeface="+mn-ea"/>
              </a:defRPr>
            </a:lvl1pPr>
          </a:lstStyle>
          <a:p>
            <a:pPr algn="ctr"/>
            <a:r>
              <a:rPr lang="en-US" altLang="zh-CN" sz="1100" dirty="0" err="1">
                <a:solidFill>
                  <a:schemeClr val="bg1">
                    <a:lumMod val="75000"/>
                  </a:schemeClr>
                </a:solidFill>
              </a:rPr>
              <a:t>xxxxx</a:t>
            </a:r>
            <a:endParaRPr lang="zh-CN" altLang="en-US" sz="1100" dirty="0">
              <a:solidFill>
                <a:schemeClr val="bg1">
                  <a:lumMod val="75000"/>
                </a:schemeClr>
              </a:solidFill>
            </a:endParaRPr>
          </a:p>
        </p:txBody>
      </p:sp>
      <p:grpSp>
        <p:nvGrpSpPr>
          <p:cNvPr id="64" name="组合 63">
            <a:extLst>
              <a:ext uri="{FF2B5EF4-FFF2-40B4-BE49-F238E27FC236}">
                <a16:creationId xmlns:a16="http://schemas.microsoft.com/office/drawing/2014/main" id="{D4E8DA0B-E623-CA73-EA54-E30389859853}"/>
              </a:ext>
            </a:extLst>
          </p:cNvPr>
          <p:cNvGrpSpPr/>
          <p:nvPr/>
        </p:nvGrpSpPr>
        <p:grpSpPr>
          <a:xfrm>
            <a:off x="9452257" y="1823586"/>
            <a:ext cx="1667493" cy="566496"/>
            <a:chOff x="747261" y="2070729"/>
            <a:chExt cx="2671849" cy="907706"/>
          </a:xfrm>
          <a:gradFill>
            <a:gsLst>
              <a:gs pos="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lin ang="5400000" scaled="1"/>
          </a:gradFill>
        </p:grpSpPr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860BE285-70B9-F1D9-76C2-C74E43A4EB36}"/>
                </a:ext>
              </a:extLst>
            </p:cNvPr>
            <p:cNvSpPr>
              <a:spLocks/>
            </p:cNvSpPr>
            <p:nvPr/>
          </p:nvSpPr>
          <p:spPr bwMode="auto">
            <a:xfrm rot="720000" flipH="1">
              <a:off x="2903101" y="2070729"/>
              <a:ext cx="516009" cy="907706"/>
            </a:xfrm>
            <a:custGeom>
              <a:avLst/>
              <a:gdLst>
                <a:gd name="connsiteX0" fmla="*/ 307729 w 516009"/>
                <a:gd name="connsiteY0" fmla="*/ 831477 h 907706"/>
                <a:gd name="connsiteX1" fmla="*/ 304914 w 516009"/>
                <a:gd name="connsiteY1" fmla="*/ 837124 h 907706"/>
                <a:gd name="connsiteX2" fmla="*/ 513195 w 516009"/>
                <a:gd name="connsiteY2" fmla="*/ 907706 h 907706"/>
                <a:gd name="connsiteX3" fmla="*/ 516009 w 516009"/>
                <a:gd name="connsiteY3" fmla="*/ 885120 h 907706"/>
                <a:gd name="connsiteX4" fmla="*/ 307729 w 516009"/>
                <a:gd name="connsiteY4" fmla="*/ 831477 h 907706"/>
                <a:gd name="connsiteX5" fmla="*/ 243933 w 516009"/>
                <a:gd name="connsiteY5" fmla="*/ 798640 h 907706"/>
                <a:gd name="connsiteX6" fmla="*/ 139558 w 516009"/>
                <a:gd name="connsiteY6" fmla="*/ 809195 h 907706"/>
                <a:gd name="connsiteX7" fmla="*/ 181777 w 516009"/>
                <a:gd name="connsiteY7" fmla="*/ 845551 h 907706"/>
                <a:gd name="connsiteX8" fmla="*/ 286152 w 516009"/>
                <a:gd name="connsiteY8" fmla="*/ 831478 h 907706"/>
                <a:gd name="connsiteX9" fmla="*/ 175913 w 516009"/>
                <a:gd name="connsiteY9" fmla="*/ 730622 h 907706"/>
                <a:gd name="connsiteX10" fmla="*/ 72711 w 516009"/>
                <a:gd name="connsiteY10" fmla="*/ 720067 h 907706"/>
                <a:gd name="connsiteX11" fmla="*/ 109066 w 516009"/>
                <a:gd name="connsiteY11" fmla="*/ 761113 h 907706"/>
                <a:gd name="connsiteX12" fmla="*/ 209923 w 516009"/>
                <a:gd name="connsiteY12" fmla="*/ 772841 h 907706"/>
                <a:gd name="connsiteX13" fmla="*/ 248623 w 516009"/>
                <a:gd name="connsiteY13" fmla="*/ 680193 h 907706"/>
                <a:gd name="connsiteX14" fmla="*/ 254487 w 516009"/>
                <a:gd name="connsiteY14" fmla="*/ 781050 h 907706"/>
                <a:gd name="connsiteX15" fmla="*/ 296706 w 516009"/>
                <a:gd name="connsiteY15" fmla="*/ 817405 h 907706"/>
                <a:gd name="connsiteX16" fmla="*/ 290842 w 516009"/>
                <a:gd name="connsiteY16" fmla="*/ 714203 h 907706"/>
                <a:gd name="connsiteX17" fmla="*/ 28146 w 516009"/>
                <a:gd name="connsiteY17" fmla="*/ 618038 h 907706"/>
                <a:gd name="connsiteX18" fmla="*/ 50429 w 516009"/>
                <a:gd name="connsiteY18" fmla="*/ 666120 h 907706"/>
                <a:gd name="connsiteX19" fmla="*/ 147766 w 516009"/>
                <a:gd name="connsiteY19" fmla="*/ 696612 h 907706"/>
                <a:gd name="connsiteX20" fmla="*/ 125484 w 516009"/>
                <a:gd name="connsiteY20" fmla="*/ 649702 h 907706"/>
                <a:gd name="connsiteX21" fmla="*/ 207578 w 516009"/>
                <a:gd name="connsiteY21" fmla="*/ 615692 h 907706"/>
                <a:gd name="connsiteX22" fmla="*/ 193505 w 516009"/>
                <a:gd name="connsiteY22" fmla="*/ 716548 h 907706"/>
                <a:gd name="connsiteX23" fmla="*/ 226342 w 516009"/>
                <a:gd name="connsiteY23" fmla="*/ 758767 h 907706"/>
                <a:gd name="connsiteX24" fmla="*/ 240415 w 516009"/>
                <a:gd name="connsiteY24" fmla="*/ 657911 h 907706"/>
                <a:gd name="connsiteX25" fmla="*/ 2346 w 516009"/>
                <a:gd name="connsiteY25" fmla="*/ 508972 h 907706"/>
                <a:gd name="connsiteX26" fmla="*/ 16419 w 516009"/>
                <a:gd name="connsiteY26" fmla="*/ 561746 h 907706"/>
                <a:gd name="connsiteX27" fmla="*/ 106721 w 516009"/>
                <a:gd name="connsiteY27" fmla="*/ 613348 h 907706"/>
                <a:gd name="connsiteX28" fmla="*/ 92648 w 516009"/>
                <a:gd name="connsiteY28" fmla="*/ 559401 h 907706"/>
                <a:gd name="connsiteX29" fmla="*/ 179431 w 516009"/>
                <a:gd name="connsiteY29" fmla="*/ 542982 h 907706"/>
                <a:gd name="connsiteX30" fmla="*/ 143077 w 516009"/>
                <a:gd name="connsiteY30" fmla="*/ 637975 h 907706"/>
                <a:gd name="connsiteX31" fmla="*/ 167704 w 516009"/>
                <a:gd name="connsiteY31" fmla="*/ 688403 h 907706"/>
                <a:gd name="connsiteX32" fmla="*/ 201713 w 516009"/>
                <a:gd name="connsiteY32" fmla="*/ 593410 h 907706"/>
                <a:gd name="connsiteX33" fmla="*/ 165359 w 516009"/>
                <a:gd name="connsiteY33" fmla="*/ 466753 h 907706"/>
                <a:gd name="connsiteX34" fmla="*/ 111413 w 516009"/>
                <a:gd name="connsiteY34" fmla="*/ 553536 h 907706"/>
                <a:gd name="connsiteX35" fmla="*/ 125486 w 516009"/>
                <a:gd name="connsiteY35" fmla="*/ 607483 h 907706"/>
                <a:gd name="connsiteX36" fmla="*/ 179432 w 516009"/>
                <a:gd name="connsiteY36" fmla="*/ 519527 h 907706"/>
                <a:gd name="connsiteX37" fmla="*/ 0 w 516009"/>
                <a:gd name="connsiteY37" fmla="*/ 396388 h 907706"/>
                <a:gd name="connsiteX38" fmla="*/ 2346 w 516009"/>
                <a:gd name="connsiteY38" fmla="*/ 452681 h 907706"/>
                <a:gd name="connsiteX39" fmla="*/ 80920 w 516009"/>
                <a:gd name="connsiteY39" fmla="*/ 519527 h 907706"/>
                <a:gd name="connsiteX40" fmla="*/ 78575 w 516009"/>
                <a:gd name="connsiteY40" fmla="*/ 464408 h 907706"/>
                <a:gd name="connsiteX41" fmla="*/ 171223 w 516009"/>
                <a:gd name="connsiteY41" fmla="*/ 388180 h 907706"/>
                <a:gd name="connsiteX42" fmla="*/ 97340 w 516009"/>
                <a:gd name="connsiteY42" fmla="*/ 464408 h 907706"/>
                <a:gd name="connsiteX43" fmla="*/ 100858 w 516009"/>
                <a:gd name="connsiteY43" fmla="*/ 517181 h 907706"/>
                <a:gd name="connsiteX44" fmla="*/ 171223 w 516009"/>
                <a:gd name="connsiteY44" fmla="*/ 444471 h 907706"/>
                <a:gd name="connsiteX45" fmla="*/ 22283 w 516009"/>
                <a:gd name="connsiteY45" fmla="*/ 287323 h 907706"/>
                <a:gd name="connsiteX46" fmla="*/ 14074 w 516009"/>
                <a:gd name="connsiteY46" fmla="*/ 340097 h 907706"/>
                <a:gd name="connsiteX47" fmla="*/ 75056 w 516009"/>
                <a:gd name="connsiteY47" fmla="*/ 422189 h 907706"/>
                <a:gd name="connsiteX48" fmla="*/ 83266 w 516009"/>
                <a:gd name="connsiteY48" fmla="*/ 368243 h 907706"/>
                <a:gd name="connsiteX49" fmla="*/ 189987 w 516009"/>
                <a:gd name="connsiteY49" fmla="*/ 315469 h 907706"/>
                <a:gd name="connsiteX50" fmla="*/ 103203 w 516009"/>
                <a:gd name="connsiteY50" fmla="*/ 371761 h 907706"/>
                <a:gd name="connsiteX51" fmla="*/ 94994 w 516009"/>
                <a:gd name="connsiteY51" fmla="*/ 426881 h 907706"/>
                <a:gd name="connsiteX52" fmla="*/ 179432 w 516009"/>
                <a:gd name="connsiteY52" fmla="*/ 368243 h 907706"/>
                <a:gd name="connsiteX53" fmla="*/ 223995 w 516009"/>
                <a:gd name="connsiteY53" fmla="*/ 245104 h 907706"/>
                <a:gd name="connsiteX54" fmla="*/ 129003 w 516009"/>
                <a:gd name="connsiteY54" fmla="*/ 283805 h 907706"/>
                <a:gd name="connsiteX55" fmla="*/ 109066 w 516009"/>
                <a:gd name="connsiteY55" fmla="*/ 334233 h 907706"/>
                <a:gd name="connsiteX56" fmla="*/ 204059 w 516009"/>
                <a:gd name="connsiteY56" fmla="*/ 295533 h 907706"/>
                <a:gd name="connsiteX57" fmla="*/ 66847 w 516009"/>
                <a:gd name="connsiteY57" fmla="*/ 182949 h 907706"/>
                <a:gd name="connsiteX58" fmla="*/ 46911 w 516009"/>
                <a:gd name="connsiteY58" fmla="*/ 233376 h 907706"/>
                <a:gd name="connsiteX59" fmla="*/ 89130 w 516009"/>
                <a:gd name="connsiteY59" fmla="*/ 326023 h 907706"/>
                <a:gd name="connsiteX60" fmla="*/ 109066 w 516009"/>
                <a:gd name="connsiteY60" fmla="*/ 275596 h 907706"/>
                <a:gd name="connsiteX61" fmla="*/ 272078 w 516009"/>
                <a:gd name="connsiteY61" fmla="*/ 185294 h 907706"/>
                <a:gd name="connsiteX62" fmla="*/ 171222 w 516009"/>
                <a:gd name="connsiteY62" fmla="*/ 202885 h 907706"/>
                <a:gd name="connsiteX63" fmla="*/ 143076 w 516009"/>
                <a:gd name="connsiteY63" fmla="*/ 250968 h 907706"/>
                <a:gd name="connsiteX64" fmla="*/ 243932 w 516009"/>
                <a:gd name="connsiteY64" fmla="*/ 231031 h 907706"/>
                <a:gd name="connsiteX65" fmla="*/ 131348 w 516009"/>
                <a:gd name="connsiteY65" fmla="*/ 92647 h 907706"/>
                <a:gd name="connsiteX66" fmla="*/ 100857 w 516009"/>
                <a:gd name="connsiteY66" fmla="*/ 138384 h 907706"/>
                <a:gd name="connsiteX67" fmla="*/ 123139 w 516009"/>
                <a:gd name="connsiteY67" fmla="*/ 236895 h 907706"/>
                <a:gd name="connsiteX68" fmla="*/ 153631 w 516009"/>
                <a:gd name="connsiteY68" fmla="*/ 191158 h 907706"/>
                <a:gd name="connsiteX69" fmla="*/ 333061 w 516009"/>
                <a:gd name="connsiteY69" fmla="*/ 134866 h 907706"/>
                <a:gd name="connsiteX70" fmla="*/ 229860 w 516009"/>
                <a:gd name="connsiteY70" fmla="*/ 132521 h 907706"/>
                <a:gd name="connsiteX71" fmla="*/ 189986 w 516009"/>
                <a:gd name="connsiteY71" fmla="*/ 171221 h 907706"/>
                <a:gd name="connsiteX72" fmla="*/ 294361 w 516009"/>
                <a:gd name="connsiteY72" fmla="*/ 174740 h 907706"/>
                <a:gd name="connsiteX73" fmla="*/ 347134 w 516009"/>
                <a:gd name="connsiteY73" fmla="*/ 87956 h 907706"/>
                <a:gd name="connsiteX74" fmla="*/ 272078 w 516009"/>
                <a:gd name="connsiteY74" fmla="*/ 87956 h 907706"/>
                <a:gd name="connsiteX75" fmla="*/ 243932 w 516009"/>
                <a:gd name="connsiteY75" fmla="*/ 112584 h 907706"/>
                <a:gd name="connsiteX76" fmla="*/ 318988 w 516009"/>
                <a:gd name="connsiteY76" fmla="*/ 116102 h 907706"/>
                <a:gd name="connsiteX77" fmla="*/ 212268 w 516009"/>
                <a:gd name="connsiteY77" fmla="*/ 17591 h 907706"/>
                <a:gd name="connsiteX78" fmla="*/ 175914 w 516009"/>
                <a:gd name="connsiteY78" fmla="*/ 53947 h 907706"/>
                <a:gd name="connsiteX79" fmla="*/ 175913 w 516009"/>
                <a:gd name="connsiteY79" fmla="*/ 158321 h 907706"/>
                <a:gd name="connsiteX80" fmla="*/ 215787 w 516009"/>
                <a:gd name="connsiteY80" fmla="*/ 118448 h 907706"/>
                <a:gd name="connsiteX81" fmla="*/ 260350 w 516009"/>
                <a:gd name="connsiteY81" fmla="*/ 0 h 907706"/>
                <a:gd name="connsiteX82" fmla="*/ 232204 w 516009"/>
                <a:gd name="connsiteY82" fmla="*/ 28146 h 907706"/>
                <a:gd name="connsiteX83" fmla="*/ 232204 w 516009"/>
                <a:gd name="connsiteY83" fmla="*/ 104375 h 907706"/>
                <a:gd name="connsiteX84" fmla="*/ 260350 w 516009"/>
                <a:gd name="connsiteY84" fmla="*/ 76229 h 907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</a:cxnLst>
              <a:rect l="l" t="t" r="r" b="b"/>
              <a:pathLst>
                <a:path w="516009" h="907706">
                  <a:moveTo>
                    <a:pt x="307729" y="831477"/>
                  </a:moveTo>
                  <a:lnTo>
                    <a:pt x="304914" y="837124"/>
                  </a:lnTo>
                  <a:cubicBezTo>
                    <a:pt x="366835" y="876650"/>
                    <a:pt x="440015" y="902060"/>
                    <a:pt x="513195" y="907706"/>
                  </a:cubicBezTo>
                  <a:cubicBezTo>
                    <a:pt x="513195" y="907706"/>
                    <a:pt x="513195" y="907706"/>
                    <a:pt x="516009" y="885120"/>
                  </a:cubicBezTo>
                  <a:cubicBezTo>
                    <a:pt x="442830" y="885120"/>
                    <a:pt x="372465" y="868180"/>
                    <a:pt x="307729" y="831477"/>
                  </a:cubicBezTo>
                  <a:close/>
                  <a:moveTo>
                    <a:pt x="243933" y="798640"/>
                  </a:moveTo>
                  <a:lnTo>
                    <a:pt x="139558" y="809195"/>
                  </a:lnTo>
                  <a:lnTo>
                    <a:pt x="181777" y="845551"/>
                  </a:lnTo>
                  <a:lnTo>
                    <a:pt x="286152" y="831478"/>
                  </a:lnTo>
                  <a:close/>
                  <a:moveTo>
                    <a:pt x="175913" y="730622"/>
                  </a:moveTo>
                  <a:lnTo>
                    <a:pt x="72711" y="720067"/>
                  </a:lnTo>
                  <a:lnTo>
                    <a:pt x="109066" y="761113"/>
                  </a:lnTo>
                  <a:lnTo>
                    <a:pt x="209923" y="772841"/>
                  </a:lnTo>
                  <a:close/>
                  <a:moveTo>
                    <a:pt x="248623" y="680193"/>
                  </a:moveTo>
                  <a:lnTo>
                    <a:pt x="254487" y="781050"/>
                  </a:lnTo>
                  <a:lnTo>
                    <a:pt x="296706" y="817405"/>
                  </a:lnTo>
                  <a:lnTo>
                    <a:pt x="290842" y="714203"/>
                  </a:lnTo>
                  <a:close/>
                  <a:moveTo>
                    <a:pt x="28146" y="618038"/>
                  </a:moveTo>
                  <a:lnTo>
                    <a:pt x="50429" y="666120"/>
                  </a:lnTo>
                  <a:lnTo>
                    <a:pt x="147766" y="696612"/>
                  </a:lnTo>
                  <a:lnTo>
                    <a:pt x="125484" y="649702"/>
                  </a:lnTo>
                  <a:close/>
                  <a:moveTo>
                    <a:pt x="207578" y="615692"/>
                  </a:moveTo>
                  <a:lnTo>
                    <a:pt x="193505" y="716548"/>
                  </a:lnTo>
                  <a:lnTo>
                    <a:pt x="226342" y="758767"/>
                  </a:lnTo>
                  <a:lnTo>
                    <a:pt x="240415" y="657911"/>
                  </a:lnTo>
                  <a:close/>
                  <a:moveTo>
                    <a:pt x="2346" y="508972"/>
                  </a:moveTo>
                  <a:lnTo>
                    <a:pt x="16419" y="561746"/>
                  </a:lnTo>
                  <a:lnTo>
                    <a:pt x="106721" y="613348"/>
                  </a:lnTo>
                  <a:lnTo>
                    <a:pt x="92648" y="559401"/>
                  </a:lnTo>
                  <a:close/>
                  <a:moveTo>
                    <a:pt x="179431" y="542982"/>
                  </a:moveTo>
                  <a:lnTo>
                    <a:pt x="143077" y="637975"/>
                  </a:lnTo>
                  <a:lnTo>
                    <a:pt x="167704" y="688403"/>
                  </a:lnTo>
                  <a:lnTo>
                    <a:pt x="201713" y="593410"/>
                  </a:lnTo>
                  <a:close/>
                  <a:moveTo>
                    <a:pt x="165359" y="466753"/>
                  </a:moveTo>
                  <a:lnTo>
                    <a:pt x="111413" y="553536"/>
                  </a:lnTo>
                  <a:lnTo>
                    <a:pt x="125486" y="607483"/>
                  </a:lnTo>
                  <a:lnTo>
                    <a:pt x="179432" y="519527"/>
                  </a:lnTo>
                  <a:close/>
                  <a:moveTo>
                    <a:pt x="0" y="396388"/>
                  </a:moveTo>
                  <a:lnTo>
                    <a:pt x="2346" y="452681"/>
                  </a:lnTo>
                  <a:lnTo>
                    <a:pt x="80920" y="519527"/>
                  </a:lnTo>
                  <a:lnTo>
                    <a:pt x="78575" y="464408"/>
                  </a:lnTo>
                  <a:close/>
                  <a:moveTo>
                    <a:pt x="171223" y="388180"/>
                  </a:moveTo>
                  <a:lnTo>
                    <a:pt x="97340" y="464408"/>
                  </a:lnTo>
                  <a:lnTo>
                    <a:pt x="100858" y="517181"/>
                  </a:lnTo>
                  <a:lnTo>
                    <a:pt x="171223" y="444471"/>
                  </a:lnTo>
                  <a:close/>
                  <a:moveTo>
                    <a:pt x="22283" y="287323"/>
                  </a:moveTo>
                  <a:lnTo>
                    <a:pt x="14074" y="340097"/>
                  </a:lnTo>
                  <a:lnTo>
                    <a:pt x="75056" y="422189"/>
                  </a:lnTo>
                  <a:lnTo>
                    <a:pt x="83266" y="368243"/>
                  </a:lnTo>
                  <a:close/>
                  <a:moveTo>
                    <a:pt x="189987" y="315469"/>
                  </a:moveTo>
                  <a:lnTo>
                    <a:pt x="103203" y="371761"/>
                  </a:lnTo>
                  <a:lnTo>
                    <a:pt x="94994" y="426881"/>
                  </a:lnTo>
                  <a:lnTo>
                    <a:pt x="179432" y="368243"/>
                  </a:lnTo>
                  <a:close/>
                  <a:moveTo>
                    <a:pt x="223995" y="245104"/>
                  </a:moveTo>
                  <a:lnTo>
                    <a:pt x="129003" y="283805"/>
                  </a:lnTo>
                  <a:lnTo>
                    <a:pt x="109066" y="334233"/>
                  </a:lnTo>
                  <a:lnTo>
                    <a:pt x="204059" y="295533"/>
                  </a:lnTo>
                  <a:close/>
                  <a:moveTo>
                    <a:pt x="66847" y="182949"/>
                  </a:moveTo>
                  <a:lnTo>
                    <a:pt x="46911" y="233376"/>
                  </a:lnTo>
                  <a:lnTo>
                    <a:pt x="89130" y="326023"/>
                  </a:lnTo>
                  <a:lnTo>
                    <a:pt x="109066" y="275596"/>
                  </a:lnTo>
                  <a:close/>
                  <a:moveTo>
                    <a:pt x="272078" y="185294"/>
                  </a:moveTo>
                  <a:lnTo>
                    <a:pt x="171222" y="202885"/>
                  </a:lnTo>
                  <a:lnTo>
                    <a:pt x="143076" y="250968"/>
                  </a:lnTo>
                  <a:lnTo>
                    <a:pt x="243932" y="231031"/>
                  </a:lnTo>
                  <a:close/>
                  <a:moveTo>
                    <a:pt x="131348" y="92647"/>
                  </a:moveTo>
                  <a:lnTo>
                    <a:pt x="100857" y="138384"/>
                  </a:lnTo>
                  <a:lnTo>
                    <a:pt x="123139" y="236895"/>
                  </a:lnTo>
                  <a:lnTo>
                    <a:pt x="153631" y="191158"/>
                  </a:lnTo>
                  <a:close/>
                  <a:moveTo>
                    <a:pt x="333061" y="134866"/>
                  </a:moveTo>
                  <a:lnTo>
                    <a:pt x="229860" y="132521"/>
                  </a:lnTo>
                  <a:lnTo>
                    <a:pt x="189986" y="171221"/>
                  </a:lnTo>
                  <a:lnTo>
                    <a:pt x="294361" y="174740"/>
                  </a:lnTo>
                  <a:close/>
                  <a:moveTo>
                    <a:pt x="347134" y="87956"/>
                  </a:moveTo>
                  <a:lnTo>
                    <a:pt x="272078" y="87956"/>
                  </a:lnTo>
                  <a:lnTo>
                    <a:pt x="243932" y="112584"/>
                  </a:lnTo>
                  <a:lnTo>
                    <a:pt x="318988" y="116102"/>
                  </a:lnTo>
                  <a:close/>
                  <a:moveTo>
                    <a:pt x="212268" y="17591"/>
                  </a:moveTo>
                  <a:lnTo>
                    <a:pt x="175914" y="53947"/>
                  </a:lnTo>
                  <a:lnTo>
                    <a:pt x="175913" y="158321"/>
                  </a:lnTo>
                  <a:lnTo>
                    <a:pt x="215787" y="118448"/>
                  </a:lnTo>
                  <a:close/>
                  <a:moveTo>
                    <a:pt x="260350" y="0"/>
                  </a:moveTo>
                  <a:lnTo>
                    <a:pt x="232204" y="28146"/>
                  </a:lnTo>
                  <a:lnTo>
                    <a:pt x="232204" y="104375"/>
                  </a:lnTo>
                  <a:lnTo>
                    <a:pt x="260350" y="762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400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CF0D0FA5-DF99-B0BA-BF53-A20F87A06F91}"/>
                </a:ext>
              </a:extLst>
            </p:cNvPr>
            <p:cNvSpPr>
              <a:spLocks/>
            </p:cNvSpPr>
            <p:nvPr/>
          </p:nvSpPr>
          <p:spPr bwMode="auto">
            <a:xfrm rot="20880000">
              <a:off x="747261" y="2070732"/>
              <a:ext cx="516008" cy="907703"/>
            </a:xfrm>
            <a:custGeom>
              <a:avLst/>
              <a:gdLst>
                <a:gd name="connsiteX0" fmla="*/ 307729 w 516008"/>
                <a:gd name="connsiteY0" fmla="*/ 831475 h 907703"/>
                <a:gd name="connsiteX1" fmla="*/ 516008 w 516008"/>
                <a:gd name="connsiteY1" fmla="*/ 885117 h 907703"/>
                <a:gd name="connsiteX2" fmla="*/ 513194 w 516008"/>
                <a:gd name="connsiteY2" fmla="*/ 907703 h 907703"/>
                <a:gd name="connsiteX3" fmla="*/ 304914 w 516008"/>
                <a:gd name="connsiteY3" fmla="*/ 837121 h 907703"/>
                <a:gd name="connsiteX4" fmla="*/ 243933 w 516008"/>
                <a:gd name="connsiteY4" fmla="*/ 798638 h 907703"/>
                <a:gd name="connsiteX5" fmla="*/ 286152 w 516008"/>
                <a:gd name="connsiteY5" fmla="*/ 831475 h 907703"/>
                <a:gd name="connsiteX6" fmla="*/ 181777 w 516008"/>
                <a:gd name="connsiteY6" fmla="*/ 845548 h 907703"/>
                <a:gd name="connsiteX7" fmla="*/ 139558 w 516008"/>
                <a:gd name="connsiteY7" fmla="*/ 809193 h 907703"/>
                <a:gd name="connsiteX8" fmla="*/ 175912 w 516008"/>
                <a:gd name="connsiteY8" fmla="*/ 730618 h 907703"/>
                <a:gd name="connsiteX9" fmla="*/ 209922 w 516008"/>
                <a:gd name="connsiteY9" fmla="*/ 772837 h 907703"/>
                <a:gd name="connsiteX10" fmla="*/ 109066 w 516008"/>
                <a:gd name="connsiteY10" fmla="*/ 761110 h 907703"/>
                <a:gd name="connsiteX11" fmla="*/ 72711 w 516008"/>
                <a:gd name="connsiteY11" fmla="*/ 720063 h 907703"/>
                <a:gd name="connsiteX12" fmla="*/ 248622 w 516008"/>
                <a:gd name="connsiteY12" fmla="*/ 680190 h 907703"/>
                <a:gd name="connsiteX13" fmla="*/ 290842 w 516008"/>
                <a:gd name="connsiteY13" fmla="*/ 714200 h 907703"/>
                <a:gd name="connsiteX14" fmla="*/ 296705 w 516008"/>
                <a:gd name="connsiteY14" fmla="*/ 817401 h 907703"/>
                <a:gd name="connsiteX15" fmla="*/ 254486 w 516008"/>
                <a:gd name="connsiteY15" fmla="*/ 781046 h 907703"/>
                <a:gd name="connsiteX16" fmla="*/ 28146 w 516008"/>
                <a:gd name="connsiteY16" fmla="*/ 618036 h 907703"/>
                <a:gd name="connsiteX17" fmla="*/ 125484 w 516008"/>
                <a:gd name="connsiteY17" fmla="*/ 649700 h 907703"/>
                <a:gd name="connsiteX18" fmla="*/ 147766 w 516008"/>
                <a:gd name="connsiteY18" fmla="*/ 696609 h 907703"/>
                <a:gd name="connsiteX19" fmla="*/ 50429 w 516008"/>
                <a:gd name="connsiteY19" fmla="*/ 666118 h 907703"/>
                <a:gd name="connsiteX20" fmla="*/ 207577 w 516008"/>
                <a:gd name="connsiteY20" fmla="*/ 615689 h 907703"/>
                <a:gd name="connsiteX21" fmla="*/ 240414 w 516008"/>
                <a:gd name="connsiteY21" fmla="*/ 657908 h 907703"/>
                <a:gd name="connsiteX22" fmla="*/ 226341 w 516008"/>
                <a:gd name="connsiteY22" fmla="*/ 758764 h 907703"/>
                <a:gd name="connsiteX23" fmla="*/ 193504 w 516008"/>
                <a:gd name="connsiteY23" fmla="*/ 716545 h 907703"/>
                <a:gd name="connsiteX24" fmla="*/ 2346 w 516008"/>
                <a:gd name="connsiteY24" fmla="*/ 508970 h 907703"/>
                <a:gd name="connsiteX25" fmla="*/ 92647 w 516008"/>
                <a:gd name="connsiteY25" fmla="*/ 559398 h 907703"/>
                <a:gd name="connsiteX26" fmla="*/ 106720 w 516008"/>
                <a:gd name="connsiteY26" fmla="*/ 613344 h 907703"/>
                <a:gd name="connsiteX27" fmla="*/ 16419 w 516008"/>
                <a:gd name="connsiteY27" fmla="*/ 561743 h 907703"/>
                <a:gd name="connsiteX28" fmla="*/ 179431 w 516008"/>
                <a:gd name="connsiteY28" fmla="*/ 542979 h 907703"/>
                <a:gd name="connsiteX29" fmla="*/ 201713 w 516008"/>
                <a:gd name="connsiteY29" fmla="*/ 593407 h 907703"/>
                <a:gd name="connsiteX30" fmla="*/ 167703 w 516008"/>
                <a:gd name="connsiteY30" fmla="*/ 688399 h 907703"/>
                <a:gd name="connsiteX31" fmla="*/ 143076 w 516008"/>
                <a:gd name="connsiteY31" fmla="*/ 637971 h 907703"/>
                <a:gd name="connsiteX32" fmla="*/ 165358 w 516008"/>
                <a:gd name="connsiteY32" fmla="*/ 466750 h 907703"/>
                <a:gd name="connsiteX33" fmla="*/ 179431 w 516008"/>
                <a:gd name="connsiteY33" fmla="*/ 519524 h 907703"/>
                <a:gd name="connsiteX34" fmla="*/ 125485 w 516008"/>
                <a:gd name="connsiteY34" fmla="*/ 607479 h 907703"/>
                <a:gd name="connsiteX35" fmla="*/ 111412 w 516008"/>
                <a:gd name="connsiteY35" fmla="*/ 553533 h 907703"/>
                <a:gd name="connsiteX36" fmla="*/ 0 w 516008"/>
                <a:gd name="connsiteY36" fmla="*/ 396386 h 907703"/>
                <a:gd name="connsiteX37" fmla="*/ 78575 w 516008"/>
                <a:gd name="connsiteY37" fmla="*/ 464405 h 907703"/>
                <a:gd name="connsiteX38" fmla="*/ 80920 w 516008"/>
                <a:gd name="connsiteY38" fmla="*/ 519524 h 907703"/>
                <a:gd name="connsiteX39" fmla="*/ 2346 w 516008"/>
                <a:gd name="connsiteY39" fmla="*/ 452678 h 907703"/>
                <a:gd name="connsiteX40" fmla="*/ 171221 w 516008"/>
                <a:gd name="connsiteY40" fmla="*/ 388178 h 907703"/>
                <a:gd name="connsiteX41" fmla="*/ 171222 w 516008"/>
                <a:gd name="connsiteY41" fmla="*/ 444469 h 907703"/>
                <a:gd name="connsiteX42" fmla="*/ 100857 w 516008"/>
                <a:gd name="connsiteY42" fmla="*/ 517180 h 907703"/>
                <a:gd name="connsiteX43" fmla="*/ 97339 w 516008"/>
                <a:gd name="connsiteY43" fmla="*/ 464406 h 907703"/>
                <a:gd name="connsiteX44" fmla="*/ 22283 w 516008"/>
                <a:gd name="connsiteY44" fmla="*/ 287321 h 907703"/>
                <a:gd name="connsiteX45" fmla="*/ 83265 w 516008"/>
                <a:gd name="connsiteY45" fmla="*/ 368241 h 907703"/>
                <a:gd name="connsiteX46" fmla="*/ 75056 w 516008"/>
                <a:gd name="connsiteY46" fmla="*/ 422187 h 907703"/>
                <a:gd name="connsiteX47" fmla="*/ 14073 w 516008"/>
                <a:gd name="connsiteY47" fmla="*/ 340095 h 907703"/>
                <a:gd name="connsiteX48" fmla="*/ 189986 w 516008"/>
                <a:gd name="connsiteY48" fmla="*/ 315468 h 907703"/>
                <a:gd name="connsiteX49" fmla="*/ 179431 w 516008"/>
                <a:gd name="connsiteY49" fmla="*/ 368241 h 907703"/>
                <a:gd name="connsiteX50" fmla="*/ 94993 w 516008"/>
                <a:gd name="connsiteY50" fmla="*/ 426878 h 907703"/>
                <a:gd name="connsiteX51" fmla="*/ 103202 w 516008"/>
                <a:gd name="connsiteY51" fmla="*/ 371759 h 907703"/>
                <a:gd name="connsiteX52" fmla="*/ 223995 w 516008"/>
                <a:gd name="connsiteY52" fmla="*/ 245103 h 907703"/>
                <a:gd name="connsiteX53" fmla="*/ 204059 w 516008"/>
                <a:gd name="connsiteY53" fmla="*/ 295531 h 907703"/>
                <a:gd name="connsiteX54" fmla="*/ 109066 w 516008"/>
                <a:gd name="connsiteY54" fmla="*/ 334232 h 907703"/>
                <a:gd name="connsiteX55" fmla="*/ 129003 w 516008"/>
                <a:gd name="connsiteY55" fmla="*/ 283804 h 907703"/>
                <a:gd name="connsiteX56" fmla="*/ 66847 w 516008"/>
                <a:gd name="connsiteY56" fmla="*/ 182947 h 907703"/>
                <a:gd name="connsiteX57" fmla="*/ 109066 w 516008"/>
                <a:gd name="connsiteY57" fmla="*/ 275594 h 907703"/>
                <a:gd name="connsiteX58" fmla="*/ 89129 w 516008"/>
                <a:gd name="connsiteY58" fmla="*/ 326022 h 907703"/>
                <a:gd name="connsiteX59" fmla="*/ 46910 w 516008"/>
                <a:gd name="connsiteY59" fmla="*/ 233375 h 907703"/>
                <a:gd name="connsiteX60" fmla="*/ 272078 w 516008"/>
                <a:gd name="connsiteY60" fmla="*/ 185292 h 907703"/>
                <a:gd name="connsiteX61" fmla="*/ 243932 w 516008"/>
                <a:gd name="connsiteY61" fmla="*/ 231030 h 907703"/>
                <a:gd name="connsiteX62" fmla="*/ 143076 w 516008"/>
                <a:gd name="connsiteY62" fmla="*/ 250967 h 907703"/>
                <a:gd name="connsiteX63" fmla="*/ 171222 w 516008"/>
                <a:gd name="connsiteY63" fmla="*/ 202884 h 907703"/>
                <a:gd name="connsiteX64" fmla="*/ 131348 w 516008"/>
                <a:gd name="connsiteY64" fmla="*/ 92646 h 907703"/>
                <a:gd name="connsiteX65" fmla="*/ 153630 w 516008"/>
                <a:gd name="connsiteY65" fmla="*/ 191157 h 907703"/>
                <a:gd name="connsiteX66" fmla="*/ 123139 w 516008"/>
                <a:gd name="connsiteY66" fmla="*/ 236894 h 907703"/>
                <a:gd name="connsiteX67" fmla="*/ 100856 w 516008"/>
                <a:gd name="connsiteY67" fmla="*/ 138383 h 907703"/>
                <a:gd name="connsiteX68" fmla="*/ 333060 w 516008"/>
                <a:gd name="connsiteY68" fmla="*/ 134865 h 907703"/>
                <a:gd name="connsiteX69" fmla="*/ 294359 w 516008"/>
                <a:gd name="connsiteY69" fmla="*/ 174739 h 907703"/>
                <a:gd name="connsiteX70" fmla="*/ 189985 w 516008"/>
                <a:gd name="connsiteY70" fmla="*/ 171221 h 907703"/>
                <a:gd name="connsiteX71" fmla="*/ 229858 w 516008"/>
                <a:gd name="connsiteY71" fmla="*/ 132520 h 907703"/>
                <a:gd name="connsiteX72" fmla="*/ 347134 w 516008"/>
                <a:gd name="connsiteY72" fmla="*/ 87955 h 907703"/>
                <a:gd name="connsiteX73" fmla="*/ 318987 w 516008"/>
                <a:gd name="connsiteY73" fmla="*/ 116102 h 907703"/>
                <a:gd name="connsiteX74" fmla="*/ 243932 w 516008"/>
                <a:gd name="connsiteY74" fmla="*/ 112583 h 907703"/>
                <a:gd name="connsiteX75" fmla="*/ 272078 w 516008"/>
                <a:gd name="connsiteY75" fmla="*/ 87955 h 907703"/>
                <a:gd name="connsiteX76" fmla="*/ 212267 w 516008"/>
                <a:gd name="connsiteY76" fmla="*/ 17590 h 907703"/>
                <a:gd name="connsiteX77" fmla="*/ 215785 w 516008"/>
                <a:gd name="connsiteY77" fmla="*/ 118446 h 907703"/>
                <a:gd name="connsiteX78" fmla="*/ 175912 w 516008"/>
                <a:gd name="connsiteY78" fmla="*/ 158320 h 907703"/>
                <a:gd name="connsiteX79" fmla="*/ 175912 w 516008"/>
                <a:gd name="connsiteY79" fmla="*/ 53946 h 907703"/>
                <a:gd name="connsiteX80" fmla="*/ 260350 w 516008"/>
                <a:gd name="connsiteY80" fmla="*/ 0 h 907703"/>
                <a:gd name="connsiteX81" fmla="*/ 260350 w 516008"/>
                <a:gd name="connsiteY81" fmla="*/ 76228 h 907703"/>
                <a:gd name="connsiteX82" fmla="*/ 232204 w 516008"/>
                <a:gd name="connsiteY82" fmla="*/ 104373 h 907703"/>
                <a:gd name="connsiteX83" fmla="*/ 232204 w 516008"/>
                <a:gd name="connsiteY83" fmla="*/ 28145 h 9077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516008" h="907703">
                  <a:moveTo>
                    <a:pt x="307729" y="831475"/>
                  </a:moveTo>
                  <a:cubicBezTo>
                    <a:pt x="372464" y="868177"/>
                    <a:pt x="442829" y="885117"/>
                    <a:pt x="516008" y="885117"/>
                  </a:cubicBezTo>
                  <a:cubicBezTo>
                    <a:pt x="513194" y="907703"/>
                    <a:pt x="513194" y="907703"/>
                    <a:pt x="513194" y="907703"/>
                  </a:cubicBezTo>
                  <a:cubicBezTo>
                    <a:pt x="440014" y="902057"/>
                    <a:pt x="366835" y="876647"/>
                    <a:pt x="304914" y="837121"/>
                  </a:cubicBezTo>
                  <a:close/>
                  <a:moveTo>
                    <a:pt x="243933" y="798638"/>
                  </a:moveTo>
                  <a:lnTo>
                    <a:pt x="286152" y="831475"/>
                  </a:lnTo>
                  <a:lnTo>
                    <a:pt x="181777" y="845548"/>
                  </a:lnTo>
                  <a:lnTo>
                    <a:pt x="139558" y="809193"/>
                  </a:lnTo>
                  <a:close/>
                  <a:moveTo>
                    <a:pt x="175912" y="730618"/>
                  </a:moveTo>
                  <a:lnTo>
                    <a:pt x="209922" y="772837"/>
                  </a:lnTo>
                  <a:lnTo>
                    <a:pt x="109066" y="761110"/>
                  </a:lnTo>
                  <a:lnTo>
                    <a:pt x="72711" y="720063"/>
                  </a:lnTo>
                  <a:close/>
                  <a:moveTo>
                    <a:pt x="248622" y="680190"/>
                  </a:moveTo>
                  <a:lnTo>
                    <a:pt x="290842" y="714200"/>
                  </a:lnTo>
                  <a:lnTo>
                    <a:pt x="296705" y="817401"/>
                  </a:lnTo>
                  <a:lnTo>
                    <a:pt x="254486" y="781046"/>
                  </a:lnTo>
                  <a:close/>
                  <a:moveTo>
                    <a:pt x="28146" y="618036"/>
                  </a:moveTo>
                  <a:lnTo>
                    <a:pt x="125484" y="649700"/>
                  </a:lnTo>
                  <a:lnTo>
                    <a:pt x="147766" y="696609"/>
                  </a:lnTo>
                  <a:lnTo>
                    <a:pt x="50429" y="666118"/>
                  </a:lnTo>
                  <a:close/>
                  <a:moveTo>
                    <a:pt x="207577" y="615689"/>
                  </a:moveTo>
                  <a:lnTo>
                    <a:pt x="240414" y="657908"/>
                  </a:lnTo>
                  <a:lnTo>
                    <a:pt x="226341" y="758764"/>
                  </a:lnTo>
                  <a:lnTo>
                    <a:pt x="193504" y="716545"/>
                  </a:lnTo>
                  <a:close/>
                  <a:moveTo>
                    <a:pt x="2346" y="508970"/>
                  </a:moveTo>
                  <a:lnTo>
                    <a:pt x="92647" y="559398"/>
                  </a:lnTo>
                  <a:lnTo>
                    <a:pt x="106720" y="613344"/>
                  </a:lnTo>
                  <a:lnTo>
                    <a:pt x="16419" y="561743"/>
                  </a:lnTo>
                  <a:close/>
                  <a:moveTo>
                    <a:pt x="179431" y="542979"/>
                  </a:moveTo>
                  <a:lnTo>
                    <a:pt x="201713" y="593407"/>
                  </a:lnTo>
                  <a:lnTo>
                    <a:pt x="167703" y="688399"/>
                  </a:lnTo>
                  <a:lnTo>
                    <a:pt x="143076" y="637971"/>
                  </a:lnTo>
                  <a:close/>
                  <a:moveTo>
                    <a:pt x="165358" y="466750"/>
                  </a:moveTo>
                  <a:lnTo>
                    <a:pt x="179431" y="519524"/>
                  </a:lnTo>
                  <a:lnTo>
                    <a:pt x="125485" y="607479"/>
                  </a:lnTo>
                  <a:lnTo>
                    <a:pt x="111412" y="553533"/>
                  </a:lnTo>
                  <a:close/>
                  <a:moveTo>
                    <a:pt x="0" y="396386"/>
                  </a:moveTo>
                  <a:lnTo>
                    <a:pt x="78575" y="464405"/>
                  </a:lnTo>
                  <a:lnTo>
                    <a:pt x="80920" y="519524"/>
                  </a:lnTo>
                  <a:lnTo>
                    <a:pt x="2346" y="452678"/>
                  </a:lnTo>
                  <a:close/>
                  <a:moveTo>
                    <a:pt x="171221" y="388178"/>
                  </a:moveTo>
                  <a:lnTo>
                    <a:pt x="171222" y="444469"/>
                  </a:lnTo>
                  <a:lnTo>
                    <a:pt x="100857" y="517180"/>
                  </a:lnTo>
                  <a:lnTo>
                    <a:pt x="97339" y="464406"/>
                  </a:lnTo>
                  <a:close/>
                  <a:moveTo>
                    <a:pt x="22283" y="287321"/>
                  </a:moveTo>
                  <a:lnTo>
                    <a:pt x="83265" y="368241"/>
                  </a:lnTo>
                  <a:lnTo>
                    <a:pt x="75056" y="422187"/>
                  </a:lnTo>
                  <a:lnTo>
                    <a:pt x="14073" y="340095"/>
                  </a:lnTo>
                  <a:close/>
                  <a:moveTo>
                    <a:pt x="189986" y="315468"/>
                  </a:moveTo>
                  <a:lnTo>
                    <a:pt x="179431" y="368241"/>
                  </a:lnTo>
                  <a:lnTo>
                    <a:pt x="94993" y="426878"/>
                  </a:lnTo>
                  <a:lnTo>
                    <a:pt x="103202" y="371759"/>
                  </a:lnTo>
                  <a:close/>
                  <a:moveTo>
                    <a:pt x="223995" y="245103"/>
                  </a:moveTo>
                  <a:lnTo>
                    <a:pt x="204059" y="295531"/>
                  </a:lnTo>
                  <a:lnTo>
                    <a:pt x="109066" y="334232"/>
                  </a:lnTo>
                  <a:lnTo>
                    <a:pt x="129003" y="283804"/>
                  </a:lnTo>
                  <a:close/>
                  <a:moveTo>
                    <a:pt x="66847" y="182947"/>
                  </a:moveTo>
                  <a:lnTo>
                    <a:pt x="109066" y="275594"/>
                  </a:lnTo>
                  <a:lnTo>
                    <a:pt x="89129" y="326022"/>
                  </a:lnTo>
                  <a:lnTo>
                    <a:pt x="46910" y="233375"/>
                  </a:lnTo>
                  <a:close/>
                  <a:moveTo>
                    <a:pt x="272078" y="185292"/>
                  </a:moveTo>
                  <a:lnTo>
                    <a:pt x="243932" y="231030"/>
                  </a:lnTo>
                  <a:lnTo>
                    <a:pt x="143076" y="250967"/>
                  </a:lnTo>
                  <a:lnTo>
                    <a:pt x="171222" y="202884"/>
                  </a:lnTo>
                  <a:close/>
                  <a:moveTo>
                    <a:pt x="131348" y="92646"/>
                  </a:moveTo>
                  <a:lnTo>
                    <a:pt x="153630" y="191157"/>
                  </a:lnTo>
                  <a:lnTo>
                    <a:pt x="123139" y="236894"/>
                  </a:lnTo>
                  <a:lnTo>
                    <a:pt x="100856" y="138383"/>
                  </a:lnTo>
                  <a:close/>
                  <a:moveTo>
                    <a:pt x="333060" y="134865"/>
                  </a:moveTo>
                  <a:lnTo>
                    <a:pt x="294359" y="174739"/>
                  </a:lnTo>
                  <a:lnTo>
                    <a:pt x="189985" y="171221"/>
                  </a:lnTo>
                  <a:lnTo>
                    <a:pt x="229858" y="132520"/>
                  </a:lnTo>
                  <a:close/>
                  <a:moveTo>
                    <a:pt x="347134" y="87955"/>
                  </a:moveTo>
                  <a:lnTo>
                    <a:pt x="318987" y="116102"/>
                  </a:lnTo>
                  <a:lnTo>
                    <a:pt x="243932" y="112583"/>
                  </a:lnTo>
                  <a:lnTo>
                    <a:pt x="272078" y="87955"/>
                  </a:lnTo>
                  <a:close/>
                  <a:moveTo>
                    <a:pt x="212267" y="17590"/>
                  </a:moveTo>
                  <a:lnTo>
                    <a:pt x="215785" y="118446"/>
                  </a:lnTo>
                  <a:lnTo>
                    <a:pt x="175912" y="158320"/>
                  </a:lnTo>
                  <a:lnTo>
                    <a:pt x="175912" y="53946"/>
                  </a:lnTo>
                  <a:close/>
                  <a:moveTo>
                    <a:pt x="260350" y="0"/>
                  </a:moveTo>
                  <a:lnTo>
                    <a:pt x="260350" y="76228"/>
                  </a:lnTo>
                  <a:lnTo>
                    <a:pt x="232204" y="104373"/>
                  </a:lnTo>
                  <a:lnTo>
                    <a:pt x="232204" y="281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400"/>
            </a:p>
          </p:txBody>
        </p:sp>
      </p:grpSp>
      <p:sp>
        <p:nvSpPr>
          <p:cNvPr id="67" name="文本框 66">
            <a:extLst>
              <a:ext uri="{FF2B5EF4-FFF2-40B4-BE49-F238E27FC236}">
                <a16:creationId xmlns:a16="http://schemas.microsoft.com/office/drawing/2014/main" id="{B5E1EA2A-485E-21F8-8D90-36714905C589}"/>
              </a:ext>
            </a:extLst>
          </p:cNvPr>
          <p:cNvSpPr txBox="1"/>
          <p:nvPr/>
        </p:nvSpPr>
        <p:spPr>
          <a:xfrm>
            <a:off x="9712312" y="1873290"/>
            <a:ext cx="1147384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>
              <a:defRPr sz="1400">
                <a:latin typeface="+mn-ea"/>
              </a:defRPr>
            </a:lvl1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800" dirty="0">
                <a:solidFill>
                  <a:schemeClr val="accent1"/>
                </a:solidFill>
                <a:latin typeface="+mj-ea"/>
                <a:ea typeface="+mj-ea"/>
              </a:rPr>
              <a:t>年度勤奋奖</a:t>
            </a:r>
          </a:p>
        </p:txBody>
      </p:sp>
      <p:sp>
        <p:nvSpPr>
          <p:cNvPr id="68" name="文本框 67">
            <a:extLst>
              <a:ext uri="{FF2B5EF4-FFF2-40B4-BE49-F238E27FC236}">
                <a16:creationId xmlns:a16="http://schemas.microsoft.com/office/drawing/2014/main" id="{6146CB90-05C4-15C5-5E6C-C73083E936BA}"/>
              </a:ext>
            </a:extLst>
          </p:cNvPr>
          <p:cNvSpPr txBox="1"/>
          <p:nvPr/>
        </p:nvSpPr>
        <p:spPr>
          <a:xfrm>
            <a:off x="9712312" y="2168189"/>
            <a:ext cx="1147384" cy="1692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>
              <a:defRPr sz="1400">
                <a:latin typeface="+mn-ea"/>
              </a:defRPr>
            </a:lvl1pPr>
          </a:lstStyle>
          <a:p>
            <a:pPr algn="ctr"/>
            <a:r>
              <a:rPr lang="en-US" altLang="zh-CN" sz="1100" dirty="0" err="1">
                <a:solidFill>
                  <a:schemeClr val="bg1">
                    <a:lumMod val="75000"/>
                  </a:schemeClr>
                </a:solidFill>
              </a:rPr>
              <a:t>xxxxx</a:t>
            </a:r>
            <a:endParaRPr lang="zh-CN" altLang="en-US" sz="11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3951D542-B398-1619-A09A-DEC4DFFF7C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能源互联的工作成绩</a:t>
            </a:r>
          </a:p>
        </p:txBody>
      </p:sp>
    </p:spTree>
    <p:extLst>
      <p:ext uri="{BB962C8B-B14F-4D97-AF65-F5344CB8AC3E}">
        <p14:creationId xmlns:p14="http://schemas.microsoft.com/office/powerpoint/2010/main" val="358733791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弧形 36">
            <a:extLst>
              <a:ext uri="{FF2B5EF4-FFF2-40B4-BE49-F238E27FC236}">
                <a16:creationId xmlns:a16="http://schemas.microsoft.com/office/drawing/2014/main" id="{A6A6F42D-F596-0D53-93B3-4C58D7469786}"/>
              </a:ext>
            </a:extLst>
          </p:cNvPr>
          <p:cNvSpPr>
            <a:spLocks noChangeAspect="1"/>
          </p:cNvSpPr>
          <p:nvPr/>
        </p:nvSpPr>
        <p:spPr>
          <a:xfrm>
            <a:off x="-99175" y="1120792"/>
            <a:ext cx="5078139" cy="5078139"/>
          </a:xfrm>
          <a:prstGeom prst="arc">
            <a:avLst>
              <a:gd name="adj1" fmla="val 18025353"/>
              <a:gd name="adj2" fmla="val 3455995"/>
            </a:avLst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思源宋体 CN"/>
              <a:cs typeface="+mn-cs"/>
            </a:endParaRPr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BBC9B9F5-9B3B-F536-8766-905E002B1653}"/>
              </a:ext>
            </a:extLst>
          </p:cNvPr>
          <p:cNvSpPr/>
          <p:nvPr/>
        </p:nvSpPr>
        <p:spPr>
          <a:xfrm>
            <a:off x="1039207" y="2248340"/>
            <a:ext cx="2802794" cy="2802794"/>
          </a:xfrm>
          <a:prstGeom prst="ellipse">
            <a:avLst/>
          </a:prstGeom>
          <a:gradFill>
            <a:gsLst>
              <a:gs pos="88000">
                <a:schemeClr val="accent2"/>
              </a:gs>
              <a:gs pos="0">
                <a:schemeClr val="accent1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思源宋体 CN"/>
              <a:cs typeface="+mn-cs"/>
            </a:endParaRPr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7F6BBDC1-F246-21DB-63C9-444B8D49DF59}"/>
              </a:ext>
            </a:extLst>
          </p:cNvPr>
          <p:cNvSpPr/>
          <p:nvPr/>
        </p:nvSpPr>
        <p:spPr>
          <a:xfrm>
            <a:off x="958551" y="2167685"/>
            <a:ext cx="2964104" cy="2964104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思源宋体 CN"/>
              <a:cs typeface="+mn-cs"/>
            </a:endParaRPr>
          </a:p>
        </p:txBody>
      </p:sp>
      <p:sp>
        <p:nvSpPr>
          <p:cNvPr id="6" name="弧形 5">
            <a:extLst>
              <a:ext uri="{FF2B5EF4-FFF2-40B4-BE49-F238E27FC236}">
                <a16:creationId xmlns:a16="http://schemas.microsoft.com/office/drawing/2014/main" id="{9605B947-EF35-C09F-CF69-800ED3A8FF70}"/>
              </a:ext>
            </a:extLst>
          </p:cNvPr>
          <p:cNvSpPr>
            <a:spLocks noChangeAspect="1"/>
          </p:cNvSpPr>
          <p:nvPr/>
        </p:nvSpPr>
        <p:spPr>
          <a:xfrm>
            <a:off x="1115846" y="2329025"/>
            <a:ext cx="2641425" cy="2641425"/>
          </a:xfrm>
          <a:prstGeom prst="arc">
            <a:avLst>
              <a:gd name="adj1" fmla="val 5541206"/>
              <a:gd name="adj2" fmla="val 5311766"/>
            </a:avLst>
          </a:prstGeom>
          <a:ln cap="rnd">
            <a:solidFill>
              <a:schemeClr val="bg1"/>
            </a:solidFill>
            <a:prstDash val="dash"/>
            <a:headEnd type="none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思源宋体 CN"/>
              <a:cs typeface="+mn-cs"/>
            </a:endParaRP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4E1152FD-DBA2-18A5-3DBC-97ECBD2B94DB}"/>
              </a:ext>
            </a:extLst>
          </p:cNvPr>
          <p:cNvSpPr/>
          <p:nvPr/>
        </p:nvSpPr>
        <p:spPr>
          <a:xfrm>
            <a:off x="3620934" y="1297468"/>
            <a:ext cx="632845" cy="63284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思源宋体 CN"/>
              <a:cs typeface="+mn-cs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2DB518F1-2578-5203-DF9B-4C444342D685}"/>
              </a:ext>
            </a:extLst>
          </p:cNvPr>
          <p:cNvSpPr/>
          <p:nvPr/>
        </p:nvSpPr>
        <p:spPr>
          <a:xfrm>
            <a:off x="4463419" y="1253134"/>
            <a:ext cx="923330" cy="30425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>
              <a:lnSpc>
                <a:spcPct val="120000"/>
              </a:lnSpc>
              <a:spcAft>
                <a:spcPts val="600"/>
              </a:spcAft>
              <a:defRPr/>
            </a:pPr>
            <a:r>
              <a:rPr lang="zh-CN" altLang="en-US" b="1" dirty="0">
                <a:solidFill>
                  <a:schemeClr val="accent1"/>
                </a:solidFill>
                <a:latin typeface="+mj-ea"/>
                <a:ea typeface="+mj-ea"/>
                <a:cs typeface="+mn-ea"/>
              </a:rPr>
              <a:t>出勤方面</a:t>
            </a:r>
            <a:endParaRPr lang="zh-CN" altLang="en-US" b="1" dirty="0">
              <a:solidFill>
                <a:schemeClr val="accent1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1488077D-472B-27C4-2E95-5D5460DA214F}"/>
              </a:ext>
            </a:extLst>
          </p:cNvPr>
          <p:cNvSpPr>
            <a:spLocks noChangeAspect="1"/>
          </p:cNvSpPr>
          <p:nvPr/>
        </p:nvSpPr>
        <p:spPr>
          <a:xfrm>
            <a:off x="3643498" y="1320032"/>
            <a:ext cx="587717" cy="587717"/>
          </a:xfrm>
          <a:prstGeom prst="ellipse">
            <a:avLst/>
          </a:prstGeom>
          <a:noFill/>
          <a:ln w="9525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思源宋体 CN"/>
              <a:cs typeface="+mn-cs"/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13B00FBF-375C-18F4-626A-241C473C2E22}"/>
              </a:ext>
            </a:extLst>
          </p:cNvPr>
          <p:cNvSpPr/>
          <p:nvPr/>
        </p:nvSpPr>
        <p:spPr>
          <a:xfrm>
            <a:off x="4413838" y="2322115"/>
            <a:ext cx="632845" cy="63284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Arial" panose="020B0604020202020204" pitchFamily="34" charset="0"/>
              <a:ea typeface="思源宋体 CN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76B319B4-4861-F592-3F7B-4E502A913B57}"/>
              </a:ext>
            </a:extLst>
          </p:cNvPr>
          <p:cNvSpPr/>
          <p:nvPr/>
        </p:nvSpPr>
        <p:spPr>
          <a:xfrm>
            <a:off x="5129993" y="2240668"/>
            <a:ext cx="923330" cy="30425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zh-CN" altLang="en-US" b="1" dirty="0">
                <a:solidFill>
                  <a:schemeClr val="accent1"/>
                </a:solidFill>
                <a:latin typeface="+mj-ea"/>
                <a:ea typeface="+mj-ea"/>
                <a:cs typeface="+mn-ea"/>
              </a:rPr>
              <a:t>公文处理</a:t>
            </a:r>
            <a:endParaRPr lang="zh-CN" altLang="en-US" b="1" dirty="0">
              <a:solidFill>
                <a:schemeClr val="accent1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00818288-A9AD-B51F-FA1C-2033DF51EFB2}"/>
              </a:ext>
            </a:extLst>
          </p:cNvPr>
          <p:cNvSpPr>
            <a:spLocks noChangeAspect="1"/>
          </p:cNvSpPr>
          <p:nvPr/>
        </p:nvSpPr>
        <p:spPr>
          <a:xfrm>
            <a:off x="4436402" y="2344679"/>
            <a:ext cx="587717" cy="587717"/>
          </a:xfrm>
          <a:prstGeom prst="ellipse">
            <a:avLst/>
          </a:prstGeom>
          <a:noFill/>
          <a:ln w="9525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思源宋体 CN"/>
              <a:cs typeface="+mn-cs"/>
            </a:endParaRPr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D2FA02E1-BD63-0A0B-8E0E-C5B6EC107248}"/>
              </a:ext>
            </a:extLst>
          </p:cNvPr>
          <p:cNvSpPr/>
          <p:nvPr/>
        </p:nvSpPr>
        <p:spPr>
          <a:xfrm>
            <a:off x="4654477" y="3346761"/>
            <a:ext cx="632845" cy="63284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Arial" panose="020B0604020202020204" pitchFamily="34" charset="0"/>
              <a:ea typeface="思源宋体 CN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40AB4EAE-E104-05DE-1B52-013F28E3033A}"/>
              </a:ext>
            </a:extLst>
          </p:cNvPr>
          <p:cNvSpPr/>
          <p:nvPr/>
        </p:nvSpPr>
        <p:spPr>
          <a:xfrm>
            <a:off x="5436146" y="3265314"/>
            <a:ext cx="923330" cy="30425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>
              <a:lnSpc>
                <a:spcPct val="120000"/>
              </a:lnSpc>
              <a:spcAft>
                <a:spcPts val="600"/>
              </a:spcAft>
              <a:defRPr/>
            </a:pPr>
            <a:r>
              <a:rPr lang="zh-CN" altLang="en-US" b="1" dirty="0">
                <a:solidFill>
                  <a:schemeClr val="accent1"/>
                </a:solidFill>
                <a:latin typeface="+mj-ea"/>
                <a:ea typeface="+mj-ea"/>
                <a:cs typeface="+mn-ea"/>
              </a:rPr>
              <a:t>工作资料</a:t>
            </a:r>
            <a:endParaRPr lang="zh-CN" altLang="en-US" b="1" dirty="0">
              <a:solidFill>
                <a:schemeClr val="accent1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6DEFF326-9586-1526-5B24-169F0659C387}"/>
              </a:ext>
            </a:extLst>
          </p:cNvPr>
          <p:cNvSpPr>
            <a:spLocks noChangeAspect="1"/>
          </p:cNvSpPr>
          <p:nvPr/>
        </p:nvSpPr>
        <p:spPr>
          <a:xfrm>
            <a:off x="4677041" y="3369325"/>
            <a:ext cx="587717" cy="587717"/>
          </a:xfrm>
          <a:prstGeom prst="ellipse">
            <a:avLst/>
          </a:prstGeom>
          <a:noFill/>
          <a:ln w="9525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思源宋体 CN"/>
              <a:cs typeface="+mn-cs"/>
            </a:endParaRP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9DB9166D-E2C5-5DC2-3D2C-A789BF84A51C}"/>
              </a:ext>
            </a:extLst>
          </p:cNvPr>
          <p:cNvSpPr/>
          <p:nvPr/>
        </p:nvSpPr>
        <p:spPr>
          <a:xfrm>
            <a:off x="4413838" y="4371407"/>
            <a:ext cx="632845" cy="63284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Arial" panose="020B0604020202020204" pitchFamily="34" charset="0"/>
              <a:ea typeface="思源宋体 CN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63D69DD6-3575-A96D-3211-E51A667F747C}"/>
              </a:ext>
            </a:extLst>
          </p:cNvPr>
          <p:cNvSpPr/>
          <p:nvPr/>
        </p:nvSpPr>
        <p:spPr>
          <a:xfrm>
            <a:off x="5129993" y="4289961"/>
            <a:ext cx="1384995" cy="30425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zh-CN" altLang="en-US" b="1" dirty="0">
                <a:solidFill>
                  <a:schemeClr val="accent1"/>
                </a:solidFill>
                <a:latin typeface="+mj-ea"/>
                <a:ea typeface="+mj-ea"/>
                <a:cs typeface="+mn-ea"/>
              </a:rPr>
              <a:t>关系处理方面</a:t>
            </a:r>
            <a:endParaRPr lang="zh-CN" altLang="en-US" b="1" dirty="0">
              <a:solidFill>
                <a:schemeClr val="accent1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id="{239F4A4D-7B68-F3B9-F9AE-42FBB6BA49AD}"/>
              </a:ext>
            </a:extLst>
          </p:cNvPr>
          <p:cNvSpPr>
            <a:spLocks noChangeAspect="1"/>
          </p:cNvSpPr>
          <p:nvPr/>
        </p:nvSpPr>
        <p:spPr>
          <a:xfrm>
            <a:off x="4436402" y="4393971"/>
            <a:ext cx="587717" cy="587717"/>
          </a:xfrm>
          <a:prstGeom prst="ellipse">
            <a:avLst/>
          </a:prstGeom>
          <a:noFill/>
          <a:ln w="9525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思源宋体 CN"/>
              <a:cs typeface="+mn-cs"/>
            </a:endParaRPr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6A2B5F62-C720-AB3D-BD41-33B5A285D4A6}"/>
              </a:ext>
            </a:extLst>
          </p:cNvPr>
          <p:cNvSpPr/>
          <p:nvPr/>
        </p:nvSpPr>
        <p:spPr>
          <a:xfrm>
            <a:off x="3620934" y="5314608"/>
            <a:ext cx="632845" cy="63284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Arial" panose="020B0604020202020204" pitchFamily="34" charset="0"/>
              <a:ea typeface="思源宋体 CN"/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3215D7C1-906D-0F38-EB72-E191E56D9072}"/>
              </a:ext>
            </a:extLst>
          </p:cNvPr>
          <p:cNvSpPr/>
          <p:nvPr/>
        </p:nvSpPr>
        <p:spPr>
          <a:xfrm>
            <a:off x="4379838" y="5351720"/>
            <a:ext cx="6397560" cy="3042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  <a:spcAft>
                <a:spcPts val="600"/>
              </a:spcAft>
              <a:defRPr/>
            </a:pPr>
            <a:r>
              <a:rPr lang="zh-CN" altLang="en-US" b="1" dirty="0">
                <a:solidFill>
                  <a:schemeClr val="accent1"/>
                </a:solidFill>
                <a:latin typeface="+mj-ea"/>
                <a:ea typeface="+mj-ea"/>
                <a:cs typeface="+mn-ea"/>
              </a:rPr>
              <a:t>制度建设方面</a:t>
            </a:r>
            <a:endParaRPr lang="zh-CN" altLang="en-US" b="1" dirty="0">
              <a:solidFill>
                <a:schemeClr val="accent1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sp>
        <p:nvSpPr>
          <p:cNvPr id="21" name="椭圆 20">
            <a:extLst>
              <a:ext uri="{FF2B5EF4-FFF2-40B4-BE49-F238E27FC236}">
                <a16:creationId xmlns:a16="http://schemas.microsoft.com/office/drawing/2014/main" id="{FCEABF06-7F23-A619-4F2A-8FD58354E879}"/>
              </a:ext>
            </a:extLst>
          </p:cNvPr>
          <p:cNvSpPr>
            <a:spLocks noChangeAspect="1"/>
          </p:cNvSpPr>
          <p:nvPr/>
        </p:nvSpPr>
        <p:spPr>
          <a:xfrm>
            <a:off x="3643498" y="5337172"/>
            <a:ext cx="587717" cy="587717"/>
          </a:xfrm>
          <a:prstGeom prst="ellipse">
            <a:avLst/>
          </a:prstGeom>
          <a:noFill/>
          <a:ln w="9525"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思源宋体 CN"/>
              <a:cs typeface="+mn-cs"/>
            </a:endParaRP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9A735B3D-79F0-8545-245F-649C9BB7E2C2}"/>
              </a:ext>
            </a:extLst>
          </p:cNvPr>
          <p:cNvGrpSpPr/>
          <p:nvPr/>
        </p:nvGrpSpPr>
        <p:grpSpPr>
          <a:xfrm>
            <a:off x="1537826" y="3636982"/>
            <a:ext cx="1795364" cy="640119"/>
            <a:chOff x="963785" y="3213557"/>
            <a:chExt cx="1957523" cy="697935"/>
          </a:xfrm>
        </p:grpSpPr>
        <p:sp>
          <p:nvSpPr>
            <p:cNvPr id="23" name="矩形 22">
              <a:extLst>
                <a:ext uri="{FF2B5EF4-FFF2-40B4-BE49-F238E27FC236}">
                  <a16:creationId xmlns:a16="http://schemas.microsoft.com/office/drawing/2014/main" id="{8E8CBAFB-EA02-5C3A-5377-990ED421DF17}"/>
                </a:ext>
              </a:extLst>
            </p:cNvPr>
            <p:cNvSpPr/>
            <p:nvPr/>
          </p:nvSpPr>
          <p:spPr>
            <a:xfrm>
              <a:off x="963785" y="3213557"/>
              <a:ext cx="1957523" cy="469805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ctr">
                <a:defRPr/>
              </a:pPr>
              <a:r>
                <a:rPr lang="zh-CN" altLang="en-US" sz="2800" dirty="0">
                  <a:solidFill>
                    <a:schemeClr val="bg1"/>
                  </a:solidFill>
                  <a:latin typeface="+mj-ea"/>
                  <a:ea typeface="+mj-ea"/>
                  <a:cs typeface="+mn-ea"/>
                </a:rPr>
                <a:t>做事先做人</a:t>
              </a:r>
              <a:endParaRPr lang="zh-CN" altLang="en-US" sz="2800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24" name="矩形 23">
              <a:extLst>
                <a:ext uri="{FF2B5EF4-FFF2-40B4-BE49-F238E27FC236}">
                  <a16:creationId xmlns:a16="http://schemas.microsoft.com/office/drawing/2014/main" id="{35AB2F3A-1614-6534-9673-F46E773F4C33}"/>
                </a:ext>
              </a:extLst>
            </p:cNvPr>
            <p:cNvSpPr/>
            <p:nvPr/>
          </p:nvSpPr>
          <p:spPr>
            <a:xfrm>
              <a:off x="1006012" y="3609474"/>
              <a:ext cx="1873070" cy="302018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ctr">
                <a:defRPr/>
              </a:pPr>
              <a:r>
                <a:rPr lang="en-US" altLang="zh-CN" dirty="0">
                  <a:solidFill>
                    <a:prstClr val="white"/>
                  </a:solidFill>
                  <a:ea typeface="思源宋体 CN"/>
                </a:rPr>
                <a:t>Do it beforehand</a:t>
              </a:r>
              <a:endParaRPr lang="zh-CN" altLang="en-US" dirty="0">
                <a:solidFill>
                  <a:prstClr val="white"/>
                </a:solidFill>
                <a:ea typeface="思源宋体 CN"/>
                <a:sym typeface="+mn-lt"/>
              </a:endParaRPr>
            </a:p>
          </p:txBody>
        </p:sp>
      </p:grpSp>
      <p:sp>
        <p:nvSpPr>
          <p:cNvPr id="25" name="handshake_114245">
            <a:extLst>
              <a:ext uri="{FF2B5EF4-FFF2-40B4-BE49-F238E27FC236}">
                <a16:creationId xmlns:a16="http://schemas.microsoft.com/office/drawing/2014/main" id="{3102A443-C449-4E6D-125B-44A5D8AAC490}"/>
              </a:ext>
            </a:extLst>
          </p:cNvPr>
          <p:cNvSpPr/>
          <p:nvPr/>
        </p:nvSpPr>
        <p:spPr>
          <a:xfrm>
            <a:off x="2130665" y="2863222"/>
            <a:ext cx="609685" cy="528051"/>
          </a:xfrm>
          <a:custGeom>
            <a:avLst/>
            <a:gdLst>
              <a:gd name="connsiteX0" fmla="*/ 219429 w 606495"/>
              <a:gd name="connsiteY0" fmla="*/ 421846 h 525289"/>
              <a:gd name="connsiteX1" fmla="*/ 199125 w 606495"/>
              <a:gd name="connsiteY1" fmla="*/ 442123 h 525289"/>
              <a:gd name="connsiteX2" fmla="*/ 199125 w 606495"/>
              <a:gd name="connsiteY2" fmla="*/ 456213 h 525289"/>
              <a:gd name="connsiteX3" fmla="*/ 206180 w 606495"/>
              <a:gd name="connsiteY3" fmla="*/ 463258 h 525289"/>
              <a:gd name="connsiteX4" fmla="*/ 220289 w 606495"/>
              <a:gd name="connsiteY4" fmla="*/ 463258 h 525289"/>
              <a:gd name="connsiteX5" fmla="*/ 240593 w 606495"/>
              <a:gd name="connsiteY5" fmla="*/ 442982 h 525289"/>
              <a:gd name="connsiteX6" fmla="*/ 178821 w 606495"/>
              <a:gd name="connsiteY6" fmla="*/ 381294 h 525289"/>
              <a:gd name="connsiteX7" fmla="*/ 158517 w 606495"/>
              <a:gd name="connsiteY7" fmla="*/ 401570 h 525289"/>
              <a:gd name="connsiteX8" fmla="*/ 155592 w 606495"/>
              <a:gd name="connsiteY8" fmla="*/ 408615 h 525289"/>
              <a:gd name="connsiteX9" fmla="*/ 158517 w 606495"/>
              <a:gd name="connsiteY9" fmla="*/ 415489 h 525289"/>
              <a:gd name="connsiteX10" fmla="*/ 165572 w 606495"/>
              <a:gd name="connsiteY10" fmla="*/ 422706 h 525289"/>
              <a:gd name="connsiteX11" fmla="*/ 179681 w 606495"/>
              <a:gd name="connsiteY11" fmla="*/ 422706 h 525289"/>
              <a:gd name="connsiteX12" fmla="*/ 199985 w 606495"/>
              <a:gd name="connsiteY12" fmla="*/ 402429 h 525289"/>
              <a:gd name="connsiteX13" fmla="*/ 138213 w 606495"/>
              <a:gd name="connsiteY13" fmla="*/ 340742 h 525289"/>
              <a:gd name="connsiteX14" fmla="*/ 117909 w 606495"/>
              <a:gd name="connsiteY14" fmla="*/ 360846 h 525289"/>
              <a:gd name="connsiteX15" fmla="*/ 117909 w 606495"/>
              <a:gd name="connsiteY15" fmla="*/ 374936 h 525289"/>
              <a:gd name="connsiteX16" fmla="*/ 124964 w 606495"/>
              <a:gd name="connsiteY16" fmla="*/ 381981 h 525289"/>
              <a:gd name="connsiteX17" fmla="*/ 139073 w 606495"/>
              <a:gd name="connsiteY17" fmla="*/ 381981 h 525289"/>
              <a:gd name="connsiteX18" fmla="*/ 159205 w 606495"/>
              <a:gd name="connsiteY18" fmla="*/ 361877 h 525289"/>
              <a:gd name="connsiteX19" fmla="*/ 97433 w 606495"/>
              <a:gd name="connsiteY19" fmla="*/ 300018 h 525289"/>
              <a:gd name="connsiteX20" fmla="*/ 77129 w 606495"/>
              <a:gd name="connsiteY20" fmla="*/ 320294 h 525289"/>
              <a:gd name="connsiteX21" fmla="*/ 77129 w 606495"/>
              <a:gd name="connsiteY21" fmla="*/ 334384 h 525289"/>
              <a:gd name="connsiteX22" fmla="*/ 84356 w 606495"/>
              <a:gd name="connsiteY22" fmla="*/ 341429 h 525289"/>
              <a:gd name="connsiteX23" fmla="*/ 98293 w 606495"/>
              <a:gd name="connsiteY23" fmla="*/ 341429 h 525289"/>
              <a:gd name="connsiteX24" fmla="*/ 118597 w 606495"/>
              <a:gd name="connsiteY24" fmla="*/ 321153 h 525289"/>
              <a:gd name="connsiteX25" fmla="*/ 541738 w 606495"/>
              <a:gd name="connsiteY25" fmla="*/ 156373 h 525289"/>
              <a:gd name="connsiteX26" fmla="*/ 555499 w 606495"/>
              <a:gd name="connsiteY26" fmla="*/ 170098 h 525289"/>
              <a:gd name="connsiteX27" fmla="*/ 541738 w 606495"/>
              <a:gd name="connsiteY27" fmla="*/ 183823 h 525289"/>
              <a:gd name="connsiteX28" fmla="*/ 527977 w 606495"/>
              <a:gd name="connsiteY28" fmla="*/ 170098 h 525289"/>
              <a:gd name="connsiteX29" fmla="*/ 541738 w 606495"/>
              <a:gd name="connsiteY29" fmla="*/ 156373 h 525289"/>
              <a:gd name="connsiteX30" fmla="*/ 232850 w 606495"/>
              <a:gd name="connsiteY30" fmla="*/ 59110 h 525289"/>
              <a:gd name="connsiteX31" fmla="*/ 132019 w 606495"/>
              <a:gd name="connsiteY31" fmla="*/ 125953 h 525289"/>
              <a:gd name="connsiteX32" fmla="*/ 125824 w 606495"/>
              <a:gd name="connsiteY32" fmla="*/ 157054 h 525289"/>
              <a:gd name="connsiteX33" fmla="*/ 131158 w 606495"/>
              <a:gd name="connsiteY33" fmla="*/ 184032 h 525289"/>
              <a:gd name="connsiteX34" fmla="*/ 153871 w 606495"/>
              <a:gd name="connsiteY34" fmla="*/ 199325 h 525289"/>
              <a:gd name="connsiteX35" fmla="*/ 196200 w 606495"/>
              <a:gd name="connsiteY35" fmla="*/ 171144 h 525289"/>
              <a:gd name="connsiteX36" fmla="*/ 202566 w 606495"/>
              <a:gd name="connsiteY36" fmla="*/ 140215 h 525289"/>
              <a:gd name="connsiteX37" fmla="*/ 215988 w 606495"/>
              <a:gd name="connsiteY37" fmla="*/ 129217 h 525289"/>
              <a:gd name="connsiteX38" fmla="*/ 217192 w 606495"/>
              <a:gd name="connsiteY38" fmla="*/ 129217 h 525289"/>
              <a:gd name="connsiteX39" fmla="*/ 295311 w 606495"/>
              <a:gd name="connsiteY39" fmla="*/ 136091 h 525289"/>
              <a:gd name="connsiteX40" fmla="*/ 303914 w 606495"/>
              <a:gd name="connsiteY40" fmla="*/ 140043 h 525289"/>
              <a:gd name="connsiteX41" fmla="*/ 456710 w 606495"/>
              <a:gd name="connsiteY41" fmla="*/ 292629 h 525289"/>
              <a:gd name="connsiteX42" fmla="*/ 516762 w 606495"/>
              <a:gd name="connsiteY42" fmla="*/ 232660 h 525289"/>
              <a:gd name="connsiteX43" fmla="*/ 383410 w 606495"/>
              <a:gd name="connsiteY43" fmla="*/ 99490 h 525289"/>
              <a:gd name="connsiteX44" fmla="*/ 366891 w 606495"/>
              <a:gd name="connsiteY44" fmla="*/ 83166 h 525289"/>
              <a:gd name="connsiteX45" fmla="*/ 233194 w 606495"/>
              <a:gd name="connsiteY45" fmla="*/ 59110 h 525289"/>
              <a:gd name="connsiteX46" fmla="*/ 232850 w 606495"/>
              <a:gd name="connsiteY46" fmla="*/ 59110 h 525289"/>
              <a:gd name="connsiteX47" fmla="*/ 441741 w 606495"/>
              <a:gd name="connsiteY47" fmla="*/ 27493 h 525289"/>
              <a:gd name="connsiteX48" fmla="*/ 431933 w 606495"/>
              <a:gd name="connsiteY48" fmla="*/ 31617 h 525289"/>
              <a:gd name="connsiteX49" fmla="*/ 402853 w 606495"/>
              <a:gd name="connsiteY49" fmla="*/ 60485 h 525289"/>
              <a:gd name="connsiteX50" fmla="*/ 398896 w 606495"/>
              <a:gd name="connsiteY50" fmla="*/ 70279 h 525289"/>
              <a:gd name="connsiteX51" fmla="*/ 402853 w 606495"/>
              <a:gd name="connsiteY51" fmla="*/ 80073 h 525289"/>
              <a:gd name="connsiteX52" fmla="*/ 536206 w 606495"/>
              <a:gd name="connsiteY52" fmla="*/ 213243 h 525289"/>
              <a:gd name="connsiteX53" fmla="*/ 574921 w 606495"/>
              <a:gd name="connsiteY53" fmla="*/ 174409 h 525289"/>
              <a:gd name="connsiteX54" fmla="*/ 579051 w 606495"/>
              <a:gd name="connsiteY54" fmla="*/ 164615 h 525289"/>
              <a:gd name="connsiteX55" fmla="*/ 574921 w 606495"/>
              <a:gd name="connsiteY55" fmla="*/ 154820 h 525289"/>
              <a:gd name="connsiteX56" fmla="*/ 451548 w 606495"/>
              <a:gd name="connsiteY56" fmla="*/ 31617 h 525289"/>
              <a:gd name="connsiteX57" fmla="*/ 441741 w 606495"/>
              <a:gd name="connsiteY57" fmla="*/ 27493 h 525289"/>
              <a:gd name="connsiteX58" fmla="*/ 441741 w 606495"/>
              <a:gd name="connsiteY58" fmla="*/ 0 h 525289"/>
              <a:gd name="connsiteX59" fmla="*/ 470992 w 606495"/>
              <a:gd name="connsiteY59" fmla="*/ 12200 h 525289"/>
              <a:gd name="connsiteX60" fmla="*/ 594365 w 606495"/>
              <a:gd name="connsiteY60" fmla="*/ 135403 h 525289"/>
              <a:gd name="connsiteX61" fmla="*/ 594365 w 606495"/>
              <a:gd name="connsiteY61" fmla="*/ 193826 h 525289"/>
              <a:gd name="connsiteX62" fmla="*/ 545841 w 606495"/>
              <a:gd name="connsiteY62" fmla="*/ 242282 h 525289"/>
              <a:gd name="connsiteX63" fmla="*/ 476154 w 606495"/>
              <a:gd name="connsiteY63" fmla="*/ 312046 h 525289"/>
              <a:gd name="connsiteX64" fmla="*/ 495254 w 606495"/>
              <a:gd name="connsiteY64" fmla="*/ 331119 h 525289"/>
              <a:gd name="connsiteX65" fmla="*/ 495254 w 606495"/>
              <a:gd name="connsiteY65" fmla="*/ 391089 h 525289"/>
              <a:gd name="connsiteX66" fmla="*/ 466862 w 606495"/>
              <a:gd name="connsiteY66" fmla="*/ 403460 h 525289"/>
              <a:gd name="connsiteX67" fmla="*/ 454474 w 606495"/>
              <a:gd name="connsiteY67" fmla="*/ 431641 h 525289"/>
              <a:gd name="connsiteX68" fmla="*/ 426254 w 606495"/>
              <a:gd name="connsiteY68" fmla="*/ 444013 h 525289"/>
              <a:gd name="connsiteX69" fmla="*/ 413866 w 606495"/>
              <a:gd name="connsiteY69" fmla="*/ 472193 h 525289"/>
              <a:gd name="connsiteX70" fmla="*/ 385646 w 606495"/>
              <a:gd name="connsiteY70" fmla="*/ 484565 h 525289"/>
              <a:gd name="connsiteX71" fmla="*/ 373258 w 606495"/>
              <a:gd name="connsiteY71" fmla="*/ 512745 h 525289"/>
              <a:gd name="connsiteX72" fmla="*/ 343318 w 606495"/>
              <a:gd name="connsiteY72" fmla="*/ 525289 h 525289"/>
              <a:gd name="connsiteX73" fmla="*/ 313206 w 606495"/>
              <a:gd name="connsiteY73" fmla="*/ 512745 h 525289"/>
              <a:gd name="connsiteX74" fmla="*/ 261413 w 606495"/>
              <a:gd name="connsiteY74" fmla="*/ 461024 h 525289"/>
              <a:gd name="connsiteX75" fmla="*/ 239733 w 606495"/>
              <a:gd name="connsiteY75" fmla="*/ 482675 h 525289"/>
              <a:gd name="connsiteX76" fmla="*/ 213235 w 606495"/>
              <a:gd name="connsiteY76" fmla="*/ 493500 h 525289"/>
              <a:gd name="connsiteX77" fmla="*/ 186736 w 606495"/>
              <a:gd name="connsiteY77" fmla="*/ 482675 h 525289"/>
              <a:gd name="connsiteX78" fmla="*/ 179681 w 606495"/>
              <a:gd name="connsiteY78" fmla="*/ 475630 h 525289"/>
              <a:gd name="connsiteX79" fmla="*/ 168841 w 606495"/>
              <a:gd name="connsiteY79" fmla="*/ 452776 h 525289"/>
              <a:gd name="connsiteX80" fmla="*/ 146128 w 606495"/>
              <a:gd name="connsiteY80" fmla="*/ 442123 h 525289"/>
              <a:gd name="connsiteX81" fmla="*/ 139073 w 606495"/>
              <a:gd name="connsiteY81" fmla="*/ 435077 h 525289"/>
              <a:gd name="connsiteX82" fmla="*/ 128233 w 606495"/>
              <a:gd name="connsiteY82" fmla="*/ 412224 h 525289"/>
              <a:gd name="connsiteX83" fmla="*/ 105520 w 606495"/>
              <a:gd name="connsiteY83" fmla="*/ 401570 h 525289"/>
              <a:gd name="connsiteX84" fmla="*/ 98293 w 606495"/>
              <a:gd name="connsiteY84" fmla="*/ 394353 h 525289"/>
              <a:gd name="connsiteX85" fmla="*/ 87625 w 606495"/>
              <a:gd name="connsiteY85" fmla="*/ 371672 h 525289"/>
              <a:gd name="connsiteX86" fmla="*/ 64740 w 606495"/>
              <a:gd name="connsiteY86" fmla="*/ 360846 h 525289"/>
              <a:gd name="connsiteX87" fmla="*/ 57685 w 606495"/>
              <a:gd name="connsiteY87" fmla="*/ 353801 h 525289"/>
              <a:gd name="connsiteX88" fmla="*/ 46845 w 606495"/>
              <a:gd name="connsiteY88" fmla="*/ 327339 h 525289"/>
              <a:gd name="connsiteX89" fmla="*/ 57685 w 606495"/>
              <a:gd name="connsiteY89" fmla="*/ 300877 h 525289"/>
              <a:gd name="connsiteX90" fmla="*/ 79366 w 606495"/>
              <a:gd name="connsiteY90" fmla="*/ 279226 h 525289"/>
              <a:gd name="connsiteX91" fmla="*/ 40134 w 606495"/>
              <a:gd name="connsiteY91" fmla="*/ 240049 h 525289"/>
              <a:gd name="connsiteX92" fmla="*/ 4000 w 606495"/>
              <a:gd name="connsiteY92" fmla="*/ 204136 h 525289"/>
              <a:gd name="connsiteX93" fmla="*/ 4000 w 606495"/>
              <a:gd name="connsiteY93" fmla="*/ 184719 h 525289"/>
              <a:gd name="connsiteX94" fmla="*/ 23616 w 606495"/>
              <a:gd name="connsiteY94" fmla="*/ 184719 h 525289"/>
              <a:gd name="connsiteX95" fmla="*/ 59578 w 606495"/>
              <a:gd name="connsiteY95" fmla="*/ 220632 h 525289"/>
              <a:gd name="connsiteX96" fmla="*/ 332650 w 606495"/>
              <a:gd name="connsiteY96" fmla="*/ 493328 h 525289"/>
              <a:gd name="connsiteX97" fmla="*/ 353814 w 606495"/>
              <a:gd name="connsiteY97" fmla="*/ 493328 h 525289"/>
              <a:gd name="connsiteX98" fmla="*/ 353814 w 606495"/>
              <a:gd name="connsiteY98" fmla="*/ 472193 h 525289"/>
              <a:gd name="connsiteX99" fmla="*/ 276728 w 606495"/>
              <a:gd name="connsiteY99" fmla="*/ 395213 h 525289"/>
              <a:gd name="connsiteX100" fmla="*/ 276728 w 606495"/>
              <a:gd name="connsiteY100" fmla="*/ 375796 h 525289"/>
              <a:gd name="connsiteX101" fmla="*/ 296171 w 606495"/>
              <a:gd name="connsiteY101" fmla="*/ 375796 h 525289"/>
              <a:gd name="connsiteX102" fmla="*/ 373258 w 606495"/>
              <a:gd name="connsiteY102" fmla="*/ 452776 h 525289"/>
              <a:gd name="connsiteX103" fmla="*/ 383926 w 606495"/>
              <a:gd name="connsiteY103" fmla="*/ 457244 h 525289"/>
              <a:gd name="connsiteX104" fmla="*/ 394422 w 606495"/>
              <a:gd name="connsiteY104" fmla="*/ 452776 h 525289"/>
              <a:gd name="connsiteX105" fmla="*/ 394422 w 606495"/>
              <a:gd name="connsiteY105" fmla="*/ 431641 h 525289"/>
              <a:gd name="connsiteX106" fmla="*/ 317335 w 606495"/>
              <a:gd name="connsiteY106" fmla="*/ 354660 h 525289"/>
              <a:gd name="connsiteX107" fmla="*/ 317335 w 606495"/>
              <a:gd name="connsiteY107" fmla="*/ 335071 h 525289"/>
              <a:gd name="connsiteX108" fmla="*/ 336779 w 606495"/>
              <a:gd name="connsiteY108" fmla="*/ 335071 h 525289"/>
              <a:gd name="connsiteX109" fmla="*/ 413866 w 606495"/>
              <a:gd name="connsiteY109" fmla="*/ 412224 h 525289"/>
              <a:gd name="connsiteX110" fmla="*/ 435030 w 606495"/>
              <a:gd name="connsiteY110" fmla="*/ 412224 h 525289"/>
              <a:gd name="connsiteX111" fmla="*/ 439504 w 606495"/>
              <a:gd name="connsiteY111" fmla="*/ 401570 h 525289"/>
              <a:gd name="connsiteX112" fmla="*/ 435030 w 606495"/>
              <a:gd name="connsiteY112" fmla="*/ 391089 h 525289"/>
              <a:gd name="connsiteX113" fmla="*/ 357943 w 606495"/>
              <a:gd name="connsiteY113" fmla="*/ 313936 h 525289"/>
              <a:gd name="connsiteX114" fmla="*/ 357943 w 606495"/>
              <a:gd name="connsiteY114" fmla="*/ 294519 h 525289"/>
              <a:gd name="connsiteX115" fmla="*/ 377387 w 606495"/>
              <a:gd name="connsiteY115" fmla="*/ 294519 h 525289"/>
              <a:gd name="connsiteX116" fmla="*/ 454474 w 606495"/>
              <a:gd name="connsiteY116" fmla="*/ 371672 h 525289"/>
              <a:gd name="connsiteX117" fmla="*/ 475638 w 606495"/>
              <a:gd name="connsiteY117" fmla="*/ 371672 h 525289"/>
              <a:gd name="connsiteX118" fmla="*/ 475638 w 606495"/>
              <a:gd name="connsiteY118" fmla="*/ 350536 h 525289"/>
              <a:gd name="connsiteX119" fmla="*/ 446903 w 606495"/>
              <a:gd name="connsiteY119" fmla="*/ 321669 h 525289"/>
              <a:gd name="connsiteX120" fmla="*/ 287912 w 606495"/>
              <a:gd name="connsiteY120" fmla="*/ 163068 h 525289"/>
              <a:gd name="connsiteX121" fmla="*/ 227000 w 606495"/>
              <a:gd name="connsiteY121" fmla="*/ 157741 h 525289"/>
              <a:gd name="connsiteX122" fmla="*/ 223214 w 606495"/>
              <a:gd name="connsiteY122" fmla="*/ 176643 h 525289"/>
              <a:gd name="connsiteX123" fmla="*/ 148537 w 606495"/>
              <a:gd name="connsiteY123" fmla="*/ 226302 h 525289"/>
              <a:gd name="connsiteX124" fmla="*/ 98809 w 606495"/>
              <a:gd name="connsiteY124" fmla="*/ 151555 h 525289"/>
              <a:gd name="connsiteX125" fmla="*/ 105176 w 606495"/>
              <a:gd name="connsiteY125" fmla="*/ 120626 h 525289"/>
              <a:gd name="connsiteX126" fmla="*/ 238012 w 606495"/>
              <a:gd name="connsiteY126" fmla="*/ 32132 h 525289"/>
              <a:gd name="connsiteX127" fmla="*/ 373774 w 606495"/>
              <a:gd name="connsiteY127" fmla="*/ 56361 h 525289"/>
              <a:gd name="connsiteX128" fmla="*/ 383410 w 606495"/>
              <a:gd name="connsiteY128" fmla="*/ 41068 h 525289"/>
              <a:gd name="connsiteX129" fmla="*/ 412489 w 606495"/>
              <a:gd name="connsiteY129" fmla="*/ 12200 h 525289"/>
              <a:gd name="connsiteX130" fmla="*/ 441741 w 606495"/>
              <a:gd name="connsiteY130" fmla="*/ 0 h 5252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</a:cxnLst>
            <a:rect l="l" t="t" r="r" b="b"/>
            <a:pathLst>
              <a:path w="606495" h="525289">
                <a:moveTo>
                  <a:pt x="219429" y="421846"/>
                </a:moveTo>
                <a:lnTo>
                  <a:pt x="199125" y="442123"/>
                </a:lnTo>
                <a:cubicBezTo>
                  <a:pt x="195167" y="445903"/>
                  <a:pt x="195167" y="452261"/>
                  <a:pt x="199125" y="456213"/>
                </a:cubicBezTo>
                <a:lnTo>
                  <a:pt x="206180" y="463258"/>
                </a:lnTo>
                <a:cubicBezTo>
                  <a:pt x="209965" y="467038"/>
                  <a:pt x="216332" y="467038"/>
                  <a:pt x="220289" y="463258"/>
                </a:cubicBezTo>
                <a:lnTo>
                  <a:pt x="240593" y="442982"/>
                </a:lnTo>
                <a:close/>
                <a:moveTo>
                  <a:pt x="178821" y="381294"/>
                </a:moveTo>
                <a:lnTo>
                  <a:pt x="158517" y="401570"/>
                </a:lnTo>
                <a:cubicBezTo>
                  <a:pt x="156624" y="403289"/>
                  <a:pt x="155592" y="405866"/>
                  <a:pt x="155592" y="408615"/>
                </a:cubicBezTo>
                <a:cubicBezTo>
                  <a:pt x="155592" y="411193"/>
                  <a:pt x="156624" y="413770"/>
                  <a:pt x="158517" y="415489"/>
                </a:cubicBezTo>
                <a:lnTo>
                  <a:pt x="165572" y="422706"/>
                </a:lnTo>
                <a:cubicBezTo>
                  <a:pt x="169357" y="426486"/>
                  <a:pt x="175724" y="426486"/>
                  <a:pt x="179681" y="422706"/>
                </a:cubicBezTo>
                <a:lnTo>
                  <a:pt x="199985" y="402429"/>
                </a:lnTo>
                <a:close/>
                <a:moveTo>
                  <a:pt x="138213" y="340742"/>
                </a:moveTo>
                <a:lnTo>
                  <a:pt x="117909" y="360846"/>
                </a:lnTo>
                <a:cubicBezTo>
                  <a:pt x="113951" y="364798"/>
                  <a:pt x="113951" y="371156"/>
                  <a:pt x="117909" y="374936"/>
                </a:cubicBezTo>
                <a:lnTo>
                  <a:pt x="124964" y="381981"/>
                </a:lnTo>
                <a:cubicBezTo>
                  <a:pt x="128749" y="385934"/>
                  <a:pt x="135116" y="385934"/>
                  <a:pt x="139073" y="381981"/>
                </a:cubicBezTo>
                <a:lnTo>
                  <a:pt x="159205" y="361877"/>
                </a:lnTo>
                <a:close/>
                <a:moveTo>
                  <a:pt x="97433" y="300018"/>
                </a:moveTo>
                <a:lnTo>
                  <a:pt x="77129" y="320294"/>
                </a:lnTo>
                <a:cubicBezTo>
                  <a:pt x="73343" y="324246"/>
                  <a:pt x="73343" y="330604"/>
                  <a:pt x="77129" y="334384"/>
                </a:cubicBezTo>
                <a:lnTo>
                  <a:pt x="84356" y="341429"/>
                </a:lnTo>
                <a:cubicBezTo>
                  <a:pt x="88141" y="345381"/>
                  <a:pt x="94508" y="345381"/>
                  <a:pt x="98293" y="341429"/>
                </a:cubicBezTo>
                <a:lnTo>
                  <a:pt x="118597" y="321153"/>
                </a:lnTo>
                <a:close/>
                <a:moveTo>
                  <a:pt x="541738" y="156373"/>
                </a:moveTo>
                <a:cubicBezTo>
                  <a:pt x="549338" y="156373"/>
                  <a:pt x="555499" y="162518"/>
                  <a:pt x="555499" y="170098"/>
                </a:cubicBezTo>
                <a:cubicBezTo>
                  <a:pt x="555499" y="177678"/>
                  <a:pt x="549338" y="183823"/>
                  <a:pt x="541738" y="183823"/>
                </a:cubicBezTo>
                <a:cubicBezTo>
                  <a:pt x="534138" y="183823"/>
                  <a:pt x="527977" y="177678"/>
                  <a:pt x="527977" y="170098"/>
                </a:cubicBezTo>
                <a:cubicBezTo>
                  <a:pt x="527977" y="162518"/>
                  <a:pt x="534138" y="156373"/>
                  <a:pt x="541738" y="156373"/>
                </a:cubicBezTo>
                <a:close/>
                <a:moveTo>
                  <a:pt x="232850" y="59110"/>
                </a:moveTo>
                <a:cubicBezTo>
                  <a:pt x="186564" y="49831"/>
                  <a:pt x="141482" y="79730"/>
                  <a:pt x="132019" y="125953"/>
                </a:cubicBezTo>
                <a:lnTo>
                  <a:pt x="125824" y="157054"/>
                </a:lnTo>
                <a:cubicBezTo>
                  <a:pt x="123931" y="166505"/>
                  <a:pt x="125824" y="175955"/>
                  <a:pt x="131158" y="184032"/>
                </a:cubicBezTo>
                <a:cubicBezTo>
                  <a:pt x="136492" y="191936"/>
                  <a:pt x="144579" y="197434"/>
                  <a:pt x="153871" y="199325"/>
                </a:cubicBezTo>
                <a:cubicBezTo>
                  <a:pt x="173315" y="203105"/>
                  <a:pt x="192242" y="190561"/>
                  <a:pt x="196200" y="171144"/>
                </a:cubicBezTo>
                <a:lnTo>
                  <a:pt x="202566" y="140215"/>
                </a:lnTo>
                <a:cubicBezTo>
                  <a:pt x="203771" y="133685"/>
                  <a:pt x="209449" y="129217"/>
                  <a:pt x="215988" y="129217"/>
                </a:cubicBezTo>
                <a:cubicBezTo>
                  <a:pt x="216332" y="129217"/>
                  <a:pt x="216848" y="129217"/>
                  <a:pt x="217192" y="129217"/>
                </a:cubicBezTo>
                <a:lnTo>
                  <a:pt x="295311" y="136091"/>
                </a:lnTo>
                <a:cubicBezTo>
                  <a:pt x="298580" y="136262"/>
                  <a:pt x="301505" y="137809"/>
                  <a:pt x="303914" y="140043"/>
                </a:cubicBezTo>
                <a:lnTo>
                  <a:pt x="456710" y="292629"/>
                </a:lnTo>
                <a:lnTo>
                  <a:pt x="516762" y="232660"/>
                </a:lnTo>
                <a:lnTo>
                  <a:pt x="383410" y="99490"/>
                </a:lnTo>
                <a:lnTo>
                  <a:pt x="366891" y="83166"/>
                </a:lnTo>
                <a:lnTo>
                  <a:pt x="233194" y="59110"/>
                </a:lnTo>
                <a:cubicBezTo>
                  <a:pt x="233194" y="59110"/>
                  <a:pt x="233022" y="59110"/>
                  <a:pt x="232850" y="59110"/>
                </a:cubicBezTo>
                <a:close/>
                <a:moveTo>
                  <a:pt x="441741" y="27493"/>
                </a:moveTo>
                <a:cubicBezTo>
                  <a:pt x="437955" y="27493"/>
                  <a:pt x="434514" y="28868"/>
                  <a:pt x="431933" y="31617"/>
                </a:cubicBezTo>
                <a:lnTo>
                  <a:pt x="402853" y="60485"/>
                </a:lnTo>
                <a:cubicBezTo>
                  <a:pt x="400272" y="63062"/>
                  <a:pt x="398896" y="66671"/>
                  <a:pt x="398896" y="70279"/>
                </a:cubicBezTo>
                <a:cubicBezTo>
                  <a:pt x="398896" y="74059"/>
                  <a:pt x="400272" y="77496"/>
                  <a:pt x="402853" y="80073"/>
                </a:cubicBezTo>
                <a:lnTo>
                  <a:pt x="536206" y="213243"/>
                </a:lnTo>
                <a:lnTo>
                  <a:pt x="574921" y="174409"/>
                </a:lnTo>
                <a:cubicBezTo>
                  <a:pt x="577502" y="171832"/>
                  <a:pt x="579051" y="168395"/>
                  <a:pt x="579051" y="164615"/>
                </a:cubicBezTo>
                <a:cubicBezTo>
                  <a:pt x="579051" y="161006"/>
                  <a:pt x="577502" y="157398"/>
                  <a:pt x="574921" y="154820"/>
                </a:cubicBezTo>
                <a:lnTo>
                  <a:pt x="451548" y="31617"/>
                </a:lnTo>
                <a:cubicBezTo>
                  <a:pt x="448967" y="28868"/>
                  <a:pt x="445354" y="27493"/>
                  <a:pt x="441741" y="27493"/>
                </a:cubicBezTo>
                <a:close/>
                <a:moveTo>
                  <a:pt x="441741" y="0"/>
                </a:moveTo>
                <a:cubicBezTo>
                  <a:pt x="452753" y="0"/>
                  <a:pt x="463077" y="4296"/>
                  <a:pt x="470992" y="12200"/>
                </a:cubicBezTo>
                <a:lnTo>
                  <a:pt x="594365" y="135403"/>
                </a:lnTo>
                <a:cubicBezTo>
                  <a:pt x="610539" y="151555"/>
                  <a:pt x="610539" y="177674"/>
                  <a:pt x="594365" y="193826"/>
                </a:cubicBezTo>
                <a:lnTo>
                  <a:pt x="545841" y="242282"/>
                </a:lnTo>
                <a:lnTo>
                  <a:pt x="476154" y="312046"/>
                </a:lnTo>
                <a:lnTo>
                  <a:pt x="495254" y="331119"/>
                </a:lnTo>
                <a:cubicBezTo>
                  <a:pt x="511772" y="347615"/>
                  <a:pt x="511772" y="374593"/>
                  <a:pt x="495254" y="391089"/>
                </a:cubicBezTo>
                <a:cubicBezTo>
                  <a:pt x="487338" y="398993"/>
                  <a:pt x="477186" y="402945"/>
                  <a:pt x="466862" y="403460"/>
                </a:cubicBezTo>
                <a:cubicBezTo>
                  <a:pt x="466518" y="413599"/>
                  <a:pt x="462389" y="423908"/>
                  <a:pt x="454474" y="431641"/>
                </a:cubicBezTo>
                <a:cubicBezTo>
                  <a:pt x="446730" y="439545"/>
                  <a:pt x="436578" y="443497"/>
                  <a:pt x="426254" y="444013"/>
                </a:cubicBezTo>
                <a:cubicBezTo>
                  <a:pt x="425910" y="454323"/>
                  <a:pt x="421781" y="464461"/>
                  <a:pt x="413866" y="472193"/>
                </a:cubicBezTo>
                <a:cubicBezTo>
                  <a:pt x="406295" y="479754"/>
                  <a:pt x="396315" y="484049"/>
                  <a:pt x="385646" y="484565"/>
                </a:cubicBezTo>
                <a:cubicBezTo>
                  <a:pt x="385302" y="495218"/>
                  <a:pt x="380829" y="505185"/>
                  <a:pt x="373258" y="512745"/>
                </a:cubicBezTo>
                <a:cubicBezTo>
                  <a:pt x="365342" y="520821"/>
                  <a:pt x="354674" y="525289"/>
                  <a:pt x="343318" y="525289"/>
                </a:cubicBezTo>
                <a:cubicBezTo>
                  <a:pt x="331961" y="525289"/>
                  <a:pt x="321293" y="520821"/>
                  <a:pt x="313206" y="512745"/>
                </a:cubicBezTo>
                <a:lnTo>
                  <a:pt x="261413" y="461024"/>
                </a:lnTo>
                <a:lnTo>
                  <a:pt x="239733" y="482675"/>
                </a:lnTo>
                <a:cubicBezTo>
                  <a:pt x="232334" y="489892"/>
                  <a:pt x="222870" y="493500"/>
                  <a:pt x="213235" y="493500"/>
                </a:cubicBezTo>
                <a:cubicBezTo>
                  <a:pt x="203599" y="493500"/>
                  <a:pt x="193963" y="489892"/>
                  <a:pt x="186736" y="482675"/>
                </a:cubicBezTo>
                <a:lnTo>
                  <a:pt x="179681" y="475630"/>
                </a:lnTo>
                <a:cubicBezTo>
                  <a:pt x="173487" y="469444"/>
                  <a:pt x="169701" y="461368"/>
                  <a:pt x="168841" y="452776"/>
                </a:cubicBezTo>
                <a:cubicBezTo>
                  <a:pt x="160238" y="451917"/>
                  <a:pt x="152323" y="448308"/>
                  <a:pt x="146128" y="442123"/>
                </a:cubicBezTo>
                <a:lnTo>
                  <a:pt x="139073" y="435077"/>
                </a:lnTo>
                <a:cubicBezTo>
                  <a:pt x="132879" y="428891"/>
                  <a:pt x="129093" y="420815"/>
                  <a:pt x="128233" y="412224"/>
                </a:cubicBezTo>
                <a:cubicBezTo>
                  <a:pt x="119802" y="411365"/>
                  <a:pt x="111715" y="407756"/>
                  <a:pt x="105520" y="401570"/>
                </a:cubicBezTo>
                <a:lnTo>
                  <a:pt x="98293" y="394353"/>
                </a:lnTo>
                <a:cubicBezTo>
                  <a:pt x="92099" y="388339"/>
                  <a:pt x="88485" y="380263"/>
                  <a:pt x="87625" y="371672"/>
                </a:cubicBezTo>
                <a:cubicBezTo>
                  <a:pt x="79022" y="370812"/>
                  <a:pt x="70934" y="367032"/>
                  <a:pt x="64740" y="360846"/>
                </a:cubicBezTo>
                <a:lnTo>
                  <a:pt x="57685" y="353801"/>
                </a:lnTo>
                <a:cubicBezTo>
                  <a:pt x="50630" y="346756"/>
                  <a:pt x="46845" y="337305"/>
                  <a:pt x="46845" y="327339"/>
                </a:cubicBezTo>
                <a:cubicBezTo>
                  <a:pt x="46845" y="317373"/>
                  <a:pt x="50630" y="307922"/>
                  <a:pt x="57685" y="300877"/>
                </a:cubicBezTo>
                <a:lnTo>
                  <a:pt x="79366" y="279226"/>
                </a:lnTo>
                <a:lnTo>
                  <a:pt x="40134" y="240049"/>
                </a:lnTo>
                <a:lnTo>
                  <a:pt x="4000" y="204136"/>
                </a:lnTo>
                <a:cubicBezTo>
                  <a:pt x="-1334" y="198809"/>
                  <a:pt x="-1334" y="190046"/>
                  <a:pt x="4000" y="184719"/>
                </a:cubicBezTo>
                <a:cubicBezTo>
                  <a:pt x="9506" y="179220"/>
                  <a:pt x="18110" y="179220"/>
                  <a:pt x="23616" y="184719"/>
                </a:cubicBezTo>
                <a:lnTo>
                  <a:pt x="59578" y="220632"/>
                </a:lnTo>
                <a:lnTo>
                  <a:pt x="332650" y="493328"/>
                </a:lnTo>
                <a:cubicBezTo>
                  <a:pt x="338500" y="499171"/>
                  <a:pt x="347964" y="499171"/>
                  <a:pt x="353814" y="493328"/>
                </a:cubicBezTo>
                <a:cubicBezTo>
                  <a:pt x="359664" y="487486"/>
                  <a:pt x="359664" y="478035"/>
                  <a:pt x="353814" y="472193"/>
                </a:cubicBezTo>
                <a:lnTo>
                  <a:pt x="276728" y="395213"/>
                </a:lnTo>
                <a:cubicBezTo>
                  <a:pt x="271221" y="389714"/>
                  <a:pt x="271221" y="381122"/>
                  <a:pt x="276728" y="375796"/>
                </a:cubicBezTo>
                <a:cubicBezTo>
                  <a:pt x="282062" y="370297"/>
                  <a:pt x="290665" y="370297"/>
                  <a:pt x="296171" y="375796"/>
                </a:cubicBezTo>
                <a:lnTo>
                  <a:pt x="373258" y="452776"/>
                </a:lnTo>
                <a:cubicBezTo>
                  <a:pt x="376183" y="455525"/>
                  <a:pt x="379796" y="457244"/>
                  <a:pt x="383926" y="457244"/>
                </a:cubicBezTo>
                <a:cubicBezTo>
                  <a:pt x="387883" y="457244"/>
                  <a:pt x="391669" y="455525"/>
                  <a:pt x="394422" y="452776"/>
                </a:cubicBezTo>
                <a:cubicBezTo>
                  <a:pt x="400272" y="446934"/>
                  <a:pt x="400272" y="437483"/>
                  <a:pt x="394422" y="431641"/>
                </a:cubicBezTo>
                <a:lnTo>
                  <a:pt x="317335" y="354660"/>
                </a:lnTo>
                <a:cubicBezTo>
                  <a:pt x="311829" y="349162"/>
                  <a:pt x="311829" y="340570"/>
                  <a:pt x="317335" y="335071"/>
                </a:cubicBezTo>
                <a:cubicBezTo>
                  <a:pt x="322670" y="329745"/>
                  <a:pt x="331445" y="329745"/>
                  <a:pt x="336779" y="335071"/>
                </a:cubicBezTo>
                <a:lnTo>
                  <a:pt x="413866" y="412224"/>
                </a:lnTo>
                <a:cubicBezTo>
                  <a:pt x="419716" y="418066"/>
                  <a:pt x="429180" y="418066"/>
                  <a:pt x="435030" y="412224"/>
                </a:cubicBezTo>
                <a:cubicBezTo>
                  <a:pt x="437955" y="409475"/>
                  <a:pt x="439504" y="405694"/>
                  <a:pt x="439504" y="401570"/>
                </a:cubicBezTo>
                <a:cubicBezTo>
                  <a:pt x="439504" y="397618"/>
                  <a:pt x="437955" y="393838"/>
                  <a:pt x="435030" y="391089"/>
                </a:cubicBezTo>
                <a:lnTo>
                  <a:pt x="357943" y="313936"/>
                </a:lnTo>
                <a:cubicBezTo>
                  <a:pt x="352609" y="308609"/>
                  <a:pt x="352609" y="300018"/>
                  <a:pt x="357943" y="294519"/>
                </a:cubicBezTo>
                <a:cubicBezTo>
                  <a:pt x="363278" y="289192"/>
                  <a:pt x="372053" y="289192"/>
                  <a:pt x="377387" y="294519"/>
                </a:cubicBezTo>
                <a:lnTo>
                  <a:pt x="454474" y="371672"/>
                </a:lnTo>
                <a:cubicBezTo>
                  <a:pt x="460324" y="377514"/>
                  <a:pt x="469960" y="377514"/>
                  <a:pt x="475638" y="371672"/>
                </a:cubicBezTo>
                <a:cubicBezTo>
                  <a:pt x="481488" y="365829"/>
                  <a:pt x="481488" y="356379"/>
                  <a:pt x="475638" y="350536"/>
                </a:cubicBezTo>
                <a:lnTo>
                  <a:pt x="446903" y="321669"/>
                </a:lnTo>
                <a:lnTo>
                  <a:pt x="287912" y="163068"/>
                </a:lnTo>
                <a:lnTo>
                  <a:pt x="227000" y="157741"/>
                </a:lnTo>
                <a:lnTo>
                  <a:pt x="223214" y="176643"/>
                </a:lnTo>
                <a:cubicBezTo>
                  <a:pt x="216332" y="210837"/>
                  <a:pt x="182779" y="233175"/>
                  <a:pt x="148537" y="226302"/>
                </a:cubicBezTo>
                <a:cubicBezTo>
                  <a:pt x="114123" y="219257"/>
                  <a:pt x="91927" y="185922"/>
                  <a:pt x="98809" y="151555"/>
                </a:cubicBezTo>
                <a:lnTo>
                  <a:pt x="105176" y="120626"/>
                </a:lnTo>
                <a:cubicBezTo>
                  <a:pt x="117393" y="59626"/>
                  <a:pt x="176928" y="19932"/>
                  <a:pt x="238012" y="32132"/>
                </a:cubicBezTo>
                <a:lnTo>
                  <a:pt x="373774" y="56361"/>
                </a:lnTo>
                <a:cubicBezTo>
                  <a:pt x="375839" y="50862"/>
                  <a:pt x="378936" y="45535"/>
                  <a:pt x="383410" y="41068"/>
                </a:cubicBezTo>
                <a:lnTo>
                  <a:pt x="412489" y="12200"/>
                </a:lnTo>
                <a:cubicBezTo>
                  <a:pt x="420232" y="4296"/>
                  <a:pt x="430728" y="0"/>
                  <a:pt x="44174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DC20A572-7E41-D464-FFE9-F2656FB35D01}"/>
              </a:ext>
            </a:extLst>
          </p:cNvPr>
          <p:cNvSpPr/>
          <p:nvPr/>
        </p:nvSpPr>
        <p:spPr>
          <a:xfrm>
            <a:off x="4463419" y="1619580"/>
            <a:ext cx="6416958" cy="23660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  <a:spcAft>
                <a:spcPts val="600"/>
              </a:spcAft>
              <a:defRPr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ea"/>
              </a:rPr>
              <a:t>根据项目金额大小、产品研发周期长短等因素，领导层决定是否介入执行</a:t>
            </a: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805E0313-292B-2E5D-0A37-3EEA608571C4}"/>
              </a:ext>
            </a:extLst>
          </p:cNvPr>
          <p:cNvSpPr/>
          <p:nvPr/>
        </p:nvSpPr>
        <p:spPr>
          <a:xfrm>
            <a:off x="3789879" y="1427452"/>
            <a:ext cx="294953" cy="34111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>
              <a:lnSpc>
                <a:spcPct val="120000"/>
              </a:lnSpc>
              <a:spcAft>
                <a:spcPts val="600"/>
              </a:spcAft>
              <a:defRPr/>
            </a:pPr>
            <a:r>
              <a:rPr lang="en-US" altLang="zh-CN" sz="2000" b="1" dirty="0">
                <a:solidFill>
                  <a:schemeClr val="bg1"/>
                </a:solidFill>
                <a:latin typeface="+mj-lt"/>
                <a:ea typeface="+mj-ea"/>
                <a:cs typeface="+mn-ea"/>
              </a:rPr>
              <a:t>01</a:t>
            </a:r>
            <a:endParaRPr lang="zh-CN" altLang="en-US" sz="2000" b="1" dirty="0">
              <a:solidFill>
                <a:schemeClr val="bg1"/>
              </a:solidFill>
              <a:latin typeface="+mj-lt"/>
              <a:ea typeface="+mj-ea"/>
              <a:cs typeface="+mn-ea"/>
              <a:sym typeface="+mn-lt"/>
            </a:endParaRP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75B7ACFD-80B5-5D0E-519D-95E277AC5955}"/>
              </a:ext>
            </a:extLst>
          </p:cNvPr>
          <p:cNvSpPr/>
          <p:nvPr/>
        </p:nvSpPr>
        <p:spPr>
          <a:xfrm>
            <a:off x="5129993" y="2594283"/>
            <a:ext cx="6416958" cy="23660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  <a:spcAft>
                <a:spcPts val="600"/>
              </a:spcAft>
              <a:defRPr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ea"/>
              </a:rPr>
              <a:t>根据项目金额大小、产品研发周期长短等因素，领导层决定是否介入执行</a:t>
            </a: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1838E638-A77C-B190-55A9-B7F17D9E334D}"/>
              </a:ext>
            </a:extLst>
          </p:cNvPr>
          <p:cNvSpPr/>
          <p:nvPr/>
        </p:nvSpPr>
        <p:spPr>
          <a:xfrm>
            <a:off x="4576835" y="2448654"/>
            <a:ext cx="294953" cy="34111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>
              <a:lnSpc>
                <a:spcPct val="120000"/>
              </a:lnSpc>
              <a:spcAft>
                <a:spcPts val="600"/>
              </a:spcAft>
              <a:defRPr/>
            </a:pPr>
            <a:r>
              <a:rPr lang="en-US" altLang="zh-CN" sz="2000" b="1" dirty="0">
                <a:solidFill>
                  <a:schemeClr val="bg1"/>
                </a:solidFill>
                <a:latin typeface="+mj-lt"/>
                <a:ea typeface="+mj-ea"/>
                <a:cs typeface="+mn-ea"/>
              </a:rPr>
              <a:t>02</a:t>
            </a:r>
            <a:endParaRPr lang="zh-CN" altLang="en-US" sz="2000" b="1" dirty="0">
              <a:solidFill>
                <a:schemeClr val="bg1"/>
              </a:solidFill>
              <a:latin typeface="+mj-lt"/>
              <a:ea typeface="+mj-ea"/>
              <a:cs typeface="+mn-ea"/>
              <a:sym typeface="+mn-lt"/>
            </a:endParaRP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DA03AB92-DA47-E45E-F95A-C386210CA7F6}"/>
              </a:ext>
            </a:extLst>
          </p:cNvPr>
          <p:cNvSpPr/>
          <p:nvPr/>
        </p:nvSpPr>
        <p:spPr>
          <a:xfrm>
            <a:off x="4806194" y="3471125"/>
            <a:ext cx="294953" cy="34111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>
              <a:lnSpc>
                <a:spcPct val="120000"/>
              </a:lnSpc>
              <a:spcAft>
                <a:spcPts val="600"/>
              </a:spcAft>
              <a:defRPr/>
            </a:pPr>
            <a:r>
              <a:rPr lang="en-US" altLang="zh-CN" sz="2000" b="1" dirty="0">
                <a:solidFill>
                  <a:schemeClr val="bg1"/>
                </a:solidFill>
                <a:latin typeface="+mj-lt"/>
                <a:ea typeface="+mj-ea"/>
                <a:cs typeface="+mn-ea"/>
              </a:rPr>
              <a:t>03</a:t>
            </a:r>
            <a:endParaRPr lang="zh-CN" altLang="en-US" sz="2000" b="1" dirty="0">
              <a:solidFill>
                <a:schemeClr val="bg1"/>
              </a:solidFill>
              <a:latin typeface="+mj-lt"/>
              <a:ea typeface="+mj-ea"/>
              <a:cs typeface="+mn-ea"/>
              <a:sym typeface="+mn-lt"/>
            </a:endParaRP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id="{EFF4DA28-5ABA-A706-981F-9491E8D1E074}"/>
              </a:ext>
            </a:extLst>
          </p:cNvPr>
          <p:cNvSpPr/>
          <p:nvPr/>
        </p:nvSpPr>
        <p:spPr>
          <a:xfrm>
            <a:off x="4564495" y="4519740"/>
            <a:ext cx="294953" cy="34111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>
              <a:lnSpc>
                <a:spcPct val="120000"/>
              </a:lnSpc>
              <a:spcAft>
                <a:spcPts val="600"/>
              </a:spcAft>
              <a:defRPr/>
            </a:pPr>
            <a:r>
              <a:rPr lang="en-US" altLang="zh-CN" sz="2000" b="1" dirty="0">
                <a:solidFill>
                  <a:schemeClr val="bg1"/>
                </a:solidFill>
                <a:latin typeface="+mj-lt"/>
                <a:ea typeface="+mj-ea"/>
                <a:cs typeface="+mn-ea"/>
              </a:rPr>
              <a:t>04</a:t>
            </a:r>
            <a:endParaRPr lang="zh-CN" altLang="en-US" sz="2000" b="1" dirty="0">
              <a:solidFill>
                <a:schemeClr val="bg1"/>
              </a:solidFill>
              <a:latin typeface="+mj-lt"/>
              <a:ea typeface="+mj-ea"/>
              <a:cs typeface="+mn-ea"/>
              <a:sym typeface="+mn-lt"/>
            </a:endParaRP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D2519764-4000-7E56-86E5-B16770D7EE95}"/>
              </a:ext>
            </a:extLst>
          </p:cNvPr>
          <p:cNvSpPr/>
          <p:nvPr/>
        </p:nvSpPr>
        <p:spPr>
          <a:xfrm>
            <a:off x="3768145" y="5445578"/>
            <a:ext cx="294953" cy="34111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>
              <a:lnSpc>
                <a:spcPct val="120000"/>
              </a:lnSpc>
              <a:spcAft>
                <a:spcPts val="600"/>
              </a:spcAft>
              <a:defRPr/>
            </a:pPr>
            <a:r>
              <a:rPr lang="en-US" altLang="zh-CN" sz="2000" b="1" dirty="0">
                <a:solidFill>
                  <a:schemeClr val="bg1"/>
                </a:solidFill>
                <a:latin typeface="+mj-lt"/>
                <a:ea typeface="+mj-ea"/>
                <a:cs typeface="+mn-ea"/>
              </a:rPr>
              <a:t>05</a:t>
            </a:r>
            <a:endParaRPr lang="zh-CN" altLang="en-US" sz="2000" b="1" dirty="0">
              <a:solidFill>
                <a:schemeClr val="bg1"/>
              </a:solidFill>
              <a:latin typeface="+mj-lt"/>
              <a:ea typeface="+mj-ea"/>
              <a:cs typeface="+mn-ea"/>
              <a:sym typeface="+mn-lt"/>
            </a:endParaRP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id="{EFA51BEF-0A0F-518F-ACDF-FC5116E74A6E}"/>
              </a:ext>
            </a:extLst>
          </p:cNvPr>
          <p:cNvSpPr/>
          <p:nvPr/>
        </p:nvSpPr>
        <p:spPr>
          <a:xfrm>
            <a:off x="5430487" y="3592249"/>
            <a:ext cx="6416958" cy="23660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  <a:spcAft>
                <a:spcPts val="600"/>
              </a:spcAft>
              <a:defRPr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ea"/>
              </a:rPr>
              <a:t>根据项目金额大小、产品研发周期长短等因素，领导层决定是否介入执行</a:t>
            </a: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id="{CA8B3B57-F27C-EF2E-41F4-04F10F898E58}"/>
              </a:ext>
            </a:extLst>
          </p:cNvPr>
          <p:cNvSpPr/>
          <p:nvPr/>
        </p:nvSpPr>
        <p:spPr>
          <a:xfrm>
            <a:off x="5170500" y="4650214"/>
            <a:ext cx="6416958" cy="23660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  <a:spcAft>
                <a:spcPts val="600"/>
              </a:spcAft>
              <a:defRPr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ea"/>
              </a:rPr>
              <a:t>根据项目金额大小、产品研发周期长短等因素，领导层决定是否介入执行</a:t>
            </a: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id="{7A52F407-9996-1F23-9400-F4B8C7934995}"/>
              </a:ext>
            </a:extLst>
          </p:cNvPr>
          <p:cNvSpPr/>
          <p:nvPr/>
        </p:nvSpPr>
        <p:spPr>
          <a:xfrm>
            <a:off x="4370139" y="5647543"/>
            <a:ext cx="6416958" cy="23660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  <a:spcAft>
                <a:spcPts val="600"/>
              </a:spcAft>
              <a:defRPr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+mn-ea"/>
              </a:rPr>
              <a:t>根据项目金额大小、产品研发周期长短等因素，领导层决定是否介入执行</a:t>
            </a:r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A8D6D2EE-E6A4-ADE4-3291-405D41D777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能源互联的工作成绩</a:t>
            </a:r>
          </a:p>
        </p:txBody>
      </p:sp>
    </p:spTree>
    <p:extLst>
      <p:ext uri="{BB962C8B-B14F-4D97-AF65-F5344CB8AC3E}">
        <p14:creationId xmlns:p14="http://schemas.microsoft.com/office/powerpoint/2010/main" val="131265051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圆角 3">
            <a:extLst>
              <a:ext uri="{FF2B5EF4-FFF2-40B4-BE49-F238E27FC236}">
                <a16:creationId xmlns:a16="http://schemas.microsoft.com/office/drawing/2014/main" id="{42633BCF-B52C-80FD-9B37-8267D0EC21CF}"/>
              </a:ext>
            </a:extLst>
          </p:cNvPr>
          <p:cNvSpPr/>
          <p:nvPr/>
        </p:nvSpPr>
        <p:spPr>
          <a:xfrm>
            <a:off x="638175" y="1500188"/>
            <a:ext cx="10915650" cy="4419600"/>
          </a:xfrm>
          <a:prstGeom prst="roundRect">
            <a:avLst>
              <a:gd name="adj" fmla="val 6322"/>
            </a:avLst>
          </a:prstGeom>
          <a:gradFill>
            <a:gsLst>
              <a:gs pos="60000">
                <a:schemeClr val="bg1"/>
              </a:gs>
              <a:gs pos="100000">
                <a:schemeClr val="bg1">
                  <a:lumMod val="95000"/>
                </a:schemeClr>
              </a:gs>
            </a:gsLst>
            <a:lin ang="5400000" scaled="0"/>
          </a:gradFill>
          <a:ln>
            <a:solidFill>
              <a:schemeClr val="bg1">
                <a:lumMod val="85000"/>
              </a:schemeClr>
            </a:solidFill>
          </a:ln>
          <a:effectLst>
            <a:outerShdw blurRad="190500" algn="ctr" rotWithShape="0">
              <a:schemeClr val="accent1">
                <a:alpha val="1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4BB9C853-4E84-FD14-0CF8-467F97EE9504}"/>
              </a:ext>
            </a:extLst>
          </p:cNvPr>
          <p:cNvSpPr/>
          <p:nvPr/>
        </p:nvSpPr>
        <p:spPr>
          <a:xfrm>
            <a:off x="1819251" y="2158511"/>
            <a:ext cx="8552124" cy="3090020"/>
          </a:xfrm>
          <a:custGeom>
            <a:avLst/>
            <a:gdLst>
              <a:gd name="connsiteX0" fmla="*/ 0 w 5934075"/>
              <a:gd name="connsiteY0" fmla="*/ 1071563 h 2144077"/>
              <a:gd name="connsiteX1" fmla="*/ 0 w 5934075"/>
              <a:gd name="connsiteY1" fmla="*/ 142875 h 2144077"/>
              <a:gd name="connsiteX2" fmla="*/ 142875 w 5934075"/>
              <a:gd name="connsiteY2" fmla="*/ 0 h 2144077"/>
              <a:gd name="connsiteX3" fmla="*/ 1340168 w 5934075"/>
              <a:gd name="connsiteY3" fmla="*/ 0 h 2144077"/>
              <a:gd name="connsiteX4" fmla="*/ 1483043 w 5934075"/>
              <a:gd name="connsiteY4" fmla="*/ 142875 h 2144077"/>
              <a:gd name="connsiteX5" fmla="*/ 1483043 w 5934075"/>
              <a:gd name="connsiteY5" fmla="*/ 2001203 h 2144077"/>
              <a:gd name="connsiteX6" fmla="*/ 1625918 w 5934075"/>
              <a:gd name="connsiteY6" fmla="*/ 2144078 h 2144077"/>
              <a:gd name="connsiteX7" fmla="*/ 2823210 w 5934075"/>
              <a:gd name="connsiteY7" fmla="*/ 2144078 h 2144077"/>
              <a:gd name="connsiteX8" fmla="*/ 2966085 w 5934075"/>
              <a:gd name="connsiteY8" fmla="*/ 2001203 h 2144077"/>
              <a:gd name="connsiteX9" fmla="*/ 2966085 w 5934075"/>
              <a:gd name="connsiteY9" fmla="*/ 142875 h 2144077"/>
              <a:gd name="connsiteX10" fmla="*/ 3108960 w 5934075"/>
              <a:gd name="connsiteY10" fmla="*/ 0 h 2144077"/>
              <a:gd name="connsiteX11" fmla="*/ 4306253 w 5934075"/>
              <a:gd name="connsiteY11" fmla="*/ 0 h 2144077"/>
              <a:gd name="connsiteX12" fmla="*/ 4449128 w 5934075"/>
              <a:gd name="connsiteY12" fmla="*/ 142875 h 2144077"/>
              <a:gd name="connsiteX13" fmla="*/ 4449128 w 5934075"/>
              <a:gd name="connsiteY13" fmla="*/ 2001203 h 2144077"/>
              <a:gd name="connsiteX14" fmla="*/ 4592003 w 5934075"/>
              <a:gd name="connsiteY14" fmla="*/ 2144078 h 2144077"/>
              <a:gd name="connsiteX15" fmla="*/ 5791200 w 5934075"/>
              <a:gd name="connsiteY15" fmla="*/ 2144078 h 2144077"/>
              <a:gd name="connsiteX16" fmla="*/ 5934075 w 5934075"/>
              <a:gd name="connsiteY16" fmla="*/ 2001203 h 2144077"/>
              <a:gd name="connsiteX17" fmla="*/ 5934075 w 5934075"/>
              <a:gd name="connsiteY17" fmla="*/ 1072515 h 21440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5934075" h="2144077">
                <a:moveTo>
                  <a:pt x="0" y="1071563"/>
                </a:moveTo>
                <a:lnTo>
                  <a:pt x="0" y="142875"/>
                </a:lnTo>
                <a:cubicBezTo>
                  <a:pt x="0" y="63818"/>
                  <a:pt x="64770" y="0"/>
                  <a:pt x="142875" y="0"/>
                </a:cubicBezTo>
                <a:lnTo>
                  <a:pt x="1340168" y="0"/>
                </a:lnTo>
                <a:cubicBezTo>
                  <a:pt x="1419225" y="0"/>
                  <a:pt x="1483043" y="64770"/>
                  <a:pt x="1483043" y="142875"/>
                </a:cubicBezTo>
                <a:lnTo>
                  <a:pt x="1483043" y="2001203"/>
                </a:lnTo>
                <a:cubicBezTo>
                  <a:pt x="1483043" y="2080260"/>
                  <a:pt x="1547813" y="2144078"/>
                  <a:pt x="1625918" y="2144078"/>
                </a:cubicBezTo>
                <a:lnTo>
                  <a:pt x="2823210" y="2144078"/>
                </a:lnTo>
                <a:cubicBezTo>
                  <a:pt x="2902268" y="2144078"/>
                  <a:pt x="2966085" y="2079308"/>
                  <a:pt x="2966085" y="2001203"/>
                </a:cubicBezTo>
                <a:lnTo>
                  <a:pt x="2966085" y="142875"/>
                </a:lnTo>
                <a:cubicBezTo>
                  <a:pt x="2966085" y="63818"/>
                  <a:pt x="3030855" y="0"/>
                  <a:pt x="3108960" y="0"/>
                </a:cubicBezTo>
                <a:lnTo>
                  <a:pt x="4306253" y="0"/>
                </a:lnTo>
                <a:cubicBezTo>
                  <a:pt x="4385310" y="0"/>
                  <a:pt x="4449128" y="64770"/>
                  <a:pt x="4449128" y="142875"/>
                </a:cubicBezTo>
                <a:lnTo>
                  <a:pt x="4449128" y="2001203"/>
                </a:lnTo>
                <a:cubicBezTo>
                  <a:pt x="4449128" y="2080260"/>
                  <a:pt x="4513898" y="2144078"/>
                  <a:pt x="4592003" y="2144078"/>
                </a:cubicBezTo>
                <a:lnTo>
                  <a:pt x="5791200" y="2144078"/>
                </a:lnTo>
                <a:cubicBezTo>
                  <a:pt x="5870258" y="2144078"/>
                  <a:pt x="5934075" y="2079308"/>
                  <a:pt x="5934075" y="2001203"/>
                </a:cubicBezTo>
                <a:lnTo>
                  <a:pt x="5934075" y="1072515"/>
                </a:lnTo>
              </a:path>
            </a:pathLst>
          </a:custGeom>
          <a:noFill/>
          <a:ln w="63500" cap="rnd">
            <a:solidFill>
              <a:schemeClr val="accent1"/>
            </a:solidFill>
            <a:prstDash val="solid"/>
            <a:miter/>
          </a:ln>
          <a:effectLst/>
        </p:spPr>
        <p:txBody>
          <a:bodyPr rtlCol="0" anchor="ctr"/>
          <a:lstStyle/>
          <a:p>
            <a:endParaRPr lang="zh-CN" altLang="en-US"/>
          </a:p>
        </p:txBody>
      </p:sp>
      <p:pic>
        <p:nvPicPr>
          <p:cNvPr id="6" name="图形 5">
            <a:extLst>
              <a:ext uri="{FF2B5EF4-FFF2-40B4-BE49-F238E27FC236}">
                <a16:creationId xmlns:a16="http://schemas.microsoft.com/office/drawing/2014/main" id="{E0CFD00F-108D-ADDB-A5D7-75CC058AC89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486611" y="2121677"/>
            <a:ext cx="1921826" cy="1400187"/>
          </a:xfrm>
          <a:prstGeom prst="rect">
            <a:avLst/>
          </a:prstGeom>
        </p:spPr>
      </p:pic>
      <p:pic>
        <p:nvPicPr>
          <p:cNvPr id="7" name="图形 6">
            <a:extLst>
              <a:ext uri="{FF2B5EF4-FFF2-40B4-BE49-F238E27FC236}">
                <a16:creationId xmlns:a16="http://schemas.microsoft.com/office/drawing/2014/main" id="{93F00150-BCA6-E5C7-0AD8-CBE1C09C812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flipH="1" flipV="1">
            <a:off x="1783563" y="3885641"/>
            <a:ext cx="1921826" cy="1400187"/>
          </a:xfrm>
          <a:prstGeom prst="rect">
            <a:avLst/>
          </a:prstGeom>
        </p:spPr>
      </p:pic>
      <p:pic>
        <p:nvPicPr>
          <p:cNvPr id="8" name="图形 7">
            <a:extLst>
              <a:ext uri="{FF2B5EF4-FFF2-40B4-BE49-F238E27FC236}">
                <a16:creationId xmlns:a16="http://schemas.microsoft.com/office/drawing/2014/main" id="{992E5C73-A7DA-AAF7-46D8-0D447C07760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248257" y="2120994"/>
            <a:ext cx="1551188" cy="68637"/>
          </a:xfrm>
          <a:prstGeom prst="rect">
            <a:avLst/>
          </a:prstGeom>
        </p:spPr>
      </p:pic>
      <p:pic>
        <p:nvPicPr>
          <p:cNvPr id="9" name="图形 8">
            <a:extLst>
              <a:ext uri="{FF2B5EF4-FFF2-40B4-BE49-F238E27FC236}">
                <a16:creationId xmlns:a16="http://schemas.microsoft.com/office/drawing/2014/main" id="{E9F7008F-FDCA-08A5-91F6-B6400F01419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390399" y="5216500"/>
            <a:ext cx="1551188" cy="68637"/>
          </a:xfrm>
          <a:prstGeom prst="rect">
            <a:avLst/>
          </a:prstGeom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6D72D16A-9274-40F1-E53C-0A59B2124084}"/>
              </a:ext>
            </a:extLst>
          </p:cNvPr>
          <p:cNvGrpSpPr/>
          <p:nvPr/>
        </p:nvGrpSpPr>
        <p:grpSpPr>
          <a:xfrm>
            <a:off x="3744618" y="3489025"/>
            <a:ext cx="4696812" cy="418469"/>
            <a:chOff x="4293470" y="4734793"/>
            <a:chExt cx="3258984" cy="290364"/>
          </a:xfrm>
        </p:grpSpPr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C516CDC0-FB7D-CD6C-79A3-55C701B13D27}"/>
                </a:ext>
              </a:extLst>
            </p:cNvPr>
            <p:cNvGrpSpPr/>
            <p:nvPr/>
          </p:nvGrpSpPr>
          <p:grpSpPr>
            <a:xfrm>
              <a:off x="4293470" y="4734793"/>
              <a:ext cx="290364" cy="290364"/>
              <a:chOff x="4293468" y="4703043"/>
              <a:chExt cx="290364" cy="290364"/>
            </a:xfrm>
          </p:grpSpPr>
          <p:sp>
            <p:nvSpPr>
              <p:cNvPr id="22" name="椭圆 21">
                <a:extLst>
                  <a:ext uri="{FF2B5EF4-FFF2-40B4-BE49-F238E27FC236}">
                    <a16:creationId xmlns:a16="http://schemas.microsoft.com/office/drawing/2014/main" id="{95BD0FAF-758D-12B5-E398-A93FC78DE000}"/>
                  </a:ext>
                </a:extLst>
              </p:cNvPr>
              <p:cNvSpPr/>
              <p:nvPr/>
            </p:nvSpPr>
            <p:spPr>
              <a:xfrm>
                <a:off x="4293468" y="4703043"/>
                <a:ext cx="290364" cy="290364"/>
              </a:xfrm>
              <a:prstGeom prst="ellipse">
                <a:avLst/>
              </a:prstGeom>
              <a:solidFill>
                <a:schemeClr val="accent2"/>
              </a:solidFill>
              <a:ln w="34925">
                <a:solidFill>
                  <a:schemeClr val="bg1"/>
                </a:solidFill>
              </a:ln>
              <a:effectLst>
                <a:outerShdw blurRad="127000" algn="ctr" rotWithShape="0">
                  <a:schemeClr val="accent2">
                    <a:alpha val="1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23" name="组合 22">
                <a:extLst>
                  <a:ext uri="{FF2B5EF4-FFF2-40B4-BE49-F238E27FC236}">
                    <a16:creationId xmlns:a16="http://schemas.microsoft.com/office/drawing/2014/main" id="{55C99A3E-AFFC-9EA9-4DDF-B396A86823FF}"/>
                  </a:ext>
                </a:extLst>
              </p:cNvPr>
              <p:cNvGrpSpPr/>
              <p:nvPr/>
            </p:nvGrpSpPr>
            <p:grpSpPr>
              <a:xfrm>
                <a:off x="4412779" y="4792822"/>
                <a:ext cx="70794" cy="110806"/>
                <a:chOff x="4067175" y="3031332"/>
                <a:chExt cx="164306" cy="257174"/>
              </a:xfrm>
            </p:grpSpPr>
            <p:cxnSp>
              <p:nvCxnSpPr>
                <p:cNvPr id="24" name="直接连接符 23">
                  <a:extLst>
                    <a:ext uri="{FF2B5EF4-FFF2-40B4-BE49-F238E27FC236}">
                      <a16:creationId xmlns:a16="http://schemas.microsoft.com/office/drawing/2014/main" id="{F2838F8E-6A23-DC17-5C6F-55B009F7733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067175" y="3031332"/>
                  <a:ext cx="164306" cy="128587"/>
                </a:xfrm>
                <a:prstGeom prst="line">
                  <a:avLst/>
                </a:prstGeom>
                <a:ln w="19050" cap="rnd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5" name="直接连接符 24">
                  <a:extLst>
                    <a:ext uri="{FF2B5EF4-FFF2-40B4-BE49-F238E27FC236}">
                      <a16:creationId xmlns:a16="http://schemas.microsoft.com/office/drawing/2014/main" id="{0B19DBF0-7664-B0E3-0355-FAFC852FF0A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4067175" y="3159919"/>
                  <a:ext cx="164306" cy="128587"/>
                </a:xfrm>
                <a:prstGeom prst="line">
                  <a:avLst/>
                </a:prstGeom>
                <a:ln w="19050" cap="rnd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37208598-B5C8-02EA-6723-899562141973}"/>
                </a:ext>
              </a:extLst>
            </p:cNvPr>
            <p:cNvGrpSpPr/>
            <p:nvPr/>
          </p:nvGrpSpPr>
          <p:grpSpPr>
            <a:xfrm>
              <a:off x="5779368" y="4734793"/>
              <a:ext cx="290364" cy="290364"/>
              <a:chOff x="4293468" y="4703043"/>
              <a:chExt cx="290364" cy="290364"/>
            </a:xfrm>
          </p:grpSpPr>
          <p:sp>
            <p:nvSpPr>
              <p:cNvPr id="18" name="椭圆 17">
                <a:extLst>
                  <a:ext uri="{FF2B5EF4-FFF2-40B4-BE49-F238E27FC236}">
                    <a16:creationId xmlns:a16="http://schemas.microsoft.com/office/drawing/2014/main" id="{23EDE0DD-BA70-4AA6-6C5E-7FD26608538E}"/>
                  </a:ext>
                </a:extLst>
              </p:cNvPr>
              <p:cNvSpPr/>
              <p:nvPr/>
            </p:nvSpPr>
            <p:spPr>
              <a:xfrm>
                <a:off x="4293468" y="4703043"/>
                <a:ext cx="290364" cy="290364"/>
              </a:xfrm>
              <a:prstGeom prst="ellipse">
                <a:avLst/>
              </a:prstGeom>
              <a:solidFill>
                <a:schemeClr val="accent2"/>
              </a:solidFill>
              <a:ln w="34925">
                <a:solidFill>
                  <a:schemeClr val="bg1"/>
                </a:solidFill>
              </a:ln>
              <a:effectLst>
                <a:outerShdw blurRad="127000" algn="ctr" rotWithShape="0">
                  <a:schemeClr val="accent2">
                    <a:alpha val="1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9" name="组合 18">
                <a:extLst>
                  <a:ext uri="{FF2B5EF4-FFF2-40B4-BE49-F238E27FC236}">
                    <a16:creationId xmlns:a16="http://schemas.microsoft.com/office/drawing/2014/main" id="{C94C15CD-A4DD-D998-EBF2-AF34202E6749}"/>
                  </a:ext>
                </a:extLst>
              </p:cNvPr>
              <p:cNvGrpSpPr/>
              <p:nvPr/>
            </p:nvGrpSpPr>
            <p:grpSpPr>
              <a:xfrm>
                <a:off x="4412779" y="4792822"/>
                <a:ext cx="70794" cy="110806"/>
                <a:chOff x="4067175" y="3031332"/>
                <a:chExt cx="164306" cy="257174"/>
              </a:xfrm>
            </p:grpSpPr>
            <p:cxnSp>
              <p:nvCxnSpPr>
                <p:cNvPr id="20" name="直接连接符 19">
                  <a:extLst>
                    <a:ext uri="{FF2B5EF4-FFF2-40B4-BE49-F238E27FC236}">
                      <a16:creationId xmlns:a16="http://schemas.microsoft.com/office/drawing/2014/main" id="{3FC6186F-9B3E-25DF-CD90-880052E717A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067175" y="3031332"/>
                  <a:ext cx="164306" cy="128587"/>
                </a:xfrm>
                <a:prstGeom prst="line">
                  <a:avLst/>
                </a:prstGeom>
                <a:ln w="19050" cap="rnd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直接连接符 20">
                  <a:extLst>
                    <a:ext uri="{FF2B5EF4-FFF2-40B4-BE49-F238E27FC236}">
                      <a16:creationId xmlns:a16="http://schemas.microsoft.com/office/drawing/2014/main" id="{C18A6A84-5EBE-59CF-05EE-CC774A06097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4067175" y="3159919"/>
                  <a:ext cx="164306" cy="128587"/>
                </a:xfrm>
                <a:prstGeom prst="line">
                  <a:avLst/>
                </a:prstGeom>
                <a:ln w="19050" cap="rnd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077886BA-765B-FBBA-82A7-6D1AEFDC72BE}"/>
                </a:ext>
              </a:extLst>
            </p:cNvPr>
            <p:cNvGrpSpPr/>
            <p:nvPr/>
          </p:nvGrpSpPr>
          <p:grpSpPr>
            <a:xfrm>
              <a:off x="7262090" y="4734793"/>
              <a:ext cx="290364" cy="290364"/>
              <a:chOff x="4293468" y="4703043"/>
              <a:chExt cx="290364" cy="290364"/>
            </a:xfrm>
          </p:grpSpPr>
          <p:sp>
            <p:nvSpPr>
              <p:cNvPr id="14" name="椭圆 13">
                <a:extLst>
                  <a:ext uri="{FF2B5EF4-FFF2-40B4-BE49-F238E27FC236}">
                    <a16:creationId xmlns:a16="http://schemas.microsoft.com/office/drawing/2014/main" id="{31044B18-B0A0-E2D7-1DF8-95161AA59CE1}"/>
                  </a:ext>
                </a:extLst>
              </p:cNvPr>
              <p:cNvSpPr/>
              <p:nvPr/>
            </p:nvSpPr>
            <p:spPr>
              <a:xfrm>
                <a:off x="4293468" y="4703043"/>
                <a:ext cx="290364" cy="290364"/>
              </a:xfrm>
              <a:prstGeom prst="ellipse">
                <a:avLst/>
              </a:prstGeom>
              <a:solidFill>
                <a:schemeClr val="accent2"/>
              </a:solidFill>
              <a:ln w="34925">
                <a:solidFill>
                  <a:schemeClr val="bg1"/>
                </a:solidFill>
              </a:ln>
              <a:effectLst>
                <a:outerShdw blurRad="127000" algn="ctr" rotWithShape="0">
                  <a:schemeClr val="accent2">
                    <a:alpha val="1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70FB05A6-1796-4E32-6BFB-2E2AE5BEE27C}"/>
                  </a:ext>
                </a:extLst>
              </p:cNvPr>
              <p:cNvGrpSpPr/>
              <p:nvPr/>
            </p:nvGrpSpPr>
            <p:grpSpPr>
              <a:xfrm>
                <a:off x="4412779" y="4792822"/>
                <a:ext cx="70794" cy="110806"/>
                <a:chOff x="4067175" y="3031332"/>
                <a:chExt cx="164306" cy="257174"/>
              </a:xfrm>
            </p:grpSpPr>
            <p:cxnSp>
              <p:nvCxnSpPr>
                <p:cNvPr id="16" name="直接连接符 15">
                  <a:extLst>
                    <a:ext uri="{FF2B5EF4-FFF2-40B4-BE49-F238E27FC236}">
                      <a16:creationId xmlns:a16="http://schemas.microsoft.com/office/drawing/2014/main" id="{632146E3-3719-975C-9950-491B1969B97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067175" y="3031332"/>
                  <a:ext cx="164306" cy="128587"/>
                </a:xfrm>
                <a:prstGeom prst="line">
                  <a:avLst/>
                </a:prstGeom>
                <a:ln w="19050" cap="rnd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直接连接符 16">
                  <a:extLst>
                    <a:ext uri="{FF2B5EF4-FFF2-40B4-BE49-F238E27FC236}">
                      <a16:creationId xmlns:a16="http://schemas.microsoft.com/office/drawing/2014/main" id="{B535512B-9445-7BEC-2CC0-A1A15FF1974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4067175" y="3159919"/>
                  <a:ext cx="164306" cy="128587"/>
                </a:xfrm>
                <a:prstGeom prst="line">
                  <a:avLst/>
                </a:prstGeom>
                <a:ln w="19050" cap="rnd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sp>
        <p:nvSpPr>
          <p:cNvPr id="26" name="文本框 25">
            <a:extLst>
              <a:ext uri="{FF2B5EF4-FFF2-40B4-BE49-F238E27FC236}">
                <a16:creationId xmlns:a16="http://schemas.microsoft.com/office/drawing/2014/main" id="{B44B2C12-EADF-0B1D-6B2C-6CABC773E8FF}"/>
              </a:ext>
            </a:extLst>
          </p:cNvPr>
          <p:cNvSpPr txBox="1"/>
          <p:nvPr/>
        </p:nvSpPr>
        <p:spPr>
          <a:xfrm>
            <a:off x="2299017" y="3045551"/>
            <a:ext cx="11823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sym typeface="阿里巴巴普惠体 2.0 55 Regular" panose="00020600040101010101" pitchFamily="18" charset="-122"/>
              </a:rPr>
              <a:t>生物能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9730C0B6-5F3F-1407-58E8-81D450566CA9}"/>
              </a:ext>
            </a:extLst>
          </p:cNvPr>
          <p:cNvSpPr txBox="1"/>
          <p:nvPr/>
        </p:nvSpPr>
        <p:spPr>
          <a:xfrm>
            <a:off x="2190118" y="3455761"/>
            <a:ext cx="1537332" cy="17454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spc="25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思源黑体 CN Light" panose="020B0300000000000000" pitchFamily="34" charset="-122"/>
              </a:rPr>
              <a:t>我国的生物能源储存量特别丰厚，因此生物能十分具有开发以及利用价值。</a:t>
            </a:r>
            <a:endParaRPr lang="en-US" altLang="zh-CN" sz="1400" spc="25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sym typeface="思源黑体 CN Light" panose="020B0300000000000000" pitchFamily="34" charset="-122"/>
            </a:endParaRP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B730E6D5-A921-D535-0888-C43894353A65}"/>
              </a:ext>
            </a:extLst>
          </p:cNvPr>
          <p:cNvGrpSpPr>
            <a:grpSpLocks/>
          </p:cNvGrpSpPr>
          <p:nvPr/>
        </p:nvGrpSpPr>
        <p:grpSpPr>
          <a:xfrm>
            <a:off x="2730500" y="2565400"/>
            <a:ext cx="304800" cy="381000"/>
            <a:chOff x="561975" y="-590550"/>
            <a:chExt cx="304800" cy="381000"/>
          </a:xfrm>
        </p:grpSpPr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E6D1EC21-1D88-6F95-B71F-0D270E788C4D}"/>
                </a:ext>
              </a:extLst>
            </p:cNvPr>
            <p:cNvSpPr/>
            <p:nvPr/>
          </p:nvSpPr>
          <p:spPr>
            <a:xfrm>
              <a:off x="561975" y="-590550"/>
              <a:ext cx="304800" cy="381000"/>
            </a:xfrm>
            <a:custGeom>
              <a:avLst/>
              <a:gdLst>
                <a:gd name="connsiteX0" fmla="*/ 285750 w 304800"/>
                <a:gd name="connsiteY0" fmla="*/ 0 h 381000"/>
                <a:gd name="connsiteX1" fmla="*/ 19050 w 304800"/>
                <a:gd name="connsiteY1" fmla="*/ 0 h 381000"/>
                <a:gd name="connsiteX2" fmla="*/ 0 w 304800"/>
                <a:gd name="connsiteY2" fmla="*/ 19050 h 381000"/>
                <a:gd name="connsiteX3" fmla="*/ 0 w 304800"/>
                <a:gd name="connsiteY3" fmla="*/ 361950 h 381000"/>
                <a:gd name="connsiteX4" fmla="*/ 19050 w 304800"/>
                <a:gd name="connsiteY4" fmla="*/ 381000 h 381000"/>
                <a:gd name="connsiteX5" fmla="*/ 285750 w 304800"/>
                <a:gd name="connsiteY5" fmla="*/ 381000 h 381000"/>
                <a:gd name="connsiteX6" fmla="*/ 304800 w 304800"/>
                <a:gd name="connsiteY6" fmla="*/ 361950 h 381000"/>
                <a:gd name="connsiteX7" fmla="*/ 304800 w 304800"/>
                <a:gd name="connsiteY7" fmla="*/ 19050 h 381000"/>
                <a:gd name="connsiteX8" fmla="*/ 285750 w 304800"/>
                <a:gd name="connsiteY8" fmla="*/ 0 h 38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04800" h="381000">
                  <a:moveTo>
                    <a:pt x="285750" y="0"/>
                  </a:moveTo>
                  <a:lnTo>
                    <a:pt x="19050" y="0"/>
                  </a:lnTo>
                  <a:cubicBezTo>
                    <a:pt x="8529" y="0"/>
                    <a:pt x="0" y="8529"/>
                    <a:pt x="0" y="19050"/>
                  </a:cubicBezTo>
                  <a:lnTo>
                    <a:pt x="0" y="361950"/>
                  </a:lnTo>
                  <a:cubicBezTo>
                    <a:pt x="0" y="372471"/>
                    <a:pt x="8529" y="381000"/>
                    <a:pt x="19050" y="381000"/>
                  </a:cubicBezTo>
                  <a:lnTo>
                    <a:pt x="285750" y="381000"/>
                  </a:lnTo>
                  <a:cubicBezTo>
                    <a:pt x="296271" y="381000"/>
                    <a:pt x="304800" y="372471"/>
                    <a:pt x="304800" y="361950"/>
                  </a:cubicBezTo>
                  <a:lnTo>
                    <a:pt x="304800" y="19050"/>
                  </a:lnTo>
                  <a:cubicBezTo>
                    <a:pt x="304800" y="8529"/>
                    <a:pt x="296271" y="0"/>
                    <a:pt x="285750" y="0"/>
                  </a:cubicBezTo>
                  <a:close/>
                </a:path>
              </a:pathLst>
            </a:custGeom>
            <a:noFill/>
            <a:ln w="25400" cap="rnd">
              <a:solidFill>
                <a:schemeClr val="accent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13105AA6-EC5C-7755-BAB1-2287BFB30A52}"/>
                </a:ext>
              </a:extLst>
            </p:cNvPr>
            <p:cNvSpPr/>
            <p:nvPr/>
          </p:nvSpPr>
          <p:spPr>
            <a:xfrm>
              <a:off x="638175" y="-342900"/>
              <a:ext cx="133350" cy="9525"/>
            </a:xfrm>
            <a:custGeom>
              <a:avLst/>
              <a:gdLst>
                <a:gd name="connsiteX0" fmla="*/ 0 w 133350"/>
                <a:gd name="connsiteY0" fmla="*/ 0 h 9525"/>
                <a:gd name="connsiteX1" fmla="*/ 133350 w 133350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3350" h="9525">
                  <a:moveTo>
                    <a:pt x="0" y="0"/>
                  </a:moveTo>
                  <a:lnTo>
                    <a:pt x="133350" y="0"/>
                  </a:lnTo>
                </a:path>
              </a:pathLst>
            </a:custGeom>
            <a:noFill/>
            <a:ln w="25400" cap="rnd">
              <a:solidFill>
                <a:schemeClr val="accent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BC5BD742-159E-193D-1026-8C8EB3F4C1AA}"/>
                </a:ext>
              </a:extLst>
            </p:cNvPr>
            <p:cNvSpPr/>
            <p:nvPr/>
          </p:nvSpPr>
          <p:spPr>
            <a:xfrm>
              <a:off x="638175" y="-285750"/>
              <a:ext cx="66675" cy="9525"/>
            </a:xfrm>
            <a:custGeom>
              <a:avLst/>
              <a:gdLst>
                <a:gd name="connsiteX0" fmla="*/ 0 w 66675"/>
                <a:gd name="connsiteY0" fmla="*/ 0 h 9525"/>
                <a:gd name="connsiteX1" fmla="*/ 66675 w 66675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6675" h="9525">
                  <a:moveTo>
                    <a:pt x="0" y="0"/>
                  </a:moveTo>
                  <a:lnTo>
                    <a:pt x="66675" y="0"/>
                  </a:lnTo>
                </a:path>
              </a:pathLst>
            </a:custGeom>
            <a:noFill/>
            <a:ln w="25400" cap="rnd">
              <a:solidFill>
                <a:schemeClr val="accent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AA6FC290-0487-7E1A-8B30-3BCCAE8BDFE7}"/>
                </a:ext>
              </a:extLst>
            </p:cNvPr>
            <p:cNvSpPr/>
            <p:nvPr/>
          </p:nvSpPr>
          <p:spPr>
            <a:xfrm>
              <a:off x="638175" y="-514350"/>
              <a:ext cx="133350" cy="95250"/>
            </a:xfrm>
            <a:custGeom>
              <a:avLst/>
              <a:gdLst>
                <a:gd name="connsiteX0" fmla="*/ 0 w 133350"/>
                <a:gd name="connsiteY0" fmla="*/ 0 h 95250"/>
                <a:gd name="connsiteX1" fmla="*/ 133350 w 133350"/>
                <a:gd name="connsiteY1" fmla="*/ 0 h 95250"/>
                <a:gd name="connsiteX2" fmla="*/ 133350 w 133350"/>
                <a:gd name="connsiteY2" fmla="*/ 95250 h 95250"/>
                <a:gd name="connsiteX3" fmla="*/ 0 w 133350"/>
                <a:gd name="connsiteY3" fmla="*/ 95250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3350" h="95250">
                  <a:moveTo>
                    <a:pt x="0" y="0"/>
                  </a:moveTo>
                  <a:lnTo>
                    <a:pt x="133350" y="0"/>
                  </a:lnTo>
                  <a:lnTo>
                    <a:pt x="133350" y="95250"/>
                  </a:lnTo>
                  <a:lnTo>
                    <a:pt x="0" y="95250"/>
                  </a:lnTo>
                  <a:close/>
                </a:path>
              </a:pathLst>
            </a:custGeom>
            <a:noFill/>
            <a:ln w="25400" cap="rnd">
              <a:solidFill>
                <a:schemeClr val="accent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33" name="文本框 32">
            <a:extLst>
              <a:ext uri="{FF2B5EF4-FFF2-40B4-BE49-F238E27FC236}">
                <a16:creationId xmlns:a16="http://schemas.microsoft.com/office/drawing/2014/main" id="{C1AB8344-8930-2B8D-A472-33EAB1221A7A}"/>
              </a:ext>
            </a:extLst>
          </p:cNvPr>
          <p:cNvSpPr txBox="1"/>
          <p:nvPr/>
        </p:nvSpPr>
        <p:spPr>
          <a:xfrm>
            <a:off x="4434688" y="3045551"/>
            <a:ext cx="11823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sym typeface="阿里巴巴普惠体 2.0 55 Regular" panose="00020600040101010101" pitchFamily="18" charset="-122"/>
              </a:rPr>
              <a:t>太阳能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08E41CA5-CB56-057B-FC65-6B2E227E00EA}"/>
              </a:ext>
            </a:extLst>
          </p:cNvPr>
          <p:cNvSpPr txBox="1"/>
          <p:nvPr/>
        </p:nvSpPr>
        <p:spPr>
          <a:xfrm>
            <a:off x="4325789" y="3455761"/>
            <a:ext cx="1537332" cy="1185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spc="25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思源黑体 CN Light" panose="020B0300000000000000" pitchFamily="34" charset="-122"/>
              </a:rPr>
              <a:t>太阳能可以算是人类能够利用的最广泛的一种能量。</a:t>
            </a:r>
            <a:endParaRPr lang="en-US" altLang="zh-CN" sz="1400" spc="25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sym typeface="思源黑体 CN Light" panose="020B0300000000000000" pitchFamily="34" charset="-122"/>
            </a:endParaRP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02BC263D-32B8-61BC-0832-A72DFDBC4F84}"/>
              </a:ext>
            </a:extLst>
          </p:cNvPr>
          <p:cNvGrpSpPr>
            <a:grpSpLocks/>
          </p:cNvGrpSpPr>
          <p:nvPr/>
        </p:nvGrpSpPr>
        <p:grpSpPr>
          <a:xfrm>
            <a:off x="4864100" y="2565400"/>
            <a:ext cx="304800" cy="381000"/>
            <a:chOff x="1047750" y="-590550"/>
            <a:chExt cx="304800" cy="381000"/>
          </a:xfrm>
        </p:grpSpPr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D6506650-C160-3CA1-3E73-377C395D1B66}"/>
                </a:ext>
              </a:extLst>
            </p:cNvPr>
            <p:cNvSpPr/>
            <p:nvPr/>
          </p:nvSpPr>
          <p:spPr>
            <a:xfrm>
              <a:off x="1047750" y="-590550"/>
              <a:ext cx="304800" cy="381000"/>
            </a:xfrm>
            <a:custGeom>
              <a:avLst/>
              <a:gdLst>
                <a:gd name="connsiteX0" fmla="*/ 304800 w 304800"/>
                <a:gd name="connsiteY0" fmla="*/ 219075 h 381000"/>
                <a:gd name="connsiteX1" fmla="*/ 304800 w 304800"/>
                <a:gd name="connsiteY1" fmla="*/ 19050 h 381000"/>
                <a:gd name="connsiteX2" fmla="*/ 285750 w 304800"/>
                <a:gd name="connsiteY2" fmla="*/ 0 h 381000"/>
                <a:gd name="connsiteX3" fmla="*/ 19050 w 304800"/>
                <a:gd name="connsiteY3" fmla="*/ 0 h 381000"/>
                <a:gd name="connsiteX4" fmla="*/ 0 w 304800"/>
                <a:gd name="connsiteY4" fmla="*/ 19050 h 381000"/>
                <a:gd name="connsiteX5" fmla="*/ 0 w 304800"/>
                <a:gd name="connsiteY5" fmla="*/ 361950 h 381000"/>
                <a:gd name="connsiteX6" fmla="*/ 19050 w 304800"/>
                <a:gd name="connsiteY6" fmla="*/ 381000 h 381000"/>
                <a:gd name="connsiteX7" fmla="*/ 123825 w 304800"/>
                <a:gd name="connsiteY7" fmla="*/ 381000 h 38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04800" h="381000">
                  <a:moveTo>
                    <a:pt x="304800" y="219075"/>
                  </a:moveTo>
                  <a:lnTo>
                    <a:pt x="304800" y="19050"/>
                  </a:lnTo>
                  <a:cubicBezTo>
                    <a:pt x="304800" y="8529"/>
                    <a:pt x="296271" y="0"/>
                    <a:pt x="285750" y="0"/>
                  </a:cubicBezTo>
                  <a:lnTo>
                    <a:pt x="19050" y="0"/>
                  </a:lnTo>
                  <a:cubicBezTo>
                    <a:pt x="8529" y="0"/>
                    <a:pt x="0" y="8529"/>
                    <a:pt x="0" y="19050"/>
                  </a:cubicBezTo>
                  <a:lnTo>
                    <a:pt x="0" y="361950"/>
                  </a:lnTo>
                  <a:cubicBezTo>
                    <a:pt x="0" y="372471"/>
                    <a:pt x="8529" y="381000"/>
                    <a:pt x="19050" y="381000"/>
                  </a:cubicBezTo>
                  <a:lnTo>
                    <a:pt x="123825" y="381000"/>
                  </a:lnTo>
                </a:path>
              </a:pathLst>
            </a:custGeom>
            <a:noFill/>
            <a:ln w="25400" cap="rnd">
              <a:solidFill>
                <a:schemeClr val="accent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5B83E551-813E-245D-E7E0-26A736E470F2}"/>
                </a:ext>
              </a:extLst>
            </p:cNvPr>
            <p:cNvSpPr/>
            <p:nvPr/>
          </p:nvSpPr>
          <p:spPr>
            <a:xfrm>
              <a:off x="1133475" y="-514350"/>
              <a:ext cx="133350" cy="9525"/>
            </a:xfrm>
            <a:custGeom>
              <a:avLst/>
              <a:gdLst>
                <a:gd name="connsiteX0" fmla="*/ 0 w 133350"/>
                <a:gd name="connsiteY0" fmla="*/ 0 h 9525"/>
                <a:gd name="connsiteX1" fmla="*/ 133350 w 133350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3350" h="9525">
                  <a:moveTo>
                    <a:pt x="0" y="0"/>
                  </a:moveTo>
                  <a:lnTo>
                    <a:pt x="133350" y="0"/>
                  </a:lnTo>
                </a:path>
              </a:pathLst>
            </a:custGeom>
            <a:noFill/>
            <a:ln w="25400" cap="rnd">
              <a:solidFill>
                <a:schemeClr val="accent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649A77B9-498A-B56A-BD57-8985BBE5DE1F}"/>
                </a:ext>
              </a:extLst>
            </p:cNvPr>
            <p:cNvSpPr/>
            <p:nvPr/>
          </p:nvSpPr>
          <p:spPr>
            <a:xfrm>
              <a:off x="1133475" y="-438150"/>
              <a:ext cx="133350" cy="9525"/>
            </a:xfrm>
            <a:custGeom>
              <a:avLst/>
              <a:gdLst>
                <a:gd name="connsiteX0" fmla="*/ 0 w 133350"/>
                <a:gd name="connsiteY0" fmla="*/ 0 h 9525"/>
                <a:gd name="connsiteX1" fmla="*/ 133350 w 133350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3350" h="9525">
                  <a:moveTo>
                    <a:pt x="0" y="0"/>
                  </a:moveTo>
                  <a:lnTo>
                    <a:pt x="133350" y="0"/>
                  </a:lnTo>
                </a:path>
              </a:pathLst>
            </a:custGeom>
            <a:noFill/>
            <a:ln w="25400" cap="rnd">
              <a:solidFill>
                <a:schemeClr val="accent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EC62198A-B037-CB73-CA7C-035E4ED4DC09}"/>
                </a:ext>
              </a:extLst>
            </p:cNvPr>
            <p:cNvSpPr/>
            <p:nvPr/>
          </p:nvSpPr>
          <p:spPr>
            <a:xfrm>
              <a:off x="1133475" y="-361950"/>
              <a:ext cx="57150" cy="9525"/>
            </a:xfrm>
            <a:custGeom>
              <a:avLst/>
              <a:gdLst>
                <a:gd name="connsiteX0" fmla="*/ 0 w 57150"/>
                <a:gd name="connsiteY0" fmla="*/ 0 h 9525"/>
                <a:gd name="connsiteX1" fmla="*/ 57150 w 57150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7150" h="9525">
                  <a:moveTo>
                    <a:pt x="0" y="0"/>
                  </a:moveTo>
                  <a:lnTo>
                    <a:pt x="57150" y="0"/>
                  </a:lnTo>
                </a:path>
              </a:pathLst>
            </a:custGeom>
            <a:noFill/>
            <a:ln w="25400" cap="rnd">
              <a:solidFill>
                <a:schemeClr val="accent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92993F30-86BC-AC7F-6471-8A52A096B968}"/>
                </a:ext>
              </a:extLst>
            </p:cNvPr>
            <p:cNvSpPr/>
            <p:nvPr/>
          </p:nvSpPr>
          <p:spPr>
            <a:xfrm>
              <a:off x="1228725" y="-323850"/>
              <a:ext cx="95250" cy="95250"/>
            </a:xfrm>
            <a:custGeom>
              <a:avLst/>
              <a:gdLst>
                <a:gd name="connsiteX0" fmla="*/ 95250 w 95250"/>
                <a:gd name="connsiteY0" fmla="*/ 47625 h 95250"/>
                <a:gd name="connsiteX1" fmla="*/ 81301 w 95250"/>
                <a:gd name="connsiteY1" fmla="*/ 81301 h 95250"/>
                <a:gd name="connsiteX2" fmla="*/ 47625 w 95250"/>
                <a:gd name="connsiteY2" fmla="*/ 95250 h 95250"/>
                <a:gd name="connsiteX3" fmla="*/ 0 w 95250"/>
                <a:gd name="connsiteY3" fmla="*/ 47625 h 95250"/>
                <a:gd name="connsiteX4" fmla="*/ 47625 w 95250"/>
                <a:gd name="connsiteY4" fmla="*/ 0 h 95250"/>
                <a:gd name="connsiteX5" fmla="*/ 95250 w 95250"/>
                <a:gd name="connsiteY5" fmla="*/ 47625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5250" h="95250">
                  <a:moveTo>
                    <a:pt x="95250" y="47625"/>
                  </a:moveTo>
                  <a:cubicBezTo>
                    <a:pt x="95250" y="60776"/>
                    <a:pt x="89920" y="72682"/>
                    <a:pt x="81301" y="81301"/>
                  </a:cubicBezTo>
                  <a:cubicBezTo>
                    <a:pt x="72682" y="89920"/>
                    <a:pt x="60776" y="95250"/>
                    <a:pt x="47625" y="95250"/>
                  </a:cubicBezTo>
                  <a:cubicBezTo>
                    <a:pt x="21323" y="95250"/>
                    <a:pt x="0" y="73927"/>
                    <a:pt x="0" y="47625"/>
                  </a:cubicBezTo>
                  <a:cubicBezTo>
                    <a:pt x="0" y="21323"/>
                    <a:pt x="21323" y="0"/>
                    <a:pt x="47625" y="0"/>
                  </a:cubicBezTo>
                  <a:cubicBezTo>
                    <a:pt x="73927" y="0"/>
                    <a:pt x="95250" y="21323"/>
                    <a:pt x="95250" y="47625"/>
                  </a:cubicBezTo>
                  <a:close/>
                </a:path>
              </a:pathLst>
            </a:custGeom>
            <a:noFill/>
            <a:ln w="25400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9453BD4D-DA79-F6CA-FCC9-3BEC49EFDF1D}"/>
                </a:ext>
              </a:extLst>
            </p:cNvPr>
            <p:cNvSpPr/>
            <p:nvPr/>
          </p:nvSpPr>
          <p:spPr>
            <a:xfrm>
              <a:off x="1228725" y="-323850"/>
              <a:ext cx="114300" cy="114300"/>
            </a:xfrm>
            <a:custGeom>
              <a:avLst/>
              <a:gdLst>
                <a:gd name="connsiteX0" fmla="*/ 114300 w 114300"/>
                <a:gd name="connsiteY0" fmla="*/ 114300 h 114300"/>
                <a:gd name="connsiteX1" fmla="*/ 81301 w 114300"/>
                <a:gd name="connsiteY1" fmla="*/ 81301 h 114300"/>
                <a:gd name="connsiteX2" fmla="*/ 81301 w 114300"/>
                <a:gd name="connsiteY2" fmla="*/ 81301 h 114300"/>
                <a:gd name="connsiteX3" fmla="*/ 95250 w 114300"/>
                <a:gd name="connsiteY3" fmla="*/ 47625 h 114300"/>
                <a:gd name="connsiteX4" fmla="*/ 47625 w 114300"/>
                <a:gd name="connsiteY4" fmla="*/ 0 h 114300"/>
                <a:gd name="connsiteX5" fmla="*/ 0 w 114300"/>
                <a:gd name="connsiteY5" fmla="*/ 47625 h 114300"/>
                <a:gd name="connsiteX6" fmla="*/ 47625 w 114300"/>
                <a:gd name="connsiteY6" fmla="*/ 95250 h 114300"/>
                <a:gd name="connsiteX7" fmla="*/ 81301 w 114300"/>
                <a:gd name="connsiteY7" fmla="*/ 81301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4300" h="114300">
                  <a:moveTo>
                    <a:pt x="114300" y="114300"/>
                  </a:moveTo>
                  <a:lnTo>
                    <a:pt x="81301" y="81301"/>
                  </a:lnTo>
                  <a:moveTo>
                    <a:pt x="81301" y="81301"/>
                  </a:moveTo>
                  <a:cubicBezTo>
                    <a:pt x="89920" y="72682"/>
                    <a:pt x="95250" y="60776"/>
                    <a:pt x="95250" y="47625"/>
                  </a:cubicBezTo>
                  <a:cubicBezTo>
                    <a:pt x="95250" y="21323"/>
                    <a:pt x="73927" y="0"/>
                    <a:pt x="47625" y="0"/>
                  </a:cubicBezTo>
                  <a:cubicBezTo>
                    <a:pt x="21323" y="0"/>
                    <a:pt x="0" y="21323"/>
                    <a:pt x="0" y="47625"/>
                  </a:cubicBezTo>
                  <a:cubicBezTo>
                    <a:pt x="0" y="73927"/>
                    <a:pt x="21323" y="95250"/>
                    <a:pt x="47625" y="95250"/>
                  </a:cubicBezTo>
                  <a:cubicBezTo>
                    <a:pt x="60776" y="95250"/>
                    <a:pt x="72682" y="89920"/>
                    <a:pt x="81301" y="81301"/>
                  </a:cubicBezTo>
                  <a:close/>
                </a:path>
              </a:pathLst>
            </a:custGeom>
            <a:noFill/>
            <a:ln w="25400" cap="rnd">
              <a:solidFill>
                <a:schemeClr val="accent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42" name="文本框 41">
            <a:extLst>
              <a:ext uri="{FF2B5EF4-FFF2-40B4-BE49-F238E27FC236}">
                <a16:creationId xmlns:a16="http://schemas.microsoft.com/office/drawing/2014/main" id="{42FD4647-23F5-D00F-0E47-8E1793D04BEF}"/>
              </a:ext>
            </a:extLst>
          </p:cNvPr>
          <p:cNvSpPr txBox="1"/>
          <p:nvPr/>
        </p:nvSpPr>
        <p:spPr>
          <a:xfrm>
            <a:off x="6592721" y="3045551"/>
            <a:ext cx="11823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sym typeface="阿里巴巴普惠体 2.0 55 Regular" panose="00020600040101010101" pitchFamily="18" charset="-122"/>
              </a:rPr>
              <a:t>核能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D295EC1E-11FF-9F0F-B80C-5CB3DE87E3F1}"/>
              </a:ext>
            </a:extLst>
          </p:cNvPr>
          <p:cNvSpPr txBox="1"/>
          <p:nvPr/>
        </p:nvSpPr>
        <p:spPr>
          <a:xfrm>
            <a:off x="6483822" y="3455761"/>
            <a:ext cx="1537332" cy="1185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spc="25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思源黑体 CN Light" panose="020B0300000000000000" pitchFamily="34" charset="-122"/>
              </a:rPr>
              <a:t>现如今的核能利用的主要方式是核裂变和核聚变</a:t>
            </a:r>
            <a:endParaRPr lang="en-US" altLang="zh-CN" sz="1400" spc="25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sym typeface="思源黑体 CN Light" panose="020B0300000000000000" pitchFamily="34" charset="-122"/>
            </a:endParaRPr>
          </a:p>
        </p:txBody>
      </p: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AF44DC83-B9A5-40F9-D716-232F15E3AC83}"/>
              </a:ext>
            </a:extLst>
          </p:cNvPr>
          <p:cNvGrpSpPr>
            <a:grpSpLocks/>
          </p:cNvGrpSpPr>
          <p:nvPr/>
        </p:nvGrpSpPr>
        <p:grpSpPr>
          <a:xfrm>
            <a:off x="7010400" y="2565400"/>
            <a:ext cx="342900" cy="390525"/>
            <a:chOff x="2514600" y="-590550"/>
            <a:chExt cx="342900" cy="390525"/>
          </a:xfrm>
        </p:grpSpPr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BCA2EC23-E5D0-96CD-89DD-C6520F4FBD6C}"/>
                </a:ext>
              </a:extLst>
            </p:cNvPr>
            <p:cNvSpPr/>
            <p:nvPr/>
          </p:nvSpPr>
          <p:spPr>
            <a:xfrm>
              <a:off x="2552700" y="-590550"/>
              <a:ext cx="304800" cy="381000"/>
            </a:xfrm>
            <a:custGeom>
              <a:avLst/>
              <a:gdLst>
                <a:gd name="connsiteX0" fmla="*/ 0 w 304800"/>
                <a:gd name="connsiteY0" fmla="*/ 19050 h 381000"/>
                <a:gd name="connsiteX1" fmla="*/ 19050 w 304800"/>
                <a:gd name="connsiteY1" fmla="*/ 0 h 381000"/>
                <a:gd name="connsiteX2" fmla="*/ 285750 w 304800"/>
                <a:gd name="connsiteY2" fmla="*/ 0 h 381000"/>
                <a:gd name="connsiteX3" fmla="*/ 304800 w 304800"/>
                <a:gd name="connsiteY3" fmla="*/ 19050 h 381000"/>
                <a:gd name="connsiteX4" fmla="*/ 304800 w 304800"/>
                <a:gd name="connsiteY4" fmla="*/ 361950 h 381000"/>
                <a:gd name="connsiteX5" fmla="*/ 285750 w 304800"/>
                <a:gd name="connsiteY5" fmla="*/ 381000 h 381000"/>
                <a:gd name="connsiteX6" fmla="*/ 19050 w 304800"/>
                <a:gd name="connsiteY6" fmla="*/ 381000 h 381000"/>
                <a:gd name="connsiteX7" fmla="*/ 0 w 304800"/>
                <a:gd name="connsiteY7" fmla="*/ 361950 h 381000"/>
                <a:gd name="connsiteX8" fmla="*/ 0 w 304800"/>
                <a:gd name="connsiteY8" fmla="*/ 19050 h 38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04800" h="381000">
                  <a:moveTo>
                    <a:pt x="0" y="19050"/>
                  </a:moveTo>
                  <a:cubicBezTo>
                    <a:pt x="0" y="8529"/>
                    <a:pt x="8529" y="0"/>
                    <a:pt x="19050" y="0"/>
                  </a:cubicBezTo>
                  <a:lnTo>
                    <a:pt x="285750" y="0"/>
                  </a:lnTo>
                  <a:cubicBezTo>
                    <a:pt x="296271" y="0"/>
                    <a:pt x="304800" y="8529"/>
                    <a:pt x="304800" y="19050"/>
                  </a:cubicBezTo>
                  <a:lnTo>
                    <a:pt x="304800" y="361950"/>
                  </a:lnTo>
                  <a:cubicBezTo>
                    <a:pt x="304800" y="372471"/>
                    <a:pt x="296271" y="381000"/>
                    <a:pt x="285750" y="381000"/>
                  </a:cubicBezTo>
                  <a:lnTo>
                    <a:pt x="19050" y="381000"/>
                  </a:lnTo>
                  <a:cubicBezTo>
                    <a:pt x="8529" y="381000"/>
                    <a:pt x="0" y="372471"/>
                    <a:pt x="0" y="361950"/>
                  </a:cubicBezTo>
                  <a:lnTo>
                    <a:pt x="0" y="19050"/>
                  </a:lnTo>
                  <a:close/>
                </a:path>
              </a:pathLst>
            </a:custGeom>
            <a:noFill/>
            <a:ln w="25400" cap="flat">
              <a:solidFill>
                <a:schemeClr val="accent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8E7FD9FB-D2D4-23CD-05F2-CAA2C8101A36}"/>
                </a:ext>
              </a:extLst>
            </p:cNvPr>
            <p:cNvSpPr/>
            <p:nvPr/>
          </p:nvSpPr>
          <p:spPr>
            <a:xfrm>
              <a:off x="2781300" y="-571500"/>
              <a:ext cx="9525" cy="342900"/>
            </a:xfrm>
            <a:custGeom>
              <a:avLst/>
              <a:gdLst>
                <a:gd name="connsiteX0" fmla="*/ 0 w 9525"/>
                <a:gd name="connsiteY0" fmla="*/ 0 h 342900"/>
                <a:gd name="connsiteX1" fmla="*/ 0 w 9525"/>
                <a:gd name="connsiteY1" fmla="*/ 342900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525" h="342900">
                  <a:moveTo>
                    <a:pt x="0" y="0"/>
                  </a:moveTo>
                  <a:lnTo>
                    <a:pt x="0" y="342900"/>
                  </a:lnTo>
                </a:path>
              </a:pathLst>
            </a:custGeom>
            <a:noFill/>
            <a:ln w="25400" cap="rnd">
              <a:solidFill>
                <a:schemeClr val="accent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4AD46BDC-E318-EEF0-1E7E-46D935D0EADE}"/>
                </a:ext>
              </a:extLst>
            </p:cNvPr>
            <p:cNvSpPr/>
            <p:nvPr/>
          </p:nvSpPr>
          <p:spPr>
            <a:xfrm>
              <a:off x="2514600" y="-495300"/>
              <a:ext cx="76200" cy="9525"/>
            </a:xfrm>
            <a:custGeom>
              <a:avLst/>
              <a:gdLst>
                <a:gd name="connsiteX0" fmla="*/ 0 w 76200"/>
                <a:gd name="connsiteY0" fmla="*/ 0 h 9525"/>
                <a:gd name="connsiteX1" fmla="*/ 76200 w 76200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6200" h="9525">
                  <a:moveTo>
                    <a:pt x="0" y="0"/>
                  </a:moveTo>
                  <a:lnTo>
                    <a:pt x="76200" y="0"/>
                  </a:lnTo>
                </a:path>
              </a:pathLst>
            </a:custGeom>
            <a:noFill/>
            <a:ln w="25400" cap="rnd">
              <a:solidFill>
                <a:schemeClr val="accent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1629F705-B7D1-5C48-171E-8A8FE95D7CE5}"/>
                </a:ext>
              </a:extLst>
            </p:cNvPr>
            <p:cNvSpPr/>
            <p:nvPr/>
          </p:nvSpPr>
          <p:spPr>
            <a:xfrm>
              <a:off x="2514600" y="-400050"/>
              <a:ext cx="76200" cy="9525"/>
            </a:xfrm>
            <a:custGeom>
              <a:avLst/>
              <a:gdLst>
                <a:gd name="connsiteX0" fmla="*/ 0 w 76200"/>
                <a:gd name="connsiteY0" fmla="*/ 0 h 9525"/>
                <a:gd name="connsiteX1" fmla="*/ 76200 w 76200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6200" h="9525">
                  <a:moveTo>
                    <a:pt x="0" y="0"/>
                  </a:moveTo>
                  <a:lnTo>
                    <a:pt x="76200" y="0"/>
                  </a:lnTo>
                </a:path>
              </a:pathLst>
            </a:custGeom>
            <a:noFill/>
            <a:ln w="25400" cap="rnd">
              <a:solidFill>
                <a:schemeClr val="accent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448750DE-E55A-EFC6-E2DC-337726F0C45C}"/>
                </a:ext>
              </a:extLst>
            </p:cNvPr>
            <p:cNvSpPr/>
            <p:nvPr/>
          </p:nvSpPr>
          <p:spPr>
            <a:xfrm>
              <a:off x="2514600" y="-304800"/>
              <a:ext cx="76200" cy="9525"/>
            </a:xfrm>
            <a:custGeom>
              <a:avLst/>
              <a:gdLst>
                <a:gd name="connsiteX0" fmla="*/ 0 w 76200"/>
                <a:gd name="connsiteY0" fmla="*/ 0 h 9525"/>
                <a:gd name="connsiteX1" fmla="*/ 76200 w 76200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6200" h="9525">
                  <a:moveTo>
                    <a:pt x="0" y="0"/>
                  </a:moveTo>
                  <a:lnTo>
                    <a:pt x="76200" y="0"/>
                  </a:lnTo>
                </a:path>
              </a:pathLst>
            </a:custGeom>
            <a:noFill/>
            <a:ln w="25400" cap="rnd">
              <a:solidFill>
                <a:schemeClr val="accent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B80B1A54-5025-57A3-2BCB-E91612791038}"/>
                </a:ext>
              </a:extLst>
            </p:cNvPr>
            <p:cNvSpPr/>
            <p:nvPr/>
          </p:nvSpPr>
          <p:spPr>
            <a:xfrm>
              <a:off x="2714625" y="-590550"/>
              <a:ext cx="114300" cy="9525"/>
            </a:xfrm>
            <a:custGeom>
              <a:avLst/>
              <a:gdLst>
                <a:gd name="connsiteX0" fmla="*/ 0 w 114300"/>
                <a:gd name="connsiteY0" fmla="*/ 0 h 9525"/>
                <a:gd name="connsiteX1" fmla="*/ 114300 w 114300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4300" h="9525">
                  <a:moveTo>
                    <a:pt x="0" y="0"/>
                  </a:moveTo>
                  <a:lnTo>
                    <a:pt x="114300" y="0"/>
                  </a:lnTo>
                </a:path>
              </a:pathLst>
            </a:custGeom>
            <a:noFill/>
            <a:ln w="25400" cap="rnd">
              <a:solidFill>
                <a:schemeClr val="accent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1DE2A452-C300-82EB-898D-373F18AD1122}"/>
                </a:ext>
              </a:extLst>
            </p:cNvPr>
            <p:cNvSpPr/>
            <p:nvPr/>
          </p:nvSpPr>
          <p:spPr>
            <a:xfrm>
              <a:off x="2714625" y="-209550"/>
              <a:ext cx="114300" cy="9525"/>
            </a:xfrm>
            <a:custGeom>
              <a:avLst/>
              <a:gdLst>
                <a:gd name="connsiteX0" fmla="*/ 0 w 114300"/>
                <a:gd name="connsiteY0" fmla="*/ 0 h 9525"/>
                <a:gd name="connsiteX1" fmla="*/ 114300 w 114300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4300" h="9525">
                  <a:moveTo>
                    <a:pt x="0" y="0"/>
                  </a:moveTo>
                  <a:lnTo>
                    <a:pt x="114300" y="0"/>
                  </a:lnTo>
                </a:path>
              </a:pathLst>
            </a:custGeom>
            <a:noFill/>
            <a:ln w="25400" cap="rnd">
              <a:solidFill>
                <a:schemeClr val="accent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52" name="文本框 51">
            <a:extLst>
              <a:ext uri="{FF2B5EF4-FFF2-40B4-BE49-F238E27FC236}">
                <a16:creationId xmlns:a16="http://schemas.microsoft.com/office/drawing/2014/main" id="{25993923-FBD3-F064-22F0-F735682B9A0F}"/>
              </a:ext>
            </a:extLst>
          </p:cNvPr>
          <p:cNvSpPr txBox="1"/>
          <p:nvPr/>
        </p:nvSpPr>
        <p:spPr>
          <a:xfrm>
            <a:off x="8707271" y="3045551"/>
            <a:ext cx="11823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sym typeface="阿里巴巴普惠体 2.0 55 Regular" panose="00020600040101010101" pitchFamily="18" charset="-122"/>
              </a:rPr>
              <a:t>风能</a:t>
            </a: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73B7055B-9597-A361-3C7E-66E8B8F94E26}"/>
              </a:ext>
            </a:extLst>
          </p:cNvPr>
          <p:cNvSpPr txBox="1"/>
          <p:nvPr/>
        </p:nvSpPr>
        <p:spPr>
          <a:xfrm>
            <a:off x="8598372" y="3455761"/>
            <a:ext cx="1537332" cy="14654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spc="25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思源黑体 CN Light" panose="020B0300000000000000" pitchFamily="34" charset="-122"/>
              </a:rPr>
              <a:t>在资源储备方面，我国的风能资源总量在</a:t>
            </a:r>
            <a:r>
              <a:rPr lang="en-US" altLang="zh-CN" sz="1400" spc="25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思源黑体 CN Light" panose="020B0300000000000000" pitchFamily="34" charset="-122"/>
              </a:rPr>
              <a:t>33.26</a:t>
            </a:r>
            <a:r>
              <a:rPr lang="zh-CN" altLang="en-US" sz="1400" spc="25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思源黑体 CN Light" panose="020B0300000000000000" pitchFamily="34" charset="-122"/>
              </a:rPr>
              <a:t>亿千瓦左右。</a:t>
            </a:r>
          </a:p>
        </p:txBody>
      </p: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16F54466-868E-476E-7060-2949CF2D1DC5}"/>
              </a:ext>
            </a:extLst>
          </p:cNvPr>
          <p:cNvGrpSpPr>
            <a:grpSpLocks/>
          </p:cNvGrpSpPr>
          <p:nvPr/>
        </p:nvGrpSpPr>
        <p:grpSpPr>
          <a:xfrm>
            <a:off x="9131300" y="2565400"/>
            <a:ext cx="323850" cy="381000"/>
            <a:chOff x="2028825" y="-590550"/>
            <a:chExt cx="323850" cy="381000"/>
          </a:xfrm>
        </p:grpSpPr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3181A25E-2505-9C56-EF84-98BAB90366C6}"/>
                </a:ext>
              </a:extLst>
            </p:cNvPr>
            <p:cNvSpPr/>
            <p:nvPr/>
          </p:nvSpPr>
          <p:spPr>
            <a:xfrm>
              <a:off x="2085975" y="-533400"/>
              <a:ext cx="266700" cy="323850"/>
            </a:xfrm>
            <a:custGeom>
              <a:avLst/>
              <a:gdLst>
                <a:gd name="connsiteX0" fmla="*/ 0 w 266700"/>
                <a:gd name="connsiteY0" fmla="*/ 0 h 323850"/>
                <a:gd name="connsiteX1" fmla="*/ 266700 w 266700"/>
                <a:gd name="connsiteY1" fmla="*/ 0 h 323850"/>
                <a:gd name="connsiteX2" fmla="*/ 266700 w 266700"/>
                <a:gd name="connsiteY2" fmla="*/ 323850 h 323850"/>
                <a:gd name="connsiteX3" fmla="*/ 0 w 266700"/>
                <a:gd name="connsiteY3" fmla="*/ 323850 h 323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6700" h="323850">
                  <a:moveTo>
                    <a:pt x="0" y="0"/>
                  </a:moveTo>
                  <a:lnTo>
                    <a:pt x="266700" y="0"/>
                  </a:lnTo>
                  <a:lnTo>
                    <a:pt x="266700" y="323850"/>
                  </a:lnTo>
                  <a:lnTo>
                    <a:pt x="0" y="323850"/>
                  </a:lnTo>
                  <a:close/>
                </a:path>
              </a:pathLst>
            </a:custGeom>
            <a:noFill/>
            <a:ln w="25400" cap="flat">
              <a:solidFill>
                <a:schemeClr val="accent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A6795C23-9FFA-68F9-54D7-5A41F3E6DA62}"/>
                </a:ext>
              </a:extLst>
            </p:cNvPr>
            <p:cNvSpPr/>
            <p:nvPr/>
          </p:nvSpPr>
          <p:spPr>
            <a:xfrm>
              <a:off x="2028825" y="-590550"/>
              <a:ext cx="266700" cy="323850"/>
            </a:xfrm>
            <a:custGeom>
              <a:avLst/>
              <a:gdLst>
                <a:gd name="connsiteX0" fmla="*/ 266700 w 266700"/>
                <a:gd name="connsiteY0" fmla="*/ 57150 h 323850"/>
                <a:gd name="connsiteX1" fmla="*/ 266700 w 266700"/>
                <a:gd name="connsiteY1" fmla="*/ 0 h 323850"/>
                <a:gd name="connsiteX2" fmla="*/ 9525 w 266700"/>
                <a:gd name="connsiteY2" fmla="*/ 0 h 323850"/>
                <a:gd name="connsiteX3" fmla="*/ 0 w 266700"/>
                <a:gd name="connsiteY3" fmla="*/ 9525 h 323850"/>
                <a:gd name="connsiteX4" fmla="*/ 0 w 266700"/>
                <a:gd name="connsiteY4" fmla="*/ 323850 h 323850"/>
                <a:gd name="connsiteX5" fmla="*/ 57150 w 266700"/>
                <a:gd name="connsiteY5" fmla="*/ 323850 h 323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6700" h="323850">
                  <a:moveTo>
                    <a:pt x="266700" y="57150"/>
                  </a:moveTo>
                  <a:lnTo>
                    <a:pt x="266700" y="0"/>
                  </a:lnTo>
                  <a:lnTo>
                    <a:pt x="9525" y="0"/>
                  </a:lnTo>
                  <a:cubicBezTo>
                    <a:pt x="4265" y="0"/>
                    <a:pt x="0" y="4265"/>
                    <a:pt x="0" y="9525"/>
                  </a:cubicBezTo>
                  <a:lnTo>
                    <a:pt x="0" y="323850"/>
                  </a:lnTo>
                  <a:lnTo>
                    <a:pt x="57150" y="323850"/>
                  </a:lnTo>
                </a:path>
              </a:pathLst>
            </a:custGeom>
            <a:noFill/>
            <a:ln w="25400" cap="rnd">
              <a:solidFill>
                <a:schemeClr val="accent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12073F1F-EF88-02ED-D936-2D7BA48C0262}"/>
                </a:ext>
              </a:extLst>
            </p:cNvPr>
            <p:cNvSpPr/>
            <p:nvPr/>
          </p:nvSpPr>
          <p:spPr>
            <a:xfrm>
              <a:off x="2162175" y="-419100"/>
              <a:ext cx="114300" cy="9525"/>
            </a:xfrm>
            <a:custGeom>
              <a:avLst/>
              <a:gdLst>
                <a:gd name="connsiteX0" fmla="*/ 0 w 114300"/>
                <a:gd name="connsiteY0" fmla="*/ 0 h 9525"/>
                <a:gd name="connsiteX1" fmla="*/ 114300 w 114300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4300" h="9525">
                  <a:moveTo>
                    <a:pt x="0" y="0"/>
                  </a:moveTo>
                  <a:lnTo>
                    <a:pt x="114300" y="0"/>
                  </a:lnTo>
                </a:path>
              </a:pathLst>
            </a:custGeom>
            <a:noFill/>
            <a:ln w="25400" cap="rnd">
              <a:solidFill>
                <a:schemeClr val="accent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2B347EBF-932A-05F1-F756-FF6B608ADF4F}"/>
                </a:ext>
              </a:extLst>
            </p:cNvPr>
            <p:cNvSpPr/>
            <p:nvPr/>
          </p:nvSpPr>
          <p:spPr>
            <a:xfrm>
              <a:off x="2162175" y="-342900"/>
              <a:ext cx="114300" cy="9525"/>
            </a:xfrm>
            <a:custGeom>
              <a:avLst/>
              <a:gdLst>
                <a:gd name="connsiteX0" fmla="*/ 0 w 114300"/>
                <a:gd name="connsiteY0" fmla="*/ 0 h 9525"/>
                <a:gd name="connsiteX1" fmla="*/ 114300 w 114300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4300" h="9525">
                  <a:moveTo>
                    <a:pt x="0" y="0"/>
                  </a:moveTo>
                  <a:lnTo>
                    <a:pt x="114300" y="0"/>
                  </a:lnTo>
                </a:path>
              </a:pathLst>
            </a:custGeom>
            <a:noFill/>
            <a:ln w="25400" cap="rnd">
              <a:solidFill>
                <a:schemeClr val="accent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3" name="标题 2">
            <a:extLst>
              <a:ext uri="{FF2B5EF4-FFF2-40B4-BE49-F238E27FC236}">
                <a16:creationId xmlns:a16="http://schemas.microsoft.com/office/drawing/2014/main" id="{7CBD5EED-D66F-21AE-589C-2158EB74F1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能源互联的经验与教训</a:t>
            </a:r>
            <a:br>
              <a:rPr lang="zh-CN" altLang="en-US" dirty="0"/>
            </a:b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4361571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顶角 1">
            <a:extLst>
              <a:ext uri="{FF2B5EF4-FFF2-40B4-BE49-F238E27FC236}">
                <a16:creationId xmlns:a16="http://schemas.microsoft.com/office/drawing/2014/main" id="{627BF390-6803-D7AC-CCC2-8BC19A87926C}"/>
              </a:ext>
            </a:extLst>
          </p:cNvPr>
          <p:cNvSpPr/>
          <p:nvPr/>
        </p:nvSpPr>
        <p:spPr>
          <a:xfrm>
            <a:off x="949989" y="1796678"/>
            <a:ext cx="3177265" cy="3696777"/>
          </a:xfrm>
          <a:prstGeom prst="round2SameRect">
            <a:avLst>
              <a:gd name="adj1" fmla="val 9815"/>
              <a:gd name="adj2" fmla="val 0"/>
            </a:avLst>
          </a:prstGeom>
          <a:gradFill>
            <a:gsLst>
              <a:gs pos="100000">
                <a:schemeClr val="bg1"/>
              </a:gs>
              <a:gs pos="0">
                <a:schemeClr val="bg1">
                  <a:lumMod val="95000"/>
                </a:schemeClr>
              </a:gs>
            </a:gsLst>
            <a:lin ang="2700000" scaled="0"/>
          </a:gradFill>
          <a:ln>
            <a:solidFill>
              <a:schemeClr val="bg1">
                <a:lumMod val="85000"/>
              </a:schemeClr>
            </a:solidFill>
          </a:ln>
          <a:effectLst>
            <a:outerShdw blurRad="127000" dir="16200000" algn="ctr" rotWithShape="0">
              <a:schemeClr val="accent1"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: 圆顶角 2">
            <a:extLst>
              <a:ext uri="{FF2B5EF4-FFF2-40B4-BE49-F238E27FC236}">
                <a16:creationId xmlns:a16="http://schemas.microsoft.com/office/drawing/2014/main" id="{A15F836D-A4E9-E2EB-1369-6E598322EBA1}"/>
              </a:ext>
            </a:extLst>
          </p:cNvPr>
          <p:cNvSpPr/>
          <p:nvPr/>
        </p:nvSpPr>
        <p:spPr>
          <a:xfrm>
            <a:off x="4507368" y="1796678"/>
            <a:ext cx="3177265" cy="3696779"/>
          </a:xfrm>
          <a:prstGeom prst="round2SameRect">
            <a:avLst>
              <a:gd name="adj1" fmla="val 9815"/>
              <a:gd name="adj2" fmla="val 0"/>
            </a:avLst>
          </a:prstGeom>
          <a:gradFill>
            <a:gsLst>
              <a:gs pos="100000">
                <a:schemeClr val="bg1"/>
              </a:gs>
              <a:gs pos="0">
                <a:schemeClr val="bg1">
                  <a:lumMod val="95000"/>
                </a:schemeClr>
              </a:gs>
            </a:gsLst>
            <a:lin ang="2700000" scaled="0"/>
          </a:gradFill>
          <a:ln>
            <a:solidFill>
              <a:schemeClr val="bg1">
                <a:lumMod val="85000"/>
              </a:schemeClr>
            </a:solidFill>
          </a:ln>
          <a:effectLst>
            <a:outerShdw blurRad="127000" dir="16200000" algn="ctr" rotWithShape="0">
              <a:schemeClr val="accent1"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: 圆顶角 3">
            <a:extLst>
              <a:ext uri="{FF2B5EF4-FFF2-40B4-BE49-F238E27FC236}">
                <a16:creationId xmlns:a16="http://schemas.microsoft.com/office/drawing/2014/main" id="{BB482D27-4260-4B7B-5CC8-8DFA182B9540}"/>
              </a:ext>
            </a:extLst>
          </p:cNvPr>
          <p:cNvSpPr/>
          <p:nvPr/>
        </p:nvSpPr>
        <p:spPr>
          <a:xfrm>
            <a:off x="8064747" y="1796678"/>
            <a:ext cx="3177265" cy="3696782"/>
          </a:xfrm>
          <a:prstGeom prst="round2SameRect">
            <a:avLst>
              <a:gd name="adj1" fmla="val 9815"/>
              <a:gd name="adj2" fmla="val 0"/>
            </a:avLst>
          </a:prstGeom>
          <a:gradFill>
            <a:gsLst>
              <a:gs pos="100000">
                <a:schemeClr val="bg1"/>
              </a:gs>
              <a:gs pos="0">
                <a:schemeClr val="bg1">
                  <a:lumMod val="95000"/>
                </a:schemeClr>
              </a:gs>
            </a:gsLst>
            <a:lin ang="2700000" scaled="0"/>
          </a:gradFill>
          <a:ln>
            <a:solidFill>
              <a:schemeClr val="bg1">
                <a:lumMod val="85000"/>
              </a:schemeClr>
            </a:solidFill>
          </a:ln>
          <a:effectLst>
            <a:outerShdw blurRad="127000" dir="16200000" algn="ctr" rotWithShape="0">
              <a:schemeClr val="accent1"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1EEA5621-443A-969D-8CC1-3FA9E13EA2BD}"/>
              </a:ext>
            </a:extLst>
          </p:cNvPr>
          <p:cNvSpPr/>
          <p:nvPr/>
        </p:nvSpPr>
        <p:spPr>
          <a:xfrm>
            <a:off x="1353151" y="2090230"/>
            <a:ext cx="2380343" cy="483909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36000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30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思源黑体 CN Normal" panose="020B0400000000000000" pitchFamily="34" charset="-122"/>
            </a:endParaRPr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5AF3390A-6BF8-433D-4564-5A1D0ED76505}"/>
              </a:ext>
            </a:extLst>
          </p:cNvPr>
          <p:cNvSpPr/>
          <p:nvPr/>
        </p:nvSpPr>
        <p:spPr>
          <a:xfrm>
            <a:off x="4905828" y="2090230"/>
            <a:ext cx="2380343" cy="483909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36000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30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思源黑体 CN Normal" panose="020B0400000000000000" pitchFamily="34" charset="-122"/>
            </a:endParaRPr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E8D781F0-8150-6C84-B3D9-E088DDCFF2B5}"/>
              </a:ext>
            </a:extLst>
          </p:cNvPr>
          <p:cNvSpPr/>
          <p:nvPr/>
        </p:nvSpPr>
        <p:spPr>
          <a:xfrm>
            <a:off x="8458505" y="2090230"/>
            <a:ext cx="2380343" cy="483909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36000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30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思源黑体 CN Normal" panose="020B0400000000000000" pitchFamily="34" charset="-122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73BCEE89-C0A4-227D-4893-1C4A882D8BD1}"/>
              </a:ext>
            </a:extLst>
          </p:cNvPr>
          <p:cNvSpPr/>
          <p:nvPr/>
        </p:nvSpPr>
        <p:spPr>
          <a:xfrm>
            <a:off x="4507369" y="5442013"/>
            <a:ext cx="3176925" cy="13716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D954AA88-866D-A0A4-92D5-6E252D5BE3F3}"/>
              </a:ext>
            </a:extLst>
          </p:cNvPr>
          <p:cNvSpPr/>
          <p:nvPr/>
        </p:nvSpPr>
        <p:spPr>
          <a:xfrm>
            <a:off x="8064748" y="5442013"/>
            <a:ext cx="3177134" cy="13716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961C2961-372D-3AF5-42AE-C85D6276DDB5}"/>
              </a:ext>
            </a:extLst>
          </p:cNvPr>
          <p:cNvSpPr/>
          <p:nvPr/>
        </p:nvSpPr>
        <p:spPr>
          <a:xfrm>
            <a:off x="957609" y="5474397"/>
            <a:ext cx="3177265" cy="13716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822EDB20-9AB8-DAF8-0DEB-AEDD539448E5}"/>
              </a:ext>
            </a:extLst>
          </p:cNvPr>
          <p:cNvSpPr txBox="1"/>
          <p:nvPr/>
        </p:nvSpPr>
        <p:spPr>
          <a:xfrm>
            <a:off x="5586408" y="5006170"/>
            <a:ext cx="1055698" cy="369332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algn="ctr">
              <a:defRPr/>
            </a:pPr>
            <a:r>
              <a:rPr lang="en-US" altLang="zh-CN" sz="2400" kern="0" spc="30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  <a:sym typeface="思源黑体 CN Normal" panose="020B0400000000000000" pitchFamily="34" charset="-122"/>
              </a:rPr>
              <a:t>- 02 -</a:t>
            </a:r>
            <a:endParaRPr lang="zh-CN" altLang="en-US" sz="2400" kern="0" spc="300">
              <a:solidFill>
                <a:schemeClr val="bg1">
                  <a:lumMod val="85000"/>
                </a:schemeClr>
              </a:solidFill>
              <a:latin typeface="+mj-ea"/>
              <a:ea typeface="+mj-ea"/>
              <a:sym typeface="思源黑体 CN Normal" panose="020B0400000000000000" pitchFamily="34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D2149F5A-AF7C-A1B6-F872-C40086E00917}"/>
              </a:ext>
            </a:extLst>
          </p:cNvPr>
          <p:cNvSpPr txBox="1"/>
          <p:nvPr/>
        </p:nvSpPr>
        <p:spPr>
          <a:xfrm>
            <a:off x="9108919" y="5006170"/>
            <a:ext cx="1131356" cy="369332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algn="ctr">
              <a:defRPr/>
            </a:pPr>
            <a:r>
              <a:rPr lang="en-US" altLang="zh-CN" sz="2400" kern="0" spc="30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  <a:sym typeface="思源黑体 CN Normal" panose="020B0400000000000000" pitchFamily="34" charset="-122"/>
              </a:rPr>
              <a:t>- 03 -</a:t>
            </a:r>
            <a:endParaRPr lang="zh-CN" altLang="en-US" sz="2400" kern="0" spc="300">
              <a:solidFill>
                <a:schemeClr val="bg1">
                  <a:lumMod val="85000"/>
                </a:schemeClr>
              </a:solidFill>
              <a:latin typeface="+mj-ea"/>
              <a:ea typeface="+mj-ea"/>
              <a:sym typeface="思源黑体 CN Normal" panose="020B0400000000000000" pitchFamily="34" charset="-122"/>
            </a:endParaRP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DA3D09B9-3A7F-7ECA-424B-B2F3BE38C136}"/>
              </a:ext>
            </a:extLst>
          </p:cNvPr>
          <p:cNvGrpSpPr/>
          <p:nvPr/>
        </p:nvGrpSpPr>
        <p:grpSpPr>
          <a:xfrm>
            <a:off x="4025222" y="2948627"/>
            <a:ext cx="584326" cy="2043399"/>
            <a:chOff x="4025222" y="3846454"/>
            <a:chExt cx="584326" cy="2043399"/>
          </a:xfrm>
        </p:grpSpPr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B2D2DD30-FB66-4D30-624A-45D1449E6308}"/>
                </a:ext>
              </a:extLst>
            </p:cNvPr>
            <p:cNvGrpSpPr/>
            <p:nvPr/>
          </p:nvGrpSpPr>
          <p:grpSpPr>
            <a:xfrm>
              <a:off x="4025222" y="3846454"/>
              <a:ext cx="584326" cy="518402"/>
              <a:chOff x="5167313" y="1009650"/>
              <a:chExt cx="1857375" cy="1647825"/>
            </a:xfrm>
          </p:grpSpPr>
          <p:sp>
            <p:nvSpPr>
              <p:cNvPr id="23" name="椭圆 22">
                <a:extLst>
                  <a:ext uri="{FF2B5EF4-FFF2-40B4-BE49-F238E27FC236}">
                    <a16:creationId xmlns:a16="http://schemas.microsoft.com/office/drawing/2014/main" id="{300305A1-D168-3615-9E0B-C3B99420F0EC}"/>
                  </a:ext>
                </a:extLst>
              </p:cNvPr>
              <p:cNvSpPr/>
              <p:nvPr/>
            </p:nvSpPr>
            <p:spPr>
              <a:xfrm>
                <a:off x="5167313" y="1400175"/>
                <a:ext cx="266700" cy="2667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24" name="椭圆 23">
                <a:extLst>
                  <a:ext uri="{FF2B5EF4-FFF2-40B4-BE49-F238E27FC236}">
                    <a16:creationId xmlns:a16="http://schemas.microsoft.com/office/drawing/2014/main" id="{916DC6A4-E367-02AE-4D1B-3B81B3D88C33}"/>
                  </a:ext>
                </a:extLst>
              </p:cNvPr>
              <p:cNvSpPr/>
              <p:nvPr/>
            </p:nvSpPr>
            <p:spPr>
              <a:xfrm>
                <a:off x="6757988" y="1400175"/>
                <a:ext cx="266700" cy="2667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25" name="弧形 24">
                <a:extLst>
                  <a:ext uri="{FF2B5EF4-FFF2-40B4-BE49-F238E27FC236}">
                    <a16:creationId xmlns:a16="http://schemas.microsoft.com/office/drawing/2014/main" id="{28A1873F-F3FE-570A-F278-691BBD65E972}"/>
                  </a:ext>
                </a:extLst>
              </p:cNvPr>
              <p:cNvSpPr/>
              <p:nvPr/>
            </p:nvSpPr>
            <p:spPr>
              <a:xfrm>
                <a:off x="5272088" y="1009650"/>
                <a:ext cx="1647825" cy="1647825"/>
              </a:xfrm>
              <a:prstGeom prst="arc">
                <a:avLst>
                  <a:gd name="adj1" fmla="val 12127397"/>
                  <a:gd name="adj2" fmla="val 20241313"/>
                </a:avLst>
              </a:prstGeom>
              <a:ln w="38100" cap="rnd">
                <a:solidFill>
                  <a:schemeClr val="bg1"/>
                </a:solidFill>
                <a:miter lim="800000"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B5D3D8ED-22FC-F802-23A8-30AA1AE8A112}"/>
                </a:ext>
              </a:extLst>
            </p:cNvPr>
            <p:cNvGrpSpPr/>
            <p:nvPr/>
          </p:nvGrpSpPr>
          <p:grpSpPr>
            <a:xfrm>
              <a:off x="4025222" y="4608952"/>
              <a:ext cx="584326" cy="518402"/>
              <a:chOff x="5167313" y="1009650"/>
              <a:chExt cx="1857375" cy="1647825"/>
            </a:xfrm>
          </p:grpSpPr>
          <p:sp>
            <p:nvSpPr>
              <p:cNvPr id="20" name="椭圆 19">
                <a:extLst>
                  <a:ext uri="{FF2B5EF4-FFF2-40B4-BE49-F238E27FC236}">
                    <a16:creationId xmlns:a16="http://schemas.microsoft.com/office/drawing/2014/main" id="{4302E5B8-8687-FB53-4BD8-1BF543A7261F}"/>
                  </a:ext>
                </a:extLst>
              </p:cNvPr>
              <p:cNvSpPr/>
              <p:nvPr/>
            </p:nvSpPr>
            <p:spPr>
              <a:xfrm>
                <a:off x="5167313" y="1400175"/>
                <a:ext cx="266700" cy="2667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21" name="椭圆 20">
                <a:extLst>
                  <a:ext uri="{FF2B5EF4-FFF2-40B4-BE49-F238E27FC236}">
                    <a16:creationId xmlns:a16="http://schemas.microsoft.com/office/drawing/2014/main" id="{DE81EDCF-5D34-405B-03FC-C6E6C76C14AA}"/>
                  </a:ext>
                </a:extLst>
              </p:cNvPr>
              <p:cNvSpPr/>
              <p:nvPr/>
            </p:nvSpPr>
            <p:spPr>
              <a:xfrm>
                <a:off x="6757988" y="1400175"/>
                <a:ext cx="266700" cy="2667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22" name="弧形 21">
                <a:extLst>
                  <a:ext uri="{FF2B5EF4-FFF2-40B4-BE49-F238E27FC236}">
                    <a16:creationId xmlns:a16="http://schemas.microsoft.com/office/drawing/2014/main" id="{4BD66E60-5751-F72C-2F54-E7C7212FCB12}"/>
                  </a:ext>
                </a:extLst>
              </p:cNvPr>
              <p:cNvSpPr/>
              <p:nvPr/>
            </p:nvSpPr>
            <p:spPr>
              <a:xfrm>
                <a:off x="5272088" y="1009650"/>
                <a:ext cx="1647825" cy="1647825"/>
              </a:xfrm>
              <a:prstGeom prst="arc">
                <a:avLst>
                  <a:gd name="adj1" fmla="val 12127397"/>
                  <a:gd name="adj2" fmla="val 20241313"/>
                </a:avLst>
              </a:prstGeom>
              <a:ln w="38100" cap="rnd">
                <a:solidFill>
                  <a:schemeClr val="bg1"/>
                </a:solidFill>
                <a:miter lim="800000"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F1A6C4DB-D9A2-7E7C-43B2-C766401ADB0F}"/>
                </a:ext>
              </a:extLst>
            </p:cNvPr>
            <p:cNvGrpSpPr/>
            <p:nvPr/>
          </p:nvGrpSpPr>
          <p:grpSpPr>
            <a:xfrm>
              <a:off x="4025222" y="5371451"/>
              <a:ext cx="584326" cy="518402"/>
              <a:chOff x="5167313" y="1009650"/>
              <a:chExt cx="1857375" cy="1647825"/>
            </a:xfrm>
          </p:grpSpPr>
          <p:sp>
            <p:nvSpPr>
              <p:cNvPr id="17" name="椭圆 16">
                <a:extLst>
                  <a:ext uri="{FF2B5EF4-FFF2-40B4-BE49-F238E27FC236}">
                    <a16:creationId xmlns:a16="http://schemas.microsoft.com/office/drawing/2014/main" id="{CDCFB170-465E-A1B5-0CDF-F2CBC6F26238}"/>
                  </a:ext>
                </a:extLst>
              </p:cNvPr>
              <p:cNvSpPr/>
              <p:nvPr/>
            </p:nvSpPr>
            <p:spPr>
              <a:xfrm>
                <a:off x="5167313" y="1400175"/>
                <a:ext cx="266700" cy="2667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8" name="椭圆 17">
                <a:extLst>
                  <a:ext uri="{FF2B5EF4-FFF2-40B4-BE49-F238E27FC236}">
                    <a16:creationId xmlns:a16="http://schemas.microsoft.com/office/drawing/2014/main" id="{DCBE948A-417A-F00C-CBC2-D063FDA8E764}"/>
                  </a:ext>
                </a:extLst>
              </p:cNvPr>
              <p:cNvSpPr/>
              <p:nvPr/>
            </p:nvSpPr>
            <p:spPr>
              <a:xfrm>
                <a:off x="6757988" y="1400175"/>
                <a:ext cx="266700" cy="2667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19" name="弧形 18">
                <a:extLst>
                  <a:ext uri="{FF2B5EF4-FFF2-40B4-BE49-F238E27FC236}">
                    <a16:creationId xmlns:a16="http://schemas.microsoft.com/office/drawing/2014/main" id="{42F3B770-8EF9-2976-6FAA-13588BABFC02}"/>
                  </a:ext>
                </a:extLst>
              </p:cNvPr>
              <p:cNvSpPr/>
              <p:nvPr/>
            </p:nvSpPr>
            <p:spPr>
              <a:xfrm>
                <a:off x="5272088" y="1009650"/>
                <a:ext cx="1647825" cy="1647825"/>
              </a:xfrm>
              <a:prstGeom prst="arc">
                <a:avLst>
                  <a:gd name="adj1" fmla="val 12127397"/>
                  <a:gd name="adj2" fmla="val 20241313"/>
                </a:avLst>
              </a:prstGeom>
              <a:ln w="38100" cap="rnd">
                <a:solidFill>
                  <a:schemeClr val="bg1"/>
                </a:solidFill>
                <a:miter lim="800000"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545074FA-C4AD-39EA-9971-5653051702A0}"/>
              </a:ext>
            </a:extLst>
          </p:cNvPr>
          <p:cNvGrpSpPr/>
          <p:nvPr/>
        </p:nvGrpSpPr>
        <p:grpSpPr>
          <a:xfrm>
            <a:off x="7582453" y="2948627"/>
            <a:ext cx="584326" cy="2043399"/>
            <a:chOff x="4025222" y="3846454"/>
            <a:chExt cx="584326" cy="2043399"/>
          </a:xfrm>
        </p:grpSpPr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C96D2CAA-6FDA-BE15-7FA1-0FB80CA21A80}"/>
                </a:ext>
              </a:extLst>
            </p:cNvPr>
            <p:cNvGrpSpPr/>
            <p:nvPr/>
          </p:nvGrpSpPr>
          <p:grpSpPr>
            <a:xfrm>
              <a:off x="4025222" y="3846454"/>
              <a:ext cx="584326" cy="518402"/>
              <a:chOff x="5167313" y="1009650"/>
              <a:chExt cx="1857375" cy="1647825"/>
            </a:xfrm>
          </p:grpSpPr>
          <p:sp>
            <p:nvSpPr>
              <p:cNvPr id="36" name="椭圆 35">
                <a:extLst>
                  <a:ext uri="{FF2B5EF4-FFF2-40B4-BE49-F238E27FC236}">
                    <a16:creationId xmlns:a16="http://schemas.microsoft.com/office/drawing/2014/main" id="{503EDADD-CD2C-2E0A-C292-4BBD47482346}"/>
                  </a:ext>
                </a:extLst>
              </p:cNvPr>
              <p:cNvSpPr/>
              <p:nvPr/>
            </p:nvSpPr>
            <p:spPr>
              <a:xfrm>
                <a:off x="5167313" y="1400175"/>
                <a:ext cx="266700" cy="2667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37" name="椭圆 36">
                <a:extLst>
                  <a:ext uri="{FF2B5EF4-FFF2-40B4-BE49-F238E27FC236}">
                    <a16:creationId xmlns:a16="http://schemas.microsoft.com/office/drawing/2014/main" id="{0DBE0A54-DCC5-6682-A10B-4B787EB7B307}"/>
                  </a:ext>
                </a:extLst>
              </p:cNvPr>
              <p:cNvSpPr/>
              <p:nvPr/>
            </p:nvSpPr>
            <p:spPr>
              <a:xfrm>
                <a:off x="6757988" y="1400175"/>
                <a:ext cx="266700" cy="2667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38" name="弧形 37">
                <a:extLst>
                  <a:ext uri="{FF2B5EF4-FFF2-40B4-BE49-F238E27FC236}">
                    <a16:creationId xmlns:a16="http://schemas.microsoft.com/office/drawing/2014/main" id="{80A97AA7-15CC-7893-A583-FE42B03D2D5C}"/>
                  </a:ext>
                </a:extLst>
              </p:cNvPr>
              <p:cNvSpPr/>
              <p:nvPr/>
            </p:nvSpPr>
            <p:spPr>
              <a:xfrm>
                <a:off x="5272088" y="1009650"/>
                <a:ext cx="1647825" cy="1647825"/>
              </a:xfrm>
              <a:prstGeom prst="arc">
                <a:avLst>
                  <a:gd name="adj1" fmla="val 12127397"/>
                  <a:gd name="adj2" fmla="val 20241313"/>
                </a:avLst>
              </a:prstGeom>
              <a:ln w="38100" cap="rnd">
                <a:solidFill>
                  <a:schemeClr val="bg1"/>
                </a:solidFill>
                <a:miter lim="800000"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61C2E225-2877-CAA9-31FE-C8E685FDAF15}"/>
                </a:ext>
              </a:extLst>
            </p:cNvPr>
            <p:cNvGrpSpPr/>
            <p:nvPr/>
          </p:nvGrpSpPr>
          <p:grpSpPr>
            <a:xfrm>
              <a:off x="4025222" y="4608952"/>
              <a:ext cx="584326" cy="518402"/>
              <a:chOff x="5167313" y="1009650"/>
              <a:chExt cx="1857375" cy="1647825"/>
            </a:xfrm>
          </p:grpSpPr>
          <p:sp>
            <p:nvSpPr>
              <p:cNvPr id="33" name="椭圆 32">
                <a:extLst>
                  <a:ext uri="{FF2B5EF4-FFF2-40B4-BE49-F238E27FC236}">
                    <a16:creationId xmlns:a16="http://schemas.microsoft.com/office/drawing/2014/main" id="{0BBC6C8F-4E0D-54F5-7891-7073E8B41BD5}"/>
                  </a:ext>
                </a:extLst>
              </p:cNvPr>
              <p:cNvSpPr/>
              <p:nvPr/>
            </p:nvSpPr>
            <p:spPr>
              <a:xfrm>
                <a:off x="5167313" y="1400175"/>
                <a:ext cx="266700" cy="2667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34" name="椭圆 33">
                <a:extLst>
                  <a:ext uri="{FF2B5EF4-FFF2-40B4-BE49-F238E27FC236}">
                    <a16:creationId xmlns:a16="http://schemas.microsoft.com/office/drawing/2014/main" id="{4E02FF01-DD58-035E-DB08-2F92D736377F}"/>
                  </a:ext>
                </a:extLst>
              </p:cNvPr>
              <p:cNvSpPr/>
              <p:nvPr/>
            </p:nvSpPr>
            <p:spPr>
              <a:xfrm>
                <a:off x="6757988" y="1400175"/>
                <a:ext cx="266700" cy="2667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35" name="弧形 34">
                <a:extLst>
                  <a:ext uri="{FF2B5EF4-FFF2-40B4-BE49-F238E27FC236}">
                    <a16:creationId xmlns:a16="http://schemas.microsoft.com/office/drawing/2014/main" id="{CE348B72-5247-4A63-C2DF-6CFBA83E7EC3}"/>
                  </a:ext>
                </a:extLst>
              </p:cNvPr>
              <p:cNvSpPr/>
              <p:nvPr/>
            </p:nvSpPr>
            <p:spPr>
              <a:xfrm>
                <a:off x="5272088" y="1009650"/>
                <a:ext cx="1647825" cy="1647825"/>
              </a:xfrm>
              <a:prstGeom prst="arc">
                <a:avLst>
                  <a:gd name="adj1" fmla="val 12127397"/>
                  <a:gd name="adj2" fmla="val 20241313"/>
                </a:avLst>
              </a:prstGeom>
              <a:ln w="38100" cap="rnd">
                <a:solidFill>
                  <a:schemeClr val="bg1"/>
                </a:solidFill>
                <a:miter lim="800000"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id="{A66BC1C8-F62B-DFE8-55B2-7A57DCD8C9F7}"/>
                </a:ext>
              </a:extLst>
            </p:cNvPr>
            <p:cNvGrpSpPr/>
            <p:nvPr/>
          </p:nvGrpSpPr>
          <p:grpSpPr>
            <a:xfrm>
              <a:off x="4025222" y="5371451"/>
              <a:ext cx="584326" cy="518402"/>
              <a:chOff x="5167313" y="1009650"/>
              <a:chExt cx="1857375" cy="1647825"/>
            </a:xfrm>
          </p:grpSpPr>
          <p:sp>
            <p:nvSpPr>
              <p:cNvPr id="30" name="椭圆 29">
                <a:extLst>
                  <a:ext uri="{FF2B5EF4-FFF2-40B4-BE49-F238E27FC236}">
                    <a16:creationId xmlns:a16="http://schemas.microsoft.com/office/drawing/2014/main" id="{334C2815-8059-98C1-6018-6DDCF89CB80C}"/>
                  </a:ext>
                </a:extLst>
              </p:cNvPr>
              <p:cNvSpPr/>
              <p:nvPr/>
            </p:nvSpPr>
            <p:spPr>
              <a:xfrm>
                <a:off x="5167313" y="1400175"/>
                <a:ext cx="266700" cy="2667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31" name="椭圆 30">
                <a:extLst>
                  <a:ext uri="{FF2B5EF4-FFF2-40B4-BE49-F238E27FC236}">
                    <a16:creationId xmlns:a16="http://schemas.microsoft.com/office/drawing/2014/main" id="{AA71667F-FAF8-BCD1-0827-1BA6A1E092C3}"/>
                  </a:ext>
                </a:extLst>
              </p:cNvPr>
              <p:cNvSpPr/>
              <p:nvPr/>
            </p:nvSpPr>
            <p:spPr>
              <a:xfrm>
                <a:off x="6757988" y="1400175"/>
                <a:ext cx="266700" cy="2667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  <p:sp>
            <p:nvSpPr>
              <p:cNvPr id="32" name="弧形 31">
                <a:extLst>
                  <a:ext uri="{FF2B5EF4-FFF2-40B4-BE49-F238E27FC236}">
                    <a16:creationId xmlns:a16="http://schemas.microsoft.com/office/drawing/2014/main" id="{CB7CEE4B-1F89-2105-7B7F-445B0B793FDC}"/>
                  </a:ext>
                </a:extLst>
              </p:cNvPr>
              <p:cNvSpPr/>
              <p:nvPr/>
            </p:nvSpPr>
            <p:spPr>
              <a:xfrm>
                <a:off x="5272088" y="1009650"/>
                <a:ext cx="1647825" cy="1647825"/>
              </a:xfrm>
              <a:prstGeom prst="arc">
                <a:avLst>
                  <a:gd name="adj1" fmla="val 12127397"/>
                  <a:gd name="adj2" fmla="val 20241313"/>
                </a:avLst>
              </a:prstGeom>
              <a:ln w="38100" cap="rnd">
                <a:solidFill>
                  <a:schemeClr val="bg1"/>
                </a:solidFill>
                <a:miter lim="800000"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</p:grpSp>
      <p:sp>
        <p:nvSpPr>
          <p:cNvPr id="39" name="文本框 38">
            <a:extLst>
              <a:ext uri="{FF2B5EF4-FFF2-40B4-BE49-F238E27FC236}">
                <a16:creationId xmlns:a16="http://schemas.microsoft.com/office/drawing/2014/main" id="{19D56C29-7D89-6862-43D2-187C21A5C19E}"/>
              </a:ext>
            </a:extLst>
          </p:cNvPr>
          <p:cNvSpPr txBox="1"/>
          <p:nvPr/>
        </p:nvSpPr>
        <p:spPr>
          <a:xfrm>
            <a:off x="1471875" y="3099491"/>
            <a:ext cx="2133493" cy="1373068"/>
          </a:xfrm>
          <a:prstGeom prst="rect">
            <a:avLst/>
          </a:prstGeom>
          <a:noFill/>
        </p:spPr>
        <p:txBody>
          <a:bodyPr wrap="square" lIns="0" tIns="0" rIns="0" bIns="0" rtlCol="0" anchor="ctr" anchorCtr="1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spc="25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思源黑体 CN Light" panose="020B0300000000000000" pitchFamily="34" charset="-122"/>
              </a:rPr>
              <a:t>我国目前的风能资源非常的丰富，在资源储备方面，我国的风能资源总量在</a:t>
            </a:r>
            <a:r>
              <a:rPr lang="en-US" altLang="zh-CN" sz="1400" spc="25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思源黑体 CN Light" panose="020B0300000000000000" pitchFamily="34" charset="-122"/>
              </a:rPr>
              <a:t>33.26</a:t>
            </a:r>
            <a:r>
              <a:rPr lang="zh-CN" altLang="en-US" sz="1400" spc="25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思源黑体 CN Light" panose="020B0300000000000000" pitchFamily="34" charset="-122"/>
              </a:rPr>
              <a:t>亿千瓦左右，这种能源的功率高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78EE2B3D-568E-71E3-7A93-EFEE5F18102E}"/>
              </a:ext>
            </a:extLst>
          </p:cNvPr>
          <p:cNvSpPr txBox="1"/>
          <p:nvPr/>
        </p:nvSpPr>
        <p:spPr>
          <a:xfrm>
            <a:off x="1685924" y="2130222"/>
            <a:ext cx="1738313" cy="362984"/>
          </a:xfrm>
          <a:prstGeom prst="rect">
            <a:avLst/>
          </a:prstGeom>
          <a:noFill/>
        </p:spPr>
        <p:txBody>
          <a:bodyPr wrap="square" lIns="0" tIns="0" rIns="0" bIns="0" rtlCol="0" anchor="ctr" anchorCtr="1">
            <a:spAutoFit/>
          </a:bodyPr>
          <a:lstStyle/>
          <a:p>
            <a:pPr algn="l">
              <a:lnSpc>
                <a:spcPct val="125000"/>
              </a:lnSpc>
            </a:pPr>
            <a:r>
              <a:rPr lang="zh-CN" altLang="en-US" sz="2000" spc="250" dirty="0">
                <a:solidFill>
                  <a:schemeClr val="bg1"/>
                </a:solidFill>
                <a:latin typeface="+mj-ea"/>
                <a:ea typeface="+mj-ea"/>
                <a:sym typeface="思源黑体 CN Light" panose="020B0300000000000000" pitchFamily="34" charset="-122"/>
              </a:rPr>
              <a:t>风能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D486370D-818B-8945-F79F-FC9D08EAF694}"/>
              </a:ext>
            </a:extLst>
          </p:cNvPr>
          <p:cNvSpPr txBox="1"/>
          <p:nvPr/>
        </p:nvSpPr>
        <p:spPr>
          <a:xfrm>
            <a:off x="5029254" y="3099491"/>
            <a:ext cx="2133493" cy="1373068"/>
          </a:xfrm>
          <a:prstGeom prst="rect">
            <a:avLst/>
          </a:prstGeom>
          <a:noFill/>
        </p:spPr>
        <p:txBody>
          <a:bodyPr wrap="square" lIns="0" tIns="0" rIns="0" bIns="0" rtlCol="0" anchor="ctr" anchorCtr="1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spc="25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思源黑体 CN Light" panose="020B0300000000000000" pitchFamily="34" charset="-122"/>
              </a:rPr>
              <a:t>我国的生物能源储存量特别丰厚，因此生物能十分具有开发以及利用价值。这种能源分布范围广、可利用率高。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0E28B482-FA0F-C920-3887-1933C4F5E9A1}"/>
              </a:ext>
            </a:extLst>
          </p:cNvPr>
          <p:cNvSpPr txBox="1"/>
          <p:nvPr/>
        </p:nvSpPr>
        <p:spPr>
          <a:xfrm>
            <a:off x="8586633" y="3099491"/>
            <a:ext cx="2133493" cy="1373068"/>
          </a:xfrm>
          <a:prstGeom prst="rect">
            <a:avLst/>
          </a:prstGeom>
          <a:noFill/>
        </p:spPr>
        <p:txBody>
          <a:bodyPr wrap="square" lIns="0" tIns="0" rIns="0" bIns="0" rtlCol="0" anchor="ctr" anchorCtr="1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spc="25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思源黑体 CN Light" panose="020B0300000000000000" pitchFamily="34" charset="-122"/>
              </a:rPr>
              <a:t>太阳能可以算是人类能够利用的最广泛的一种能量，并且我们都在间接的利用这种能量来生存和生活。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6C9D2D77-E557-BB5C-2BD8-FEAE1ABFDA0C}"/>
              </a:ext>
            </a:extLst>
          </p:cNvPr>
          <p:cNvSpPr txBox="1"/>
          <p:nvPr/>
        </p:nvSpPr>
        <p:spPr>
          <a:xfrm>
            <a:off x="1988103" y="5006170"/>
            <a:ext cx="1101036" cy="369332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400" kern="0" spc="30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  <a:sym typeface="思源黑体 CN Normal" panose="020B0400000000000000" pitchFamily="34" charset="-122"/>
              </a:rPr>
              <a:t>- </a:t>
            </a:r>
            <a:r>
              <a:rPr kumimoji="0" lang="en-US" altLang="zh-CN" sz="2400" i="0" u="none" strike="noStrike" kern="0" cap="none" spc="300" normalizeH="0" baseline="0" noProof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+mj-ea"/>
                <a:ea typeface="+mj-ea"/>
                <a:cs typeface="+mn-cs"/>
                <a:sym typeface="思源黑体 CN Normal" panose="020B0400000000000000" pitchFamily="34" charset="-122"/>
              </a:rPr>
              <a:t>01 -</a:t>
            </a:r>
            <a:endParaRPr kumimoji="0" lang="zh-CN" altLang="en-US" sz="2400" i="0" u="none" strike="noStrike" kern="0" cap="none" spc="300" normalizeH="0" baseline="0" noProof="0">
              <a:ln>
                <a:noFill/>
              </a:ln>
              <a:solidFill>
                <a:schemeClr val="bg1">
                  <a:lumMod val="85000"/>
                </a:schemeClr>
              </a:solidFill>
              <a:effectLst/>
              <a:uLnTx/>
              <a:uFillTx/>
              <a:latin typeface="+mj-ea"/>
              <a:ea typeface="+mj-ea"/>
              <a:cs typeface="+mn-cs"/>
              <a:sym typeface="思源黑体 CN Normal" panose="020B0400000000000000" pitchFamily="34" charset="-122"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084FA683-E0E6-ED10-CBC8-43D56F91C83F}"/>
              </a:ext>
            </a:extLst>
          </p:cNvPr>
          <p:cNvSpPr txBox="1"/>
          <p:nvPr/>
        </p:nvSpPr>
        <p:spPr>
          <a:xfrm>
            <a:off x="5243030" y="2136572"/>
            <a:ext cx="1738313" cy="362984"/>
          </a:xfrm>
          <a:prstGeom prst="rect">
            <a:avLst/>
          </a:prstGeom>
          <a:noFill/>
        </p:spPr>
        <p:txBody>
          <a:bodyPr wrap="square" lIns="0" tIns="0" rIns="0" bIns="0" rtlCol="0" anchor="ctr" anchorCtr="1">
            <a:spAutoFit/>
          </a:bodyPr>
          <a:lstStyle/>
          <a:p>
            <a:pPr algn="l">
              <a:lnSpc>
                <a:spcPct val="125000"/>
              </a:lnSpc>
            </a:pPr>
            <a:r>
              <a:rPr lang="zh-CN" altLang="en-US" sz="2000" spc="250" dirty="0">
                <a:solidFill>
                  <a:schemeClr val="bg1"/>
                </a:solidFill>
                <a:latin typeface="+mj-ea"/>
                <a:ea typeface="+mj-ea"/>
                <a:sym typeface="思源黑体 CN Light" panose="020B0300000000000000" pitchFamily="34" charset="-122"/>
              </a:rPr>
              <a:t>生物能</a:t>
            </a: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79B93DBA-ADC7-A882-61A6-7C515B9E7D84}"/>
              </a:ext>
            </a:extLst>
          </p:cNvPr>
          <p:cNvSpPr txBox="1"/>
          <p:nvPr/>
        </p:nvSpPr>
        <p:spPr>
          <a:xfrm>
            <a:off x="8792161" y="2130222"/>
            <a:ext cx="1738313" cy="362984"/>
          </a:xfrm>
          <a:prstGeom prst="rect">
            <a:avLst/>
          </a:prstGeom>
          <a:noFill/>
        </p:spPr>
        <p:txBody>
          <a:bodyPr wrap="square" lIns="0" tIns="0" rIns="0" bIns="0" rtlCol="0" anchor="ctr" anchorCtr="1">
            <a:spAutoFit/>
          </a:bodyPr>
          <a:lstStyle/>
          <a:p>
            <a:pPr algn="l">
              <a:lnSpc>
                <a:spcPct val="125000"/>
              </a:lnSpc>
            </a:pPr>
            <a:r>
              <a:rPr lang="zh-CN" altLang="en-US" sz="2000" spc="250" dirty="0">
                <a:solidFill>
                  <a:schemeClr val="bg1"/>
                </a:solidFill>
                <a:latin typeface="+mj-ea"/>
                <a:ea typeface="+mj-ea"/>
                <a:sym typeface="思源黑体 CN Light" panose="020B0300000000000000" pitchFamily="34" charset="-122"/>
              </a:rPr>
              <a:t>太阳能</a:t>
            </a:r>
          </a:p>
        </p:txBody>
      </p: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62A66EB8-671E-2665-2352-32D9B6A771EB}"/>
              </a:ext>
            </a:extLst>
          </p:cNvPr>
          <p:cNvGrpSpPr/>
          <p:nvPr/>
        </p:nvGrpSpPr>
        <p:grpSpPr>
          <a:xfrm>
            <a:off x="0" y="3002750"/>
            <a:ext cx="12192000" cy="1385900"/>
            <a:chOff x="0" y="2844000"/>
            <a:chExt cx="12192000" cy="1385900"/>
          </a:xfrm>
        </p:grpSpPr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A5C38CB6-58B1-1C5F-9F98-6536205B856D}"/>
                </a:ext>
              </a:extLst>
            </p:cNvPr>
            <p:cNvSpPr/>
            <p:nvPr/>
          </p:nvSpPr>
          <p:spPr>
            <a:xfrm>
              <a:off x="0" y="2844000"/>
              <a:ext cx="156000" cy="1385900"/>
            </a:xfrm>
            <a:custGeom>
              <a:avLst/>
              <a:gdLst>
                <a:gd name="connsiteX0" fmla="*/ 0 w 156000"/>
                <a:gd name="connsiteY0" fmla="*/ 0 h 1385900"/>
                <a:gd name="connsiteX1" fmla="*/ 156000 w 156000"/>
                <a:gd name="connsiteY1" fmla="*/ 156000 h 1385900"/>
                <a:gd name="connsiteX2" fmla="*/ 156000 w 156000"/>
                <a:gd name="connsiteY2" fmla="*/ 1229900 h 1385900"/>
                <a:gd name="connsiteX3" fmla="*/ 0 w 156000"/>
                <a:gd name="connsiteY3" fmla="*/ 1385900 h 1385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6000" h="1385900">
                  <a:moveTo>
                    <a:pt x="0" y="0"/>
                  </a:moveTo>
                  <a:cubicBezTo>
                    <a:pt x="86156" y="0"/>
                    <a:pt x="156000" y="69844"/>
                    <a:pt x="156000" y="156000"/>
                  </a:cubicBezTo>
                  <a:lnTo>
                    <a:pt x="156000" y="1229900"/>
                  </a:lnTo>
                  <a:cubicBezTo>
                    <a:pt x="156000" y="1316056"/>
                    <a:pt x="86156" y="1385900"/>
                    <a:pt x="0" y="138590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317500" dist="63500" algn="ctr" rotWithShape="0">
                <a:schemeClr val="accent2">
                  <a:alpha val="2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26F976AD-4A2A-1664-290A-00FD97A3B74C}"/>
                </a:ext>
              </a:extLst>
            </p:cNvPr>
            <p:cNvSpPr/>
            <p:nvPr/>
          </p:nvSpPr>
          <p:spPr>
            <a:xfrm>
              <a:off x="12036000" y="2844000"/>
              <a:ext cx="156000" cy="1385900"/>
            </a:xfrm>
            <a:custGeom>
              <a:avLst/>
              <a:gdLst>
                <a:gd name="connsiteX0" fmla="*/ 156000 w 156000"/>
                <a:gd name="connsiteY0" fmla="*/ 0 h 1385900"/>
                <a:gd name="connsiteX1" fmla="*/ 156000 w 156000"/>
                <a:gd name="connsiteY1" fmla="*/ 1385900 h 1385900"/>
                <a:gd name="connsiteX2" fmla="*/ 0 w 156000"/>
                <a:gd name="connsiteY2" fmla="*/ 1229900 h 1385900"/>
                <a:gd name="connsiteX3" fmla="*/ 0 w 156000"/>
                <a:gd name="connsiteY3" fmla="*/ 156000 h 1385900"/>
                <a:gd name="connsiteX4" fmla="*/ 156000 w 156000"/>
                <a:gd name="connsiteY4" fmla="*/ 0 h 1385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6000" h="1385900">
                  <a:moveTo>
                    <a:pt x="156000" y="0"/>
                  </a:moveTo>
                  <a:lnTo>
                    <a:pt x="156000" y="1385900"/>
                  </a:lnTo>
                  <a:cubicBezTo>
                    <a:pt x="69844" y="1385900"/>
                    <a:pt x="0" y="1316056"/>
                    <a:pt x="0" y="1229900"/>
                  </a:cubicBezTo>
                  <a:lnTo>
                    <a:pt x="0" y="156000"/>
                  </a:lnTo>
                  <a:cubicBezTo>
                    <a:pt x="0" y="69844"/>
                    <a:pt x="69844" y="0"/>
                    <a:pt x="15600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317500" dist="63500" dir="10800000" algn="ctr" rotWithShape="0">
                <a:schemeClr val="accent2">
                  <a:alpha val="2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50" name="标题 49">
            <a:extLst>
              <a:ext uri="{FF2B5EF4-FFF2-40B4-BE49-F238E27FC236}">
                <a16:creationId xmlns:a16="http://schemas.microsoft.com/office/drawing/2014/main" id="{CBF70B85-CC1B-9DDD-59CA-2B0394CF2B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能源互联的经验与教训</a:t>
            </a:r>
          </a:p>
        </p:txBody>
      </p:sp>
    </p:spTree>
    <p:extLst>
      <p:ext uri="{BB962C8B-B14F-4D97-AF65-F5344CB8AC3E}">
        <p14:creationId xmlns:p14="http://schemas.microsoft.com/office/powerpoint/2010/main" val="379375644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椭圆 50">
            <a:extLst>
              <a:ext uri="{FF2B5EF4-FFF2-40B4-BE49-F238E27FC236}">
                <a16:creationId xmlns:a16="http://schemas.microsoft.com/office/drawing/2014/main" id="{1D043825-6738-BA4B-A53F-D3649E86E0EE}"/>
              </a:ext>
            </a:extLst>
          </p:cNvPr>
          <p:cNvSpPr/>
          <p:nvPr/>
        </p:nvSpPr>
        <p:spPr>
          <a:xfrm>
            <a:off x="6257210" y="2024856"/>
            <a:ext cx="3357562" cy="3357562"/>
          </a:xfrm>
          <a:prstGeom prst="ellipse">
            <a:avLst/>
          </a:prstGeom>
          <a:gradFill>
            <a:gsLst>
              <a:gs pos="88000">
                <a:schemeClr val="accent2"/>
              </a:gs>
              <a:gs pos="0">
                <a:schemeClr val="accent1"/>
              </a:gs>
            </a:gsLst>
            <a:lin ang="2700000" scaled="0"/>
          </a:gradFill>
          <a:ln w="31750">
            <a:noFill/>
          </a:ln>
          <a:effectLst>
            <a:outerShdw blurRad="254000" algn="ctr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E45FD530-30DD-E017-1E2A-777016AE81D1}"/>
              </a:ext>
            </a:extLst>
          </p:cNvPr>
          <p:cNvGrpSpPr/>
          <p:nvPr/>
        </p:nvGrpSpPr>
        <p:grpSpPr>
          <a:xfrm flipV="1">
            <a:off x="5928359" y="1662430"/>
            <a:ext cx="4320064" cy="4082415"/>
            <a:chOff x="6099809" y="1725930"/>
            <a:chExt cx="4320064" cy="4082415"/>
          </a:xfrm>
        </p:grpSpPr>
        <p:sp>
          <p:nvSpPr>
            <p:cNvPr id="53" name="弧形 52">
              <a:extLst>
                <a:ext uri="{FF2B5EF4-FFF2-40B4-BE49-F238E27FC236}">
                  <a16:creationId xmlns:a16="http://schemas.microsoft.com/office/drawing/2014/main" id="{1FF3F2B3-A5A2-0947-A928-C8781D17C066}"/>
                </a:ext>
              </a:extLst>
            </p:cNvPr>
            <p:cNvSpPr/>
            <p:nvPr/>
          </p:nvSpPr>
          <p:spPr>
            <a:xfrm>
              <a:off x="6099809" y="1725930"/>
              <a:ext cx="4082415" cy="4082415"/>
            </a:xfrm>
            <a:prstGeom prst="arc">
              <a:avLst>
                <a:gd name="adj1" fmla="val 16200000"/>
                <a:gd name="adj2" fmla="val 21158378"/>
              </a:avLst>
            </a:prstGeom>
            <a:ln w="76200" cap="rnd">
              <a:solidFill>
                <a:schemeClr val="bg1">
                  <a:lumMod val="85000"/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4" name="直接连接符 53">
              <a:extLst>
                <a:ext uri="{FF2B5EF4-FFF2-40B4-BE49-F238E27FC236}">
                  <a16:creationId xmlns:a16="http://schemas.microsoft.com/office/drawing/2014/main" id="{9CC15EEA-D658-ACFE-D44C-622E1E5980DE}"/>
                </a:ext>
              </a:extLst>
            </p:cNvPr>
            <p:cNvCxnSpPr/>
            <p:nvPr/>
          </p:nvCxnSpPr>
          <p:spPr>
            <a:xfrm>
              <a:off x="10168413" y="3505677"/>
              <a:ext cx="251460" cy="0"/>
            </a:xfrm>
            <a:prstGeom prst="line">
              <a:avLst/>
            </a:prstGeom>
            <a:ln w="76200" cap="rnd">
              <a:solidFill>
                <a:srgbClr val="E1E3E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5" name="弧形 54">
            <a:extLst>
              <a:ext uri="{FF2B5EF4-FFF2-40B4-BE49-F238E27FC236}">
                <a16:creationId xmlns:a16="http://schemas.microsoft.com/office/drawing/2014/main" id="{BB9DF575-953B-C152-67A1-9C6E66E3DE05}"/>
              </a:ext>
            </a:extLst>
          </p:cNvPr>
          <p:cNvSpPr/>
          <p:nvPr/>
        </p:nvSpPr>
        <p:spPr>
          <a:xfrm>
            <a:off x="5928359" y="1662430"/>
            <a:ext cx="4082415" cy="4082415"/>
          </a:xfrm>
          <a:prstGeom prst="arc">
            <a:avLst>
              <a:gd name="adj1" fmla="val 16200000"/>
              <a:gd name="adj2" fmla="val 21158378"/>
            </a:avLst>
          </a:prstGeom>
          <a:ln w="76200" cap="rnd">
            <a:solidFill>
              <a:schemeClr val="bg1">
                <a:lumMod val="85000"/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6" name="直接连接符 55">
            <a:extLst>
              <a:ext uri="{FF2B5EF4-FFF2-40B4-BE49-F238E27FC236}">
                <a16:creationId xmlns:a16="http://schemas.microsoft.com/office/drawing/2014/main" id="{E9FCF9B1-1D4C-E3E8-B2D7-29B82DEB8689}"/>
              </a:ext>
            </a:extLst>
          </p:cNvPr>
          <p:cNvCxnSpPr/>
          <p:nvPr/>
        </p:nvCxnSpPr>
        <p:spPr>
          <a:xfrm>
            <a:off x="9996963" y="3442177"/>
            <a:ext cx="251460" cy="0"/>
          </a:xfrm>
          <a:prstGeom prst="line">
            <a:avLst/>
          </a:prstGeom>
          <a:ln w="76200" cap="rnd">
            <a:solidFill>
              <a:srgbClr val="E1E3E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椭圆 56">
            <a:extLst>
              <a:ext uri="{FF2B5EF4-FFF2-40B4-BE49-F238E27FC236}">
                <a16:creationId xmlns:a16="http://schemas.microsoft.com/office/drawing/2014/main" id="{17315060-7FA5-307C-7B65-ADB2E6C1DE7C}"/>
              </a:ext>
            </a:extLst>
          </p:cNvPr>
          <p:cNvSpPr/>
          <p:nvPr/>
        </p:nvSpPr>
        <p:spPr>
          <a:xfrm>
            <a:off x="2617948" y="2024856"/>
            <a:ext cx="3357562" cy="3357562"/>
          </a:xfrm>
          <a:prstGeom prst="ellipse">
            <a:avLst/>
          </a:prstGeom>
          <a:gradFill>
            <a:gsLst>
              <a:gs pos="88000">
                <a:schemeClr val="accent2"/>
              </a:gs>
              <a:gs pos="0">
                <a:schemeClr val="accent1"/>
              </a:gs>
            </a:gsLst>
            <a:lin ang="2700000" scaled="0"/>
          </a:gradFill>
          <a:ln w="31750">
            <a:noFill/>
          </a:ln>
          <a:effectLst>
            <a:outerShdw blurRad="254000" algn="ctr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4111E2A9-4714-EC2B-EEB7-64EB537094B9}"/>
              </a:ext>
            </a:extLst>
          </p:cNvPr>
          <p:cNvGrpSpPr/>
          <p:nvPr/>
        </p:nvGrpSpPr>
        <p:grpSpPr>
          <a:xfrm flipH="1" flipV="1">
            <a:off x="1966913" y="1662430"/>
            <a:ext cx="4320064" cy="4082415"/>
            <a:chOff x="6099809" y="1725930"/>
            <a:chExt cx="4320064" cy="4082415"/>
          </a:xfrm>
        </p:grpSpPr>
        <p:sp>
          <p:nvSpPr>
            <p:cNvPr id="59" name="弧形 58">
              <a:extLst>
                <a:ext uri="{FF2B5EF4-FFF2-40B4-BE49-F238E27FC236}">
                  <a16:creationId xmlns:a16="http://schemas.microsoft.com/office/drawing/2014/main" id="{3DFBEB5E-98B1-0FD8-9478-CB9A01595175}"/>
                </a:ext>
              </a:extLst>
            </p:cNvPr>
            <p:cNvSpPr/>
            <p:nvPr/>
          </p:nvSpPr>
          <p:spPr>
            <a:xfrm>
              <a:off x="6099809" y="1725930"/>
              <a:ext cx="4082415" cy="4082415"/>
            </a:xfrm>
            <a:prstGeom prst="arc">
              <a:avLst>
                <a:gd name="adj1" fmla="val 16200000"/>
                <a:gd name="adj2" fmla="val 21158378"/>
              </a:avLst>
            </a:prstGeom>
            <a:ln w="76200" cap="rnd">
              <a:solidFill>
                <a:schemeClr val="bg1">
                  <a:lumMod val="85000"/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60" name="直接连接符 59">
              <a:extLst>
                <a:ext uri="{FF2B5EF4-FFF2-40B4-BE49-F238E27FC236}">
                  <a16:creationId xmlns:a16="http://schemas.microsoft.com/office/drawing/2014/main" id="{A6F5161C-49CA-ED4A-8D02-D8E27C2C9BA1}"/>
                </a:ext>
              </a:extLst>
            </p:cNvPr>
            <p:cNvCxnSpPr>
              <a:cxnSpLocks/>
            </p:cNvCxnSpPr>
            <p:nvPr/>
          </p:nvCxnSpPr>
          <p:spPr>
            <a:xfrm>
              <a:off x="10168413" y="3505677"/>
              <a:ext cx="251460" cy="0"/>
            </a:xfrm>
            <a:prstGeom prst="line">
              <a:avLst/>
            </a:prstGeom>
            <a:ln w="76200" cap="rnd">
              <a:solidFill>
                <a:srgbClr val="E1E3E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7215689B-4C17-E89E-161F-EF2B62B03517}"/>
              </a:ext>
            </a:extLst>
          </p:cNvPr>
          <p:cNvGrpSpPr/>
          <p:nvPr/>
        </p:nvGrpSpPr>
        <p:grpSpPr>
          <a:xfrm flipH="1">
            <a:off x="1966913" y="1662430"/>
            <a:ext cx="4320064" cy="4082415"/>
            <a:chOff x="6099809" y="1725930"/>
            <a:chExt cx="4320064" cy="4082415"/>
          </a:xfrm>
        </p:grpSpPr>
        <p:sp>
          <p:nvSpPr>
            <p:cNvPr id="62" name="弧形 61">
              <a:extLst>
                <a:ext uri="{FF2B5EF4-FFF2-40B4-BE49-F238E27FC236}">
                  <a16:creationId xmlns:a16="http://schemas.microsoft.com/office/drawing/2014/main" id="{E1184E5B-3990-5835-8C01-9BF86F993B05}"/>
                </a:ext>
              </a:extLst>
            </p:cNvPr>
            <p:cNvSpPr/>
            <p:nvPr/>
          </p:nvSpPr>
          <p:spPr>
            <a:xfrm>
              <a:off x="6099809" y="1725930"/>
              <a:ext cx="4082415" cy="4082415"/>
            </a:xfrm>
            <a:prstGeom prst="arc">
              <a:avLst>
                <a:gd name="adj1" fmla="val 16200000"/>
                <a:gd name="adj2" fmla="val 21158378"/>
              </a:avLst>
            </a:prstGeom>
            <a:ln w="76200" cap="rnd">
              <a:solidFill>
                <a:schemeClr val="bg1">
                  <a:lumMod val="85000"/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63" name="直接连接符 62">
              <a:extLst>
                <a:ext uri="{FF2B5EF4-FFF2-40B4-BE49-F238E27FC236}">
                  <a16:creationId xmlns:a16="http://schemas.microsoft.com/office/drawing/2014/main" id="{3CFF2C09-54DB-7C8A-0A66-859E608A6CB9}"/>
                </a:ext>
              </a:extLst>
            </p:cNvPr>
            <p:cNvCxnSpPr>
              <a:cxnSpLocks/>
            </p:cNvCxnSpPr>
            <p:nvPr/>
          </p:nvCxnSpPr>
          <p:spPr>
            <a:xfrm>
              <a:off x="10168413" y="3505677"/>
              <a:ext cx="251460" cy="0"/>
            </a:xfrm>
            <a:prstGeom prst="line">
              <a:avLst/>
            </a:prstGeom>
            <a:ln w="76200" cap="rnd">
              <a:solidFill>
                <a:srgbClr val="E1E3E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4" name="组合 63">
            <a:extLst>
              <a:ext uri="{FF2B5EF4-FFF2-40B4-BE49-F238E27FC236}">
                <a16:creationId xmlns:a16="http://schemas.microsoft.com/office/drawing/2014/main" id="{2F932033-A6C3-9377-B059-52DFF3F3E6CA}"/>
              </a:ext>
            </a:extLst>
          </p:cNvPr>
          <p:cNvGrpSpPr/>
          <p:nvPr/>
        </p:nvGrpSpPr>
        <p:grpSpPr>
          <a:xfrm>
            <a:off x="641350" y="3515977"/>
            <a:ext cx="1397000" cy="348615"/>
            <a:chOff x="641350" y="3582035"/>
            <a:chExt cx="1397000" cy="348615"/>
          </a:xfrm>
        </p:grpSpPr>
        <p:sp>
          <p:nvSpPr>
            <p:cNvPr id="65" name="矩形: 圆角 64">
              <a:extLst>
                <a:ext uri="{FF2B5EF4-FFF2-40B4-BE49-F238E27FC236}">
                  <a16:creationId xmlns:a16="http://schemas.microsoft.com/office/drawing/2014/main" id="{6BD13232-10A4-94FB-A702-92A61C681B1E}"/>
                </a:ext>
              </a:extLst>
            </p:cNvPr>
            <p:cNvSpPr/>
            <p:nvPr/>
          </p:nvSpPr>
          <p:spPr>
            <a:xfrm>
              <a:off x="641350" y="3587750"/>
              <a:ext cx="1397000" cy="3429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ffectLst>
              <a:outerShdw blurRad="190500" dist="152400" dir="5400000" algn="ctr" rotWithShape="0">
                <a:schemeClr val="accent2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id="{BF6B2DAE-97DC-091B-0C4D-C13A86B2CAB2}"/>
                </a:ext>
              </a:extLst>
            </p:cNvPr>
            <p:cNvSpPr txBox="1"/>
            <p:nvPr/>
          </p:nvSpPr>
          <p:spPr>
            <a:xfrm>
              <a:off x="936307" y="3582035"/>
              <a:ext cx="881700" cy="314638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1">
              <a:spAutoFit/>
            </a:bodyPr>
            <a:lstStyle/>
            <a:p>
              <a:pPr algn="l">
                <a:lnSpc>
                  <a:spcPct val="125000"/>
                </a:lnSpc>
              </a:pPr>
              <a:r>
                <a:rPr lang="zh-CN" altLang="en-US" spc="250" dirty="0">
                  <a:solidFill>
                    <a:schemeClr val="bg1"/>
                  </a:solidFill>
                  <a:latin typeface="+mn-ea"/>
                  <a:sym typeface="思源黑体 CN Light" panose="020B0300000000000000" pitchFamily="34" charset="-122"/>
                </a:rPr>
                <a:t>新能源</a:t>
              </a:r>
            </a:p>
          </p:txBody>
        </p:sp>
      </p:grpSp>
      <p:grpSp>
        <p:nvGrpSpPr>
          <p:cNvPr id="67" name="组合 66">
            <a:extLst>
              <a:ext uri="{FF2B5EF4-FFF2-40B4-BE49-F238E27FC236}">
                <a16:creationId xmlns:a16="http://schemas.microsoft.com/office/drawing/2014/main" id="{12A387C6-DAD8-87F9-E008-68A0C28B14E1}"/>
              </a:ext>
            </a:extLst>
          </p:cNvPr>
          <p:cNvGrpSpPr/>
          <p:nvPr/>
        </p:nvGrpSpPr>
        <p:grpSpPr>
          <a:xfrm>
            <a:off x="10168842" y="3510744"/>
            <a:ext cx="1397000" cy="353848"/>
            <a:chOff x="10256950" y="3585533"/>
            <a:chExt cx="1397000" cy="353848"/>
          </a:xfrm>
        </p:grpSpPr>
        <p:sp>
          <p:nvSpPr>
            <p:cNvPr id="68" name="矩形: 圆角 67">
              <a:extLst>
                <a:ext uri="{FF2B5EF4-FFF2-40B4-BE49-F238E27FC236}">
                  <a16:creationId xmlns:a16="http://schemas.microsoft.com/office/drawing/2014/main" id="{8843AB56-F6C3-14A4-4AEA-43E31070F693}"/>
                </a:ext>
              </a:extLst>
            </p:cNvPr>
            <p:cNvSpPr/>
            <p:nvPr/>
          </p:nvSpPr>
          <p:spPr>
            <a:xfrm>
              <a:off x="10256950" y="3596481"/>
              <a:ext cx="1397000" cy="3429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ffectLst>
              <a:outerShdw blurRad="190500" dist="152400" dir="5400000" algn="ctr" rotWithShape="0">
                <a:schemeClr val="accent2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id="{7E6582DD-73CE-933F-2F15-4A8625B9CA07}"/>
                </a:ext>
              </a:extLst>
            </p:cNvPr>
            <p:cNvSpPr txBox="1"/>
            <p:nvPr/>
          </p:nvSpPr>
          <p:spPr>
            <a:xfrm>
              <a:off x="10567381" y="3585533"/>
              <a:ext cx="831474" cy="326693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1">
              <a:spAutoFit/>
            </a:bodyPr>
            <a:lstStyle/>
            <a:p>
              <a:pPr algn="l">
                <a:lnSpc>
                  <a:spcPct val="125000"/>
                </a:lnSpc>
              </a:pPr>
              <a:r>
                <a:rPr lang="zh-CN" altLang="en-US" spc="250" dirty="0">
                  <a:solidFill>
                    <a:schemeClr val="bg1"/>
                  </a:solidFill>
                  <a:latin typeface="+mn-ea"/>
                  <a:sym typeface="思源黑体 CN Light" panose="020B0300000000000000" pitchFamily="34" charset="-122"/>
                </a:rPr>
                <a:t>新能源</a:t>
              </a:r>
            </a:p>
          </p:txBody>
        </p:sp>
      </p:grpSp>
      <p:sp>
        <p:nvSpPr>
          <p:cNvPr id="70" name="文本框 69">
            <a:extLst>
              <a:ext uri="{FF2B5EF4-FFF2-40B4-BE49-F238E27FC236}">
                <a16:creationId xmlns:a16="http://schemas.microsoft.com/office/drawing/2014/main" id="{713154D2-9C9D-9631-1516-C97A2F126329}"/>
              </a:ext>
            </a:extLst>
          </p:cNvPr>
          <p:cNvSpPr txBox="1"/>
          <p:nvPr/>
        </p:nvSpPr>
        <p:spPr>
          <a:xfrm>
            <a:off x="3210131" y="3789078"/>
            <a:ext cx="2222500" cy="822276"/>
          </a:xfrm>
          <a:prstGeom prst="rect">
            <a:avLst/>
          </a:prstGeom>
          <a:noFill/>
        </p:spPr>
        <p:txBody>
          <a:bodyPr wrap="square" lIns="0" tIns="0" rIns="0" bIns="0" rtlCol="0" anchor="ctr" anchorCtr="1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spc="250" dirty="0">
                <a:solidFill>
                  <a:schemeClr val="bg1"/>
                </a:solidFill>
                <a:latin typeface="+mn-ea"/>
                <a:sym typeface="思源黑体 CN Light" panose="020B0300000000000000" pitchFamily="34" charset="-122"/>
              </a:rPr>
              <a:t>在资源储备方面，我国的风能资源总量在</a:t>
            </a:r>
            <a:r>
              <a:rPr lang="en-US" altLang="zh-CN" sz="1400" spc="250" dirty="0">
                <a:solidFill>
                  <a:schemeClr val="bg1"/>
                </a:solidFill>
                <a:latin typeface="+mn-ea"/>
                <a:sym typeface="思源黑体 CN Light" panose="020B0300000000000000" pitchFamily="34" charset="-122"/>
              </a:rPr>
              <a:t>33.26</a:t>
            </a:r>
            <a:r>
              <a:rPr lang="zh-CN" altLang="en-US" sz="1400" spc="250" dirty="0">
                <a:solidFill>
                  <a:schemeClr val="bg1"/>
                </a:solidFill>
                <a:latin typeface="+mn-ea"/>
                <a:sym typeface="思源黑体 CN Light" panose="020B0300000000000000" pitchFamily="34" charset="-122"/>
              </a:rPr>
              <a:t>亿千瓦左右</a:t>
            </a:r>
          </a:p>
        </p:txBody>
      </p:sp>
      <p:sp>
        <p:nvSpPr>
          <p:cNvPr id="71" name="文本框 70">
            <a:extLst>
              <a:ext uri="{FF2B5EF4-FFF2-40B4-BE49-F238E27FC236}">
                <a16:creationId xmlns:a16="http://schemas.microsoft.com/office/drawing/2014/main" id="{11C440D9-B186-EE87-99E1-9D157CA9A07A}"/>
              </a:ext>
            </a:extLst>
          </p:cNvPr>
          <p:cNvSpPr txBox="1"/>
          <p:nvPr/>
        </p:nvSpPr>
        <p:spPr>
          <a:xfrm>
            <a:off x="3736613" y="3258149"/>
            <a:ext cx="1177740" cy="362984"/>
          </a:xfrm>
          <a:prstGeom prst="rect">
            <a:avLst/>
          </a:prstGeom>
          <a:noFill/>
        </p:spPr>
        <p:txBody>
          <a:bodyPr wrap="square" lIns="0" tIns="0" rIns="0" bIns="0" rtlCol="0" anchor="ctr" anchorCtr="1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000" spc="250" dirty="0">
                <a:solidFill>
                  <a:schemeClr val="bg1"/>
                </a:solidFill>
                <a:latin typeface="+mj-ea"/>
                <a:ea typeface="+mj-ea"/>
                <a:sym typeface="思源黑体 CN Light" panose="020B0300000000000000" pitchFamily="34" charset="-122"/>
              </a:rPr>
              <a:t>风能</a:t>
            </a:r>
          </a:p>
        </p:txBody>
      </p:sp>
      <p:grpSp>
        <p:nvGrpSpPr>
          <p:cNvPr id="72" name="组合 71">
            <a:extLst>
              <a:ext uri="{FF2B5EF4-FFF2-40B4-BE49-F238E27FC236}">
                <a16:creationId xmlns:a16="http://schemas.microsoft.com/office/drawing/2014/main" id="{58EC91C6-3E2F-FC9E-8B19-F6A641525B47}"/>
              </a:ext>
            </a:extLst>
          </p:cNvPr>
          <p:cNvGrpSpPr/>
          <p:nvPr/>
        </p:nvGrpSpPr>
        <p:grpSpPr>
          <a:xfrm>
            <a:off x="4153854" y="2633980"/>
            <a:ext cx="304800" cy="381000"/>
            <a:chOff x="4153854" y="2590800"/>
            <a:chExt cx="304800" cy="381000"/>
          </a:xfrm>
        </p:grpSpPr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133A8E87-70C5-EE19-1390-63E66C65C678}"/>
                </a:ext>
              </a:extLst>
            </p:cNvPr>
            <p:cNvSpPr/>
            <p:nvPr/>
          </p:nvSpPr>
          <p:spPr>
            <a:xfrm>
              <a:off x="4153854" y="2590800"/>
              <a:ext cx="304800" cy="381000"/>
            </a:xfrm>
            <a:custGeom>
              <a:avLst/>
              <a:gdLst>
                <a:gd name="connsiteX0" fmla="*/ 285750 w 304800"/>
                <a:gd name="connsiteY0" fmla="*/ 0 h 381000"/>
                <a:gd name="connsiteX1" fmla="*/ 19050 w 304800"/>
                <a:gd name="connsiteY1" fmla="*/ 0 h 381000"/>
                <a:gd name="connsiteX2" fmla="*/ 0 w 304800"/>
                <a:gd name="connsiteY2" fmla="*/ 19050 h 381000"/>
                <a:gd name="connsiteX3" fmla="*/ 0 w 304800"/>
                <a:gd name="connsiteY3" fmla="*/ 361950 h 381000"/>
                <a:gd name="connsiteX4" fmla="*/ 19050 w 304800"/>
                <a:gd name="connsiteY4" fmla="*/ 381000 h 381000"/>
                <a:gd name="connsiteX5" fmla="*/ 285750 w 304800"/>
                <a:gd name="connsiteY5" fmla="*/ 381000 h 381000"/>
                <a:gd name="connsiteX6" fmla="*/ 304800 w 304800"/>
                <a:gd name="connsiteY6" fmla="*/ 361950 h 381000"/>
                <a:gd name="connsiteX7" fmla="*/ 304800 w 304800"/>
                <a:gd name="connsiteY7" fmla="*/ 19050 h 381000"/>
                <a:gd name="connsiteX8" fmla="*/ 285750 w 304800"/>
                <a:gd name="connsiteY8" fmla="*/ 0 h 38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04800" h="381000">
                  <a:moveTo>
                    <a:pt x="285750" y="0"/>
                  </a:moveTo>
                  <a:lnTo>
                    <a:pt x="19050" y="0"/>
                  </a:lnTo>
                  <a:cubicBezTo>
                    <a:pt x="8529" y="0"/>
                    <a:pt x="0" y="8529"/>
                    <a:pt x="0" y="19050"/>
                  </a:cubicBezTo>
                  <a:lnTo>
                    <a:pt x="0" y="361950"/>
                  </a:lnTo>
                  <a:cubicBezTo>
                    <a:pt x="0" y="372471"/>
                    <a:pt x="8529" y="381000"/>
                    <a:pt x="19050" y="381000"/>
                  </a:cubicBezTo>
                  <a:lnTo>
                    <a:pt x="285750" y="381000"/>
                  </a:lnTo>
                  <a:cubicBezTo>
                    <a:pt x="296271" y="381000"/>
                    <a:pt x="304800" y="372471"/>
                    <a:pt x="304800" y="361950"/>
                  </a:cubicBezTo>
                  <a:lnTo>
                    <a:pt x="304800" y="19050"/>
                  </a:lnTo>
                  <a:cubicBezTo>
                    <a:pt x="304800" y="8529"/>
                    <a:pt x="296271" y="0"/>
                    <a:pt x="285750" y="0"/>
                  </a:cubicBezTo>
                  <a:close/>
                </a:path>
              </a:pathLst>
            </a:custGeom>
            <a:noFill/>
            <a:ln w="25400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A75F8554-7282-37C3-2D37-14525611A753}"/>
                </a:ext>
              </a:extLst>
            </p:cNvPr>
            <p:cNvSpPr/>
            <p:nvPr/>
          </p:nvSpPr>
          <p:spPr>
            <a:xfrm>
              <a:off x="4230054" y="2838450"/>
              <a:ext cx="133350" cy="9525"/>
            </a:xfrm>
            <a:custGeom>
              <a:avLst/>
              <a:gdLst>
                <a:gd name="connsiteX0" fmla="*/ 0 w 133350"/>
                <a:gd name="connsiteY0" fmla="*/ 0 h 9525"/>
                <a:gd name="connsiteX1" fmla="*/ 133350 w 133350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3350" h="9525">
                  <a:moveTo>
                    <a:pt x="0" y="0"/>
                  </a:moveTo>
                  <a:lnTo>
                    <a:pt x="133350" y="0"/>
                  </a:lnTo>
                </a:path>
              </a:pathLst>
            </a:custGeom>
            <a:noFill/>
            <a:ln w="25400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3B95B519-753A-E677-F35A-2C62199A80DE}"/>
                </a:ext>
              </a:extLst>
            </p:cNvPr>
            <p:cNvSpPr/>
            <p:nvPr/>
          </p:nvSpPr>
          <p:spPr>
            <a:xfrm>
              <a:off x="4230054" y="2895600"/>
              <a:ext cx="66675" cy="9525"/>
            </a:xfrm>
            <a:custGeom>
              <a:avLst/>
              <a:gdLst>
                <a:gd name="connsiteX0" fmla="*/ 0 w 66675"/>
                <a:gd name="connsiteY0" fmla="*/ 0 h 9525"/>
                <a:gd name="connsiteX1" fmla="*/ 66675 w 66675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6675" h="9525">
                  <a:moveTo>
                    <a:pt x="0" y="0"/>
                  </a:moveTo>
                  <a:lnTo>
                    <a:pt x="66675" y="0"/>
                  </a:lnTo>
                </a:path>
              </a:pathLst>
            </a:custGeom>
            <a:noFill/>
            <a:ln w="25400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455BAC87-7CF9-A002-887C-FB4608D30F4C}"/>
                </a:ext>
              </a:extLst>
            </p:cNvPr>
            <p:cNvSpPr/>
            <p:nvPr/>
          </p:nvSpPr>
          <p:spPr>
            <a:xfrm>
              <a:off x="4230054" y="2667000"/>
              <a:ext cx="133350" cy="95250"/>
            </a:xfrm>
            <a:custGeom>
              <a:avLst/>
              <a:gdLst>
                <a:gd name="connsiteX0" fmla="*/ 0 w 133350"/>
                <a:gd name="connsiteY0" fmla="*/ 0 h 95250"/>
                <a:gd name="connsiteX1" fmla="*/ 133350 w 133350"/>
                <a:gd name="connsiteY1" fmla="*/ 0 h 95250"/>
                <a:gd name="connsiteX2" fmla="*/ 133350 w 133350"/>
                <a:gd name="connsiteY2" fmla="*/ 95250 h 95250"/>
                <a:gd name="connsiteX3" fmla="*/ 0 w 133350"/>
                <a:gd name="connsiteY3" fmla="*/ 95250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3350" h="95250">
                  <a:moveTo>
                    <a:pt x="0" y="0"/>
                  </a:moveTo>
                  <a:lnTo>
                    <a:pt x="133350" y="0"/>
                  </a:lnTo>
                  <a:lnTo>
                    <a:pt x="133350" y="95250"/>
                  </a:lnTo>
                  <a:lnTo>
                    <a:pt x="0" y="95250"/>
                  </a:lnTo>
                  <a:close/>
                </a:path>
              </a:pathLst>
            </a:custGeom>
            <a:noFill/>
            <a:ln w="25400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cxnSp>
        <p:nvCxnSpPr>
          <p:cNvPr id="77" name="直接连接符 76">
            <a:extLst>
              <a:ext uri="{FF2B5EF4-FFF2-40B4-BE49-F238E27FC236}">
                <a16:creationId xmlns:a16="http://schemas.microsoft.com/office/drawing/2014/main" id="{1819587D-4224-6B82-129A-7D5130782246}"/>
              </a:ext>
            </a:extLst>
          </p:cNvPr>
          <p:cNvCxnSpPr>
            <a:cxnSpLocks/>
          </p:cNvCxnSpPr>
          <p:nvPr/>
        </p:nvCxnSpPr>
        <p:spPr>
          <a:xfrm>
            <a:off x="4162622" y="3705218"/>
            <a:ext cx="287622" cy="0"/>
          </a:xfrm>
          <a:prstGeom prst="line">
            <a:avLst/>
          </a:prstGeom>
          <a:ln w="31750" cap="rnd">
            <a:solidFill>
              <a:schemeClr val="bg1">
                <a:lumMod val="85000"/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文本框 77">
            <a:extLst>
              <a:ext uri="{FF2B5EF4-FFF2-40B4-BE49-F238E27FC236}">
                <a16:creationId xmlns:a16="http://schemas.microsoft.com/office/drawing/2014/main" id="{4C13B1E5-1E54-D29E-5207-6821A7BD5572}"/>
              </a:ext>
            </a:extLst>
          </p:cNvPr>
          <p:cNvSpPr txBox="1"/>
          <p:nvPr/>
        </p:nvSpPr>
        <p:spPr>
          <a:xfrm>
            <a:off x="6836002" y="3793758"/>
            <a:ext cx="2222500" cy="812915"/>
          </a:xfrm>
          <a:prstGeom prst="rect">
            <a:avLst/>
          </a:prstGeom>
          <a:noFill/>
        </p:spPr>
        <p:txBody>
          <a:bodyPr wrap="square" lIns="0" tIns="0" rIns="0" bIns="0" rtlCol="0" anchor="ctr" anchorCtr="1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spc="250" dirty="0">
                <a:solidFill>
                  <a:schemeClr val="bg1"/>
                </a:solidFill>
                <a:latin typeface="+mn-ea"/>
                <a:sym typeface="思源黑体 CN Light" panose="020B0300000000000000" pitchFamily="34" charset="-122"/>
              </a:rPr>
              <a:t>海洋能指依附在海水中的可再生能源，海洋通过各种物理过程储存。</a:t>
            </a:r>
          </a:p>
        </p:txBody>
      </p:sp>
      <p:sp>
        <p:nvSpPr>
          <p:cNvPr id="79" name="文本框 78">
            <a:extLst>
              <a:ext uri="{FF2B5EF4-FFF2-40B4-BE49-F238E27FC236}">
                <a16:creationId xmlns:a16="http://schemas.microsoft.com/office/drawing/2014/main" id="{5AD86AA8-5570-E0C6-91E6-E08AFB7377DC}"/>
              </a:ext>
            </a:extLst>
          </p:cNvPr>
          <p:cNvSpPr txBox="1"/>
          <p:nvPr/>
        </p:nvSpPr>
        <p:spPr>
          <a:xfrm>
            <a:off x="7362484" y="3258149"/>
            <a:ext cx="1177740" cy="362984"/>
          </a:xfrm>
          <a:prstGeom prst="rect">
            <a:avLst/>
          </a:prstGeom>
          <a:noFill/>
        </p:spPr>
        <p:txBody>
          <a:bodyPr wrap="square" lIns="0" tIns="0" rIns="0" bIns="0" rtlCol="0" anchor="ctr" anchorCtr="1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000" spc="250" dirty="0">
                <a:solidFill>
                  <a:schemeClr val="bg1"/>
                </a:solidFill>
                <a:latin typeface="+mj-ea"/>
                <a:ea typeface="+mj-ea"/>
                <a:sym typeface="思源黑体 CN Light" panose="020B0300000000000000" pitchFamily="34" charset="-122"/>
              </a:rPr>
              <a:t>海洋能</a:t>
            </a:r>
          </a:p>
        </p:txBody>
      </p:sp>
      <p:grpSp>
        <p:nvGrpSpPr>
          <p:cNvPr id="80" name="组合 79">
            <a:extLst>
              <a:ext uri="{FF2B5EF4-FFF2-40B4-BE49-F238E27FC236}">
                <a16:creationId xmlns:a16="http://schemas.microsoft.com/office/drawing/2014/main" id="{115D49A0-E3D0-A3A0-23EB-6190F32F5792}"/>
              </a:ext>
            </a:extLst>
          </p:cNvPr>
          <p:cNvGrpSpPr/>
          <p:nvPr/>
        </p:nvGrpSpPr>
        <p:grpSpPr>
          <a:xfrm>
            <a:off x="7783591" y="2633980"/>
            <a:ext cx="304800" cy="381000"/>
            <a:chOff x="7783591" y="2590800"/>
            <a:chExt cx="304800" cy="381000"/>
          </a:xfrm>
        </p:grpSpPr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FA1E7D5F-D410-0AFA-598F-BAF887EAD30D}"/>
                </a:ext>
              </a:extLst>
            </p:cNvPr>
            <p:cNvSpPr/>
            <p:nvPr/>
          </p:nvSpPr>
          <p:spPr>
            <a:xfrm>
              <a:off x="7783591" y="2590800"/>
              <a:ext cx="304800" cy="381000"/>
            </a:xfrm>
            <a:custGeom>
              <a:avLst/>
              <a:gdLst>
                <a:gd name="connsiteX0" fmla="*/ 304800 w 304800"/>
                <a:gd name="connsiteY0" fmla="*/ 219075 h 381000"/>
                <a:gd name="connsiteX1" fmla="*/ 304800 w 304800"/>
                <a:gd name="connsiteY1" fmla="*/ 19050 h 381000"/>
                <a:gd name="connsiteX2" fmla="*/ 285750 w 304800"/>
                <a:gd name="connsiteY2" fmla="*/ 0 h 381000"/>
                <a:gd name="connsiteX3" fmla="*/ 19050 w 304800"/>
                <a:gd name="connsiteY3" fmla="*/ 0 h 381000"/>
                <a:gd name="connsiteX4" fmla="*/ 0 w 304800"/>
                <a:gd name="connsiteY4" fmla="*/ 19050 h 381000"/>
                <a:gd name="connsiteX5" fmla="*/ 0 w 304800"/>
                <a:gd name="connsiteY5" fmla="*/ 361950 h 381000"/>
                <a:gd name="connsiteX6" fmla="*/ 19050 w 304800"/>
                <a:gd name="connsiteY6" fmla="*/ 381000 h 381000"/>
                <a:gd name="connsiteX7" fmla="*/ 123825 w 304800"/>
                <a:gd name="connsiteY7" fmla="*/ 381000 h 38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04800" h="381000">
                  <a:moveTo>
                    <a:pt x="304800" y="219075"/>
                  </a:moveTo>
                  <a:lnTo>
                    <a:pt x="304800" y="19050"/>
                  </a:lnTo>
                  <a:cubicBezTo>
                    <a:pt x="304800" y="8529"/>
                    <a:pt x="296271" y="0"/>
                    <a:pt x="285750" y="0"/>
                  </a:cubicBezTo>
                  <a:lnTo>
                    <a:pt x="19050" y="0"/>
                  </a:lnTo>
                  <a:cubicBezTo>
                    <a:pt x="8529" y="0"/>
                    <a:pt x="0" y="8529"/>
                    <a:pt x="0" y="19050"/>
                  </a:cubicBezTo>
                  <a:lnTo>
                    <a:pt x="0" y="361950"/>
                  </a:lnTo>
                  <a:cubicBezTo>
                    <a:pt x="0" y="372471"/>
                    <a:pt x="8529" y="381000"/>
                    <a:pt x="19050" y="381000"/>
                  </a:cubicBezTo>
                  <a:lnTo>
                    <a:pt x="123825" y="381000"/>
                  </a:lnTo>
                </a:path>
              </a:pathLst>
            </a:custGeom>
            <a:noFill/>
            <a:ln w="25400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2AC73370-2963-1C9A-5763-BAE47C15D2D4}"/>
                </a:ext>
              </a:extLst>
            </p:cNvPr>
            <p:cNvSpPr/>
            <p:nvPr/>
          </p:nvSpPr>
          <p:spPr>
            <a:xfrm>
              <a:off x="7869316" y="2667000"/>
              <a:ext cx="133350" cy="9525"/>
            </a:xfrm>
            <a:custGeom>
              <a:avLst/>
              <a:gdLst>
                <a:gd name="connsiteX0" fmla="*/ 0 w 133350"/>
                <a:gd name="connsiteY0" fmla="*/ 0 h 9525"/>
                <a:gd name="connsiteX1" fmla="*/ 133350 w 133350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3350" h="9525">
                  <a:moveTo>
                    <a:pt x="0" y="0"/>
                  </a:moveTo>
                  <a:lnTo>
                    <a:pt x="133350" y="0"/>
                  </a:lnTo>
                </a:path>
              </a:pathLst>
            </a:custGeom>
            <a:noFill/>
            <a:ln w="25400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1A5EA9CF-1D80-7E50-5E78-A0B3896BA919}"/>
                </a:ext>
              </a:extLst>
            </p:cNvPr>
            <p:cNvSpPr/>
            <p:nvPr/>
          </p:nvSpPr>
          <p:spPr>
            <a:xfrm>
              <a:off x="7869316" y="2743200"/>
              <a:ext cx="133350" cy="9525"/>
            </a:xfrm>
            <a:custGeom>
              <a:avLst/>
              <a:gdLst>
                <a:gd name="connsiteX0" fmla="*/ 0 w 133350"/>
                <a:gd name="connsiteY0" fmla="*/ 0 h 9525"/>
                <a:gd name="connsiteX1" fmla="*/ 133350 w 133350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3350" h="9525">
                  <a:moveTo>
                    <a:pt x="0" y="0"/>
                  </a:moveTo>
                  <a:lnTo>
                    <a:pt x="133350" y="0"/>
                  </a:lnTo>
                </a:path>
              </a:pathLst>
            </a:custGeom>
            <a:noFill/>
            <a:ln w="25400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18CAE690-948D-532C-49F7-59067956EF08}"/>
                </a:ext>
              </a:extLst>
            </p:cNvPr>
            <p:cNvSpPr/>
            <p:nvPr/>
          </p:nvSpPr>
          <p:spPr>
            <a:xfrm>
              <a:off x="7869316" y="2819400"/>
              <a:ext cx="57150" cy="9525"/>
            </a:xfrm>
            <a:custGeom>
              <a:avLst/>
              <a:gdLst>
                <a:gd name="connsiteX0" fmla="*/ 0 w 57150"/>
                <a:gd name="connsiteY0" fmla="*/ 0 h 9525"/>
                <a:gd name="connsiteX1" fmla="*/ 57150 w 57150"/>
                <a:gd name="connsiteY1" fmla="*/ 0 h 9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7150" h="9525">
                  <a:moveTo>
                    <a:pt x="0" y="0"/>
                  </a:moveTo>
                  <a:lnTo>
                    <a:pt x="57150" y="0"/>
                  </a:lnTo>
                </a:path>
              </a:pathLst>
            </a:custGeom>
            <a:noFill/>
            <a:ln w="25400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078736D4-801D-42FF-5A50-9A1C868991BD}"/>
                </a:ext>
              </a:extLst>
            </p:cNvPr>
            <p:cNvSpPr/>
            <p:nvPr/>
          </p:nvSpPr>
          <p:spPr>
            <a:xfrm>
              <a:off x="7964566" y="2857500"/>
              <a:ext cx="95250" cy="95250"/>
            </a:xfrm>
            <a:custGeom>
              <a:avLst/>
              <a:gdLst>
                <a:gd name="connsiteX0" fmla="*/ 95250 w 95250"/>
                <a:gd name="connsiteY0" fmla="*/ 47625 h 95250"/>
                <a:gd name="connsiteX1" fmla="*/ 81301 w 95250"/>
                <a:gd name="connsiteY1" fmla="*/ 81301 h 95250"/>
                <a:gd name="connsiteX2" fmla="*/ 47625 w 95250"/>
                <a:gd name="connsiteY2" fmla="*/ 95250 h 95250"/>
                <a:gd name="connsiteX3" fmla="*/ 0 w 95250"/>
                <a:gd name="connsiteY3" fmla="*/ 47625 h 95250"/>
                <a:gd name="connsiteX4" fmla="*/ 47625 w 95250"/>
                <a:gd name="connsiteY4" fmla="*/ 0 h 95250"/>
                <a:gd name="connsiteX5" fmla="*/ 95250 w 95250"/>
                <a:gd name="connsiteY5" fmla="*/ 47625 h 95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5250" h="95250">
                  <a:moveTo>
                    <a:pt x="95250" y="47625"/>
                  </a:moveTo>
                  <a:cubicBezTo>
                    <a:pt x="95250" y="60776"/>
                    <a:pt x="89920" y="72682"/>
                    <a:pt x="81301" y="81301"/>
                  </a:cubicBezTo>
                  <a:cubicBezTo>
                    <a:pt x="72682" y="89920"/>
                    <a:pt x="60776" y="95250"/>
                    <a:pt x="47625" y="95250"/>
                  </a:cubicBezTo>
                  <a:cubicBezTo>
                    <a:pt x="21323" y="95250"/>
                    <a:pt x="0" y="73927"/>
                    <a:pt x="0" y="47625"/>
                  </a:cubicBezTo>
                  <a:cubicBezTo>
                    <a:pt x="0" y="21323"/>
                    <a:pt x="21323" y="0"/>
                    <a:pt x="47625" y="0"/>
                  </a:cubicBezTo>
                  <a:cubicBezTo>
                    <a:pt x="73927" y="0"/>
                    <a:pt x="95250" y="21323"/>
                    <a:pt x="95250" y="47625"/>
                  </a:cubicBezTo>
                  <a:close/>
                </a:path>
              </a:pathLst>
            </a:custGeom>
            <a:noFill/>
            <a:ln w="2540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EA6D7E67-0379-688C-5E9E-5496093C7227}"/>
                </a:ext>
              </a:extLst>
            </p:cNvPr>
            <p:cNvSpPr/>
            <p:nvPr/>
          </p:nvSpPr>
          <p:spPr>
            <a:xfrm>
              <a:off x="7964566" y="2857500"/>
              <a:ext cx="114300" cy="114300"/>
            </a:xfrm>
            <a:custGeom>
              <a:avLst/>
              <a:gdLst>
                <a:gd name="connsiteX0" fmla="*/ 114300 w 114300"/>
                <a:gd name="connsiteY0" fmla="*/ 114300 h 114300"/>
                <a:gd name="connsiteX1" fmla="*/ 81301 w 114300"/>
                <a:gd name="connsiteY1" fmla="*/ 81301 h 114300"/>
                <a:gd name="connsiteX2" fmla="*/ 81301 w 114300"/>
                <a:gd name="connsiteY2" fmla="*/ 81301 h 114300"/>
                <a:gd name="connsiteX3" fmla="*/ 95250 w 114300"/>
                <a:gd name="connsiteY3" fmla="*/ 47625 h 114300"/>
                <a:gd name="connsiteX4" fmla="*/ 47625 w 114300"/>
                <a:gd name="connsiteY4" fmla="*/ 0 h 114300"/>
                <a:gd name="connsiteX5" fmla="*/ 0 w 114300"/>
                <a:gd name="connsiteY5" fmla="*/ 47625 h 114300"/>
                <a:gd name="connsiteX6" fmla="*/ 47625 w 114300"/>
                <a:gd name="connsiteY6" fmla="*/ 95250 h 114300"/>
                <a:gd name="connsiteX7" fmla="*/ 81301 w 114300"/>
                <a:gd name="connsiteY7" fmla="*/ 81301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4300" h="114300">
                  <a:moveTo>
                    <a:pt x="114300" y="114300"/>
                  </a:moveTo>
                  <a:lnTo>
                    <a:pt x="81301" y="81301"/>
                  </a:lnTo>
                  <a:moveTo>
                    <a:pt x="81301" y="81301"/>
                  </a:moveTo>
                  <a:cubicBezTo>
                    <a:pt x="89920" y="72682"/>
                    <a:pt x="95250" y="60776"/>
                    <a:pt x="95250" y="47625"/>
                  </a:cubicBezTo>
                  <a:cubicBezTo>
                    <a:pt x="95250" y="21323"/>
                    <a:pt x="73927" y="0"/>
                    <a:pt x="47625" y="0"/>
                  </a:cubicBezTo>
                  <a:cubicBezTo>
                    <a:pt x="21323" y="0"/>
                    <a:pt x="0" y="21323"/>
                    <a:pt x="0" y="47625"/>
                  </a:cubicBezTo>
                  <a:cubicBezTo>
                    <a:pt x="0" y="73927"/>
                    <a:pt x="21323" y="95250"/>
                    <a:pt x="47625" y="95250"/>
                  </a:cubicBezTo>
                  <a:cubicBezTo>
                    <a:pt x="60776" y="95250"/>
                    <a:pt x="72682" y="89920"/>
                    <a:pt x="81301" y="81301"/>
                  </a:cubicBezTo>
                  <a:close/>
                </a:path>
              </a:pathLst>
            </a:custGeom>
            <a:noFill/>
            <a:ln w="25400" cap="rnd">
              <a:solidFill>
                <a:schemeClr val="bg1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cxnSp>
        <p:nvCxnSpPr>
          <p:cNvPr id="87" name="直接连接符 86">
            <a:extLst>
              <a:ext uri="{FF2B5EF4-FFF2-40B4-BE49-F238E27FC236}">
                <a16:creationId xmlns:a16="http://schemas.microsoft.com/office/drawing/2014/main" id="{FEA38FEB-685A-E055-8DBC-C07490D10FE1}"/>
              </a:ext>
            </a:extLst>
          </p:cNvPr>
          <p:cNvCxnSpPr>
            <a:cxnSpLocks/>
          </p:cNvCxnSpPr>
          <p:nvPr/>
        </p:nvCxnSpPr>
        <p:spPr>
          <a:xfrm>
            <a:off x="7788493" y="3705218"/>
            <a:ext cx="287622" cy="0"/>
          </a:xfrm>
          <a:prstGeom prst="line">
            <a:avLst/>
          </a:prstGeom>
          <a:ln w="31750" cap="rnd">
            <a:solidFill>
              <a:schemeClr val="bg1">
                <a:lumMod val="85000"/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椭圆 87">
            <a:extLst>
              <a:ext uri="{FF2B5EF4-FFF2-40B4-BE49-F238E27FC236}">
                <a16:creationId xmlns:a16="http://schemas.microsoft.com/office/drawing/2014/main" id="{388B3B5F-0409-0448-0955-059CD3C5B8B5}"/>
              </a:ext>
            </a:extLst>
          </p:cNvPr>
          <p:cNvSpPr>
            <a:spLocks/>
          </p:cNvSpPr>
          <p:nvPr/>
        </p:nvSpPr>
        <p:spPr>
          <a:xfrm>
            <a:off x="9565298" y="4796887"/>
            <a:ext cx="131858" cy="132265"/>
          </a:xfrm>
          <a:prstGeom prst="ellipse">
            <a:avLst/>
          </a:prstGeom>
          <a:solidFill>
            <a:schemeClr val="accent1"/>
          </a:solidFill>
          <a:ln w="127000">
            <a:solidFill>
              <a:schemeClr val="accent1">
                <a:alpha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62"/>
          </a:p>
        </p:txBody>
      </p:sp>
      <p:sp>
        <p:nvSpPr>
          <p:cNvPr id="89" name="椭圆 88">
            <a:extLst>
              <a:ext uri="{FF2B5EF4-FFF2-40B4-BE49-F238E27FC236}">
                <a16:creationId xmlns:a16="http://schemas.microsoft.com/office/drawing/2014/main" id="{0A5E7EAF-737F-5F85-1457-32E7B7565CFE}"/>
              </a:ext>
            </a:extLst>
          </p:cNvPr>
          <p:cNvSpPr>
            <a:spLocks/>
          </p:cNvSpPr>
          <p:nvPr/>
        </p:nvSpPr>
        <p:spPr>
          <a:xfrm>
            <a:off x="8706279" y="5505228"/>
            <a:ext cx="131858" cy="132265"/>
          </a:xfrm>
          <a:prstGeom prst="ellipse">
            <a:avLst/>
          </a:prstGeom>
          <a:solidFill>
            <a:schemeClr val="accent1"/>
          </a:solidFill>
          <a:ln w="127000">
            <a:solidFill>
              <a:schemeClr val="accent1">
                <a:alpha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62"/>
          </a:p>
        </p:txBody>
      </p:sp>
      <p:sp>
        <p:nvSpPr>
          <p:cNvPr id="90" name="文本框 89">
            <a:extLst>
              <a:ext uri="{FF2B5EF4-FFF2-40B4-BE49-F238E27FC236}">
                <a16:creationId xmlns:a16="http://schemas.microsoft.com/office/drawing/2014/main" id="{3BBC1C18-50FC-6F10-7B1A-BE00EBBF0F2A}"/>
              </a:ext>
            </a:extLst>
          </p:cNvPr>
          <p:cNvSpPr txBox="1"/>
          <p:nvPr/>
        </p:nvSpPr>
        <p:spPr>
          <a:xfrm>
            <a:off x="8903969" y="1675663"/>
            <a:ext cx="1452563" cy="290401"/>
          </a:xfrm>
          <a:prstGeom prst="rect">
            <a:avLst/>
          </a:prstGeom>
          <a:noFill/>
        </p:spPr>
        <p:txBody>
          <a:bodyPr wrap="square" lIns="0" tIns="0" rIns="0" bIns="0" rtlCol="0" anchor="ctr" anchorCtr="1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1600" spc="25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思源黑体 CN Light" panose="020B0300000000000000" pitchFamily="34" charset="-122"/>
              </a:rPr>
              <a:t>风能</a:t>
            </a:r>
          </a:p>
        </p:txBody>
      </p:sp>
      <p:sp>
        <p:nvSpPr>
          <p:cNvPr id="91" name="文本框 90">
            <a:extLst>
              <a:ext uri="{FF2B5EF4-FFF2-40B4-BE49-F238E27FC236}">
                <a16:creationId xmlns:a16="http://schemas.microsoft.com/office/drawing/2014/main" id="{2872F252-2D9B-BE84-3B6A-8EFFE22F186A}"/>
              </a:ext>
            </a:extLst>
          </p:cNvPr>
          <p:cNvSpPr txBox="1"/>
          <p:nvPr/>
        </p:nvSpPr>
        <p:spPr>
          <a:xfrm>
            <a:off x="9729787" y="2371781"/>
            <a:ext cx="1452563" cy="290401"/>
          </a:xfrm>
          <a:prstGeom prst="rect">
            <a:avLst/>
          </a:prstGeom>
          <a:noFill/>
        </p:spPr>
        <p:txBody>
          <a:bodyPr wrap="square" lIns="0" tIns="0" rIns="0" bIns="0" rtlCol="0" anchor="ctr" anchorCtr="1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1600" spc="25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思源黑体 CN Light" panose="020B0300000000000000" pitchFamily="34" charset="-122"/>
              </a:rPr>
              <a:t>核能</a:t>
            </a:r>
          </a:p>
        </p:txBody>
      </p:sp>
      <p:sp>
        <p:nvSpPr>
          <p:cNvPr id="92" name="文本框 91">
            <a:extLst>
              <a:ext uri="{FF2B5EF4-FFF2-40B4-BE49-F238E27FC236}">
                <a16:creationId xmlns:a16="http://schemas.microsoft.com/office/drawing/2014/main" id="{DC06E16B-1D85-2186-7410-B797356D5EA9}"/>
              </a:ext>
            </a:extLst>
          </p:cNvPr>
          <p:cNvSpPr txBox="1"/>
          <p:nvPr/>
        </p:nvSpPr>
        <p:spPr>
          <a:xfrm>
            <a:off x="9729787" y="4706992"/>
            <a:ext cx="1452563" cy="290401"/>
          </a:xfrm>
          <a:prstGeom prst="rect">
            <a:avLst/>
          </a:prstGeom>
          <a:noFill/>
        </p:spPr>
        <p:txBody>
          <a:bodyPr wrap="square" lIns="0" tIns="0" rIns="0" bIns="0" rtlCol="0" anchor="ctr" anchorCtr="1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1600" spc="25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思源黑体 CN Light" panose="020B0300000000000000" pitchFamily="34" charset="-122"/>
              </a:rPr>
              <a:t>生物能</a:t>
            </a:r>
          </a:p>
        </p:txBody>
      </p:sp>
      <p:sp>
        <p:nvSpPr>
          <p:cNvPr id="93" name="文本框 92">
            <a:extLst>
              <a:ext uri="{FF2B5EF4-FFF2-40B4-BE49-F238E27FC236}">
                <a16:creationId xmlns:a16="http://schemas.microsoft.com/office/drawing/2014/main" id="{53D46BCB-A650-5AD2-2B4C-DFF5928D0378}"/>
              </a:ext>
            </a:extLst>
          </p:cNvPr>
          <p:cNvSpPr txBox="1"/>
          <p:nvPr/>
        </p:nvSpPr>
        <p:spPr>
          <a:xfrm>
            <a:off x="8903969" y="5416606"/>
            <a:ext cx="1452563" cy="290401"/>
          </a:xfrm>
          <a:prstGeom prst="rect">
            <a:avLst/>
          </a:prstGeom>
          <a:noFill/>
        </p:spPr>
        <p:txBody>
          <a:bodyPr wrap="square" lIns="0" tIns="0" rIns="0" bIns="0" rtlCol="0" anchor="ctr" anchorCtr="1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1600" spc="25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思源黑体 CN Light" panose="020B0300000000000000" pitchFamily="34" charset="-122"/>
              </a:rPr>
              <a:t>太阳能</a:t>
            </a:r>
          </a:p>
        </p:txBody>
      </p:sp>
      <p:sp>
        <p:nvSpPr>
          <p:cNvPr id="94" name="椭圆 93">
            <a:extLst>
              <a:ext uri="{FF2B5EF4-FFF2-40B4-BE49-F238E27FC236}">
                <a16:creationId xmlns:a16="http://schemas.microsoft.com/office/drawing/2014/main" id="{D8EB8CAA-4778-BB7D-76B4-1EFE53CC7C8C}"/>
              </a:ext>
            </a:extLst>
          </p:cNvPr>
          <p:cNvSpPr>
            <a:spLocks/>
          </p:cNvSpPr>
          <p:nvPr/>
        </p:nvSpPr>
        <p:spPr>
          <a:xfrm>
            <a:off x="3361802" y="5505227"/>
            <a:ext cx="131858" cy="132265"/>
          </a:xfrm>
          <a:prstGeom prst="ellipse">
            <a:avLst/>
          </a:prstGeom>
          <a:solidFill>
            <a:schemeClr val="accent1"/>
          </a:solidFill>
          <a:ln w="127000">
            <a:solidFill>
              <a:schemeClr val="accent1">
                <a:alpha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62"/>
          </a:p>
        </p:txBody>
      </p:sp>
      <p:sp>
        <p:nvSpPr>
          <p:cNvPr id="95" name="椭圆 94">
            <a:extLst>
              <a:ext uri="{FF2B5EF4-FFF2-40B4-BE49-F238E27FC236}">
                <a16:creationId xmlns:a16="http://schemas.microsoft.com/office/drawing/2014/main" id="{76230425-B9C1-C4C3-AD15-79B1919DEE53}"/>
              </a:ext>
            </a:extLst>
          </p:cNvPr>
          <p:cNvSpPr>
            <a:spLocks/>
          </p:cNvSpPr>
          <p:nvPr/>
        </p:nvSpPr>
        <p:spPr>
          <a:xfrm>
            <a:off x="2494845" y="4796887"/>
            <a:ext cx="131858" cy="132265"/>
          </a:xfrm>
          <a:prstGeom prst="ellipse">
            <a:avLst/>
          </a:prstGeom>
          <a:solidFill>
            <a:schemeClr val="accent1"/>
          </a:solidFill>
          <a:ln w="127000">
            <a:solidFill>
              <a:schemeClr val="accent1">
                <a:alpha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62"/>
          </a:p>
        </p:txBody>
      </p:sp>
      <p:sp>
        <p:nvSpPr>
          <p:cNvPr id="96" name="椭圆 95">
            <a:extLst>
              <a:ext uri="{FF2B5EF4-FFF2-40B4-BE49-F238E27FC236}">
                <a16:creationId xmlns:a16="http://schemas.microsoft.com/office/drawing/2014/main" id="{4CA572D5-9B72-4247-45C0-BF638B0F464D}"/>
              </a:ext>
            </a:extLst>
          </p:cNvPr>
          <p:cNvSpPr>
            <a:spLocks/>
          </p:cNvSpPr>
          <p:nvPr/>
        </p:nvSpPr>
        <p:spPr>
          <a:xfrm>
            <a:off x="9565298" y="2471196"/>
            <a:ext cx="131858" cy="132265"/>
          </a:xfrm>
          <a:prstGeom prst="ellipse">
            <a:avLst/>
          </a:prstGeom>
          <a:solidFill>
            <a:schemeClr val="accent1"/>
          </a:solidFill>
          <a:ln w="127000">
            <a:solidFill>
              <a:schemeClr val="accent1">
                <a:alpha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62"/>
          </a:p>
        </p:txBody>
      </p:sp>
      <p:sp>
        <p:nvSpPr>
          <p:cNvPr id="97" name="椭圆 96">
            <a:extLst>
              <a:ext uri="{FF2B5EF4-FFF2-40B4-BE49-F238E27FC236}">
                <a16:creationId xmlns:a16="http://schemas.microsoft.com/office/drawing/2014/main" id="{30789296-F076-1C43-1C5E-89E3983EC843}"/>
              </a:ext>
            </a:extLst>
          </p:cNvPr>
          <p:cNvSpPr>
            <a:spLocks/>
          </p:cNvSpPr>
          <p:nvPr/>
        </p:nvSpPr>
        <p:spPr>
          <a:xfrm>
            <a:off x="2494845" y="2471196"/>
            <a:ext cx="131858" cy="132265"/>
          </a:xfrm>
          <a:prstGeom prst="ellipse">
            <a:avLst/>
          </a:prstGeom>
          <a:solidFill>
            <a:schemeClr val="accent1"/>
          </a:solidFill>
          <a:ln w="127000">
            <a:solidFill>
              <a:schemeClr val="accent1">
                <a:alpha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62"/>
          </a:p>
        </p:txBody>
      </p:sp>
      <p:sp>
        <p:nvSpPr>
          <p:cNvPr id="98" name="椭圆 97">
            <a:extLst>
              <a:ext uri="{FF2B5EF4-FFF2-40B4-BE49-F238E27FC236}">
                <a16:creationId xmlns:a16="http://schemas.microsoft.com/office/drawing/2014/main" id="{F5F3C379-B3B8-1FA4-F59D-834662DDEEAD}"/>
              </a:ext>
            </a:extLst>
          </p:cNvPr>
          <p:cNvSpPr>
            <a:spLocks/>
          </p:cNvSpPr>
          <p:nvPr/>
        </p:nvSpPr>
        <p:spPr>
          <a:xfrm>
            <a:off x="8706279" y="1766347"/>
            <a:ext cx="131858" cy="132265"/>
          </a:xfrm>
          <a:prstGeom prst="ellipse">
            <a:avLst/>
          </a:prstGeom>
          <a:solidFill>
            <a:schemeClr val="accent1"/>
          </a:solidFill>
          <a:ln w="127000">
            <a:solidFill>
              <a:schemeClr val="accent1">
                <a:alpha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62"/>
          </a:p>
        </p:txBody>
      </p:sp>
      <p:sp>
        <p:nvSpPr>
          <p:cNvPr id="99" name="椭圆 98">
            <a:extLst>
              <a:ext uri="{FF2B5EF4-FFF2-40B4-BE49-F238E27FC236}">
                <a16:creationId xmlns:a16="http://schemas.microsoft.com/office/drawing/2014/main" id="{60D3C7FA-DD6F-46D6-A7D0-1B0FEEDA1BC2}"/>
              </a:ext>
            </a:extLst>
          </p:cNvPr>
          <p:cNvSpPr>
            <a:spLocks/>
          </p:cNvSpPr>
          <p:nvPr/>
        </p:nvSpPr>
        <p:spPr>
          <a:xfrm>
            <a:off x="3361802" y="1766347"/>
            <a:ext cx="131858" cy="132265"/>
          </a:xfrm>
          <a:prstGeom prst="ellipse">
            <a:avLst/>
          </a:prstGeom>
          <a:solidFill>
            <a:schemeClr val="accent1"/>
          </a:solidFill>
          <a:ln w="127000">
            <a:solidFill>
              <a:schemeClr val="accent1">
                <a:alpha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62"/>
          </a:p>
        </p:txBody>
      </p:sp>
      <p:sp>
        <p:nvSpPr>
          <p:cNvPr id="100" name="文本框 99">
            <a:extLst>
              <a:ext uri="{FF2B5EF4-FFF2-40B4-BE49-F238E27FC236}">
                <a16:creationId xmlns:a16="http://schemas.microsoft.com/office/drawing/2014/main" id="{C17A8613-63F4-8788-C3F2-F9FDC9EFCE05}"/>
              </a:ext>
            </a:extLst>
          </p:cNvPr>
          <p:cNvSpPr txBox="1"/>
          <p:nvPr/>
        </p:nvSpPr>
        <p:spPr>
          <a:xfrm>
            <a:off x="1872450" y="1675663"/>
            <a:ext cx="1452563" cy="290401"/>
          </a:xfrm>
          <a:prstGeom prst="rect">
            <a:avLst/>
          </a:prstGeom>
          <a:noFill/>
        </p:spPr>
        <p:txBody>
          <a:bodyPr wrap="square" lIns="0" tIns="0" rIns="0" bIns="0" rtlCol="0" anchor="ctr" anchorCtr="1">
            <a:spAutoFit/>
          </a:bodyPr>
          <a:lstStyle/>
          <a:p>
            <a:pPr algn="l">
              <a:lnSpc>
                <a:spcPct val="125000"/>
              </a:lnSpc>
            </a:pPr>
            <a:r>
              <a:rPr lang="zh-CN" altLang="en-US" sz="1600" spc="25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思源黑体 CN Light" panose="020B0300000000000000" pitchFamily="34" charset="-122"/>
              </a:rPr>
              <a:t>风能</a:t>
            </a:r>
          </a:p>
        </p:txBody>
      </p:sp>
      <p:sp>
        <p:nvSpPr>
          <p:cNvPr id="101" name="文本框 100">
            <a:extLst>
              <a:ext uri="{FF2B5EF4-FFF2-40B4-BE49-F238E27FC236}">
                <a16:creationId xmlns:a16="http://schemas.microsoft.com/office/drawing/2014/main" id="{7D79A861-BD65-79B4-7A33-68CEA7D1AE7B}"/>
              </a:ext>
            </a:extLst>
          </p:cNvPr>
          <p:cNvSpPr txBox="1"/>
          <p:nvPr/>
        </p:nvSpPr>
        <p:spPr>
          <a:xfrm>
            <a:off x="1046958" y="2371781"/>
            <a:ext cx="1452563" cy="290401"/>
          </a:xfrm>
          <a:prstGeom prst="rect">
            <a:avLst/>
          </a:prstGeom>
          <a:noFill/>
        </p:spPr>
        <p:txBody>
          <a:bodyPr wrap="square" lIns="0" tIns="0" rIns="0" bIns="0" rtlCol="0" anchor="ctr" anchorCtr="1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1600" spc="25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思源黑体 CN Light" panose="020B0300000000000000" pitchFamily="34" charset="-122"/>
              </a:rPr>
              <a:t>核能</a:t>
            </a:r>
          </a:p>
        </p:txBody>
      </p:sp>
      <p:sp>
        <p:nvSpPr>
          <p:cNvPr id="102" name="文本框 101">
            <a:extLst>
              <a:ext uri="{FF2B5EF4-FFF2-40B4-BE49-F238E27FC236}">
                <a16:creationId xmlns:a16="http://schemas.microsoft.com/office/drawing/2014/main" id="{0D51E765-0150-62F6-23A1-280C9E9EAA98}"/>
              </a:ext>
            </a:extLst>
          </p:cNvPr>
          <p:cNvSpPr txBox="1"/>
          <p:nvPr/>
        </p:nvSpPr>
        <p:spPr>
          <a:xfrm>
            <a:off x="1049338" y="4706992"/>
            <a:ext cx="1452563" cy="290401"/>
          </a:xfrm>
          <a:prstGeom prst="rect">
            <a:avLst/>
          </a:prstGeom>
          <a:noFill/>
        </p:spPr>
        <p:txBody>
          <a:bodyPr wrap="square" lIns="0" tIns="0" rIns="0" bIns="0" rtlCol="0" anchor="ctr" anchorCtr="1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1600" spc="25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思源黑体 CN Light" panose="020B0300000000000000" pitchFamily="34" charset="-122"/>
              </a:rPr>
              <a:t>生物能</a:t>
            </a:r>
          </a:p>
        </p:txBody>
      </p:sp>
      <p:sp>
        <p:nvSpPr>
          <p:cNvPr id="103" name="文本框 102">
            <a:extLst>
              <a:ext uri="{FF2B5EF4-FFF2-40B4-BE49-F238E27FC236}">
                <a16:creationId xmlns:a16="http://schemas.microsoft.com/office/drawing/2014/main" id="{FFA97726-C80F-C1AD-4DB9-9763017B2D57}"/>
              </a:ext>
            </a:extLst>
          </p:cNvPr>
          <p:cNvSpPr txBox="1"/>
          <p:nvPr/>
        </p:nvSpPr>
        <p:spPr>
          <a:xfrm>
            <a:off x="1872450" y="5416606"/>
            <a:ext cx="1452563" cy="290401"/>
          </a:xfrm>
          <a:prstGeom prst="rect">
            <a:avLst/>
          </a:prstGeom>
          <a:noFill/>
        </p:spPr>
        <p:txBody>
          <a:bodyPr wrap="square" lIns="0" tIns="0" rIns="0" bIns="0" rtlCol="0" anchor="ctr" anchorCtr="1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1600" spc="25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思源黑体 CN Light" panose="020B0300000000000000" pitchFamily="34" charset="-122"/>
              </a:rPr>
              <a:t>太阳能</a:t>
            </a:r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407C6653-62C8-09F7-0ED8-953A213E0E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能源互联的经验与教训</a:t>
            </a:r>
          </a:p>
        </p:txBody>
      </p:sp>
    </p:spTree>
    <p:extLst>
      <p:ext uri="{BB962C8B-B14F-4D97-AF65-F5344CB8AC3E}">
        <p14:creationId xmlns:p14="http://schemas.microsoft.com/office/powerpoint/2010/main" val="87533453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泪滴形 4">
            <a:extLst>
              <a:ext uri="{FF2B5EF4-FFF2-40B4-BE49-F238E27FC236}">
                <a16:creationId xmlns:a16="http://schemas.microsoft.com/office/drawing/2014/main" id="{F6B68EB7-DA96-7A78-8634-24ECF79A85EE}"/>
              </a:ext>
            </a:extLst>
          </p:cNvPr>
          <p:cNvSpPr/>
          <p:nvPr/>
        </p:nvSpPr>
        <p:spPr>
          <a:xfrm rot="2700000">
            <a:off x="574223" y="2017486"/>
            <a:ext cx="3381828" cy="3381828"/>
          </a:xfrm>
          <a:prstGeom prst="teardrop">
            <a:avLst/>
          </a:prstGeom>
          <a:gradFill>
            <a:gsLst>
              <a:gs pos="88000">
                <a:schemeClr val="accent2"/>
              </a:gs>
              <a:gs pos="0">
                <a:schemeClr val="accent1"/>
              </a:gs>
            </a:gsLst>
            <a:lin ang="2700000" scaled="0"/>
          </a:gradFill>
          <a:ln>
            <a:noFill/>
          </a:ln>
          <a:effectLst>
            <a:outerShdw blurRad="254000" dist="254000" dir="5400000" algn="t" rotWithShape="0">
              <a:schemeClr val="accent1"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26403D99-210B-0E4A-9B8B-C1B93CA54ADF}"/>
              </a:ext>
            </a:extLst>
          </p:cNvPr>
          <p:cNvSpPr/>
          <p:nvPr/>
        </p:nvSpPr>
        <p:spPr>
          <a:xfrm flipH="1">
            <a:off x="834574" y="2282826"/>
            <a:ext cx="2851150" cy="28511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B8D8C5DD-09B1-9C10-7078-816814183855}"/>
              </a:ext>
            </a:extLst>
          </p:cNvPr>
          <p:cNvSpPr>
            <a:spLocks/>
          </p:cNvSpPr>
          <p:nvPr/>
        </p:nvSpPr>
        <p:spPr>
          <a:xfrm flipH="1">
            <a:off x="1087424" y="2535676"/>
            <a:ext cx="2345450" cy="2345450"/>
          </a:xfrm>
          <a:prstGeom prst="ellipse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508000" dist="317500" dir="4200000" sx="90000" sy="90000" algn="t" rotWithShape="0">
              <a:schemeClr val="accent1"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>
              <a:solidFill>
                <a:srgbClr val="5D88A8">
                  <a:lumMod val="20000"/>
                  <a:lumOff val="80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E2190836-B7F2-8DAE-F631-DC031A7AA0E6}"/>
              </a:ext>
            </a:extLst>
          </p:cNvPr>
          <p:cNvGrpSpPr/>
          <p:nvPr/>
        </p:nvGrpSpPr>
        <p:grpSpPr>
          <a:xfrm>
            <a:off x="4636064" y="3053186"/>
            <a:ext cx="6418016" cy="1303444"/>
            <a:chOff x="767644" y="3053186"/>
            <a:chExt cx="6418016" cy="1303444"/>
          </a:xfrm>
        </p:grpSpPr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id="{72E509D4-0E2E-CE90-3E8B-9E6616A2736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511159" y="3713163"/>
              <a:ext cx="0" cy="643467"/>
            </a:xfrm>
            <a:prstGeom prst="line">
              <a:avLst/>
            </a:prstGeom>
            <a:ln w="19050" cap="rnd">
              <a:solidFill>
                <a:schemeClr val="bg1">
                  <a:lumMod val="65000"/>
                </a:schemeClr>
              </a:solidFill>
              <a:headEnd type="oval"/>
              <a:tailEnd type="non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id="{C52ACE5C-FEA4-20BB-3593-10B755E81E8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976653" y="3713163"/>
              <a:ext cx="0" cy="643467"/>
            </a:xfrm>
            <a:prstGeom prst="line">
              <a:avLst/>
            </a:prstGeom>
            <a:ln w="19050" cap="rnd">
              <a:solidFill>
                <a:schemeClr val="bg1">
                  <a:lumMod val="65000"/>
                </a:schemeClr>
              </a:solidFill>
              <a:headEnd type="oval"/>
              <a:tailEnd type="non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42907693-A97F-9387-6B17-00D25778B19F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442145" y="3713163"/>
              <a:ext cx="0" cy="643467"/>
            </a:xfrm>
            <a:prstGeom prst="line">
              <a:avLst/>
            </a:prstGeom>
            <a:ln w="19050" cap="rnd">
              <a:solidFill>
                <a:schemeClr val="bg1">
                  <a:lumMod val="65000"/>
                </a:schemeClr>
              </a:solidFill>
              <a:headEnd type="oval"/>
              <a:tailEnd type="non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FCAA4E66-EEE5-A9A6-D5B8-EE612AF99BF8}"/>
                </a:ext>
              </a:extLst>
            </p:cNvPr>
            <p:cNvCxnSpPr>
              <a:cxnSpLocks/>
            </p:cNvCxnSpPr>
            <p:nvPr/>
          </p:nvCxnSpPr>
          <p:spPr>
            <a:xfrm>
              <a:off x="2743906" y="3053186"/>
              <a:ext cx="0" cy="643467"/>
            </a:xfrm>
            <a:prstGeom prst="line">
              <a:avLst/>
            </a:prstGeom>
            <a:ln w="19050" cap="rnd">
              <a:solidFill>
                <a:schemeClr val="bg1">
                  <a:lumMod val="65000"/>
                </a:schemeClr>
              </a:solidFill>
              <a:headEnd type="oval"/>
              <a:tailEnd type="non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FF1D5FA5-118D-1ED8-F971-A74C1DFC38B4}"/>
                </a:ext>
              </a:extLst>
            </p:cNvPr>
            <p:cNvCxnSpPr>
              <a:cxnSpLocks/>
            </p:cNvCxnSpPr>
            <p:nvPr/>
          </p:nvCxnSpPr>
          <p:spPr>
            <a:xfrm>
              <a:off x="5209400" y="3053186"/>
              <a:ext cx="0" cy="643467"/>
            </a:xfrm>
            <a:prstGeom prst="line">
              <a:avLst/>
            </a:prstGeom>
            <a:ln w="19050" cap="rnd">
              <a:solidFill>
                <a:schemeClr val="bg1">
                  <a:lumMod val="65000"/>
                </a:schemeClr>
              </a:solidFill>
              <a:headEnd type="oval"/>
              <a:tailEnd type="non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id="{FC4A203B-2B26-3D99-6054-0BD07031FBA7}"/>
                </a:ext>
              </a:extLst>
            </p:cNvPr>
            <p:cNvCxnSpPr>
              <a:cxnSpLocks/>
            </p:cNvCxnSpPr>
            <p:nvPr/>
          </p:nvCxnSpPr>
          <p:spPr>
            <a:xfrm>
              <a:off x="767644" y="3708400"/>
              <a:ext cx="6418016" cy="0"/>
            </a:xfrm>
            <a:prstGeom prst="line">
              <a:avLst/>
            </a:prstGeom>
            <a:ln w="19050" cap="rnd">
              <a:solidFill>
                <a:schemeClr val="accent1"/>
              </a:solidFill>
              <a:tailEnd type="non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55E3B55C-FDAE-4AB3-CC4A-FE95C06D4D6F}"/>
              </a:ext>
            </a:extLst>
          </p:cNvPr>
          <p:cNvGrpSpPr/>
          <p:nvPr/>
        </p:nvGrpSpPr>
        <p:grpSpPr>
          <a:xfrm>
            <a:off x="5916882" y="2561913"/>
            <a:ext cx="1397000" cy="353848"/>
            <a:chOff x="10256950" y="3585533"/>
            <a:chExt cx="1397000" cy="353848"/>
          </a:xfrm>
        </p:grpSpPr>
        <p:sp>
          <p:nvSpPr>
            <p:cNvPr id="16" name="矩形: 圆角 15">
              <a:extLst>
                <a:ext uri="{FF2B5EF4-FFF2-40B4-BE49-F238E27FC236}">
                  <a16:creationId xmlns:a16="http://schemas.microsoft.com/office/drawing/2014/main" id="{E94400F1-63C8-E931-8CCD-4437D53F0683}"/>
                </a:ext>
              </a:extLst>
            </p:cNvPr>
            <p:cNvSpPr/>
            <p:nvPr/>
          </p:nvSpPr>
          <p:spPr>
            <a:xfrm>
              <a:off x="10256950" y="3596481"/>
              <a:ext cx="1397000" cy="3429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ffectLst>
              <a:outerShdw blurRad="190500" dist="152400" dir="5400000" algn="ctr" rotWithShape="0">
                <a:schemeClr val="accent2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35E6FDAC-6A3B-7582-1630-DBAD26BDB009}"/>
                </a:ext>
              </a:extLst>
            </p:cNvPr>
            <p:cNvSpPr txBox="1"/>
            <p:nvPr/>
          </p:nvSpPr>
          <p:spPr>
            <a:xfrm>
              <a:off x="10567381" y="3585533"/>
              <a:ext cx="831474" cy="326693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1">
              <a:spAutoFit/>
            </a:bodyPr>
            <a:lstStyle/>
            <a:p>
              <a:pPr algn="l">
                <a:lnSpc>
                  <a:spcPct val="125000"/>
                </a:lnSpc>
              </a:pPr>
              <a:r>
                <a:rPr lang="zh-CN" altLang="en-US" spc="250" dirty="0">
                  <a:solidFill>
                    <a:schemeClr val="bg1"/>
                  </a:solidFill>
                  <a:latin typeface="+mn-ea"/>
                  <a:sym typeface="思源黑体 CN Light" panose="020B0300000000000000" pitchFamily="34" charset="-122"/>
                </a:rPr>
                <a:t>核能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73F1F06C-9EC6-93D2-F22A-69E24CC64CBE}"/>
              </a:ext>
            </a:extLst>
          </p:cNvPr>
          <p:cNvGrpSpPr/>
          <p:nvPr/>
        </p:nvGrpSpPr>
        <p:grpSpPr>
          <a:xfrm>
            <a:off x="8378142" y="2561913"/>
            <a:ext cx="1397000" cy="353848"/>
            <a:chOff x="10256950" y="3585533"/>
            <a:chExt cx="1397000" cy="353848"/>
          </a:xfrm>
        </p:grpSpPr>
        <p:sp>
          <p:nvSpPr>
            <p:cNvPr id="19" name="矩形: 圆角 18">
              <a:extLst>
                <a:ext uri="{FF2B5EF4-FFF2-40B4-BE49-F238E27FC236}">
                  <a16:creationId xmlns:a16="http://schemas.microsoft.com/office/drawing/2014/main" id="{69A4ADC2-8772-2E49-E746-4DED22D39C56}"/>
                </a:ext>
              </a:extLst>
            </p:cNvPr>
            <p:cNvSpPr/>
            <p:nvPr/>
          </p:nvSpPr>
          <p:spPr>
            <a:xfrm>
              <a:off x="10256950" y="3596481"/>
              <a:ext cx="1397000" cy="3429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  <a:effectLst>
              <a:outerShdw blurRad="190500" dist="152400" dir="5400000" algn="ctr" rotWithShape="0">
                <a:schemeClr val="accent2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9BD26D27-707C-C267-D575-18934253E793}"/>
                </a:ext>
              </a:extLst>
            </p:cNvPr>
            <p:cNvSpPr txBox="1"/>
            <p:nvPr/>
          </p:nvSpPr>
          <p:spPr>
            <a:xfrm>
              <a:off x="10567381" y="3585533"/>
              <a:ext cx="831474" cy="326693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1">
              <a:spAutoFit/>
            </a:bodyPr>
            <a:lstStyle/>
            <a:p>
              <a:pPr algn="l">
                <a:lnSpc>
                  <a:spcPct val="125000"/>
                </a:lnSpc>
              </a:pPr>
              <a:r>
                <a:rPr lang="zh-CN" altLang="en-US" spc="250" dirty="0">
                  <a:solidFill>
                    <a:schemeClr val="bg1"/>
                  </a:solidFill>
                  <a:latin typeface="+mn-ea"/>
                  <a:sym typeface="思源黑体 CN Light" panose="020B0300000000000000" pitchFamily="34" charset="-122"/>
                </a:rPr>
                <a:t>生物能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6520DE2F-983F-B57A-19FE-CBFD19EBE2A3}"/>
              </a:ext>
            </a:extLst>
          </p:cNvPr>
          <p:cNvGrpSpPr/>
          <p:nvPr/>
        </p:nvGrpSpPr>
        <p:grpSpPr>
          <a:xfrm>
            <a:off x="9620202" y="4505013"/>
            <a:ext cx="1397000" cy="353848"/>
            <a:chOff x="10256950" y="3585533"/>
            <a:chExt cx="1397000" cy="353848"/>
          </a:xfrm>
        </p:grpSpPr>
        <p:sp>
          <p:nvSpPr>
            <p:cNvPr id="22" name="矩形: 圆角 21">
              <a:extLst>
                <a:ext uri="{FF2B5EF4-FFF2-40B4-BE49-F238E27FC236}">
                  <a16:creationId xmlns:a16="http://schemas.microsoft.com/office/drawing/2014/main" id="{D99CDB3A-264D-F67C-A8E6-5650F4F5B97F}"/>
                </a:ext>
              </a:extLst>
            </p:cNvPr>
            <p:cNvSpPr/>
            <p:nvPr/>
          </p:nvSpPr>
          <p:spPr>
            <a:xfrm>
              <a:off x="10256950" y="3596481"/>
              <a:ext cx="1397000" cy="3429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>
              <a:outerShdw blurRad="190500" dist="152400" dir="5400000" algn="ctr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6C319D1F-7849-ABDF-DF22-5EAD05024485}"/>
                </a:ext>
              </a:extLst>
            </p:cNvPr>
            <p:cNvSpPr txBox="1"/>
            <p:nvPr/>
          </p:nvSpPr>
          <p:spPr>
            <a:xfrm>
              <a:off x="10567381" y="3585533"/>
              <a:ext cx="831474" cy="326693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1">
              <a:spAutoFit/>
            </a:bodyPr>
            <a:lstStyle/>
            <a:p>
              <a:pPr algn="l">
                <a:lnSpc>
                  <a:spcPct val="125000"/>
                </a:lnSpc>
              </a:pPr>
              <a:r>
                <a:rPr lang="zh-CN" altLang="en-US" spc="250" dirty="0">
                  <a:solidFill>
                    <a:schemeClr val="bg1"/>
                  </a:solidFill>
                  <a:latin typeface="+mn-ea"/>
                  <a:sym typeface="思源黑体 CN Light" panose="020B0300000000000000" pitchFamily="34" charset="-122"/>
                </a:rPr>
                <a:t>海洋能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50951A99-3812-5AF3-D61E-CA42C2AD9006}"/>
              </a:ext>
            </a:extLst>
          </p:cNvPr>
          <p:cNvGrpSpPr/>
          <p:nvPr/>
        </p:nvGrpSpPr>
        <p:grpSpPr>
          <a:xfrm>
            <a:off x="7151322" y="4505013"/>
            <a:ext cx="1397000" cy="353848"/>
            <a:chOff x="10256950" y="3585533"/>
            <a:chExt cx="1397000" cy="353848"/>
          </a:xfrm>
        </p:grpSpPr>
        <p:sp>
          <p:nvSpPr>
            <p:cNvPr id="25" name="矩形: 圆角 24">
              <a:extLst>
                <a:ext uri="{FF2B5EF4-FFF2-40B4-BE49-F238E27FC236}">
                  <a16:creationId xmlns:a16="http://schemas.microsoft.com/office/drawing/2014/main" id="{2B1D4DD1-6427-5951-D939-C479A3DA5698}"/>
                </a:ext>
              </a:extLst>
            </p:cNvPr>
            <p:cNvSpPr/>
            <p:nvPr/>
          </p:nvSpPr>
          <p:spPr>
            <a:xfrm>
              <a:off x="10256950" y="3596481"/>
              <a:ext cx="1397000" cy="3429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>
              <a:outerShdw blurRad="190500" dist="152400" dir="5400000" algn="ctr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68F96E25-A500-FD58-034C-932D02C2C292}"/>
                </a:ext>
              </a:extLst>
            </p:cNvPr>
            <p:cNvSpPr txBox="1"/>
            <p:nvPr/>
          </p:nvSpPr>
          <p:spPr>
            <a:xfrm>
              <a:off x="10567381" y="3585533"/>
              <a:ext cx="831474" cy="326693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1">
              <a:spAutoFit/>
            </a:bodyPr>
            <a:lstStyle/>
            <a:p>
              <a:pPr algn="l">
                <a:lnSpc>
                  <a:spcPct val="125000"/>
                </a:lnSpc>
              </a:pPr>
              <a:r>
                <a:rPr lang="zh-CN" altLang="en-US" spc="250" dirty="0">
                  <a:solidFill>
                    <a:schemeClr val="bg1"/>
                  </a:solidFill>
                  <a:latin typeface="+mn-ea"/>
                  <a:sym typeface="思源黑体 CN Light" panose="020B0300000000000000" pitchFamily="34" charset="-122"/>
                </a:rPr>
                <a:t>太阳能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D1772E1D-6EC5-21E5-EF33-4E53396DFBAE}"/>
              </a:ext>
            </a:extLst>
          </p:cNvPr>
          <p:cNvGrpSpPr/>
          <p:nvPr/>
        </p:nvGrpSpPr>
        <p:grpSpPr>
          <a:xfrm>
            <a:off x="4682442" y="4505013"/>
            <a:ext cx="1397000" cy="353848"/>
            <a:chOff x="10256950" y="3585533"/>
            <a:chExt cx="1397000" cy="353848"/>
          </a:xfrm>
        </p:grpSpPr>
        <p:sp>
          <p:nvSpPr>
            <p:cNvPr id="28" name="矩形: 圆角 27">
              <a:extLst>
                <a:ext uri="{FF2B5EF4-FFF2-40B4-BE49-F238E27FC236}">
                  <a16:creationId xmlns:a16="http://schemas.microsoft.com/office/drawing/2014/main" id="{C0D6EF4A-F5E0-CEEC-C895-B505738B7F07}"/>
                </a:ext>
              </a:extLst>
            </p:cNvPr>
            <p:cNvSpPr/>
            <p:nvPr/>
          </p:nvSpPr>
          <p:spPr>
            <a:xfrm>
              <a:off x="10256950" y="3596481"/>
              <a:ext cx="1397000" cy="3429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  <a:effectLst>
              <a:outerShdw blurRad="190500" dist="152400" dir="5400000" algn="ctr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29621435-BFD2-DF2C-C1E8-3810D4FB899C}"/>
                </a:ext>
              </a:extLst>
            </p:cNvPr>
            <p:cNvSpPr txBox="1"/>
            <p:nvPr/>
          </p:nvSpPr>
          <p:spPr>
            <a:xfrm>
              <a:off x="10567381" y="3585533"/>
              <a:ext cx="831474" cy="326693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1">
              <a:spAutoFit/>
            </a:bodyPr>
            <a:lstStyle/>
            <a:p>
              <a:pPr algn="l">
                <a:lnSpc>
                  <a:spcPct val="125000"/>
                </a:lnSpc>
              </a:pPr>
              <a:r>
                <a:rPr lang="zh-CN" altLang="en-US" spc="250" dirty="0">
                  <a:solidFill>
                    <a:schemeClr val="bg1"/>
                  </a:solidFill>
                  <a:latin typeface="+mn-ea"/>
                  <a:sym typeface="思源黑体 CN Light" panose="020B0300000000000000" pitchFamily="34" charset="-122"/>
                </a:rPr>
                <a:t>风能</a:t>
              </a:r>
            </a:p>
          </p:txBody>
        </p:sp>
      </p:grpSp>
      <p:sp>
        <p:nvSpPr>
          <p:cNvPr id="30" name="弧形 29">
            <a:extLst>
              <a:ext uri="{FF2B5EF4-FFF2-40B4-BE49-F238E27FC236}">
                <a16:creationId xmlns:a16="http://schemas.microsoft.com/office/drawing/2014/main" id="{E440799B-C4C6-5C32-F6D0-F78377814339}"/>
              </a:ext>
            </a:extLst>
          </p:cNvPr>
          <p:cNvSpPr/>
          <p:nvPr/>
        </p:nvSpPr>
        <p:spPr>
          <a:xfrm>
            <a:off x="10912484" y="3388337"/>
            <a:ext cx="310348" cy="637905"/>
          </a:xfrm>
          <a:prstGeom prst="arc">
            <a:avLst>
              <a:gd name="adj1" fmla="val 12885361"/>
              <a:gd name="adj2" fmla="val 8568242"/>
            </a:avLst>
          </a:prstGeom>
          <a:ln w="19050" cap="rnd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占位符 1">
            <a:extLst>
              <a:ext uri="{FF2B5EF4-FFF2-40B4-BE49-F238E27FC236}">
                <a16:creationId xmlns:a16="http://schemas.microsoft.com/office/drawing/2014/main" id="{E0528B82-F56E-4B7F-9993-5D8ABB825F07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1136590" y="549032"/>
            <a:ext cx="6743700" cy="523220"/>
          </a:xfrm>
        </p:spPr>
        <p:txBody>
          <a:bodyPr/>
          <a:lstStyle/>
          <a:p>
            <a:r>
              <a:rPr lang="zh-CN" altLang="en-US" sz="2800" spc="600" dirty="0">
                <a:solidFill>
                  <a:schemeClr val="accent1"/>
                </a:solidFill>
                <a:latin typeface="+mj-ea"/>
                <a:ea typeface="+mj-ea"/>
              </a:rPr>
              <a:t>能源互联的经验与教训</a:t>
            </a:r>
          </a:p>
        </p:txBody>
      </p:sp>
    </p:spTree>
    <p:extLst>
      <p:ext uri="{BB962C8B-B14F-4D97-AF65-F5344CB8AC3E}">
        <p14:creationId xmlns:p14="http://schemas.microsoft.com/office/powerpoint/2010/main" val="65586615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9110017E-FB02-84AA-EC70-4D1382F58568}"/>
              </a:ext>
            </a:extLst>
          </p:cNvPr>
          <p:cNvPicPr>
            <a:picLocks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144329" y="1667690"/>
            <a:ext cx="1903343" cy="3226103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70144AD9-8F2C-D526-EE81-0E127A80EB22}"/>
              </a:ext>
            </a:extLst>
          </p:cNvPr>
          <p:cNvSpPr>
            <a:spLocks/>
          </p:cNvSpPr>
          <p:nvPr/>
        </p:nvSpPr>
        <p:spPr>
          <a:xfrm flipH="1">
            <a:off x="8126010" y="1875140"/>
            <a:ext cx="1318740" cy="313930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364424C4-276F-0B29-3E3C-D5535B258224}"/>
              </a:ext>
            </a:extLst>
          </p:cNvPr>
          <p:cNvSpPr>
            <a:spLocks/>
          </p:cNvSpPr>
          <p:nvPr/>
        </p:nvSpPr>
        <p:spPr>
          <a:xfrm flipH="1">
            <a:off x="9633392" y="1555750"/>
            <a:ext cx="630195" cy="1237049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927B8A5A-E6B4-D7CA-2F23-A90ABDED655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8244649" y="1673159"/>
            <a:ext cx="1903343" cy="3226103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779EA7F8-C05B-F9C6-460F-51045EB36611}"/>
              </a:ext>
            </a:extLst>
          </p:cNvPr>
          <p:cNvSpPr>
            <a:spLocks/>
          </p:cNvSpPr>
          <p:nvPr/>
        </p:nvSpPr>
        <p:spPr>
          <a:xfrm>
            <a:off x="2747243" y="1875140"/>
            <a:ext cx="1318740" cy="313930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E87F48BF-3778-3A42-E5E7-2254244175DB}"/>
              </a:ext>
            </a:extLst>
          </p:cNvPr>
          <p:cNvSpPr>
            <a:spLocks/>
          </p:cNvSpPr>
          <p:nvPr/>
        </p:nvSpPr>
        <p:spPr>
          <a:xfrm>
            <a:off x="1928414" y="1555750"/>
            <a:ext cx="630195" cy="1237049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899121BD-3E1A-0588-7AAD-F5BF689D2F84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44005" y="1673159"/>
            <a:ext cx="1903343" cy="3226103"/>
          </a:xfrm>
          <a:prstGeom prst="rect">
            <a:avLst/>
          </a:prstGeom>
        </p:spPr>
      </p:pic>
      <p:grpSp>
        <p:nvGrpSpPr>
          <p:cNvPr id="11" name="组合 10">
            <a:extLst>
              <a:ext uri="{FF2B5EF4-FFF2-40B4-BE49-F238E27FC236}">
                <a16:creationId xmlns:a16="http://schemas.microsoft.com/office/drawing/2014/main" id="{BE544BB6-0786-9389-7392-D59D00083574}"/>
              </a:ext>
            </a:extLst>
          </p:cNvPr>
          <p:cNvGrpSpPr/>
          <p:nvPr/>
        </p:nvGrpSpPr>
        <p:grpSpPr>
          <a:xfrm>
            <a:off x="2146876" y="5227319"/>
            <a:ext cx="1697600" cy="523876"/>
            <a:chOff x="2146876" y="5189219"/>
            <a:chExt cx="1697600" cy="523876"/>
          </a:xfrm>
        </p:grpSpPr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A929AEBA-6076-2FA4-1EB0-846791FE7636}"/>
                </a:ext>
              </a:extLst>
            </p:cNvPr>
            <p:cNvSpPr/>
            <p:nvPr/>
          </p:nvSpPr>
          <p:spPr>
            <a:xfrm>
              <a:off x="2146876" y="5189219"/>
              <a:ext cx="1697600" cy="523876"/>
            </a:xfrm>
            <a:custGeom>
              <a:avLst/>
              <a:gdLst>
                <a:gd name="connsiteX0" fmla="*/ 795506 w 1591012"/>
                <a:gd name="connsiteY0" fmla="*/ 0 h 453866"/>
                <a:gd name="connsiteX1" fmla="*/ 914718 w 1591012"/>
                <a:gd name="connsiteY1" fmla="*/ 110966 h 453866"/>
                <a:gd name="connsiteX2" fmla="*/ 1419562 w 1591012"/>
                <a:gd name="connsiteY2" fmla="*/ 110966 h 453866"/>
                <a:gd name="connsiteX3" fmla="*/ 1591012 w 1591012"/>
                <a:gd name="connsiteY3" fmla="*/ 282416 h 453866"/>
                <a:gd name="connsiteX4" fmla="*/ 1419562 w 1591012"/>
                <a:gd name="connsiteY4" fmla="*/ 453866 h 453866"/>
                <a:gd name="connsiteX5" fmla="*/ 171450 w 1591012"/>
                <a:gd name="connsiteY5" fmla="*/ 453866 h 453866"/>
                <a:gd name="connsiteX6" fmla="*/ 0 w 1591012"/>
                <a:gd name="connsiteY6" fmla="*/ 282416 h 453866"/>
                <a:gd name="connsiteX7" fmla="*/ 171450 w 1591012"/>
                <a:gd name="connsiteY7" fmla="*/ 110966 h 453866"/>
                <a:gd name="connsiteX8" fmla="*/ 676294 w 1591012"/>
                <a:gd name="connsiteY8" fmla="*/ 110966 h 4538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91012" h="453866">
                  <a:moveTo>
                    <a:pt x="795506" y="0"/>
                  </a:moveTo>
                  <a:lnTo>
                    <a:pt x="914718" y="110966"/>
                  </a:lnTo>
                  <a:lnTo>
                    <a:pt x="1419562" y="110966"/>
                  </a:lnTo>
                  <a:cubicBezTo>
                    <a:pt x="1514251" y="110966"/>
                    <a:pt x="1591012" y="187727"/>
                    <a:pt x="1591012" y="282416"/>
                  </a:cubicBezTo>
                  <a:cubicBezTo>
                    <a:pt x="1591012" y="377105"/>
                    <a:pt x="1514251" y="453866"/>
                    <a:pt x="1419562" y="453866"/>
                  </a:cubicBezTo>
                  <a:lnTo>
                    <a:pt x="171450" y="453866"/>
                  </a:lnTo>
                  <a:cubicBezTo>
                    <a:pt x="76761" y="453866"/>
                    <a:pt x="0" y="377105"/>
                    <a:pt x="0" y="282416"/>
                  </a:cubicBezTo>
                  <a:cubicBezTo>
                    <a:pt x="0" y="187727"/>
                    <a:pt x="76761" y="110966"/>
                    <a:pt x="171450" y="110966"/>
                  </a:cubicBezTo>
                  <a:lnTo>
                    <a:pt x="676294" y="11096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190500" dist="152400" dir="5400000" algn="ctr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9477E68C-EA52-C6C8-00D4-0C667DA3CB79}"/>
                </a:ext>
              </a:extLst>
            </p:cNvPr>
            <p:cNvSpPr txBox="1"/>
            <p:nvPr/>
          </p:nvSpPr>
          <p:spPr>
            <a:xfrm>
              <a:off x="2410957" y="5318241"/>
              <a:ext cx="1208520" cy="362984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1">
              <a:spAutoFit/>
            </a:bodyPr>
            <a:lstStyle/>
            <a:p>
              <a:pPr algn="l">
                <a:lnSpc>
                  <a:spcPct val="125000"/>
                </a:lnSpc>
              </a:pPr>
              <a:r>
                <a:rPr lang="zh-CN" altLang="en-US" sz="2000" spc="250" dirty="0">
                  <a:solidFill>
                    <a:schemeClr val="bg1"/>
                  </a:solidFill>
                  <a:latin typeface="+mn-ea"/>
                  <a:sym typeface="思源黑体 CN Light" panose="020B0300000000000000" pitchFamily="34" charset="-122"/>
                </a:rPr>
                <a:t>风能</a:t>
              </a: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E45E0C69-BC76-6825-E7DF-33A85602FD84}"/>
              </a:ext>
            </a:extLst>
          </p:cNvPr>
          <p:cNvGrpSpPr/>
          <p:nvPr/>
        </p:nvGrpSpPr>
        <p:grpSpPr>
          <a:xfrm>
            <a:off x="5247201" y="5227319"/>
            <a:ext cx="1697600" cy="523876"/>
            <a:chOff x="5247201" y="5189219"/>
            <a:chExt cx="1697600" cy="523876"/>
          </a:xfrm>
        </p:grpSpPr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377808DD-3B1A-C6CC-4B6D-83D39801197E}"/>
                </a:ext>
              </a:extLst>
            </p:cNvPr>
            <p:cNvSpPr/>
            <p:nvPr/>
          </p:nvSpPr>
          <p:spPr>
            <a:xfrm>
              <a:off x="5247201" y="5189219"/>
              <a:ext cx="1697600" cy="523876"/>
            </a:xfrm>
            <a:custGeom>
              <a:avLst/>
              <a:gdLst>
                <a:gd name="connsiteX0" fmla="*/ 795506 w 1591012"/>
                <a:gd name="connsiteY0" fmla="*/ 0 h 453866"/>
                <a:gd name="connsiteX1" fmla="*/ 914718 w 1591012"/>
                <a:gd name="connsiteY1" fmla="*/ 110966 h 453866"/>
                <a:gd name="connsiteX2" fmla="*/ 1419562 w 1591012"/>
                <a:gd name="connsiteY2" fmla="*/ 110966 h 453866"/>
                <a:gd name="connsiteX3" fmla="*/ 1591012 w 1591012"/>
                <a:gd name="connsiteY3" fmla="*/ 282416 h 453866"/>
                <a:gd name="connsiteX4" fmla="*/ 1419562 w 1591012"/>
                <a:gd name="connsiteY4" fmla="*/ 453866 h 453866"/>
                <a:gd name="connsiteX5" fmla="*/ 171450 w 1591012"/>
                <a:gd name="connsiteY5" fmla="*/ 453866 h 453866"/>
                <a:gd name="connsiteX6" fmla="*/ 0 w 1591012"/>
                <a:gd name="connsiteY6" fmla="*/ 282416 h 453866"/>
                <a:gd name="connsiteX7" fmla="*/ 171450 w 1591012"/>
                <a:gd name="connsiteY7" fmla="*/ 110966 h 453866"/>
                <a:gd name="connsiteX8" fmla="*/ 676294 w 1591012"/>
                <a:gd name="connsiteY8" fmla="*/ 110966 h 4538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91012" h="453866">
                  <a:moveTo>
                    <a:pt x="795506" y="0"/>
                  </a:moveTo>
                  <a:lnTo>
                    <a:pt x="914718" y="110966"/>
                  </a:lnTo>
                  <a:lnTo>
                    <a:pt x="1419562" y="110966"/>
                  </a:lnTo>
                  <a:cubicBezTo>
                    <a:pt x="1514251" y="110966"/>
                    <a:pt x="1591012" y="187727"/>
                    <a:pt x="1591012" y="282416"/>
                  </a:cubicBezTo>
                  <a:cubicBezTo>
                    <a:pt x="1591012" y="377105"/>
                    <a:pt x="1514251" y="453866"/>
                    <a:pt x="1419562" y="453866"/>
                  </a:cubicBezTo>
                  <a:lnTo>
                    <a:pt x="171450" y="453866"/>
                  </a:lnTo>
                  <a:cubicBezTo>
                    <a:pt x="76761" y="453866"/>
                    <a:pt x="0" y="377105"/>
                    <a:pt x="0" y="282416"/>
                  </a:cubicBezTo>
                  <a:cubicBezTo>
                    <a:pt x="0" y="187727"/>
                    <a:pt x="76761" y="110966"/>
                    <a:pt x="171450" y="110966"/>
                  </a:cubicBezTo>
                  <a:lnTo>
                    <a:pt x="676294" y="11096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190500" dist="152400" dir="5400000" algn="ctr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05D4EBF4-FC8F-81CD-5A4A-C119899FCB5B}"/>
                </a:ext>
              </a:extLst>
            </p:cNvPr>
            <p:cNvSpPr txBox="1"/>
            <p:nvPr/>
          </p:nvSpPr>
          <p:spPr>
            <a:xfrm>
              <a:off x="5472108" y="5326787"/>
              <a:ext cx="1289483" cy="349583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1">
              <a:spAutoFit/>
            </a:bodyPr>
            <a:lstStyle/>
            <a:p>
              <a:pPr algn="l">
                <a:lnSpc>
                  <a:spcPct val="125000"/>
                </a:lnSpc>
              </a:pPr>
              <a:r>
                <a:rPr lang="zh-CN" altLang="en-US" sz="2000" spc="250" dirty="0">
                  <a:solidFill>
                    <a:schemeClr val="bg1"/>
                  </a:solidFill>
                  <a:latin typeface="+mn-ea"/>
                  <a:sym typeface="思源黑体 CN Light" panose="020B0300000000000000" pitchFamily="34" charset="-122"/>
                </a:rPr>
                <a:t>太阳能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0C4780AC-4E61-3923-5073-E975395CD10A}"/>
              </a:ext>
            </a:extLst>
          </p:cNvPr>
          <p:cNvGrpSpPr/>
          <p:nvPr/>
        </p:nvGrpSpPr>
        <p:grpSpPr>
          <a:xfrm>
            <a:off x="8347520" y="5227319"/>
            <a:ext cx="1697600" cy="523876"/>
            <a:chOff x="8347520" y="5189219"/>
            <a:chExt cx="1697600" cy="523876"/>
          </a:xfrm>
        </p:grpSpPr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65863090-2295-3A67-1EE1-0402D6F30D5F}"/>
                </a:ext>
              </a:extLst>
            </p:cNvPr>
            <p:cNvSpPr/>
            <p:nvPr/>
          </p:nvSpPr>
          <p:spPr>
            <a:xfrm>
              <a:off x="8347520" y="5189219"/>
              <a:ext cx="1697600" cy="523876"/>
            </a:xfrm>
            <a:custGeom>
              <a:avLst/>
              <a:gdLst>
                <a:gd name="connsiteX0" fmla="*/ 795506 w 1591012"/>
                <a:gd name="connsiteY0" fmla="*/ 0 h 453866"/>
                <a:gd name="connsiteX1" fmla="*/ 914718 w 1591012"/>
                <a:gd name="connsiteY1" fmla="*/ 110966 h 453866"/>
                <a:gd name="connsiteX2" fmla="*/ 1419562 w 1591012"/>
                <a:gd name="connsiteY2" fmla="*/ 110966 h 453866"/>
                <a:gd name="connsiteX3" fmla="*/ 1591012 w 1591012"/>
                <a:gd name="connsiteY3" fmla="*/ 282416 h 453866"/>
                <a:gd name="connsiteX4" fmla="*/ 1419562 w 1591012"/>
                <a:gd name="connsiteY4" fmla="*/ 453866 h 453866"/>
                <a:gd name="connsiteX5" fmla="*/ 171450 w 1591012"/>
                <a:gd name="connsiteY5" fmla="*/ 453866 h 453866"/>
                <a:gd name="connsiteX6" fmla="*/ 0 w 1591012"/>
                <a:gd name="connsiteY6" fmla="*/ 282416 h 453866"/>
                <a:gd name="connsiteX7" fmla="*/ 171450 w 1591012"/>
                <a:gd name="connsiteY7" fmla="*/ 110966 h 453866"/>
                <a:gd name="connsiteX8" fmla="*/ 676294 w 1591012"/>
                <a:gd name="connsiteY8" fmla="*/ 110966 h 4538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91012" h="453866">
                  <a:moveTo>
                    <a:pt x="795506" y="0"/>
                  </a:moveTo>
                  <a:lnTo>
                    <a:pt x="914718" y="110966"/>
                  </a:lnTo>
                  <a:lnTo>
                    <a:pt x="1419562" y="110966"/>
                  </a:lnTo>
                  <a:cubicBezTo>
                    <a:pt x="1514251" y="110966"/>
                    <a:pt x="1591012" y="187727"/>
                    <a:pt x="1591012" y="282416"/>
                  </a:cubicBezTo>
                  <a:cubicBezTo>
                    <a:pt x="1591012" y="377105"/>
                    <a:pt x="1514251" y="453866"/>
                    <a:pt x="1419562" y="453866"/>
                  </a:cubicBezTo>
                  <a:lnTo>
                    <a:pt x="171450" y="453866"/>
                  </a:lnTo>
                  <a:cubicBezTo>
                    <a:pt x="76761" y="453866"/>
                    <a:pt x="0" y="377105"/>
                    <a:pt x="0" y="282416"/>
                  </a:cubicBezTo>
                  <a:cubicBezTo>
                    <a:pt x="0" y="187727"/>
                    <a:pt x="76761" y="110966"/>
                    <a:pt x="171450" y="110966"/>
                  </a:cubicBezTo>
                  <a:lnTo>
                    <a:pt x="676294" y="11096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190500" dist="152400" dir="5400000" algn="ctr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279F9217-D20E-24FE-9815-6A40D9CBC1AC}"/>
                </a:ext>
              </a:extLst>
            </p:cNvPr>
            <p:cNvSpPr txBox="1"/>
            <p:nvPr/>
          </p:nvSpPr>
          <p:spPr>
            <a:xfrm>
              <a:off x="8572428" y="5326787"/>
              <a:ext cx="1289483" cy="349583"/>
            </a:xfrm>
            <a:prstGeom prst="rect">
              <a:avLst/>
            </a:prstGeom>
            <a:noFill/>
          </p:spPr>
          <p:txBody>
            <a:bodyPr wrap="square" lIns="0" tIns="0" rIns="0" bIns="0" rtlCol="0" anchor="ctr" anchorCtr="1">
              <a:spAutoFit/>
            </a:bodyPr>
            <a:lstStyle/>
            <a:p>
              <a:pPr algn="l">
                <a:lnSpc>
                  <a:spcPct val="125000"/>
                </a:lnSpc>
              </a:pPr>
              <a:r>
                <a:rPr lang="zh-CN" altLang="en-US" sz="2000" spc="250" dirty="0">
                  <a:solidFill>
                    <a:schemeClr val="bg1"/>
                  </a:solidFill>
                  <a:latin typeface="+mn-ea"/>
                  <a:sym typeface="思源黑体 CN Light" panose="020B0300000000000000" pitchFamily="34" charset="-122"/>
                </a:rPr>
                <a:t>海洋能</a:t>
              </a:r>
            </a:p>
          </p:txBody>
        </p:sp>
      </p:grp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id="{3CC84D7A-1CB9-8750-0F8C-0D93FDC360B4}"/>
              </a:ext>
            </a:extLst>
          </p:cNvPr>
          <p:cNvCxnSpPr/>
          <p:nvPr/>
        </p:nvCxnSpPr>
        <p:spPr>
          <a:xfrm>
            <a:off x="0" y="5216072"/>
            <a:ext cx="12192000" cy="0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标题 25">
            <a:extLst>
              <a:ext uri="{FF2B5EF4-FFF2-40B4-BE49-F238E27FC236}">
                <a16:creationId xmlns:a16="http://schemas.microsoft.com/office/drawing/2014/main" id="{2F9AC115-7247-13D8-C139-3492B57268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能源互联的未来计划</a:t>
            </a:r>
            <a:br>
              <a:rPr lang="zh-CN" altLang="en-US" dirty="0"/>
            </a:b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8856786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>
            <a:extLst>
              <a:ext uri="{FF2B5EF4-FFF2-40B4-BE49-F238E27FC236}">
                <a16:creationId xmlns:a16="http://schemas.microsoft.com/office/drawing/2014/main" id="{C46A6115-2CF8-A288-FFD1-3D240D0E7233}"/>
              </a:ext>
            </a:extLst>
          </p:cNvPr>
          <p:cNvSpPr/>
          <p:nvPr/>
        </p:nvSpPr>
        <p:spPr>
          <a:xfrm>
            <a:off x="695325" y="1846942"/>
            <a:ext cx="10801350" cy="3949700"/>
          </a:xfrm>
          <a:prstGeom prst="roundRect">
            <a:avLst>
              <a:gd name="adj" fmla="val 2336"/>
            </a:avLst>
          </a:prstGeom>
          <a:gradFill>
            <a:gsLst>
              <a:gs pos="20000">
                <a:schemeClr val="bg1"/>
              </a:gs>
              <a:gs pos="100000">
                <a:schemeClr val="bg1">
                  <a:lumMod val="95000"/>
                </a:schemeClr>
              </a:gs>
            </a:gsLst>
            <a:lin ang="3600000" scaled="0"/>
          </a:gradFill>
          <a:ln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85000"/>
                    <a:alpha val="70000"/>
                  </a:schemeClr>
                </a:gs>
              </a:gsLst>
              <a:lin ang="3600000" scaled="0"/>
            </a:gradFill>
          </a:ln>
          <a:effectLst>
            <a:outerShdw blurRad="101600" algn="ctr" rotWithShape="0">
              <a:schemeClr val="accent1">
                <a:alpha val="1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F5F201D-2745-9F18-5938-7DD550A58537}"/>
              </a:ext>
            </a:extLst>
          </p:cNvPr>
          <p:cNvSpPr txBox="1"/>
          <p:nvPr/>
        </p:nvSpPr>
        <p:spPr>
          <a:xfrm>
            <a:off x="5135213" y="2213431"/>
            <a:ext cx="1921575" cy="430887"/>
          </a:xfrm>
          <a:prstGeom prst="rect">
            <a:avLst/>
          </a:prstGeom>
          <a:noFill/>
        </p:spPr>
        <p:txBody>
          <a:bodyPr wrap="square" lIns="0" tIns="0" rIns="0" bIns="0" rtlCol="0" anchor="ctr" anchorCtr="1">
            <a:spAutoFit/>
          </a:bodyPr>
          <a:lstStyle/>
          <a:p>
            <a:pPr algn="l"/>
            <a:r>
              <a:rPr lang="zh-CN" altLang="en-US" sz="2800" spc="250" dirty="0">
                <a:solidFill>
                  <a:schemeClr val="accent1"/>
                </a:solidFill>
                <a:latin typeface="+mj-ea"/>
                <a:ea typeface="+mj-ea"/>
                <a:sym typeface="思源黑体 CN Light" panose="020B0300000000000000" pitchFamily="34" charset="-122"/>
              </a:rPr>
              <a:t>总结论述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1D8554FE-8E39-D13B-9AC3-D88F6E80C319}"/>
              </a:ext>
            </a:extLst>
          </p:cNvPr>
          <p:cNvGrpSpPr/>
          <p:nvPr/>
        </p:nvGrpSpPr>
        <p:grpSpPr>
          <a:xfrm>
            <a:off x="3796828" y="2315061"/>
            <a:ext cx="4598344" cy="180005"/>
            <a:chOff x="3208660" y="2219217"/>
            <a:chExt cx="4598344" cy="180005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420538FD-DD21-A290-E052-89E2B22FEA4F}"/>
                </a:ext>
              </a:extLst>
            </p:cNvPr>
            <p:cNvGrpSpPr/>
            <p:nvPr/>
          </p:nvGrpSpPr>
          <p:grpSpPr>
            <a:xfrm>
              <a:off x="3208660" y="2219217"/>
              <a:ext cx="1216833" cy="180005"/>
              <a:chOff x="3208660" y="2195404"/>
              <a:chExt cx="1216833" cy="180005"/>
            </a:xfrm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0" scaled="0"/>
            </a:gradFill>
          </p:grpSpPr>
          <p:sp>
            <p:nvSpPr>
              <p:cNvPr id="17" name="＞形箭號 88">
                <a:extLst>
                  <a:ext uri="{FF2B5EF4-FFF2-40B4-BE49-F238E27FC236}">
                    <a16:creationId xmlns:a16="http://schemas.microsoft.com/office/drawing/2014/main" id="{94DFD3EC-56D9-0A18-E8DF-6AAB62DF1F49}"/>
                  </a:ext>
                </a:extLst>
              </p:cNvPr>
              <p:cNvSpPr/>
              <p:nvPr/>
            </p:nvSpPr>
            <p:spPr>
              <a:xfrm>
                <a:off x="3208660" y="2195404"/>
                <a:ext cx="180005" cy="180005"/>
              </a:xfrm>
              <a:prstGeom prst="chevron">
                <a:avLst>
                  <a:gd name="adj" fmla="val 63421"/>
                </a:avLst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8" name="＞形箭號 89">
                <a:extLst>
                  <a:ext uri="{FF2B5EF4-FFF2-40B4-BE49-F238E27FC236}">
                    <a16:creationId xmlns:a16="http://schemas.microsoft.com/office/drawing/2014/main" id="{FFB85FEB-1EC9-EA78-E0E9-B35082263B62}"/>
                  </a:ext>
                </a:extLst>
              </p:cNvPr>
              <p:cNvSpPr/>
              <p:nvPr/>
            </p:nvSpPr>
            <p:spPr>
              <a:xfrm>
                <a:off x="3323863" y="2195404"/>
                <a:ext cx="180005" cy="180005"/>
              </a:xfrm>
              <a:prstGeom prst="chevron">
                <a:avLst>
                  <a:gd name="adj" fmla="val 63421"/>
                </a:avLst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" name="＞形箭號 90">
                <a:extLst>
                  <a:ext uri="{FF2B5EF4-FFF2-40B4-BE49-F238E27FC236}">
                    <a16:creationId xmlns:a16="http://schemas.microsoft.com/office/drawing/2014/main" id="{41A46F06-654E-09F7-EADA-C0B5AFA91F2D}"/>
                  </a:ext>
                </a:extLst>
              </p:cNvPr>
              <p:cNvSpPr/>
              <p:nvPr/>
            </p:nvSpPr>
            <p:spPr>
              <a:xfrm>
                <a:off x="3439066" y="2195404"/>
                <a:ext cx="180005" cy="180005"/>
              </a:xfrm>
              <a:prstGeom prst="chevron">
                <a:avLst>
                  <a:gd name="adj" fmla="val 63421"/>
                </a:avLst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" name="＞形箭號 91">
                <a:extLst>
                  <a:ext uri="{FF2B5EF4-FFF2-40B4-BE49-F238E27FC236}">
                    <a16:creationId xmlns:a16="http://schemas.microsoft.com/office/drawing/2014/main" id="{5B7641E4-711D-A70A-A188-E62DA461AF21}"/>
                  </a:ext>
                </a:extLst>
              </p:cNvPr>
              <p:cNvSpPr/>
              <p:nvPr/>
            </p:nvSpPr>
            <p:spPr>
              <a:xfrm>
                <a:off x="3554269" y="2195404"/>
                <a:ext cx="180005" cy="180005"/>
              </a:xfrm>
              <a:prstGeom prst="chevron">
                <a:avLst>
                  <a:gd name="adj" fmla="val 63421"/>
                </a:avLst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1" name="＞形箭號 92">
                <a:extLst>
                  <a:ext uri="{FF2B5EF4-FFF2-40B4-BE49-F238E27FC236}">
                    <a16:creationId xmlns:a16="http://schemas.microsoft.com/office/drawing/2014/main" id="{50806BA0-F744-8B59-8F05-17E613CC0929}"/>
                  </a:ext>
                </a:extLst>
              </p:cNvPr>
              <p:cNvSpPr/>
              <p:nvPr/>
            </p:nvSpPr>
            <p:spPr>
              <a:xfrm>
                <a:off x="3669472" y="2195404"/>
                <a:ext cx="180005" cy="180005"/>
              </a:xfrm>
              <a:prstGeom prst="chevron">
                <a:avLst>
                  <a:gd name="adj" fmla="val 63421"/>
                </a:avLst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2" name="＞形箭號 93">
                <a:extLst>
                  <a:ext uri="{FF2B5EF4-FFF2-40B4-BE49-F238E27FC236}">
                    <a16:creationId xmlns:a16="http://schemas.microsoft.com/office/drawing/2014/main" id="{7E8027AB-67EF-DA71-F96D-F99B171F2D8B}"/>
                  </a:ext>
                </a:extLst>
              </p:cNvPr>
              <p:cNvSpPr/>
              <p:nvPr/>
            </p:nvSpPr>
            <p:spPr>
              <a:xfrm>
                <a:off x="3784676" y="2195404"/>
                <a:ext cx="180005" cy="180005"/>
              </a:xfrm>
              <a:prstGeom prst="chevron">
                <a:avLst>
                  <a:gd name="adj" fmla="val 63421"/>
                </a:avLst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3" name="＞形箭號 94">
                <a:extLst>
                  <a:ext uri="{FF2B5EF4-FFF2-40B4-BE49-F238E27FC236}">
                    <a16:creationId xmlns:a16="http://schemas.microsoft.com/office/drawing/2014/main" id="{7328B419-6638-8BB1-BC2B-461F7E0A6B74}"/>
                  </a:ext>
                </a:extLst>
              </p:cNvPr>
              <p:cNvSpPr/>
              <p:nvPr/>
            </p:nvSpPr>
            <p:spPr>
              <a:xfrm>
                <a:off x="3899879" y="2195404"/>
                <a:ext cx="180005" cy="180005"/>
              </a:xfrm>
              <a:prstGeom prst="chevron">
                <a:avLst>
                  <a:gd name="adj" fmla="val 63421"/>
                </a:avLst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4" name="＞形箭號 95">
                <a:extLst>
                  <a:ext uri="{FF2B5EF4-FFF2-40B4-BE49-F238E27FC236}">
                    <a16:creationId xmlns:a16="http://schemas.microsoft.com/office/drawing/2014/main" id="{687D1F4A-FD45-36C0-7C5D-866BDAB2030F}"/>
                  </a:ext>
                </a:extLst>
              </p:cNvPr>
              <p:cNvSpPr/>
              <p:nvPr/>
            </p:nvSpPr>
            <p:spPr>
              <a:xfrm>
                <a:off x="4015082" y="2195404"/>
                <a:ext cx="180005" cy="180005"/>
              </a:xfrm>
              <a:prstGeom prst="chevron">
                <a:avLst>
                  <a:gd name="adj" fmla="val 63421"/>
                </a:avLst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5" name="＞形箭號 96">
                <a:extLst>
                  <a:ext uri="{FF2B5EF4-FFF2-40B4-BE49-F238E27FC236}">
                    <a16:creationId xmlns:a16="http://schemas.microsoft.com/office/drawing/2014/main" id="{0C7304A4-82E0-4994-4FF9-9B032A9401CA}"/>
                  </a:ext>
                </a:extLst>
              </p:cNvPr>
              <p:cNvSpPr/>
              <p:nvPr/>
            </p:nvSpPr>
            <p:spPr>
              <a:xfrm>
                <a:off x="4130285" y="2195404"/>
                <a:ext cx="180005" cy="180005"/>
              </a:xfrm>
              <a:prstGeom prst="chevron">
                <a:avLst>
                  <a:gd name="adj" fmla="val 63421"/>
                </a:avLst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6" name="＞形箭號 97">
                <a:extLst>
                  <a:ext uri="{FF2B5EF4-FFF2-40B4-BE49-F238E27FC236}">
                    <a16:creationId xmlns:a16="http://schemas.microsoft.com/office/drawing/2014/main" id="{A852423E-38CE-672A-2D0A-FB620F76CBE9}"/>
                  </a:ext>
                </a:extLst>
              </p:cNvPr>
              <p:cNvSpPr/>
              <p:nvPr/>
            </p:nvSpPr>
            <p:spPr>
              <a:xfrm>
                <a:off x="4245488" y="2195404"/>
                <a:ext cx="180005" cy="180005"/>
              </a:xfrm>
              <a:prstGeom prst="chevron">
                <a:avLst>
                  <a:gd name="adj" fmla="val 63421"/>
                </a:avLst>
              </a:prstGeom>
              <a:grp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6" name="群組 87">
              <a:extLst>
                <a:ext uri="{FF2B5EF4-FFF2-40B4-BE49-F238E27FC236}">
                  <a16:creationId xmlns:a16="http://schemas.microsoft.com/office/drawing/2014/main" id="{9F21AD02-8086-9782-A51B-FB5626D6F4FF}"/>
                </a:ext>
              </a:extLst>
            </p:cNvPr>
            <p:cNvGrpSpPr/>
            <p:nvPr/>
          </p:nvGrpSpPr>
          <p:grpSpPr>
            <a:xfrm flipH="1">
              <a:off x="6590171" y="2219217"/>
              <a:ext cx="1216833" cy="180005"/>
              <a:chOff x="3543300" y="4181475"/>
              <a:chExt cx="1287780" cy="190500"/>
            </a:xfrm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0" scaled="0"/>
            </a:gradFill>
          </p:grpSpPr>
          <p:sp>
            <p:nvSpPr>
              <p:cNvPr id="7" name="＞形箭號 88">
                <a:extLst>
                  <a:ext uri="{FF2B5EF4-FFF2-40B4-BE49-F238E27FC236}">
                    <a16:creationId xmlns:a16="http://schemas.microsoft.com/office/drawing/2014/main" id="{8D5F40F2-20E0-ED55-E7A9-4E3454F81640}"/>
                  </a:ext>
                </a:extLst>
              </p:cNvPr>
              <p:cNvSpPr/>
              <p:nvPr/>
            </p:nvSpPr>
            <p:spPr>
              <a:xfrm>
                <a:off x="3543300" y="4181475"/>
                <a:ext cx="190500" cy="190500"/>
              </a:xfrm>
              <a:prstGeom prst="chevron">
                <a:avLst>
                  <a:gd name="adj" fmla="val 63421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 sz="1607">
                  <a:solidFill>
                    <a:schemeClr val="tx1"/>
                  </a:solidFill>
                </a:endParaRPr>
              </a:p>
            </p:txBody>
          </p:sp>
          <p:sp>
            <p:nvSpPr>
              <p:cNvPr id="8" name="＞形箭號 89">
                <a:extLst>
                  <a:ext uri="{FF2B5EF4-FFF2-40B4-BE49-F238E27FC236}">
                    <a16:creationId xmlns:a16="http://schemas.microsoft.com/office/drawing/2014/main" id="{B7B27612-87DB-8A92-4E18-3233F1419DAE}"/>
                  </a:ext>
                </a:extLst>
              </p:cNvPr>
              <p:cNvSpPr/>
              <p:nvPr/>
            </p:nvSpPr>
            <p:spPr>
              <a:xfrm>
                <a:off x="3665220" y="4181475"/>
                <a:ext cx="190500" cy="190500"/>
              </a:xfrm>
              <a:prstGeom prst="chevron">
                <a:avLst>
                  <a:gd name="adj" fmla="val 63421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 sz="1607">
                  <a:solidFill>
                    <a:schemeClr val="tx1"/>
                  </a:solidFill>
                </a:endParaRPr>
              </a:p>
            </p:txBody>
          </p:sp>
          <p:sp>
            <p:nvSpPr>
              <p:cNvPr id="9" name="＞形箭號 90">
                <a:extLst>
                  <a:ext uri="{FF2B5EF4-FFF2-40B4-BE49-F238E27FC236}">
                    <a16:creationId xmlns:a16="http://schemas.microsoft.com/office/drawing/2014/main" id="{0C690CD2-6B39-A511-09BC-477715FDA34D}"/>
                  </a:ext>
                </a:extLst>
              </p:cNvPr>
              <p:cNvSpPr/>
              <p:nvPr/>
            </p:nvSpPr>
            <p:spPr>
              <a:xfrm>
                <a:off x="3787140" y="4181475"/>
                <a:ext cx="190500" cy="190500"/>
              </a:xfrm>
              <a:prstGeom prst="chevron">
                <a:avLst>
                  <a:gd name="adj" fmla="val 63421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 sz="1607">
                  <a:solidFill>
                    <a:schemeClr val="tx1"/>
                  </a:solidFill>
                </a:endParaRPr>
              </a:p>
            </p:txBody>
          </p:sp>
          <p:sp>
            <p:nvSpPr>
              <p:cNvPr id="10" name="＞形箭號 91">
                <a:extLst>
                  <a:ext uri="{FF2B5EF4-FFF2-40B4-BE49-F238E27FC236}">
                    <a16:creationId xmlns:a16="http://schemas.microsoft.com/office/drawing/2014/main" id="{56E1E8E0-A09B-8055-D6AD-5E81CED485CC}"/>
                  </a:ext>
                </a:extLst>
              </p:cNvPr>
              <p:cNvSpPr/>
              <p:nvPr/>
            </p:nvSpPr>
            <p:spPr>
              <a:xfrm>
                <a:off x="3909060" y="4181475"/>
                <a:ext cx="190500" cy="190500"/>
              </a:xfrm>
              <a:prstGeom prst="chevron">
                <a:avLst>
                  <a:gd name="adj" fmla="val 63421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 sz="1607">
                  <a:solidFill>
                    <a:schemeClr val="tx1"/>
                  </a:solidFill>
                </a:endParaRPr>
              </a:p>
            </p:txBody>
          </p:sp>
          <p:sp>
            <p:nvSpPr>
              <p:cNvPr id="11" name="＞形箭號 92">
                <a:extLst>
                  <a:ext uri="{FF2B5EF4-FFF2-40B4-BE49-F238E27FC236}">
                    <a16:creationId xmlns:a16="http://schemas.microsoft.com/office/drawing/2014/main" id="{9C714083-4BF7-D1D0-35A9-23236ED8A2D8}"/>
                  </a:ext>
                </a:extLst>
              </p:cNvPr>
              <p:cNvSpPr/>
              <p:nvPr/>
            </p:nvSpPr>
            <p:spPr>
              <a:xfrm>
                <a:off x="4030977" y="4181475"/>
                <a:ext cx="190500" cy="190500"/>
              </a:xfrm>
              <a:prstGeom prst="chevron">
                <a:avLst>
                  <a:gd name="adj" fmla="val 63421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 sz="1607">
                  <a:solidFill>
                    <a:schemeClr val="tx1"/>
                  </a:solidFill>
                </a:endParaRPr>
              </a:p>
            </p:txBody>
          </p:sp>
          <p:sp>
            <p:nvSpPr>
              <p:cNvPr id="12" name="＞形箭號 93">
                <a:extLst>
                  <a:ext uri="{FF2B5EF4-FFF2-40B4-BE49-F238E27FC236}">
                    <a16:creationId xmlns:a16="http://schemas.microsoft.com/office/drawing/2014/main" id="{50E26296-C489-5B71-21A9-72BC61E3D20C}"/>
                  </a:ext>
                </a:extLst>
              </p:cNvPr>
              <p:cNvSpPr/>
              <p:nvPr/>
            </p:nvSpPr>
            <p:spPr>
              <a:xfrm>
                <a:off x="4152900" y="4181475"/>
                <a:ext cx="190500" cy="190500"/>
              </a:xfrm>
              <a:prstGeom prst="chevron">
                <a:avLst>
                  <a:gd name="adj" fmla="val 63421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 sz="1607">
                  <a:solidFill>
                    <a:schemeClr val="tx1"/>
                  </a:solidFill>
                </a:endParaRPr>
              </a:p>
            </p:txBody>
          </p:sp>
          <p:sp>
            <p:nvSpPr>
              <p:cNvPr id="13" name="＞形箭號 94">
                <a:extLst>
                  <a:ext uri="{FF2B5EF4-FFF2-40B4-BE49-F238E27FC236}">
                    <a16:creationId xmlns:a16="http://schemas.microsoft.com/office/drawing/2014/main" id="{C1CB1DF8-F0DB-3097-F407-91942DA6E8CD}"/>
                  </a:ext>
                </a:extLst>
              </p:cNvPr>
              <p:cNvSpPr/>
              <p:nvPr/>
            </p:nvSpPr>
            <p:spPr>
              <a:xfrm>
                <a:off x="4274820" y="4181475"/>
                <a:ext cx="190500" cy="190500"/>
              </a:xfrm>
              <a:prstGeom prst="chevron">
                <a:avLst>
                  <a:gd name="adj" fmla="val 63421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 sz="1607">
                  <a:solidFill>
                    <a:schemeClr val="tx1"/>
                  </a:solidFill>
                </a:endParaRPr>
              </a:p>
            </p:txBody>
          </p:sp>
          <p:sp>
            <p:nvSpPr>
              <p:cNvPr id="14" name="＞形箭號 95">
                <a:extLst>
                  <a:ext uri="{FF2B5EF4-FFF2-40B4-BE49-F238E27FC236}">
                    <a16:creationId xmlns:a16="http://schemas.microsoft.com/office/drawing/2014/main" id="{2826F28F-CF39-1EA2-6453-FC29AFC8CEA5}"/>
                  </a:ext>
                </a:extLst>
              </p:cNvPr>
              <p:cNvSpPr/>
              <p:nvPr/>
            </p:nvSpPr>
            <p:spPr>
              <a:xfrm>
                <a:off x="4396740" y="4181475"/>
                <a:ext cx="190500" cy="190500"/>
              </a:xfrm>
              <a:prstGeom prst="chevron">
                <a:avLst>
                  <a:gd name="adj" fmla="val 63421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 sz="1607">
                  <a:solidFill>
                    <a:schemeClr val="tx1"/>
                  </a:solidFill>
                </a:endParaRPr>
              </a:p>
            </p:txBody>
          </p:sp>
          <p:sp>
            <p:nvSpPr>
              <p:cNvPr id="15" name="＞形箭號 96">
                <a:extLst>
                  <a:ext uri="{FF2B5EF4-FFF2-40B4-BE49-F238E27FC236}">
                    <a16:creationId xmlns:a16="http://schemas.microsoft.com/office/drawing/2014/main" id="{3EF7A212-9442-10F9-95AB-63752BACDB93}"/>
                  </a:ext>
                </a:extLst>
              </p:cNvPr>
              <p:cNvSpPr/>
              <p:nvPr/>
            </p:nvSpPr>
            <p:spPr>
              <a:xfrm>
                <a:off x="4518660" y="4181475"/>
                <a:ext cx="190500" cy="190500"/>
              </a:xfrm>
              <a:prstGeom prst="chevron">
                <a:avLst>
                  <a:gd name="adj" fmla="val 63421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 sz="1607">
                  <a:solidFill>
                    <a:schemeClr val="tx1"/>
                  </a:solidFill>
                </a:endParaRPr>
              </a:p>
            </p:txBody>
          </p:sp>
          <p:sp>
            <p:nvSpPr>
              <p:cNvPr id="16" name="＞形箭號 97">
                <a:extLst>
                  <a:ext uri="{FF2B5EF4-FFF2-40B4-BE49-F238E27FC236}">
                    <a16:creationId xmlns:a16="http://schemas.microsoft.com/office/drawing/2014/main" id="{4B913128-522C-D86E-4745-56E20DE2BD89}"/>
                  </a:ext>
                </a:extLst>
              </p:cNvPr>
              <p:cNvSpPr/>
              <p:nvPr/>
            </p:nvSpPr>
            <p:spPr>
              <a:xfrm>
                <a:off x="4640580" y="4181475"/>
                <a:ext cx="190500" cy="190500"/>
              </a:xfrm>
              <a:prstGeom prst="chevron">
                <a:avLst>
                  <a:gd name="adj" fmla="val 63421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TW" altLang="en-US" sz="1607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27" name="文本框 26">
            <a:extLst>
              <a:ext uri="{FF2B5EF4-FFF2-40B4-BE49-F238E27FC236}">
                <a16:creationId xmlns:a16="http://schemas.microsoft.com/office/drawing/2014/main" id="{B70829C5-D42B-A6D8-EB2D-20DC9324DC4F}"/>
              </a:ext>
            </a:extLst>
          </p:cNvPr>
          <p:cNvSpPr txBox="1"/>
          <p:nvPr/>
        </p:nvSpPr>
        <p:spPr>
          <a:xfrm>
            <a:off x="2514601" y="3340454"/>
            <a:ext cx="7162800" cy="1653145"/>
          </a:xfrm>
          <a:prstGeom prst="rect">
            <a:avLst/>
          </a:prstGeom>
          <a:noFill/>
        </p:spPr>
        <p:txBody>
          <a:bodyPr wrap="square" lIns="0" tIns="0" rIns="0" bIns="0" rtlCol="0" anchor="ctr" anchorCtr="1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spc="25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思源黑体 CN Light" panose="020B0300000000000000" pitchFamily="34" charset="-122"/>
              </a:rPr>
              <a:t>新能源一般是指在新技术基础上加以开发利用的可再生能源，包括太阳能、生物质能、水能、风能、地热能、波浪能、洋流能和潮汐能，以及海洋表面与深层之间的热循环等；此外，还有氢能、沼气、酒精、甲醇等，而已经广泛利用的煤炭、石油、天然气、水能等能源，称为常规能源。随着常规能源的有限性以及环境问题的日益突出，以环保和可再生为特质的新能源越来越得到各国的重视。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431108ED-3CB4-A2CF-60CC-3C4E2D6252D8}"/>
              </a:ext>
            </a:extLst>
          </p:cNvPr>
          <p:cNvSpPr txBox="1"/>
          <p:nvPr/>
        </p:nvSpPr>
        <p:spPr>
          <a:xfrm rot="10800000">
            <a:off x="1950235" y="2868251"/>
            <a:ext cx="371473" cy="343558"/>
          </a:xfrm>
          <a:custGeom>
            <a:avLst/>
            <a:gdLst/>
            <a:ahLst/>
            <a:cxnLst/>
            <a:rect l="l" t="t" r="r" b="b"/>
            <a:pathLst>
              <a:path w="533451" h="493365">
                <a:moveTo>
                  <a:pt x="335077" y="0"/>
                </a:moveTo>
                <a:lnTo>
                  <a:pt x="533451" y="0"/>
                </a:lnTo>
                <a:lnTo>
                  <a:pt x="533451" y="169594"/>
                </a:lnTo>
                <a:cubicBezTo>
                  <a:pt x="533451" y="261415"/>
                  <a:pt x="522830" y="327539"/>
                  <a:pt x="501588" y="367968"/>
                </a:cubicBezTo>
                <a:cubicBezTo>
                  <a:pt x="472123" y="423472"/>
                  <a:pt x="426213" y="465271"/>
                  <a:pt x="363857" y="493365"/>
                </a:cubicBezTo>
                <a:lnTo>
                  <a:pt x="318632" y="420388"/>
                </a:lnTo>
                <a:cubicBezTo>
                  <a:pt x="355634" y="405313"/>
                  <a:pt x="383215" y="381501"/>
                  <a:pt x="401373" y="348953"/>
                </a:cubicBezTo>
                <a:cubicBezTo>
                  <a:pt x="419532" y="316405"/>
                  <a:pt x="429639" y="271693"/>
                  <a:pt x="431695" y="214819"/>
                </a:cubicBezTo>
                <a:lnTo>
                  <a:pt x="335077" y="214819"/>
                </a:lnTo>
                <a:close/>
                <a:moveTo>
                  <a:pt x="16445" y="0"/>
                </a:moveTo>
                <a:lnTo>
                  <a:pt x="214819" y="0"/>
                </a:lnTo>
                <a:lnTo>
                  <a:pt x="214819" y="169594"/>
                </a:lnTo>
                <a:cubicBezTo>
                  <a:pt x="214819" y="261415"/>
                  <a:pt x="204198" y="327539"/>
                  <a:pt x="182956" y="367968"/>
                </a:cubicBezTo>
                <a:cubicBezTo>
                  <a:pt x="153491" y="423472"/>
                  <a:pt x="107581" y="465271"/>
                  <a:pt x="45225" y="493365"/>
                </a:cubicBezTo>
                <a:lnTo>
                  <a:pt x="0" y="420388"/>
                </a:lnTo>
                <a:cubicBezTo>
                  <a:pt x="37002" y="405313"/>
                  <a:pt x="64583" y="381501"/>
                  <a:pt x="82741" y="348953"/>
                </a:cubicBezTo>
                <a:cubicBezTo>
                  <a:pt x="100900" y="316405"/>
                  <a:pt x="111007" y="271693"/>
                  <a:pt x="113063" y="214819"/>
                </a:cubicBezTo>
                <a:lnTo>
                  <a:pt x="16445" y="21481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82752E18-FF14-06E6-C0D4-930A06F9946D}"/>
              </a:ext>
            </a:extLst>
          </p:cNvPr>
          <p:cNvSpPr txBox="1"/>
          <p:nvPr/>
        </p:nvSpPr>
        <p:spPr>
          <a:xfrm rot="10800000" flipH="1">
            <a:off x="9870294" y="2868251"/>
            <a:ext cx="371473" cy="343558"/>
          </a:xfrm>
          <a:custGeom>
            <a:avLst/>
            <a:gdLst/>
            <a:ahLst/>
            <a:cxnLst/>
            <a:rect l="l" t="t" r="r" b="b"/>
            <a:pathLst>
              <a:path w="533451" h="493365">
                <a:moveTo>
                  <a:pt x="335077" y="0"/>
                </a:moveTo>
                <a:lnTo>
                  <a:pt x="533451" y="0"/>
                </a:lnTo>
                <a:lnTo>
                  <a:pt x="533451" y="169594"/>
                </a:lnTo>
                <a:cubicBezTo>
                  <a:pt x="533451" y="261415"/>
                  <a:pt x="522830" y="327539"/>
                  <a:pt x="501588" y="367968"/>
                </a:cubicBezTo>
                <a:cubicBezTo>
                  <a:pt x="472123" y="423472"/>
                  <a:pt x="426213" y="465271"/>
                  <a:pt x="363857" y="493365"/>
                </a:cubicBezTo>
                <a:lnTo>
                  <a:pt x="318632" y="420388"/>
                </a:lnTo>
                <a:cubicBezTo>
                  <a:pt x="355634" y="405313"/>
                  <a:pt x="383215" y="381501"/>
                  <a:pt x="401373" y="348953"/>
                </a:cubicBezTo>
                <a:cubicBezTo>
                  <a:pt x="419532" y="316405"/>
                  <a:pt x="429639" y="271693"/>
                  <a:pt x="431695" y="214819"/>
                </a:cubicBezTo>
                <a:lnTo>
                  <a:pt x="335077" y="214819"/>
                </a:lnTo>
                <a:close/>
                <a:moveTo>
                  <a:pt x="16445" y="0"/>
                </a:moveTo>
                <a:lnTo>
                  <a:pt x="214819" y="0"/>
                </a:lnTo>
                <a:lnTo>
                  <a:pt x="214819" y="169594"/>
                </a:lnTo>
                <a:cubicBezTo>
                  <a:pt x="214819" y="261415"/>
                  <a:pt x="204198" y="327539"/>
                  <a:pt x="182956" y="367968"/>
                </a:cubicBezTo>
                <a:cubicBezTo>
                  <a:pt x="153491" y="423472"/>
                  <a:pt x="107581" y="465271"/>
                  <a:pt x="45225" y="493365"/>
                </a:cubicBezTo>
                <a:lnTo>
                  <a:pt x="0" y="420388"/>
                </a:lnTo>
                <a:cubicBezTo>
                  <a:pt x="37002" y="405313"/>
                  <a:pt x="64583" y="381501"/>
                  <a:pt x="82741" y="348953"/>
                </a:cubicBezTo>
                <a:cubicBezTo>
                  <a:pt x="100900" y="316405"/>
                  <a:pt x="111007" y="271693"/>
                  <a:pt x="113063" y="214819"/>
                </a:cubicBezTo>
                <a:lnTo>
                  <a:pt x="16445" y="21481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1" name="标题 30">
            <a:extLst>
              <a:ext uri="{FF2B5EF4-FFF2-40B4-BE49-F238E27FC236}">
                <a16:creationId xmlns:a16="http://schemas.microsoft.com/office/drawing/2014/main" id="{3F848A2A-716E-0D42-1A56-863862FF62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能源互联的未来计划</a:t>
            </a:r>
          </a:p>
        </p:txBody>
      </p:sp>
    </p:spTree>
    <p:extLst>
      <p:ext uri="{BB962C8B-B14F-4D97-AF65-F5344CB8AC3E}">
        <p14:creationId xmlns:p14="http://schemas.microsoft.com/office/powerpoint/2010/main" val="31456085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4">
            <a:extLst>
              <a:ext uri="{FF2B5EF4-FFF2-40B4-BE49-F238E27FC236}">
                <a16:creationId xmlns:a16="http://schemas.microsoft.com/office/drawing/2014/main" id="{A5A8BE30-8D8A-FF02-7182-5225B678C89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能源互联的</a:t>
            </a:r>
            <a:endParaRPr lang="en-US" altLang="zh-CN" dirty="0"/>
          </a:p>
          <a:p>
            <a:r>
              <a:rPr lang="zh-CN" altLang="en-US" dirty="0"/>
              <a:t>实施背景</a:t>
            </a:r>
          </a:p>
        </p:txBody>
      </p:sp>
      <p:sp>
        <p:nvSpPr>
          <p:cNvPr id="6" name="文本占位符 5">
            <a:extLst>
              <a:ext uri="{FF2B5EF4-FFF2-40B4-BE49-F238E27FC236}">
                <a16:creationId xmlns:a16="http://schemas.microsoft.com/office/drawing/2014/main" id="{BB8A84E4-220B-9844-B0C9-B79071B1F2F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/>
              <a:t>能源互联的</a:t>
            </a:r>
            <a:endParaRPr lang="en-US" altLang="zh-CN" dirty="0"/>
          </a:p>
          <a:p>
            <a:r>
              <a:rPr lang="zh-CN" altLang="en-US" dirty="0"/>
              <a:t>工作成绩</a:t>
            </a:r>
          </a:p>
          <a:p>
            <a:endParaRPr lang="zh-CN" altLang="en-US" dirty="0"/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947BCD4B-AE6C-5122-51F9-93577325BC8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/>
              <a:t>能源互联的</a:t>
            </a:r>
          </a:p>
          <a:p>
            <a:r>
              <a:rPr lang="zh-CN" altLang="en-US" dirty="0"/>
              <a:t>经验与教训</a:t>
            </a:r>
          </a:p>
        </p:txBody>
      </p:sp>
      <p:sp>
        <p:nvSpPr>
          <p:cNvPr id="8" name="文本占位符 7">
            <a:extLst>
              <a:ext uri="{FF2B5EF4-FFF2-40B4-BE49-F238E27FC236}">
                <a16:creationId xmlns:a16="http://schemas.microsoft.com/office/drawing/2014/main" id="{271A63A1-DD20-20FE-B75D-D76311D7B5F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 dirty="0"/>
              <a:t>能源互联的</a:t>
            </a:r>
            <a:endParaRPr lang="en-US" altLang="zh-CN" dirty="0"/>
          </a:p>
          <a:p>
            <a:r>
              <a:rPr lang="zh-CN" altLang="en-US" dirty="0"/>
              <a:t>未来计划</a:t>
            </a:r>
          </a:p>
        </p:txBody>
      </p:sp>
      <p:sp>
        <p:nvSpPr>
          <p:cNvPr id="9" name="network-support_80787">
            <a:extLst>
              <a:ext uri="{FF2B5EF4-FFF2-40B4-BE49-F238E27FC236}">
                <a16:creationId xmlns:a16="http://schemas.microsoft.com/office/drawing/2014/main" id="{D07F0916-171E-27F8-9796-518A038EE4A2}"/>
              </a:ext>
            </a:extLst>
          </p:cNvPr>
          <p:cNvSpPr/>
          <p:nvPr/>
        </p:nvSpPr>
        <p:spPr>
          <a:xfrm>
            <a:off x="7456623" y="3032398"/>
            <a:ext cx="520332" cy="334530"/>
          </a:xfrm>
          <a:custGeom>
            <a:avLst/>
            <a:gdLst>
              <a:gd name="connsiteX0" fmla="*/ 373273 h 605239"/>
              <a:gd name="connsiteY0" fmla="*/ 373273 h 605239"/>
              <a:gd name="connsiteX1" fmla="*/ 373273 h 605239"/>
              <a:gd name="connsiteY1" fmla="*/ 373273 h 605239"/>
              <a:gd name="connsiteX2" fmla="*/ 373273 h 605239"/>
              <a:gd name="connsiteY2" fmla="*/ 373273 h 605239"/>
              <a:gd name="connsiteX3" fmla="*/ 373273 h 605239"/>
              <a:gd name="connsiteY3" fmla="*/ 373273 h 605239"/>
              <a:gd name="connsiteX4" fmla="*/ 373273 h 605239"/>
              <a:gd name="connsiteY4" fmla="*/ 373273 h 605239"/>
              <a:gd name="connsiteX5" fmla="*/ 373273 h 605239"/>
              <a:gd name="connsiteY5" fmla="*/ 373273 h 605239"/>
              <a:gd name="connsiteX6" fmla="*/ 373273 h 605239"/>
              <a:gd name="connsiteY6" fmla="*/ 373273 h 605239"/>
              <a:gd name="connsiteX7" fmla="*/ 373273 h 605239"/>
              <a:gd name="connsiteY7" fmla="*/ 373273 h 605239"/>
              <a:gd name="connsiteX8" fmla="*/ 373273 h 605239"/>
              <a:gd name="connsiteY8" fmla="*/ 373273 h 605239"/>
              <a:gd name="connsiteX9" fmla="*/ 373273 h 605239"/>
              <a:gd name="connsiteY9" fmla="*/ 373273 h 605239"/>
              <a:gd name="connsiteX10" fmla="*/ 373273 h 605239"/>
              <a:gd name="connsiteY10" fmla="*/ 373273 h 605239"/>
              <a:gd name="connsiteX11" fmla="*/ 373273 h 605239"/>
              <a:gd name="connsiteY11" fmla="*/ 373273 h 605239"/>
              <a:gd name="connsiteX12" fmla="*/ 373273 h 605239"/>
              <a:gd name="connsiteY12" fmla="*/ 373273 h 605239"/>
              <a:gd name="connsiteX13" fmla="*/ 373273 h 605239"/>
              <a:gd name="connsiteY13" fmla="*/ 373273 h 605239"/>
              <a:gd name="connsiteX14" fmla="*/ 373273 h 605239"/>
              <a:gd name="connsiteY14" fmla="*/ 373273 h 605239"/>
              <a:gd name="connsiteX15" fmla="*/ 373273 h 605239"/>
              <a:gd name="connsiteY15" fmla="*/ 373273 h 605239"/>
              <a:gd name="connsiteX16" fmla="*/ 373273 h 605239"/>
              <a:gd name="connsiteY16" fmla="*/ 373273 h 605239"/>
              <a:gd name="connsiteX17" fmla="*/ 373273 h 605239"/>
              <a:gd name="connsiteY17" fmla="*/ 373273 h 605239"/>
              <a:gd name="connsiteX18" fmla="*/ 373273 h 605239"/>
              <a:gd name="connsiteY18" fmla="*/ 373273 h 605239"/>
              <a:gd name="connsiteX19" fmla="*/ 373273 h 605239"/>
              <a:gd name="connsiteY19" fmla="*/ 373273 h 605239"/>
              <a:gd name="connsiteX20" fmla="*/ 373273 h 605239"/>
              <a:gd name="connsiteY20" fmla="*/ 373273 h 605239"/>
              <a:gd name="connsiteX21" fmla="*/ 373273 h 605239"/>
              <a:gd name="connsiteY21" fmla="*/ 373273 h 605239"/>
              <a:gd name="connsiteX22" fmla="*/ 373273 h 605239"/>
              <a:gd name="connsiteY22" fmla="*/ 373273 h 605239"/>
              <a:gd name="connsiteX23" fmla="*/ 373273 h 605239"/>
              <a:gd name="connsiteY23" fmla="*/ 373273 h 605239"/>
              <a:gd name="connsiteX24" fmla="*/ 373273 h 605239"/>
              <a:gd name="connsiteY24" fmla="*/ 373273 h 605239"/>
              <a:gd name="connsiteX25" fmla="*/ 373273 h 605239"/>
              <a:gd name="connsiteY25" fmla="*/ 373273 h 605239"/>
              <a:gd name="connsiteX26" fmla="*/ 373273 h 605239"/>
              <a:gd name="connsiteY26" fmla="*/ 373273 h 605239"/>
              <a:gd name="connsiteX27" fmla="*/ 373273 h 605239"/>
              <a:gd name="connsiteY27" fmla="*/ 373273 h 605239"/>
              <a:gd name="connsiteX28" fmla="*/ 373273 h 605239"/>
              <a:gd name="connsiteY28" fmla="*/ 373273 h 605239"/>
              <a:gd name="connsiteX29" fmla="*/ 373273 h 605239"/>
              <a:gd name="connsiteY29" fmla="*/ 373273 h 605239"/>
              <a:gd name="connsiteX30" fmla="*/ 373273 h 605239"/>
              <a:gd name="connsiteY30" fmla="*/ 373273 h 605239"/>
              <a:gd name="connsiteX31" fmla="*/ 373273 h 605239"/>
              <a:gd name="connsiteY31" fmla="*/ 373273 h 605239"/>
              <a:gd name="connsiteX32" fmla="*/ 373273 h 605239"/>
              <a:gd name="connsiteY32" fmla="*/ 373273 h 605239"/>
              <a:gd name="connsiteX33" fmla="*/ 373273 h 605239"/>
              <a:gd name="connsiteY33" fmla="*/ 373273 h 605239"/>
              <a:gd name="connsiteX34" fmla="*/ 373273 h 605239"/>
              <a:gd name="connsiteY34" fmla="*/ 373273 h 605239"/>
              <a:gd name="connsiteX35" fmla="*/ 373273 h 605239"/>
              <a:gd name="connsiteY35" fmla="*/ 373273 h 605239"/>
              <a:gd name="connsiteX36" fmla="*/ 373273 h 605239"/>
              <a:gd name="connsiteY36" fmla="*/ 373273 h 605239"/>
              <a:gd name="connsiteX37" fmla="*/ 373273 h 605239"/>
              <a:gd name="connsiteY37" fmla="*/ 373273 h 605239"/>
              <a:gd name="connsiteX38" fmla="*/ 373273 h 605239"/>
              <a:gd name="connsiteY38" fmla="*/ 373273 h 605239"/>
              <a:gd name="connsiteX39" fmla="*/ 373273 h 605239"/>
              <a:gd name="connsiteY39" fmla="*/ 373273 h 605239"/>
              <a:gd name="connsiteX40" fmla="*/ 373273 h 605239"/>
              <a:gd name="connsiteY40" fmla="*/ 373273 h 605239"/>
              <a:gd name="connsiteX41" fmla="*/ 373273 h 605239"/>
              <a:gd name="connsiteY41" fmla="*/ 373273 h 605239"/>
              <a:gd name="connsiteX42" fmla="*/ 373273 h 605239"/>
              <a:gd name="connsiteY42" fmla="*/ 373273 h 605239"/>
              <a:gd name="connsiteX43" fmla="*/ 373273 h 605239"/>
              <a:gd name="connsiteY43" fmla="*/ 373273 h 605239"/>
              <a:gd name="connsiteX44" fmla="*/ 373273 h 605239"/>
              <a:gd name="connsiteY44" fmla="*/ 373273 h 605239"/>
              <a:gd name="connsiteX45" fmla="*/ 373273 h 605239"/>
              <a:gd name="connsiteY45" fmla="*/ 373273 h 605239"/>
              <a:gd name="connsiteX46" fmla="*/ 373273 h 605239"/>
              <a:gd name="connsiteY46" fmla="*/ 373273 h 605239"/>
              <a:gd name="connsiteX47" fmla="*/ 373273 h 605239"/>
              <a:gd name="connsiteY47" fmla="*/ 373273 h 605239"/>
              <a:gd name="connsiteX48" fmla="*/ 373273 h 605239"/>
              <a:gd name="connsiteY48" fmla="*/ 373273 h 605239"/>
              <a:gd name="connsiteX49" fmla="*/ 373273 h 605239"/>
              <a:gd name="connsiteY49" fmla="*/ 373273 h 605239"/>
              <a:gd name="connsiteX50" fmla="*/ 373273 h 605239"/>
              <a:gd name="connsiteY50" fmla="*/ 373273 h 605239"/>
              <a:gd name="connsiteX51" fmla="*/ 373273 h 605239"/>
              <a:gd name="connsiteY51" fmla="*/ 373273 h 605239"/>
              <a:gd name="connsiteX52" fmla="*/ 373273 h 605239"/>
              <a:gd name="connsiteY52" fmla="*/ 373273 h 605239"/>
              <a:gd name="connsiteX53" fmla="*/ 373273 h 605239"/>
              <a:gd name="connsiteY53" fmla="*/ 373273 h 605239"/>
              <a:gd name="connsiteX54" fmla="*/ 373273 h 605239"/>
              <a:gd name="connsiteY54" fmla="*/ 373273 h 605239"/>
              <a:gd name="connsiteX55" fmla="*/ 373273 h 605239"/>
              <a:gd name="connsiteY55" fmla="*/ 373273 h 605239"/>
              <a:gd name="connsiteX56" fmla="*/ 373273 h 605239"/>
              <a:gd name="connsiteY56" fmla="*/ 373273 h 605239"/>
              <a:gd name="connsiteX57" fmla="*/ 373273 h 605239"/>
              <a:gd name="connsiteY57" fmla="*/ 373273 h 605239"/>
              <a:gd name="connsiteX58" fmla="*/ 373273 h 605239"/>
              <a:gd name="connsiteY58" fmla="*/ 373273 h 605239"/>
              <a:gd name="connsiteX59" fmla="*/ 373273 h 605239"/>
              <a:gd name="connsiteY59" fmla="*/ 373273 h 605239"/>
              <a:gd name="connsiteX60" fmla="*/ 373273 h 605239"/>
              <a:gd name="connsiteY60" fmla="*/ 373273 h 605239"/>
              <a:gd name="connsiteX61" fmla="*/ 373273 h 605239"/>
              <a:gd name="connsiteY61" fmla="*/ 373273 h 605239"/>
              <a:gd name="connsiteX62" fmla="*/ 373273 h 605239"/>
              <a:gd name="connsiteY62" fmla="*/ 373273 h 605239"/>
              <a:gd name="connsiteX63" fmla="*/ 373273 h 605239"/>
              <a:gd name="connsiteY63" fmla="*/ 373273 h 605239"/>
              <a:gd name="connsiteX64" fmla="*/ 373273 h 605239"/>
              <a:gd name="connsiteY64" fmla="*/ 373273 h 605239"/>
              <a:gd name="connsiteX65" fmla="*/ 373273 h 605239"/>
              <a:gd name="connsiteY65" fmla="*/ 373273 h 605239"/>
              <a:gd name="connsiteX66" fmla="*/ 373273 h 605239"/>
              <a:gd name="connsiteY66" fmla="*/ 373273 h 605239"/>
              <a:gd name="connsiteX67" fmla="*/ 373273 h 605239"/>
              <a:gd name="connsiteY67" fmla="*/ 373273 h 605239"/>
              <a:gd name="connsiteX68" fmla="*/ 373273 h 605239"/>
              <a:gd name="connsiteY68" fmla="*/ 373273 h 605239"/>
              <a:gd name="connsiteX69" fmla="*/ 373273 h 605239"/>
              <a:gd name="connsiteY69" fmla="*/ 373273 h 605239"/>
              <a:gd name="connsiteX70" fmla="*/ 373273 h 605239"/>
              <a:gd name="connsiteY70" fmla="*/ 373273 h 605239"/>
              <a:gd name="connsiteX71" fmla="*/ 373273 h 605239"/>
              <a:gd name="connsiteY71" fmla="*/ 373273 h 605239"/>
              <a:gd name="connsiteX72" fmla="*/ 373273 h 605239"/>
              <a:gd name="connsiteY72" fmla="*/ 373273 h 605239"/>
              <a:gd name="connsiteX73" fmla="*/ 373273 h 605239"/>
              <a:gd name="connsiteY73" fmla="*/ 373273 h 605239"/>
              <a:gd name="connsiteX74" fmla="*/ 373273 h 605239"/>
              <a:gd name="connsiteY74" fmla="*/ 373273 h 605239"/>
              <a:gd name="connsiteX75" fmla="*/ 373273 h 605239"/>
              <a:gd name="connsiteY75" fmla="*/ 373273 h 605239"/>
              <a:gd name="connsiteX76" fmla="*/ 373273 h 605239"/>
              <a:gd name="connsiteY76" fmla="*/ 373273 h 605239"/>
              <a:gd name="connsiteX77" fmla="*/ 373273 h 605239"/>
              <a:gd name="connsiteY77" fmla="*/ 373273 h 605239"/>
              <a:gd name="connsiteX78" fmla="*/ 373273 h 605239"/>
              <a:gd name="connsiteY78" fmla="*/ 373273 h 605239"/>
              <a:gd name="connsiteX79" fmla="*/ 373273 h 605239"/>
              <a:gd name="connsiteY79" fmla="*/ 373273 h 605239"/>
              <a:gd name="connsiteX80" fmla="*/ 373273 h 605239"/>
              <a:gd name="connsiteY80" fmla="*/ 373273 h 605239"/>
              <a:gd name="connsiteX81" fmla="*/ 373273 h 605239"/>
              <a:gd name="connsiteY81" fmla="*/ 373273 h 605239"/>
              <a:gd name="connsiteX82" fmla="*/ 373273 h 605239"/>
              <a:gd name="connsiteY82" fmla="*/ 373273 h 605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</a:cxnLst>
            <a:rect l="l" t="t" r="r" b="b"/>
            <a:pathLst>
              <a:path w="608037" h="437859">
                <a:moveTo>
                  <a:pt x="435614" y="275305"/>
                </a:moveTo>
                <a:cubicBezTo>
                  <a:pt x="437271" y="274359"/>
                  <a:pt x="439284" y="274596"/>
                  <a:pt x="440823" y="275778"/>
                </a:cubicBezTo>
                <a:cubicBezTo>
                  <a:pt x="448635" y="281809"/>
                  <a:pt x="457277" y="285948"/>
                  <a:pt x="466273" y="287959"/>
                </a:cubicBezTo>
                <a:cubicBezTo>
                  <a:pt x="467930" y="288313"/>
                  <a:pt x="469232" y="289496"/>
                  <a:pt x="469824" y="291033"/>
                </a:cubicBezTo>
                <a:lnTo>
                  <a:pt x="478939" y="315276"/>
                </a:lnTo>
                <a:lnTo>
                  <a:pt x="488172" y="291033"/>
                </a:lnTo>
                <a:cubicBezTo>
                  <a:pt x="488764" y="289496"/>
                  <a:pt x="490066" y="288313"/>
                  <a:pt x="491723" y="287959"/>
                </a:cubicBezTo>
                <a:cubicBezTo>
                  <a:pt x="500838" y="285948"/>
                  <a:pt x="509361" y="281809"/>
                  <a:pt x="517174" y="275778"/>
                </a:cubicBezTo>
                <a:cubicBezTo>
                  <a:pt x="518713" y="274596"/>
                  <a:pt x="520725" y="274359"/>
                  <a:pt x="522382" y="275305"/>
                </a:cubicBezTo>
                <a:cubicBezTo>
                  <a:pt x="529485" y="278971"/>
                  <a:pt x="564878" y="298247"/>
                  <a:pt x="573875" y="309954"/>
                </a:cubicBezTo>
                <a:cubicBezTo>
                  <a:pt x="591157" y="332423"/>
                  <a:pt x="603468" y="399829"/>
                  <a:pt x="607966" y="427738"/>
                </a:cubicBezTo>
                <a:cubicBezTo>
                  <a:pt x="608203" y="429157"/>
                  <a:pt x="607848" y="430694"/>
                  <a:pt x="606901" y="431758"/>
                </a:cubicBezTo>
                <a:cubicBezTo>
                  <a:pt x="605954" y="432823"/>
                  <a:pt x="604652" y="433414"/>
                  <a:pt x="603231" y="433414"/>
                </a:cubicBezTo>
                <a:lnTo>
                  <a:pt x="354765" y="433414"/>
                </a:lnTo>
                <a:cubicBezTo>
                  <a:pt x="353344" y="433414"/>
                  <a:pt x="352042" y="432823"/>
                  <a:pt x="351095" y="431758"/>
                </a:cubicBezTo>
                <a:cubicBezTo>
                  <a:pt x="350148" y="430694"/>
                  <a:pt x="349793" y="429157"/>
                  <a:pt x="350030" y="427738"/>
                </a:cubicBezTo>
                <a:cubicBezTo>
                  <a:pt x="354528" y="399829"/>
                  <a:pt x="366839" y="332423"/>
                  <a:pt x="384122" y="309954"/>
                </a:cubicBezTo>
                <a:cubicBezTo>
                  <a:pt x="393118" y="298247"/>
                  <a:pt x="428512" y="278971"/>
                  <a:pt x="435614" y="275305"/>
                </a:cubicBezTo>
                <a:close/>
                <a:moveTo>
                  <a:pt x="479051" y="123066"/>
                </a:moveTo>
                <a:cubicBezTo>
                  <a:pt x="542255" y="123066"/>
                  <a:pt x="548646" y="158180"/>
                  <a:pt x="548646" y="201334"/>
                </a:cubicBezTo>
                <a:cubicBezTo>
                  <a:pt x="548646" y="244607"/>
                  <a:pt x="517518" y="279721"/>
                  <a:pt x="479051" y="279721"/>
                </a:cubicBezTo>
                <a:cubicBezTo>
                  <a:pt x="440584" y="279721"/>
                  <a:pt x="409337" y="244607"/>
                  <a:pt x="409337" y="201334"/>
                </a:cubicBezTo>
                <a:cubicBezTo>
                  <a:pt x="409337" y="198852"/>
                  <a:pt x="409337" y="196369"/>
                  <a:pt x="409455" y="193886"/>
                </a:cubicBezTo>
                <a:cubicBezTo>
                  <a:pt x="405668" y="196723"/>
                  <a:pt x="402235" y="200389"/>
                  <a:pt x="400460" y="205000"/>
                </a:cubicBezTo>
                <a:cubicBezTo>
                  <a:pt x="397856" y="211502"/>
                  <a:pt x="399276" y="219305"/>
                  <a:pt x="404484" y="228173"/>
                </a:cubicBezTo>
                <a:cubicBezTo>
                  <a:pt x="406259" y="228646"/>
                  <a:pt x="407916" y="229710"/>
                  <a:pt x="408982" y="231365"/>
                </a:cubicBezTo>
                <a:lnTo>
                  <a:pt x="411822" y="235503"/>
                </a:lnTo>
                <a:cubicBezTo>
                  <a:pt x="413124" y="237276"/>
                  <a:pt x="413598" y="239405"/>
                  <a:pt x="413243" y="241651"/>
                </a:cubicBezTo>
                <a:cubicBezTo>
                  <a:pt x="412888" y="243779"/>
                  <a:pt x="411586" y="245671"/>
                  <a:pt x="409810" y="246853"/>
                </a:cubicBezTo>
                <a:cubicBezTo>
                  <a:pt x="408508" y="247799"/>
                  <a:pt x="406851" y="248390"/>
                  <a:pt x="405194" y="248390"/>
                </a:cubicBezTo>
                <a:cubicBezTo>
                  <a:pt x="402472" y="248390"/>
                  <a:pt x="399986" y="247090"/>
                  <a:pt x="398448" y="244843"/>
                </a:cubicBezTo>
                <a:lnTo>
                  <a:pt x="395489" y="240705"/>
                </a:lnTo>
                <a:cubicBezTo>
                  <a:pt x="394187" y="238695"/>
                  <a:pt x="393832" y="236331"/>
                  <a:pt x="394305" y="234202"/>
                </a:cubicBezTo>
                <a:cubicBezTo>
                  <a:pt x="387085" y="222143"/>
                  <a:pt x="385428" y="210793"/>
                  <a:pt x="389334" y="200625"/>
                </a:cubicBezTo>
                <a:cubicBezTo>
                  <a:pt x="393358" y="190221"/>
                  <a:pt x="402590" y="183482"/>
                  <a:pt x="410284" y="179344"/>
                </a:cubicBezTo>
                <a:cubicBezTo>
                  <a:pt x="413361" y="146830"/>
                  <a:pt x="426854" y="123066"/>
                  <a:pt x="479051" y="123066"/>
                </a:cubicBezTo>
                <a:close/>
                <a:moveTo>
                  <a:pt x="251377" y="87196"/>
                </a:moveTo>
                <a:cubicBezTo>
                  <a:pt x="255047" y="87078"/>
                  <a:pt x="258599" y="88970"/>
                  <a:pt x="260493" y="92162"/>
                </a:cubicBezTo>
                <a:lnTo>
                  <a:pt x="294826" y="150452"/>
                </a:lnTo>
                <a:lnTo>
                  <a:pt x="373554" y="150452"/>
                </a:lnTo>
                <a:cubicBezTo>
                  <a:pt x="379118" y="150452"/>
                  <a:pt x="383735" y="155063"/>
                  <a:pt x="383735" y="160738"/>
                </a:cubicBezTo>
                <a:cubicBezTo>
                  <a:pt x="383735" y="166414"/>
                  <a:pt x="379118" y="171025"/>
                  <a:pt x="373554" y="171025"/>
                </a:cubicBezTo>
                <a:lnTo>
                  <a:pt x="289025" y="171025"/>
                </a:lnTo>
                <a:cubicBezTo>
                  <a:pt x="285355" y="171025"/>
                  <a:pt x="281921" y="169015"/>
                  <a:pt x="280145" y="165941"/>
                </a:cubicBezTo>
                <a:lnTo>
                  <a:pt x="252206" y="118529"/>
                </a:lnTo>
                <a:lnTo>
                  <a:pt x="201773" y="214890"/>
                </a:lnTo>
                <a:cubicBezTo>
                  <a:pt x="200115" y="217964"/>
                  <a:pt x="197155" y="219974"/>
                  <a:pt x="193722" y="220329"/>
                </a:cubicBezTo>
                <a:cubicBezTo>
                  <a:pt x="193367" y="220329"/>
                  <a:pt x="193012" y="220447"/>
                  <a:pt x="192657" y="220447"/>
                </a:cubicBezTo>
                <a:cubicBezTo>
                  <a:pt x="189579" y="220447"/>
                  <a:pt x="186619" y="219028"/>
                  <a:pt x="184606" y="216545"/>
                </a:cubicBezTo>
                <a:lnTo>
                  <a:pt x="148261" y="171025"/>
                </a:lnTo>
                <a:lnTo>
                  <a:pt x="75926" y="171025"/>
                </a:lnTo>
                <a:cubicBezTo>
                  <a:pt x="70243" y="171025"/>
                  <a:pt x="65626" y="166414"/>
                  <a:pt x="65626" y="160738"/>
                </a:cubicBezTo>
                <a:cubicBezTo>
                  <a:pt x="65626" y="155063"/>
                  <a:pt x="70243" y="150452"/>
                  <a:pt x="75926" y="150452"/>
                </a:cubicBezTo>
                <a:lnTo>
                  <a:pt x="153233" y="150452"/>
                </a:lnTo>
                <a:cubicBezTo>
                  <a:pt x="156311" y="150452"/>
                  <a:pt x="159271" y="151871"/>
                  <a:pt x="161284" y="154354"/>
                </a:cubicBezTo>
                <a:lnTo>
                  <a:pt x="190881" y="191480"/>
                </a:lnTo>
                <a:lnTo>
                  <a:pt x="242498" y="92635"/>
                </a:lnTo>
                <a:cubicBezTo>
                  <a:pt x="244274" y="89325"/>
                  <a:pt x="247589" y="87315"/>
                  <a:pt x="251377" y="87196"/>
                </a:cubicBezTo>
                <a:close/>
                <a:moveTo>
                  <a:pt x="13735" y="0"/>
                </a:moveTo>
                <a:lnTo>
                  <a:pt x="495160" y="0"/>
                </a:lnTo>
                <a:cubicBezTo>
                  <a:pt x="502738" y="0"/>
                  <a:pt x="508776" y="6147"/>
                  <a:pt x="508776" y="13713"/>
                </a:cubicBezTo>
                <a:lnTo>
                  <a:pt x="508776" y="104618"/>
                </a:lnTo>
                <a:cubicBezTo>
                  <a:pt x="499186" y="102254"/>
                  <a:pt x="488411" y="101072"/>
                  <a:pt x="476452" y="101072"/>
                </a:cubicBezTo>
                <a:cubicBezTo>
                  <a:pt x="472308" y="101072"/>
                  <a:pt x="468282" y="101190"/>
                  <a:pt x="464375" y="101426"/>
                </a:cubicBezTo>
                <a:lnTo>
                  <a:pt x="464375" y="37946"/>
                </a:lnTo>
                <a:lnTo>
                  <a:pt x="44401" y="37946"/>
                </a:lnTo>
                <a:lnTo>
                  <a:pt x="44401" y="297896"/>
                </a:lnTo>
                <a:lnTo>
                  <a:pt x="203653" y="297896"/>
                </a:lnTo>
                <a:lnTo>
                  <a:pt x="305242" y="297896"/>
                </a:lnTo>
                <a:lnTo>
                  <a:pt x="362667" y="297896"/>
                </a:lnTo>
                <a:cubicBezTo>
                  <a:pt x="356037" y="306998"/>
                  <a:pt x="350117" y="320356"/>
                  <a:pt x="345025" y="335842"/>
                </a:cubicBezTo>
                <a:lnTo>
                  <a:pt x="325015" y="335842"/>
                </a:lnTo>
                <a:cubicBezTo>
                  <a:pt x="326673" y="345772"/>
                  <a:pt x="329515" y="359957"/>
                  <a:pt x="334132" y="375916"/>
                </a:cubicBezTo>
                <a:cubicBezTo>
                  <a:pt x="330343" y="392584"/>
                  <a:pt x="327265" y="409606"/>
                  <a:pt x="324778" y="424974"/>
                </a:cubicBezTo>
                <a:cubicBezTo>
                  <a:pt x="324068" y="429348"/>
                  <a:pt x="324542" y="433722"/>
                  <a:pt x="325844" y="437859"/>
                </a:cubicBezTo>
                <a:lnTo>
                  <a:pt x="171566" y="437859"/>
                </a:lnTo>
                <a:cubicBezTo>
                  <a:pt x="166829" y="437859"/>
                  <a:pt x="162567" y="435495"/>
                  <a:pt x="159962" y="431594"/>
                </a:cubicBezTo>
                <a:cubicBezTo>
                  <a:pt x="157476" y="427575"/>
                  <a:pt x="157120" y="422728"/>
                  <a:pt x="159133" y="418472"/>
                </a:cubicBezTo>
                <a:cubicBezTo>
                  <a:pt x="173815" y="386437"/>
                  <a:pt x="180801" y="354046"/>
                  <a:pt x="183761" y="335842"/>
                </a:cubicBezTo>
                <a:lnTo>
                  <a:pt x="13735" y="335842"/>
                </a:lnTo>
                <a:cubicBezTo>
                  <a:pt x="6157" y="335842"/>
                  <a:pt x="0" y="329695"/>
                  <a:pt x="0" y="322129"/>
                </a:cubicBezTo>
                <a:lnTo>
                  <a:pt x="0" y="13713"/>
                </a:lnTo>
                <a:cubicBezTo>
                  <a:pt x="0" y="6147"/>
                  <a:pt x="6157" y="0"/>
                  <a:pt x="13735" y="0"/>
                </a:cubicBezTo>
                <a:close/>
              </a:path>
            </a:pathLst>
          </a:custGeom>
          <a:gradFill>
            <a:gsLst>
              <a:gs pos="88000">
                <a:schemeClr val="accent2"/>
              </a:gs>
              <a:gs pos="0">
                <a:schemeClr val="accent1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0" name="network-support_80787">
            <a:extLst>
              <a:ext uri="{FF2B5EF4-FFF2-40B4-BE49-F238E27FC236}">
                <a16:creationId xmlns:a16="http://schemas.microsoft.com/office/drawing/2014/main" id="{7EB7FCE5-8EFE-B2A5-B611-941F5AEF38CB}"/>
              </a:ext>
            </a:extLst>
          </p:cNvPr>
          <p:cNvSpPr/>
          <p:nvPr/>
        </p:nvSpPr>
        <p:spPr>
          <a:xfrm>
            <a:off x="10761290" y="3017001"/>
            <a:ext cx="391955" cy="349928"/>
          </a:xfrm>
          <a:custGeom>
            <a:avLst/>
            <a:gdLst>
              <a:gd name="connsiteX0" fmla="*/ 20096 w 365757"/>
              <a:gd name="connsiteY0" fmla="*/ 243784 h 365751"/>
              <a:gd name="connsiteX1" fmla="*/ 101806 w 365757"/>
              <a:gd name="connsiteY1" fmla="*/ 243784 h 365751"/>
              <a:gd name="connsiteX2" fmla="*/ 121901 w 365757"/>
              <a:gd name="connsiteY2" fmla="*/ 264119 h 365751"/>
              <a:gd name="connsiteX3" fmla="*/ 101806 w 365757"/>
              <a:gd name="connsiteY3" fmla="*/ 284407 h 365751"/>
              <a:gd name="connsiteX4" fmla="*/ 20096 w 365757"/>
              <a:gd name="connsiteY4" fmla="*/ 284407 h 365751"/>
              <a:gd name="connsiteX5" fmla="*/ 1 w 365757"/>
              <a:gd name="connsiteY5" fmla="*/ 264119 h 365751"/>
              <a:gd name="connsiteX6" fmla="*/ 20096 w 365757"/>
              <a:gd name="connsiteY6" fmla="*/ 243784 h 365751"/>
              <a:gd name="connsiteX7" fmla="*/ 20096 w 365757"/>
              <a:gd name="connsiteY7" fmla="*/ 162491 h 365751"/>
              <a:gd name="connsiteX8" fmla="*/ 101806 w 365757"/>
              <a:gd name="connsiteY8" fmla="*/ 162491 h 365751"/>
              <a:gd name="connsiteX9" fmla="*/ 121901 w 365757"/>
              <a:gd name="connsiteY9" fmla="*/ 182826 h 365751"/>
              <a:gd name="connsiteX10" fmla="*/ 101806 w 365757"/>
              <a:gd name="connsiteY10" fmla="*/ 203161 h 365751"/>
              <a:gd name="connsiteX11" fmla="*/ 20096 w 365757"/>
              <a:gd name="connsiteY11" fmla="*/ 203161 h 365751"/>
              <a:gd name="connsiteX12" fmla="*/ 1 w 365757"/>
              <a:gd name="connsiteY12" fmla="*/ 182826 h 365751"/>
              <a:gd name="connsiteX13" fmla="*/ 20096 w 365757"/>
              <a:gd name="connsiteY13" fmla="*/ 162491 h 365751"/>
              <a:gd name="connsiteX14" fmla="*/ 223467 w 365757"/>
              <a:gd name="connsiteY14" fmla="*/ 81245 h 365751"/>
              <a:gd name="connsiteX15" fmla="*/ 281322 w 365757"/>
              <a:gd name="connsiteY15" fmla="*/ 122916 h 365751"/>
              <a:gd name="connsiteX16" fmla="*/ 260037 w 365757"/>
              <a:gd name="connsiteY16" fmla="*/ 190970 h 365751"/>
              <a:gd name="connsiteX17" fmla="*/ 304749 w 365757"/>
              <a:gd name="connsiteY17" fmla="*/ 264119 h 365751"/>
              <a:gd name="connsiteX18" fmla="*/ 264132 w 365757"/>
              <a:gd name="connsiteY18" fmla="*/ 284407 h 365751"/>
              <a:gd name="connsiteX19" fmla="*/ 182850 w 365757"/>
              <a:gd name="connsiteY19" fmla="*/ 284407 h 365751"/>
              <a:gd name="connsiteX20" fmla="*/ 142233 w 365757"/>
              <a:gd name="connsiteY20" fmla="*/ 264119 h 365751"/>
              <a:gd name="connsiteX21" fmla="*/ 186898 w 365757"/>
              <a:gd name="connsiteY21" fmla="*/ 190970 h 365751"/>
              <a:gd name="connsiteX22" fmla="*/ 165660 w 365757"/>
              <a:gd name="connsiteY22" fmla="*/ 122916 h 365751"/>
              <a:gd name="connsiteX23" fmla="*/ 223467 w 365757"/>
              <a:gd name="connsiteY23" fmla="*/ 81245 h 365751"/>
              <a:gd name="connsiteX24" fmla="*/ 20096 w 365757"/>
              <a:gd name="connsiteY24" fmla="*/ 81245 h 365751"/>
              <a:gd name="connsiteX25" fmla="*/ 101806 w 365757"/>
              <a:gd name="connsiteY25" fmla="*/ 81245 h 365751"/>
              <a:gd name="connsiteX26" fmla="*/ 121901 w 365757"/>
              <a:gd name="connsiteY26" fmla="*/ 101533 h 365751"/>
              <a:gd name="connsiteX27" fmla="*/ 101806 w 365757"/>
              <a:gd name="connsiteY27" fmla="*/ 121868 h 365751"/>
              <a:gd name="connsiteX28" fmla="*/ 20096 w 365757"/>
              <a:gd name="connsiteY28" fmla="*/ 121868 h 365751"/>
              <a:gd name="connsiteX29" fmla="*/ 1 w 365757"/>
              <a:gd name="connsiteY29" fmla="*/ 101533 h 365751"/>
              <a:gd name="connsiteX30" fmla="*/ 20096 w 365757"/>
              <a:gd name="connsiteY30" fmla="*/ 81245 h 365751"/>
              <a:gd name="connsiteX31" fmla="*/ 81112 w 365757"/>
              <a:gd name="connsiteY31" fmla="*/ 0 h 365751"/>
              <a:gd name="connsiteX32" fmla="*/ 325223 w 365757"/>
              <a:gd name="connsiteY32" fmla="*/ 0 h 365751"/>
              <a:gd name="connsiteX33" fmla="*/ 365757 w 365757"/>
              <a:gd name="connsiteY33" fmla="*/ 40528 h 365751"/>
              <a:gd name="connsiteX34" fmla="*/ 365757 w 365757"/>
              <a:gd name="connsiteY34" fmla="*/ 325223 h 365751"/>
              <a:gd name="connsiteX35" fmla="*/ 325223 w 365757"/>
              <a:gd name="connsiteY35" fmla="*/ 365751 h 365751"/>
              <a:gd name="connsiteX36" fmla="*/ 81112 w 365757"/>
              <a:gd name="connsiteY36" fmla="*/ 365751 h 365751"/>
              <a:gd name="connsiteX37" fmla="*/ 40578 w 365757"/>
              <a:gd name="connsiteY37" fmla="*/ 325223 h 365751"/>
              <a:gd name="connsiteX38" fmla="*/ 40578 w 365757"/>
              <a:gd name="connsiteY38" fmla="*/ 304792 h 365751"/>
              <a:gd name="connsiteX39" fmla="*/ 81255 w 365757"/>
              <a:gd name="connsiteY39" fmla="*/ 304792 h 365751"/>
              <a:gd name="connsiteX40" fmla="*/ 101594 w 365757"/>
              <a:gd name="connsiteY40" fmla="*/ 325128 h 365751"/>
              <a:gd name="connsiteX41" fmla="*/ 304742 w 365757"/>
              <a:gd name="connsiteY41" fmla="*/ 325128 h 365751"/>
              <a:gd name="connsiteX42" fmla="*/ 325128 w 365757"/>
              <a:gd name="connsiteY42" fmla="*/ 304650 h 365751"/>
              <a:gd name="connsiteX43" fmla="*/ 325128 w 365757"/>
              <a:gd name="connsiteY43" fmla="*/ 61101 h 365751"/>
              <a:gd name="connsiteX44" fmla="*/ 304742 w 365757"/>
              <a:gd name="connsiteY44" fmla="*/ 40623 h 365751"/>
              <a:gd name="connsiteX45" fmla="*/ 101594 w 365757"/>
              <a:gd name="connsiteY45" fmla="*/ 40623 h 365751"/>
              <a:gd name="connsiteX46" fmla="*/ 81255 w 365757"/>
              <a:gd name="connsiteY46" fmla="*/ 60958 h 365751"/>
              <a:gd name="connsiteX47" fmla="*/ 40578 w 365757"/>
              <a:gd name="connsiteY47" fmla="*/ 60958 h 365751"/>
              <a:gd name="connsiteX48" fmla="*/ 40578 w 365757"/>
              <a:gd name="connsiteY48" fmla="*/ 40528 h 365751"/>
              <a:gd name="connsiteX49" fmla="*/ 81112 w 365757"/>
              <a:gd name="connsiteY49" fmla="*/ 0 h 365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365757" h="365751">
                <a:moveTo>
                  <a:pt x="20096" y="243784"/>
                </a:moveTo>
                <a:lnTo>
                  <a:pt x="101806" y="243784"/>
                </a:lnTo>
                <a:cubicBezTo>
                  <a:pt x="112901" y="243784"/>
                  <a:pt x="121901" y="252785"/>
                  <a:pt x="121901" y="264119"/>
                </a:cubicBezTo>
                <a:cubicBezTo>
                  <a:pt x="121901" y="275263"/>
                  <a:pt x="112949" y="284312"/>
                  <a:pt x="101806" y="284407"/>
                </a:cubicBezTo>
                <a:lnTo>
                  <a:pt x="20096" y="284407"/>
                </a:lnTo>
                <a:cubicBezTo>
                  <a:pt x="8953" y="284407"/>
                  <a:pt x="-94" y="275263"/>
                  <a:pt x="1" y="264119"/>
                </a:cubicBezTo>
                <a:cubicBezTo>
                  <a:pt x="1" y="252975"/>
                  <a:pt x="8953" y="243879"/>
                  <a:pt x="20096" y="243784"/>
                </a:cubicBezTo>
                <a:close/>
                <a:moveTo>
                  <a:pt x="20096" y="162491"/>
                </a:moveTo>
                <a:lnTo>
                  <a:pt x="101806" y="162491"/>
                </a:lnTo>
                <a:cubicBezTo>
                  <a:pt x="112901" y="162491"/>
                  <a:pt x="121901" y="171539"/>
                  <a:pt x="121901" y="182826"/>
                </a:cubicBezTo>
                <a:cubicBezTo>
                  <a:pt x="121901" y="193970"/>
                  <a:pt x="112949" y="203018"/>
                  <a:pt x="101806" y="203161"/>
                </a:cubicBezTo>
                <a:lnTo>
                  <a:pt x="20096" y="203161"/>
                </a:lnTo>
                <a:cubicBezTo>
                  <a:pt x="8953" y="203114"/>
                  <a:pt x="-94" y="194018"/>
                  <a:pt x="1" y="182826"/>
                </a:cubicBezTo>
                <a:cubicBezTo>
                  <a:pt x="1" y="171682"/>
                  <a:pt x="8953" y="162634"/>
                  <a:pt x="20096" y="162491"/>
                </a:cubicBezTo>
                <a:close/>
                <a:moveTo>
                  <a:pt x="223467" y="81245"/>
                </a:moveTo>
                <a:cubicBezTo>
                  <a:pt x="249704" y="81245"/>
                  <a:pt x="272989" y="98008"/>
                  <a:pt x="281322" y="122916"/>
                </a:cubicBezTo>
                <a:cubicBezTo>
                  <a:pt x="289607" y="147823"/>
                  <a:pt x="281036" y="175206"/>
                  <a:pt x="260037" y="190970"/>
                </a:cubicBezTo>
                <a:cubicBezTo>
                  <a:pt x="288560" y="204828"/>
                  <a:pt x="304749" y="234450"/>
                  <a:pt x="304749" y="264119"/>
                </a:cubicBezTo>
                <a:cubicBezTo>
                  <a:pt x="304749" y="284407"/>
                  <a:pt x="284417" y="284407"/>
                  <a:pt x="264132" y="284407"/>
                </a:cubicBezTo>
                <a:lnTo>
                  <a:pt x="182850" y="284407"/>
                </a:lnTo>
                <a:cubicBezTo>
                  <a:pt x="162518" y="284407"/>
                  <a:pt x="142233" y="284407"/>
                  <a:pt x="142233" y="264119"/>
                </a:cubicBezTo>
                <a:cubicBezTo>
                  <a:pt x="142233" y="234450"/>
                  <a:pt x="158423" y="204828"/>
                  <a:pt x="186898" y="190970"/>
                </a:cubicBezTo>
                <a:cubicBezTo>
                  <a:pt x="165946" y="175206"/>
                  <a:pt x="157375" y="147823"/>
                  <a:pt x="165660" y="122916"/>
                </a:cubicBezTo>
                <a:cubicBezTo>
                  <a:pt x="173946" y="98008"/>
                  <a:pt x="197230" y="81245"/>
                  <a:pt x="223467" y="81245"/>
                </a:cubicBezTo>
                <a:close/>
                <a:moveTo>
                  <a:pt x="20096" y="81245"/>
                </a:moveTo>
                <a:lnTo>
                  <a:pt x="101806" y="81245"/>
                </a:lnTo>
                <a:cubicBezTo>
                  <a:pt x="112901" y="81245"/>
                  <a:pt x="121901" y="90246"/>
                  <a:pt x="121901" y="101533"/>
                </a:cubicBezTo>
                <a:cubicBezTo>
                  <a:pt x="121901" y="112677"/>
                  <a:pt x="112949" y="121773"/>
                  <a:pt x="101806" y="121868"/>
                </a:cubicBezTo>
                <a:lnTo>
                  <a:pt x="20096" y="121868"/>
                </a:lnTo>
                <a:cubicBezTo>
                  <a:pt x="8953" y="121820"/>
                  <a:pt x="-94" y="112724"/>
                  <a:pt x="1" y="101533"/>
                </a:cubicBezTo>
                <a:cubicBezTo>
                  <a:pt x="1" y="90389"/>
                  <a:pt x="8953" y="81340"/>
                  <a:pt x="20096" y="81245"/>
                </a:cubicBezTo>
                <a:close/>
                <a:moveTo>
                  <a:pt x="81112" y="0"/>
                </a:moveTo>
                <a:lnTo>
                  <a:pt x="325223" y="0"/>
                </a:lnTo>
                <a:cubicBezTo>
                  <a:pt x="347610" y="0"/>
                  <a:pt x="365757" y="18145"/>
                  <a:pt x="365757" y="40528"/>
                </a:cubicBezTo>
                <a:lnTo>
                  <a:pt x="365757" y="325223"/>
                </a:lnTo>
                <a:cubicBezTo>
                  <a:pt x="365757" y="347606"/>
                  <a:pt x="347610" y="365751"/>
                  <a:pt x="325223" y="365751"/>
                </a:cubicBezTo>
                <a:lnTo>
                  <a:pt x="81112" y="365751"/>
                </a:lnTo>
                <a:cubicBezTo>
                  <a:pt x="58726" y="365751"/>
                  <a:pt x="40578" y="347606"/>
                  <a:pt x="40578" y="325223"/>
                </a:cubicBezTo>
                <a:lnTo>
                  <a:pt x="40578" y="304792"/>
                </a:lnTo>
                <a:lnTo>
                  <a:pt x="81255" y="304792"/>
                </a:lnTo>
                <a:cubicBezTo>
                  <a:pt x="81303" y="316032"/>
                  <a:pt x="90401" y="325128"/>
                  <a:pt x="101594" y="325128"/>
                </a:cubicBezTo>
                <a:lnTo>
                  <a:pt x="304742" y="325128"/>
                </a:lnTo>
                <a:cubicBezTo>
                  <a:pt x="315983" y="325033"/>
                  <a:pt x="325080" y="315889"/>
                  <a:pt x="325128" y="304650"/>
                </a:cubicBezTo>
                <a:lnTo>
                  <a:pt x="325128" y="61101"/>
                </a:lnTo>
                <a:cubicBezTo>
                  <a:pt x="325128" y="49767"/>
                  <a:pt x="315983" y="40623"/>
                  <a:pt x="304742" y="40623"/>
                </a:cubicBezTo>
                <a:lnTo>
                  <a:pt x="101594" y="40623"/>
                </a:lnTo>
                <a:cubicBezTo>
                  <a:pt x="90401" y="40718"/>
                  <a:pt x="81351" y="49767"/>
                  <a:pt x="81255" y="60958"/>
                </a:cubicBezTo>
                <a:lnTo>
                  <a:pt x="40578" y="60958"/>
                </a:lnTo>
                <a:lnTo>
                  <a:pt x="40578" y="40528"/>
                </a:lnTo>
                <a:cubicBezTo>
                  <a:pt x="40578" y="18145"/>
                  <a:pt x="58773" y="0"/>
                  <a:pt x="81112" y="0"/>
                </a:cubicBezTo>
                <a:close/>
              </a:path>
            </a:pathLst>
          </a:custGeom>
          <a:gradFill>
            <a:gsLst>
              <a:gs pos="88000">
                <a:schemeClr val="accent2"/>
              </a:gs>
              <a:gs pos="0">
                <a:schemeClr val="accent1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  <p:sp>
        <p:nvSpPr>
          <p:cNvPr id="11" name="network-support_80787">
            <a:extLst>
              <a:ext uri="{FF2B5EF4-FFF2-40B4-BE49-F238E27FC236}">
                <a16:creationId xmlns:a16="http://schemas.microsoft.com/office/drawing/2014/main" id="{7B1040C9-AB8C-5AC5-8512-D8E3169A3572}"/>
              </a:ext>
            </a:extLst>
          </p:cNvPr>
          <p:cNvSpPr/>
          <p:nvPr/>
        </p:nvSpPr>
        <p:spPr>
          <a:xfrm>
            <a:off x="7456623" y="5659460"/>
            <a:ext cx="520332" cy="406489"/>
          </a:xfrm>
          <a:custGeom>
            <a:avLst/>
            <a:gdLst>
              <a:gd name="T0" fmla="*/ 10325 w 11200"/>
              <a:gd name="T1" fmla="*/ 0 h 9800"/>
              <a:gd name="T2" fmla="*/ 875 w 11200"/>
              <a:gd name="T3" fmla="*/ 0 h 9800"/>
              <a:gd name="T4" fmla="*/ 0 w 11200"/>
              <a:gd name="T5" fmla="*/ 875 h 9800"/>
              <a:gd name="T6" fmla="*/ 0 w 11200"/>
              <a:gd name="T7" fmla="*/ 7125 h 9800"/>
              <a:gd name="T8" fmla="*/ 875 w 11200"/>
              <a:gd name="T9" fmla="*/ 8000 h 9800"/>
              <a:gd name="T10" fmla="*/ 10325 w 11200"/>
              <a:gd name="T11" fmla="*/ 8000 h 9800"/>
              <a:gd name="T12" fmla="*/ 11200 w 11200"/>
              <a:gd name="T13" fmla="*/ 7125 h 9800"/>
              <a:gd name="T14" fmla="*/ 11200 w 11200"/>
              <a:gd name="T15" fmla="*/ 875 h 9800"/>
              <a:gd name="T16" fmla="*/ 10325 w 11200"/>
              <a:gd name="T17" fmla="*/ 0 h 9800"/>
              <a:gd name="T18" fmla="*/ 10200 w 11200"/>
              <a:gd name="T19" fmla="*/ 6500 h 9800"/>
              <a:gd name="T20" fmla="*/ 9700 w 11200"/>
              <a:gd name="T21" fmla="*/ 7000 h 9800"/>
              <a:gd name="T22" fmla="*/ 8100 w 11200"/>
              <a:gd name="T23" fmla="*/ 7000 h 9800"/>
              <a:gd name="T24" fmla="*/ 8100 w 11200"/>
              <a:gd name="T25" fmla="*/ 4100 h 9800"/>
              <a:gd name="T26" fmla="*/ 7600 w 11200"/>
              <a:gd name="T27" fmla="*/ 3600 h 9800"/>
              <a:gd name="T28" fmla="*/ 7100 w 11200"/>
              <a:gd name="T29" fmla="*/ 4100 h 9800"/>
              <a:gd name="T30" fmla="*/ 7100 w 11200"/>
              <a:gd name="T31" fmla="*/ 7000 h 9800"/>
              <a:gd name="T32" fmla="*/ 6100 w 11200"/>
              <a:gd name="T33" fmla="*/ 7000 h 9800"/>
              <a:gd name="T34" fmla="*/ 6100 w 11200"/>
              <a:gd name="T35" fmla="*/ 3100 h 9800"/>
              <a:gd name="T36" fmla="*/ 5600 w 11200"/>
              <a:gd name="T37" fmla="*/ 2600 h 9800"/>
              <a:gd name="T38" fmla="*/ 5100 w 11200"/>
              <a:gd name="T39" fmla="*/ 3100 h 9800"/>
              <a:gd name="T40" fmla="*/ 5100 w 11200"/>
              <a:gd name="T41" fmla="*/ 7000 h 9800"/>
              <a:gd name="T42" fmla="*/ 4100 w 11200"/>
              <a:gd name="T43" fmla="*/ 7000 h 9800"/>
              <a:gd name="T44" fmla="*/ 4100 w 11200"/>
              <a:gd name="T45" fmla="*/ 4900 h 9800"/>
              <a:gd name="T46" fmla="*/ 3600 w 11200"/>
              <a:gd name="T47" fmla="*/ 4400 h 9800"/>
              <a:gd name="T48" fmla="*/ 3100 w 11200"/>
              <a:gd name="T49" fmla="*/ 4900 h 9800"/>
              <a:gd name="T50" fmla="*/ 3100 w 11200"/>
              <a:gd name="T51" fmla="*/ 7000 h 9800"/>
              <a:gd name="T52" fmla="*/ 1500 w 11200"/>
              <a:gd name="T53" fmla="*/ 7000 h 9800"/>
              <a:gd name="T54" fmla="*/ 1000 w 11200"/>
              <a:gd name="T55" fmla="*/ 6500 h 9800"/>
              <a:gd name="T56" fmla="*/ 1000 w 11200"/>
              <a:gd name="T57" fmla="*/ 1500 h 9800"/>
              <a:gd name="T58" fmla="*/ 1500 w 11200"/>
              <a:gd name="T59" fmla="*/ 1000 h 9800"/>
              <a:gd name="T60" fmla="*/ 9700 w 11200"/>
              <a:gd name="T61" fmla="*/ 1000 h 9800"/>
              <a:gd name="T62" fmla="*/ 10200 w 11200"/>
              <a:gd name="T63" fmla="*/ 1500 h 9800"/>
              <a:gd name="T64" fmla="*/ 10200 w 11200"/>
              <a:gd name="T65" fmla="*/ 6500 h 9800"/>
              <a:gd name="T66" fmla="*/ 7900 w 11200"/>
              <a:gd name="T67" fmla="*/ 8800 h 9800"/>
              <a:gd name="T68" fmla="*/ 3300 w 11200"/>
              <a:gd name="T69" fmla="*/ 8800 h 9800"/>
              <a:gd name="T70" fmla="*/ 2800 w 11200"/>
              <a:gd name="T71" fmla="*/ 9300 h 9800"/>
              <a:gd name="T72" fmla="*/ 3300 w 11200"/>
              <a:gd name="T73" fmla="*/ 9800 h 9800"/>
              <a:gd name="T74" fmla="*/ 7900 w 11200"/>
              <a:gd name="T75" fmla="*/ 9800 h 9800"/>
              <a:gd name="T76" fmla="*/ 8400 w 11200"/>
              <a:gd name="T77" fmla="*/ 9300 h 9800"/>
              <a:gd name="T78" fmla="*/ 7900 w 11200"/>
              <a:gd name="T79" fmla="*/ 8800 h 9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1200" h="9800">
                <a:moveTo>
                  <a:pt x="10325" y="0"/>
                </a:moveTo>
                <a:lnTo>
                  <a:pt x="875" y="0"/>
                </a:lnTo>
                <a:cubicBezTo>
                  <a:pt x="392" y="0"/>
                  <a:pt x="0" y="392"/>
                  <a:pt x="0" y="875"/>
                </a:cubicBezTo>
                <a:lnTo>
                  <a:pt x="0" y="7125"/>
                </a:lnTo>
                <a:cubicBezTo>
                  <a:pt x="0" y="7608"/>
                  <a:pt x="392" y="8000"/>
                  <a:pt x="875" y="8000"/>
                </a:cubicBezTo>
                <a:lnTo>
                  <a:pt x="10325" y="8000"/>
                </a:lnTo>
                <a:cubicBezTo>
                  <a:pt x="10808" y="8000"/>
                  <a:pt x="11200" y="7608"/>
                  <a:pt x="11200" y="7125"/>
                </a:cubicBezTo>
                <a:lnTo>
                  <a:pt x="11200" y="875"/>
                </a:lnTo>
                <a:cubicBezTo>
                  <a:pt x="11200" y="392"/>
                  <a:pt x="10808" y="0"/>
                  <a:pt x="10325" y="0"/>
                </a:cubicBezTo>
                <a:close/>
                <a:moveTo>
                  <a:pt x="10200" y="6500"/>
                </a:moveTo>
                <a:cubicBezTo>
                  <a:pt x="10200" y="6776"/>
                  <a:pt x="9976" y="7000"/>
                  <a:pt x="9700" y="7000"/>
                </a:cubicBezTo>
                <a:lnTo>
                  <a:pt x="8100" y="7000"/>
                </a:lnTo>
                <a:lnTo>
                  <a:pt x="8100" y="4100"/>
                </a:lnTo>
                <a:cubicBezTo>
                  <a:pt x="8100" y="3824"/>
                  <a:pt x="7876" y="3600"/>
                  <a:pt x="7600" y="3600"/>
                </a:cubicBezTo>
                <a:cubicBezTo>
                  <a:pt x="7324" y="3600"/>
                  <a:pt x="7100" y="3824"/>
                  <a:pt x="7100" y="4100"/>
                </a:cubicBezTo>
                <a:lnTo>
                  <a:pt x="7100" y="7000"/>
                </a:lnTo>
                <a:lnTo>
                  <a:pt x="6100" y="7000"/>
                </a:lnTo>
                <a:lnTo>
                  <a:pt x="6100" y="3100"/>
                </a:lnTo>
                <a:cubicBezTo>
                  <a:pt x="6100" y="2824"/>
                  <a:pt x="5876" y="2600"/>
                  <a:pt x="5600" y="2600"/>
                </a:cubicBezTo>
                <a:cubicBezTo>
                  <a:pt x="5324" y="2600"/>
                  <a:pt x="5100" y="2824"/>
                  <a:pt x="5100" y="3100"/>
                </a:cubicBezTo>
                <a:lnTo>
                  <a:pt x="5100" y="7000"/>
                </a:lnTo>
                <a:lnTo>
                  <a:pt x="4100" y="7000"/>
                </a:lnTo>
                <a:lnTo>
                  <a:pt x="4100" y="4900"/>
                </a:lnTo>
                <a:cubicBezTo>
                  <a:pt x="4100" y="4624"/>
                  <a:pt x="3876" y="4400"/>
                  <a:pt x="3600" y="4400"/>
                </a:cubicBezTo>
                <a:cubicBezTo>
                  <a:pt x="3324" y="4400"/>
                  <a:pt x="3100" y="4624"/>
                  <a:pt x="3100" y="4900"/>
                </a:cubicBezTo>
                <a:lnTo>
                  <a:pt x="3100" y="7000"/>
                </a:lnTo>
                <a:lnTo>
                  <a:pt x="1500" y="7000"/>
                </a:lnTo>
                <a:cubicBezTo>
                  <a:pt x="1224" y="7000"/>
                  <a:pt x="1000" y="6776"/>
                  <a:pt x="1000" y="6500"/>
                </a:cubicBezTo>
                <a:lnTo>
                  <a:pt x="1000" y="1500"/>
                </a:lnTo>
                <a:cubicBezTo>
                  <a:pt x="1000" y="1224"/>
                  <a:pt x="1224" y="1000"/>
                  <a:pt x="1500" y="1000"/>
                </a:cubicBezTo>
                <a:lnTo>
                  <a:pt x="9700" y="1000"/>
                </a:lnTo>
                <a:cubicBezTo>
                  <a:pt x="9976" y="1000"/>
                  <a:pt x="10200" y="1224"/>
                  <a:pt x="10200" y="1500"/>
                </a:cubicBezTo>
                <a:lnTo>
                  <a:pt x="10200" y="6500"/>
                </a:lnTo>
                <a:close/>
                <a:moveTo>
                  <a:pt x="7900" y="8800"/>
                </a:moveTo>
                <a:lnTo>
                  <a:pt x="3300" y="8800"/>
                </a:lnTo>
                <a:cubicBezTo>
                  <a:pt x="3024" y="8800"/>
                  <a:pt x="2800" y="9024"/>
                  <a:pt x="2800" y="9300"/>
                </a:cubicBezTo>
                <a:cubicBezTo>
                  <a:pt x="2800" y="9576"/>
                  <a:pt x="3024" y="9800"/>
                  <a:pt x="3300" y="9800"/>
                </a:cubicBezTo>
                <a:lnTo>
                  <a:pt x="7900" y="9800"/>
                </a:lnTo>
                <a:cubicBezTo>
                  <a:pt x="8176" y="9800"/>
                  <a:pt x="8400" y="9576"/>
                  <a:pt x="8400" y="9300"/>
                </a:cubicBezTo>
                <a:cubicBezTo>
                  <a:pt x="8400" y="9024"/>
                  <a:pt x="8176" y="8800"/>
                  <a:pt x="7900" y="8800"/>
                </a:cubicBezTo>
                <a:close/>
              </a:path>
            </a:pathLst>
          </a:custGeom>
          <a:gradFill>
            <a:gsLst>
              <a:gs pos="88000">
                <a:schemeClr val="accent2"/>
              </a:gs>
              <a:gs pos="0">
                <a:schemeClr val="accent1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  <p:sp>
        <p:nvSpPr>
          <p:cNvPr id="12" name="network-support_80787">
            <a:extLst>
              <a:ext uri="{FF2B5EF4-FFF2-40B4-BE49-F238E27FC236}">
                <a16:creationId xmlns:a16="http://schemas.microsoft.com/office/drawing/2014/main" id="{3C68810F-C260-B292-20E2-C26D7B26CC6D}"/>
              </a:ext>
            </a:extLst>
          </p:cNvPr>
          <p:cNvSpPr/>
          <p:nvPr/>
        </p:nvSpPr>
        <p:spPr>
          <a:xfrm>
            <a:off x="10761290" y="5630780"/>
            <a:ext cx="464766" cy="463847"/>
          </a:xfrm>
          <a:custGeom>
            <a:avLst/>
            <a:gdLst>
              <a:gd name="T0" fmla="*/ 6422 w 6940"/>
              <a:gd name="T1" fmla="*/ 3389 h 6940"/>
              <a:gd name="T2" fmla="*/ 3632 w 6940"/>
              <a:gd name="T3" fmla="*/ 620 h 6940"/>
              <a:gd name="T4" fmla="*/ 3632 w 6940"/>
              <a:gd name="T5" fmla="*/ 0 h 6940"/>
              <a:gd name="T6" fmla="*/ 3470 w 6940"/>
              <a:gd name="T7" fmla="*/ 0 h 6940"/>
              <a:gd name="T8" fmla="*/ 3470 w 6940"/>
              <a:gd name="T9" fmla="*/ 621 h 6940"/>
              <a:gd name="T10" fmla="*/ 724 w 6940"/>
              <a:gd name="T11" fmla="*/ 3389 h 6940"/>
              <a:gd name="T12" fmla="*/ 0 w 6940"/>
              <a:gd name="T13" fmla="*/ 3389 h 6940"/>
              <a:gd name="T14" fmla="*/ 0 w 6940"/>
              <a:gd name="T15" fmla="*/ 3551 h 6940"/>
              <a:gd name="T16" fmla="*/ 724 w 6940"/>
              <a:gd name="T17" fmla="*/ 3551 h 6940"/>
              <a:gd name="T18" fmla="*/ 3470 w 6940"/>
              <a:gd name="T19" fmla="*/ 6319 h 6940"/>
              <a:gd name="T20" fmla="*/ 3470 w 6940"/>
              <a:gd name="T21" fmla="*/ 6940 h 6940"/>
              <a:gd name="T22" fmla="*/ 3632 w 6940"/>
              <a:gd name="T23" fmla="*/ 6940 h 6940"/>
              <a:gd name="T24" fmla="*/ 3632 w 6940"/>
              <a:gd name="T25" fmla="*/ 6320 h 6940"/>
              <a:gd name="T26" fmla="*/ 6422 w 6940"/>
              <a:gd name="T27" fmla="*/ 3551 h 6940"/>
              <a:gd name="T28" fmla="*/ 6940 w 6940"/>
              <a:gd name="T29" fmla="*/ 3551 h 6940"/>
              <a:gd name="T30" fmla="*/ 6940 w 6940"/>
              <a:gd name="T31" fmla="*/ 3389 h 6940"/>
              <a:gd name="T32" fmla="*/ 6422 w 6940"/>
              <a:gd name="T33" fmla="*/ 3389 h 6940"/>
              <a:gd name="T34" fmla="*/ 3470 w 6940"/>
              <a:gd name="T35" fmla="*/ 783 h 6940"/>
              <a:gd name="T36" fmla="*/ 3470 w 6940"/>
              <a:gd name="T37" fmla="*/ 1606 h 6940"/>
              <a:gd name="T38" fmla="*/ 1703 w 6940"/>
              <a:gd name="T39" fmla="*/ 3389 h 6940"/>
              <a:gd name="T40" fmla="*/ 885 w 6940"/>
              <a:gd name="T41" fmla="*/ 3389 h 6940"/>
              <a:gd name="T42" fmla="*/ 3470 w 6940"/>
              <a:gd name="T43" fmla="*/ 783 h 6940"/>
              <a:gd name="T44" fmla="*/ 3470 w 6940"/>
              <a:gd name="T45" fmla="*/ 6158 h 6940"/>
              <a:gd name="T46" fmla="*/ 885 w 6940"/>
              <a:gd name="T47" fmla="*/ 3551 h 6940"/>
              <a:gd name="T48" fmla="*/ 1703 w 6940"/>
              <a:gd name="T49" fmla="*/ 3551 h 6940"/>
              <a:gd name="T50" fmla="*/ 3470 w 6940"/>
              <a:gd name="T51" fmla="*/ 5334 h 6940"/>
              <a:gd name="T52" fmla="*/ 3470 w 6940"/>
              <a:gd name="T53" fmla="*/ 6158 h 6940"/>
              <a:gd name="T54" fmla="*/ 3470 w 6940"/>
              <a:gd name="T55" fmla="*/ 4095 h 6940"/>
              <a:gd name="T56" fmla="*/ 3470 w 6940"/>
              <a:gd name="T57" fmla="*/ 3558 h 6940"/>
              <a:gd name="T58" fmla="*/ 2940 w 6940"/>
              <a:gd name="T59" fmla="*/ 3558 h 6940"/>
              <a:gd name="T60" fmla="*/ 2940 w 6940"/>
              <a:gd name="T61" fmla="*/ 3383 h 6940"/>
              <a:gd name="T62" fmla="*/ 3470 w 6940"/>
              <a:gd name="T63" fmla="*/ 3383 h 6940"/>
              <a:gd name="T64" fmla="*/ 3470 w 6940"/>
              <a:gd name="T65" fmla="*/ 2859 h 6940"/>
              <a:gd name="T66" fmla="*/ 3645 w 6940"/>
              <a:gd name="T67" fmla="*/ 2859 h 6940"/>
              <a:gd name="T68" fmla="*/ 3645 w 6940"/>
              <a:gd name="T69" fmla="*/ 3383 h 6940"/>
              <a:gd name="T70" fmla="*/ 4175 w 6940"/>
              <a:gd name="T71" fmla="*/ 3383 h 6940"/>
              <a:gd name="T72" fmla="*/ 4175 w 6940"/>
              <a:gd name="T73" fmla="*/ 3558 h 6940"/>
              <a:gd name="T74" fmla="*/ 3645 w 6940"/>
              <a:gd name="T75" fmla="*/ 3558 h 6940"/>
              <a:gd name="T76" fmla="*/ 3645 w 6940"/>
              <a:gd name="T77" fmla="*/ 4095 h 6940"/>
              <a:gd name="T78" fmla="*/ 3470 w 6940"/>
              <a:gd name="T79" fmla="*/ 4095 h 6940"/>
              <a:gd name="T80" fmla="*/ 3632 w 6940"/>
              <a:gd name="T81" fmla="*/ 6159 h 6940"/>
              <a:gd name="T82" fmla="*/ 3632 w 6940"/>
              <a:gd name="T83" fmla="*/ 5335 h 6940"/>
              <a:gd name="T84" fmla="*/ 5431 w 6940"/>
              <a:gd name="T85" fmla="*/ 3551 h 6940"/>
              <a:gd name="T86" fmla="*/ 6261 w 6940"/>
              <a:gd name="T87" fmla="*/ 3551 h 6940"/>
              <a:gd name="T88" fmla="*/ 3632 w 6940"/>
              <a:gd name="T89" fmla="*/ 6159 h 6940"/>
              <a:gd name="T90" fmla="*/ 5431 w 6940"/>
              <a:gd name="T91" fmla="*/ 3389 h 6940"/>
              <a:gd name="T92" fmla="*/ 3632 w 6940"/>
              <a:gd name="T93" fmla="*/ 1606 h 6940"/>
              <a:gd name="T94" fmla="*/ 3632 w 6940"/>
              <a:gd name="T95" fmla="*/ 782 h 6940"/>
              <a:gd name="T96" fmla="*/ 6261 w 6940"/>
              <a:gd name="T97" fmla="*/ 3389 h 6940"/>
              <a:gd name="T98" fmla="*/ 5431 w 6940"/>
              <a:gd name="T99" fmla="*/ 3389 h 6940"/>
              <a:gd name="T100" fmla="*/ 3645 w 6940"/>
              <a:gd name="T101" fmla="*/ 3558 h 6940"/>
              <a:gd name="T102" fmla="*/ 3470 w 6940"/>
              <a:gd name="T103" fmla="*/ 3558 h 6940"/>
              <a:gd name="T104" fmla="*/ 3470 w 6940"/>
              <a:gd name="T105" fmla="*/ 3383 h 6940"/>
              <a:gd name="T106" fmla="*/ 3645 w 6940"/>
              <a:gd name="T107" fmla="*/ 3383 h 6940"/>
              <a:gd name="T108" fmla="*/ 3645 w 6940"/>
              <a:gd name="T109" fmla="*/ 3558 h 69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6940" h="6940">
                <a:moveTo>
                  <a:pt x="6422" y="3389"/>
                </a:moveTo>
                <a:cubicBezTo>
                  <a:pt x="6380" y="1874"/>
                  <a:pt x="5150" y="651"/>
                  <a:pt x="3632" y="620"/>
                </a:cubicBezTo>
                <a:lnTo>
                  <a:pt x="3632" y="0"/>
                </a:lnTo>
                <a:lnTo>
                  <a:pt x="3470" y="0"/>
                </a:lnTo>
                <a:lnTo>
                  <a:pt x="3470" y="621"/>
                </a:lnTo>
                <a:cubicBezTo>
                  <a:pt x="1972" y="675"/>
                  <a:pt x="766" y="1889"/>
                  <a:pt x="724" y="3389"/>
                </a:cubicBezTo>
                <a:lnTo>
                  <a:pt x="0" y="3389"/>
                </a:lnTo>
                <a:lnTo>
                  <a:pt x="0" y="3551"/>
                </a:lnTo>
                <a:lnTo>
                  <a:pt x="724" y="3551"/>
                </a:lnTo>
                <a:cubicBezTo>
                  <a:pt x="766" y="5052"/>
                  <a:pt x="1972" y="6266"/>
                  <a:pt x="3470" y="6319"/>
                </a:cubicBezTo>
                <a:lnTo>
                  <a:pt x="3470" y="6940"/>
                </a:lnTo>
                <a:lnTo>
                  <a:pt x="3632" y="6940"/>
                </a:lnTo>
                <a:lnTo>
                  <a:pt x="3632" y="6320"/>
                </a:lnTo>
                <a:cubicBezTo>
                  <a:pt x="5150" y="6289"/>
                  <a:pt x="6380" y="5066"/>
                  <a:pt x="6422" y="3551"/>
                </a:cubicBezTo>
                <a:lnTo>
                  <a:pt x="6940" y="3551"/>
                </a:lnTo>
                <a:lnTo>
                  <a:pt x="6940" y="3389"/>
                </a:lnTo>
                <a:lnTo>
                  <a:pt x="6422" y="3389"/>
                </a:lnTo>
                <a:close/>
                <a:moveTo>
                  <a:pt x="3470" y="783"/>
                </a:moveTo>
                <a:lnTo>
                  <a:pt x="3470" y="1606"/>
                </a:lnTo>
                <a:cubicBezTo>
                  <a:pt x="2511" y="1655"/>
                  <a:pt x="1744" y="2428"/>
                  <a:pt x="1703" y="3389"/>
                </a:cubicBezTo>
                <a:lnTo>
                  <a:pt x="885" y="3389"/>
                </a:lnTo>
                <a:cubicBezTo>
                  <a:pt x="927" y="1978"/>
                  <a:pt x="2061" y="836"/>
                  <a:pt x="3470" y="783"/>
                </a:cubicBezTo>
                <a:close/>
                <a:moveTo>
                  <a:pt x="3470" y="6158"/>
                </a:moveTo>
                <a:cubicBezTo>
                  <a:pt x="2061" y="6104"/>
                  <a:pt x="927" y="4963"/>
                  <a:pt x="885" y="3551"/>
                </a:cubicBezTo>
                <a:lnTo>
                  <a:pt x="1703" y="3551"/>
                </a:lnTo>
                <a:cubicBezTo>
                  <a:pt x="1744" y="4512"/>
                  <a:pt x="2511" y="5285"/>
                  <a:pt x="3470" y="5334"/>
                </a:cubicBezTo>
                <a:lnTo>
                  <a:pt x="3470" y="6158"/>
                </a:lnTo>
                <a:close/>
                <a:moveTo>
                  <a:pt x="3470" y="4095"/>
                </a:moveTo>
                <a:lnTo>
                  <a:pt x="3470" y="3558"/>
                </a:lnTo>
                <a:lnTo>
                  <a:pt x="2940" y="3558"/>
                </a:lnTo>
                <a:lnTo>
                  <a:pt x="2940" y="3383"/>
                </a:lnTo>
                <a:lnTo>
                  <a:pt x="3470" y="3383"/>
                </a:lnTo>
                <a:lnTo>
                  <a:pt x="3470" y="2859"/>
                </a:lnTo>
                <a:lnTo>
                  <a:pt x="3645" y="2859"/>
                </a:lnTo>
                <a:lnTo>
                  <a:pt x="3645" y="3383"/>
                </a:lnTo>
                <a:lnTo>
                  <a:pt x="4175" y="3383"/>
                </a:lnTo>
                <a:lnTo>
                  <a:pt x="4175" y="3558"/>
                </a:lnTo>
                <a:lnTo>
                  <a:pt x="3645" y="3558"/>
                </a:lnTo>
                <a:lnTo>
                  <a:pt x="3645" y="4095"/>
                </a:lnTo>
                <a:lnTo>
                  <a:pt x="3470" y="4095"/>
                </a:lnTo>
                <a:close/>
                <a:moveTo>
                  <a:pt x="3632" y="6159"/>
                </a:moveTo>
                <a:lnTo>
                  <a:pt x="3632" y="5335"/>
                </a:lnTo>
                <a:cubicBezTo>
                  <a:pt x="4605" y="5302"/>
                  <a:pt x="5390" y="4523"/>
                  <a:pt x="5431" y="3551"/>
                </a:cubicBezTo>
                <a:lnTo>
                  <a:pt x="6261" y="3551"/>
                </a:lnTo>
                <a:cubicBezTo>
                  <a:pt x="6219" y="4977"/>
                  <a:pt x="5061" y="6128"/>
                  <a:pt x="3632" y="6159"/>
                </a:cubicBezTo>
                <a:close/>
                <a:moveTo>
                  <a:pt x="5431" y="3389"/>
                </a:moveTo>
                <a:cubicBezTo>
                  <a:pt x="5390" y="2418"/>
                  <a:pt x="4605" y="1639"/>
                  <a:pt x="3632" y="1606"/>
                </a:cubicBezTo>
                <a:lnTo>
                  <a:pt x="3632" y="782"/>
                </a:lnTo>
                <a:cubicBezTo>
                  <a:pt x="5061" y="812"/>
                  <a:pt x="6219" y="1963"/>
                  <a:pt x="6261" y="3389"/>
                </a:cubicBezTo>
                <a:lnTo>
                  <a:pt x="5431" y="3389"/>
                </a:lnTo>
                <a:close/>
                <a:moveTo>
                  <a:pt x="3645" y="3558"/>
                </a:moveTo>
                <a:lnTo>
                  <a:pt x="3470" y="3558"/>
                </a:lnTo>
                <a:lnTo>
                  <a:pt x="3470" y="3383"/>
                </a:lnTo>
                <a:lnTo>
                  <a:pt x="3645" y="3383"/>
                </a:lnTo>
                <a:lnTo>
                  <a:pt x="3645" y="3558"/>
                </a:lnTo>
                <a:close/>
              </a:path>
            </a:pathLst>
          </a:custGeom>
          <a:gradFill>
            <a:gsLst>
              <a:gs pos="88000">
                <a:schemeClr val="accent2"/>
              </a:gs>
              <a:gs pos="0">
                <a:schemeClr val="accent1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dirty="0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226632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43AE310-A8E6-3C11-7361-EB5C173D77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7794" y="1629157"/>
            <a:ext cx="5247049" cy="1200364"/>
          </a:xfrm>
        </p:spPr>
        <p:txBody>
          <a:bodyPr/>
          <a:lstStyle/>
          <a:p>
            <a:r>
              <a:rPr lang="zh-CN" altLang="en-US" sz="8800" dirty="0"/>
              <a:t>感谢观看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336A94FF-633D-A906-AC2B-4D45C6025D6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37794" y="2963924"/>
            <a:ext cx="6092190" cy="728472"/>
          </a:xfrm>
        </p:spPr>
        <p:txBody>
          <a:bodyPr>
            <a:normAutofit/>
          </a:bodyPr>
          <a:lstStyle/>
          <a:p>
            <a:r>
              <a:rPr lang="en-US" altLang="zh-CN" sz="2800" dirty="0"/>
              <a:t>30</a:t>
            </a:r>
            <a:r>
              <a:rPr lang="zh-CN" altLang="en-US" sz="2800" dirty="0"/>
              <a:t>分钟带你了解全球能源互联网</a:t>
            </a:r>
          </a:p>
          <a:p>
            <a:endParaRPr lang="zh-CN" altLang="en-US" sz="2800" dirty="0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14B8843-FED5-80C5-84D2-C0EA17A40BCF}"/>
              </a:ext>
            </a:extLst>
          </p:cNvPr>
          <p:cNvSpPr txBox="1"/>
          <p:nvPr/>
        </p:nvSpPr>
        <p:spPr>
          <a:xfrm>
            <a:off x="791610" y="3980733"/>
            <a:ext cx="19782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3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分享人：艾迪鹅</a:t>
            </a:r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ADA8A421-865D-2B92-E7D8-AB7969F532F3}"/>
              </a:ext>
            </a:extLst>
          </p:cNvPr>
          <p:cNvSpPr/>
          <p:nvPr/>
        </p:nvSpPr>
        <p:spPr>
          <a:xfrm>
            <a:off x="734460" y="3935259"/>
            <a:ext cx="1978260" cy="429502"/>
          </a:xfrm>
          <a:prstGeom prst="roundRect">
            <a:avLst>
              <a:gd name="adj" fmla="val 50000"/>
            </a:avLst>
          </a:prstGeom>
          <a:noFill/>
          <a:ln w="158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9705606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7018500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402522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D46F1006-29E9-9E90-5D18-7C354CB9A615}"/>
              </a:ext>
            </a:extLst>
          </p:cNvPr>
          <p:cNvSpPr txBox="1"/>
          <p:nvPr/>
        </p:nvSpPr>
        <p:spPr>
          <a:xfrm>
            <a:off x="717233" y="5233154"/>
            <a:ext cx="6097904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400" b="1" dirty="0">
                <a:hlinkClick r:id="rId3"/>
              </a:rPr>
              <a:t># </a:t>
            </a:r>
            <a:r>
              <a:rPr lang="zh-CN" altLang="en-US" sz="2400" b="1" dirty="0">
                <a:hlinkClick r:id="rId3"/>
              </a:rPr>
              <a:t>电力</a:t>
            </a:r>
            <a:r>
              <a:rPr lang="en-US" altLang="zh-CN" sz="2400" b="1" dirty="0">
                <a:hlinkClick r:id="rId3"/>
              </a:rPr>
              <a:t>PPT</a:t>
            </a:r>
            <a:r>
              <a:rPr lang="zh-CN" altLang="en-US" sz="2400" b="1" dirty="0">
                <a:hlinkClick r:id="rId3"/>
              </a:rPr>
              <a:t>模板合集 </a:t>
            </a:r>
            <a:r>
              <a:rPr lang="en-US" altLang="zh-CN" sz="2400" b="1" dirty="0">
                <a:hlinkClick r:id="rId3"/>
              </a:rPr>
              <a:t>#  </a:t>
            </a:r>
            <a:r>
              <a:rPr lang="en-US" altLang="zh-CN" sz="2400" b="1" dirty="0"/>
              <a:t>  </a:t>
            </a:r>
            <a:r>
              <a:rPr lang="zh-CN" altLang="en-US" dirty="0"/>
              <a:t>由艾迪鹅 出品</a:t>
            </a:r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4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授权发布</a:t>
            </a:r>
          </a:p>
        </p:txBody>
      </p:sp>
    </p:spTree>
    <p:extLst>
      <p:ext uri="{BB962C8B-B14F-4D97-AF65-F5344CB8AC3E}">
        <p14:creationId xmlns:p14="http://schemas.microsoft.com/office/powerpoint/2010/main" val="38853962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8296E1F-E979-4901-BD88-942F134D23A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lnSpcReduction="10000"/>
          </a:bodyPr>
          <a:lstStyle/>
          <a:p>
            <a:r>
              <a:rPr lang="zh-CN" altLang="en-US" dirty="0"/>
              <a:t>能源互联的实施背景</a:t>
            </a:r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1C7C984C-D1A4-47C0-ADD6-D0C0EE7C216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altLang="zh-CN" dirty="0"/>
              <a:t>PART 01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210352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CF281484-BD89-BEAA-4B0A-D9EEBA839F20}"/>
              </a:ext>
            </a:extLst>
          </p:cNvPr>
          <p:cNvSpPr/>
          <p:nvPr/>
        </p:nvSpPr>
        <p:spPr>
          <a:xfrm>
            <a:off x="7816893" y="1285915"/>
            <a:ext cx="3679782" cy="370847"/>
          </a:xfrm>
          <a:custGeom>
            <a:avLst/>
            <a:gdLst>
              <a:gd name="connsiteX0" fmla="*/ 0 w 3679782"/>
              <a:gd name="connsiteY0" fmla="*/ 0 h 370847"/>
              <a:gd name="connsiteX1" fmla="*/ 3308935 w 3679782"/>
              <a:gd name="connsiteY1" fmla="*/ 0 h 370847"/>
              <a:gd name="connsiteX2" fmla="*/ 3679782 w 3679782"/>
              <a:gd name="connsiteY2" fmla="*/ 370847 h 370847"/>
              <a:gd name="connsiteX3" fmla="*/ 0 w 3679782"/>
              <a:gd name="connsiteY3" fmla="*/ 109933 h 370847"/>
              <a:gd name="connsiteX0" fmla="*/ 0 w 3679782"/>
              <a:gd name="connsiteY0" fmla="*/ 109933 h 370847"/>
              <a:gd name="connsiteX1" fmla="*/ 0 w 3679782"/>
              <a:gd name="connsiteY1" fmla="*/ 0 h 370847"/>
              <a:gd name="connsiteX2" fmla="*/ 3308935 w 3679782"/>
              <a:gd name="connsiteY2" fmla="*/ 0 h 370847"/>
              <a:gd name="connsiteX3" fmla="*/ 3679782 w 3679782"/>
              <a:gd name="connsiteY3" fmla="*/ 370847 h 370847"/>
              <a:gd name="connsiteX4" fmla="*/ 91440 w 3679782"/>
              <a:gd name="connsiteY4" fmla="*/ 201373 h 370847"/>
              <a:gd name="connsiteX0" fmla="*/ 0 w 3679782"/>
              <a:gd name="connsiteY0" fmla="*/ 109933 h 370847"/>
              <a:gd name="connsiteX1" fmla="*/ 0 w 3679782"/>
              <a:gd name="connsiteY1" fmla="*/ 0 h 370847"/>
              <a:gd name="connsiteX2" fmla="*/ 3308935 w 3679782"/>
              <a:gd name="connsiteY2" fmla="*/ 0 h 370847"/>
              <a:gd name="connsiteX3" fmla="*/ 3679782 w 3679782"/>
              <a:gd name="connsiteY3" fmla="*/ 370847 h 370847"/>
              <a:gd name="connsiteX0" fmla="*/ 0 w 3679782"/>
              <a:gd name="connsiteY0" fmla="*/ 0 h 370847"/>
              <a:gd name="connsiteX1" fmla="*/ 3308935 w 3679782"/>
              <a:gd name="connsiteY1" fmla="*/ 0 h 370847"/>
              <a:gd name="connsiteX2" fmla="*/ 3679782 w 3679782"/>
              <a:gd name="connsiteY2" fmla="*/ 370847 h 3708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679782" h="370847">
                <a:moveTo>
                  <a:pt x="0" y="0"/>
                </a:moveTo>
                <a:lnTo>
                  <a:pt x="3308935" y="0"/>
                </a:lnTo>
                <a:lnTo>
                  <a:pt x="3679782" y="370847"/>
                </a:lnTo>
              </a:path>
            </a:pathLst>
          </a:custGeom>
          <a:noFill/>
          <a:ln w="12700" cap="sq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7C3331DC-E2A1-0945-5913-58D980870E65}"/>
              </a:ext>
            </a:extLst>
          </p:cNvPr>
          <p:cNvGrpSpPr/>
          <p:nvPr/>
        </p:nvGrpSpPr>
        <p:grpSpPr>
          <a:xfrm>
            <a:off x="6266460" y="3510956"/>
            <a:ext cx="5230215" cy="0"/>
            <a:chOff x="-5684866" y="295568"/>
            <a:chExt cx="2411730" cy="0"/>
          </a:xfrm>
        </p:grpSpPr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ED3E2CD3-CB54-1DF7-7973-3CC35FB5BD10}"/>
                </a:ext>
              </a:extLst>
            </p:cNvPr>
            <p:cNvCxnSpPr>
              <a:cxnSpLocks/>
            </p:cNvCxnSpPr>
            <p:nvPr/>
          </p:nvCxnSpPr>
          <p:spPr>
            <a:xfrm>
              <a:off x="-5684866" y="295568"/>
              <a:ext cx="2047875" cy="0"/>
            </a:xfrm>
            <a:prstGeom prst="lin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74D17B0E-45BD-DBE4-90B3-40E455F88580}"/>
                </a:ext>
              </a:extLst>
            </p:cNvPr>
            <p:cNvCxnSpPr>
              <a:cxnSpLocks/>
            </p:cNvCxnSpPr>
            <p:nvPr/>
          </p:nvCxnSpPr>
          <p:spPr>
            <a:xfrm>
              <a:off x="-3614131" y="295568"/>
              <a:ext cx="85725" cy="0"/>
            </a:xfrm>
            <a:prstGeom prst="lin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id="{63BA4D4E-A026-A207-309C-C5D0FA6B1188}"/>
                </a:ext>
              </a:extLst>
            </p:cNvPr>
            <p:cNvCxnSpPr>
              <a:cxnSpLocks/>
            </p:cNvCxnSpPr>
            <p:nvPr/>
          </p:nvCxnSpPr>
          <p:spPr>
            <a:xfrm>
              <a:off x="-3505546" y="295568"/>
              <a:ext cx="156894" cy="0"/>
            </a:xfrm>
            <a:prstGeom prst="lin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id="{9A524A83-F5AD-0A8D-BBFC-B5AF3A883E4F}"/>
                </a:ext>
              </a:extLst>
            </p:cNvPr>
            <p:cNvCxnSpPr>
              <a:cxnSpLocks/>
            </p:cNvCxnSpPr>
            <p:nvPr/>
          </p:nvCxnSpPr>
          <p:spPr>
            <a:xfrm>
              <a:off x="-3325792" y="295568"/>
              <a:ext cx="52656" cy="0"/>
            </a:xfrm>
            <a:prstGeom prst="lin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7E4C860F-F589-EB23-67AD-79F66649E878}"/>
              </a:ext>
            </a:extLst>
          </p:cNvPr>
          <p:cNvGrpSpPr/>
          <p:nvPr/>
        </p:nvGrpSpPr>
        <p:grpSpPr>
          <a:xfrm>
            <a:off x="6266460" y="1285916"/>
            <a:ext cx="1482834" cy="0"/>
            <a:chOff x="-5684866" y="-41510"/>
            <a:chExt cx="684297" cy="0"/>
          </a:xfrm>
        </p:grpSpPr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id="{8501E5B7-C7E6-332B-2248-D77431CA4E4C}"/>
                </a:ext>
              </a:extLst>
            </p:cNvPr>
            <p:cNvCxnSpPr>
              <a:cxnSpLocks/>
            </p:cNvCxnSpPr>
            <p:nvPr/>
          </p:nvCxnSpPr>
          <p:spPr>
            <a:xfrm>
              <a:off x="-5684866" y="-41510"/>
              <a:ext cx="179070" cy="0"/>
            </a:xfrm>
            <a:prstGeom prst="line">
              <a:avLst/>
            </a:prstGeom>
            <a:noFill/>
            <a:ln w="12700" cap="sq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id="{73185744-91B9-4E23-EB19-81364E2D9101}"/>
                </a:ext>
              </a:extLst>
            </p:cNvPr>
            <p:cNvCxnSpPr>
              <a:cxnSpLocks/>
            </p:cNvCxnSpPr>
            <p:nvPr/>
          </p:nvCxnSpPr>
          <p:spPr>
            <a:xfrm>
              <a:off x="-5378161" y="-41510"/>
              <a:ext cx="251460" cy="0"/>
            </a:xfrm>
            <a:prstGeom prst="line">
              <a:avLst/>
            </a:prstGeom>
            <a:noFill/>
            <a:ln w="12700" cap="sq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id="{E353207A-FE5D-22E4-02DF-A0A95CB22065}"/>
                </a:ext>
              </a:extLst>
            </p:cNvPr>
            <p:cNvCxnSpPr>
              <a:cxnSpLocks/>
            </p:cNvCxnSpPr>
            <p:nvPr/>
          </p:nvCxnSpPr>
          <p:spPr>
            <a:xfrm>
              <a:off x="-5104747" y="-41510"/>
              <a:ext cx="46224" cy="0"/>
            </a:xfrm>
            <a:prstGeom prst="line">
              <a:avLst/>
            </a:prstGeom>
            <a:noFill/>
            <a:ln w="12700" cap="sq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id="{6746D1C3-9486-B20C-23C9-4F81569A5519}"/>
                </a:ext>
              </a:extLst>
            </p:cNvPr>
            <p:cNvCxnSpPr>
              <a:cxnSpLocks/>
            </p:cNvCxnSpPr>
            <p:nvPr/>
          </p:nvCxnSpPr>
          <p:spPr>
            <a:xfrm>
              <a:off x="-5036569" y="-41510"/>
              <a:ext cx="36000" cy="0"/>
            </a:xfrm>
            <a:prstGeom prst="line">
              <a:avLst/>
            </a:prstGeom>
            <a:noFill/>
            <a:ln w="12700" cap="sq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id="{FBD56305-74A3-275B-3984-A10DE68949DA}"/>
                </a:ext>
              </a:extLst>
            </p:cNvPr>
            <p:cNvCxnSpPr>
              <a:cxnSpLocks/>
            </p:cNvCxnSpPr>
            <p:nvPr/>
          </p:nvCxnSpPr>
          <p:spPr>
            <a:xfrm>
              <a:off x="-5481031" y="-41510"/>
              <a:ext cx="85725" cy="0"/>
            </a:xfrm>
            <a:prstGeom prst="line">
              <a:avLst/>
            </a:prstGeom>
            <a:noFill/>
            <a:ln w="12700" cap="sq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5400000" scaled="1"/>
              </a:gra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25" name="任意多边形: 形状 24">
            <a:extLst>
              <a:ext uri="{FF2B5EF4-FFF2-40B4-BE49-F238E27FC236}">
                <a16:creationId xmlns:a16="http://schemas.microsoft.com/office/drawing/2014/main" id="{73F77588-3ED8-5129-FDF9-6E8226354A48}"/>
              </a:ext>
            </a:extLst>
          </p:cNvPr>
          <p:cNvSpPr/>
          <p:nvPr/>
        </p:nvSpPr>
        <p:spPr>
          <a:xfrm>
            <a:off x="2245759" y="1285915"/>
            <a:ext cx="3679782" cy="370847"/>
          </a:xfrm>
          <a:custGeom>
            <a:avLst/>
            <a:gdLst>
              <a:gd name="connsiteX0" fmla="*/ 0 w 3679782"/>
              <a:gd name="connsiteY0" fmla="*/ 0 h 370847"/>
              <a:gd name="connsiteX1" fmla="*/ 3308935 w 3679782"/>
              <a:gd name="connsiteY1" fmla="*/ 0 h 370847"/>
              <a:gd name="connsiteX2" fmla="*/ 3679782 w 3679782"/>
              <a:gd name="connsiteY2" fmla="*/ 370847 h 370847"/>
              <a:gd name="connsiteX3" fmla="*/ 0 w 3679782"/>
              <a:gd name="connsiteY3" fmla="*/ 109933 h 370847"/>
              <a:gd name="connsiteX0" fmla="*/ 0 w 3679782"/>
              <a:gd name="connsiteY0" fmla="*/ 109933 h 370847"/>
              <a:gd name="connsiteX1" fmla="*/ 0 w 3679782"/>
              <a:gd name="connsiteY1" fmla="*/ 0 h 370847"/>
              <a:gd name="connsiteX2" fmla="*/ 3308935 w 3679782"/>
              <a:gd name="connsiteY2" fmla="*/ 0 h 370847"/>
              <a:gd name="connsiteX3" fmla="*/ 3679782 w 3679782"/>
              <a:gd name="connsiteY3" fmla="*/ 370847 h 370847"/>
              <a:gd name="connsiteX4" fmla="*/ 91440 w 3679782"/>
              <a:gd name="connsiteY4" fmla="*/ 201373 h 370847"/>
              <a:gd name="connsiteX0" fmla="*/ 0 w 3679782"/>
              <a:gd name="connsiteY0" fmla="*/ 109933 h 370847"/>
              <a:gd name="connsiteX1" fmla="*/ 0 w 3679782"/>
              <a:gd name="connsiteY1" fmla="*/ 0 h 370847"/>
              <a:gd name="connsiteX2" fmla="*/ 3308935 w 3679782"/>
              <a:gd name="connsiteY2" fmla="*/ 0 h 370847"/>
              <a:gd name="connsiteX3" fmla="*/ 3679782 w 3679782"/>
              <a:gd name="connsiteY3" fmla="*/ 370847 h 370847"/>
              <a:gd name="connsiteX0" fmla="*/ 0 w 3679782"/>
              <a:gd name="connsiteY0" fmla="*/ 0 h 370847"/>
              <a:gd name="connsiteX1" fmla="*/ 3308935 w 3679782"/>
              <a:gd name="connsiteY1" fmla="*/ 0 h 370847"/>
              <a:gd name="connsiteX2" fmla="*/ 3679782 w 3679782"/>
              <a:gd name="connsiteY2" fmla="*/ 370847 h 3708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679782" h="370847">
                <a:moveTo>
                  <a:pt x="0" y="0"/>
                </a:moveTo>
                <a:lnTo>
                  <a:pt x="3308935" y="0"/>
                </a:lnTo>
                <a:lnTo>
                  <a:pt x="3679782" y="370847"/>
                </a:lnTo>
              </a:path>
            </a:pathLst>
          </a:custGeom>
          <a:noFill/>
          <a:ln w="12700" cap="sq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26714B98-240B-F3E7-92BE-56EED4FF74D2}"/>
              </a:ext>
            </a:extLst>
          </p:cNvPr>
          <p:cNvGrpSpPr/>
          <p:nvPr/>
        </p:nvGrpSpPr>
        <p:grpSpPr>
          <a:xfrm>
            <a:off x="695326" y="3510956"/>
            <a:ext cx="5230215" cy="0"/>
            <a:chOff x="-5684866" y="295568"/>
            <a:chExt cx="2411730" cy="0"/>
          </a:xfrm>
        </p:grpSpPr>
        <p:cxnSp>
          <p:nvCxnSpPr>
            <p:cNvPr id="27" name="直接连接符 26">
              <a:extLst>
                <a:ext uri="{FF2B5EF4-FFF2-40B4-BE49-F238E27FC236}">
                  <a16:creationId xmlns:a16="http://schemas.microsoft.com/office/drawing/2014/main" id="{39AE8C28-0A4A-F2F2-FACB-C03DCB393D9B}"/>
                </a:ext>
              </a:extLst>
            </p:cNvPr>
            <p:cNvCxnSpPr>
              <a:cxnSpLocks/>
            </p:cNvCxnSpPr>
            <p:nvPr/>
          </p:nvCxnSpPr>
          <p:spPr>
            <a:xfrm>
              <a:off x="-5684866" y="295568"/>
              <a:ext cx="2047875" cy="0"/>
            </a:xfrm>
            <a:prstGeom prst="line">
              <a:avLst/>
            </a:prstGeom>
            <a:noFill/>
            <a:ln w="12700" cap="sq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8" name="直接连接符 27">
              <a:extLst>
                <a:ext uri="{FF2B5EF4-FFF2-40B4-BE49-F238E27FC236}">
                  <a16:creationId xmlns:a16="http://schemas.microsoft.com/office/drawing/2014/main" id="{FBC48415-2DDD-5E9F-52E1-697B4485BA68}"/>
                </a:ext>
              </a:extLst>
            </p:cNvPr>
            <p:cNvCxnSpPr>
              <a:cxnSpLocks/>
            </p:cNvCxnSpPr>
            <p:nvPr/>
          </p:nvCxnSpPr>
          <p:spPr>
            <a:xfrm>
              <a:off x="-3614131" y="295568"/>
              <a:ext cx="85725" cy="0"/>
            </a:xfrm>
            <a:prstGeom prst="line">
              <a:avLst/>
            </a:prstGeom>
            <a:noFill/>
            <a:ln w="12700" cap="sq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5400000" scaled="1"/>
              </a:gra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9" name="直接连接符 28">
              <a:extLst>
                <a:ext uri="{FF2B5EF4-FFF2-40B4-BE49-F238E27FC236}">
                  <a16:creationId xmlns:a16="http://schemas.microsoft.com/office/drawing/2014/main" id="{15506A5E-E8B0-2574-FEC9-A34E92DD387F}"/>
                </a:ext>
              </a:extLst>
            </p:cNvPr>
            <p:cNvCxnSpPr>
              <a:cxnSpLocks/>
            </p:cNvCxnSpPr>
            <p:nvPr/>
          </p:nvCxnSpPr>
          <p:spPr>
            <a:xfrm>
              <a:off x="-3505546" y="295568"/>
              <a:ext cx="156894" cy="0"/>
            </a:xfrm>
            <a:prstGeom prst="line">
              <a:avLst/>
            </a:prstGeom>
            <a:noFill/>
            <a:ln w="12700" cap="sq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0" name="直接连接符 29">
              <a:extLst>
                <a:ext uri="{FF2B5EF4-FFF2-40B4-BE49-F238E27FC236}">
                  <a16:creationId xmlns:a16="http://schemas.microsoft.com/office/drawing/2014/main" id="{BCED6DB2-EAA4-2758-FCAC-55AED108BD8F}"/>
                </a:ext>
              </a:extLst>
            </p:cNvPr>
            <p:cNvCxnSpPr>
              <a:cxnSpLocks/>
            </p:cNvCxnSpPr>
            <p:nvPr/>
          </p:nvCxnSpPr>
          <p:spPr>
            <a:xfrm>
              <a:off x="-3325792" y="295568"/>
              <a:ext cx="52656" cy="0"/>
            </a:xfrm>
            <a:prstGeom prst="line">
              <a:avLst/>
            </a:prstGeom>
            <a:noFill/>
            <a:ln w="12700" cap="sq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4DD6C2B4-9761-AA51-F355-73F39A6D32D0}"/>
              </a:ext>
            </a:extLst>
          </p:cNvPr>
          <p:cNvGrpSpPr/>
          <p:nvPr/>
        </p:nvGrpSpPr>
        <p:grpSpPr>
          <a:xfrm>
            <a:off x="695326" y="1285916"/>
            <a:ext cx="1482834" cy="0"/>
            <a:chOff x="-5684866" y="-41510"/>
            <a:chExt cx="684297" cy="0"/>
          </a:xfrm>
        </p:grpSpPr>
        <p:cxnSp>
          <p:nvCxnSpPr>
            <p:cNvPr id="32" name="直接连接符 31">
              <a:extLst>
                <a:ext uri="{FF2B5EF4-FFF2-40B4-BE49-F238E27FC236}">
                  <a16:creationId xmlns:a16="http://schemas.microsoft.com/office/drawing/2014/main" id="{B9FDBADE-F567-65B8-515B-C9C3960DB385}"/>
                </a:ext>
              </a:extLst>
            </p:cNvPr>
            <p:cNvCxnSpPr>
              <a:cxnSpLocks/>
            </p:cNvCxnSpPr>
            <p:nvPr/>
          </p:nvCxnSpPr>
          <p:spPr>
            <a:xfrm>
              <a:off x="-5684866" y="-41510"/>
              <a:ext cx="179070" cy="0"/>
            </a:xfrm>
            <a:prstGeom prst="line">
              <a:avLst/>
            </a:prstGeom>
            <a:noFill/>
            <a:ln w="12700" cap="sq">
              <a:gradFill>
                <a:gsLst>
                  <a:gs pos="0">
                    <a:schemeClr val="accent1"/>
                  </a:gs>
                  <a:gs pos="100000">
                    <a:schemeClr val="accent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3" name="直接连接符 32">
              <a:extLst>
                <a:ext uri="{FF2B5EF4-FFF2-40B4-BE49-F238E27FC236}">
                  <a16:creationId xmlns:a16="http://schemas.microsoft.com/office/drawing/2014/main" id="{549F06AD-ED44-59A2-9C87-21E5FAD3B7F8}"/>
                </a:ext>
              </a:extLst>
            </p:cNvPr>
            <p:cNvCxnSpPr>
              <a:cxnSpLocks/>
            </p:cNvCxnSpPr>
            <p:nvPr/>
          </p:nvCxnSpPr>
          <p:spPr>
            <a:xfrm>
              <a:off x="-5378161" y="-41510"/>
              <a:ext cx="251460" cy="0"/>
            </a:xfrm>
            <a:prstGeom prst="line">
              <a:avLst/>
            </a:prstGeom>
            <a:noFill/>
            <a:ln w="12700" cap="sq">
              <a:gradFill>
                <a:gsLst>
                  <a:gs pos="0">
                    <a:schemeClr val="accent1"/>
                  </a:gs>
                  <a:gs pos="100000">
                    <a:schemeClr val="accent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4" name="直接连接符 33">
              <a:extLst>
                <a:ext uri="{FF2B5EF4-FFF2-40B4-BE49-F238E27FC236}">
                  <a16:creationId xmlns:a16="http://schemas.microsoft.com/office/drawing/2014/main" id="{07F595ED-A8EF-C164-4279-BDFD6AC4DA64}"/>
                </a:ext>
              </a:extLst>
            </p:cNvPr>
            <p:cNvCxnSpPr>
              <a:cxnSpLocks/>
            </p:cNvCxnSpPr>
            <p:nvPr/>
          </p:nvCxnSpPr>
          <p:spPr>
            <a:xfrm>
              <a:off x="-5104747" y="-41510"/>
              <a:ext cx="46224" cy="0"/>
            </a:xfrm>
            <a:prstGeom prst="line">
              <a:avLst/>
            </a:prstGeom>
            <a:noFill/>
            <a:ln w="12700" cap="sq">
              <a:gradFill>
                <a:gsLst>
                  <a:gs pos="0">
                    <a:schemeClr val="accent1"/>
                  </a:gs>
                  <a:gs pos="100000">
                    <a:schemeClr val="accent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id="{D8D9EC9C-A4C7-0A70-D0F6-509E3AE288F2}"/>
                </a:ext>
              </a:extLst>
            </p:cNvPr>
            <p:cNvCxnSpPr>
              <a:cxnSpLocks/>
            </p:cNvCxnSpPr>
            <p:nvPr/>
          </p:nvCxnSpPr>
          <p:spPr>
            <a:xfrm>
              <a:off x="-5036569" y="-41510"/>
              <a:ext cx="36000" cy="0"/>
            </a:xfrm>
            <a:prstGeom prst="line">
              <a:avLst/>
            </a:prstGeom>
            <a:noFill/>
            <a:ln w="12700" cap="sq">
              <a:gradFill>
                <a:gsLst>
                  <a:gs pos="0">
                    <a:schemeClr val="accent1"/>
                  </a:gs>
                  <a:gs pos="100000">
                    <a:schemeClr val="accent1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id="{69A6BDAD-D3D8-E80E-983B-477386F775BF}"/>
                </a:ext>
              </a:extLst>
            </p:cNvPr>
            <p:cNvCxnSpPr>
              <a:cxnSpLocks/>
            </p:cNvCxnSpPr>
            <p:nvPr/>
          </p:nvCxnSpPr>
          <p:spPr>
            <a:xfrm>
              <a:off x="-5481031" y="-41510"/>
              <a:ext cx="85725" cy="0"/>
            </a:xfrm>
            <a:prstGeom prst="line">
              <a:avLst/>
            </a:prstGeom>
            <a:noFill/>
            <a:ln w="12700" cap="sq">
              <a:gradFill>
                <a:gsLst>
                  <a:gs pos="0">
                    <a:schemeClr val="accent1"/>
                  </a:gs>
                  <a:gs pos="100000">
                    <a:schemeClr val="accent1"/>
                  </a:gs>
                </a:gsLst>
                <a:lin ang="5400000" scaled="1"/>
              </a:gra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E2087393-48F7-9C55-FB25-338ADCD098D5}"/>
              </a:ext>
            </a:extLst>
          </p:cNvPr>
          <p:cNvSpPr/>
          <p:nvPr/>
        </p:nvSpPr>
        <p:spPr>
          <a:xfrm>
            <a:off x="2245759" y="3794800"/>
            <a:ext cx="3679782" cy="370847"/>
          </a:xfrm>
          <a:custGeom>
            <a:avLst/>
            <a:gdLst>
              <a:gd name="connsiteX0" fmla="*/ 0 w 3679782"/>
              <a:gd name="connsiteY0" fmla="*/ 0 h 370847"/>
              <a:gd name="connsiteX1" fmla="*/ 3308935 w 3679782"/>
              <a:gd name="connsiteY1" fmla="*/ 0 h 370847"/>
              <a:gd name="connsiteX2" fmla="*/ 3679782 w 3679782"/>
              <a:gd name="connsiteY2" fmla="*/ 370847 h 370847"/>
              <a:gd name="connsiteX3" fmla="*/ 0 w 3679782"/>
              <a:gd name="connsiteY3" fmla="*/ 109933 h 370847"/>
              <a:gd name="connsiteX0" fmla="*/ 0 w 3679782"/>
              <a:gd name="connsiteY0" fmla="*/ 109933 h 370847"/>
              <a:gd name="connsiteX1" fmla="*/ 0 w 3679782"/>
              <a:gd name="connsiteY1" fmla="*/ 0 h 370847"/>
              <a:gd name="connsiteX2" fmla="*/ 3308935 w 3679782"/>
              <a:gd name="connsiteY2" fmla="*/ 0 h 370847"/>
              <a:gd name="connsiteX3" fmla="*/ 3679782 w 3679782"/>
              <a:gd name="connsiteY3" fmla="*/ 370847 h 370847"/>
              <a:gd name="connsiteX4" fmla="*/ 91440 w 3679782"/>
              <a:gd name="connsiteY4" fmla="*/ 201373 h 370847"/>
              <a:gd name="connsiteX0" fmla="*/ 0 w 3679782"/>
              <a:gd name="connsiteY0" fmla="*/ 109933 h 370847"/>
              <a:gd name="connsiteX1" fmla="*/ 0 w 3679782"/>
              <a:gd name="connsiteY1" fmla="*/ 0 h 370847"/>
              <a:gd name="connsiteX2" fmla="*/ 3308935 w 3679782"/>
              <a:gd name="connsiteY2" fmla="*/ 0 h 370847"/>
              <a:gd name="connsiteX3" fmla="*/ 3679782 w 3679782"/>
              <a:gd name="connsiteY3" fmla="*/ 370847 h 370847"/>
              <a:gd name="connsiteX0" fmla="*/ 0 w 3679782"/>
              <a:gd name="connsiteY0" fmla="*/ 0 h 370847"/>
              <a:gd name="connsiteX1" fmla="*/ 3308935 w 3679782"/>
              <a:gd name="connsiteY1" fmla="*/ 0 h 370847"/>
              <a:gd name="connsiteX2" fmla="*/ 3679782 w 3679782"/>
              <a:gd name="connsiteY2" fmla="*/ 370847 h 3708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679782" h="370847">
                <a:moveTo>
                  <a:pt x="0" y="0"/>
                </a:moveTo>
                <a:lnTo>
                  <a:pt x="3308935" y="0"/>
                </a:lnTo>
                <a:lnTo>
                  <a:pt x="3679782" y="370847"/>
                </a:lnTo>
              </a:path>
            </a:pathLst>
          </a:custGeom>
          <a:noFill/>
          <a:ln w="12700" cap="sq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7A24DE24-0916-7A19-545E-74A0FAC27748}"/>
              </a:ext>
            </a:extLst>
          </p:cNvPr>
          <p:cNvGrpSpPr/>
          <p:nvPr/>
        </p:nvGrpSpPr>
        <p:grpSpPr>
          <a:xfrm>
            <a:off x="695326" y="5854741"/>
            <a:ext cx="5230215" cy="0"/>
            <a:chOff x="-5684866" y="295568"/>
            <a:chExt cx="2411730" cy="0"/>
          </a:xfrm>
        </p:grpSpPr>
        <p:cxnSp>
          <p:nvCxnSpPr>
            <p:cNvPr id="39" name="直接连接符 38">
              <a:extLst>
                <a:ext uri="{FF2B5EF4-FFF2-40B4-BE49-F238E27FC236}">
                  <a16:creationId xmlns:a16="http://schemas.microsoft.com/office/drawing/2014/main" id="{B9EC584D-CCD1-EB5E-D5DE-44912361BFE6}"/>
                </a:ext>
              </a:extLst>
            </p:cNvPr>
            <p:cNvCxnSpPr>
              <a:cxnSpLocks/>
            </p:cNvCxnSpPr>
            <p:nvPr/>
          </p:nvCxnSpPr>
          <p:spPr>
            <a:xfrm>
              <a:off x="-5684866" y="295568"/>
              <a:ext cx="2047875" cy="0"/>
            </a:xfrm>
            <a:prstGeom prst="lin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id="{0CFA94E4-BE1F-67E8-7FE8-376FD850B9CF}"/>
                </a:ext>
              </a:extLst>
            </p:cNvPr>
            <p:cNvCxnSpPr>
              <a:cxnSpLocks/>
            </p:cNvCxnSpPr>
            <p:nvPr/>
          </p:nvCxnSpPr>
          <p:spPr>
            <a:xfrm>
              <a:off x="-3614131" y="295568"/>
              <a:ext cx="85725" cy="0"/>
            </a:xfrm>
            <a:prstGeom prst="lin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1" name="直接连接符 40">
              <a:extLst>
                <a:ext uri="{FF2B5EF4-FFF2-40B4-BE49-F238E27FC236}">
                  <a16:creationId xmlns:a16="http://schemas.microsoft.com/office/drawing/2014/main" id="{70C77ACA-10EA-52B1-E8F9-3F5E7F544C9A}"/>
                </a:ext>
              </a:extLst>
            </p:cNvPr>
            <p:cNvCxnSpPr>
              <a:cxnSpLocks/>
            </p:cNvCxnSpPr>
            <p:nvPr/>
          </p:nvCxnSpPr>
          <p:spPr>
            <a:xfrm>
              <a:off x="-3505546" y="295568"/>
              <a:ext cx="156894" cy="0"/>
            </a:xfrm>
            <a:prstGeom prst="lin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2" name="直接连接符 41">
              <a:extLst>
                <a:ext uri="{FF2B5EF4-FFF2-40B4-BE49-F238E27FC236}">
                  <a16:creationId xmlns:a16="http://schemas.microsoft.com/office/drawing/2014/main" id="{06A7DAD0-4B09-D236-CA8D-4156BDCFB3B1}"/>
                </a:ext>
              </a:extLst>
            </p:cNvPr>
            <p:cNvCxnSpPr>
              <a:cxnSpLocks/>
            </p:cNvCxnSpPr>
            <p:nvPr/>
          </p:nvCxnSpPr>
          <p:spPr>
            <a:xfrm>
              <a:off x="-3325792" y="295568"/>
              <a:ext cx="52656" cy="0"/>
            </a:xfrm>
            <a:prstGeom prst="lin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2F9B6BC4-E4C4-A7A0-4667-EE4410EF7CC6}"/>
              </a:ext>
            </a:extLst>
          </p:cNvPr>
          <p:cNvGrpSpPr/>
          <p:nvPr/>
        </p:nvGrpSpPr>
        <p:grpSpPr>
          <a:xfrm>
            <a:off x="695326" y="3794801"/>
            <a:ext cx="1482834" cy="0"/>
            <a:chOff x="-5684866" y="-41510"/>
            <a:chExt cx="684297" cy="0"/>
          </a:xfrm>
        </p:grpSpPr>
        <p:cxnSp>
          <p:nvCxnSpPr>
            <p:cNvPr id="44" name="直接连接符 43">
              <a:extLst>
                <a:ext uri="{FF2B5EF4-FFF2-40B4-BE49-F238E27FC236}">
                  <a16:creationId xmlns:a16="http://schemas.microsoft.com/office/drawing/2014/main" id="{6236AD4A-4284-C53D-90B2-6ED6D2690BED}"/>
                </a:ext>
              </a:extLst>
            </p:cNvPr>
            <p:cNvCxnSpPr>
              <a:cxnSpLocks/>
            </p:cNvCxnSpPr>
            <p:nvPr/>
          </p:nvCxnSpPr>
          <p:spPr>
            <a:xfrm>
              <a:off x="-5684866" y="-41510"/>
              <a:ext cx="179070" cy="0"/>
            </a:xfrm>
            <a:prstGeom prst="line">
              <a:avLst/>
            </a:prstGeom>
            <a:noFill/>
            <a:ln w="12700" cap="sq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5" name="直接连接符 44">
              <a:extLst>
                <a:ext uri="{FF2B5EF4-FFF2-40B4-BE49-F238E27FC236}">
                  <a16:creationId xmlns:a16="http://schemas.microsoft.com/office/drawing/2014/main" id="{1F6D0E9A-73B0-733E-A54C-73B6BD41A076}"/>
                </a:ext>
              </a:extLst>
            </p:cNvPr>
            <p:cNvCxnSpPr>
              <a:cxnSpLocks/>
            </p:cNvCxnSpPr>
            <p:nvPr/>
          </p:nvCxnSpPr>
          <p:spPr>
            <a:xfrm>
              <a:off x="-5378161" y="-41510"/>
              <a:ext cx="251460" cy="0"/>
            </a:xfrm>
            <a:prstGeom prst="line">
              <a:avLst/>
            </a:prstGeom>
            <a:noFill/>
            <a:ln w="12700" cap="sq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6" name="直接连接符 45">
              <a:extLst>
                <a:ext uri="{FF2B5EF4-FFF2-40B4-BE49-F238E27FC236}">
                  <a16:creationId xmlns:a16="http://schemas.microsoft.com/office/drawing/2014/main" id="{3BC1E21D-10C5-5CAE-8D6C-BE601020DB29}"/>
                </a:ext>
              </a:extLst>
            </p:cNvPr>
            <p:cNvCxnSpPr>
              <a:cxnSpLocks/>
            </p:cNvCxnSpPr>
            <p:nvPr/>
          </p:nvCxnSpPr>
          <p:spPr>
            <a:xfrm>
              <a:off x="-5104747" y="-41510"/>
              <a:ext cx="46224" cy="0"/>
            </a:xfrm>
            <a:prstGeom prst="line">
              <a:avLst/>
            </a:prstGeom>
            <a:noFill/>
            <a:ln w="12700" cap="sq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7" name="直接连接符 46">
              <a:extLst>
                <a:ext uri="{FF2B5EF4-FFF2-40B4-BE49-F238E27FC236}">
                  <a16:creationId xmlns:a16="http://schemas.microsoft.com/office/drawing/2014/main" id="{38E5507C-AA68-198F-BE85-CF931EB35EC4}"/>
                </a:ext>
              </a:extLst>
            </p:cNvPr>
            <p:cNvCxnSpPr>
              <a:cxnSpLocks/>
            </p:cNvCxnSpPr>
            <p:nvPr/>
          </p:nvCxnSpPr>
          <p:spPr>
            <a:xfrm>
              <a:off x="-5036569" y="-41510"/>
              <a:ext cx="36000" cy="0"/>
            </a:xfrm>
            <a:prstGeom prst="line">
              <a:avLst/>
            </a:prstGeom>
            <a:noFill/>
            <a:ln w="12700" cap="sq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8" name="直接连接符 47">
              <a:extLst>
                <a:ext uri="{FF2B5EF4-FFF2-40B4-BE49-F238E27FC236}">
                  <a16:creationId xmlns:a16="http://schemas.microsoft.com/office/drawing/2014/main" id="{AD9EDA35-431B-BFD5-3978-6DEEDFC4DCD0}"/>
                </a:ext>
              </a:extLst>
            </p:cNvPr>
            <p:cNvCxnSpPr>
              <a:cxnSpLocks/>
            </p:cNvCxnSpPr>
            <p:nvPr/>
          </p:nvCxnSpPr>
          <p:spPr>
            <a:xfrm>
              <a:off x="-5481031" y="-41510"/>
              <a:ext cx="85725" cy="0"/>
            </a:xfrm>
            <a:prstGeom prst="line">
              <a:avLst/>
            </a:prstGeom>
            <a:noFill/>
            <a:ln w="12700" cap="sq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5400000" scaled="1"/>
              </a:gra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49" name="任意多边形: 形状 48">
            <a:extLst>
              <a:ext uri="{FF2B5EF4-FFF2-40B4-BE49-F238E27FC236}">
                <a16:creationId xmlns:a16="http://schemas.microsoft.com/office/drawing/2014/main" id="{A5ED3632-E8B2-AF2B-34E4-7EB618586669}"/>
              </a:ext>
            </a:extLst>
          </p:cNvPr>
          <p:cNvSpPr/>
          <p:nvPr/>
        </p:nvSpPr>
        <p:spPr>
          <a:xfrm>
            <a:off x="7816893" y="3794800"/>
            <a:ext cx="3679782" cy="370847"/>
          </a:xfrm>
          <a:custGeom>
            <a:avLst/>
            <a:gdLst>
              <a:gd name="connsiteX0" fmla="*/ 0 w 3679782"/>
              <a:gd name="connsiteY0" fmla="*/ 0 h 370847"/>
              <a:gd name="connsiteX1" fmla="*/ 3308935 w 3679782"/>
              <a:gd name="connsiteY1" fmla="*/ 0 h 370847"/>
              <a:gd name="connsiteX2" fmla="*/ 3679782 w 3679782"/>
              <a:gd name="connsiteY2" fmla="*/ 370847 h 370847"/>
              <a:gd name="connsiteX3" fmla="*/ 0 w 3679782"/>
              <a:gd name="connsiteY3" fmla="*/ 109933 h 370847"/>
              <a:gd name="connsiteX0" fmla="*/ 0 w 3679782"/>
              <a:gd name="connsiteY0" fmla="*/ 109933 h 370847"/>
              <a:gd name="connsiteX1" fmla="*/ 0 w 3679782"/>
              <a:gd name="connsiteY1" fmla="*/ 0 h 370847"/>
              <a:gd name="connsiteX2" fmla="*/ 3308935 w 3679782"/>
              <a:gd name="connsiteY2" fmla="*/ 0 h 370847"/>
              <a:gd name="connsiteX3" fmla="*/ 3679782 w 3679782"/>
              <a:gd name="connsiteY3" fmla="*/ 370847 h 370847"/>
              <a:gd name="connsiteX4" fmla="*/ 91440 w 3679782"/>
              <a:gd name="connsiteY4" fmla="*/ 201373 h 370847"/>
              <a:gd name="connsiteX0" fmla="*/ 0 w 3679782"/>
              <a:gd name="connsiteY0" fmla="*/ 109933 h 370847"/>
              <a:gd name="connsiteX1" fmla="*/ 0 w 3679782"/>
              <a:gd name="connsiteY1" fmla="*/ 0 h 370847"/>
              <a:gd name="connsiteX2" fmla="*/ 3308935 w 3679782"/>
              <a:gd name="connsiteY2" fmla="*/ 0 h 370847"/>
              <a:gd name="connsiteX3" fmla="*/ 3679782 w 3679782"/>
              <a:gd name="connsiteY3" fmla="*/ 370847 h 370847"/>
              <a:gd name="connsiteX0" fmla="*/ 0 w 3679782"/>
              <a:gd name="connsiteY0" fmla="*/ 0 h 370847"/>
              <a:gd name="connsiteX1" fmla="*/ 3308935 w 3679782"/>
              <a:gd name="connsiteY1" fmla="*/ 0 h 370847"/>
              <a:gd name="connsiteX2" fmla="*/ 3679782 w 3679782"/>
              <a:gd name="connsiteY2" fmla="*/ 370847 h 3708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679782" h="370847">
                <a:moveTo>
                  <a:pt x="0" y="0"/>
                </a:moveTo>
                <a:lnTo>
                  <a:pt x="3308935" y="0"/>
                </a:lnTo>
                <a:lnTo>
                  <a:pt x="3679782" y="370847"/>
                </a:lnTo>
              </a:path>
            </a:pathLst>
          </a:custGeom>
          <a:noFill/>
          <a:ln w="12700" cap="sq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D774D8EB-CC40-3424-D68F-8BE4793F3328}"/>
              </a:ext>
            </a:extLst>
          </p:cNvPr>
          <p:cNvGrpSpPr/>
          <p:nvPr/>
        </p:nvGrpSpPr>
        <p:grpSpPr>
          <a:xfrm>
            <a:off x="6266460" y="5854741"/>
            <a:ext cx="5230215" cy="0"/>
            <a:chOff x="-5684866" y="295568"/>
            <a:chExt cx="2411730" cy="0"/>
          </a:xfrm>
        </p:grpSpPr>
        <p:cxnSp>
          <p:nvCxnSpPr>
            <p:cNvPr id="51" name="直接连接符 50">
              <a:extLst>
                <a:ext uri="{FF2B5EF4-FFF2-40B4-BE49-F238E27FC236}">
                  <a16:creationId xmlns:a16="http://schemas.microsoft.com/office/drawing/2014/main" id="{AE4038D9-C860-5095-1128-586FF7914718}"/>
                </a:ext>
              </a:extLst>
            </p:cNvPr>
            <p:cNvCxnSpPr>
              <a:cxnSpLocks/>
            </p:cNvCxnSpPr>
            <p:nvPr/>
          </p:nvCxnSpPr>
          <p:spPr>
            <a:xfrm>
              <a:off x="-5684866" y="295568"/>
              <a:ext cx="2047875" cy="0"/>
            </a:xfrm>
            <a:prstGeom prst="lin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52" name="直接连接符 51">
              <a:extLst>
                <a:ext uri="{FF2B5EF4-FFF2-40B4-BE49-F238E27FC236}">
                  <a16:creationId xmlns:a16="http://schemas.microsoft.com/office/drawing/2014/main" id="{44E53ED0-DF21-F3F3-7067-103BAE951871}"/>
                </a:ext>
              </a:extLst>
            </p:cNvPr>
            <p:cNvCxnSpPr>
              <a:cxnSpLocks/>
            </p:cNvCxnSpPr>
            <p:nvPr/>
          </p:nvCxnSpPr>
          <p:spPr>
            <a:xfrm>
              <a:off x="-3614131" y="295568"/>
              <a:ext cx="85725" cy="0"/>
            </a:xfrm>
            <a:prstGeom prst="lin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53" name="直接连接符 52">
              <a:extLst>
                <a:ext uri="{FF2B5EF4-FFF2-40B4-BE49-F238E27FC236}">
                  <a16:creationId xmlns:a16="http://schemas.microsoft.com/office/drawing/2014/main" id="{BA9AB156-0EFB-579A-9AA9-DE2569ECA689}"/>
                </a:ext>
              </a:extLst>
            </p:cNvPr>
            <p:cNvCxnSpPr>
              <a:cxnSpLocks/>
            </p:cNvCxnSpPr>
            <p:nvPr/>
          </p:nvCxnSpPr>
          <p:spPr>
            <a:xfrm>
              <a:off x="-3505546" y="295568"/>
              <a:ext cx="156894" cy="0"/>
            </a:xfrm>
            <a:prstGeom prst="lin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54" name="直接连接符 53">
              <a:extLst>
                <a:ext uri="{FF2B5EF4-FFF2-40B4-BE49-F238E27FC236}">
                  <a16:creationId xmlns:a16="http://schemas.microsoft.com/office/drawing/2014/main" id="{992FD00C-17CA-355A-7700-52C49EC83ADD}"/>
                </a:ext>
              </a:extLst>
            </p:cNvPr>
            <p:cNvCxnSpPr>
              <a:cxnSpLocks/>
            </p:cNvCxnSpPr>
            <p:nvPr/>
          </p:nvCxnSpPr>
          <p:spPr>
            <a:xfrm>
              <a:off x="-3325792" y="295568"/>
              <a:ext cx="52656" cy="0"/>
            </a:xfrm>
            <a:prstGeom prst="lin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7ABF347A-7A1A-79F1-4F7E-A301DD7321A0}"/>
              </a:ext>
            </a:extLst>
          </p:cNvPr>
          <p:cNvGrpSpPr/>
          <p:nvPr/>
        </p:nvGrpSpPr>
        <p:grpSpPr>
          <a:xfrm>
            <a:off x="6266460" y="3794801"/>
            <a:ext cx="1482834" cy="0"/>
            <a:chOff x="-5684866" y="-41510"/>
            <a:chExt cx="684297" cy="0"/>
          </a:xfrm>
        </p:grpSpPr>
        <p:cxnSp>
          <p:nvCxnSpPr>
            <p:cNvPr id="56" name="直接连接符 55">
              <a:extLst>
                <a:ext uri="{FF2B5EF4-FFF2-40B4-BE49-F238E27FC236}">
                  <a16:creationId xmlns:a16="http://schemas.microsoft.com/office/drawing/2014/main" id="{6675CB6A-8C15-65F2-56BB-8F00E88FC2B9}"/>
                </a:ext>
              </a:extLst>
            </p:cNvPr>
            <p:cNvCxnSpPr>
              <a:cxnSpLocks/>
            </p:cNvCxnSpPr>
            <p:nvPr/>
          </p:nvCxnSpPr>
          <p:spPr>
            <a:xfrm>
              <a:off x="-5684866" y="-41510"/>
              <a:ext cx="179070" cy="0"/>
            </a:xfrm>
            <a:prstGeom prst="line">
              <a:avLst/>
            </a:prstGeom>
            <a:noFill/>
            <a:ln w="12700" cap="sq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57" name="直接连接符 56">
              <a:extLst>
                <a:ext uri="{FF2B5EF4-FFF2-40B4-BE49-F238E27FC236}">
                  <a16:creationId xmlns:a16="http://schemas.microsoft.com/office/drawing/2014/main" id="{C09028E5-EA0A-B2B0-5B0D-1FADCC67A955}"/>
                </a:ext>
              </a:extLst>
            </p:cNvPr>
            <p:cNvCxnSpPr>
              <a:cxnSpLocks/>
            </p:cNvCxnSpPr>
            <p:nvPr/>
          </p:nvCxnSpPr>
          <p:spPr>
            <a:xfrm>
              <a:off x="-5378161" y="-41510"/>
              <a:ext cx="251460" cy="0"/>
            </a:xfrm>
            <a:prstGeom prst="line">
              <a:avLst/>
            </a:prstGeom>
            <a:noFill/>
            <a:ln w="12700" cap="sq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58" name="直接连接符 57">
              <a:extLst>
                <a:ext uri="{FF2B5EF4-FFF2-40B4-BE49-F238E27FC236}">
                  <a16:creationId xmlns:a16="http://schemas.microsoft.com/office/drawing/2014/main" id="{54D70113-4863-0063-BAFF-B0556FCCBB20}"/>
                </a:ext>
              </a:extLst>
            </p:cNvPr>
            <p:cNvCxnSpPr>
              <a:cxnSpLocks/>
            </p:cNvCxnSpPr>
            <p:nvPr/>
          </p:nvCxnSpPr>
          <p:spPr>
            <a:xfrm>
              <a:off x="-5104747" y="-41510"/>
              <a:ext cx="46224" cy="0"/>
            </a:xfrm>
            <a:prstGeom prst="line">
              <a:avLst/>
            </a:prstGeom>
            <a:noFill/>
            <a:ln w="12700" cap="sq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59" name="直接连接符 58">
              <a:extLst>
                <a:ext uri="{FF2B5EF4-FFF2-40B4-BE49-F238E27FC236}">
                  <a16:creationId xmlns:a16="http://schemas.microsoft.com/office/drawing/2014/main" id="{0DABC5DA-3327-5156-4A2E-94C5634335AF}"/>
                </a:ext>
              </a:extLst>
            </p:cNvPr>
            <p:cNvCxnSpPr>
              <a:cxnSpLocks/>
            </p:cNvCxnSpPr>
            <p:nvPr/>
          </p:nvCxnSpPr>
          <p:spPr>
            <a:xfrm>
              <a:off x="-5036569" y="-41510"/>
              <a:ext cx="36000" cy="0"/>
            </a:xfrm>
            <a:prstGeom prst="line">
              <a:avLst/>
            </a:prstGeom>
            <a:noFill/>
            <a:ln w="12700" cap="sq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60" name="直接连接符 59">
              <a:extLst>
                <a:ext uri="{FF2B5EF4-FFF2-40B4-BE49-F238E27FC236}">
                  <a16:creationId xmlns:a16="http://schemas.microsoft.com/office/drawing/2014/main" id="{839C0FDA-EA70-4948-57B3-DC3665C8253D}"/>
                </a:ext>
              </a:extLst>
            </p:cNvPr>
            <p:cNvCxnSpPr>
              <a:cxnSpLocks/>
            </p:cNvCxnSpPr>
            <p:nvPr/>
          </p:nvCxnSpPr>
          <p:spPr>
            <a:xfrm>
              <a:off x="-5481031" y="-41510"/>
              <a:ext cx="85725" cy="0"/>
            </a:xfrm>
            <a:prstGeom prst="line">
              <a:avLst/>
            </a:prstGeom>
            <a:noFill/>
            <a:ln w="12700" cap="sq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50000"/>
                    </a:schemeClr>
                  </a:gs>
                </a:gsLst>
                <a:lin ang="5400000" scaled="1"/>
              </a:gra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64" name="文本框 63">
            <a:extLst>
              <a:ext uri="{FF2B5EF4-FFF2-40B4-BE49-F238E27FC236}">
                <a16:creationId xmlns:a16="http://schemas.microsoft.com/office/drawing/2014/main" id="{650B90D0-64A7-C604-AC0D-77D62F1E875A}"/>
              </a:ext>
            </a:extLst>
          </p:cNvPr>
          <p:cNvSpPr txBox="1"/>
          <p:nvPr/>
        </p:nvSpPr>
        <p:spPr>
          <a:xfrm>
            <a:off x="684905" y="1794563"/>
            <a:ext cx="3077766" cy="440313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</a:rPr>
              <a:t>积极做好安全施工督查</a:t>
            </a:r>
            <a:endParaRPr lang="en-US" altLang="zh-CN" sz="24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65" name="文本框 64">
            <a:extLst>
              <a:ext uri="{FF2B5EF4-FFF2-40B4-BE49-F238E27FC236}">
                <a16:creationId xmlns:a16="http://schemas.microsoft.com/office/drawing/2014/main" id="{D8E86472-9C40-D814-2546-9E98A5617F62}"/>
              </a:ext>
            </a:extLst>
          </p:cNvPr>
          <p:cNvSpPr txBox="1"/>
          <p:nvPr/>
        </p:nvSpPr>
        <p:spPr>
          <a:xfrm>
            <a:off x="684905" y="2373208"/>
            <a:ext cx="4736618" cy="812915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30000"/>
              </a:lnSpc>
              <a:defRPr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按照集团关于安全文明施工的各项要求，对照标准，严格对各工程项目进行安全文明施工督查，通过督查，为确保无安全施工事故发生夯实了基础</a:t>
            </a:r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id="{16BB271C-119B-13E5-3C9F-10AA47D5BB2D}"/>
              </a:ext>
            </a:extLst>
          </p:cNvPr>
          <p:cNvSpPr txBox="1"/>
          <p:nvPr/>
        </p:nvSpPr>
        <p:spPr>
          <a:xfrm>
            <a:off x="684905" y="1416403"/>
            <a:ext cx="317395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dirty="0">
                <a:solidFill>
                  <a:schemeClr val="accent2"/>
                </a:solidFill>
                <a:latin typeface="Arial Black" panose="020B0A04020102020204" pitchFamily="34" charset="0"/>
              </a:rPr>
              <a:t>01</a:t>
            </a:r>
            <a:endParaRPr lang="zh-CN" altLang="en-US" dirty="0">
              <a:solidFill>
                <a:schemeClr val="accent2"/>
              </a:solidFill>
              <a:latin typeface="Arial Black" panose="020B0A04020102020204" pitchFamily="34" charset="0"/>
            </a:endParaRPr>
          </a:p>
        </p:txBody>
      </p:sp>
      <p:sp>
        <p:nvSpPr>
          <p:cNvPr id="67" name="hard-hat_146481">
            <a:extLst>
              <a:ext uri="{FF2B5EF4-FFF2-40B4-BE49-F238E27FC236}">
                <a16:creationId xmlns:a16="http://schemas.microsoft.com/office/drawing/2014/main" id="{095817C3-F25F-03AA-2BDE-5063ABFECE7F}"/>
              </a:ext>
            </a:extLst>
          </p:cNvPr>
          <p:cNvSpPr/>
          <p:nvPr/>
        </p:nvSpPr>
        <p:spPr>
          <a:xfrm>
            <a:off x="4838301" y="1899461"/>
            <a:ext cx="409067" cy="304369"/>
          </a:xfrm>
          <a:custGeom>
            <a:avLst/>
            <a:gdLst>
              <a:gd name="T0" fmla="*/ 7921 w 7921"/>
              <a:gd name="T1" fmla="*/ 4981 h 5903"/>
              <a:gd name="T2" fmla="*/ 7766 w 7921"/>
              <a:gd name="T3" fmla="*/ 3880 h 5903"/>
              <a:gd name="T4" fmla="*/ 7738 w 7921"/>
              <a:gd name="T5" fmla="*/ 3781 h 5903"/>
              <a:gd name="T6" fmla="*/ 7450 w 7921"/>
              <a:gd name="T7" fmla="*/ 3781 h 5903"/>
              <a:gd name="T8" fmla="*/ 6761 w 7921"/>
              <a:gd name="T9" fmla="*/ 1832 h 5903"/>
              <a:gd name="T10" fmla="*/ 5080 w 7921"/>
              <a:gd name="T11" fmla="*/ 609 h 5903"/>
              <a:gd name="T12" fmla="*/ 5112 w 7921"/>
              <a:gd name="T13" fmla="*/ 170 h 5903"/>
              <a:gd name="T14" fmla="*/ 5004 w 7921"/>
              <a:gd name="T15" fmla="*/ 140 h 5903"/>
              <a:gd name="T16" fmla="*/ 3961 w 7921"/>
              <a:gd name="T17" fmla="*/ 0 h 5903"/>
              <a:gd name="T18" fmla="*/ 2918 w 7921"/>
              <a:gd name="T19" fmla="*/ 140 h 5903"/>
              <a:gd name="T20" fmla="*/ 2810 w 7921"/>
              <a:gd name="T21" fmla="*/ 170 h 5903"/>
              <a:gd name="T22" fmla="*/ 2841 w 7921"/>
              <a:gd name="T23" fmla="*/ 609 h 5903"/>
              <a:gd name="T24" fmla="*/ 1160 w 7921"/>
              <a:gd name="T25" fmla="*/ 1832 h 5903"/>
              <a:gd name="T26" fmla="*/ 472 w 7921"/>
              <a:gd name="T27" fmla="*/ 3781 h 5903"/>
              <a:gd name="T28" fmla="*/ 184 w 7921"/>
              <a:gd name="T29" fmla="*/ 3781 h 5903"/>
              <a:gd name="T30" fmla="*/ 155 w 7921"/>
              <a:gd name="T31" fmla="*/ 3880 h 5903"/>
              <a:gd name="T32" fmla="*/ 0 w 7921"/>
              <a:gd name="T33" fmla="*/ 4981 h 5903"/>
              <a:gd name="T34" fmla="*/ 0 w 7921"/>
              <a:gd name="T35" fmla="*/ 5117 h 5903"/>
              <a:gd name="T36" fmla="*/ 1832 w 7921"/>
              <a:gd name="T37" fmla="*/ 5117 h 5903"/>
              <a:gd name="T38" fmla="*/ 2346 w 7921"/>
              <a:gd name="T39" fmla="*/ 5903 h 5903"/>
              <a:gd name="T40" fmla="*/ 5576 w 7921"/>
              <a:gd name="T41" fmla="*/ 5903 h 5903"/>
              <a:gd name="T42" fmla="*/ 6089 w 7921"/>
              <a:gd name="T43" fmla="*/ 5117 h 5903"/>
              <a:gd name="T44" fmla="*/ 7921 w 7921"/>
              <a:gd name="T45" fmla="*/ 5117 h 5903"/>
              <a:gd name="T46" fmla="*/ 7921 w 7921"/>
              <a:gd name="T47" fmla="*/ 4981 h 5903"/>
              <a:gd name="T48" fmla="*/ 6543 w 7921"/>
              <a:gd name="T49" fmla="*/ 1995 h 5903"/>
              <a:gd name="T50" fmla="*/ 7177 w 7921"/>
              <a:gd name="T51" fmla="*/ 3781 h 5903"/>
              <a:gd name="T52" fmla="*/ 4852 w 7921"/>
              <a:gd name="T53" fmla="*/ 3781 h 5903"/>
              <a:gd name="T54" fmla="*/ 5060 w 7921"/>
              <a:gd name="T55" fmla="*/ 891 h 5903"/>
              <a:gd name="T56" fmla="*/ 6543 w 7921"/>
              <a:gd name="T57" fmla="*/ 1995 h 5903"/>
              <a:gd name="T58" fmla="*/ 3961 w 7921"/>
              <a:gd name="T59" fmla="*/ 272 h 5903"/>
              <a:gd name="T60" fmla="*/ 4824 w 7921"/>
              <a:gd name="T61" fmla="*/ 375 h 5903"/>
              <a:gd name="T62" fmla="*/ 4579 w 7921"/>
              <a:gd name="T63" fmla="*/ 3781 h 5903"/>
              <a:gd name="T64" fmla="*/ 3342 w 7921"/>
              <a:gd name="T65" fmla="*/ 3781 h 5903"/>
              <a:gd name="T66" fmla="*/ 3098 w 7921"/>
              <a:gd name="T67" fmla="*/ 375 h 5903"/>
              <a:gd name="T68" fmla="*/ 3961 w 7921"/>
              <a:gd name="T69" fmla="*/ 272 h 5903"/>
              <a:gd name="T70" fmla="*/ 1378 w 7921"/>
              <a:gd name="T71" fmla="*/ 1995 h 5903"/>
              <a:gd name="T72" fmla="*/ 2862 w 7921"/>
              <a:gd name="T73" fmla="*/ 891 h 5903"/>
              <a:gd name="T74" fmla="*/ 3069 w 7921"/>
              <a:gd name="T75" fmla="*/ 3781 h 5903"/>
              <a:gd name="T76" fmla="*/ 744 w 7921"/>
              <a:gd name="T77" fmla="*/ 3781 h 5903"/>
              <a:gd name="T78" fmla="*/ 1378 w 7921"/>
              <a:gd name="T79" fmla="*/ 1995 h 5903"/>
              <a:gd name="T80" fmla="*/ 5428 w 7921"/>
              <a:gd name="T81" fmla="*/ 5631 h 5903"/>
              <a:gd name="T82" fmla="*/ 2493 w 7921"/>
              <a:gd name="T83" fmla="*/ 5631 h 5903"/>
              <a:gd name="T84" fmla="*/ 2157 w 7921"/>
              <a:gd name="T85" fmla="*/ 5117 h 5903"/>
              <a:gd name="T86" fmla="*/ 5764 w 7921"/>
              <a:gd name="T87" fmla="*/ 5117 h 5903"/>
              <a:gd name="T88" fmla="*/ 5428 w 7921"/>
              <a:gd name="T89" fmla="*/ 5631 h 5903"/>
              <a:gd name="T90" fmla="*/ 275 w 7921"/>
              <a:gd name="T91" fmla="*/ 4844 h 5903"/>
              <a:gd name="T92" fmla="*/ 390 w 7921"/>
              <a:gd name="T93" fmla="*/ 4054 h 5903"/>
              <a:gd name="T94" fmla="*/ 7531 w 7921"/>
              <a:gd name="T95" fmla="*/ 4054 h 5903"/>
              <a:gd name="T96" fmla="*/ 7646 w 7921"/>
              <a:gd name="T97" fmla="*/ 4844 h 5903"/>
              <a:gd name="T98" fmla="*/ 275 w 7921"/>
              <a:gd name="T99" fmla="*/ 4844 h 59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7921" h="5903">
                <a:moveTo>
                  <a:pt x="7921" y="4981"/>
                </a:moveTo>
                <a:cubicBezTo>
                  <a:pt x="7921" y="4606"/>
                  <a:pt x="7869" y="4236"/>
                  <a:pt x="7766" y="3880"/>
                </a:cubicBezTo>
                <a:lnTo>
                  <a:pt x="7738" y="3781"/>
                </a:lnTo>
                <a:lnTo>
                  <a:pt x="7450" y="3781"/>
                </a:lnTo>
                <a:cubicBezTo>
                  <a:pt x="7423" y="3073"/>
                  <a:pt x="7186" y="2402"/>
                  <a:pt x="6761" y="1832"/>
                </a:cubicBezTo>
                <a:cubicBezTo>
                  <a:pt x="6340" y="1267"/>
                  <a:pt x="5745" y="835"/>
                  <a:pt x="5080" y="609"/>
                </a:cubicBezTo>
                <a:lnTo>
                  <a:pt x="5112" y="170"/>
                </a:lnTo>
                <a:lnTo>
                  <a:pt x="5004" y="140"/>
                </a:lnTo>
                <a:cubicBezTo>
                  <a:pt x="4666" y="47"/>
                  <a:pt x="4315" y="0"/>
                  <a:pt x="3961" y="0"/>
                </a:cubicBezTo>
                <a:cubicBezTo>
                  <a:pt x="3607" y="0"/>
                  <a:pt x="3256" y="47"/>
                  <a:pt x="2918" y="140"/>
                </a:cubicBezTo>
                <a:lnTo>
                  <a:pt x="2810" y="170"/>
                </a:lnTo>
                <a:lnTo>
                  <a:pt x="2841" y="609"/>
                </a:lnTo>
                <a:cubicBezTo>
                  <a:pt x="2177" y="835"/>
                  <a:pt x="1582" y="1267"/>
                  <a:pt x="1160" y="1832"/>
                </a:cubicBezTo>
                <a:cubicBezTo>
                  <a:pt x="735" y="2402"/>
                  <a:pt x="498" y="3073"/>
                  <a:pt x="472" y="3781"/>
                </a:cubicBezTo>
                <a:lnTo>
                  <a:pt x="184" y="3781"/>
                </a:lnTo>
                <a:lnTo>
                  <a:pt x="155" y="3880"/>
                </a:lnTo>
                <a:cubicBezTo>
                  <a:pt x="52" y="4236"/>
                  <a:pt x="0" y="4606"/>
                  <a:pt x="0" y="4981"/>
                </a:cubicBezTo>
                <a:lnTo>
                  <a:pt x="0" y="5117"/>
                </a:lnTo>
                <a:lnTo>
                  <a:pt x="1832" y="5117"/>
                </a:lnTo>
                <a:lnTo>
                  <a:pt x="2346" y="5903"/>
                </a:lnTo>
                <a:lnTo>
                  <a:pt x="5576" y="5903"/>
                </a:lnTo>
                <a:lnTo>
                  <a:pt x="6089" y="5117"/>
                </a:lnTo>
                <a:lnTo>
                  <a:pt x="7921" y="5117"/>
                </a:lnTo>
                <a:lnTo>
                  <a:pt x="7921" y="4981"/>
                </a:lnTo>
                <a:close/>
                <a:moveTo>
                  <a:pt x="6543" y="1995"/>
                </a:moveTo>
                <a:cubicBezTo>
                  <a:pt x="6932" y="2517"/>
                  <a:pt x="7150" y="3132"/>
                  <a:pt x="7177" y="3781"/>
                </a:cubicBezTo>
                <a:lnTo>
                  <a:pt x="4852" y="3781"/>
                </a:lnTo>
                <a:lnTo>
                  <a:pt x="5060" y="891"/>
                </a:lnTo>
                <a:cubicBezTo>
                  <a:pt x="5646" y="1105"/>
                  <a:pt x="6168" y="1493"/>
                  <a:pt x="6543" y="1995"/>
                </a:cubicBezTo>
                <a:close/>
                <a:moveTo>
                  <a:pt x="3961" y="272"/>
                </a:moveTo>
                <a:cubicBezTo>
                  <a:pt x="4253" y="272"/>
                  <a:pt x="4542" y="307"/>
                  <a:pt x="4824" y="375"/>
                </a:cubicBezTo>
                <a:lnTo>
                  <a:pt x="4579" y="3781"/>
                </a:lnTo>
                <a:lnTo>
                  <a:pt x="3342" y="3781"/>
                </a:lnTo>
                <a:lnTo>
                  <a:pt x="3098" y="375"/>
                </a:lnTo>
                <a:cubicBezTo>
                  <a:pt x="3379" y="307"/>
                  <a:pt x="3669" y="272"/>
                  <a:pt x="3961" y="272"/>
                </a:cubicBezTo>
                <a:close/>
                <a:moveTo>
                  <a:pt x="1378" y="1995"/>
                </a:moveTo>
                <a:cubicBezTo>
                  <a:pt x="1753" y="1493"/>
                  <a:pt x="2276" y="1105"/>
                  <a:pt x="2862" y="891"/>
                </a:cubicBezTo>
                <a:lnTo>
                  <a:pt x="3069" y="3781"/>
                </a:lnTo>
                <a:lnTo>
                  <a:pt x="744" y="3781"/>
                </a:lnTo>
                <a:cubicBezTo>
                  <a:pt x="771" y="3132"/>
                  <a:pt x="989" y="2517"/>
                  <a:pt x="1378" y="1995"/>
                </a:cubicBezTo>
                <a:close/>
                <a:moveTo>
                  <a:pt x="5428" y="5631"/>
                </a:moveTo>
                <a:lnTo>
                  <a:pt x="2493" y="5631"/>
                </a:lnTo>
                <a:lnTo>
                  <a:pt x="2157" y="5117"/>
                </a:lnTo>
                <a:lnTo>
                  <a:pt x="5764" y="5117"/>
                </a:lnTo>
                <a:lnTo>
                  <a:pt x="5428" y="5631"/>
                </a:lnTo>
                <a:close/>
                <a:moveTo>
                  <a:pt x="275" y="4844"/>
                </a:moveTo>
                <a:cubicBezTo>
                  <a:pt x="285" y="4576"/>
                  <a:pt x="323" y="4311"/>
                  <a:pt x="390" y="4054"/>
                </a:cubicBezTo>
                <a:lnTo>
                  <a:pt x="7531" y="4054"/>
                </a:lnTo>
                <a:cubicBezTo>
                  <a:pt x="7598" y="4311"/>
                  <a:pt x="7637" y="4576"/>
                  <a:pt x="7646" y="4844"/>
                </a:cubicBezTo>
                <a:lnTo>
                  <a:pt x="275" y="484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" name="文本框 67">
            <a:extLst>
              <a:ext uri="{FF2B5EF4-FFF2-40B4-BE49-F238E27FC236}">
                <a16:creationId xmlns:a16="http://schemas.microsoft.com/office/drawing/2014/main" id="{CC3282AB-0C66-60F5-EC7B-D8F273D18C69}"/>
              </a:ext>
            </a:extLst>
          </p:cNvPr>
          <p:cNvSpPr txBox="1"/>
          <p:nvPr/>
        </p:nvSpPr>
        <p:spPr>
          <a:xfrm>
            <a:off x="6266460" y="1842524"/>
            <a:ext cx="3693319" cy="440313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marR="0" lvl="0" indent="0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</a:rPr>
              <a:t>强化项目工程进度控制督查</a:t>
            </a:r>
            <a:endParaRPr lang="zh-CN" altLang="en-US" sz="2400" dirty="0">
              <a:solidFill>
                <a:schemeClr val="accent1"/>
              </a:solidFill>
              <a:latin typeface="+mj-ea"/>
              <a:ea typeface="+mj-ea"/>
              <a:sym typeface="思源宋体 CN Heavy" panose="02020900000000000000" pitchFamily="18" charset="-122"/>
            </a:endParaRP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FAEA8EEE-64F6-9903-B234-9EF04581252B}"/>
              </a:ext>
            </a:extLst>
          </p:cNvPr>
          <p:cNvSpPr txBox="1"/>
          <p:nvPr/>
        </p:nvSpPr>
        <p:spPr>
          <a:xfrm>
            <a:off x="6266460" y="2357505"/>
            <a:ext cx="4736618" cy="812915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播放强军爱国电影，重温历史，接受洗礼，激发大家为强军事业增添正能量的热情与干劲，进一步筑牢信仰之基、补足精神之钙、把稳思想之舵。</a:t>
            </a:r>
          </a:p>
        </p:txBody>
      </p:sp>
      <p:sp>
        <p:nvSpPr>
          <p:cNvPr id="70" name="文本框 69">
            <a:extLst>
              <a:ext uri="{FF2B5EF4-FFF2-40B4-BE49-F238E27FC236}">
                <a16:creationId xmlns:a16="http://schemas.microsoft.com/office/drawing/2014/main" id="{0A971172-73AC-0883-EAC3-B2D13467760E}"/>
              </a:ext>
            </a:extLst>
          </p:cNvPr>
          <p:cNvSpPr txBox="1"/>
          <p:nvPr/>
        </p:nvSpPr>
        <p:spPr>
          <a:xfrm>
            <a:off x="6266460" y="1416403"/>
            <a:ext cx="317395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dirty="0">
                <a:solidFill>
                  <a:schemeClr val="accent2"/>
                </a:solidFill>
                <a:latin typeface="Arial Black" panose="020B0A04020102020204" pitchFamily="34" charset="0"/>
              </a:rPr>
              <a:t>02</a:t>
            </a:r>
            <a:endParaRPr lang="zh-CN" altLang="en-US" dirty="0">
              <a:solidFill>
                <a:schemeClr val="accent2"/>
              </a:solidFill>
              <a:latin typeface="Arial Black" panose="020B0A04020102020204" pitchFamily="34" charset="0"/>
            </a:endParaRPr>
          </a:p>
        </p:txBody>
      </p:sp>
      <p:sp>
        <p:nvSpPr>
          <p:cNvPr id="71" name="hard-hat_146481">
            <a:extLst>
              <a:ext uri="{FF2B5EF4-FFF2-40B4-BE49-F238E27FC236}">
                <a16:creationId xmlns:a16="http://schemas.microsoft.com/office/drawing/2014/main" id="{E8BDFED7-AC19-8FA4-15E7-DE2D51E9E5CC}"/>
              </a:ext>
            </a:extLst>
          </p:cNvPr>
          <p:cNvSpPr/>
          <p:nvPr/>
        </p:nvSpPr>
        <p:spPr>
          <a:xfrm>
            <a:off x="10323031" y="1847112"/>
            <a:ext cx="360067" cy="409067"/>
          </a:xfrm>
          <a:custGeom>
            <a:avLst/>
            <a:gdLst>
              <a:gd name="T0" fmla="*/ 299 w 5188"/>
              <a:gd name="T1" fmla="*/ 4854 h 5903"/>
              <a:gd name="T2" fmla="*/ 1392 w 5188"/>
              <a:gd name="T3" fmla="*/ 4987 h 5903"/>
              <a:gd name="T4" fmla="*/ 139 w 5188"/>
              <a:gd name="T5" fmla="*/ 5121 h 5903"/>
              <a:gd name="T6" fmla="*/ 8 w 5188"/>
              <a:gd name="T7" fmla="*/ 4960 h 5903"/>
              <a:gd name="T8" fmla="*/ 1184 w 5188"/>
              <a:gd name="T9" fmla="*/ 2436 h 5903"/>
              <a:gd name="T10" fmla="*/ 2519 w 5188"/>
              <a:gd name="T11" fmla="*/ 2873 h 5903"/>
              <a:gd name="T12" fmla="*/ 2302 w 5188"/>
              <a:gd name="T13" fmla="*/ 3028 h 5903"/>
              <a:gd name="T14" fmla="*/ 584 w 5188"/>
              <a:gd name="T15" fmla="*/ 3314 h 5903"/>
              <a:gd name="T16" fmla="*/ 531 w 5188"/>
              <a:gd name="T17" fmla="*/ 902 h 5903"/>
              <a:gd name="T18" fmla="*/ 1584 w 5188"/>
              <a:gd name="T19" fmla="*/ 4 h 5903"/>
              <a:gd name="T20" fmla="*/ 2159 w 5188"/>
              <a:gd name="T21" fmla="*/ 1843 h 5903"/>
              <a:gd name="T22" fmla="*/ 841 w 5188"/>
              <a:gd name="T23" fmla="*/ 1843 h 5903"/>
              <a:gd name="T24" fmla="*/ 1500 w 5188"/>
              <a:gd name="T25" fmla="*/ 634 h 5903"/>
              <a:gd name="T26" fmla="*/ 1500 w 5188"/>
              <a:gd name="T27" fmla="*/ 265 h 5903"/>
              <a:gd name="T28" fmla="*/ 1033 w 5188"/>
              <a:gd name="T29" fmla="*/ 1658 h 5903"/>
              <a:gd name="T30" fmla="*/ 1967 w 5188"/>
              <a:gd name="T31" fmla="*/ 1658 h 5903"/>
              <a:gd name="T32" fmla="*/ 2182 w 5188"/>
              <a:gd name="T33" fmla="*/ 764 h 5903"/>
              <a:gd name="T34" fmla="*/ 1500 w 5188"/>
              <a:gd name="T35" fmla="*/ 901 h 5903"/>
              <a:gd name="T36" fmla="*/ 817 w 5188"/>
              <a:gd name="T37" fmla="*/ 764 h 5903"/>
              <a:gd name="T38" fmla="*/ 1033 w 5188"/>
              <a:gd name="T39" fmla="*/ 1658 h 5903"/>
              <a:gd name="T40" fmla="*/ 1869 w 5188"/>
              <a:gd name="T41" fmla="*/ 5387 h 5903"/>
              <a:gd name="T42" fmla="*/ 1869 w 5188"/>
              <a:gd name="T43" fmla="*/ 5654 h 5903"/>
              <a:gd name="T44" fmla="*/ 2969 w 5188"/>
              <a:gd name="T45" fmla="*/ 5521 h 5903"/>
              <a:gd name="T46" fmla="*/ 2940 w 5188"/>
              <a:gd name="T47" fmla="*/ 4881 h 5903"/>
              <a:gd name="T48" fmla="*/ 2179 w 5188"/>
              <a:gd name="T49" fmla="*/ 3761 h 5903"/>
              <a:gd name="T50" fmla="*/ 4032 w 5188"/>
              <a:gd name="T51" fmla="*/ 4089 h 5903"/>
              <a:gd name="T52" fmla="*/ 4299 w 5188"/>
              <a:gd name="T53" fmla="*/ 4089 h 5903"/>
              <a:gd name="T54" fmla="*/ 4165 w 5188"/>
              <a:gd name="T55" fmla="*/ 3494 h 5903"/>
              <a:gd name="T56" fmla="*/ 1912 w 5188"/>
              <a:gd name="T57" fmla="*/ 3627 h 5903"/>
              <a:gd name="T58" fmla="*/ 2043 w 5188"/>
              <a:gd name="T59" fmla="*/ 5147 h 5903"/>
              <a:gd name="T60" fmla="*/ 3073 w 5188"/>
              <a:gd name="T61" fmla="*/ 5014 h 5903"/>
              <a:gd name="T62" fmla="*/ 5047 w 5188"/>
              <a:gd name="T63" fmla="*/ 5798 h 5903"/>
              <a:gd name="T64" fmla="*/ 4793 w 5188"/>
              <a:gd name="T65" fmla="*/ 5903 h 5903"/>
              <a:gd name="T66" fmla="*/ 4077 w 5188"/>
              <a:gd name="T67" fmla="*/ 5336 h 5903"/>
              <a:gd name="T68" fmla="*/ 3931 w 5188"/>
              <a:gd name="T69" fmla="*/ 5016 h 5903"/>
              <a:gd name="T70" fmla="*/ 3469 w 5188"/>
              <a:gd name="T71" fmla="*/ 5609 h 5903"/>
              <a:gd name="T72" fmla="*/ 3600 w 5188"/>
              <a:gd name="T73" fmla="*/ 5609 h 5903"/>
              <a:gd name="T74" fmla="*/ 3902 w 5188"/>
              <a:gd name="T75" fmla="*/ 5496 h 5903"/>
              <a:gd name="T76" fmla="*/ 3789 w 5188"/>
              <a:gd name="T77" fmla="*/ 5798 h 5903"/>
              <a:gd name="T78" fmla="*/ 3280 w 5188"/>
              <a:gd name="T79" fmla="*/ 5798 h 5903"/>
              <a:gd name="T80" fmla="*/ 3742 w 5188"/>
              <a:gd name="T81" fmla="*/ 4827 h 5903"/>
              <a:gd name="T82" fmla="*/ 3259 w 5188"/>
              <a:gd name="T83" fmla="*/ 4199 h 5903"/>
              <a:gd name="T84" fmla="*/ 3448 w 5188"/>
              <a:gd name="T85" fmla="*/ 4010 h 5903"/>
              <a:gd name="T86" fmla="*/ 4901 w 5188"/>
              <a:gd name="T87" fmla="*/ 4009 h 5903"/>
              <a:gd name="T88" fmla="*/ 5128 w 5188"/>
              <a:gd name="T89" fmla="*/ 4104 h 5903"/>
              <a:gd name="T90" fmla="*/ 4506 w 5188"/>
              <a:gd name="T91" fmla="*/ 4767 h 5903"/>
              <a:gd name="T92" fmla="*/ 5047 w 5188"/>
              <a:gd name="T93" fmla="*/ 5289 h 5903"/>
              <a:gd name="T94" fmla="*/ 4859 w 5188"/>
              <a:gd name="T95" fmla="*/ 5478 h 5903"/>
              <a:gd name="T96" fmla="*/ 4331 w 5188"/>
              <a:gd name="T97" fmla="*/ 4989 h 5903"/>
              <a:gd name="T98" fmla="*/ 4265 w 5188"/>
              <a:gd name="T99" fmla="*/ 5017 h 5903"/>
              <a:gd name="T100" fmla="*/ 4727 w 5188"/>
              <a:gd name="T101" fmla="*/ 5609 h 5903"/>
              <a:gd name="T102" fmla="*/ 4859 w 5188"/>
              <a:gd name="T103" fmla="*/ 5609 h 5903"/>
              <a:gd name="T104" fmla="*/ 4859 w 5188"/>
              <a:gd name="T105" fmla="*/ 5478 h 59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5188" h="5903">
                <a:moveTo>
                  <a:pt x="584" y="3314"/>
                </a:moveTo>
                <a:lnTo>
                  <a:pt x="299" y="4854"/>
                </a:lnTo>
                <a:lnTo>
                  <a:pt x="1258" y="4854"/>
                </a:lnTo>
                <a:cubicBezTo>
                  <a:pt x="1332" y="4854"/>
                  <a:pt x="1392" y="4914"/>
                  <a:pt x="1392" y="4987"/>
                </a:cubicBezTo>
                <a:cubicBezTo>
                  <a:pt x="1392" y="5061"/>
                  <a:pt x="1332" y="5121"/>
                  <a:pt x="1258" y="5121"/>
                </a:cubicBezTo>
                <a:lnTo>
                  <a:pt x="139" y="5121"/>
                </a:lnTo>
                <a:cubicBezTo>
                  <a:pt x="99" y="5121"/>
                  <a:pt x="62" y="5102"/>
                  <a:pt x="36" y="5071"/>
                </a:cubicBezTo>
                <a:cubicBezTo>
                  <a:pt x="11" y="5041"/>
                  <a:pt x="0" y="4999"/>
                  <a:pt x="8" y="4960"/>
                </a:cubicBezTo>
                <a:lnTo>
                  <a:pt x="322" y="3264"/>
                </a:lnTo>
                <a:cubicBezTo>
                  <a:pt x="399" y="2848"/>
                  <a:pt x="721" y="2539"/>
                  <a:pt x="1184" y="2436"/>
                </a:cubicBezTo>
                <a:cubicBezTo>
                  <a:pt x="1425" y="2383"/>
                  <a:pt x="1686" y="2392"/>
                  <a:pt x="1920" y="2462"/>
                </a:cubicBezTo>
                <a:cubicBezTo>
                  <a:pt x="2175" y="2538"/>
                  <a:pt x="2382" y="2680"/>
                  <a:pt x="2519" y="2873"/>
                </a:cubicBezTo>
                <a:cubicBezTo>
                  <a:pt x="2562" y="2933"/>
                  <a:pt x="2548" y="3016"/>
                  <a:pt x="2488" y="3059"/>
                </a:cubicBezTo>
                <a:cubicBezTo>
                  <a:pt x="2428" y="3101"/>
                  <a:pt x="2345" y="3088"/>
                  <a:pt x="2302" y="3028"/>
                </a:cubicBezTo>
                <a:cubicBezTo>
                  <a:pt x="2097" y="2740"/>
                  <a:pt x="1661" y="2604"/>
                  <a:pt x="1242" y="2697"/>
                </a:cubicBezTo>
                <a:cubicBezTo>
                  <a:pt x="1071" y="2734"/>
                  <a:pt x="666" y="2872"/>
                  <a:pt x="584" y="3314"/>
                </a:cubicBezTo>
                <a:close/>
                <a:moveTo>
                  <a:pt x="841" y="1843"/>
                </a:moveTo>
                <a:cubicBezTo>
                  <a:pt x="689" y="1685"/>
                  <a:pt x="512" y="1394"/>
                  <a:pt x="531" y="902"/>
                </a:cubicBezTo>
                <a:cubicBezTo>
                  <a:pt x="552" y="332"/>
                  <a:pt x="1001" y="42"/>
                  <a:pt x="1431" y="2"/>
                </a:cubicBezTo>
                <a:cubicBezTo>
                  <a:pt x="1453" y="0"/>
                  <a:pt x="1557" y="1"/>
                  <a:pt x="1584" y="4"/>
                </a:cubicBezTo>
                <a:cubicBezTo>
                  <a:pt x="2009" y="49"/>
                  <a:pt x="2448" y="338"/>
                  <a:pt x="2469" y="902"/>
                </a:cubicBezTo>
                <a:cubicBezTo>
                  <a:pt x="2488" y="1394"/>
                  <a:pt x="2311" y="1685"/>
                  <a:pt x="2159" y="1843"/>
                </a:cubicBezTo>
                <a:cubicBezTo>
                  <a:pt x="1983" y="2025"/>
                  <a:pt x="1749" y="2125"/>
                  <a:pt x="1500" y="2125"/>
                </a:cubicBezTo>
                <a:cubicBezTo>
                  <a:pt x="1251" y="2125"/>
                  <a:pt x="1016" y="2025"/>
                  <a:pt x="841" y="1843"/>
                </a:cubicBezTo>
                <a:close/>
                <a:moveTo>
                  <a:pt x="936" y="524"/>
                </a:moveTo>
                <a:cubicBezTo>
                  <a:pt x="1100" y="590"/>
                  <a:pt x="1295" y="628"/>
                  <a:pt x="1500" y="634"/>
                </a:cubicBezTo>
                <a:cubicBezTo>
                  <a:pt x="1705" y="628"/>
                  <a:pt x="1900" y="590"/>
                  <a:pt x="2064" y="524"/>
                </a:cubicBezTo>
                <a:cubicBezTo>
                  <a:pt x="1929" y="357"/>
                  <a:pt x="1713" y="273"/>
                  <a:pt x="1500" y="265"/>
                </a:cubicBezTo>
                <a:cubicBezTo>
                  <a:pt x="1287" y="273"/>
                  <a:pt x="1071" y="357"/>
                  <a:pt x="936" y="524"/>
                </a:cubicBezTo>
                <a:close/>
                <a:moveTo>
                  <a:pt x="1033" y="1658"/>
                </a:moveTo>
                <a:cubicBezTo>
                  <a:pt x="1158" y="1787"/>
                  <a:pt x="1324" y="1859"/>
                  <a:pt x="1500" y="1859"/>
                </a:cubicBezTo>
                <a:cubicBezTo>
                  <a:pt x="1676" y="1859"/>
                  <a:pt x="1842" y="1787"/>
                  <a:pt x="1967" y="1658"/>
                </a:cubicBezTo>
                <a:cubicBezTo>
                  <a:pt x="2133" y="1485"/>
                  <a:pt x="2214" y="1227"/>
                  <a:pt x="2203" y="912"/>
                </a:cubicBezTo>
                <a:cubicBezTo>
                  <a:pt x="2201" y="859"/>
                  <a:pt x="2194" y="810"/>
                  <a:pt x="2182" y="764"/>
                </a:cubicBezTo>
                <a:cubicBezTo>
                  <a:pt x="1983" y="847"/>
                  <a:pt x="1748" y="895"/>
                  <a:pt x="1503" y="901"/>
                </a:cubicBezTo>
                <a:cubicBezTo>
                  <a:pt x="1502" y="901"/>
                  <a:pt x="1501" y="901"/>
                  <a:pt x="1500" y="901"/>
                </a:cubicBezTo>
                <a:cubicBezTo>
                  <a:pt x="1499" y="901"/>
                  <a:pt x="1498" y="901"/>
                  <a:pt x="1497" y="901"/>
                </a:cubicBezTo>
                <a:cubicBezTo>
                  <a:pt x="1252" y="895"/>
                  <a:pt x="1017" y="847"/>
                  <a:pt x="817" y="764"/>
                </a:cubicBezTo>
                <a:cubicBezTo>
                  <a:pt x="806" y="810"/>
                  <a:pt x="799" y="859"/>
                  <a:pt x="797" y="912"/>
                </a:cubicBezTo>
                <a:cubicBezTo>
                  <a:pt x="785" y="1227"/>
                  <a:pt x="867" y="1485"/>
                  <a:pt x="1033" y="1658"/>
                </a:cubicBezTo>
                <a:close/>
                <a:moveTo>
                  <a:pt x="2836" y="5387"/>
                </a:moveTo>
                <a:lnTo>
                  <a:pt x="1869" y="5387"/>
                </a:lnTo>
                <a:cubicBezTo>
                  <a:pt x="1796" y="5387"/>
                  <a:pt x="1736" y="5447"/>
                  <a:pt x="1736" y="5521"/>
                </a:cubicBezTo>
                <a:cubicBezTo>
                  <a:pt x="1736" y="5594"/>
                  <a:pt x="1796" y="5654"/>
                  <a:pt x="1869" y="5654"/>
                </a:cubicBezTo>
                <a:lnTo>
                  <a:pt x="2836" y="5654"/>
                </a:lnTo>
                <a:cubicBezTo>
                  <a:pt x="2909" y="5654"/>
                  <a:pt x="2969" y="5594"/>
                  <a:pt x="2969" y="5521"/>
                </a:cubicBezTo>
                <a:cubicBezTo>
                  <a:pt x="2969" y="5447"/>
                  <a:pt x="2909" y="5387"/>
                  <a:pt x="2836" y="5387"/>
                </a:cubicBezTo>
                <a:close/>
                <a:moveTo>
                  <a:pt x="2940" y="4881"/>
                </a:moveTo>
                <a:lnTo>
                  <a:pt x="2179" y="4881"/>
                </a:lnTo>
                <a:lnTo>
                  <a:pt x="2179" y="3761"/>
                </a:lnTo>
                <a:lnTo>
                  <a:pt x="4032" y="3761"/>
                </a:lnTo>
                <a:lnTo>
                  <a:pt x="4032" y="4089"/>
                </a:lnTo>
                <a:cubicBezTo>
                  <a:pt x="4032" y="4162"/>
                  <a:pt x="4092" y="4222"/>
                  <a:pt x="4166" y="4222"/>
                </a:cubicBezTo>
                <a:cubicBezTo>
                  <a:pt x="4239" y="4222"/>
                  <a:pt x="4299" y="4162"/>
                  <a:pt x="4299" y="4089"/>
                </a:cubicBezTo>
                <a:lnTo>
                  <a:pt x="4299" y="3627"/>
                </a:lnTo>
                <a:cubicBezTo>
                  <a:pt x="4299" y="3554"/>
                  <a:pt x="4239" y="3494"/>
                  <a:pt x="4165" y="3494"/>
                </a:cubicBezTo>
                <a:lnTo>
                  <a:pt x="2043" y="3494"/>
                </a:lnTo>
                <a:cubicBezTo>
                  <a:pt x="1969" y="3494"/>
                  <a:pt x="1912" y="3554"/>
                  <a:pt x="1912" y="3627"/>
                </a:cubicBezTo>
                <a:lnTo>
                  <a:pt x="1912" y="5016"/>
                </a:lnTo>
                <a:cubicBezTo>
                  <a:pt x="1912" y="5089"/>
                  <a:pt x="1969" y="5147"/>
                  <a:pt x="2043" y="5147"/>
                </a:cubicBezTo>
                <a:lnTo>
                  <a:pt x="2940" y="5147"/>
                </a:lnTo>
                <a:cubicBezTo>
                  <a:pt x="3013" y="5147"/>
                  <a:pt x="3073" y="5088"/>
                  <a:pt x="3073" y="5014"/>
                </a:cubicBezTo>
                <a:cubicBezTo>
                  <a:pt x="3073" y="4941"/>
                  <a:pt x="3013" y="4881"/>
                  <a:pt x="2940" y="4881"/>
                </a:cubicBezTo>
                <a:close/>
                <a:moveTo>
                  <a:pt x="5047" y="5798"/>
                </a:moveTo>
                <a:cubicBezTo>
                  <a:pt x="5047" y="5799"/>
                  <a:pt x="5046" y="5800"/>
                  <a:pt x="5045" y="5800"/>
                </a:cubicBezTo>
                <a:cubicBezTo>
                  <a:pt x="4978" y="5867"/>
                  <a:pt x="4888" y="5903"/>
                  <a:pt x="4793" y="5903"/>
                </a:cubicBezTo>
                <a:cubicBezTo>
                  <a:pt x="4697" y="5903"/>
                  <a:pt x="4607" y="5866"/>
                  <a:pt x="4539" y="5798"/>
                </a:cubicBezTo>
                <a:lnTo>
                  <a:pt x="4077" y="5336"/>
                </a:lnTo>
                <a:cubicBezTo>
                  <a:pt x="3983" y="5242"/>
                  <a:pt x="3952" y="5110"/>
                  <a:pt x="3984" y="4990"/>
                </a:cubicBezTo>
                <a:cubicBezTo>
                  <a:pt x="3964" y="4993"/>
                  <a:pt x="3945" y="5002"/>
                  <a:pt x="3931" y="5016"/>
                </a:cubicBezTo>
                <a:lnTo>
                  <a:pt x="3469" y="5478"/>
                </a:lnTo>
                <a:cubicBezTo>
                  <a:pt x="3433" y="5514"/>
                  <a:pt x="3433" y="5573"/>
                  <a:pt x="3469" y="5609"/>
                </a:cubicBezTo>
                <a:cubicBezTo>
                  <a:pt x="3486" y="5627"/>
                  <a:pt x="3510" y="5636"/>
                  <a:pt x="3534" y="5636"/>
                </a:cubicBezTo>
                <a:cubicBezTo>
                  <a:pt x="3559" y="5636"/>
                  <a:pt x="3583" y="5627"/>
                  <a:pt x="3600" y="5609"/>
                </a:cubicBezTo>
                <a:lnTo>
                  <a:pt x="3714" y="5496"/>
                </a:lnTo>
                <a:cubicBezTo>
                  <a:pt x="3766" y="5444"/>
                  <a:pt x="3850" y="5444"/>
                  <a:pt x="3902" y="5496"/>
                </a:cubicBezTo>
                <a:cubicBezTo>
                  <a:pt x="3954" y="5548"/>
                  <a:pt x="3954" y="5632"/>
                  <a:pt x="3902" y="5684"/>
                </a:cubicBezTo>
                <a:lnTo>
                  <a:pt x="3789" y="5798"/>
                </a:lnTo>
                <a:cubicBezTo>
                  <a:pt x="3721" y="5866"/>
                  <a:pt x="3631" y="5903"/>
                  <a:pt x="3535" y="5903"/>
                </a:cubicBezTo>
                <a:cubicBezTo>
                  <a:pt x="3438" y="5903"/>
                  <a:pt x="3348" y="5866"/>
                  <a:pt x="3280" y="5798"/>
                </a:cubicBezTo>
                <a:cubicBezTo>
                  <a:pt x="3140" y="5658"/>
                  <a:pt x="3140" y="5430"/>
                  <a:pt x="3280" y="5289"/>
                </a:cubicBezTo>
                <a:lnTo>
                  <a:pt x="3742" y="4827"/>
                </a:lnTo>
                <a:cubicBezTo>
                  <a:pt x="3767" y="4802"/>
                  <a:pt x="3796" y="4781"/>
                  <a:pt x="3826" y="4765"/>
                </a:cubicBezTo>
                <a:lnTo>
                  <a:pt x="3259" y="4199"/>
                </a:lnTo>
                <a:cubicBezTo>
                  <a:pt x="3207" y="4146"/>
                  <a:pt x="3207" y="4062"/>
                  <a:pt x="3259" y="4010"/>
                </a:cubicBezTo>
                <a:cubicBezTo>
                  <a:pt x="3312" y="3958"/>
                  <a:pt x="3396" y="3958"/>
                  <a:pt x="3448" y="4010"/>
                </a:cubicBezTo>
                <a:lnTo>
                  <a:pt x="4165" y="4727"/>
                </a:lnTo>
                <a:lnTo>
                  <a:pt x="4901" y="4009"/>
                </a:lnTo>
                <a:cubicBezTo>
                  <a:pt x="4954" y="3957"/>
                  <a:pt x="5039" y="3958"/>
                  <a:pt x="5090" y="4011"/>
                </a:cubicBezTo>
                <a:cubicBezTo>
                  <a:pt x="5115" y="4037"/>
                  <a:pt x="5128" y="4071"/>
                  <a:pt x="5128" y="4104"/>
                </a:cubicBezTo>
                <a:cubicBezTo>
                  <a:pt x="5128" y="4139"/>
                  <a:pt x="5114" y="4174"/>
                  <a:pt x="5088" y="4200"/>
                </a:cubicBezTo>
                <a:lnTo>
                  <a:pt x="4506" y="4767"/>
                </a:lnTo>
                <a:cubicBezTo>
                  <a:pt x="4535" y="4783"/>
                  <a:pt x="4561" y="4803"/>
                  <a:pt x="4585" y="4827"/>
                </a:cubicBezTo>
                <a:lnTo>
                  <a:pt x="5047" y="5289"/>
                </a:lnTo>
                <a:cubicBezTo>
                  <a:pt x="5188" y="5430"/>
                  <a:pt x="5188" y="5658"/>
                  <a:pt x="5047" y="5798"/>
                </a:cubicBezTo>
                <a:close/>
                <a:moveTo>
                  <a:pt x="4859" y="5478"/>
                </a:moveTo>
                <a:lnTo>
                  <a:pt x="4397" y="5016"/>
                </a:lnTo>
                <a:cubicBezTo>
                  <a:pt x="4380" y="4999"/>
                  <a:pt x="4356" y="4989"/>
                  <a:pt x="4331" y="4989"/>
                </a:cubicBezTo>
                <a:cubicBezTo>
                  <a:pt x="4306" y="4989"/>
                  <a:pt x="4283" y="4999"/>
                  <a:pt x="4266" y="5016"/>
                </a:cubicBezTo>
                <a:cubicBezTo>
                  <a:pt x="4265" y="5016"/>
                  <a:pt x="4265" y="5017"/>
                  <a:pt x="4265" y="5017"/>
                </a:cubicBezTo>
                <a:cubicBezTo>
                  <a:pt x="4229" y="5053"/>
                  <a:pt x="4230" y="5112"/>
                  <a:pt x="4265" y="5147"/>
                </a:cubicBezTo>
                <a:lnTo>
                  <a:pt x="4727" y="5609"/>
                </a:lnTo>
                <a:cubicBezTo>
                  <a:pt x="4745" y="5627"/>
                  <a:pt x="4768" y="5636"/>
                  <a:pt x="4793" y="5636"/>
                </a:cubicBezTo>
                <a:cubicBezTo>
                  <a:pt x="4818" y="5636"/>
                  <a:pt x="4841" y="5627"/>
                  <a:pt x="4859" y="5609"/>
                </a:cubicBezTo>
                <a:cubicBezTo>
                  <a:pt x="4859" y="5609"/>
                  <a:pt x="4860" y="5609"/>
                  <a:pt x="4860" y="5608"/>
                </a:cubicBezTo>
                <a:cubicBezTo>
                  <a:pt x="4895" y="5572"/>
                  <a:pt x="4895" y="5514"/>
                  <a:pt x="4859" y="547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72" name="文本框 71">
            <a:extLst>
              <a:ext uri="{FF2B5EF4-FFF2-40B4-BE49-F238E27FC236}">
                <a16:creationId xmlns:a16="http://schemas.microsoft.com/office/drawing/2014/main" id="{7C7D2BE8-C11B-2D91-05C4-21B47078831F}"/>
              </a:ext>
            </a:extLst>
          </p:cNvPr>
          <p:cNvSpPr txBox="1"/>
          <p:nvPr/>
        </p:nvSpPr>
        <p:spPr>
          <a:xfrm>
            <a:off x="684905" y="4452803"/>
            <a:ext cx="3693319" cy="440313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</a:rPr>
              <a:t>对质量和成本控制进行督查</a:t>
            </a:r>
            <a:endParaRPr lang="en-US" altLang="zh-CN" sz="24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73" name="文本框 72">
            <a:extLst>
              <a:ext uri="{FF2B5EF4-FFF2-40B4-BE49-F238E27FC236}">
                <a16:creationId xmlns:a16="http://schemas.microsoft.com/office/drawing/2014/main" id="{5509B595-99A9-DDFB-291B-4FC815EBC104}"/>
              </a:ext>
            </a:extLst>
          </p:cNvPr>
          <p:cNvSpPr txBox="1"/>
          <p:nvPr/>
        </p:nvSpPr>
        <p:spPr>
          <a:xfrm>
            <a:off x="684905" y="5031448"/>
            <a:ext cx="4736618" cy="53283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R="0" indent="0" algn="just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在日常工作中，与其它部门积极配合，对项目的质量督查质量、项目的成本控制等进行督查，对节约成本，提高效能</a:t>
            </a:r>
          </a:p>
        </p:txBody>
      </p:sp>
      <p:sp>
        <p:nvSpPr>
          <p:cNvPr id="74" name="文本框 73">
            <a:extLst>
              <a:ext uri="{FF2B5EF4-FFF2-40B4-BE49-F238E27FC236}">
                <a16:creationId xmlns:a16="http://schemas.microsoft.com/office/drawing/2014/main" id="{D2760401-3C78-7495-04CF-09039D4C1D90}"/>
              </a:ext>
            </a:extLst>
          </p:cNvPr>
          <p:cNvSpPr txBox="1"/>
          <p:nvPr/>
        </p:nvSpPr>
        <p:spPr>
          <a:xfrm>
            <a:off x="684905" y="4074643"/>
            <a:ext cx="317395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dirty="0">
                <a:solidFill>
                  <a:schemeClr val="accent2"/>
                </a:solidFill>
                <a:latin typeface="Arial Black" panose="020B0A04020102020204" pitchFamily="34" charset="0"/>
              </a:rPr>
              <a:t>03</a:t>
            </a:r>
            <a:endParaRPr lang="zh-CN" altLang="en-US" dirty="0">
              <a:solidFill>
                <a:schemeClr val="accent2"/>
              </a:solidFill>
              <a:latin typeface="Arial Black" panose="020B0A04020102020204" pitchFamily="34" charset="0"/>
            </a:endParaRPr>
          </a:p>
        </p:txBody>
      </p:sp>
      <p:sp>
        <p:nvSpPr>
          <p:cNvPr id="75" name="hard-hat_146481">
            <a:extLst>
              <a:ext uri="{FF2B5EF4-FFF2-40B4-BE49-F238E27FC236}">
                <a16:creationId xmlns:a16="http://schemas.microsoft.com/office/drawing/2014/main" id="{1885751A-4483-C737-C43E-700F87BAA43A}"/>
              </a:ext>
            </a:extLst>
          </p:cNvPr>
          <p:cNvSpPr/>
          <p:nvPr/>
        </p:nvSpPr>
        <p:spPr>
          <a:xfrm>
            <a:off x="4838301" y="4523932"/>
            <a:ext cx="409067" cy="371906"/>
          </a:xfrm>
          <a:custGeom>
            <a:avLst/>
            <a:gdLst>
              <a:gd name="T0" fmla="*/ 10148 w 14080"/>
              <a:gd name="T1" fmla="*/ 8641 h 12800"/>
              <a:gd name="T2" fmla="*/ 7360 w 14080"/>
              <a:gd name="T3" fmla="*/ 9005 h 12800"/>
              <a:gd name="T4" fmla="*/ 6857 w 14080"/>
              <a:gd name="T5" fmla="*/ 10698 h 12800"/>
              <a:gd name="T6" fmla="*/ 6400 w 14080"/>
              <a:gd name="T7" fmla="*/ 9005 h 12800"/>
              <a:gd name="T8" fmla="*/ 3611 w 14080"/>
              <a:gd name="T9" fmla="*/ 8641 h 12800"/>
              <a:gd name="T10" fmla="*/ 6400 w 14080"/>
              <a:gd name="T11" fmla="*/ 8274 h 12800"/>
              <a:gd name="T12" fmla="*/ 4069 w 14080"/>
              <a:gd name="T13" fmla="*/ 7132 h 12800"/>
              <a:gd name="T14" fmla="*/ 4069 w 14080"/>
              <a:gd name="T15" fmla="*/ 6400 h 12800"/>
              <a:gd name="T16" fmla="*/ 4022 w 14080"/>
              <a:gd name="T17" fmla="*/ 3429 h 12800"/>
              <a:gd name="T18" fmla="*/ 4892 w 14080"/>
              <a:gd name="T19" fmla="*/ 3063 h 12800"/>
              <a:gd name="T20" fmla="*/ 8960 w 14080"/>
              <a:gd name="T21" fmla="*/ 3063 h 12800"/>
              <a:gd name="T22" fmla="*/ 9828 w 14080"/>
              <a:gd name="T23" fmla="*/ 3383 h 12800"/>
              <a:gd name="T24" fmla="*/ 7726 w 14080"/>
              <a:gd name="T25" fmla="*/ 6400 h 12800"/>
              <a:gd name="T26" fmla="*/ 10103 w 14080"/>
              <a:gd name="T27" fmla="*/ 6766 h 12800"/>
              <a:gd name="T28" fmla="*/ 7313 w 14080"/>
              <a:gd name="T29" fmla="*/ 7132 h 12800"/>
              <a:gd name="T30" fmla="*/ 9691 w 14080"/>
              <a:gd name="T31" fmla="*/ 8274 h 12800"/>
              <a:gd name="T32" fmla="*/ 6857 w 14080"/>
              <a:gd name="T33" fmla="*/ 11886 h 12800"/>
              <a:gd name="T34" fmla="*/ 1782 w 14080"/>
              <a:gd name="T35" fmla="*/ 4389 h 12800"/>
              <a:gd name="T36" fmla="*/ 2972 w 14080"/>
              <a:gd name="T37" fmla="*/ 4664 h 12800"/>
              <a:gd name="T38" fmla="*/ 2469 w 14080"/>
              <a:gd name="T39" fmla="*/ 1966 h 12800"/>
              <a:gd name="T40" fmla="*/ 228 w 14080"/>
              <a:gd name="T41" fmla="*/ 3429 h 12800"/>
              <a:gd name="T42" fmla="*/ 503 w 14080"/>
              <a:gd name="T43" fmla="*/ 6400 h 12800"/>
              <a:gd name="T44" fmla="*/ 9691 w 14080"/>
              <a:gd name="T45" fmla="*/ 12161 h 12800"/>
              <a:gd name="T46" fmla="*/ 8960 w 14080"/>
              <a:gd name="T47" fmla="*/ 11475 h 12800"/>
              <a:gd name="T48" fmla="*/ 12891 w 14080"/>
              <a:gd name="T49" fmla="*/ 8457 h 12800"/>
              <a:gd name="T50" fmla="*/ 6857 w 14080"/>
              <a:gd name="T51" fmla="*/ 0 h 12800"/>
              <a:gd name="T52" fmla="*/ 3931 w 14080"/>
              <a:gd name="T53" fmla="*/ 1281 h 12800"/>
              <a:gd name="T54" fmla="*/ 6857 w 14080"/>
              <a:gd name="T55" fmla="*/ 914 h 12800"/>
              <a:gd name="T56" fmla="*/ 12068 w 14080"/>
              <a:gd name="T57" fmla="*/ 8137 h 12800"/>
              <a:gd name="T58" fmla="*/ 10926 w 14080"/>
              <a:gd name="T59" fmla="*/ 8045 h 12800"/>
              <a:gd name="T60" fmla="*/ 11840 w 14080"/>
              <a:gd name="T61" fmla="*/ 10650 h 12800"/>
              <a:gd name="T62" fmla="*/ 13852 w 14080"/>
              <a:gd name="T63" fmla="*/ 8869 h 12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4080" h="12800">
                <a:moveTo>
                  <a:pt x="9691" y="8274"/>
                </a:moveTo>
                <a:cubicBezTo>
                  <a:pt x="9920" y="8274"/>
                  <a:pt x="10148" y="8412"/>
                  <a:pt x="10148" y="8641"/>
                </a:cubicBezTo>
                <a:cubicBezTo>
                  <a:pt x="10148" y="8823"/>
                  <a:pt x="9920" y="9005"/>
                  <a:pt x="9691" y="9005"/>
                </a:cubicBezTo>
                <a:lnTo>
                  <a:pt x="7360" y="9005"/>
                </a:lnTo>
                <a:lnTo>
                  <a:pt x="7360" y="10332"/>
                </a:lnTo>
                <a:cubicBezTo>
                  <a:pt x="7360" y="10515"/>
                  <a:pt x="7177" y="10698"/>
                  <a:pt x="6857" y="10698"/>
                </a:cubicBezTo>
                <a:cubicBezTo>
                  <a:pt x="6583" y="10698"/>
                  <a:pt x="6400" y="10515"/>
                  <a:pt x="6400" y="10332"/>
                </a:cubicBezTo>
                <a:lnTo>
                  <a:pt x="6400" y="9005"/>
                </a:lnTo>
                <a:lnTo>
                  <a:pt x="4069" y="9005"/>
                </a:lnTo>
                <a:cubicBezTo>
                  <a:pt x="3840" y="9005"/>
                  <a:pt x="3611" y="8823"/>
                  <a:pt x="3611" y="8641"/>
                </a:cubicBezTo>
                <a:cubicBezTo>
                  <a:pt x="3611" y="8457"/>
                  <a:pt x="3840" y="8274"/>
                  <a:pt x="4069" y="8274"/>
                </a:cubicBezTo>
                <a:lnTo>
                  <a:pt x="6400" y="8274"/>
                </a:lnTo>
                <a:lnTo>
                  <a:pt x="6400" y="7132"/>
                </a:lnTo>
                <a:lnTo>
                  <a:pt x="4069" y="7132"/>
                </a:lnTo>
                <a:cubicBezTo>
                  <a:pt x="3840" y="7132"/>
                  <a:pt x="3611" y="6994"/>
                  <a:pt x="3611" y="6766"/>
                </a:cubicBezTo>
                <a:cubicBezTo>
                  <a:pt x="3611" y="6583"/>
                  <a:pt x="3840" y="6400"/>
                  <a:pt x="4069" y="6400"/>
                </a:cubicBezTo>
                <a:lnTo>
                  <a:pt x="6034" y="6400"/>
                </a:lnTo>
                <a:lnTo>
                  <a:pt x="4022" y="3429"/>
                </a:lnTo>
                <a:cubicBezTo>
                  <a:pt x="3886" y="3246"/>
                  <a:pt x="3976" y="3063"/>
                  <a:pt x="4251" y="2926"/>
                </a:cubicBezTo>
                <a:cubicBezTo>
                  <a:pt x="4480" y="2835"/>
                  <a:pt x="4754" y="2926"/>
                  <a:pt x="4892" y="3063"/>
                </a:cubicBezTo>
                <a:lnTo>
                  <a:pt x="6949" y="6080"/>
                </a:lnTo>
                <a:lnTo>
                  <a:pt x="8960" y="3063"/>
                </a:lnTo>
                <a:cubicBezTo>
                  <a:pt x="9097" y="2880"/>
                  <a:pt x="9372" y="2835"/>
                  <a:pt x="9600" y="2926"/>
                </a:cubicBezTo>
                <a:cubicBezTo>
                  <a:pt x="9828" y="3017"/>
                  <a:pt x="9921" y="3246"/>
                  <a:pt x="9828" y="3383"/>
                </a:cubicBezTo>
                <a:lnTo>
                  <a:pt x="9828" y="3383"/>
                </a:lnTo>
                <a:lnTo>
                  <a:pt x="7726" y="6400"/>
                </a:lnTo>
                <a:lnTo>
                  <a:pt x="9646" y="6400"/>
                </a:lnTo>
                <a:cubicBezTo>
                  <a:pt x="9874" y="6400"/>
                  <a:pt x="10103" y="6537"/>
                  <a:pt x="10103" y="6766"/>
                </a:cubicBezTo>
                <a:cubicBezTo>
                  <a:pt x="10103" y="6994"/>
                  <a:pt x="9874" y="7132"/>
                  <a:pt x="9646" y="7132"/>
                </a:cubicBezTo>
                <a:lnTo>
                  <a:pt x="7313" y="7132"/>
                </a:lnTo>
                <a:lnTo>
                  <a:pt x="7313" y="8274"/>
                </a:lnTo>
                <a:lnTo>
                  <a:pt x="9691" y="8274"/>
                </a:lnTo>
                <a:close/>
                <a:moveTo>
                  <a:pt x="8960" y="11475"/>
                </a:moveTo>
                <a:cubicBezTo>
                  <a:pt x="8319" y="11749"/>
                  <a:pt x="7588" y="11886"/>
                  <a:pt x="6857" y="11886"/>
                </a:cubicBezTo>
                <a:cubicBezTo>
                  <a:pt x="3840" y="11886"/>
                  <a:pt x="1371" y="9417"/>
                  <a:pt x="1371" y="6400"/>
                </a:cubicBezTo>
                <a:cubicBezTo>
                  <a:pt x="1371" y="5669"/>
                  <a:pt x="1508" y="4982"/>
                  <a:pt x="1782" y="4389"/>
                </a:cubicBezTo>
                <a:lnTo>
                  <a:pt x="2605" y="4891"/>
                </a:lnTo>
                <a:cubicBezTo>
                  <a:pt x="2788" y="5028"/>
                  <a:pt x="2972" y="4937"/>
                  <a:pt x="2972" y="4664"/>
                </a:cubicBezTo>
                <a:lnTo>
                  <a:pt x="2879" y="2241"/>
                </a:lnTo>
                <a:cubicBezTo>
                  <a:pt x="2879" y="2011"/>
                  <a:pt x="2697" y="1874"/>
                  <a:pt x="2469" y="1966"/>
                </a:cubicBezTo>
                <a:lnTo>
                  <a:pt x="228" y="3017"/>
                </a:lnTo>
                <a:cubicBezTo>
                  <a:pt x="0" y="3109"/>
                  <a:pt x="0" y="3292"/>
                  <a:pt x="228" y="3429"/>
                </a:cubicBezTo>
                <a:lnTo>
                  <a:pt x="1005" y="3886"/>
                </a:lnTo>
                <a:cubicBezTo>
                  <a:pt x="686" y="4664"/>
                  <a:pt x="503" y="5486"/>
                  <a:pt x="503" y="6400"/>
                </a:cubicBezTo>
                <a:cubicBezTo>
                  <a:pt x="503" y="9920"/>
                  <a:pt x="3383" y="12800"/>
                  <a:pt x="6903" y="12800"/>
                </a:cubicBezTo>
                <a:cubicBezTo>
                  <a:pt x="7908" y="12800"/>
                  <a:pt x="8868" y="12572"/>
                  <a:pt x="9691" y="12161"/>
                </a:cubicBezTo>
                <a:cubicBezTo>
                  <a:pt x="9691" y="12161"/>
                  <a:pt x="10103" y="11795"/>
                  <a:pt x="9783" y="11429"/>
                </a:cubicBezTo>
                <a:cubicBezTo>
                  <a:pt x="9508" y="11155"/>
                  <a:pt x="8960" y="11475"/>
                  <a:pt x="8960" y="11475"/>
                </a:cubicBezTo>
                <a:close/>
                <a:moveTo>
                  <a:pt x="13852" y="8869"/>
                </a:moveTo>
                <a:lnTo>
                  <a:pt x="12891" y="8457"/>
                </a:lnTo>
                <a:cubicBezTo>
                  <a:pt x="13120" y="7818"/>
                  <a:pt x="13257" y="7132"/>
                  <a:pt x="13257" y="6400"/>
                </a:cubicBezTo>
                <a:cubicBezTo>
                  <a:pt x="13257" y="2880"/>
                  <a:pt x="10377" y="0"/>
                  <a:pt x="6857" y="0"/>
                </a:cubicBezTo>
                <a:cubicBezTo>
                  <a:pt x="5851" y="0"/>
                  <a:pt x="4937" y="229"/>
                  <a:pt x="4069" y="640"/>
                </a:cubicBezTo>
                <a:cubicBezTo>
                  <a:pt x="4069" y="640"/>
                  <a:pt x="3657" y="914"/>
                  <a:pt x="3931" y="1281"/>
                </a:cubicBezTo>
                <a:cubicBezTo>
                  <a:pt x="4159" y="1601"/>
                  <a:pt x="4754" y="1325"/>
                  <a:pt x="4754" y="1325"/>
                </a:cubicBezTo>
                <a:cubicBezTo>
                  <a:pt x="5394" y="1051"/>
                  <a:pt x="6126" y="914"/>
                  <a:pt x="6857" y="914"/>
                </a:cubicBezTo>
                <a:cubicBezTo>
                  <a:pt x="9874" y="914"/>
                  <a:pt x="12343" y="3383"/>
                  <a:pt x="12343" y="6400"/>
                </a:cubicBezTo>
                <a:cubicBezTo>
                  <a:pt x="12343" y="6994"/>
                  <a:pt x="12251" y="7589"/>
                  <a:pt x="12068" y="8137"/>
                </a:cubicBezTo>
                <a:lnTo>
                  <a:pt x="11246" y="7771"/>
                </a:lnTo>
                <a:cubicBezTo>
                  <a:pt x="11017" y="7681"/>
                  <a:pt x="10880" y="7817"/>
                  <a:pt x="10926" y="8045"/>
                </a:cubicBezTo>
                <a:lnTo>
                  <a:pt x="11382" y="10468"/>
                </a:lnTo>
                <a:cubicBezTo>
                  <a:pt x="11428" y="10697"/>
                  <a:pt x="11611" y="10788"/>
                  <a:pt x="11840" y="10650"/>
                </a:cubicBezTo>
                <a:lnTo>
                  <a:pt x="13897" y="9279"/>
                </a:lnTo>
                <a:cubicBezTo>
                  <a:pt x="14080" y="9144"/>
                  <a:pt x="14080" y="8961"/>
                  <a:pt x="13852" y="8869"/>
                </a:cubicBezTo>
                <a:close/>
                <a:moveTo>
                  <a:pt x="13852" y="8869"/>
                </a:move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76" name="文本框 75">
            <a:extLst>
              <a:ext uri="{FF2B5EF4-FFF2-40B4-BE49-F238E27FC236}">
                <a16:creationId xmlns:a16="http://schemas.microsoft.com/office/drawing/2014/main" id="{2AF11C9E-2B9F-8CB8-6E0D-6DE97258C10F}"/>
              </a:ext>
            </a:extLst>
          </p:cNvPr>
          <p:cNvSpPr txBox="1"/>
          <p:nvPr/>
        </p:nvSpPr>
        <p:spPr>
          <a:xfrm>
            <a:off x="6266460" y="4516467"/>
            <a:ext cx="3385542" cy="440313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</a:rPr>
              <a:t>做好项目行为规范的督查</a:t>
            </a:r>
            <a:endParaRPr lang="zh-CN" altLang="en-US" sz="2400" dirty="0">
              <a:solidFill>
                <a:schemeClr val="accent1"/>
              </a:solidFill>
              <a:latin typeface="+mj-ea"/>
              <a:ea typeface="+mj-ea"/>
              <a:sym typeface="思源宋体 CN Heavy" panose="02020900000000000000" pitchFamily="18" charset="-122"/>
            </a:endParaRPr>
          </a:p>
        </p:txBody>
      </p:sp>
      <p:sp>
        <p:nvSpPr>
          <p:cNvPr id="77" name="文本框 76">
            <a:extLst>
              <a:ext uri="{FF2B5EF4-FFF2-40B4-BE49-F238E27FC236}">
                <a16:creationId xmlns:a16="http://schemas.microsoft.com/office/drawing/2014/main" id="{6E89505B-048A-8361-17B5-A4BAD212A8B8}"/>
              </a:ext>
            </a:extLst>
          </p:cNvPr>
          <p:cNvSpPr txBox="1"/>
          <p:nvPr/>
        </p:nvSpPr>
        <p:spPr>
          <a:xfrm>
            <a:off x="6266460" y="5031448"/>
            <a:ext cx="4736618" cy="53283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30000"/>
              </a:lnSpc>
              <a:defRPr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积极做好项目行为规范进行督查，确保项目工程人员廉洁从业，为确保项目工程人员廉洁从业夯实了监督保障</a:t>
            </a:r>
          </a:p>
        </p:txBody>
      </p:sp>
      <p:sp>
        <p:nvSpPr>
          <p:cNvPr id="78" name="文本框 77">
            <a:extLst>
              <a:ext uri="{FF2B5EF4-FFF2-40B4-BE49-F238E27FC236}">
                <a16:creationId xmlns:a16="http://schemas.microsoft.com/office/drawing/2014/main" id="{9B5DD39F-5553-E837-D2C2-82FD6AD2F985}"/>
              </a:ext>
            </a:extLst>
          </p:cNvPr>
          <p:cNvSpPr txBox="1"/>
          <p:nvPr/>
        </p:nvSpPr>
        <p:spPr>
          <a:xfrm>
            <a:off x="6266460" y="4090346"/>
            <a:ext cx="317395" cy="27699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dirty="0">
                <a:solidFill>
                  <a:schemeClr val="accent2"/>
                </a:solidFill>
                <a:latin typeface="Arial Black" panose="020B0A04020102020204" pitchFamily="34" charset="0"/>
              </a:rPr>
              <a:t>04</a:t>
            </a:r>
            <a:endParaRPr lang="zh-CN" altLang="en-US" dirty="0">
              <a:solidFill>
                <a:schemeClr val="accent2"/>
              </a:solidFill>
              <a:latin typeface="Arial Black" panose="020B0A04020102020204" pitchFamily="34" charset="0"/>
            </a:endParaRPr>
          </a:p>
        </p:txBody>
      </p:sp>
      <p:sp>
        <p:nvSpPr>
          <p:cNvPr id="79" name="hard-hat_146481">
            <a:extLst>
              <a:ext uri="{FF2B5EF4-FFF2-40B4-BE49-F238E27FC236}">
                <a16:creationId xmlns:a16="http://schemas.microsoft.com/office/drawing/2014/main" id="{FCEE6298-1796-46E2-9906-A4CA72E9C52F}"/>
              </a:ext>
            </a:extLst>
          </p:cNvPr>
          <p:cNvSpPr/>
          <p:nvPr/>
        </p:nvSpPr>
        <p:spPr>
          <a:xfrm>
            <a:off x="10337403" y="4521055"/>
            <a:ext cx="331323" cy="409067"/>
          </a:xfrm>
          <a:custGeom>
            <a:avLst/>
            <a:gdLst>
              <a:gd name="T0" fmla="*/ 2158 w 4637"/>
              <a:gd name="T1" fmla="*/ 1845 h 5733"/>
              <a:gd name="T2" fmla="*/ 2466 w 4637"/>
              <a:gd name="T3" fmla="*/ 865 h 5733"/>
              <a:gd name="T4" fmla="*/ 1494 w 4637"/>
              <a:gd name="T5" fmla="*/ 0 h 5733"/>
              <a:gd name="T6" fmla="*/ 931 w 4637"/>
              <a:gd name="T7" fmla="*/ 175 h 5733"/>
              <a:gd name="T8" fmla="*/ 840 w 4637"/>
              <a:gd name="T9" fmla="*/ 1845 h 5733"/>
              <a:gd name="T10" fmla="*/ 1499 w 4637"/>
              <a:gd name="T11" fmla="*/ 267 h 5733"/>
              <a:gd name="T12" fmla="*/ 1611 w 4637"/>
              <a:gd name="T13" fmla="*/ 890 h 5733"/>
              <a:gd name="T14" fmla="*/ 1499 w 4637"/>
              <a:gd name="T15" fmla="*/ 267 h 5733"/>
              <a:gd name="T16" fmla="*/ 939 w 4637"/>
              <a:gd name="T17" fmla="*/ 521 h 5733"/>
              <a:gd name="T18" fmla="*/ 1832 w 4637"/>
              <a:gd name="T19" fmla="*/ 1196 h 5733"/>
              <a:gd name="T20" fmla="*/ 1966 w 4637"/>
              <a:gd name="T21" fmla="*/ 1660 h 5733"/>
              <a:gd name="T22" fmla="*/ 1032 w 4637"/>
              <a:gd name="T23" fmla="*/ 1660 h 5733"/>
              <a:gd name="T24" fmla="*/ 1713 w 4637"/>
              <a:gd name="T25" fmla="*/ 4987 h 5733"/>
              <a:gd name="T26" fmla="*/ 1579 w 4637"/>
              <a:gd name="T27" fmla="*/ 5120 h 5733"/>
              <a:gd name="T28" fmla="*/ 35 w 4637"/>
              <a:gd name="T29" fmla="*/ 5071 h 5733"/>
              <a:gd name="T30" fmla="*/ 321 w 4637"/>
              <a:gd name="T31" fmla="*/ 3266 h 5733"/>
              <a:gd name="T32" fmla="*/ 1967 w 4637"/>
              <a:gd name="T33" fmla="*/ 2479 h 5733"/>
              <a:gd name="T34" fmla="*/ 2508 w 4637"/>
              <a:gd name="T35" fmla="*/ 3107 h 5733"/>
              <a:gd name="T36" fmla="*/ 1275 w 4637"/>
              <a:gd name="T37" fmla="*/ 2691 h 5733"/>
              <a:gd name="T38" fmla="*/ 298 w 4637"/>
              <a:gd name="T39" fmla="*/ 4852 h 5733"/>
              <a:gd name="T40" fmla="*/ 1713 w 4637"/>
              <a:gd name="T41" fmla="*/ 4987 h 5733"/>
              <a:gd name="T42" fmla="*/ 1627 w 4637"/>
              <a:gd name="T43" fmla="*/ 3064 h 5733"/>
              <a:gd name="T44" fmla="*/ 1494 w 4637"/>
              <a:gd name="T45" fmla="*/ 3991 h 5733"/>
              <a:gd name="T46" fmla="*/ 1360 w 4637"/>
              <a:gd name="T47" fmla="*/ 3064 h 5733"/>
              <a:gd name="T48" fmla="*/ 3262 w 4637"/>
              <a:gd name="T49" fmla="*/ 3734 h 5733"/>
              <a:gd name="T50" fmla="*/ 2320 w 4637"/>
              <a:gd name="T51" fmla="*/ 4087 h 5733"/>
              <a:gd name="T52" fmla="*/ 2568 w 4637"/>
              <a:gd name="T53" fmla="*/ 5134 h 5733"/>
              <a:gd name="T54" fmla="*/ 3179 w 4637"/>
              <a:gd name="T55" fmla="*/ 5267 h 5733"/>
              <a:gd name="T56" fmla="*/ 2568 w 4637"/>
              <a:gd name="T57" fmla="*/ 5400 h 5733"/>
              <a:gd name="T58" fmla="*/ 2054 w 4637"/>
              <a:gd name="T59" fmla="*/ 4021 h 5733"/>
              <a:gd name="T60" fmla="*/ 2939 w 4637"/>
              <a:gd name="T61" fmla="*/ 3277 h 5733"/>
              <a:gd name="T62" fmla="*/ 3422 w 4637"/>
              <a:gd name="T63" fmla="*/ 3522 h 5733"/>
              <a:gd name="T64" fmla="*/ 3262 w 4637"/>
              <a:gd name="T65" fmla="*/ 3734 h 5733"/>
              <a:gd name="T66" fmla="*/ 4637 w 4637"/>
              <a:gd name="T67" fmla="*/ 4300 h 5733"/>
              <a:gd name="T68" fmla="*/ 3400 w 4637"/>
              <a:gd name="T69" fmla="*/ 4300 h 5733"/>
              <a:gd name="T70" fmla="*/ 4018 w 4637"/>
              <a:gd name="T71" fmla="*/ 4141 h 5733"/>
              <a:gd name="T72" fmla="*/ 4018 w 4637"/>
              <a:gd name="T73" fmla="*/ 4459 h 5733"/>
              <a:gd name="T74" fmla="*/ 4018 w 4637"/>
              <a:gd name="T75" fmla="*/ 4141 h 5733"/>
              <a:gd name="T76" fmla="*/ 4507 w 4637"/>
              <a:gd name="T77" fmla="*/ 5107 h 5733"/>
              <a:gd name="T78" fmla="*/ 3529 w 4637"/>
              <a:gd name="T79" fmla="*/ 5107 h 5733"/>
              <a:gd name="T80" fmla="*/ 3663 w 4637"/>
              <a:gd name="T81" fmla="*/ 4876 h 5733"/>
              <a:gd name="T82" fmla="*/ 4374 w 4637"/>
              <a:gd name="T83" fmla="*/ 4876 h 5733"/>
              <a:gd name="T84" fmla="*/ 4556 w 4637"/>
              <a:gd name="T85" fmla="*/ 5429 h 5733"/>
              <a:gd name="T86" fmla="*/ 4018 w 4637"/>
              <a:gd name="T87" fmla="*/ 5733 h 5733"/>
              <a:gd name="T88" fmla="*/ 3480 w 4637"/>
              <a:gd name="T89" fmla="*/ 5429 h 5733"/>
              <a:gd name="T90" fmla="*/ 4018 w 4637"/>
              <a:gd name="T91" fmla="*/ 5467 h 5733"/>
              <a:gd name="T92" fmla="*/ 4556 w 4637"/>
              <a:gd name="T93" fmla="*/ 5429 h 57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4637" h="5733">
                <a:moveTo>
                  <a:pt x="1499" y="2128"/>
                </a:moveTo>
                <a:cubicBezTo>
                  <a:pt x="1748" y="2128"/>
                  <a:pt x="1982" y="2027"/>
                  <a:pt x="2158" y="1845"/>
                </a:cubicBezTo>
                <a:cubicBezTo>
                  <a:pt x="2310" y="1687"/>
                  <a:pt x="2486" y="1396"/>
                  <a:pt x="2468" y="904"/>
                </a:cubicBezTo>
                <a:cubicBezTo>
                  <a:pt x="2468" y="896"/>
                  <a:pt x="2466" y="870"/>
                  <a:pt x="2466" y="865"/>
                </a:cubicBezTo>
                <a:cubicBezTo>
                  <a:pt x="2423" y="293"/>
                  <a:pt x="1942" y="15"/>
                  <a:pt x="1503" y="0"/>
                </a:cubicBezTo>
                <a:cubicBezTo>
                  <a:pt x="1500" y="0"/>
                  <a:pt x="1497" y="0"/>
                  <a:pt x="1494" y="0"/>
                </a:cubicBezTo>
                <a:cubicBezTo>
                  <a:pt x="1311" y="7"/>
                  <a:pt x="1120" y="59"/>
                  <a:pt x="957" y="159"/>
                </a:cubicBezTo>
                <a:cubicBezTo>
                  <a:pt x="948" y="164"/>
                  <a:pt x="939" y="169"/>
                  <a:pt x="931" y="175"/>
                </a:cubicBezTo>
                <a:cubicBezTo>
                  <a:pt x="708" y="322"/>
                  <a:pt x="542" y="563"/>
                  <a:pt x="530" y="904"/>
                </a:cubicBezTo>
                <a:cubicBezTo>
                  <a:pt x="511" y="1396"/>
                  <a:pt x="688" y="1687"/>
                  <a:pt x="840" y="1845"/>
                </a:cubicBezTo>
                <a:cubicBezTo>
                  <a:pt x="1015" y="2027"/>
                  <a:pt x="1249" y="2128"/>
                  <a:pt x="1499" y="2128"/>
                </a:cubicBezTo>
                <a:close/>
                <a:moveTo>
                  <a:pt x="1499" y="267"/>
                </a:moveTo>
                <a:cubicBezTo>
                  <a:pt x="1812" y="279"/>
                  <a:pt x="2132" y="455"/>
                  <a:pt x="2192" y="820"/>
                </a:cubicBezTo>
                <a:cubicBezTo>
                  <a:pt x="2021" y="934"/>
                  <a:pt x="1805" y="962"/>
                  <a:pt x="1611" y="890"/>
                </a:cubicBezTo>
                <a:cubicBezTo>
                  <a:pt x="1391" y="808"/>
                  <a:pt x="1232" y="613"/>
                  <a:pt x="1165" y="347"/>
                </a:cubicBezTo>
                <a:cubicBezTo>
                  <a:pt x="1269" y="298"/>
                  <a:pt x="1384" y="271"/>
                  <a:pt x="1499" y="267"/>
                </a:cubicBezTo>
                <a:close/>
                <a:moveTo>
                  <a:pt x="796" y="914"/>
                </a:moveTo>
                <a:cubicBezTo>
                  <a:pt x="802" y="751"/>
                  <a:pt x="856" y="621"/>
                  <a:pt x="939" y="521"/>
                </a:cubicBezTo>
                <a:cubicBezTo>
                  <a:pt x="1042" y="818"/>
                  <a:pt x="1245" y="1038"/>
                  <a:pt x="1518" y="1140"/>
                </a:cubicBezTo>
                <a:cubicBezTo>
                  <a:pt x="1620" y="1178"/>
                  <a:pt x="1726" y="1196"/>
                  <a:pt x="1832" y="1196"/>
                </a:cubicBezTo>
                <a:cubicBezTo>
                  <a:pt x="1956" y="1196"/>
                  <a:pt x="2080" y="1171"/>
                  <a:pt x="2195" y="1121"/>
                </a:cubicBezTo>
                <a:cubicBezTo>
                  <a:pt x="2171" y="1343"/>
                  <a:pt x="2094" y="1527"/>
                  <a:pt x="1966" y="1660"/>
                </a:cubicBezTo>
                <a:cubicBezTo>
                  <a:pt x="1841" y="1789"/>
                  <a:pt x="1675" y="1861"/>
                  <a:pt x="1499" y="1861"/>
                </a:cubicBezTo>
                <a:cubicBezTo>
                  <a:pt x="1323" y="1861"/>
                  <a:pt x="1157" y="1789"/>
                  <a:pt x="1032" y="1660"/>
                </a:cubicBezTo>
                <a:cubicBezTo>
                  <a:pt x="866" y="1487"/>
                  <a:pt x="784" y="1229"/>
                  <a:pt x="796" y="914"/>
                </a:cubicBezTo>
                <a:close/>
                <a:moveTo>
                  <a:pt x="1713" y="4987"/>
                </a:moveTo>
                <a:cubicBezTo>
                  <a:pt x="1713" y="5061"/>
                  <a:pt x="1653" y="5120"/>
                  <a:pt x="1579" y="5120"/>
                </a:cubicBezTo>
                <a:lnTo>
                  <a:pt x="1579" y="5120"/>
                </a:lnTo>
                <a:lnTo>
                  <a:pt x="138" y="5119"/>
                </a:lnTo>
                <a:cubicBezTo>
                  <a:pt x="98" y="5119"/>
                  <a:pt x="61" y="5101"/>
                  <a:pt x="35" y="5071"/>
                </a:cubicBezTo>
                <a:cubicBezTo>
                  <a:pt x="10" y="5040"/>
                  <a:pt x="0" y="5000"/>
                  <a:pt x="7" y="4961"/>
                </a:cubicBezTo>
                <a:lnTo>
                  <a:pt x="321" y="3266"/>
                </a:lnTo>
                <a:cubicBezTo>
                  <a:pt x="401" y="2835"/>
                  <a:pt x="739" y="2522"/>
                  <a:pt x="1226" y="2429"/>
                </a:cubicBezTo>
                <a:cubicBezTo>
                  <a:pt x="1472" y="2383"/>
                  <a:pt x="1735" y="2400"/>
                  <a:pt x="1967" y="2479"/>
                </a:cubicBezTo>
                <a:cubicBezTo>
                  <a:pt x="2221" y="2566"/>
                  <a:pt x="2423" y="2720"/>
                  <a:pt x="2550" y="2923"/>
                </a:cubicBezTo>
                <a:cubicBezTo>
                  <a:pt x="2589" y="2986"/>
                  <a:pt x="2570" y="3068"/>
                  <a:pt x="2508" y="3107"/>
                </a:cubicBezTo>
                <a:cubicBezTo>
                  <a:pt x="2446" y="3146"/>
                  <a:pt x="2363" y="3127"/>
                  <a:pt x="2324" y="3065"/>
                </a:cubicBezTo>
                <a:cubicBezTo>
                  <a:pt x="2136" y="2763"/>
                  <a:pt x="1705" y="2610"/>
                  <a:pt x="1275" y="2691"/>
                </a:cubicBezTo>
                <a:cubicBezTo>
                  <a:pt x="901" y="2763"/>
                  <a:pt x="642" y="2995"/>
                  <a:pt x="583" y="3314"/>
                </a:cubicBezTo>
                <a:lnTo>
                  <a:pt x="298" y="4852"/>
                </a:lnTo>
                <a:lnTo>
                  <a:pt x="1580" y="4853"/>
                </a:lnTo>
                <a:cubicBezTo>
                  <a:pt x="1653" y="4854"/>
                  <a:pt x="1713" y="4913"/>
                  <a:pt x="1713" y="4987"/>
                </a:cubicBezTo>
                <a:close/>
                <a:moveTo>
                  <a:pt x="1494" y="2931"/>
                </a:moveTo>
                <a:cubicBezTo>
                  <a:pt x="1567" y="2931"/>
                  <a:pt x="1627" y="2991"/>
                  <a:pt x="1627" y="3064"/>
                </a:cubicBezTo>
                <a:lnTo>
                  <a:pt x="1627" y="3858"/>
                </a:lnTo>
                <a:cubicBezTo>
                  <a:pt x="1627" y="3932"/>
                  <a:pt x="1567" y="3991"/>
                  <a:pt x="1494" y="3991"/>
                </a:cubicBezTo>
                <a:cubicBezTo>
                  <a:pt x="1420" y="3991"/>
                  <a:pt x="1360" y="3932"/>
                  <a:pt x="1360" y="3858"/>
                </a:cubicBezTo>
                <a:lnTo>
                  <a:pt x="1360" y="3064"/>
                </a:lnTo>
                <a:cubicBezTo>
                  <a:pt x="1360" y="2991"/>
                  <a:pt x="1420" y="2931"/>
                  <a:pt x="1494" y="2931"/>
                </a:cubicBezTo>
                <a:close/>
                <a:moveTo>
                  <a:pt x="3262" y="3734"/>
                </a:moveTo>
                <a:lnTo>
                  <a:pt x="3022" y="3551"/>
                </a:lnTo>
                <a:lnTo>
                  <a:pt x="2320" y="4087"/>
                </a:lnTo>
                <a:lnTo>
                  <a:pt x="2320" y="4913"/>
                </a:lnTo>
                <a:cubicBezTo>
                  <a:pt x="2320" y="5037"/>
                  <a:pt x="2429" y="5134"/>
                  <a:pt x="2568" y="5134"/>
                </a:cubicBezTo>
                <a:lnTo>
                  <a:pt x="3045" y="5134"/>
                </a:lnTo>
                <a:cubicBezTo>
                  <a:pt x="3119" y="5134"/>
                  <a:pt x="3179" y="5193"/>
                  <a:pt x="3179" y="5267"/>
                </a:cubicBezTo>
                <a:cubicBezTo>
                  <a:pt x="3179" y="5341"/>
                  <a:pt x="3119" y="5400"/>
                  <a:pt x="3045" y="5400"/>
                </a:cubicBezTo>
                <a:lnTo>
                  <a:pt x="2568" y="5400"/>
                </a:lnTo>
                <a:cubicBezTo>
                  <a:pt x="2282" y="5400"/>
                  <a:pt x="2054" y="5184"/>
                  <a:pt x="2054" y="4913"/>
                </a:cubicBezTo>
                <a:lnTo>
                  <a:pt x="2054" y="4021"/>
                </a:lnTo>
                <a:cubicBezTo>
                  <a:pt x="2054" y="3979"/>
                  <a:pt x="2071" y="3940"/>
                  <a:pt x="2104" y="3914"/>
                </a:cubicBezTo>
                <a:lnTo>
                  <a:pt x="2939" y="3277"/>
                </a:lnTo>
                <a:cubicBezTo>
                  <a:pt x="2987" y="3241"/>
                  <a:pt x="3053" y="3241"/>
                  <a:pt x="3101" y="3277"/>
                </a:cubicBezTo>
                <a:lnTo>
                  <a:pt x="3422" y="3522"/>
                </a:lnTo>
                <a:cubicBezTo>
                  <a:pt x="3481" y="3566"/>
                  <a:pt x="3492" y="3650"/>
                  <a:pt x="3447" y="3709"/>
                </a:cubicBezTo>
                <a:cubicBezTo>
                  <a:pt x="3403" y="3767"/>
                  <a:pt x="3320" y="3779"/>
                  <a:pt x="3262" y="3734"/>
                </a:cubicBezTo>
                <a:close/>
                <a:moveTo>
                  <a:pt x="4018" y="4726"/>
                </a:moveTo>
                <a:cubicBezTo>
                  <a:pt x="4365" y="4726"/>
                  <a:pt x="4637" y="4539"/>
                  <a:pt x="4637" y="4300"/>
                </a:cubicBezTo>
                <a:cubicBezTo>
                  <a:pt x="4637" y="4061"/>
                  <a:pt x="4365" y="3874"/>
                  <a:pt x="4018" y="3874"/>
                </a:cubicBezTo>
                <a:cubicBezTo>
                  <a:pt x="3671" y="3874"/>
                  <a:pt x="3400" y="4061"/>
                  <a:pt x="3400" y="4300"/>
                </a:cubicBezTo>
                <a:cubicBezTo>
                  <a:pt x="3400" y="4539"/>
                  <a:pt x="3671" y="4726"/>
                  <a:pt x="4018" y="4726"/>
                </a:cubicBezTo>
                <a:close/>
                <a:moveTo>
                  <a:pt x="4018" y="4141"/>
                </a:moveTo>
                <a:cubicBezTo>
                  <a:pt x="4230" y="4141"/>
                  <a:pt x="4370" y="4237"/>
                  <a:pt x="4370" y="4300"/>
                </a:cubicBezTo>
                <a:cubicBezTo>
                  <a:pt x="4370" y="4363"/>
                  <a:pt x="4230" y="4459"/>
                  <a:pt x="4018" y="4459"/>
                </a:cubicBezTo>
                <a:cubicBezTo>
                  <a:pt x="3807" y="4459"/>
                  <a:pt x="3667" y="4363"/>
                  <a:pt x="3667" y="4300"/>
                </a:cubicBezTo>
                <a:cubicBezTo>
                  <a:pt x="3667" y="4237"/>
                  <a:pt x="3807" y="4141"/>
                  <a:pt x="4018" y="4141"/>
                </a:cubicBezTo>
                <a:close/>
                <a:moveTo>
                  <a:pt x="4556" y="4925"/>
                </a:moveTo>
                <a:cubicBezTo>
                  <a:pt x="4593" y="4989"/>
                  <a:pt x="4571" y="5070"/>
                  <a:pt x="4507" y="5107"/>
                </a:cubicBezTo>
                <a:cubicBezTo>
                  <a:pt x="4371" y="5186"/>
                  <a:pt x="4197" y="5229"/>
                  <a:pt x="4018" y="5229"/>
                </a:cubicBezTo>
                <a:cubicBezTo>
                  <a:pt x="3839" y="5229"/>
                  <a:pt x="3666" y="5186"/>
                  <a:pt x="3529" y="5107"/>
                </a:cubicBezTo>
                <a:cubicBezTo>
                  <a:pt x="3465" y="5070"/>
                  <a:pt x="3444" y="4989"/>
                  <a:pt x="3480" y="4925"/>
                </a:cubicBezTo>
                <a:cubicBezTo>
                  <a:pt x="3517" y="4861"/>
                  <a:pt x="3599" y="4839"/>
                  <a:pt x="3663" y="4876"/>
                </a:cubicBezTo>
                <a:cubicBezTo>
                  <a:pt x="3759" y="4932"/>
                  <a:pt x="3885" y="4963"/>
                  <a:pt x="4018" y="4963"/>
                </a:cubicBezTo>
                <a:cubicBezTo>
                  <a:pt x="4151" y="4963"/>
                  <a:pt x="4277" y="4932"/>
                  <a:pt x="4374" y="4876"/>
                </a:cubicBezTo>
                <a:cubicBezTo>
                  <a:pt x="4438" y="4839"/>
                  <a:pt x="4519" y="4861"/>
                  <a:pt x="4556" y="4925"/>
                </a:cubicBezTo>
                <a:close/>
                <a:moveTo>
                  <a:pt x="4556" y="5429"/>
                </a:moveTo>
                <a:cubicBezTo>
                  <a:pt x="4593" y="5492"/>
                  <a:pt x="4571" y="5574"/>
                  <a:pt x="4507" y="5611"/>
                </a:cubicBezTo>
                <a:cubicBezTo>
                  <a:pt x="4371" y="5690"/>
                  <a:pt x="4197" y="5733"/>
                  <a:pt x="4018" y="5733"/>
                </a:cubicBezTo>
                <a:cubicBezTo>
                  <a:pt x="3839" y="5733"/>
                  <a:pt x="3666" y="5690"/>
                  <a:pt x="3529" y="5611"/>
                </a:cubicBezTo>
                <a:cubicBezTo>
                  <a:pt x="3465" y="5574"/>
                  <a:pt x="3444" y="5492"/>
                  <a:pt x="3480" y="5429"/>
                </a:cubicBezTo>
                <a:cubicBezTo>
                  <a:pt x="3517" y="5365"/>
                  <a:pt x="3599" y="5343"/>
                  <a:pt x="3663" y="5380"/>
                </a:cubicBezTo>
                <a:cubicBezTo>
                  <a:pt x="3759" y="5436"/>
                  <a:pt x="3886" y="5467"/>
                  <a:pt x="4018" y="5467"/>
                </a:cubicBezTo>
                <a:cubicBezTo>
                  <a:pt x="4151" y="5467"/>
                  <a:pt x="4277" y="5436"/>
                  <a:pt x="4374" y="5380"/>
                </a:cubicBezTo>
                <a:cubicBezTo>
                  <a:pt x="4438" y="5343"/>
                  <a:pt x="4519" y="5365"/>
                  <a:pt x="4556" y="542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73417BB6-80BC-ABA3-39F7-5A8E3317AA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能源互联的实施背景</a:t>
            </a:r>
            <a:br>
              <a:rPr lang="zh-CN" altLang="en-US" dirty="0"/>
            </a:b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868618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: 圆角 4">
            <a:extLst>
              <a:ext uri="{FF2B5EF4-FFF2-40B4-BE49-F238E27FC236}">
                <a16:creationId xmlns:a16="http://schemas.microsoft.com/office/drawing/2014/main" id="{BC7F6F65-96AF-112F-9E9B-54C7816B5241}"/>
              </a:ext>
            </a:extLst>
          </p:cNvPr>
          <p:cNvSpPr/>
          <p:nvPr/>
        </p:nvSpPr>
        <p:spPr>
          <a:xfrm>
            <a:off x="723900" y="1405636"/>
            <a:ext cx="2361236" cy="4317357"/>
          </a:xfrm>
          <a:prstGeom prst="roundRect">
            <a:avLst>
              <a:gd name="adj" fmla="val 6028"/>
            </a:avLst>
          </a:prstGeom>
          <a:solidFill>
            <a:schemeClr val="bg1"/>
          </a:solidFill>
          <a:ln w="3175">
            <a:solidFill>
              <a:schemeClr val="accent1"/>
            </a:solidFill>
          </a:ln>
          <a:effectLst>
            <a:reflection blurRad="63500" stA="34000" endPos="14000" dist="254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Black" panose="020B0A04020102020204" pitchFamily="34" charset="0"/>
              <a:ea typeface="阿里巴巴普惠体 2.0 55 Regular"/>
              <a:cs typeface="+mn-cs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A6C6B81-3BDD-F738-443F-399FCA28822D}"/>
              </a:ext>
            </a:extLst>
          </p:cNvPr>
          <p:cNvSpPr txBox="1"/>
          <p:nvPr/>
        </p:nvSpPr>
        <p:spPr>
          <a:xfrm>
            <a:off x="1057171" y="3164204"/>
            <a:ext cx="1723549" cy="70788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000" dirty="0">
                <a:solidFill>
                  <a:schemeClr val="accent1"/>
                </a:solidFill>
                <a:latin typeface="微软雅黑 Bold" panose="020B0703020204020201" pitchFamily="34" charset="-122"/>
                <a:ea typeface="微软雅黑 Bold" panose="020B0703020204020201" pitchFamily="34" charset="-122"/>
              </a:rPr>
              <a:t>强化学习力度</a:t>
            </a:r>
            <a:endParaRPr lang="en-US" altLang="zh-CN" sz="2000" dirty="0">
              <a:solidFill>
                <a:schemeClr val="accent1"/>
              </a:solidFill>
              <a:latin typeface="微软雅黑 Bold" panose="020B0703020204020201" pitchFamily="34" charset="-122"/>
              <a:ea typeface="微软雅黑 Bold" panose="020B0703020204020201" pitchFamily="34" charset="-122"/>
            </a:endParaRPr>
          </a:p>
          <a:p>
            <a:pPr>
              <a:defRPr/>
            </a:pPr>
            <a:r>
              <a:rPr lang="zh-CN" altLang="en-US" sz="2000" dirty="0">
                <a:solidFill>
                  <a:schemeClr val="accent1"/>
                </a:solidFill>
                <a:latin typeface="微软雅黑 Bold" panose="020B0703020204020201" pitchFamily="34" charset="-122"/>
                <a:ea typeface="微软雅黑 Bold" panose="020B0703020204020201" pitchFamily="34" charset="-122"/>
              </a:rPr>
              <a:t>努力提升修养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E57FFE1D-7391-EF9D-3743-2B825EB186DD}"/>
              </a:ext>
            </a:extLst>
          </p:cNvPr>
          <p:cNvSpPr txBox="1"/>
          <p:nvPr/>
        </p:nvSpPr>
        <p:spPr>
          <a:xfrm>
            <a:off x="732116" y="4218342"/>
            <a:ext cx="2344806" cy="90524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lnSpc>
                <a:spcPct val="120000"/>
              </a:lnSpc>
              <a:defRPr sz="1600">
                <a:solidFill>
                  <a:srgbClr val="213438"/>
                </a:solidFill>
              </a:defRPr>
            </a:lvl1pPr>
          </a:lstStyle>
          <a:p>
            <a:pPr algn="ctr">
              <a:lnSpc>
                <a:spcPct val="130000"/>
              </a:lnSpc>
              <a:defRPr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注重学习工作，通过学习，及时为自己充电，让自己能够适应时代发展的需求</a:t>
            </a:r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B402F544-5390-DC9F-683A-9EEE4FDA9F20}"/>
              </a:ext>
            </a:extLst>
          </p:cNvPr>
          <p:cNvSpPr/>
          <p:nvPr/>
        </p:nvSpPr>
        <p:spPr>
          <a:xfrm>
            <a:off x="1308842" y="1671284"/>
            <a:ext cx="1191352" cy="1191352"/>
          </a:xfrm>
          <a:prstGeom prst="ellipse">
            <a:avLst/>
          </a:prstGeom>
          <a:gradFill flip="none" rotWithShape="1">
            <a:gsLst>
              <a:gs pos="58000">
                <a:schemeClr val="accent1">
                  <a:alpha val="0"/>
                </a:schemeClr>
              </a:gs>
              <a:gs pos="92000">
                <a:schemeClr val="accent1">
                  <a:alpha val="1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Black" panose="020B0A04020102020204" pitchFamily="34" charset="0"/>
              <a:ea typeface="阿里巴巴普惠体 2.0 55 Regular"/>
              <a:cs typeface="+mn-cs"/>
            </a:endParaRPr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16B719FA-C59C-AD2D-2244-CD1C65EF3F03}"/>
              </a:ext>
            </a:extLst>
          </p:cNvPr>
          <p:cNvSpPr/>
          <p:nvPr/>
        </p:nvSpPr>
        <p:spPr>
          <a:xfrm>
            <a:off x="1441530" y="1805255"/>
            <a:ext cx="925976" cy="925976"/>
          </a:xfrm>
          <a:prstGeom prst="ellipse">
            <a:avLst/>
          </a:prstGeom>
          <a:gradFill>
            <a:gsLst>
              <a:gs pos="88000">
                <a:schemeClr val="accent2"/>
              </a:gs>
              <a:gs pos="0">
                <a:schemeClr val="accent1"/>
              </a:gs>
            </a:gsLst>
            <a:lin ang="2700000" scaled="0"/>
          </a:gradFill>
          <a:ln>
            <a:noFill/>
          </a:ln>
          <a:effectLst>
            <a:outerShdw blurRad="736600" dist="317500" dir="5400000" sx="73000" sy="73000" algn="ctr" rotWithShape="0">
              <a:schemeClr val="accent1">
                <a:alpha val="2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Arial Black" panose="020B0A04020102020204" pitchFamily="34" charset="0"/>
              <a:ea typeface="阿里巴巴普惠体 2.0 55 Regular"/>
            </a:endParaRPr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53808ECB-A1C7-DAA3-E877-5896FE5400CA}"/>
              </a:ext>
            </a:extLst>
          </p:cNvPr>
          <p:cNvSpPr/>
          <p:nvPr/>
        </p:nvSpPr>
        <p:spPr>
          <a:xfrm flipV="1">
            <a:off x="1241096" y="1603538"/>
            <a:ext cx="1326844" cy="1326844"/>
          </a:xfrm>
          <a:prstGeom prst="ellipse">
            <a:avLst/>
          </a:prstGeom>
          <a:noFill/>
          <a:ln w="3175">
            <a:gradFill>
              <a:gsLst>
                <a:gs pos="0">
                  <a:schemeClr val="accent1"/>
                </a:gs>
                <a:gs pos="87000">
                  <a:schemeClr val="accent1">
                    <a:alpha val="0"/>
                  </a:schemeClr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Black" panose="020B0A04020102020204" pitchFamily="34" charset="0"/>
              <a:ea typeface="阿里巴巴普惠体 2.0 55 Regular"/>
              <a:cs typeface="+mn-cs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A3813276-F794-E555-AAC1-29EB23AFEB44}"/>
              </a:ext>
            </a:extLst>
          </p:cNvPr>
          <p:cNvSpPr txBox="1"/>
          <p:nvPr/>
        </p:nvSpPr>
        <p:spPr>
          <a:xfrm>
            <a:off x="1621728" y="2122099"/>
            <a:ext cx="545827" cy="319683"/>
          </a:xfrm>
          <a:custGeom>
            <a:avLst/>
            <a:gdLst/>
            <a:ahLst/>
            <a:cxnLst/>
            <a:rect l="l" t="t" r="r" b="b"/>
            <a:pathLst>
              <a:path w="545827" h="319683">
                <a:moveTo>
                  <a:pt x="133499" y="65857"/>
                </a:moveTo>
                <a:cubicBezTo>
                  <a:pt x="123676" y="65857"/>
                  <a:pt x="115862" y="71661"/>
                  <a:pt x="110058" y="83270"/>
                </a:cubicBezTo>
                <a:cubicBezTo>
                  <a:pt x="104105" y="95027"/>
                  <a:pt x="101128" y="120551"/>
                  <a:pt x="101128" y="159842"/>
                </a:cubicBezTo>
                <a:cubicBezTo>
                  <a:pt x="101128" y="198686"/>
                  <a:pt x="104031" y="224061"/>
                  <a:pt x="109835" y="235967"/>
                </a:cubicBezTo>
                <a:cubicBezTo>
                  <a:pt x="115639" y="248023"/>
                  <a:pt x="123676" y="254050"/>
                  <a:pt x="133945" y="254050"/>
                </a:cubicBezTo>
                <a:cubicBezTo>
                  <a:pt x="144363" y="254050"/>
                  <a:pt x="152325" y="247725"/>
                  <a:pt x="157832" y="235074"/>
                </a:cubicBezTo>
                <a:cubicBezTo>
                  <a:pt x="163339" y="222722"/>
                  <a:pt x="166092" y="197644"/>
                  <a:pt x="166092" y="159842"/>
                </a:cubicBezTo>
                <a:cubicBezTo>
                  <a:pt x="166092" y="120551"/>
                  <a:pt x="163190" y="95027"/>
                  <a:pt x="157386" y="83270"/>
                </a:cubicBezTo>
                <a:cubicBezTo>
                  <a:pt x="151432" y="71661"/>
                  <a:pt x="143470" y="65857"/>
                  <a:pt x="133499" y="65857"/>
                </a:cubicBezTo>
                <a:close/>
                <a:moveTo>
                  <a:pt x="456307" y="0"/>
                </a:moveTo>
                <a:lnTo>
                  <a:pt x="502964" y="0"/>
                </a:lnTo>
                <a:lnTo>
                  <a:pt x="502964" y="245344"/>
                </a:lnTo>
                <a:lnTo>
                  <a:pt x="545827" y="245344"/>
                </a:lnTo>
                <a:lnTo>
                  <a:pt x="545827" y="316781"/>
                </a:lnTo>
                <a:lnTo>
                  <a:pt x="360089" y="316781"/>
                </a:lnTo>
                <a:lnTo>
                  <a:pt x="360089" y="245344"/>
                </a:lnTo>
                <a:lnTo>
                  <a:pt x="404291" y="245344"/>
                </a:lnTo>
                <a:lnTo>
                  <a:pt x="404291" y="104924"/>
                </a:lnTo>
                <a:cubicBezTo>
                  <a:pt x="396255" y="107008"/>
                  <a:pt x="385241" y="108050"/>
                  <a:pt x="371251" y="108050"/>
                </a:cubicBezTo>
                <a:cubicBezTo>
                  <a:pt x="366787" y="108050"/>
                  <a:pt x="363066" y="107826"/>
                  <a:pt x="360089" y="107380"/>
                </a:cubicBezTo>
                <a:lnTo>
                  <a:pt x="360089" y="38621"/>
                </a:lnTo>
                <a:cubicBezTo>
                  <a:pt x="361875" y="38770"/>
                  <a:pt x="363736" y="38845"/>
                  <a:pt x="365670" y="38845"/>
                </a:cubicBezTo>
                <a:cubicBezTo>
                  <a:pt x="385167" y="38845"/>
                  <a:pt x="403250" y="35049"/>
                  <a:pt x="419918" y="27459"/>
                </a:cubicBezTo>
                <a:cubicBezTo>
                  <a:pt x="436885" y="19720"/>
                  <a:pt x="449014" y="10567"/>
                  <a:pt x="456307" y="0"/>
                </a:cubicBezTo>
                <a:close/>
                <a:moveTo>
                  <a:pt x="133499" y="0"/>
                </a:moveTo>
                <a:cubicBezTo>
                  <a:pt x="171301" y="0"/>
                  <a:pt x="203076" y="14437"/>
                  <a:pt x="228823" y="43309"/>
                </a:cubicBezTo>
                <a:cubicBezTo>
                  <a:pt x="254421" y="72182"/>
                  <a:pt x="267221" y="111026"/>
                  <a:pt x="267221" y="159842"/>
                </a:cubicBezTo>
                <a:cubicBezTo>
                  <a:pt x="267221" y="211188"/>
                  <a:pt x="253975" y="250627"/>
                  <a:pt x="227484" y="278160"/>
                </a:cubicBezTo>
                <a:cubicBezTo>
                  <a:pt x="200992" y="305842"/>
                  <a:pt x="169664" y="319683"/>
                  <a:pt x="133499" y="319683"/>
                </a:cubicBezTo>
                <a:cubicBezTo>
                  <a:pt x="95845" y="319683"/>
                  <a:pt x="64145" y="305247"/>
                  <a:pt x="38397" y="276374"/>
                </a:cubicBezTo>
                <a:cubicBezTo>
                  <a:pt x="12799" y="247650"/>
                  <a:pt x="0" y="208806"/>
                  <a:pt x="0" y="159842"/>
                </a:cubicBezTo>
                <a:cubicBezTo>
                  <a:pt x="0" y="109091"/>
                  <a:pt x="13171" y="69801"/>
                  <a:pt x="39514" y="41970"/>
                </a:cubicBezTo>
                <a:cubicBezTo>
                  <a:pt x="65856" y="13990"/>
                  <a:pt x="97185" y="0"/>
                  <a:pt x="13349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36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F80EDB17-5F1F-7812-8D04-5938E91CD92F}"/>
              </a:ext>
            </a:extLst>
          </p:cNvPr>
          <p:cNvCxnSpPr>
            <a:cxnSpLocks/>
          </p:cNvCxnSpPr>
          <p:nvPr/>
        </p:nvCxnSpPr>
        <p:spPr>
          <a:xfrm>
            <a:off x="1607338" y="3986842"/>
            <a:ext cx="594360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矩形: 圆角 20">
            <a:extLst>
              <a:ext uri="{FF2B5EF4-FFF2-40B4-BE49-F238E27FC236}">
                <a16:creationId xmlns:a16="http://schemas.microsoft.com/office/drawing/2014/main" id="{7BAE88EF-C86A-E9B3-95DD-1CF9CDB387BD}"/>
              </a:ext>
            </a:extLst>
          </p:cNvPr>
          <p:cNvSpPr/>
          <p:nvPr/>
        </p:nvSpPr>
        <p:spPr>
          <a:xfrm>
            <a:off x="3520960" y="1405636"/>
            <a:ext cx="2361236" cy="4317357"/>
          </a:xfrm>
          <a:prstGeom prst="roundRect">
            <a:avLst>
              <a:gd name="adj" fmla="val 6028"/>
            </a:avLst>
          </a:prstGeom>
          <a:solidFill>
            <a:schemeClr val="bg1"/>
          </a:solidFill>
          <a:ln w="3175">
            <a:solidFill>
              <a:schemeClr val="accent1"/>
            </a:solidFill>
          </a:ln>
          <a:effectLst>
            <a:reflection blurRad="63500" stA="34000" endPos="14000" dist="254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Black" panose="020B0A04020102020204" pitchFamily="34" charset="0"/>
              <a:ea typeface="阿里巴巴普惠体 2.0 55 Regular"/>
              <a:cs typeface="+mn-cs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554D051A-252A-D0E2-7F40-BCBBAE539BCE}"/>
              </a:ext>
            </a:extLst>
          </p:cNvPr>
          <p:cNvSpPr txBox="1"/>
          <p:nvPr/>
        </p:nvSpPr>
        <p:spPr>
          <a:xfrm>
            <a:off x="4105902" y="3164204"/>
            <a:ext cx="1210588" cy="70788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000" dirty="0">
                <a:solidFill>
                  <a:schemeClr val="accent1"/>
                </a:solidFill>
                <a:latin typeface="微软雅黑 Bold" panose="020B0703020204020201" pitchFamily="34" charset="-122"/>
                <a:ea typeface="微软雅黑 Bold" panose="020B0703020204020201" pitchFamily="34" charset="-122"/>
              </a:rPr>
              <a:t>遵章守纪</a:t>
            </a:r>
            <a:endParaRPr lang="en-US" altLang="zh-CN" sz="2000" dirty="0">
              <a:solidFill>
                <a:schemeClr val="accent1"/>
              </a:solidFill>
              <a:latin typeface="微软雅黑 Bold" panose="020B0703020204020201" pitchFamily="34" charset="-122"/>
              <a:ea typeface="微软雅黑 Bold" panose="020B0703020204020201" pitchFamily="34" charset="-122"/>
            </a:endParaRPr>
          </a:p>
          <a:p>
            <a:pPr>
              <a:defRPr/>
            </a:pPr>
            <a:r>
              <a:rPr lang="zh-CN" altLang="en-US" sz="2000" dirty="0">
                <a:solidFill>
                  <a:schemeClr val="accent1"/>
                </a:solidFill>
                <a:latin typeface="微软雅黑 Bold" panose="020B0703020204020201" pitchFamily="34" charset="-122"/>
                <a:ea typeface="微软雅黑 Bold" panose="020B0703020204020201" pitchFamily="34" charset="-122"/>
              </a:rPr>
              <a:t>团结同事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60C4FDE0-FE28-B982-7855-4E8548D726AB}"/>
              </a:ext>
            </a:extLst>
          </p:cNvPr>
          <p:cNvSpPr txBox="1"/>
          <p:nvPr/>
        </p:nvSpPr>
        <p:spPr>
          <a:xfrm>
            <a:off x="3529176" y="4218342"/>
            <a:ext cx="2344806" cy="118532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lnSpc>
                <a:spcPct val="120000"/>
              </a:lnSpc>
              <a:defRPr sz="1600">
                <a:solidFill>
                  <a:srgbClr val="213438"/>
                </a:solidFill>
              </a:defRPr>
            </a:lvl1pPr>
          </a:lstStyle>
          <a:p>
            <a:pPr algn="ctr">
              <a:lnSpc>
                <a:spcPct val="130000"/>
              </a:lnSpc>
              <a:defRPr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在工作中，我能够严格的贯彻执行单位的各项规章制度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能够及时主动的帮助同事，与同事能够和睦相处</a:t>
            </a:r>
          </a:p>
        </p:txBody>
      </p:sp>
      <p:sp>
        <p:nvSpPr>
          <p:cNvPr id="27" name="椭圆 26">
            <a:extLst>
              <a:ext uri="{FF2B5EF4-FFF2-40B4-BE49-F238E27FC236}">
                <a16:creationId xmlns:a16="http://schemas.microsoft.com/office/drawing/2014/main" id="{CF4A47D6-328C-C313-B874-39B2F79E088F}"/>
              </a:ext>
            </a:extLst>
          </p:cNvPr>
          <p:cNvSpPr/>
          <p:nvPr/>
        </p:nvSpPr>
        <p:spPr>
          <a:xfrm>
            <a:off x="4105902" y="1671284"/>
            <a:ext cx="1191352" cy="1191352"/>
          </a:xfrm>
          <a:prstGeom prst="ellipse">
            <a:avLst/>
          </a:prstGeom>
          <a:gradFill flip="none" rotWithShape="1">
            <a:gsLst>
              <a:gs pos="58000">
                <a:schemeClr val="accent1">
                  <a:alpha val="0"/>
                </a:schemeClr>
              </a:gs>
              <a:gs pos="92000">
                <a:schemeClr val="accent1">
                  <a:alpha val="1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Black" panose="020B0A04020102020204" pitchFamily="34" charset="0"/>
              <a:ea typeface="阿里巴巴普惠体 2.0 55 Regular"/>
              <a:cs typeface="+mn-cs"/>
            </a:endParaRPr>
          </a:p>
        </p:txBody>
      </p:sp>
      <p:sp>
        <p:nvSpPr>
          <p:cNvPr id="29" name="椭圆 28">
            <a:extLst>
              <a:ext uri="{FF2B5EF4-FFF2-40B4-BE49-F238E27FC236}">
                <a16:creationId xmlns:a16="http://schemas.microsoft.com/office/drawing/2014/main" id="{82BA8D47-26DA-7CC1-C9C7-2583559FD075}"/>
              </a:ext>
            </a:extLst>
          </p:cNvPr>
          <p:cNvSpPr/>
          <p:nvPr/>
        </p:nvSpPr>
        <p:spPr>
          <a:xfrm>
            <a:off x="4238590" y="1805255"/>
            <a:ext cx="925976" cy="925976"/>
          </a:xfrm>
          <a:prstGeom prst="ellipse">
            <a:avLst/>
          </a:prstGeom>
          <a:gradFill>
            <a:gsLst>
              <a:gs pos="88000">
                <a:schemeClr val="accent2"/>
              </a:gs>
              <a:gs pos="0">
                <a:schemeClr val="accent1"/>
              </a:gs>
            </a:gsLst>
            <a:lin ang="2700000" scaled="0"/>
          </a:gradFill>
          <a:ln>
            <a:noFill/>
          </a:ln>
          <a:effectLst>
            <a:outerShdw blurRad="736600" dist="317500" dir="5400000" sx="73000" sy="73000" algn="ctr" rotWithShape="0">
              <a:schemeClr val="accent1">
                <a:alpha val="2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Black" panose="020B0A04020102020204" pitchFamily="34" charset="0"/>
              <a:ea typeface="阿里巴巴普惠体 2.0 55 Regular"/>
              <a:cs typeface="+mn-cs"/>
            </a:endParaRPr>
          </a:p>
        </p:txBody>
      </p:sp>
      <p:sp>
        <p:nvSpPr>
          <p:cNvPr id="31" name="椭圆 30">
            <a:extLst>
              <a:ext uri="{FF2B5EF4-FFF2-40B4-BE49-F238E27FC236}">
                <a16:creationId xmlns:a16="http://schemas.microsoft.com/office/drawing/2014/main" id="{ADDEFC98-79D7-4A39-4347-9B377D5C56C0}"/>
              </a:ext>
            </a:extLst>
          </p:cNvPr>
          <p:cNvSpPr/>
          <p:nvPr/>
        </p:nvSpPr>
        <p:spPr>
          <a:xfrm flipV="1">
            <a:off x="4038156" y="1603538"/>
            <a:ext cx="1326844" cy="1326844"/>
          </a:xfrm>
          <a:prstGeom prst="ellipse">
            <a:avLst/>
          </a:prstGeom>
          <a:noFill/>
          <a:ln w="3175">
            <a:gradFill>
              <a:gsLst>
                <a:gs pos="0">
                  <a:schemeClr val="accent1"/>
                </a:gs>
                <a:gs pos="87000">
                  <a:schemeClr val="accent1">
                    <a:alpha val="0"/>
                  </a:schemeClr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Black" panose="020B0A04020102020204" pitchFamily="34" charset="0"/>
              <a:ea typeface="阿里巴巴普惠体 2.0 55 Regular"/>
              <a:cs typeface="+mn-cs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8294C082-944C-4D4E-33E5-ECDCA5BCC0B2}"/>
              </a:ext>
            </a:extLst>
          </p:cNvPr>
          <p:cNvSpPr txBox="1"/>
          <p:nvPr/>
        </p:nvSpPr>
        <p:spPr>
          <a:xfrm>
            <a:off x="4303684" y="1955010"/>
            <a:ext cx="8194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Arial Black" panose="020B0A04020102020204" pitchFamily="34" charset="0"/>
              </a:rPr>
              <a:t>02</a:t>
            </a:r>
            <a:endParaRPr lang="zh-CN" altLang="en-US" sz="36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cxnSp>
        <p:nvCxnSpPr>
          <p:cNvPr id="35" name="直接连接符 34">
            <a:extLst>
              <a:ext uri="{FF2B5EF4-FFF2-40B4-BE49-F238E27FC236}">
                <a16:creationId xmlns:a16="http://schemas.microsoft.com/office/drawing/2014/main" id="{8BCB44C1-EE95-7CE7-C4B8-F12F4B1E15E8}"/>
              </a:ext>
            </a:extLst>
          </p:cNvPr>
          <p:cNvCxnSpPr>
            <a:cxnSpLocks/>
          </p:cNvCxnSpPr>
          <p:nvPr/>
        </p:nvCxnSpPr>
        <p:spPr>
          <a:xfrm>
            <a:off x="4404398" y="3986842"/>
            <a:ext cx="594360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矩形: 圆角 36">
            <a:extLst>
              <a:ext uri="{FF2B5EF4-FFF2-40B4-BE49-F238E27FC236}">
                <a16:creationId xmlns:a16="http://schemas.microsoft.com/office/drawing/2014/main" id="{B1A5D889-41C3-F1FF-19F4-C1924C10C68F}"/>
              </a:ext>
            </a:extLst>
          </p:cNvPr>
          <p:cNvSpPr/>
          <p:nvPr/>
        </p:nvSpPr>
        <p:spPr>
          <a:xfrm>
            <a:off x="6318020" y="1405636"/>
            <a:ext cx="2361236" cy="4317357"/>
          </a:xfrm>
          <a:prstGeom prst="roundRect">
            <a:avLst>
              <a:gd name="adj" fmla="val 6028"/>
            </a:avLst>
          </a:prstGeom>
          <a:solidFill>
            <a:schemeClr val="bg1"/>
          </a:solidFill>
          <a:ln w="3175">
            <a:solidFill>
              <a:schemeClr val="accent1"/>
            </a:solidFill>
          </a:ln>
          <a:effectLst>
            <a:reflection blurRad="63500" stA="34000" endPos="14000" dist="254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Black" panose="020B0A04020102020204" pitchFamily="34" charset="0"/>
              <a:ea typeface="阿里巴巴普惠体 2.0 55 Regular"/>
              <a:cs typeface="+mn-cs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56983DC1-D35B-A469-C6C8-BDFA4778E4D2}"/>
              </a:ext>
            </a:extLst>
          </p:cNvPr>
          <p:cNvSpPr txBox="1"/>
          <p:nvPr/>
        </p:nvSpPr>
        <p:spPr>
          <a:xfrm>
            <a:off x="6902962" y="3164204"/>
            <a:ext cx="1210588" cy="70788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000" dirty="0">
                <a:solidFill>
                  <a:schemeClr val="accent1"/>
                </a:solidFill>
                <a:latin typeface="微软雅黑 Bold" panose="020B0703020204020201" pitchFamily="34" charset="-122"/>
                <a:ea typeface="微软雅黑 Bold" panose="020B0703020204020201" pitchFamily="34" charset="-122"/>
              </a:rPr>
              <a:t>立足本职</a:t>
            </a:r>
            <a:endParaRPr lang="en-US" altLang="zh-CN" sz="2000" dirty="0">
              <a:solidFill>
                <a:schemeClr val="accent1"/>
              </a:solidFill>
              <a:latin typeface="微软雅黑 Bold" panose="020B0703020204020201" pitchFamily="34" charset="-122"/>
              <a:ea typeface="微软雅黑 Bold" panose="020B0703020204020201" pitchFamily="34" charset="-122"/>
            </a:endParaRPr>
          </a:p>
          <a:p>
            <a:pPr>
              <a:defRPr/>
            </a:pPr>
            <a:r>
              <a:rPr lang="zh-CN" altLang="en-US" sz="2000" dirty="0">
                <a:solidFill>
                  <a:schemeClr val="accent1"/>
                </a:solidFill>
                <a:latin typeface="微软雅黑 Bold" panose="020B0703020204020201" pitchFamily="34" charset="-122"/>
                <a:ea typeface="微软雅黑 Bold" panose="020B0703020204020201" pitchFamily="34" charset="-122"/>
              </a:rPr>
              <a:t>做好服务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9C95C4A7-DE69-781E-55DD-85EEA9B12655}"/>
              </a:ext>
            </a:extLst>
          </p:cNvPr>
          <p:cNvSpPr txBox="1"/>
          <p:nvPr/>
        </p:nvSpPr>
        <p:spPr>
          <a:xfrm>
            <a:off x="6326236" y="4218342"/>
            <a:ext cx="2344806" cy="90524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lnSpc>
                <a:spcPct val="120000"/>
              </a:lnSpc>
              <a:defRPr sz="1600">
                <a:solidFill>
                  <a:srgbClr val="213438"/>
                </a:solidFill>
              </a:defRPr>
            </a:lvl1pPr>
          </a:lstStyle>
          <a:p>
            <a:pPr marR="0" indent="0"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积极主动，主动承担，工作中任劳任怨，不计得失，扎实的做好了各项工作</a:t>
            </a:r>
          </a:p>
        </p:txBody>
      </p:sp>
      <p:sp>
        <p:nvSpPr>
          <p:cNvPr id="43" name="椭圆 42">
            <a:extLst>
              <a:ext uri="{FF2B5EF4-FFF2-40B4-BE49-F238E27FC236}">
                <a16:creationId xmlns:a16="http://schemas.microsoft.com/office/drawing/2014/main" id="{ED8AE3B1-E4E4-7036-5662-5046225B0EEF}"/>
              </a:ext>
            </a:extLst>
          </p:cNvPr>
          <p:cNvSpPr/>
          <p:nvPr/>
        </p:nvSpPr>
        <p:spPr>
          <a:xfrm>
            <a:off x="6902962" y="1671284"/>
            <a:ext cx="1191352" cy="1191352"/>
          </a:xfrm>
          <a:prstGeom prst="ellipse">
            <a:avLst/>
          </a:prstGeom>
          <a:gradFill flip="none" rotWithShape="1">
            <a:gsLst>
              <a:gs pos="58000">
                <a:schemeClr val="accent1">
                  <a:alpha val="0"/>
                </a:schemeClr>
              </a:gs>
              <a:gs pos="92000">
                <a:schemeClr val="accent1">
                  <a:alpha val="1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Black" panose="020B0A04020102020204" pitchFamily="34" charset="0"/>
              <a:ea typeface="阿里巴巴普惠体 2.0 55 Regular"/>
              <a:cs typeface="+mn-cs"/>
            </a:endParaRPr>
          </a:p>
        </p:txBody>
      </p:sp>
      <p:sp>
        <p:nvSpPr>
          <p:cNvPr id="45" name="椭圆 44">
            <a:extLst>
              <a:ext uri="{FF2B5EF4-FFF2-40B4-BE49-F238E27FC236}">
                <a16:creationId xmlns:a16="http://schemas.microsoft.com/office/drawing/2014/main" id="{FAD225E4-796E-6EFC-91B8-1A22F49765C4}"/>
              </a:ext>
            </a:extLst>
          </p:cNvPr>
          <p:cNvSpPr/>
          <p:nvPr/>
        </p:nvSpPr>
        <p:spPr>
          <a:xfrm>
            <a:off x="7035650" y="1805255"/>
            <a:ext cx="925976" cy="925976"/>
          </a:xfrm>
          <a:prstGeom prst="ellipse">
            <a:avLst/>
          </a:prstGeom>
          <a:gradFill>
            <a:gsLst>
              <a:gs pos="88000">
                <a:schemeClr val="accent2"/>
              </a:gs>
              <a:gs pos="0">
                <a:schemeClr val="accent1"/>
              </a:gs>
            </a:gsLst>
            <a:lin ang="2700000" scaled="0"/>
          </a:gradFill>
          <a:ln>
            <a:noFill/>
          </a:ln>
          <a:effectLst>
            <a:outerShdw blurRad="736600" dist="317500" dir="5400000" sx="73000" sy="73000" algn="ctr" rotWithShape="0">
              <a:schemeClr val="accent1">
                <a:alpha val="2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Arial Black" panose="020B0A04020102020204" pitchFamily="34" charset="0"/>
              <a:ea typeface="阿里巴巴普惠体 2.0 55 Regular"/>
            </a:endParaRPr>
          </a:p>
        </p:txBody>
      </p:sp>
      <p:sp>
        <p:nvSpPr>
          <p:cNvPr id="47" name="椭圆 46">
            <a:extLst>
              <a:ext uri="{FF2B5EF4-FFF2-40B4-BE49-F238E27FC236}">
                <a16:creationId xmlns:a16="http://schemas.microsoft.com/office/drawing/2014/main" id="{0DC4A494-4590-277A-64E7-08C5E9AD543F}"/>
              </a:ext>
            </a:extLst>
          </p:cNvPr>
          <p:cNvSpPr/>
          <p:nvPr/>
        </p:nvSpPr>
        <p:spPr>
          <a:xfrm flipV="1">
            <a:off x="6835216" y="1603538"/>
            <a:ext cx="1326844" cy="1326844"/>
          </a:xfrm>
          <a:prstGeom prst="ellipse">
            <a:avLst/>
          </a:prstGeom>
          <a:noFill/>
          <a:ln w="3175">
            <a:gradFill>
              <a:gsLst>
                <a:gs pos="0">
                  <a:schemeClr val="accent1"/>
                </a:gs>
                <a:gs pos="87000">
                  <a:schemeClr val="accent1">
                    <a:alpha val="0"/>
                  </a:schemeClr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Black" panose="020B0A04020102020204" pitchFamily="34" charset="0"/>
              <a:ea typeface="阿里巴巴普惠体 2.0 55 Regular"/>
              <a:cs typeface="+mn-cs"/>
            </a:endParaRP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43DA298A-CD1A-12C6-CBAF-F4E4E68FD8BC}"/>
              </a:ext>
            </a:extLst>
          </p:cNvPr>
          <p:cNvSpPr txBox="1"/>
          <p:nvPr/>
        </p:nvSpPr>
        <p:spPr>
          <a:xfrm>
            <a:off x="7215848" y="2122099"/>
            <a:ext cx="577304" cy="319683"/>
          </a:xfrm>
          <a:custGeom>
            <a:avLst/>
            <a:gdLst/>
            <a:ahLst/>
            <a:cxnLst/>
            <a:rect l="l" t="t" r="r" b="b"/>
            <a:pathLst>
              <a:path w="577304" h="319683">
                <a:moveTo>
                  <a:pt x="133499" y="65857"/>
                </a:moveTo>
                <a:cubicBezTo>
                  <a:pt x="123676" y="65857"/>
                  <a:pt x="115863" y="71661"/>
                  <a:pt x="110058" y="83270"/>
                </a:cubicBezTo>
                <a:cubicBezTo>
                  <a:pt x="104105" y="95027"/>
                  <a:pt x="101129" y="120551"/>
                  <a:pt x="101129" y="159842"/>
                </a:cubicBezTo>
                <a:cubicBezTo>
                  <a:pt x="101129" y="198686"/>
                  <a:pt x="104031" y="224061"/>
                  <a:pt x="109835" y="235967"/>
                </a:cubicBezTo>
                <a:cubicBezTo>
                  <a:pt x="115639" y="248023"/>
                  <a:pt x="123676" y="254050"/>
                  <a:pt x="133945" y="254050"/>
                </a:cubicBezTo>
                <a:cubicBezTo>
                  <a:pt x="144363" y="254050"/>
                  <a:pt x="152326" y="247725"/>
                  <a:pt x="157832" y="235074"/>
                </a:cubicBezTo>
                <a:cubicBezTo>
                  <a:pt x="163339" y="222722"/>
                  <a:pt x="166092" y="197644"/>
                  <a:pt x="166092" y="159842"/>
                </a:cubicBezTo>
                <a:cubicBezTo>
                  <a:pt x="166092" y="120551"/>
                  <a:pt x="163190" y="95027"/>
                  <a:pt x="157386" y="83270"/>
                </a:cubicBezTo>
                <a:cubicBezTo>
                  <a:pt x="151433" y="71661"/>
                  <a:pt x="143470" y="65857"/>
                  <a:pt x="133499" y="65857"/>
                </a:cubicBezTo>
                <a:close/>
                <a:moveTo>
                  <a:pt x="443582" y="0"/>
                </a:moveTo>
                <a:cubicBezTo>
                  <a:pt x="484510" y="0"/>
                  <a:pt x="515168" y="8335"/>
                  <a:pt x="535558" y="25004"/>
                </a:cubicBezTo>
                <a:cubicBezTo>
                  <a:pt x="555947" y="41821"/>
                  <a:pt x="566142" y="62508"/>
                  <a:pt x="566142" y="87065"/>
                </a:cubicBezTo>
                <a:cubicBezTo>
                  <a:pt x="566142" y="101799"/>
                  <a:pt x="561826" y="114896"/>
                  <a:pt x="553194" y="126356"/>
                </a:cubicBezTo>
                <a:cubicBezTo>
                  <a:pt x="544562" y="137964"/>
                  <a:pt x="532879" y="146001"/>
                  <a:pt x="518145" y="150466"/>
                </a:cubicBezTo>
                <a:cubicBezTo>
                  <a:pt x="536749" y="154484"/>
                  <a:pt x="551259" y="163042"/>
                  <a:pt x="561677" y="176139"/>
                </a:cubicBezTo>
                <a:cubicBezTo>
                  <a:pt x="572095" y="189235"/>
                  <a:pt x="577304" y="205086"/>
                  <a:pt x="577304" y="223689"/>
                </a:cubicBezTo>
                <a:cubicBezTo>
                  <a:pt x="577304" y="253455"/>
                  <a:pt x="564951" y="276895"/>
                  <a:pt x="540246" y="294010"/>
                </a:cubicBezTo>
                <a:cubicBezTo>
                  <a:pt x="515541" y="311126"/>
                  <a:pt x="483022" y="319683"/>
                  <a:pt x="442689" y="319683"/>
                </a:cubicBezTo>
                <a:cubicBezTo>
                  <a:pt x="402059" y="319683"/>
                  <a:pt x="370210" y="310828"/>
                  <a:pt x="347141" y="293117"/>
                </a:cubicBezTo>
                <a:cubicBezTo>
                  <a:pt x="324371" y="275556"/>
                  <a:pt x="312390" y="248320"/>
                  <a:pt x="311200" y="211411"/>
                </a:cubicBezTo>
                <a:lnTo>
                  <a:pt x="391567" y="205383"/>
                </a:lnTo>
                <a:cubicBezTo>
                  <a:pt x="392906" y="238423"/>
                  <a:pt x="408310" y="254943"/>
                  <a:pt x="437778" y="254943"/>
                </a:cubicBezTo>
                <a:cubicBezTo>
                  <a:pt x="450577" y="254943"/>
                  <a:pt x="460102" y="251446"/>
                  <a:pt x="466353" y="244451"/>
                </a:cubicBezTo>
                <a:cubicBezTo>
                  <a:pt x="472455" y="237456"/>
                  <a:pt x="475506" y="228973"/>
                  <a:pt x="475506" y="219001"/>
                </a:cubicBezTo>
                <a:cubicBezTo>
                  <a:pt x="475506" y="193700"/>
                  <a:pt x="458614" y="180455"/>
                  <a:pt x="424830" y="179264"/>
                </a:cubicBezTo>
                <a:lnTo>
                  <a:pt x="424830" y="128811"/>
                </a:lnTo>
                <a:cubicBezTo>
                  <a:pt x="435248" y="128811"/>
                  <a:pt x="445070" y="125760"/>
                  <a:pt x="454298" y="119658"/>
                </a:cubicBezTo>
                <a:cubicBezTo>
                  <a:pt x="463376" y="113705"/>
                  <a:pt x="467916" y="104850"/>
                  <a:pt x="467916" y="93092"/>
                </a:cubicBezTo>
                <a:cubicBezTo>
                  <a:pt x="467916" y="83567"/>
                  <a:pt x="464939" y="75903"/>
                  <a:pt x="458986" y="70099"/>
                </a:cubicBezTo>
                <a:cubicBezTo>
                  <a:pt x="452884" y="64443"/>
                  <a:pt x="444847" y="61615"/>
                  <a:pt x="434876" y="61615"/>
                </a:cubicBezTo>
                <a:cubicBezTo>
                  <a:pt x="413593" y="61615"/>
                  <a:pt x="402133" y="73373"/>
                  <a:pt x="400496" y="96888"/>
                </a:cubicBezTo>
                <a:lnTo>
                  <a:pt x="316557" y="92423"/>
                </a:lnTo>
                <a:cubicBezTo>
                  <a:pt x="318343" y="61466"/>
                  <a:pt x="330398" y="38324"/>
                  <a:pt x="352723" y="22994"/>
                </a:cubicBezTo>
                <a:cubicBezTo>
                  <a:pt x="374898" y="7665"/>
                  <a:pt x="405184" y="0"/>
                  <a:pt x="443582" y="0"/>
                </a:cubicBezTo>
                <a:close/>
                <a:moveTo>
                  <a:pt x="133499" y="0"/>
                </a:moveTo>
                <a:cubicBezTo>
                  <a:pt x="171301" y="0"/>
                  <a:pt x="203076" y="14437"/>
                  <a:pt x="228823" y="43309"/>
                </a:cubicBezTo>
                <a:cubicBezTo>
                  <a:pt x="254422" y="72182"/>
                  <a:pt x="267221" y="111026"/>
                  <a:pt x="267221" y="159842"/>
                </a:cubicBezTo>
                <a:cubicBezTo>
                  <a:pt x="267221" y="211188"/>
                  <a:pt x="253975" y="250627"/>
                  <a:pt x="227484" y="278160"/>
                </a:cubicBezTo>
                <a:cubicBezTo>
                  <a:pt x="200992" y="305842"/>
                  <a:pt x="169664" y="319683"/>
                  <a:pt x="133499" y="319683"/>
                </a:cubicBezTo>
                <a:cubicBezTo>
                  <a:pt x="95845" y="319683"/>
                  <a:pt x="64145" y="305247"/>
                  <a:pt x="38398" y="276374"/>
                </a:cubicBezTo>
                <a:cubicBezTo>
                  <a:pt x="12799" y="247650"/>
                  <a:pt x="0" y="208806"/>
                  <a:pt x="0" y="159842"/>
                </a:cubicBezTo>
                <a:cubicBezTo>
                  <a:pt x="0" y="109091"/>
                  <a:pt x="13171" y="69801"/>
                  <a:pt x="39514" y="41970"/>
                </a:cubicBezTo>
                <a:cubicBezTo>
                  <a:pt x="65856" y="13990"/>
                  <a:pt x="97185" y="0"/>
                  <a:pt x="13349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36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cxnSp>
        <p:nvCxnSpPr>
          <p:cNvPr id="51" name="直接连接符 50">
            <a:extLst>
              <a:ext uri="{FF2B5EF4-FFF2-40B4-BE49-F238E27FC236}">
                <a16:creationId xmlns:a16="http://schemas.microsoft.com/office/drawing/2014/main" id="{B4E4FA14-24CD-AD0D-D466-CC6641DF4B9E}"/>
              </a:ext>
            </a:extLst>
          </p:cNvPr>
          <p:cNvCxnSpPr>
            <a:cxnSpLocks/>
          </p:cNvCxnSpPr>
          <p:nvPr/>
        </p:nvCxnSpPr>
        <p:spPr>
          <a:xfrm>
            <a:off x="7201458" y="3986842"/>
            <a:ext cx="594360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矩形: 圆角 52">
            <a:extLst>
              <a:ext uri="{FF2B5EF4-FFF2-40B4-BE49-F238E27FC236}">
                <a16:creationId xmlns:a16="http://schemas.microsoft.com/office/drawing/2014/main" id="{8EC7DCE1-1C1D-9A78-0B03-53E1097B1310}"/>
              </a:ext>
            </a:extLst>
          </p:cNvPr>
          <p:cNvSpPr/>
          <p:nvPr/>
        </p:nvSpPr>
        <p:spPr>
          <a:xfrm>
            <a:off x="9115081" y="1405636"/>
            <a:ext cx="2361236" cy="4317357"/>
          </a:xfrm>
          <a:prstGeom prst="roundRect">
            <a:avLst>
              <a:gd name="adj" fmla="val 6028"/>
            </a:avLst>
          </a:prstGeom>
          <a:solidFill>
            <a:schemeClr val="bg1"/>
          </a:solidFill>
          <a:ln w="3175">
            <a:solidFill>
              <a:schemeClr val="accent1"/>
            </a:solidFill>
          </a:ln>
          <a:effectLst>
            <a:reflection blurRad="63500" stA="34000" endPos="14000" dist="254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Black" panose="020B0A04020102020204" pitchFamily="34" charset="0"/>
              <a:ea typeface="阿里巴巴普惠体 2.0 55 Regular"/>
              <a:cs typeface="+mn-cs"/>
            </a:endParaRP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0DFBBE54-B5B3-EF67-01AA-ECD262297EC9}"/>
              </a:ext>
            </a:extLst>
          </p:cNvPr>
          <p:cNvSpPr txBox="1"/>
          <p:nvPr/>
        </p:nvSpPr>
        <p:spPr>
          <a:xfrm>
            <a:off x="9177444" y="3164204"/>
            <a:ext cx="2236511" cy="70788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indent="0" algn="ctr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accent1"/>
                </a:solidFill>
                <a:latin typeface="微软雅黑 Bold" panose="020B0703020204020201" pitchFamily="34" charset="-122"/>
                <a:ea typeface="微软雅黑 Bold" panose="020B0703020204020201" pitchFamily="34" charset="-122"/>
              </a:rPr>
              <a:t>扎实认真做好</a:t>
            </a:r>
            <a:endParaRPr lang="en-US" altLang="zh-CN" sz="2000" dirty="0">
              <a:solidFill>
                <a:schemeClr val="accent1"/>
              </a:solidFill>
              <a:latin typeface="微软雅黑 Bold" panose="020B0703020204020201" pitchFamily="34" charset="-122"/>
              <a:ea typeface="微软雅黑 Bold" panose="020B0703020204020201" pitchFamily="34" charset="-122"/>
            </a:endParaRPr>
          </a:p>
          <a:p>
            <a:pPr marR="0" indent="0" algn="ctr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schemeClr val="accent1"/>
                </a:solidFill>
                <a:latin typeface="微软雅黑 Bold" panose="020B0703020204020201" pitchFamily="34" charset="-122"/>
                <a:ea typeface="微软雅黑 Bold" panose="020B0703020204020201" pitchFamily="34" charset="-122"/>
              </a:rPr>
              <a:t>工程效能督查工作</a:t>
            </a: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id="{12407000-3FE9-3CBB-4BFB-91EFECEF4AFD}"/>
              </a:ext>
            </a:extLst>
          </p:cNvPr>
          <p:cNvSpPr txBox="1"/>
          <p:nvPr/>
        </p:nvSpPr>
        <p:spPr>
          <a:xfrm>
            <a:off x="9123297" y="4218342"/>
            <a:ext cx="2344806" cy="90524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lnSpc>
                <a:spcPct val="120000"/>
              </a:lnSpc>
              <a:defRPr sz="1600">
                <a:solidFill>
                  <a:srgbClr val="213438"/>
                </a:solidFill>
              </a:defRPr>
            </a:lvl1pPr>
          </a:lstStyle>
          <a:p>
            <a:pPr marR="0" indent="0" 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工程效能督查是我本职工作中的重点内容，对我而言，心中始终始终紧绷这根弦</a:t>
            </a:r>
          </a:p>
        </p:txBody>
      </p:sp>
      <p:sp>
        <p:nvSpPr>
          <p:cNvPr id="59" name="椭圆 58">
            <a:extLst>
              <a:ext uri="{FF2B5EF4-FFF2-40B4-BE49-F238E27FC236}">
                <a16:creationId xmlns:a16="http://schemas.microsoft.com/office/drawing/2014/main" id="{95234E44-B6CD-AE51-8637-C0860F18A263}"/>
              </a:ext>
            </a:extLst>
          </p:cNvPr>
          <p:cNvSpPr/>
          <p:nvPr/>
        </p:nvSpPr>
        <p:spPr>
          <a:xfrm>
            <a:off x="9700023" y="1671284"/>
            <a:ext cx="1191352" cy="1191352"/>
          </a:xfrm>
          <a:prstGeom prst="ellipse">
            <a:avLst/>
          </a:prstGeom>
          <a:gradFill flip="none" rotWithShape="1">
            <a:gsLst>
              <a:gs pos="58000">
                <a:schemeClr val="accent1">
                  <a:alpha val="0"/>
                </a:schemeClr>
              </a:gs>
              <a:gs pos="92000">
                <a:schemeClr val="accent1">
                  <a:alpha val="1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Black" panose="020B0A04020102020204" pitchFamily="34" charset="0"/>
              <a:ea typeface="阿里巴巴普惠体 2.0 55 Regular"/>
              <a:cs typeface="+mn-cs"/>
            </a:endParaRPr>
          </a:p>
        </p:txBody>
      </p:sp>
      <p:sp>
        <p:nvSpPr>
          <p:cNvPr id="61" name="椭圆 60">
            <a:extLst>
              <a:ext uri="{FF2B5EF4-FFF2-40B4-BE49-F238E27FC236}">
                <a16:creationId xmlns:a16="http://schemas.microsoft.com/office/drawing/2014/main" id="{996B0168-9E32-9018-ED99-A3B0A226D680}"/>
              </a:ext>
            </a:extLst>
          </p:cNvPr>
          <p:cNvSpPr/>
          <p:nvPr/>
        </p:nvSpPr>
        <p:spPr>
          <a:xfrm>
            <a:off x="9832711" y="1805255"/>
            <a:ext cx="925976" cy="925976"/>
          </a:xfrm>
          <a:prstGeom prst="ellipse">
            <a:avLst/>
          </a:prstGeom>
          <a:gradFill>
            <a:gsLst>
              <a:gs pos="88000">
                <a:schemeClr val="accent2"/>
              </a:gs>
              <a:gs pos="0">
                <a:schemeClr val="accent1"/>
              </a:gs>
            </a:gsLst>
            <a:lin ang="2700000" scaled="0"/>
          </a:gradFill>
          <a:ln>
            <a:noFill/>
          </a:ln>
          <a:effectLst>
            <a:outerShdw blurRad="736600" dist="317500" dir="5400000" sx="73000" sy="73000" algn="ctr" rotWithShape="0">
              <a:schemeClr val="accent1">
                <a:alpha val="2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latin typeface="Arial Black" panose="020B0A04020102020204" pitchFamily="34" charset="0"/>
              <a:ea typeface="阿里巴巴普惠体 2.0 55 Regular"/>
            </a:endParaRPr>
          </a:p>
        </p:txBody>
      </p:sp>
      <p:sp>
        <p:nvSpPr>
          <p:cNvPr id="63" name="椭圆 62">
            <a:extLst>
              <a:ext uri="{FF2B5EF4-FFF2-40B4-BE49-F238E27FC236}">
                <a16:creationId xmlns:a16="http://schemas.microsoft.com/office/drawing/2014/main" id="{7EDA18F9-EC61-DFEA-4F3B-C9F431BE0DAD}"/>
              </a:ext>
            </a:extLst>
          </p:cNvPr>
          <p:cNvSpPr/>
          <p:nvPr/>
        </p:nvSpPr>
        <p:spPr>
          <a:xfrm flipV="1">
            <a:off x="9632277" y="1603538"/>
            <a:ext cx="1326844" cy="1326844"/>
          </a:xfrm>
          <a:prstGeom prst="ellipse">
            <a:avLst/>
          </a:prstGeom>
          <a:noFill/>
          <a:ln w="3175">
            <a:gradFill>
              <a:gsLst>
                <a:gs pos="0">
                  <a:schemeClr val="accent1"/>
                </a:gs>
                <a:gs pos="87000">
                  <a:schemeClr val="accent1">
                    <a:alpha val="0"/>
                  </a:schemeClr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 Black" panose="020B0A04020102020204" pitchFamily="34" charset="0"/>
              <a:ea typeface="阿里巴巴普惠体 2.0 55 Regular"/>
              <a:cs typeface="+mn-cs"/>
            </a:endParaRPr>
          </a:p>
        </p:txBody>
      </p:sp>
      <p:sp>
        <p:nvSpPr>
          <p:cNvPr id="65" name="文本框 64">
            <a:extLst>
              <a:ext uri="{FF2B5EF4-FFF2-40B4-BE49-F238E27FC236}">
                <a16:creationId xmlns:a16="http://schemas.microsoft.com/office/drawing/2014/main" id="{C1DE9196-0A0E-A01E-7486-0432FA46DDF3}"/>
              </a:ext>
            </a:extLst>
          </p:cNvPr>
          <p:cNvSpPr txBox="1"/>
          <p:nvPr/>
        </p:nvSpPr>
        <p:spPr>
          <a:xfrm>
            <a:off x="9897805" y="1955010"/>
            <a:ext cx="8194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Arial Black" panose="020B0A04020102020204" pitchFamily="34" charset="0"/>
              </a:rPr>
              <a:t>04</a:t>
            </a:r>
            <a:endParaRPr lang="zh-CN" altLang="en-US" sz="36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cxnSp>
        <p:nvCxnSpPr>
          <p:cNvPr id="67" name="直接连接符 66">
            <a:extLst>
              <a:ext uri="{FF2B5EF4-FFF2-40B4-BE49-F238E27FC236}">
                <a16:creationId xmlns:a16="http://schemas.microsoft.com/office/drawing/2014/main" id="{ECDC5CF1-9192-03DB-0385-B5258465603D}"/>
              </a:ext>
            </a:extLst>
          </p:cNvPr>
          <p:cNvCxnSpPr>
            <a:cxnSpLocks/>
          </p:cNvCxnSpPr>
          <p:nvPr/>
        </p:nvCxnSpPr>
        <p:spPr>
          <a:xfrm>
            <a:off x="9998519" y="3986842"/>
            <a:ext cx="594360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标题 2">
            <a:extLst>
              <a:ext uri="{FF2B5EF4-FFF2-40B4-BE49-F238E27FC236}">
                <a16:creationId xmlns:a16="http://schemas.microsoft.com/office/drawing/2014/main" id="{0982DF53-FD8B-F3E5-EF0F-7EF4E89776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能源互联的实施背景</a:t>
            </a:r>
          </a:p>
        </p:txBody>
      </p:sp>
    </p:spTree>
    <p:extLst>
      <p:ext uri="{BB962C8B-B14F-4D97-AF65-F5344CB8AC3E}">
        <p14:creationId xmlns:p14="http://schemas.microsoft.com/office/powerpoint/2010/main" val="8162690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82746F1F-80F7-ACA8-247B-59717480D670}"/>
              </a:ext>
            </a:extLst>
          </p:cNvPr>
          <p:cNvGrpSpPr/>
          <p:nvPr/>
        </p:nvGrpSpPr>
        <p:grpSpPr>
          <a:xfrm rot="10800000">
            <a:off x="5810547" y="5933373"/>
            <a:ext cx="536828" cy="87372"/>
            <a:chOff x="6749798" y="5851669"/>
            <a:chExt cx="1352719" cy="220164"/>
          </a:xfrm>
          <a:gradFill flip="none" rotWithShape="1">
            <a:gsLst>
              <a:gs pos="0">
                <a:schemeClr val="accent1"/>
              </a:gs>
              <a:gs pos="100000">
                <a:schemeClr val="accent1">
                  <a:alpha val="35000"/>
                </a:schemeClr>
              </a:gs>
            </a:gsLst>
            <a:lin ang="10800000" scaled="1"/>
            <a:tileRect/>
          </a:gradFill>
        </p:grpSpPr>
        <p:sp>
          <p:nvSpPr>
            <p:cNvPr id="5" name="椭圆 4">
              <a:extLst>
                <a:ext uri="{FF2B5EF4-FFF2-40B4-BE49-F238E27FC236}">
                  <a16:creationId xmlns:a16="http://schemas.microsoft.com/office/drawing/2014/main" id="{F09A0E3D-1242-ADD3-10CA-68C7765703F6}"/>
                </a:ext>
              </a:extLst>
            </p:cNvPr>
            <p:cNvSpPr/>
            <p:nvPr/>
          </p:nvSpPr>
          <p:spPr>
            <a:xfrm>
              <a:off x="7146086" y="5851669"/>
              <a:ext cx="220164" cy="22016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BF0F1746-9B01-99BC-BB74-422CF0F965EB}"/>
                </a:ext>
              </a:extLst>
            </p:cNvPr>
            <p:cNvSpPr/>
            <p:nvPr/>
          </p:nvSpPr>
          <p:spPr>
            <a:xfrm>
              <a:off x="7542374" y="5851669"/>
              <a:ext cx="560143" cy="220164"/>
            </a:xfrm>
            <a:custGeom>
              <a:avLst/>
              <a:gdLst>
                <a:gd name="connsiteX0" fmla="*/ 110082 w 560143"/>
                <a:gd name="connsiteY0" fmla="*/ 0 h 220164"/>
                <a:gd name="connsiteX1" fmla="*/ 187922 w 560143"/>
                <a:gd name="connsiteY1" fmla="*/ 32242 h 220164"/>
                <a:gd name="connsiteX2" fmla="*/ 195077 w 560143"/>
                <a:gd name="connsiteY2" fmla="*/ 42855 h 220164"/>
                <a:gd name="connsiteX3" fmla="*/ 195958 w 560143"/>
                <a:gd name="connsiteY3" fmla="*/ 41549 h 220164"/>
                <a:gd name="connsiteX4" fmla="*/ 202231 w 560143"/>
                <a:gd name="connsiteY4" fmla="*/ 50853 h 220164"/>
                <a:gd name="connsiteX5" fmla="*/ 280071 w 560143"/>
                <a:gd name="connsiteY5" fmla="*/ 83095 h 220164"/>
                <a:gd name="connsiteX6" fmla="*/ 357911 w 560143"/>
                <a:gd name="connsiteY6" fmla="*/ 50853 h 220164"/>
                <a:gd name="connsiteX7" fmla="*/ 364185 w 560143"/>
                <a:gd name="connsiteY7" fmla="*/ 41547 h 220164"/>
                <a:gd name="connsiteX8" fmla="*/ 365067 w 560143"/>
                <a:gd name="connsiteY8" fmla="*/ 42854 h 220164"/>
                <a:gd name="connsiteX9" fmla="*/ 372221 w 560143"/>
                <a:gd name="connsiteY9" fmla="*/ 32242 h 220164"/>
                <a:gd name="connsiteX10" fmla="*/ 450061 w 560143"/>
                <a:gd name="connsiteY10" fmla="*/ 0 h 220164"/>
                <a:gd name="connsiteX11" fmla="*/ 560143 w 560143"/>
                <a:gd name="connsiteY11" fmla="*/ 110082 h 220164"/>
                <a:gd name="connsiteX12" fmla="*/ 450061 w 560143"/>
                <a:gd name="connsiteY12" fmla="*/ 220164 h 220164"/>
                <a:gd name="connsiteX13" fmla="*/ 372221 w 560143"/>
                <a:gd name="connsiteY13" fmla="*/ 187922 h 220164"/>
                <a:gd name="connsiteX14" fmla="*/ 365067 w 560143"/>
                <a:gd name="connsiteY14" fmla="*/ 177310 h 220164"/>
                <a:gd name="connsiteX15" fmla="*/ 364453 w 560143"/>
                <a:gd name="connsiteY15" fmla="*/ 178222 h 220164"/>
                <a:gd name="connsiteX16" fmla="*/ 357912 w 560143"/>
                <a:gd name="connsiteY16" fmla="*/ 168520 h 220164"/>
                <a:gd name="connsiteX17" fmla="*/ 280072 w 560143"/>
                <a:gd name="connsiteY17" fmla="*/ 136278 h 220164"/>
                <a:gd name="connsiteX18" fmla="*/ 202232 w 560143"/>
                <a:gd name="connsiteY18" fmla="*/ 168520 h 220164"/>
                <a:gd name="connsiteX19" fmla="*/ 195691 w 560143"/>
                <a:gd name="connsiteY19" fmla="*/ 178222 h 220164"/>
                <a:gd name="connsiteX20" fmla="*/ 195077 w 560143"/>
                <a:gd name="connsiteY20" fmla="*/ 177310 h 220164"/>
                <a:gd name="connsiteX21" fmla="*/ 187922 w 560143"/>
                <a:gd name="connsiteY21" fmla="*/ 187922 h 220164"/>
                <a:gd name="connsiteX22" fmla="*/ 110082 w 560143"/>
                <a:gd name="connsiteY22" fmla="*/ 220164 h 220164"/>
                <a:gd name="connsiteX23" fmla="*/ 0 w 560143"/>
                <a:gd name="connsiteY23" fmla="*/ 110082 h 220164"/>
                <a:gd name="connsiteX24" fmla="*/ 110082 w 560143"/>
                <a:gd name="connsiteY24" fmla="*/ 0 h 2201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560143" h="220164">
                  <a:moveTo>
                    <a:pt x="110082" y="0"/>
                  </a:moveTo>
                  <a:cubicBezTo>
                    <a:pt x="140481" y="0"/>
                    <a:pt x="168001" y="12322"/>
                    <a:pt x="187922" y="32242"/>
                  </a:cubicBezTo>
                  <a:lnTo>
                    <a:pt x="195077" y="42855"/>
                  </a:lnTo>
                  <a:lnTo>
                    <a:pt x="195958" y="41549"/>
                  </a:lnTo>
                  <a:lnTo>
                    <a:pt x="202231" y="50853"/>
                  </a:lnTo>
                  <a:cubicBezTo>
                    <a:pt x="222152" y="70774"/>
                    <a:pt x="249673" y="83095"/>
                    <a:pt x="280071" y="83095"/>
                  </a:cubicBezTo>
                  <a:cubicBezTo>
                    <a:pt x="310470" y="83095"/>
                    <a:pt x="337990" y="70774"/>
                    <a:pt x="357911" y="50853"/>
                  </a:cubicBezTo>
                  <a:lnTo>
                    <a:pt x="364185" y="41547"/>
                  </a:lnTo>
                  <a:lnTo>
                    <a:pt x="365067" y="42854"/>
                  </a:lnTo>
                  <a:lnTo>
                    <a:pt x="372221" y="32242"/>
                  </a:lnTo>
                  <a:cubicBezTo>
                    <a:pt x="392142" y="12322"/>
                    <a:pt x="419662" y="0"/>
                    <a:pt x="450061" y="0"/>
                  </a:cubicBezTo>
                  <a:cubicBezTo>
                    <a:pt x="510858" y="0"/>
                    <a:pt x="560143" y="49285"/>
                    <a:pt x="560143" y="110082"/>
                  </a:cubicBezTo>
                  <a:cubicBezTo>
                    <a:pt x="560143" y="170879"/>
                    <a:pt x="510858" y="220164"/>
                    <a:pt x="450061" y="220164"/>
                  </a:cubicBezTo>
                  <a:cubicBezTo>
                    <a:pt x="419662" y="220164"/>
                    <a:pt x="392142" y="207843"/>
                    <a:pt x="372221" y="187922"/>
                  </a:cubicBezTo>
                  <a:lnTo>
                    <a:pt x="365067" y="177310"/>
                  </a:lnTo>
                  <a:lnTo>
                    <a:pt x="364453" y="178222"/>
                  </a:lnTo>
                  <a:lnTo>
                    <a:pt x="357912" y="168520"/>
                  </a:lnTo>
                  <a:cubicBezTo>
                    <a:pt x="337991" y="148600"/>
                    <a:pt x="310470" y="136278"/>
                    <a:pt x="280072" y="136278"/>
                  </a:cubicBezTo>
                  <a:cubicBezTo>
                    <a:pt x="249674" y="136278"/>
                    <a:pt x="222153" y="148600"/>
                    <a:pt x="202232" y="168520"/>
                  </a:cubicBezTo>
                  <a:lnTo>
                    <a:pt x="195691" y="178222"/>
                  </a:lnTo>
                  <a:lnTo>
                    <a:pt x="195077" y="177310"/>
                  </a:lnTo>
                  <a:lnTo>
                    <a:pt x="187922" y="187922"/>
                  </a:lnTo>
                  <a:cubicBezTo>
                    <a:pt x="168001" y="207843"/>
                    <a:pt x="140481" y="220164"/>
                    <a:pt x="110082" y="220164"/>
                  </a:cubicBezTo>
                  <a:cubicBezTo>
                    <a:pt x="49285" y="220164"/>
                    <a:pt x="0" y="170879"/>
                    <a:pt x="0" y="110082"/>
                  </a:cubicBezTo>
                  <a:cubicBezTo>
                    <a:pt x="0" y="49285"/>
                    <a:pt x="49285" y="0"/>
                    <a:pt x="110082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0EBBFB40-A94F-8F62-BD3B-D9569DB6DC50}"/>
                </a:ext>
              </a:extLst>
            </p:cNvPr>
            <p:cNvSpPr/>
            <p:nvPr/>
          </p:nvSpPr>
          <p:spPr>
            <a:xfrm>
              <a:off x="6749798" y="5851669"/>
              <a:ext cx="220164" cy="22016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sp>
        <p:nvSpPr>
          <p:cNvPr id="8" name="矩形 7">
            <a:extLst>
              <a:ext uri="{FF2B5EF4-FFF2-40B4-BE49-F238E27FC236}">
                <a16:creationId xmlns:a16="http://schemas.microsoft.com/office/drawing/2014/main" id="{EA3F2454-D1BF-2BAE-D997-A9934553F93B}"/>
              </a:ext>
            </a:extLst>
          </p:cNvPr>
          <p:cNvSpPr/>
          <p:nvPr/>
        </p:nvSpPr>
        <p:spPr>
          <a:xfrm>
            <a:off x="1122582" y="1700784"/>
            <a:ext cx="3037387" cy="357476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55600" dist="88900" dir="2700000" algn="tl" rotWithShape="0">
              <a:schemeClr val="accent1"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01DF5E28-719C-6495-7C85-64BD91581875}"/>
              </a:ext>
            </a:extLst>
          </p:cNvPr>
          <p:cNvSpPr/>
          <p:nvPr/>
        </p:nvSpPr>
        <p:spPr>
          <a:xfrm>
            <a:off x="1401766" y="3215619"/>
            <a:ext cx="2649046" cy="29803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defRPr/>
            </a:pPr>
            <a:r>
              <a:rPr lang="zh-CN" altLang="en-US" dirty="0">
                <a:solidFill>
                  <a:schemeClr val="accent1"/>
                </a:solidFill>
                <a:latin typeface="+mj-ea"/>
                <a:ea typeface="+mj-ea"/>
                <a:cs typeface="OPPOSans m" panose="00020600040101010101" pitchFamily="18" charset="-122"/>
              </a:rPr>
              <a:t>总体目标顺利完成</a:t>
            </a:r>
            <a:endParaRPr lang="en-US" altLang="zh-CN" dirty="0">
              <a:solidFill>
                <a:schemeClr val="accent1"/>
              </a:solidFill>
              <a:latin typeface="+mj-ea"/>
              <a:ea typeface="+mj-ea"/>
              <a:cs typeface="OPPOSans m" panose="00020600040101010101" pitchFamily="18" charset="-122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943135E2-C02B-F443-9300-0EF10BC02AC4}"/>
              </a:ext>
            </a:extLst>
          </p:cNvPr>
          <p:cNvSpPr/>
          <p:nvPr/>
        </p:nvSpPr>
        <p:spPr>
          <a:xfrm>
            <a:off x="1401766" y="3806457"/>
            <a:ext cx="2388245" cy="9314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ea"/>
              </a:rPr>
              <a:t>部门在公司领导下，在部门员工的不懈努力下，顺利完成了工作目标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ea"/>
              <a:cs typeface="OPPOSans m" panose="00020600040101010101" pitchFamily="18" charset="-122"/>
            </a:endParaRPr>
          </a:p>
        </p:txBody>
      </p:sp>
      <p:sp>
        <p:nvSpPr>
          <p:cNvPr id="11" name="直角三角形 10">
            <a:extLst>
              <a:ext uri="{FF2B5EF4-FFF2-40B4-BE49-F238E27FC236}">
                <a16:creationId xmlns:a16="http://schemas.microsoft.com/office/drawing/2014/main" id="{2F8B4726-3F45-6C37-0CE6-7F6469BF4FC4}"/>
              </a:ext>
            </a:extLst>
          </p:cNvPr>
          <p:cNvSpPr/>
          <p:nvPr/>
        </p:nvSpPr>
        <p:spPr>
          <a:xfrm flipH="1" flipV="1">
            <a:off x="1065075" y="5275545"/>
            <a:ext cx="3094894" cy="81240"/>
          </a:xfrm>
          <a:prstGeom prst="rtTriangle">
            <a:avLst/>
          </a:prstGeom>
          <a:gradFill flip="none" rotWithShape="1">
            <a:gsLst>
              <a:gs pos="0">
                <a:schemeClr val="bg1">
                  <a:lumMod val="75000"/>
                  <a:alpha val="43000"/>
                </a:schemeClr>
              </a:gs>
              <a:gs pos="100000">
                <a:schemeClr val="tx1">
                  <a:lumMod val="50000"/>
                  <a:lumOff val="50000"/>
                  <a:alpha val="49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3" name="矩形: 圆顶角 12">
            <a:extLst>
              <a:ext uri="{FF2B5EF4-FFF2-40B4-BE49-F238E27FC236}">
                <a16:creationId xmlns:a16="http://schemas.microsoft.com/office/drawing/2014/main" id="{993E1974-6E8C-F884-7DC5-A3F56B9730D2}"/>
              </a:ext>
            </a:extLst>
          </p:cNvPr>
          <p:cNvSpPr/>
          <p:nvPr/>
        </p:nvSpPr>
        <p:spPr>
          <a:xfrm rot="16200000">
            <a:off x="-695616" y="3246287"/>
            <a:ext cx="3558429" cy="467423"/>
          </a:xfrm>
          <a:prstGeom prst="round2SameRect">
            <a:avLst/>
          </a:prstGeom>
          <a:gradFill>
            <a:gsLst>
              <a:gs pos="88000">
                <a:schemeClr val="accent2"/>
              </a:gs>
              <a:gs pos="0">
                <a:schemeClr val="accent1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595C630D-1BA4-EF31-0E5E-D36EB29985E9}"/>
              </a:ext>
            </a:extLst>
          </p:cNvPr>
          <p:cNvSpPr txBox="1"/>
          <p:nvPr/>
        </p:nvSpPr>
        <p:spPr>
          <a:xfrm>
            <a:off x="849886" y="1840109"/>
            <a:ext cx="463611" cy="130611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+mj-ea"/>
                <a:ea typeface="+mj-ea"/>
              </a:rPr>
              <a:t>工作目标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E08C5BAA-6D82-1104-A72E-68F488392416}"/>
              </a:ext>
            </a:extLst>
          </p:cNvPr>
          <p:cNvSpPr txBox="1"/>
          <p:nvPr/>
        </p:nvSpPr>
        <p:spPr>
          <a:xfrm>
            <a:off x="820602" y="4887912"/>
            <a:ext cx="522177" cy="364266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>
                    <a:alpha val="31000"/>
                  </a:schemeClr>
                </a:solidFill>
                <a:latin typeface="+mj-lt"/>
                <a:ea typeface="+mj-ea"/>
              </a:rPr>
              <a:t>01</a:t>
            </a:r>
            <a:endParaRPr lang="zh-CN" altLang="en-US" sz="1600" dirty="0">
              <a:solidFill>
                <a:schemeClr val="bg1">
                  <a:alpha val="31000"/>
                </a:schemeClr>
              </a:solidFill>
              <a:latin typeface="+mj-lt"/>
              <a:ea typeface="+mj-ea"/>
            </a:endParaRPr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94B1A868-5D70-4773-F89F-5235AF9013A1}"/>
              </a:ext>
            </a:extLst>
          </p:cNvPr>
          <p:cNvCxnSpPr/>
          <p:nvPr/>
        </p:nvCxnSpPr>
        <p:spPr>
          <a:xfrm>
            <a:off x="1418164" y="3675319"/>
            <a:ext cx="2270443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browser_156813">
            <a:extLst>
              <a:ext uri="{FF2B5EF4-FFF2-40B4-BE49-F238E27FC236}">
                <a16:creationId xmlns:a16="http://schemas.microsoft.com/office/drawing/2014/main" id="{2FE6A49E-DB26-DF95-02EF-3A2B97692F9E}"/>
              </a:ext>
            </a:extLst>
          </p:cNvPr>
          <p:cNvSpPr/>
          <p:nvPr/>
        </p:nvSpPr>
        <p:spPr>
          <a:xfrm>
            <a:off x="1473483" y="2493166"/>
            <a:ext cx="655988" cy="532130"/>
          </a:xfrm>
          <a:custGeom>
            <a:avLst/>
            <a:gdLst>
              <a:gd name="connsiteX0" fmla="*/ 224610 w 606580"/>
              <a:gd name="connsiteY0" fmla="*/ 361577 h 492052"/>
              <a:gd name="connsiteX1" fmla="*/ 508988 w 606580"/>
              <a:gd name="connsiteY1" fmla="*/ 361577 h 492052"/>
              <a:gd name="connsiteX2" fmla="*/ 508988 w 606580"/>
              <a:gd name="connsiteY2" fmla="*/ 380489 h 492052"/>
              <a:gd name="connsiteX3" fmla="*/ 224610 w 606580"/>
              <a:gd name="connsiteY3" fmla="*/ 380489 h 492052"/>
              <a:gd name="connsiteX4" fmla="*/ 224610 w 606580"/>
              <a:gd name="connsiteY4" fmla="*/ 323754 h 492052"/>
              <a:gd name="connsiteX5" fmla="*/ 376326 w 606580"/>
              <a:gd name="connsiteY5" fmla="*/ 323754 h 492052"/>
              <a:gd name="connsiteX6" fmla="*/ 376326 w 606580"/>
              <a:gd name="connsiteY6" fmla="*/ 342666 h 492052"/>
              <a:gd name="connsiteX7" fmla="*/ 224610 w 606580"/>
              <a:gd name="connsiteY7" fmla="*/ 342666 h 492052"/>
              <a:gd name="connsiteX8" fmla="*/ 160740 w 606580"/>
              <a:gd name="connsiteY8" fmla="*/ 317332 h 492052"/>
              <a:gd name="connsiteX9" fmla="*/ 174861 w 606580"/>
              <a:gd name="connsiteY9" fmla="*/ 330031 h 492052"/>
              <a:gd name="connsiteX10" fmla="*/ 124231 w 606580"/>
              <a:gd name="connsiteY10" fmla="*/ 386204 h 492052"/>
              <a:gd name="connsiteX11" fmla="*/ 97662 w 606580"/>
              <a:gd name="connsiteY11" fmla="*/ 359601 h 492052"/>
              <a:gd name="connsiteX12" fmla="*/ 111039 w 606580"/>
              <a:gd name="connsiteY12" fmla="*/ 346253 h 492052"/>
              <a:gd name="connsiteX13" fmla="*/ 123488 w 606580"/>
              <a:gd name="connsiteY13" fmla="*/ 358674 h 492052"/>
              <a:gd name="connsiteX14" fmla="*/ 224610 w 606580"/>
              <a:gd name="connsiteY14" fmla="*/ 255799 h 492052"/>
              <a:gd name="connsiteX15" fmla="*/ 508988 w 606580"/>
              <a:gd name="connsiteY15" fmla="*/ 255799 h 492052"/>
              <a:gd name="connsiteX16" fmla="*/ 508988 w 606580"/>
              <a:gd name="connsiteY16" fmla="*/ 274781 h 492052"/>
              <a:gd name="connsiteX17" fmla="*/ 224610 w 606580"/>
              <a:gd name="connsiteY17" fmla="*/ 274781 h 492052"/>
              <a:gd name="connsiteX18" fmla="*/ 224610 w 606580"/>
              <a:gd name="connsiteY18" fmla="*/ 217976 h 492052"/>
              <a:gd name="connsiteX19" fmla="*/ 376326 w 606580"/>
              <a:gd name="connsiteY19" fmla="*/ 217976 h 492052"/>
              <a:gd name="connsiteX20" fmla="*/ 376326 w 606580"/>
              <a:gd name="connsiteY20" fmla="*/ 236888 h 492052"/>
              <a:gd name="connsiteX21" fmla="*/ 224610 w 606580"/>
              <a:gd name="connsiteY21" fmla="*/ 236888 h 492052"/>
              <a:gd name="connsiteX22" fmla="*/ 160740 w 606580"/>
              <a:gd name="connsiteY22" fmla="*/ 211625 h 492052"/>
              <a:gd name="connsiteX23" fmla="*/ 174861 w 606580"/>
              <a:gd name="connsiteY23" fmla="*/ 224235 h 492052"/>
              <a:gd name="connsiteX24" fmla="*/ 124231 w 606580"/>
              <a:gd name="connsiteY24" fmla="*/ 280426 h 492052"/>
              <a:gd name="connsiteX25" fmla="*/ 97662 w 606580"/>
              <a:gd name="connsiteY25" fmla="*/ 253814 h 492052"/>
              <a:gd name="connsiteX26" fmla="*/ 111039 w 606580"/>
              <a:gd name="connsiteY26" fmla="*/ 240462 h 492052"/>
              <a:gd name="connsiteX27" fmla="*/ 123488 w 606580"/>
              <a:gd name="connsiteY27" fmla="*/ 252887 h 492052"/>
              <a:gd name="connsiteX28" fmla="*/ 224610 w 606580"/>
              <a:gd name="connsiteY28" fmla="*/ 150022 h 492052"/>
              <a:gd name="connsiteX29" fmla="*/ 508988 w 606580"/>
              <a:gd name="connsiteY29" fmla="*/ 150022 h 492052"/>
              <a:gd name="connsiteX30" fmla="*/ 508988 w 606580"/>
              <a:gd name="connsiteY30" fmla="*/ 168934 h 492052"/>
              <a:gd name="connsiteX31" fmla="*/ 224610 w 606580"/>
              <a:gd name="connsiteY31" fmla="*/ 168934 h 492052"/>
              <a:gd name="connsiteX32" fmla="*/ 224610 w 606580"/>
              <a:gd name="connsiteY32" fmla="*/ 112199 h 492052"/>
              <a:gd name="connsiteX33" fmla="*/ 376326 w 606580"/>
              <a:gd name="connsiteY33" fmla="*/ 112199 h 492052"/>
              <a:gd name="connsiteX34" fmla="*/ 376326 w 606580"/>
              <a:gd name="connsiteY34" fmla="*/ 131111 h 492052"/>
              <a:gd name="connsiteX35" fmla="*/ 224610 w 606580"/>
              <a:gd name="connsiteY35" fmla="*/ 131111 h 492052"/>
              <a:gd name="connsiteX36" fmla="*/ 160740 w 606580"/>
              <a:gd name="connsiteY36" fmla="*/ 105848 h 492052"/>
              <a:gd name="connsiteX37" fmla="*/ 174861 w 606580"/>
              <a:gd name="connsiteY37" fmla="*/ 118458 h 492052"/>
              <a:gd name="connsiteX38" fmla="*/ 124231 w 606580"/>
              <a:gd name="connsiteY38" fmla="*/ 174649 h 492052"/>
              <a:gd name="connsiteX39" fmla="*/ 97662 w 606580"/>
              <a:gd name="connsiteY39" fmla="*/ 148130 h 492052"/>
              <a:gd name="connsiteX40" fmla="*/ 111039 w 606580"/>
              <a:gd name="connsiteY40" fmla="*/ 134685 h 492052"/>
              <a:gd name="connsiteX41" fmla="*/ 123488 w 606580"/>
              <a:gd name="connsiteY41" fmla="*/ 147110 h 492052"/>
              <a:gd name="connsiteX42" fmla="*/ 18941 w 606580"/>
              <a:gd name="connsiteY42" fmla="*/ 18911 h 492052"/>
              <a:gd name="connsiteX43" fmla="*/ 18941 w 606580"/>
              <a:gd name="connsiteY43" fmla="*/ 473141 h 492052"/>
              <a:gd name="connsiteX44" fmla="*/ 587639 w 606580"/>
              <a:gd name="connsiteY44" fmla="*/ 473141 h 492052"/>
              <a:gd name="connsiteX45" fmla="*/ 587639 w 606580"/>
              <a:gd name="connsiteY45" fmla="*/ 18911 h 492052"/>
              <a:gd name="connsiteX46" fmla="*/ 0 w 606580"/>
              <a:gd name="connsiteY46" fmla="*/ 0 h 492052"/>
              <a:gd name="connsiteX47" fmla="*/ 606580 w 606580"/>
              <a:gd name="connsiteY47" fmla="*/ 0 h 492052"/>
              <a:gd name="connsiteX48" fmla="*/ 606580 w 606580"/>
              <a:gd name="connsiteY48" fmla="*/ 492052 h 492052"/>
              <a:gd name="connsiteX49" fmla="*/ 0 w 606580"/>
              <a:gd name="connsiteY49" fmla="*/ 492052 h 4920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606580" h="492052">
                <a:moveTo>
                  <a:pt x="224610" y="361577"/>
                </a:moveTo>
                <a:lnTo>
                  <a:pt x="508988" y="361577"/>
                </a:lnTo>
                <a:lnTo>
                  <a:pt x="508988" y="380489"/>
                </a:lnTo>
                <a:lnTo>
                  <a:pt x="224610" y="380489"/>
                </a:lnTo>
                <a:close/>
                <a:moveTo>
                  <a:pt x="224610" y="323754"/>
                </a:moveTo>
                <a:lnTo>
                  <a:pt x="376326" y="323754"/>
                </a:lnTo>
                <a:lnTo>
                  <a:pt x="376326" y="342666"/>
                </a:lnTo>
                <a:lnTo>
                  <a:pt x="224610" y="342666"/>
                </a:lnTo>
                <a:close/>
                <a:moveTo>
                  <a:pt x="160740" y="317332"/>
                </a:moveTo>
                <a:lnTo>
                  <a:pt x="174861" y="330031"/>
                </a:lnTo>
                <a:lnTo>
                  <a:pt x="124231" y="386204"/>
                </a:lnTo>
                <a:lnTo>
                  <a:pt x="97662" y="359601"/>
                </a:lnTo>
                <a:lnTo>
                  <a:pt x="111039" y="346253"/>
                </a:lnTo>
                <a:lnTo>
                  <a:pt x="123488" y="358674"/>
                </a:lnTo>
                <a:close/>
                <a:moveTo>
                  <a:pt x="224610" y="255799"/>
                </a:moveTo>
                <a:lnTo>
                  <a:pt x="508988" y="255799"/>
                </a:lnTo>
                <a:lnTo>
                  <a:pt x="508988" y="274781"/>
                </a:lnTo>
                <a:lnTo>
                  <a:pt x="224610" y="274781"/>
                </a:lnTo>
                <a:close/>
                <a:moveTo>
                  <a:pt x="224610" y="217976"/>
                </a:moveTo>
                <a:lnTo>
                  <a:pt x="376326" y="217976"/>
                </a:lnTo>
                <a:lnTo>
                  <a:pt x="376326" y="236888"/>
                </a:lnTo>
                <a:lnTo>
                  <a:pt x="224610" y="236888"/>
                </a:lnTo>
                <a:close/>
                <a:moveTo>
                  <a:pt x="160740" y="211625"/>
                </a:moveTo>
                <a:lnTo>
                  <a:pt x="174861" y="224235"/>
                </a:lnTo>
                <a:lnTo>
                  <a:pt x="124231" y="280426"/>
                </a:lnTo>
                <a:lnTo>
                  <a:pt x="97662" y="253814"/>
                </a:lnTo>
                <a:lnTo>
                  <a:pt x="111039" y="240462"/>
                </a:lnTo>
                <a:lnTo>
                  <a:pt x="123488" y="252887"/>
                </a:lnTo>
                <a:close/>
                <a:moveTo>
                  <a:pt x="224610" y="150022"/>
                </a:moveTo>
                <a:lnTo>
                  <a:pt x="508988" y="150022"/>
                </a:lnTo>
                <a:lnTo>
                  <a:pt x="508988" y="168934"/>
                </a:lnTo>
                <a:lnTo>
                  <a:pt x="224610" y="168934"/>
                </a:lnTo>
                <a:close/>
                <a:moveTo>
                  <a:pt x="224610" y="112199"/>
                </a:moveTo>
                <a:lnTo>
                  <a:pt x="376326" y="112199"/>
                </a:lnTo>
                <a:lnTo>
                  <a:pt x="376326" y="131111"/>
                </a:lnTo>
                <a:lnTo>
                  <a:pt x="224610" y="131111"/>
                </a:lnTo>
                <a:close/>
                <a:moveTo>
                  <a:pt x="160740" y="105848"/>
                </a:moveTo>
                <a:lnTo>
                  <a:pt x="174861" y="118458"/>
                </a:lnTo>
                <a:lnTo>
                  <a:pt x="124231" y="174649"/>
                </a:lnTo>
                <a:lnTo>
                  <a:pt x="97662" y="148130"/>
                </a:lnTo>
                <a:lnTo>
                  <a:pt x="111039" y="134685"/>
                </a:lnTo>
                <a:lnTo>
                  <a:pt x="123488" y="147110"/>
                </a:lnTo>
                <a:close/>
                <a:moveTo>
                  <a:pt x="18941" y="18911"/>
                </a:moveTo>
                <a:lnTo>
                  <a:pt x="18941" y="473141"/>
                </a:lnTo>
                <a:lnTo>
                  <a:pt x="587639" y="473141"/>
                </a:lnTo>
                <a:lnTo>
                  <a:pt x="587639" y="18911"/>
                </a:lnTo>
                <a:close/>
                <a:moveTo>
                  <a:pt x="0" y="0"/>
                </a:moveTo>
                <a:lnTo>
                  <a:pt x="606580" y="0"/>
                </a:lnTo>
                <a:lnTo>
                  <a:pt x="606580" y="492052"/>
                </a:lnTo>
                <a:lnTo>
                  <a:pt x="0" y="49205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2F7E94ED-5314-0793-AE4B-C03032214C9F}"/>
              </a:ext>
            </a:extLst>
          </p:cNvPr>
          <p:cNvSpPr/>
          <p:nvPr/>
        </p:nvSpPr>
        <p:spPr>
          <a:xfrm>
            <a:off x="4863897" y="1700784"/>
            <a:ext cx="3037387" cy="357476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55600" dist="88900" dir="2700000" algn="tl" rotWithShape="0">
              <a:schemeClr val="accent1"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7D202CB9-89DA-5763-E9AF-F34BF1F227B9}"/>
              </a:ext>
            </a:extLst>
          </p:cNvPr>
          <p:cNvSpPr/>
          <p:nvPr/>
        </p:nvSpPr>
        <p:spPr>
          <a:xfrm>
            <a:off x="5143081" y="3215619"/>
            <a:ext cx="2649046" cy="29803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defRPr/>
            </a:pPr>
            <a:r>
              <a:rPr lang="zh-CN" altLang="en-US" dirty="0">
                <a:solidFill>
                  <a:schemeClr val="accent1"/>
                </a:solidFill>
                <a:latin typeface="+mj-ea"/>
                <a:ea typeface="+mj-ea"/>
                <a:cs typeface="OPPOSans m" panose="00020600040101010101" pitchFamily="18" charset="-122"/>
              </a:rPr>
              <a:t>思想认识不断提高</a:t>
            </a:r>
            <a:endParaRPr lang="en-US" altLang="zh-CN" dirty="0">
              <a:solidFill>
                <a:schemeClr val="accent1"/>
              </a:solidFill>
              <a:latin typeface="+mj-ea"/>
              <a:ea typeface="+mj-ea"/>
              <a:cs typeface="OPPOSans m" panose="00020600040101010101" pitchFamily="18" charset="-122"/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E4523315-E1FA-0B63-4E30-37005C5572CC}"/>
              </a:ext>
            </a:extLst>
          </p:cNvPr>
          <p:cNvSpPr/>
          <p:nvPr/>
        </p:nvSpPr>
        <p:spPr>
          <a:xfrm>
            <a:off x="5143081" y="3806457"/>
            <a:ext cx="2492159" cy="60785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经过一年的不懈努力，深刻认识到行政部对保障公司顺利经营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.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ea"/>
              <a:cs typeface="OPPOSans m" panose="00020600040101010101" pitchFamily="18" charset="-122"/>
            </a:endParaRPr>
          </a:p>
        </p:txBody>
      </p:sp>
      <p:sp>
        <p:nvSpPr>
          <p:cNvPr id="21" name="直角三角形 20">
            <a:extLst>
              <a:ext uri="{FF2B5EF4-FFF2-40B4-BE49-F238E27FC236}">
                <a16:creationId xmlns:a16="http://schemas.microsoft.com/office/drawing/2014/main" id="{93B54079-4D37-D7B8-3EC4-B340E470419D}"/>
              </a:ext>
            </a:extLst>
          </p:cNvPr>
          <p:cNvSpPr/>
          <p:nvPr/>
        </p:nvSpPr>
        <p:spPr>
          <a:xfrm flipH="1" flipV="1">
            <a:off x="4806390" y="5275545"/>
            <a:ext cx="3094894" cy="81240"/>
          </a:xfrm>
          <a:prstGeom prst="rtTriangle">
            <a:avLst/>
          </a:prstGeom>
          <a:gradFill flip="none" rotWithShape="1">
            <a:gsLst>
              <a:gs pos="0">
                <a:schemeClr val="bg1">
                  <a:lumMod val="75000"/>
                  <a:alpha val="43000"/>
                </a:schemeClr>
              </a:gs>
              <a:gs pos="100000">
                <a:schemeClr val="tx1">
                  <a:lumMod val="50000"/>
                  <a:lumOff val="50000"/>
                  <a:alpha val="49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3" name="矩形: 圆顶角 22">
            <a:extLst>
              <a:ext uri="{FF2B5EF4-FFF2-40B4-BE49-F238E27FC236}">
                <a16:creationId xmlns:a16="http://schemas.microsoft.com/office/drawing/2014/main" id="{1696CEB9-3FB7-68DA-55D3-5F5831213F91}"/>
              </a:ext>
            </a:extLst>
          </p:cNvPr>
          <p:cNvSpPr/>
          <p:nvPr/>
        </p:nvSpPr>
        <p:spPr>
          <a:xfrm rot="16200000">
            <a:off x="3045699" y="3246287"/>
            <a:ext cx="3558429" cy="467423"/>
          </a:xfrm>
          <a:prstGeom prst="round2SameRect">
            <a:avLst/>
          </a:prstGeom>
          <a:gradFill>
            <a:gsLst>
              <a:gs pos="88000">
                <a:schemeClr val="accent2"/>
              </a:gs>
              <a:gs pos="0">
                <a:schemeClr val="accent1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4" name="文本框 71">
            <a:extLst>
              <a:ext uri="{FF2B5EF4-FFF2-40B4-BE49-F238E27FC236}">
                <a16:creationId xmlns:a16="http://schemas.microsoft.com/office/drawing/2014/main" id="{96069CD2-2DC0-75C9-4D78-B271B2FD53EC}"/>
              </a:ext>
            </a:extLst>
          </p:cNvPr>
          <p:cNvSpPr txBox="1"/>
          <p:nvPr/>
        </p:nvSpPr>
        <p:spPr>
          <a:xfrm>
            <a:off x="4591201" y="1840109"/>
            <a:ext cx="463611" cy="130611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600" dirty="0">
                <a:solidFill>
                  <a:schemeClr val="bg1"/>
                </a:solidFill>
                <a:latin typeface="+mj-ea"/>
                <a:ea typeface="+mj-ea"/>
              </a:rPr>
              <a:t>行政思想</a:t>
            </a:r>
          </a:p>
        </p:txBody>
      </p:sp>
      <p:sp>
        <p:nvSpPr>
          <p:cNvPr id="25" name="文本框 72">
            <a:extLst>
              <a:ext uri="{FF2B5EF4-FFF2-40B4-BE49-F238E27FC236}">
                <a16:creationId xmlns:a16="http://schemas.microsoft.com/office/drawing/2014/main" id="{6146EA7B-62C9-1DD0-4333-165C3CE1FD63}"/>
              </a:ext>
            </a:extLst>
          </p:cNvPr>
          <p:cNvSpPr txBox="1"/>
          <p:nvPr/>
        </p:nvSpPr>
        <p:spPr>
          <a:xfrm>
            <a:off x="4561917" y="4887912"/>
            <a:ext cx="522177" cy="364266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600" dirty="0">
                <a:solidFill>
                  <a:schemeClr val="bg1">
                    <a:alpha val="31000"/>
                  </a:schemeClr>
                </a:solidFill>
                <a:latin typeface="+mj-lt"/>
                <a:ea typeface="+mj-ea"/>
              </a:rPr>
              <a:t>02</a:t>
            </a:r>
            <a:endParaRPr lang="zh-CN" altLang="en-US" sz="1600" dirty="0">
              <a:solidFill>
                <a:schemeClr val="bg1">
                  <a:alpha val="31000"/>
                </a:schemeClr>
              </a:solidFill>
              <a:latin typeface="+mj-lt"/>
              <a:ea typeface="+mj-ea"/>
            </a:endParaRPr>
          </a:p>
        </p:txBody>
      </p: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id="{99BA2FB8-5A5E-CF33-4A38-E37F329CFE6B}"/>
              </a:ext>
            </a:extLst>
          </p:cNvPr>
          <p:cNvCxnSpPr/>
          <p:nvPr/>
        </p:nvCxnSpPr>
        <p:spPr>
          <a:xfrm>
            <a:off x="5159479" y="3675319"/>
            <a:ext cx="2270443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browser_156813">
            <a:extLst>
              <a:ext uri="{FF2B5EF4-FFF2-40B4-BE49-F238E27FC236}">
                <a16:creationId xmlns:a16="http://schemas.microsoft.com/office/drawing/2014/main" id="{767DA866-A832-F366-1B9C-BF9D762991BC}"/>
              </a:ext>
            </a:extLst>
          </p:cNvPr>
          <p:cNvSpPr/>
          <p:nvPr/>
        </p:nvSpPr>
        <p:spPr>
          <a:xfrm>
            <a:off x="5228074" y="2431237"/>
            <a:ext cx="629436" cy="655988"/>
          </a:xfrm>
          <a:custGeom>
            <a:avLst/>
            <a:gdLst>
              <a:gd name="connsiteX0" fmla="*/ 202216 w 582164"/>
              <a:gd name="connsiteY0" fmla="*/ 303165 h 606722"/>
              <a:gd name="connsiteX1" fmla="*/ 202216 w 582164"/>
              <a:gd name="connsiteY1" fmla="*/ 350978 h 606722"/>
              <a:gd name="connsiteX2" fmla="*/ 250108 w 582164"/>
              <a:gd name="connsiteY2" fmla="*/ 350978 h 606722"/>
              <a:gd name="connsiteX3" fmla="*/ 250108 w 582164"/>
              <a:gd name="connsiteY3" fmla="*/ 303165 h 606722"/>
              <a:gd name="connsiteX4" fmla="*/ 183611 w 582164"/>
              <a:gd name="connsiteY4" fmla="*/ 284591 h 606722"/>
              <a:gd name="connsiteX5" fmla="*/ 268713 w 582164"/>
              <a:gd name="connsiteY5" fmla="*/ 284591 h 606722"/>
              <a:gd name="connsiteX6" fmla="*/ 268713 w 582164"/>
              <a:gd name="connsiteY6" fmla="*/ 369552 h 606722"/>
              <a:gd name="connsiteX7" fmla="*/ 183611 w 582164"/>
              <a:gd name="connsiteY7" fmla="*/ 369552 h 606722"/>
              <a:gd name="connsiteX8" fmla="*/ 306723 w 582164"/>
              <a:gd name="connsiteY8" fmla="*/ 236764 h 606722"/>
              <a:gd name="connsiteX9" fmla="*/ 306723 w 582164"/>
              <a:gd name="connsiteY9" fmla="*/ 350975 h 606722"/>
              <a:gd name="connsiteX10" fmla="*/ 354615 w 582164"/>
              <a:gd name="connsiteY10" fmla="*/ 350975 h 606722"/>
              <a:gd name="connsiteX11" fmla="*/ 354615 w 582164"/>
              <a:gd name="connsiteY11" fmla="*/ 236764 h 606722"/>
              <a:gd name="connsiteX12" fmla="*/ 288118 w 582164"/>
              <a:gd name="connsiteY12" fmla="*/ 218188 h 606722"/>
              <a:gd name="connsiteX13" fmla="*/ 373220 w 582164"/>
              <a:gd name="connsiteY13" fmla="*/ 218188 h 606722"/>
              <a:gd name="connsiteX14" fmla="*/ 373220 w 582164"/>
              <a:gd name="connsiteY14" fmla="*/ 369551 h 606722"/>
              <a:gd name="connsiteX15" fmla="*/ 288118 w 582164"/>
              <a:gd name="connsiteY15" fmla="*/ 369551 h 606722"/>
              <a:gd name="connsiteX16" fmla="*/ 411235 w 582164"/>
              <a:gd name="connsiteY16" fmla="*/ 170366 h 606722"/>
              <a:gd name="connsiteX17" fmla="*/ 411235 w 582164"/>
              <a:gd name="connsiteY17" fmla="*/ 350951 h 606722"/>
              <a:gd name="connsiteX18" fmla="*/ 459123 w 582164"/>
              <a:gd name="connsiteY18" fmla="*/ 350951 h 606722"/>
              <a:gd name="connsiteX19" fmla="*/ 459123 w 582164"/>
              <a:gd name="connsiteY19" fmla="*/ 170366 h 606722"/>
              <a:gd name="connsiteX20" fmla="*/ 515722 w 582164"/>
              <a:gd name="connsiteY20" fmla="*/ 103961 h 606722"/>
              <a:gd name="connsiteX21" fmla="*/ 515722 w 582164"/>
              <a:gd name="connsiteY21" fmla="*/ 350974 h 606722"/>
              <a:gd name="connsiteX22" fmla="*/ 563575 w 582164"/>
              <a:gd name="connsiteY22" fmla="*/ 350974 h 606722"/>
              <a:gd name="connsiteX23" fmla="*/ 563575 w 582164"/>
              <a:gd name="connsiteY23" fmla="*/ 103961 h 606722"/>
              <a:gd name="connsiteX24" fmla="*/ 497133 w 582164"/>
              <a:gd name="connsiteY24" fmla="*/ 85384 h 606722"/>
              <a:gd name="connsiteX25" fmla="*/ 582164 w 582164"/>
              <a:gd name="connsiteY25" fmla="*/ 85384 h 606722"/>
              <a:gd name="connsiteX26" fmla="*/ 582164 w 582164"/>
              <a:gd name="connsiteY26" fmla="*/ 369551 h 606722"/>
              <a:gd name="connsiteX27" fmla="*/ 497133 w 582164"/>
              <a:gd name="connsiteY27" fmla="*/ 369551 h 606722"/>
              <a:gd name="connsiteX28" fmla="*/ 249945 w 582164"/>
              <a:gd name="connsiteY28" fmla="*/ 18574 h 606722"/>
              <a:gd name="connsiteX29" fmla="*/ 69162 w 582164"/>
              <a:gd name="connsiteY29" fmla="*/ 198982 h 606722"/>
              <a:gd name="connsiteX30" fmla="*/ 69162 w 582164"/>
              <a:gd name="connsiteY30" fmla="*/ 200315 h 606722"/>
              <a:gd name="connsiteX31" fmla="*/ 24834 w 582164"/>
              <a:gd name="connsiteY31" fmla="*/ 350951 h 606722"/>
              <a:gd name="connsiteX32" fmla="*/ 69162 w 582164"/>
              <a:gd name="connsiteY32" fmla="*/ 350951 h 606722"/>
              <a:gd name="connsiteX33" fmla="*/ 69162 w 582164"/>
              <a:gd name="connsiteY33" fmla="*/ 429691 h 606722"/>
              <a:gd name="connsiteX34" fmla="*/ 123282 w 582164"/>
              <a:gd name="connsiteY34" fmla="*/ 483814 h 606722"/>
              <a:gd name="connsiteX35" fmla="*/ 249678 w 582164"/>
              <a:gd name="connsiteY35" fmla="*/ 483814 h 606722"/>
              <a:gd name="connsiteX36" fmla="*/ 249678 w 582164"/>
              <a:gd name="connsiteY36" fmla="*/ 588148 h 606722"/>
              <a:gd name="connsiteX37" fmla="*/ 430640 w 582164"/>
              <a:gd name="connsiteY37" fmla="*/ 588148 h 606722"/>
              <a:gd name="connsiteX38" fmla="*/ 430640 w 582164"/>
              <a:gd name="connsiteY38" fmla="*/ 369526 h 606722"/>
              <a:gd name="connsiteX39" fmla="*/ 392632 w 582164"/>
              <a:gd name="connsiteY39" fmla="*/ 369526 h 606722"/>
              <a:gd name="connsiteX40" fmla="*/ 392632 w 582164"/>
              <a:gd name="connsiteY40" fmla="*/ 151792 h 606722"/>
              <a:gd name="connsiteX41" fmla="*/ 424409 w 582164"/>
              <a:gd name="connsiteY41" fmla="*/ 151792 h 606722"/>
              <a:gd name="connsiteX42" fmla="*/ 364949 w 582164"/>
              <a:gd name="connsiteY42" fmla="*/ 59810 h 606722"/>
              <a:gd name="connsiteX43" fmla="*/ 249945 w 582164"/>
              <a:gd name="connsiteY43" fmla="*/ 18574 h 606722"/>
              <a:gd name="connsiteX44" fmla="*/ 249945 w 582164"/>
              <a:gd name="connsiteY44" fmla="*/ 0 h 606722"/>
              <a:gd name="connsiteX45" fmla="*/ 376787 w 582164"/>
              <a:gd name="connsiteY45" fmla="*/ 45502 h 606722"/>
              <a:gd name="connsiteX46" fmla="*/ 443546 w 582164"/>
              <a:gd name="connsiteY46" fmla="*/ 151792 h 606722"/>
              <a:gd name="connsiteX47" fmla="*/ 477727 w 582164"/>
              <a:gd name="connsiteY47" fmla="*/ 151792 h 606722"/>
              <a:gd name="connsiteX48" fmla="*/ 477727 w 582164"/>
              <a:gd name="connsiteY48" fmla="*/ 369526 h 606722"/>
              <a:gd name="connsiteX49" fmla="*/ 449243 w 582164"/>
              <a:gd name="connsiteY49" fmla="*/ 369526 h 606722"/>
              <a:gd name="connsiteX50" fmla="*/ 449243 w 582164"/>
              <a:gd name="connsiteY50" fmla="*/ 606722 h 606722"/>
              <a:gd name="connsiteX51" fmla="*/ 231075 w 582164"/>
              <a:gd name="connsiteY51" fmla="*/ 606722 h 606722"/>
              <a:gd name="connsiteX52" fmla="*/ 231075 w 582164"/>
              <a:gd name="connsiteY52" fmla="*/ 502388 h 606722"/>
              <a:gd name="connsiteX53" fmla="*/ 123282 w 582164"/>
              <a:gd name="connsiteY53" fmla="*/ 502388 h 606722"/>
              <a:gd name="connsiteX54" fmla="*/ 50559 w 582164"/>
              <a:gd name="connsiteY54" fmla="*/ 429691 h 606722"/>
              <a:gd name="connsiteX55" fmla="*/ 50559 w 582164"/>
              <a:gd name="connsiteY55" fmla="*/ 369526 h 606722"/>
              <a:gd name="connsiteX56" fmla="*/ 0 w 582164"/>
              <a:gd name="connsiteY56" fmla="*/ 369526 h 606722"/>
              <a:gd name="connsiteX57" fmla="*/ 50559 w 582164"/>
              <a:gd name="connsiteY57" fmla="*/ 197649 h 606722"/>
              <a:gd name="connsiteX58" fmla="*/ 249945 w 582164"/>
              <a:gd name="connsiteY58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</a:cxnLst>
            <a:rect l="l" t="t" r="r" b="b"/>
            <a:pathLst>
              <a:path w="582164" h="606722">
                <a:moveTo>
                  <a:pt x="202216" y="303165"/>
                </a:moveTo>
                <a:lnTo>
                  <a:pt x="202216" y="350978"/>
                </a:lnTo>
                <a:lnTo>
                  <a:pt x="250108" y="350978"/>
                </a:lnTo>
                <a:lnTo>
                  <a:pt x="250108" y="303165"/>
                </a:lnTo>
                <a:close/>
                <a:moveTo>
                  <a:pt x="183611" y="284591"/>
                </a:moveTo>
                <a:lnTo>
                  <a:pt x="268713" y="284591"/>
                </a:lnTo>
                <a:lnTo>
                  <a:pt x="268713" y="369552"/>
                </a:lnTo>
                <a:lnTo>
                  <a:pt x="183611" y="369552"/>
                </a:lnTo>
                <a:close/>
                <a:moveTo>
                  <a:pt x="306723" y="236764"/>
                </a:moveTo>
                <a:lnTo>
                  <a:pt x="306723" y="350975"/>
                </a:lnTo>
                <a:lnTo>
                  <a:pt x="354615" y="350975"/>
                </a:lnTo>
                <a:lnTo>
                  <a:pt x="354615" y="236764"/>
                </a:lnTo>
                <a:close/>
                <a:moveTo>
                  <a:pt x="288118" y="218188"/>
                </a:moveTo>
                <a:lnTo>
                  <a:pt x="373220" y="218188"/>
                </a:lnTo>
                <a:lnTo>
                  <a:pt x="373220" y="369551"/>
                </a:lnTo>
                <a:lnTo>
                  <a:pt x="288118" y="369551"/>
                </a:lnTo>
                <a:close/>
                <a:moveTo>
                  <a:pt x="411235" y="170366"/>
                </a:moveTo>
                <a:lnTo>
                  <a:pt x="411235" y="350951"/>
                </a:lnTo>
                <a:lnTo>
                  <a:pt x="459123" y="350951"/>
                </a:lnTo>
                <a:lnTo>
                  <a:pt x="459123" y="170366"/>
                </a:lnTo>
                <a:close/>
                <a:moveTo>
                  <a:pt x="515722" y="103961"/>
                </a:moveTo>
                <a:lnTo>
                  <a:pt x="515722" y="350974"/>
                </a:lnTo>
                <a:lnTo>
                  <a:pt x="563575" y="350974"/>
                </a:lnTo>
                <a:lnTo>
                  <a:pt x="563575" y="103961"/>
                </a:lnTo>
                <a:close/>
                <a:moveTo>
                  <a:pt x="497133" y="85384"/>
                </a:moveTo>
                <a:lnTo>
                  <a:pt x="582164" y="85384"/>
                </a:lnTo>
                <a:lnTo>
                  <a:pt x="582164" y="369551"/>
                </a:lnTo>
                <a:lnTo>
                  <a:pt x="497133" y="369551"/>
                </a:lnTo>
                <a:close/>
                <a:moveTo>
                  <a:pt x="249945" y="18574"/>
                </a:moveTo>
                <a:cubicBezTo>
                  <a:pt x="150252" y="18574"/>
                  <a:pt x="69162" y="99536"/>
                  <a:pt x="69162" y="198982"/>
                </a:cubicBezTo>
                <a:lnTo>
                  <a:pt x="69162" y="200315"/>
                </a:lnTo>
                <a:lnTo>
                  <a:pt x="24834" y="350951"/>
                </a:lnTo>
                <a:lnTo>
                  <a:pt x="69162" y="350951"/>
                </a:lnTo>
                <a:lnTo>
                  <a:pt x="69162" y="429691"/>
                </a:lnTo>
                <a:cubicBezTo>
                  <a:pt x="69162" y="459552"/>
                  <a:pt x="93463" y="483814"/>
                  <a:pt x="123282" y="483814"/>
                </a:cubicBezTo>
                <a:lnTo>
                  <a:pt x="249678" y="483814"/>
                </a:lnTo>
                <a:lnTo>
                  <a:pt x="249678" y="588148"/>
                </a:lnTo>
                <a:lnTo>
                  <a:pt x="430640" y="588148"/>
                </a:lnTo>
                <a:lnTo>
                  <a:pt x="430640" y="369526"/>
                </a:lnTo>
                <a:lnTo>
                  <a:pt x="392632" y="369526"/>
                </a:lnTo>
                <a:lnTo>
                  <a:pt x="392632" y="151792"/>
                </a:lnTo>
                <a:lnTo>
                  <a:pt x="424409" y="151792"/>
                </a:lnTo>
                <a:cubicBezTo>
                  <a:pt x="414618" y="115977"/>
                  <a:pt x="393878" y="83716"/>
                  <a:pt x="364949" y="59810"/>
                </a:cubicBezTo>
                <a:cubicBezTo>
                  <a:pt x="332727" y="33238"/>
                  <a:pt x="291870" y="18574"/>
                  <a:pt x="249945" y="18574"/>
                </a:cubicBezTo>
                <a:close/>
                <a:moveTo>
                  <a:pt x="249945" y="0"/>
                </a:moveTo>
                <a:cubicBezTo>
                  <a:pt x="296143" y="0"/>
                  <a:pt x="341183" y="16174"/>
                  <a:pt x="376787" y="45502"/>
                </a:cubicBezTo>
                <a:cubicBezTo>
                  <a:pt x="409989" y="72874"/>
                  <a:pt x="433488" y="110378"/>
                  <a:pt x="443546" y="151792"/>
                </a:cubicBezTo>
                <a:lnTo>
                  <a:pt x="477727" y="151792"/>
                </a:lnTo>
                <a:lnTo>
                  <a:pt x="477727" y="369526"/>
                </a:lnTo>
                <a:lnTo>
                  <a:pt x="449243" y="369526"/>
                </a:lnTo>
                <a:lnTo>
                  <a:pt x="449243" y="606722"/>
                </a:lnTo>
                <a:lnTo>
                  <a:pt x="231075" y="606722"/>
                </a:lnTo>
                <a:lnTo>
                  <a:pt x="231075" y="502388"/>
                </a:lnTo>
                <a:lnTo>
                  <a:pt x="123282" y="502388"/>
                </a:lnTo>
                <a:cubicBezTo>
                  <a:pt x="83226" y="502388"/>
                  <a:pt x="50559" y="469772"/>
                  <a:pt x="50559" y="429691"/>
                </a:cubicBezTo>
                <a:lnTo>
                  <a:pt x="50559" y="369526"/>
                </a:lnTo>
                <a:lnTo>
                  <a:pt x="0" y="369526"/>
                </a:lnTo>
                <a:lnTo>
                  <a:pt x="50559" y="197649"/>
                </a:lnTo>
                <a:cubicBezTo>
                  <a:pt x="51360" y="88516"/>
                  <a:pt x="140461" y="0"/>
                  <a:pt x="249945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661461E1-F8DA-E78C-4191-6901F87457DF}"/>
              </a:ext>
            </a:extLst>
          </p:cNvPr>
          <p:cNvSpPr/>
          <p:nvPr/>
        </p:nvSpPr>
        <p:spPr>
          <a:xfrm>
            <a:off x="8605213" y="1700784"/>
            <a:ext cx="3037387" cy="357476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55600" dist="88900" dir="2700000" algn="tl" rotWithShape="0">
              <a:schemeClr val="accent1"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E2E0D1CE-64AB-1885-41F1-4480694B946C}"/>
              </a:ext>
            </a:extLst>
          </p:cNvPr>
          <p:cNvSpPr/>
          <p:nvPr/>
        </p:nvSpPr>
        <p:spPr>
          <a:xfrm>
            <a:off x="8884397" y="3215619"/>
            <a:ext cx="2649046" cy="29803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defRPr/>
            </a:pPr>
            <a:r>
              <a:rPr lang="zh-CN" altLang="en-US" dirty="0">
                <a:solidFill>
                  <a:schemeClr val="accent1"/>
                </a:solidFill>
                <a:latin typeface="+mj-ea"/>
                <a:ea typeface="+mj-ea"/>
                <a:cs typeface="OPPOSans m" panose="00020600040101010101" pitchFamily="18" charset="-122"/>
              </a:rPr>
              <a:t>部门管理不断强化</a:t>
            </a:r>
            <a:endParaRPr lang="en-US" altLang="zh-CN" dirty="0">
              <a:solidFill>
                <a:schemeClr val="accent1"/>
              </a:solidFill>
              <a:latin typeface="+mj-ea"/>
              <a:ea typeface="+mj-ea"/>
              <a:cs typeface="OPPOSans m" panose="00020600040101010101" pitchFamily="18" charset="-122"/>
            </a:endParaRP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48BC604C-FAB5-E3A7-D165-B8F92408756C}"/>
              </a:ext>
            </a:extLst>
          </p:cNvPr>
          <p:cNvSpPr/>
          <p:nvPr/>
        </p:nvSpPr>
        <p:spPr>
          <a:xfrm>
            <a:off x="8884397" y="3806457"/>
            <a:ext cx="2582179" cy="125457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部门不断强化管理，认真落实工作责任制，整体水平不断上升</a:t>
            </a:r>
          </a:p>
          <a:p>
            <a:pPr>
              <a:lnSpc>
                <a:spcPct val="150000"/>
              </a:lnSpc>
            </a:pPr>
            <a:b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</a:b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ea"/>
              <a:cs typeface="OPPOSans m" panose="00020600040101010101" pitchFamily="18" charset="-122"/>
            </a:endParaRPr>
          </a:p>
        </p:txBody>
      </p:sp>
      <p:sp>
        <p:nvSpPr>
          <p:cNvPr id="31" name="直角三角形 30">
            <a:extLst>
              <a:ext uri="{FF2B5EF4-FFF2-40B4-BE49-F238E27FC236}">
                <a16:creationId xmlns:a16="http://schemas.microsoft.com/office/drawing/2014/main" id="{7F4A928F-29B4-C690-2331-4F6BE23C3FAD}"/>
              </a:ext>
            </a:extLst>
          </p:cNvPr>
          <p:cNvSpPr/>
          <p:nvPr/>
        </p:nvSpPr>
        <p:spPr>
          <a:xfrm flipH="1" flipV="1">
            <a:off x="8547706" y="5275545"/>
            <a:ext cx="3094894" cy="81240"/>
          </a:xfrm>
          <a:prstGeom prst="rtTriangle">
            <a:avLst/>
          </a:prstGeom>
          <a:gradFill flip="none" rotWithShape="1">
            <a:gsLst>
              <a:gs pos="0">
                <a:schemeClr val="bg1">
                  <a:lumMod val="75000"/>
                  <a:alpha val="43000"/>
                </a:schemeClr>
              </a:gs>
              <a:gs pos="100000">
                <a:schemeClr val="tx1">
                  <a:lumMod val="50000"/>
                  <a:lumOff val="50000"/>
                  <a:alpha val="49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3" name="矩形: 圆顶角 32">
            <a:extLst>
              <a:ext uri="{FF2B5EF4-FFF2-40B4-BE49-F238E27FC236}">
                <a16:creationId xmlns:a16="http://schemas.microsoft.com/office/drawing/2014/main" id="{3BE48890-4755-9C7D-937B-B24AA0FCE3C3}"/>
              </a:ext>
            </a:extLst>
          </p:cNvPr>
          <p:cNvSpPr/>
          <p:nvPr/>
        </p:nvSpPr>
        <p:spPr>
          <a:xfrm rot="16200000">
            <a:off x="6787015" y="3246287"/>
            <a:ext cx="3558429" cy="467423"/>
          </a:xfrm>
          <a:prstGeom prst="round2SameRect">
            <a:avLst/>
          </a:prstGeom>
          <a:gradFill>
            <a:gsLst>
              <a:gs pos="88000">
                <a:schemeClr val="accent2"/>
              </a:gs>
              <a:gs pos="0">
                <a:schemeClr val="accent1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4" name="文本框 82">
            <a:extLst>
              <a:ext uri="{FF2B5EF4-FFF2-40B4-BE49-F238E27FC236}">
                <a16:creationId xmlns:a16="http://schemas.microsoft.com/office/drawing/2014/main" id="{5CD11DC2-BA5D-CB46-8CB6-AF3015D1DE61}"/>
              </a:ext>
            </a:extLst>
          </p:cNvPr>
          <p:cNvSpPr txBox="1"/>
          <p:nvPr/>
        </p:nvSpPr>
        <p:spPr>
          <a:xfrm>
            <a:off x="8332517" y="1840109"/>
            <a:ext cx="463611" cy="130611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600" dirty="0">
                <a:solidFill>
                  <a:schemeClr val="bg1"/>
                </a:solidFill>
                <a:latin typeface="+mj-ea"/>
                <a:ea typeface="+mj-ea"/>
              </a:rPr>
              <a:t>部门管理</a:t>
            </a:r>
          </a:p>
        </p:txBody>
      </p:sp>
      <p:sp>
        <p:nvSpPr>
          <p:cNvPr id="35" name="文本框 83">
            <a:extLst>
              <a:ext uri="{FF2B5EF4-FFF2-40B4-BE49-F238E27FC236}">
                <a16:creationId xmlns:a16="http://schemas.microsoft.com/office/drawing/2014/main" id="{82638CC1-9EE7-21C5-BCB6-66D7F2B35439}"/>
              </a:ext>
            </a:extLst>
          </p:cNvPr>
          <p:cNvSpPr txBox="1"/>
          <p:nvPr/>
        </p:nvSpPr>
        <p:spPr>
          <a:xfrm>
            <a:off x="8303233" y="4887912"/>
            <a:ext cx="522177" cy="364266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600" dirty="0">
                <a:solidFill>
                  <a:schemeClr val="bg1">
                    <a:alpha val="31000"/>
                  </a:schemeClr>
                </a:solidFill>
                <a:latin typeface="+mj-lt"/>
                <a:ea typeface="+mj-ea"/>
              </a:rPr>
              <a:t>03</a:t>
            </a:r>
            <a:endParaRPr lang="zh-CN" altLang="en-US" sz="1600" dirty="0">
              <a:solidFill>
                <a:schemeClr val="bg1">
                  <a:alpha val="31000"/>
                </a:schemeClr>
              </a:solidFill>
              <a:latin typeface="+mj-lt"/>
              <a:ea typeface="+mj-ea"/>
            </a:endParaRPr>
          </a:p>
        </p:txBody>
      </p:sp>
      <p:cxnSp>
        <p:nvCxnSpPr>
          <p:cNvPr id="36" name="直接连接符 35">
            <a:extLst>
              <a:ext uri="{FF2B5EF4-FFF2-40B4-BE49-F238E27FC236}">
                <a16:creationId xmlns:a16="http://schemas.microsoft.com/office/drawing/2014/main" id="{57EF7515-79B4-C717-B7E1-FF39EFE45D34}"/>
              </a:ext>
            </a:extLst>
          </p:cNvPr>
          <p:cNvCxnSpPr/>
          <p:nvPr/>
        </p:nvCxnSpPr>
        <p:spPr>
          <a:xfrm>
            <a:off x="8900794" y="3675319"/>
            <a:ext cx="2270443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browser_156813">
            <a:extLst>
              <a:ext uri="{FF2B5EF4-FFF2-40B4-BE49-F238E27FC236}">
                <a16:creationId xmlns:a16="http://schemas.microsoft.com/office/drawing/2014/main" id="{06F53088-E4AC-EBD1-1DE8-D4F9F43AD815}"/>
              </a:ext>
            </a:extLst>
          </p:cNvPr>
          <p:cNvSpPr/>
          <p:nvPr/>
        </p:nvSpPr>
        <p:spPr>
          <a:xfrm>
            <a:off x="8956114" y="2457250"/>
            <a:ext cx="655988" cy="603963"/>
          </a:xfrm>
          <a:custGeom>
            <a:avLst/>
            <a:gdLst>
              <a:gd name="T0" fmla="*/ 9277 w 12765"/>
              <a:gd name="T1" fmla="*/ 5444 h 11753"/>
              <a:gd name="T2" fmla="*/ 10837 w 12765"/>
              <a:gd name="T3" fmla="*/ 2888 h 11753"/>
              <a:gd name="T4" fmla="*/ 7947 w 12765"/>
              <a:gd name="T5" fmla="*/ 6 h 11753"/>
              <a:gd name="T6" fmla="*/ 6787 w 12765"/>
              <a:gd name="T7" fmla="*/ 249 h 11753"/>
              <a:gd name="T8" fmla="*/ 5546 w 12765"/>
              <a:gd name="T9" fmla="*/ 0 h 11753"/>
              <a:gd name="T10" fmla="*/ 2325 w 12765"/>
              <a:gd name="T11" fmla="*/ 3211 h 11753"/>
              <a:gd name="T12" fmla="*/ 4106 w 12765"/>
              <a:gd name="T13" fmla="*/ 6083 h 11753"/>
              <a:gd name="T14" fmla="*/ 0 w 12765"/>
              <a:gd name="T15" fmla="*/ 11421 h 11753"/>
              <a:gd name="T16" fmla="*/ 332 w 12765"/>
              <a:gd name="T17" fmla="*/ 11753 h 11753"/>
              <a:gd name="T18" fmla="*/ 665 w 12765"/>
              <a:gd name="T19" fmla="*/ 11421 h 11753"/>
              <a:gd name="T20" fmla="*/ 5546 w 12765"/>
              <a:gd name="T21" fmla="*/ 6555 h 11753"/>
              <a:gd name="T22" fmla="*/ 10427 w 12765"/>
              <a:gd name="T23" fmla="*/ 11421 h 11753"/>
              <a:gd name="T24" fmla="*/ 10760 w 12765"/>
              <a:gd name="T25" fmla="*/ 11753 h 11753"/>
              <a:gd name="T26" fmla="*/ 11092 w 12765"/>
              <a:gd name="T27" fmla="*/ 11421 h 11753"/>
              <a:gd name="T28" fmla="*/ 6986 w 12765"/>
              <a:gd name="T29" fmla="*/ 6083 h 11753"/>
              <a:gd name="T30" fmla="*/ 7288 w 12765"/>
              <a:gd name="T31" fmla="*/ 5910 h 11753"/>
              <a:gd name="T32" fmla="*/ 7351 w 12765"/>
              <a:gd name="T33" fmla="*/ 5910 h 11753"/>
              <a:gd name="T34" fmla="*/ 7816 w 12765"/>
              <a:gd name="T35" fmla="*/ 5885 h 11753"/>
              <a:gd name="T36" fmla="*/ 12100 w 12765"/>
              <a:gd name="T37" fmla="*/ 10155 h 11753"/>
              <a:gd name="T38" fmla="*/ 12432 w 12765"/>
              <a:gd name="T39" fmla="*/ 10486 h 11753"/>
              <a:gd name="T40" fmla="*/ 12765 w 12765"/>
              <a:gd name="T41" fmla="*/ 10155 h 11753"/>
              <a:gd name="T42" fmla="*/ 9277 w 12765"/>
              <a:gd name="T43" fmla="*/ 5444 h 11753"/>
              <a:gd name="T44" fmla="*/ 7947 w 12765"/>
              <a:gd name="T45" fmla="*/ 669 h 11753"/>
              <a:gd name="T46" fmla="*/ 10173 w 12765"/>
              <a:gd name="T47" fmla="*/ 2888 h 11753"/>
              <a:gd name="T48" fmla="*/ 8152 w 12765"/>
              <a:gd name="T49" fmla="*/ 5096 h 11753"/>
              <a:gd name="T50" fmla="*/ 8768 w 12765"/>
              <a:gd name="T51" fmla="*/ 3211 h 11753"/>
              <a:gd name="T52" fmla="*/ 7555 w 12765"/>
              <a:gd name="T53" fmla="*/ 703 h 11753"/>
              <a:gd name="T54" fmla="*/ 7947 w 12765"/>
              <a:gd name="T55" fmla="*/ 669 h 11753"/>
              <a:gd name="T56" fmla="*/ 2988 w 12765"/>
              <a:gd name="T57" fmla="*/ 3211 h 11753"/>
              <a:gd name="T58" fmla="*/ 5546 w 12765"/>
              <a:gd name="T59" fmla="*/ 662 h 11753"/>
              <a:gd name="T60" fmla="*/ 8103 w 12765"/>
              <a:gd name="T61" fmla="*/ 3211 h 11753"/>
              <a:gd name="T62" fmla="*/ 5546 w 12765"/>
              <a:gd name="T63" fmla="*/ 5760 h 11753"/>
              <a:gd name="T64" fmla="*/ 2988 w 12765"/>
              <a:gd name="T65" fmla="*/ 3211 h 117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2765" h="11753">
                <a:moveTo>
                  <a:pt x="9277" y="5444"/>
                </a:moveTo>
                <a:cubicBezTo>
                  <a:pt x="10203" y="4963"/>
                  <a:pt x="10837" y="3998"/>
                  <a:pt x="10837" y="2888"/>
                </a:cubicBezTo>
                <a:cubicBezTo>
                  <a:pt x="10837" y="1299"/>
                  <a:pt x="9541" y="6"/>
                  <a:pt x="7947" y="6"/>
                </a:cubicBezTo>
                <a:cubicBezTo>
                  <a:pt x="7543" y="6"/>
                  <a:pt x="7153" y="89"/>
                  <a:pt x="6787" y="249"/>
                </a:cubicBezTo>
                <a:cubicBezTo>
                  <a:pt x="6405" y="89"/>
                  <a:pt x="5985" y="0"/>
                  <a:pt x="5546" y="0"/>
                </a:cubicBezTo>
                <a:cubicBezTo>
                  <a:pt x="3770" y="0"/>
                  <a:pt x="2325" y="1441"/>
                  <a:pt x="2325" y="3211"/>
                </a:cubicBezTo>
                <a:cubicBezTo>
                  <a:pt x="2325" y="4466"/>
                  <a:pt x="3051" y="5555"/>
                  <a:pt x="4106" y="6083"/>
                </a:cubicBezTo>
                <a:cubicBezTo>
                  <a:pt x="1743" y="6716"/>
                  <a:pt x="0" y="8869"/>
                  <a:pt x="0" y="11421"/>
                </a:cubicBezTo>
                <a:cubicBezTo>
                  <a:pt x="0" y="11604"/>
                  <a:pt x="148" y="11753"/>
                  <a:pt x="332" y="11753"/>
                </a:cubicBezTo>
                <a:cubicBezTo>
                  <a:pt x="516" y="11753"/>
                  <a:pt x="665" y="11604"/>
                  <a:pt x="665" y="11421"/>
                </a:cubicBezTo>
                <a:cubicBezTo>
                  <a:pt x="665" y="8738"/>
                  <a:pt x="2854" y="6555"/>
                  <a:pt x="5546" y="6555"/>
                </a:cubicBezTo>
                <a:cubicBezTo>
                  <a:pt x="8237" y="6555"/>
                  <a:pt x="10427" y="8738"/>
                  <a:pt x="10427" y="11421"/>
                </a:cubicBezTo>
                <a:cubicBezTo>
                  <a:pt x="10427" y="11604"/>
                  <a:pt x="10576" y="11753"/>
                  <a:pt x="10760" y="11753"/>
                </a:cubicBezTo>
                <a:cubicBezTo>
                  <a:pt x="10943" y="11753"/>
                  <a:pt x="11092" y="11604"/>
                  <a:pt x="11092" y="11421"/>
                </a:cubicBezTo>
                <a:cubicBezTo>
                  <a:pt x="11092" y="8869"/>
                  <a:pt x="9348" y="6716"/>
                  <a:pt x="6986" y="6083"/>
                </a:cubicBezTo>
                <a:cubicBezTo>
                  <a:pt x="7090" y="6030"/>
                  <a:pt x="7191" y="5973"/>
                  <a:pt x="7288" y="5910"/>
                </a:cubicBezTo>
                <a:cubicBezTo>
                  <a:pt x="7308" y="5911"/>
                  <a:pt x="7330" y="5911"/>
                  <a:pt x="7351" y="5910"/>
                </a:cubicBezTo>
                <a:cubicBezTo>
                  <a:pt x="7505" y="5894"/>
                  <a:pt x="7661" y="5885"/>
                  <a:pt x="7816" y="5885"/>
                </a:cubicBezTo>
                <a:cubicBezTo>
                  <a:pt x="10178" y="5885"/>
                  <a:pt x="12100" y="7801"/>
                  <a:pt x="12100" y="10155"/>
                </a:cubicBezTo>
                <a:cubicBezTo>
                  <a:pt x="12100" y="10338"/>
                  <a:pt x="12248" y="10486"/>
                  <a:pt x="12432" y="10486"/>
                </a:cubicBezTo>
                <a:cubicBezTo>
                  <a:pt x="12616" y="10486"/>
                  <a:pt x="12765" y="10338"/>
                  <a:pt x="12765" y="10155"/>
                </a:cubicBezTo>
                <a:cubicBezTo>
                  <a:pt x="12762" y="7944"/>
                  <a:pt x="11293" y="6068"/>
                  <a:pt x="9277" y="5444"/>
                </a:cubicBezTo>
                <a:close/>
                <a:moveTo>
                  <a:pt x="7947" y="669"/>
                </a:moveTo>
                <a:cubicBezTo>
                  <a:pt x="9175" y="669"/>
                  <a:pt x="10173" y="1664"/>
                  <a:pt x="10173" y="2888"/>
                </a:cubicBezTo>
                <a:cubicBezTo>
                  <a:pt x="10173" y="4043"/>
                  <a:pt x="9283" y="4994"/>
                  <a:pt x="8152" y="5096"/>
                </a:cubicBezTo>
                <a:cubicBezTo>
                  <a:pt x="8538" y="4566"/>
                  <a:pt x="8768" y="3915"/>
                  <a:pt x="8768" y="3211"/>
                </a:cubicBezTo>
                <a:cubicBezTo>
                  <a:pt x="8768" y="2198"/>
                  <a:pt x="8293" y="1292"/>
                  <a:pt x="7555" y="703"/>
                </a:cubicBezTo>
                <a:cubicBezTo>
                  <a:pt x="7682" y="680"/>
                  <a:pt x="7813" y="669"/>
                  <a:pt x="7947" y="669"/>
                </a:cubicBezTo>
                <a:close/>
                <a:moveTo>
                  <a:pt x="2988" y="3211"/>
                </a:moveTo>
                <a:cubicBezTo>
                  <a:pt x="2988" y="1806"/>
                  <a:pt x="4136" y="662"/>
                  <a:pt x="5546" y="662"/>
                </a:cubicBezTo>
                <a:cubicBezTo>
                  <a:pt x="6956" y="662"/>
                  <a:pt x="8103" y="1806"/>
                  <a:pt x="8103" y="3211"/>
                </a:cubicBezTo>
                <a:cubicBezTo>
                  <a:pt x="8103" y="4616"/>
                  <a:pt x="6956" y="5760"/>
                  <a:pt x="5546" y="5760"/>
                </a:cubicBezTo>
                <a:cubicBezTo>
                  <a:pt x="4136" y="5760"/>
                  <a:pt x="2988" y="4618"/>
                  <a:pt x="2988" y="321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29F34DD7-284A-9F35-9C99-752AB83FA0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能源互联的实施背景</a:t>
            </a:r>
            <a:br>
              <a:rPr lang="zh-CN" altLang="en-US" dirty="0"/>
            </a:b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7913648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形 3">
            <a:extLst>
              <a:ext uri="{FF2B5EF4-FFF2-40B4-BE49-F238E27FC236}">
                <a16:creationId xmlns:a16="http://schemas.microsoft.com/office/drawing/2014/main" id="{FB923A97-BB5E-6904-5D72-154D2E34D55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5400000">
            <a:off x="11101387" y="5484446"/>
            <a:ext cx="590550" cy="1590675"/>
          </a:xfrm>
          <a:prstGeom prst="rect">
            <a:avLst/>
          </a:prstGeom>
        </p:spPr>
      </p:pic>
      <p:sp>
        <p:nvSpPr>
          <p:cNvPr id="5" name="矩形: 圆角 4">
            <a:extLst>
              <a:ext uri="{FF2B5EF4-FFF2-40B4-BE49-F238E27FC236}">
                <a16:creationId xmlns:a16="http://schemas.microsoft.com/office/drawing/2014/main" id="{A7B8900B-5830-B15C-F9DC-779AB743FF8A}"/>
              </a:ext>
            </a:extLst>
          </p:cNvPr>
          <p:cNvSpPr/>
          <p:nvPr/>
        </p:nvSpPr>
        <p:spPr>
          <a:xfrm>
            <a:off x="5106982" y="1400420"/>
            <a:ext cx="6288426" cy="4269866"/>
          </a:xfrm>
          <a:prstGeom prst="roundRect">
            <a:avLst>
              <a:gd name="adj" fmla="val 7391"/>
            </a:avLst>
          </a:prstGeom>
          <a:solidFill>
            <a:schemeClr val="bg1"/>
          </a:solidFill>
          <a:ln w="6350">
            <a:solidFill>
              <a:schemeClr val="accent1"/>
            </a:solidFill>
          </a:ln>
          <a:effectLst>
            <a:outerShdw blurRad="431800" sx="95000" sy="95000" algn="ctr" rotWithShape="0">
              <a:schemeClr val="accent1">
                <a:alpha val="23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5" name="矩形: 圆角 14">
            <a:extLst>
              <a:ext uri="{FF2B5EF4-FFF2-40B4-BE49-F238E27FC236}">
                <a16:creationId xmlns:a16="http://schemas.microsoft.com/office/drawing/2014/main" id="{F374D293-BA01-B00F-84DC-E74D14453700}"/>
              </a:ext>
            </a:extLst>
          </p:cNvPr>
          <p:cNvSpPr/>
          <p:nvPr/>
        </p:nvSpPr>
        <p:spPr>
          <a:xfrm rot="5400000">
            <a:off x="4111328" y="3143224"/>
            <a:ext cx="3375279" cy="400109"/>
          </a:xfrm>
          <a:prstGeom prst="roundRect">
            <a:avLst/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E3D977AB-206A-14B2-E2B6-49C657158905}"/>
              </a:ext>
            </a:extLst>
          </p:cNvPr>
          <p:cNvSpPr txBox="1"/>
          <p:nvPr/>
        </p:nvSpPr>
        <p:spPr>
          <a:xfrm>
            <a:off x="5598912" y="1728755"/>
            <a:ext cx="400110" cy="81047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Open Sans" panose="020B0606030504020204" pitchFamily="34" charset="0"/>
              </a:rPr>
              <a:t>业绩数据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99570690-CFE5-2F07-5403-5B8C14D701CC}"/>
              </a:ext>
            </a:extLst>
          </p:cNvPr>
          <p:cNvSpPr txBox="1"/>
          <p:nvPr/>
        </p:nvSpPr>
        <p:spPr>
          <a:xfrm>
            <a:off x="5614301" y="2655014"/>
            <a:ext cx="369332" cy="2309607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13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OPPOSans H" panose="00020600040101010101" pitchFamily="18" charset="-122"/>
              </a:rPr>
              <a:t>对于几个月份的工作数据整合</a:t>
            </a:r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6630FC0C-E593-E002-72D7-08A111C310CB}"/>
              </a:ext>
            </a:extLst>
          </p:cNvPr>
          <p:cNvCxnSpPr>
            <a:cxnSpLocks/>
          </p:cNvCxnSpPr>
          <p:nvPr/>
        </p:nvCxnSpPr>
        <p:spPr>
          <a:xfrm>
            <a:off x="5698445" y="2562334"/>
            <a:ext cx="201044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文本框 37">
            <a:extLst>
              <a:ext uri="{FF2B5EF4-FFF2-40B4-BE49-F238E27FC236}">
                <a16:creationId xmlns:a16="http://schemas.microsoft.com/office/drawing/2014/main" id="{086CB2C7-1E7E-C4D1-F4E2-F8AEFFB96A39}"/>
              </a:ext>
            </a:extLst>
          </p:cNvPr>
          <p:cNvSpPr txBox="1"/>
          <p:nvPr/>
        </p:nvSpPr>
        <p:spPr>
          <a:xfrm>
            <a:off x="700035" y="1400420"/>
            <a:ext cx="24912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gradFill flip="none" rotWithShape="1">
                  <a:gsLst>
                    <a:gs pos="0">
                      <a:schemeClr val="accent1">
                        <a:lumMod val="84000"/>
                      </a:schemeClr>
                    </a:gs>
                    <a:gs pos="100000">
                      <a:schemeClr val="accent1">
                        <a:lumMod val="100000"/>
                      </a:schemeClr>
                    </a:gs>
                  </a:gsLst>
                  <a:lin ang="13500000" scaled="1"/>
                  <a:tileRect/>
                </a:gradFill>
                <a:latin typeface="+mj-lt"/>
                <a:ea typeface="+mj-ea"/>
                <a:cs typeface="OPPOSans B" panose="00020600040101010101" pitchFamily="18" charset="-122"/>
              </a:defRPr>
            </a:lvl1pPr>
          </a:lstStyle>
          <a:p>
            <a:r>
              <a:rPr lang="zh-CN" altLang="en-US" dirty="0">
                <a:latin typeface="+mj-ea"/>
              </a:rPr>
              <a:t>建立项目管理机制</a:t>
            </a:r>
          </a:p>
        </p:txBody>
      </p:sp>
      <p:cxnSp>
        <p:nvCxnSpPr>
          <p:cNvPr id="40" name="直接连接符 39">
            <a:extLst>
              <a:ext uri="{FF2B5EF4-FFF2-40B4-BE49-F238E27FC236}">
                <a16:creationId xmlns:a16="http://schemas.microsoft.com/office/drawing/2014/main" id="{04F31E43-3D19-CBB2-005B-50EC9B2492B4}"/>
              </a:ext>
            </a:extLst>
          </p:cNvPr>
          <p:cNvCxnSpPr>
            <a:cxnSpLocks/>
          </p:cNvCxnSpPr>
          <p:nvPr/>
        </p:nvCxnSpPr>
        <p:spPr>
          <a:xfrm>
            <a:off x="792843" y="2569533"/>
            <a:ext cx="3721100" cy="0"/>
          </a:xfrm>
          <a:prstGeom prst="line">
            <a:avLst/>
          </a:prstGeom>
          <a:ln w="9525">
            <a:solidFill>
              <a:schemeClr val="tx1">
                <a:lumMod val="75000"/>
                <a:lumOff val="25000"/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文本框 41">
            <a:extLst>
              <a:ext uri="{FF2B5EF4-FFF2-40B4-BE49-F238E27FC236}">
                <a16:creationId xmlns:a16="http://schemas.microsoft.com/office/drawing/2014/main" id="{C157D309-F977-21E8-522B-383B75A3FB57}"/>
              </a:ext>
            </a:extLst>
          </p:cNvPr>
          <p:cNvSpPr txBox="1"/>
          <p:nvPr/>
        </p:nvSpPr>
        <p:spPr>
          <a:xfrm>
            <a:off x="700034" y="1795709"/>
            <a:ext cx="3961513" cy="625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gradFill flip="none" rotWithShape="1">
                  <a:gsLst>
                    <a:gs pos="0">
                      <a:schemeClr val="accent1">
                        <a:lumMod val="84000"/>
                      </a:schemeClr>
                    </a:gs>
                    <a:gs pos="100000">
                      <a:schemeClr val="accent1">
                        <a:lumMod val="100000"/>
                      </a:schemeClr>
                    </a:gs>
                  </a:gsLst>
                  <a:lin ang="13500000" scaled="1"/>
                  <a:tileRect/>
                </a:gradFill>
                <a:latin typeface="+mj-lt"/>
                <a:ea typeface="+mj-ea"/>
                <a:cs typeface="OPPOSans B" panose="00020600040101010101" pitchFamily="18" charset="-122"/>
              </a:defRPr>
            </a:lvl1pPr>
          </a:lstStyle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根据项目金额大小、产品研发周期长短等因素，领导层决定是否介入执行</a:t>
            </a: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3278BE65-F106-89B8-A0F7-25FEF774B273}"/>
              </a:ext>
            </a:extLst>
          </p:cNvPr>
          <p:cNvSpPr txBox="1"/>
          <p:nvPr/>
        </p:nvSpPr>
        <p:spPr>
          <a:xfrm>
            <a:off x="700035" y="2950796"/>
            <a:ext cx="24912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gradFill flip="none" rotWithShape="1">
                  <a:gsLst>
                    <a:gs pos="0">
                      <a:schemeClr val="accent1">
                        <a:lumMod val="84000"/>
                      </a:schemeClr>
                    </a:gs>
                    <a:gs pos="100000">
                      <a:schemeClr val="accent1">
                        <a:lumMod val="100000"/>
                      </a:schemeClr>
                    </a:gs>
                  </a:gsLst>
                  <a:lin ang="13500000" scaled="1"/>
                  <a:tileRect/>
                </a:gradFill>
                <a:latin typeface="+mj-lt"/>
                <a:ea typeface="+mj-ea"/>
                <a:cs typeface="OPPOSans B" panose="00020600040101010101" pitchFamily="18" charset="-122"/>
              </a:defRPr>
            </a:lvl1pPr>
          </a:lstStyle>
          <a:p>
            <a:r>
              <a:rPr lang="zh-CN" altLang="en-US" dirty="0">
                <a:latin typeface="+mj-ea"/>
              </a:rPr>
              <a:t>建立项目管理机制</a:t>
            </a:r>
          </a:p>
        </p:txBody>
      </p:sp>
      <p:cxnSp>
        <p:nvCxnSpPr>
          <p:cNvPr id="47" name="直接连接符 46">
            <a:extLst>
              <a:ext uri="{FF2B5EF4-FFF2-40B4-BE49-F238E27FC236}">
                <a16:creationId xmlns:a16="http://schemas.microsoft.com/office/drawing/2014/main" id="{13671616-DDEB-F8E2-C355-E94872738856}"/>
              </a:ext>
            </a:extLst>
          </p:cNvPr>
          <p:cNvCxnSpPr>
            <a:cxnSpLocks/>
          </p:cNvCxnSpPr>
          <p:nvPr/>
        </p:nvCxnSpPr>
        <p:spPr>
          <a:xfrm>
            <a:off x="792843" y="4119909"/>
            <a:ext cx="3721100" cy="0"/>
          </a:xfrm>
          <a:prstGeom prst="line">
            <a:avLst/>
          </a:prstGeom>
          <a:ln w="9525">
            <a:solidFill>
              <a:schemeClr val="tx1">
                <a:lumMod val="75000"/>
                <a:lumOff val="25000"/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文本框 47">
            <a:extLst>
              <a:ext uri="{FF2B5EF4-FFF2-40B4-BE49-F238E27FC236}">
                <a16:creationId xmlns:a16="http://schemas.microsoft.com/office/drawing/2014/main" id="{E3280127-DA72-62E8-634D-1F87ABB22BBC}"/>
              </a:ext>
            </a:extLst>
          </p:cNvPr>
          <p:cNvSpPr txBox="1"/>
          <p:nvPr/>
        </p:nvSpPr>
        <p:spPr>
          <a:xfrm>
            <a:off x="700034" y="3346085"/>
            <a:ext cx="3961513" cy="625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gradFill flip="none" rotWithShape="1">
                  <a:gsLst>
                    <a:gs pos="0">
                      <a:schemeClr val="accent1">
                        <a:lumMod val="84000"/>
                      </a:schemeClr>
                    </a:gs>
                    <a:gs pos="100000">
                      <a:schemeClr val="accent1">
                        <a:lumMod val="100000"/>
                      </a:schemeClr>
                    </a:gs>
                  </a:gsLst>
                  <a:lin ang="13500000" scaled="1"/>
                  <a:tileRect/>
                </a:gradFill>
                <a:latin typeface="+mj-lt"/>
                <a:ea typeface="+mj-ea"/>
                <a:cs typeface="OPPOSans B" panose="00020600040101010101" pitchFamily="18" charset="-122"/>
              </a:defRPr>
            </a:lvl1pPr>
          </a:lstStyle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根据项目金额大小、产品研发周期长短等因素，领导层决定是否介入执行</a:t>
            </a: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4F0EA672-82A2-3B91-3828-B88AF2453266}"/>
              </a:ext>
            </a:extLst>
          </p:cNvPr>
          <p:cNvSpPr txBox="1"/>
          <p:nvPr/>
        </p:nvSpPr>
        <p:spPr>
          <a:xfrm>
            <a:off x="700035" y="4501173"/>
            <a:ext cx="24912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gradFill flip="none" rotWithShape="1">
                  <a:gsLst>
                    <a:gs pos="0">
                      <a:schemeClr val="accent1">
                        <a:lumMod val="84000"/>
                      </a:schemeClr>
                    </a:gs>
                    <a:gs pos="100000">
                      <a:schemeClr val="accent1">
                        <a:lumMod val="100000"/>
                      </a:schemeClr>
                    </a:gs>
                  </a:gsLst>
                  <a:lin ang="13500000" scaled="1"/>
                  <a:tileRect/>
                </a:gradFill>
                <a:latin typeface="+mj-lt"/>
                <a:ea typeface="+mj-ea"/>
                <a:cs typeface="OPPOSans B" panose="00020600040101010101" pitchFamily="18" charset="-122"/>
              </a:defRPr>
            </a:lvl1pPr>
          </a:lstStyle>
          <a:p>
            <a:r>
              <a:rPr lang="zh-CN" altLang="en-US" dirty="0">
                <a:latin typeface="+mj-ea"/>
              </a:rPr>
              <a:t>建立项目管理机制</a:t>
            </a:r>
          </a:p>
        </p:txBody>
      </p:sp>
      <p:cxnSp>
        <p:nvCxnSpPr>
          <p:cNvPr id="51" name="直接连接符 50">
            <a:extLst>
              <a:ext uri="{FF2B5EF4-FFF2-40B4-BE49-F238E27FC236}">
                <a16:creationId xmlns:a16="http://schemas.microsoft.com/office/drawing/2014/main" id="{4151A478-F83D-9554-AAC7-E4E1A36A4BB9}"/>
              </a:ext>
            </a:extLst>
          </p:cNvPr>
          <p:cNvCxnSpPr>
            <a:cxnSpLocks/>
          </p:cNvCxnSpPr>
          <p:nvPr/>
        </p:nvCxnSpPr>
        <p:spPr>
          <a:xfrm>
            <a:off x="792843" y="5670286"/>
            <a:ext cx="3721100" cy="0"/>
          </a:xfrm>
          <a:prstGeom prst="line">
            <a:avLst/>
          </a:prstGeom>
          <a:ln w="9525">
            <a:solidFill>
              <a:schemeClr val="tx1">
                <a:lumMod val="75000"/>
                <a:lumOff val="25000"/>
                <a:alpha val="3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文本框 51">
            <a:extLst>
              <a:ext uri="{FF2B5EF4-FFF2-40B4-BE49-F238E27FC236}">
                <a16:creationId xmlns:a16="http://schemas.microsoft.com/office/drawing/2014/main" id="{D4B2C0D1-0FE9-17BA-C8B4-3C59D26ECA6B}"/>
              </a:ext>
            </a:extLst>
          </p:cNvPr>
          <p:cNvSpPr txBox="1"/>
          <p:nvPr/>
        </p:nvSpPr>
        <p:spPr>
          <a:xfrm>
            <a:off x="700034" y="4896462"/>
            <a:ext cx="3961513" cy="625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gradFill flip="none" rotWithShape="1">
                  <a:gsLst>
                    <a:gs pos="0">
                      <a:schemeClr val="accent1">
                        <a:lumMod val="84000"/>
                      </a:schemeClr>
                    </a:gs>
                    <a:gs pos="100000">
                      <a:schemeClr val="accent1">
                        <a:lumMod val="100000"/>
                      </a:schemeClr>
                    </a:gs>
                  </a:gsLst>
                  <a:lin ang="13500000" scaled="1"/>
                  <a:tileRect/>
                </a:gradFill>
                <a:latin typeface="+mj-lt"/>
                <a:ea typeface="+mj-ea"/>
                <a:cs typeface="OPPOSans B" panose="00020600040101010101" pitchFamily="18" charset="-122"/>
              </a:defRPr>
            </a:lvl1pPr>
          </a:lstStyle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根据项目金额大小、产品研发周期长短等因素，领导层决定是否介入执行</a:t>
            </a:r>
          </a:p>
        </p:txBody>
      </p:sp>
      <p:graphicFrame>
        <p:nvGraphicFramePr>
          <p:cNvPr id="8" name="图表 7">
            <a:extLst>
              <a:ext uri="{FF2B5EF4-FFF2-40B4-BE49-F238E27FC236}">
                <a16:creationId xmlns:a16="http://schemas.microsoft.com/office/drawing/2014/main" id="{189DC36B-76D6-A495-F44F-9691DEBE813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03946003"/>
              </p:ext>
            </p:extLst>
          </p:nvPr>
        </p:nvGraphicFramePr>
        <p:xfrm>
          <a:off x="6096000" y="1655639"/>
          <a:ext cx="5184618" cy="39082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2" name="标题 1">
            <a:extLst>
              <a:ext uri="{FF2B5EF4-FFF2-40B4-BE49-F238E27FC236}">
                <a16:creationId xmlns:a16="http://schemas.microsoft.com/office/drawing/2014/main" id="{619BA7C4-07AE-8B8A-5DBA-8AE5EBCE86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能源互联的实施背景</a:t>
            </a:r>
          </a:p>
        </p:txBody>
      </p:sp>
    </p:spTree>
    <p:extLst>
      <p:ext uri="{BB962C8B-B14F-4D97-AF65-F5344CB8AC3E}">
        <p14:creationId xmlns:p14="http://schemas.microsoft.com/office/powerpoint/2010/main" val="373730497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AC5BF76B-6E2D-01CD-F13F-6833679AA65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289305"/>
            <a:ext cx="12191365" cy="2458329"/>
          </a:xfrm>
          <a:prstGeom prst="rect">
            <a:avLst/>
          </a:prstGeom>
        </p:spPr>
      </p:pic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C18271D6-0280-9E50-3D22-8C4770917CF8}"/>
              </a:ext>
            </a:extLst>
          </p:cNvPr>
          <p:cNvCxnSpPr>
            <a:cxnSpLocks/>
          </p:cNvCxnSpPr>
          <p:nvPr/>
        </p:nvCxnSpPr>
        <p:spPr>
          <a:xfrm>
            <a:off x="804131" y="4632207"/>
            <a:ext cx="1266799" cy="0"/>
          </a:xfrm>
          <a:prstGeom prst="line">
            <a:avLst/>
          </a:prstGeom>
          <a:noFill/>
          <a:ln w="19050" cap="flat" cmpd="sng" algn="ctr">
            <a:solidFill>
              <a:sysClr val="window" lastClr="FFFFFF">
                <a:lumMod val="85000"/>
              </a:sysClr>
            </a:solidFill>
            <a:prstDash val="soli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>
            <a:extLst>
              <a:ext uri="{FF2B5EF4-FFF2-40B4-BE49-F238E27FC236}">
                <a16:creationId xmlns:a16="http://schemas.microsoft.com/office/drawing/2014/main" id="{9471BB80-6C07-3FC6-72ED-EE24A8E82D4F}"/>
              </a:ext>
            </a:extLst>
          </p:cNvPr>
          <p:cNvSpPr txBox="1"/>
          <p:nvPr/>
        </p:nvSpPr>
        <p:spPr>
          <a:xfrm>
            <a:off x="804131" y="4200454"/>
            <a:ext cx="2313709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微软雅黑 Bold" panose="020B0703020204020201" pitchFamily="34" charset="-122"/>
                <a:ea typeface="微软雅黑 Bold" panose="020B0703020204020201" pitchFamily="34" charset="-122"/>
                <a:cs typeface="+mn-cs"/>
              </a:rPr>
              <a:t>两年内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微软雅黑 Bold" panose="020B0703020204020201" pitchFamily="34" charset="-122"/>
              <a:ea typeface="微软雅黑 Bold" panose="020B0703020204020201" pitchFamily="34" charset="-122"/>
              <a:cs typeface="+mn-cs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F9FAA8C-23B3-2AD6-387D-6429A32753FF}"/>
              </a:ext>
            </a:extLst>
          </p:cNvPr>
          <p:cNvSpPr txBox="1"/>
          <p:nvPr/>
        </p:nvSpPr>
        <p:spPr>
          <a:xfrm>
            <a:off x="804131" y="4756184"/>
            <a:ext cx="2313709" cy="9314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完成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A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轮融资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明确企业的发展方向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确定完成目标的组织架构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84A4AC26-69E3-6612-AB3C-79592F4EB990}"/>
              </a:ext>
            </a:extLst>
          </p:cNvPr>
          <p:cNvSpPr/>
          <p:nvPr/>
        </p:nvSpPr>
        <p:spPr>
          <a:xfrm>
            <a:off x="635" y="1289305"/>
            <a:ext cx="12191365" cy="2458329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100000">
                <a:schemeClr val="accent1">
                  <a:alpha val="0"/>
                </a:schemeClr>
              </a:gs>
            </a:gsLst>
            <a:lin ang="0" scaled="0"/>
          </a:gradFill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4ACFDEC6-B671-E4F8-37EB-692912860B35}"/>
              </a:ext>
            </a:extLst>
          </p:cNvPr>
          <p:cNvSpPr/>
          <p:nvPr/>
        </p:nvSpPr>
        <p:spPr>
          <a:xfrm>
            <a:off x="892201" y="3524313"/>
            <a:ext cx="509048" cy="509048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95C07165-7E37-071D-8A7A-483B9C41AE88}"/>
              </a:ext>
            </a:extLst>
          </p:cNvPr>
          <p:cNvSpPr/>
          <p:nvPr/>
        </p:nvSpPr>
        <p:spPr>
          <a:xfrm>
            <a:off x="3427821" y="3524313"/>
            <a:ext cx="509048" cy="509048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39CD053F-FDB9-EA30-1E7B-F0357443FFD6}"/>
              </a:ext>
            </a:extLst>
          </p:cNvPr>
          <p:cNvSpPr/>
          <p:nvPr/>
        </p:nvSpPr>
        <p:spPr>
          <a:xfrm>
            <a:off x="5963441" y="3524313"/>
            <a:ext cx="509048" cy="509048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A8519F7D-1A27-CFE8-C348-40356ECCC83E}"/>
              </a:ext>
            </a:extLst>
          </p:cNvPr>
          <p:cNvSpPr/>
          <p:nvPr/>
        </p:nvSpPr>
        <p:spPr>
          <a:xfrm>
            <a:off x="8499062" y="3524313"/>
            <a:ext cx="509048" cy="509048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68AFE027-FD74-9DC8-452E-995A3542AB4B}"/>
              </a:ext>
            </a:extLst>
          </p:cNvPr>
          <p:cNvSpPr txBox="1"/>
          <p:nvPr/>
        </p:nvSpPr>
        <p:spPr>
          <a:xfrm>
            <a:off x="894192" y="3607063"/>
            <a:ext cx="50206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 Bold" panose="020B0703020204020201" pitchFamily="34" charset="-122"/>
                <a:ea typeface="微软雅黑 Bold" panose="020B0703020204020201" pitchFamily="34" charset="-122"/>
                <a:cs typeface="+mn-cs"/>
              </a:rPr>
              <a:t>01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47B664F4-8E5D-1D27-2A3F-19564BF7A0EB}"/>
              </a:ext>
            </a:extLst>
          </p:cNvPr>
          <p:cNvSpPr txBox="1"/>
          <p:nvPr/>
        </p:nvSpPr>
        <p:spPr>
          <a:xfrm>
            <a:off x="3451157" y="3607063"/>
            <a:ext cx="50206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 Bold" panose="020B0703020204020201" pitchFamily="34" charset="-122"/>
                <a:ea typeface="微软雅黑 Bold" panose="020B0703020204020201" pitchFamily="34" charset="-122"/>
                <a:cs typeface="+mn-cs"/>
              </a:rPr>
              <a:t>02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DC806B1D-C965-D5A0-0216-014B61F85CA8}"/>
              </a:ext>
            </a:extLst>
          </p:cNvPr>
          <p:cNvSpPr txBox="1"/>
          <p:nvPr/>
        </p:nvSpPr>
        <p:spPr>
          <a:xfrm>
            <a:off x="5974950" y="3607063"/>
            <a:ext cx="50206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 Bold" panose="020B0703020204020201" pitchFamily="34" charset="-122"/>
                <a:ea typeface="微软雅黑 Bold" panose="020B0703020204020201" pitchFamily="34" charset="-122"/>
                <a:cs typeface="+mn-cs"/>
              </a:rPr>
              <a:t>03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6D3C8C6F-576A-1B06-7839-68D89BD387B3}"/>
              </a:ext>
            </a:extLst>
          </p:cNvPr>
          <p:cNvSpPr txBox="1"/>
          <p:nvPr/>
        </p:nvSpPr>
        <p:spPr>
          <a:xfrm>
            <a:off x="8498427" y="3607063"/>
            <a:ext cx="50206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 Bold" panose="020B0703020204020201" pitchFamily="34" charset="-122"/>
                <a:ea typeface="微软雅黑 Bold" panose="020B0703020204020201" pitchFamily="34" charset="-122"/>
                <a:cs typeface="+mn-cs"/>
              </a:rPr>
              <a:t>04</a:t>
            </a:r>
          </a:p>
        </p:txBody>
      </p: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7D44ABF5-07AB-BA1E-D657-875A0534AAC1}"/>
              </a:ext>
            </a:extLst>
          </p:cNvPr>
          <p:cNvCxnSpPr>
            <a:cxnSpLocks/>
          </p:cNvCxnSpPr>
          <p:nvPr/>
        </p:nvCxnSpPr>
        <p:spPr>
          <a:xfrm>
            <a:off x="3451157" y="4632207"/>
            <a:ext cx="1266799" cy="0"/>
          </a:xfrm>
          <a:prstGeom prst="line">
            <a:avLst/>
          </a:prstGeom>
          <a:noFill/>
          <a:ln w="19050" cap="flat" cmpd="sng" algn="ctr">
            <a:solidFill>
              <a:sysClr val="window" lastClr="FFFFFF">
                <a:lumMod val="85000"/>
              </a:sysClr>
            </a:solidFill>
            <a:prstDash val="soli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框 19">
            <a:extLst>
              <a:ext uri="{FF2B5EF4-FFF2-40B4-BE49-F238E27FC236}">
                <a16:creationId xmlns:a16="http://schemas.microsoft.com/office/drawing/2014/main" id="{49240813-9C93-6FAA-6DBE-110B7FDCC880}"/>
              </a:ext>
            </a:extLst>
          </p:cNvPr>
          <p:cNvSpPr txBox="1"/>
          <p:nvPr/>
        </p:nvSpPr>
        <p:spPr>
          <a:xfrm>
            <a:off x="3451157" y="4200454"/>
            <a:ext cx="2313709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微软雅黑 Bold" panose="020B0703020204020201" pitchFamily="34" charset="-122"/>
                <a:ea typeface="微软雅黑 Bold" panose="020B0703020204020201" pitchFamily="34" charset="-122"/>
                <a:cs typeface="+mn-cs"/>
              </a:rPr>
              <a:t>五年内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微软雅黑 Bold" panose="020B0703020204020201" pitchFamily="34" charset="-122"/>
              <a:ea typeface="微软雅黑 Bold" panose="020B0703020204020201" pitchFamily="34" charset="-122"/>
              <a:cs typeface="+mn-cs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18CAF16F-3B3C-C8DC-5485-713C5F32B713}"/>
              </a:ext>
            </a:extLst>
          </p:cNvPr>
          <p:cNvSpPr txBox="1"/>
          <p:nvPr/>
        </p:nvSpPr>
        <p:spPr>
          <a:xfrm>
            <a:off x="3451157" y="4756184"/>
            <a:ext cx="2682281" cy="9314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完成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B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轮融资、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明确公司发展意图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确定公司计划能够落地实施</a:t>
            </a:r>
          </a:p>
        </p:txBody>
      </p: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E91C09DA-00F8-BBBC-D692-5D50632F8010}"/>
              </a:ext>
            </a:extLst>
          </p:cNvPr>
          <p:cNvCxnSpPr>
            <a:cxnSpLocks/>
          </p:cNvCxnSpPr>
          <p:nvPr/>
        </p:nvCxnSpPr>
        <p:spPr>
          <a:xfrm>
            <a:off x="5963441" y="4632207"/>
            <a:ext cx="1266799" cy="0"/>
          </a:xfrm>
          <a:prstGeom prst="line">
            <a:avLst/>
          </a:prstGeom>
          <a:noFill/>
          <a:ln w="19050" cap="flat" cmpd="sng" algn="ctr">
            <a:solidFill>
              <a:sysClr val="window" lastClr="FFFFFF">
                <a:lumMod val="85000"/>
              </a:sysClr>
            </a:solidFill>
            <a:prstDash val="soli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文本框 23">
            <a:extLst>
              <a:ext uri="{FF2B5EF4-FFF2-40B4-BE49-F238E27FC236}">
                <a16:creationId xmlns:a16="http://schemas.microsoft.com/office/drawing/2014/main" id="{10BEB03A-D0FE-6FB1-2E01-8A2F9C1C914A}"/>
              </a:ext>
            </a:extLst>
          </p:cNvPr>
          <p:cNvSpPr txBox="1"/>
          <p:nvPr/>
        </p:nvSpPr>
        <p:spPr>
          <a:xfrm>
            <a:off x="5963441" y="4200454"/>
            <a:ext cx="2313709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000" dirty="0">
                <a:solidFill>
                  <a:schemeClr val="accent1"/>
                </a:solidFill>
                <a:latin typeface="微软雅黑 Bold" panose="020B0703020204020201" pitchFamily="34" charset="-122"/>
                <a:ea typeface="微软雅黑 Bold" panose="020B0703020204020201" pitchFamily="34" charset="-122"/>
              </a:rPr>
              <a:t>八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微软雅黑 Bold" panose="020B0703020204020201" pitchFamily="34" charset="-122"/>
                <a:ea typeface="微软雅黑 Bold" panose="020B0703020204020201" pitchFamily="34" charset="-122"/>
                <a:cs typeface="+mn-cs"/>
              </a:rPr>
              <a:t>年内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微软雅黑 Bold" panose="020B0703020204020201" pitchFamily="34" charset="-122"/>
              <a:ea typeface="微软雅黑 Bold" panose="020B0703020204020201" pitchFamily="34" charset="-122"/>
              <a:cs typeface="+mn-cs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8B6B0F4C-CCCB-8191-FCA4-E6E4FD663425}"/>
              </a:ext>
            </a:extLst>
          </p:cNvPr>
          <p:cNvSpPr txBox="1"/>
          <p:nvPr/>
        </p:nvSpPr>
        <p:spPr>
          <a:xfrm>
            <a:off x="5963441" y="4756184"/>
            <a:ext cx="2368311" cy="6082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完成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C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轮融资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在哪些方面有阻力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id="{DE6BCC32-97CB-8AD0-F6AB-3BDFFE124EB1}"/>
              </a:ext>
            </a:extLst>
          </p:cNvPr>
          <p:cNvCxnSpPr>
            <a:cxnSpLocks/>
          </p:cNvCxnSpPr>
          <p:nvPr/>
        </p:nvCxnSpPr>
        <p:spPr>
          <a:xfrm>
            <a:off x="8498427" y="4632207"/>
            <a:ext cx="1266799" cy="0"/>
          </a:xfrm>
          <a:prstGeom prst="line">
            <a:avLst/>
          </a:prstGeom>
          <a:noFill/>
          <a:ln w="19050" cap="flat" cmpd="sng" algn="ctr">
            <a:solidFill>
              <a:sysClr val="window" lastClr="FFFFFF">
                <a:lumMod val="85000"/>
              </a:sysClr>
            </a:solidFill>
            <a:prstDash val="soli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文本框 27">
            <a:extLst>
              <a:ext uri="{FF2B5EF4-FFF2-40B4-BE49-F238E27FC236}">
                <a16:creationId xmlns:a16="http://schemas.microsoft.com/office/drawing/2014/main" id="{04182DEA-E9AB-5085-34C8-4B4415F7B5B2}"/>
              </a:ext>
            </a:extLst>
          </p:cNvPr>
          <p:cNvSpPr txBox="1"/>
          <p:nvPr/>
        </p:nvSpPr>
        <p:spPr>
          <a:xfrm>
            <a:off x="8498427" y="4200454"/>
            <a:ext cx="2313709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000" dirty="0">
                <a:solidFill>
                  <a:schemeClr val="accent1"/>
                </a:solidFill>
                <a:latin typeface="微软雅黑 Bold" panose="020B0703020204020201" pitchFamily="34" charset="-122"/>
                <a:ea typeface="微软雅黑 Bold" panose="020B0703020204020201" pitchFamily="34" charset="-122"/>
              </a:rPr>
              <a:t>十年内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微软雅黑 Bold" panose="020B0703020204020201" pitchFamily="34" charset="-122"/>
              <a:ea typeface="微软雅黑 Bold" panose="020B0703020204020201" pitchFamily="34" charset="-122"/>
              <a:cs typeface="+mn-cs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0CFB82B4-90E5-A293-D61E-5BC98BFC9F25}"/>
              </a:ext>
            </a:extLst>
          </p:cNvPr>
          <p:cNvSpPr txBox="1"/>
          <p:nvPr/>
        </p:nvSpPr>
        <p:spPr>
          <a:xfrm>
            <a:off x="8498427" y="4756184"/>
            <a:ext cx="2368311" cy="93140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完成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A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股上市、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  <a:defRPr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实现营收实现百亿，确定公司后续的发展意图</a:t>
            </a:r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963658C4-E4E1-8143-E9B2-D4E5CF906B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能源互联的实施背景</a:t>
            </a:r>
            <a:br>
              <a:rPr lang="zh-CN" altLang="en-US" dirty="0"/>
            </a:b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6814418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任意多边形: 形状 51">
            <a:extLst>
              <a:ext uri="{FF2B5EF4-FFF2-40B4-BE49-F238E27FC236}">
                <a16:creationId xmlns:a16="http://schemas.microsoft.com/office/drawing/2014/main" id="{6E2448AC-792E-903E-4735-F90F55C3238A}"/>
              </a:ext>
            </a:extLst>
          </p:cNvPr>
          <p:cNvSpPr/>
          <p:nvPr/>
        </p:nvSpPr>
        <p:spPr>
          <a:xfrm>
            <a:off x="3261001" y="2818338"/>
            <a:ext cx="5669998" cy="4039663"/>
          </a:xfrm>
          <a:custGeom>
            <a:avLst/>
            <a:gdLst>
              <a:gd name="connsiteX0" fmla="*/ 2834999 w 5669998"/>
              <a:gd name="connsiteY0" fmla="*/ 0 h 4039663"/>
              <a:gd name="connsiteX1" fmla="*/ 5669998 w 5669998"/>
              <a:gd name="connsiteY1" fmla="*/ 2834998 h 4039663"/>
              <a:gd name="connsiteX2" fmla="*/ 5447210 w 5669998"/>
              <a:gd name="connsiteY2" fmla="*/ 3938507 h 4039663"/>
              <a:gd name="connsiteX3" fmla="*/ 5398480 w 5669998"/>
              <a:gd name="connsiteY3" fmla="*/ 4039663 h 4039663"/>
              <a:gd name="connsiteX4" fmla="*/ 271518 w 5669998"/>
              <a:gd name="connsiteY4" fmla="*/ 4039663 h 4039663"/>
              <a:gd name="connsiteX5" fmla="*/ 222789 w 5669998"/>
              <a:gd name="connsiteY5" fmla="*/ 3938507 h 4039663"/>
              <a:gd name="connsiteX6" fmla="*/ 0 w 5669998"/>
              <a:gd name="connsiteY6" fmla="*/ 2834998 h 4039663"/>
              <a:gd name="connsiteX7" fmla="*/ 2834999 w 5669998"/>
              <a:gd name="connsiteY7" fmla="*/ 0 h 40396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669998" h="4039663">
                <a:moveTo>
                  <a:pt x="2834999" y="0"/>
                </a:moveTo>
                <a:cubicBezTo>
                  <a:pt x="4400726" y="0"/>
                  <a:pt x="5669998" y="1269272"/>
                  <a:pt x="5669998" y="2834998"/>
                </a:cubicBezTo>
                <a:cubicBezTo>
                  <a:pt x="5669998" y="3226430"/>
                  <a:pt x="5590668" y="3599333"/>
                  <a:pt x="5447210" y="3938507"/>
                </a:cubicBezTo>
                <a:lnTo>
                  <a:pt x="5398480" y="4039663"/>
                </a:lnTo>
                <a:lnTo>
                  <a:pt x="271518" y="4039663"/>
                </a:lnTo>
                <a:lnTo>
                  <a:pt x="222789" y="3938507"/>
                </a:lnTo>
                <a:cubicBezTo>
                  <a:pt x="79330" y="3599333"/>
                  <a:pt x="0" y="3226430"/>
                  <a:pt x="0" y="2834998"/>
                </a:cubicBezTo>
                <a:cubicBezTo>
                  <a:pt x="0" y="1269272"/>
                  <a:pt x="1269272" y="0"/>
                  <a:pt x="2834999" y="0"/>
                </a:cubicBezTo>
                <a:close/>
              </a:path>
            </a:pathLst>
          </a:custGeom>
          <a:noFill/>
          <a:ln w="9525" cap="flat" cmpd="sng" algn="ctr">
            <a:solidFill>
              <a:schemeClr val="accent2"/>
            </a:solidFill>
            <a:prstDash val="lgDash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i</a:t>
            </a:r>
            <a:endParaRPr kumimoji="0" lang="zh-CN" altLang="en-US" sz="16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4" name="任意多边形: 形状 53">
            <a:extLst>
              <a:ext uri="{FF2B5EF4-FFF2-40B4-BE49-F238E27FC236}">
                <a16:creationId xmlns:a16="http://schemas.microsoft.com/office/drawing/2014/main" id="{36BF84C9-17B7-BBB6-E222-42FF0AA756C6}"/>
              </a:ext>
            </a:extLst>
          </p:cNvPr>
          <p:cNvSpPr/>
          <p:nvPr/>
        </p:nvSpPr>
        <p:spPr>
          <a:xfrm>
            <a:off x="3825690" y="3388992"/>
            <a:ext cx="4540620" cy="3469008"/>
          </a:xfrm>
          <a:custGeom>
            <a:avLst/>
            <a:gdLst>
              <a:gd name="connsiteX0" fmla="*/ 2270310 w 4540620"/>
              <a:gd name="connsiteY0" fmla="*/ 0 h 3469008"/>
              <a:gd name="connsiteX1" fmla="*/ 4540620 w 4540620"/>
              <a:gd name="connsiteY1" fmla="*/ 2270310 h 3469008"/>
              <a:gd name="connsiteX2" fmla="*/ 4266606 w 4540620"/>
              <a:gd name="connsiteY2" fmla="*/ 3352475 h 3469008"/>
              <a:gd name="connsiteX3" fmla="*/ 4195810 w 4540620"/>
              <a:gd name="connsiteY3" fmla="*/ 3469008 h 3469008"/>
              <a:gd name="connsiteX4" fmla="*/ 344810 w 4540620"/>
              <a:gd name="connsiteY4" fmla="*/ 3469008 h 3469008"/>
              <a:gd name="connsiteX5" fmla="*/ 274014 w 4540620"/>
              <a:gd name="connsiteY5" fmla="*/ 3352475 h 3469008"/>
              <a:gd name="connsiteX6" fmla="*/ 0 w 4540620"/>
              <a:gd name="connsiteY6" fmla="*/ 2270310 h 3469008"/>
              <a:gd name="connsiteX7" fmla="*/ 2270310 w 4540620"/>
              <a:gd name="connsiteY7" fmla="*/ 0 h 3469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540620" h="3469008">
                <a:moveTo>
                  <a:pt x="2270310" y="0"/>
                </a:moveTo>
                <a:cubicBezTo>
                  <a:pt x="3524168" y="0"/>
                  <a:pt x="4540620" y="1016452"/>
                  <a:pt x="4540620" y="2270310"/>
                </a:cubicBezTo>
                <a:cubicBezTo>
                  <a:pt x="4540620" y="2662141"/>
                  <a:pt x="4441357" y="3030787"/>
                  <a:pt x="4266606" y="3352475"/>
                </a:cubicBezTo>
                <a:lnTo>
                  <a:pt x="4195810" y="3469008"/>
                </a:lnTo>
                <a:lnTo>
                  <a:pt x="344810" y="3469008"/>
                </a:lnTo>
                <a:lnTo>
                  <a:pt x="274014" y="3352475"/>
                </a:lnTo>
                <a:cubicBezTo>
                  <a:pt x="99263" y="3030787"/>
                  <a:pt x="0" y="2662141"/>
                  <a:pt x="0" y="2270310"/>
                </a:cubicBezTo>
                <a:cubicBezTo>
                  <a:pt x="0" y="1016452"/>
                  <a:pt x="1016452" y="0"/>
                  <a:pt x="2270310" y="0"/>
                </a:cubicBezTo>
                <a:close/>
              </a:path>
            </a:pathLst>
          </a:custGeom>
          <a:solidFill>
            <a:srgbClr val="FFFFFF"/>
          </a:solidFill>
          <a:ln w="28575" cap="flat" cmpd="sng" algn="ctr">
            <a:noFill/>
            <a:prstDash val="solid"/>
            <a:miter lim="800000"/>
          </a:ln>
          <a:effectLst>
            <a:outerShdw blurRad="254000" algn="ctr" rotWithShape="0">
              <a:prstClr val="black">
                <a:alpha val="10000"/>
              </a:prstClr>
            </a:outerShdw>
          </a:effectLst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i</a:t>
            </a:r>
            <a:endParaRPr kumimoji="0" lang="zh-CN" altLang="en-US" sz="16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DF9881CD-FD27-CC19-0C66-DAF168C35388}"/>
              </a:ext>
            </a:extLst>
          </p:cNvPr>
          <p:cNvSpPr txBox="1"/>
          <p:nvPr/>
        </p:nvSpPr>
        <p:spPr>
          <a:xfrm>
            <a:off x="334357" y="4807076"/>
            <a:ext cx="2486263" cy="812915"/>
          </a:xfrm>
          <a:prstGeom prst="rect">
            <a:avLst/>
          </a:prstGeom>
          <a:noFill/>
        </p:spPr>
        <p:txBody>
          <a:bodyPr wrap="square" lIns="0" tIns="0" rIns="0" bIns="0" rtlCol="0" anchor="ctr" anchorCtr="1">
            <a:spAutoFit/>
          </a:bodyPr>
          <a:lstStyle/>
          <a:p>
            <a:pPr algn="r">
              <a:lnSpc>
                <a:spcPct val="130000"/>
              </a:lnSpc>
              <a:defRPr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我国的生物能源储存量特别丰厚，因此生物能十分具有开发以及利用价值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sym typeface="思源黑体 CN Light" panose="020B0300000000000000" pitchFamily="34" charset="-122"/>
            </a:endParaRP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id="{CE5E38F8-74A3-9172-1CAB-D02236742865}"/>
              </a:ext>
            </a:extLst>
          </p:cNvPr>
          <p:cNvSpPr txBox="1"/>
          <p:nvPr/>
        </p:nvSpPr>
        <p:spPr>
          <a:xfrm>
            <a:off x="828916" y="3418873"/>
            <a:ext cx="2687312" cy="532838"/>
          </a:xfrm>
          <a:prstGeom prst="rect">
            <a:avLst/>
          </a:prstGeom>
          <a:noFill/>
        </p:spPr>
        <p:txBody>
          <a:bodyPr wrap="square" lIns="0" tIns="0" rIns="0" bIns="0" rtlCol="0" anchor="ctr" anchorCtr="1">
            <a:spAutoFit/>
          </a:bodyPr>
          <a:lstStyle/>
          <a:p>
            <a:pPr algn="r">
              <a:lnSpc>
                <a:spcPct val="130000"/>
              </a:lnSpc>
              <a:defRPr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在资源储备方面，我国的风能资源总量在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33.26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亿千瓦左右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sym typeface="阿里巴巴普惠体 2.0 55 Regular" panose="00020600040101010101" pitchFamily="18" charset="-122"/>
            </a:endParaRP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16C7BDD0-E442-6574-D864-5B89BDD9F036}"/>
              </a:ext>
            </a:extLst>
          </p:cNvPr>
          <p:cNvSpPr txBox="1"/>
          <p:nvPr/>
        </p:nvSpPr>
        <p:spPr>
          <a:xfrm>
            <a:off x="4362581" y="1625364"/>
            <a:ext cx="3466840" cy="812915"/>
          </a:xfrm>
          <a:prstGeom prst="rect">
            <a:avLst/>
          </a:prstGeom>
          <a:noFill/>
        </p:spPr>
        <p:txBody>
          <a:bodyPr wrap="square" lIns="0" tIns="0" rIns="0" bIns="0" rtlCol="0" anchor="ctr" anchorCtr="1"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太阳能可以算是人类能够利用的最广泛的一种能量，并且我们都在间接的利用这种能量来生存和生活。</a:t>
            </a: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id="{73ACF729-6A4A-DAAC-365B-EDDC978C99E6}"/>
              </a:ext>
            </a:extLst>
          </p:cNvPr>
          <p:cNvSpPr txBox="1"/>
          <p:nvPr/>
        </p:nvSpPr>
        <p:spPr>
          <a:xfrm>
            <a:off x="8575982" y="3278835"/>
            <a:ext cx="2835691" cy="812915"/>
          </a:xfrm>
          <a:prstGeom prst="rect">
            <a:avLst/>
          </a:prstGeom>
          <a:noFill/>
        </p:spPr>
        <p:txBody>
          <a:bodyPr wrap="square" lIns="0" tIns="0" rIns="0" bIns="0" rtlCol="0" anchor="ctr" anchorCtr="1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现如今的核能利用的主要方式是核裂变和核聚变，并且核裂变技术已经得到了运用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sym typeface="思源黑体 CN Light" panose="020B0300000000000000" pitchFamily="34" charset="-122"/>
            </a:endParaRPr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id="{DC00C8EA-D111-D0D8-124E-82974934DD56}"/>
              </a:ext>
            </a:extLst>
          </p:cNvPr>
          <p:cNvSpPr txBox="1"/>
          <p:nvPr/>
        </p:nvSpPr>
        <p:spPr>
          <a:xfrm>
            <a:off x="9371380" y="4807076"/>
            <a:ext cx="2486263" cy="812915"/>
          </a:xfrm>
          <a:prstGeom prst="rect">
            <a:avLst/>
          </a:prstGeom>
          <a:noFill/>
        </p:spPr>
        <p:txBody>
          <a:bodyPr wrap="square" lIns="0" tIns="0" rIns="0" bIns="0" rtlCol="0" anchor="ctr" anchorCtr="1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海洋能指依附在海水中的可再生能源，海洋通过各种物理过程储存和散发能量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sym typeface="思源黑体 CN Light" panose="020B0300000000000000" pitchFamily="34" charset="-122"/>
            </a:endParaRPr>
          </a:p>
        </p:txBody>
      </p:sp>
      <p:sp>
        <p:nvSpPr>
          <p:cNvPr id="66" name="椭圆 65">
            <a:extLst>
              <a:ext uri="{FF2B5EF4-FFF2-40B4-BE49-F238E27FC236}">
                <a16:creationId xmlns:a16="http://schemas.microsoft.com/office/drawing/2014/main" id="{51BE66E9-12B1-25F0-F07E-0F6F9D9D994A}"/>
              </a:ext>
            </a:extLst>
          </p:cNvPr>
          <p:cNvSpPr/>
          <p:nvPr/>
        </p:nvSpPr>
        <p:spPr>
          <a:xfrm>
            <a:off x="2979352" y="4901183"/>
            <a:ext cx="652909" cy="652909"/>
          </a:xfrm>
          <a:prstGeom prst="ellipse">
            <a:avLst/>
          </a:prstGeom>
          <a:gradFill flip="none" rotWithShape="1">
            <a:gsLst>
              <a:gs pos="100000">
                <a:schemeClr val="accent2"/>
              </a:gs>
              <a:gs pos="24000">
                <a:schemeClr val="accent1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495300" dist="317500" dir="4200000" sx="89000" sy="89000" algn="t" rotWithShape="0">
              <a:schemeClr val="accent1">
                <a:alpha val="30000"/>
              </a:schemeClr>
            </a:outerShdw>
          </a:effectLst>
        </p:spPr>
        <p:txBody>
          <a:bodyPr rtlCol="0" anchor="ctr"/>
          <a:lstStyle/>
          <a:p>
            <a:pPr algn="ctr">
              <a:lnSpc>
                <a:spcPct val="125000"/>
              </a:lnSpc>
            </a:pPr>
            <a:r>
              <a:rPr lang="en-US" altLang="zh-CN" sz="1600" kern="0" dirty="0">
                <a:solidFill>
                  <a:schemeClr val="bg1"/>
                </a:solidFill>
                <a:latin typeface="+mj-lt"/>
                <a:ea typeface="Microsoft YaHei" panose="020B0503020204020204" pitchFamily="34" charset="-122"/>
              </a:rPr>
              <a:t>01</a:t>
            </a:r>
            <a:endParaRPr lang="zh-CN" altLang="en-US" sz="1600" kern="0" dirty="0">
              <a:solidFill>
                <a:schemeClr val="bg1"/>
              </a:solidFill>
              <a:latin typeface="+mj-lt"/>
              <a:ea typeface="Microsoft YaHei" panose="020B0503020204020204" pitchFamily="34" charset="-122"/>
            </a:endParaRPr>
          </a:p>
        </p:txBody>
      </p:sp>
      <p:sp>
        <p:nvSpPr>
          <p:cNvPr id="68" name="任意多边形: 形状 67">
            <a:extLst>
              <a:ext uri="{FF2B5EF4-FFF2-40B4-BE49-F238E27FC236}">
                <a16:creationId xmlns:a16="http://schemas.microsoft.com/office/drawing/2014/main" id="{4E6F0350-360E-3BFA-7CF5-B98843614052}"/>
              </a:ext>
            </a:extLst>
          </p:cNvPr>
          <p:cNvSpPr/>
          <p:nvPr/>
        </p:nvSpPr>
        <p:spPr>
          <a:xfrm>
            <a:off x="3818130" y="3388992"/>
            <a:ext cx="4540620" cy="3469008"/>
          </a:xfrm>
          <a:custGeom>
            <a:avLst/>
            <a:gdLst>
              <a:gd name="connsiteX0" fmla="*/ 2270310 w 4540620"/>
              <a:gd name="connsiteY0" fmla="*/ 0 h 3469008"/>
              <a:gd name="connsiteX1" fmla="*/ 4540620 w 4540620"/>
              <a:gd name="connsiteY1" fmla="*/ 2270310 h 3469008"/>
              <a:gd name="connsiteX2" fmla="*/ 4266606 w 4540620"/>
              <a:gd name="connsiteY2" fmla="*/ 3352475 h 3469008"/>
              <a:gd name="connsiteX3" fmla="*/ 4195811 w 4540620"/>
              <a:gd name="connsiteY3" fmla="*/ 3469008 h 3469008"/>
              <a:gd name="connsiteX4" fmla="*/ 344810 w 4540620"/>
              <a:gd name="connsiteY4" fmla="*/ 3469008 h 3469008"/>
              <a:gd name="connsiteX5" fmla="*/ 274014 w 4540620"/>
              <a:gd name="connsiteY5" fmla="*/ 3352475 h 3469008"/>
              <a:gd name="connsiteX6" fmla="*/ 0 w 4540620"/>
              <a:gd name="connsiteY6" fmla="*/ 2270310 h 3469008"/>
              <a:gd name="connsiteX7" fmla="*/ 2270310 w 4540620"/>
              <a:gd name="connsiteY7" fmla="*/ 0 h 3469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540620" h="3469008">
                <a:moveTo>
                  <a:pt x="2270310" y="0"/>
                </a:moveTo>
                <a:cubicBezTo>
                  <a:pt x="3524168" y="0"/>
                  <a:pt x="4540620" y="1016452"/>
                  <a:pt x="4540620" y="2270310"/>
                </a:cubicBezTo>
                <a:cubicBezTo>
                  <a:pt x="4540620" y="2662141"/>
                  <a:pt x="4441357" y="3030787"/>
                  <a:pt x="4266606" y="3352475"/>
                </a:cubicBezTo>
                <a:lnTo>
                  <a:pt x="4195811" y="3469008"/>
                </a:lnTo>
                <a:lnTo>
                  <a:pt x="344810" y="3469008"/>
                </a:lnTo>
                <a:lnTo>
                  <a:pt x="274014" y="3352475"/>
                </a:lnTo>
                <a:cubicBezTo>
                  <a:pt x="99263" y="3030787"/>
                  <a:pt x="0" y="2662141"/>
                  <a:pt x="0" y="2270310"/>
                </a:cubicBezTo>
                <a:cubicBezTo>
                  <a:pt x="0" y="1016452"/>
                  <a:pt x="1016452" y="0"/>
                  <a:pt x="2270310" y="0"/>
                </a:cubicBezTo>
                <a:close/>
              </a:path>
            </a:pathLst>
          </a:custGeom>
          <a:solidFill>
            <a:srgbClr val="FFFFFF"/>
          </a:solidFill>
          <a:ln w="28575" cap="flat" cmpd="sng" algn="ctr">
            <a:noFill/>
            <a:prstDash val="solid"/>
            <a:miter lim="800000"/>
          </a:ln>
          <a:effectLst>
            <a:innerShdw blurRad="127000">
              <a:prstClr val="black">
                <a:alpha val="10000"/>
              </a:prstClr>
            </a:innerShdw>
          </a:effectLst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i</a:t>
            </a:r>
            <a:endParaRPr kumimoji="0" lang="zh-CN" altLang="en-US" sz="16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0" name="任意多边形: 形状 69">
            <a:extLst>
              <a:ext uri="{FF2B5EF4-FFF2-40B4-BE49-F238E27FC236}">
                <a16:creationId xmlns:a16="http://schemas.microsoft.com/office/drawing/2014/main" id="{38038D5F-77A7-9A93-A99F-170240F9ED6E}"/>
              </a:ext>
            </a:extLst>
          </p:cNvPr>
          <p:cNvSpPr/>
          <p:nvPr/>
        </p:nvSpPr>
        <p:spPr>
          <a:xfrm>
            <a:off x="4175227" y="3671062"/>
            <a:ext cx="3841546" cy="3186938"/>
          </a:xfrm>
          <a:custGeom>
            <a:avLst/>
            <a:gdLst>
              <a:gd name="connsiteX0" fmla="*/ 1920773 w 3841546"/>
              <a:gd name="connsiteY0" fmla="*/ 0 h 3186938"/>
              <a:gd name="connsiteX1" fmla="*/ 3841546 w 3841546"/>
              <a:gd name="connsiteY1" fmla="*/ 1920773 h 3186938"/>
              <a:gd name="connsiteX2" fmla="*/ 3402935 w 3841546"/>
              <a:gd name="connsiteY2" fmla="*/ 3142563 h 3186938"/>
              <a:gd name="connsiteX3" fmla="*/ 3362605 w 3841546"/>
              <a:gd name="connsiteY3" fmla="*/ 3186938 h 3186938"/>
              <a:gd name="connsiteX4" fmla="*/ 478942 w 3841546"/>
              <a:gd name="connsiteY4" fmla="*/ 3186938 h 3186938"/>
              <a:gd name="connsiteX5" fmla="*/ 438611 w 3841546"/>
              <a:gd name="connsiteY5" fmla="*/ 3142563 h 3186938"/>
              <a:gd name="connsiteX6" fmla="*/ 0 w 3841546"/>
              <a:gd name="connsiteY6" fmla="*/ 1920773 h 3186938"/>
              <a:gd name="connsiteX7" fmla="*/ 1920773 w 3841546"/>
              <a:gd name="connsiteY7" fmla="*/ 0 h 31869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841546" h="3186938">
                <a:moveTo>
                  <a:pt x="1920773" y="0"/>
                </a:moveTo>
                <a:cubicBezTo>
                  <a:pt x="2981587" y="0"/>
                  <a:pt x="3841546" y="859959"/>
                  <a:pt x="3841546" y="1920773"/>
                </a:cubicBezTo>
                <a:cubicBezTo>
                  <a:pt x="3841546" y="2384879"/>
                  <a:pt x="3676945" y="2810541"/>
                  <a:pt x="3402935" y="3142563"/>
                </a:cubicBezTo>
                <a:lnTo>
                  <a:pt x="3362605" y="3186938"/>
                </a:lnTo>
                <a:lnTo>
                  <a:pt x="478942" y="3186938"/>
                </a:lnTo>
                <a:lnTo>
                  <a:pt x="438611" y="3142563"/>
                </a:lnTo>
                <a:cubicBezTo>
                  <a:pt x="164602" y="2810541"/>
                  <a:pt x="0" y="2384879"/>
                  <a:pt x="0" y="1920773"/>
                </a:cubicBezTo>
                <a:cubicBezTo>
                  <a:pt x="0" y="859959"/>
                  <a:pt x="859959" y="0"/>
                  <a:pt x="1920773" y="0"/>
                </a:cubicBezTo>
                <a:close/>
              </a:path>
            </a:pathLst>
          </a:cu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2" name="椭圆 71">
            <a:extLst>
              <a:ext uri="{FF2B5EF4-FFF2-40B4-BE49-F238E27FC236}">
                <a16:creationId xmlns:a16="http://schemas.microsoft.com/office/drawing/2014/main" id="{D4DAD635-8FD1-F530-DCED-39516BF8BADE}"/>
              </a:ext>
            </a:extLst>
          </p:cNvPr>
          <p:cNvSpPr/>
          <p:nvPr/>
        </p:nvSpPr>
        <p:spPr>
          <a:xfrm>
            <a:off x="3709671" y="3390775"/>
            <a:ext cx="652909" cy="652909"/>
          </a:xfrm>
          <a:prstGeom prst="ellipse">
            <a:avLst/>
          </a:prstGeom>
          <a:gradFill flip="none" rotWithShape="1">
            <a:gsLst>
              <a:gs pos="100000">
                <a:schemeClr val="accent2"/>
              </a:gs>
              <a:gs pos="24000">
                <a:schemeClr val="accent1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495300" dist="317500" dir="4200000" sx="89000" sy="89000" algn="t" rotWithShape="0">
              <a:schemeClr val="accent1">
                <a:alpha val="30000"/>
              </a:schemeClr>
            </a:outerShdw>
          </a:effectLst>
        </p:spPr>
        <p:txBody>
          <a:bodyPr rtlCol="0" anchor="ctr"/>
          <a:lstStyle/>
          <a:p>
            <a:pPr algn="ctr">
              <a:lnSpc>
                <a:spcPct val="125000"/>
              </a:lnSpc>
            </a:pPr>
            <a:r>
              <a:rPr lang="en-US" altLang="zh-CN" sz="1600" kern="0" dirty="0">
                <a:solidFill>
                  <a:schemeClr val="bg1"/>
                </a:solidFill>
                <a:latin typeface="+mj-lt"/>
                <a:ea typeface="Microsoft YaHei" panose="020B0503020204020204" pitchFamily="34" charset="-122"/>
              </a:rPr>
              <a:t>02</a:t>
            </a:r>
            <a:endParaRPr lang="zh-CN" altLang="en-US" sz="1600" kern="0" dirty="0">
              <a:solidFill>
                <a:schemeClr val="bg1"/>
              </a:solidFill>
              <a:latin typeface="+mj-lt"/>
              <a:ea typeface="Microsoft YaHei" panose="020B0503020204020204" pitchFamily="34" charset="-122"/>
            </a:endParaRPr>
          </a:p>
        </p:txBody>
      </p:sp>
      <p:sp>
        <p:nvSpPr>
          <p:cNvPr id="74" name="椭圆 73">
            <a:extLst>
              <a:ext uri="{FF2B5EF4-FFF2-40B4-BE49-F238E27FC236}">
                <a16:creationId xmlns:a16="http://schemas.microsoft.com/office/drawing/2014/main" id="{FC4C3E61-3555-0126-FAA7-17A7FE7A8563}"/>
              </a:ext>
            </a:extLst>
          </p:cNvPr>
          <p:cNvSpPr/>
          <p:nvPr/>
        </p:nvSpPr>
        <p:spPr>
          <a:xfrm>
            <a:off x="5769546" y="2516144"/>
            <a:ext cx="652909" cy="652909"/>
          </a:xfrm>
          <a:prstGeom prst="ellipse">
            <a:avLst/>
          </a:prstGeom>
          <a:gradFill flip="none" rotWithShape="1">
            <a:gsLst>
              <a:gs pos="100000">
                <a:schemeClr val="accent2"/>
              </a:gs>
              <a:gs pos="24000">
                <a:schemeClr val="accent1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495300" dist="317500" dir="4200000" sx="89000" sy="89000" algn="t" rotWithShape="0">
              <a:schemeClr val="accent1">
                <a:alpha val="30000"/>
              </a:schemeClr>
            </a:outerShdw>
          </a:effectLst>
        </p:spPr>
        <p:txBody>
          <a:bodyPr rtlCol="0" anchor="ctr"/>
          <a:lstStyle/>
          <a:p>
            <a:pPr algn="ctr">
              <a:lnSpc>
                <a:spcPct val="125000"/>
              </a:lnSpc>
              <a:defRPr/>
            </a:pPr>
            <a:r>
              <a:rPr lang="en-US" altLang="zh-CN" sz="1600" kern="0" dirty="0">
                <a:solidFill>
                  <a:schemeClr val="bg1"/>
                </a:solidFill>
                <a:latin typeface="+mj-lt"/>
                <a:ea typeface="Microsoft YaHei" panose="020B0503020204020204" pitchFamily="34" charset="-122"/>
              </a:rPr>
              <a:t>03</a:t>
            </a:r>
            <a:endParaRPr lang="zh-CN" altLang="en-US" sz="1600" kern="0" dirty="0">
              <a:solidFill>
                <a:schemeClr val="bg1"/>
              </a:solidFill>
              <a:latin typeface="+mj-lt"/>
              <a:ea typeface="Microsoft YaHei" panose="020B0503020204020204" pitchFamily="34" charset="-122"/>
            </a:endParaRPr>
          </a:p>
        </p:txBody>
      </p:sp>
      <p:sp>
        <p:nvSpPr>
          <p:cNvPr id="76" name="椭圆 75">
            <a:extLst>
              <a:ext uri="{FF2B5EF4-FFF2-40B4-BE49-F238E27FC236}">
                <a16:creationId xmlns:a16="http://schemas.microsoft.com/office/drawing/2014/main" id="{12F21B2F-ADC0-62DA-4A4A-57017B82E8B5}"/>
              </a:ext>
            </a:extLst>
          </p:cNvPr>
          <p:cNvSpPr/>
          <p:nvPr/>
        </p:nvSpPr>
        <p:spPr>
          <a:xfrm>
            <a:off x="7871756" y="3390775"/>
            <a:ext cx="652909" cy="652909"/>
          </a:xfrm>
          <a:prstGeom prst="ellipse">
            <a:avLst/>
          </a:prstGeom>
          <a:gradFill flip="none" rotWithShape="1">
            <a:gsLst>
              <a:gs pos="100000">
                <a:schemeClr val="accent2"/>
              </a:gs>
              <a:gs pos="24000">
                <a:schemeClr val="accent1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495300" dist="317500" dir="4200000" sx="89000" sy="89000" algn="t" rotWithShape="0">
              <a:schemeClr val="accent1">
                <a:alpha val="30000"/>
              </a:schemeClr>
            </a:outerShdw>
          </a:effectLst>
        </p:spPr>
        <p:txBody>
          <a:bodyPr rtlCol="0" anchor="ctr"/>
          <a:lstStyle/>
          <a:p>
            <a:pPr algn="ctr">
              <a:lnSpc>
                <a:spcPct val="125000"/>
              </a:lnSpc>
            </a:pPr>
            <a:r>
              <a:rPr lang="en-US" altLang="zh-CN" sz="1600" kern="0" dirty="0">
                <a:solidFill>
                  <a:schemeClr val="bg1"/>
                </a:solidFill>
                <a:latin typeface="+mj-lt"/>
                <a:ea typeface="Microsoft YaHei" panose="020B0503020204020204" pitchFamily="34" charset="-122"/>
                <a:sym typeface="Microsoft YaHei" panose="020B0503020204020204" pitchFamily="34" charset="-122"/>
              </a:rPr>
              <a:t>04</a:t>
            </a:r>
            <a:endParaRPr lang="zh-CN" altLang="en-US" sz="1600" kern="0" dirty="0">
              <a:solidFill>
                <a:schemeClr val="bg1"/>
              </a:solidFill>
              <a:latin typeface="+mj-lt"/>
              <a:ea typeface="Microsoft YaHei" panose="020B0503020204020204" pitchFamily="34" charset="-122"/>
              <a:sym typeface="Microsoft YaHei" panose="020B0503020204020204" pitchFamily="34" charset="-122"/>
            </a:endParaRPr>
          </a:p>
        </p:txBody>
      </p:sp>
      <p:sp>
        <p:nvSpPr>
          <p:cNvPr id="78" name="椭圆 77">
            <a:extLst>
              <a:ext uri="{FF2B5EF4-FFF2-40B4-BE49-F238E27FC236}">
                <a16:creationId xmlns:a16="http://schemas.microsoft.com/office/drawing/2014/main" id="{02E8CC3C-EC19-FF59-B0E7-187366435AF6}"/>
              </a:ext>
            </a:extLst>
          </p:cNvPr>
          <p:cNvSpPr/>
          <p:nvPr/>
        </p:nvSpPr>
        <p:spPr>
          <a:xfrm>
            <a:off x="8557281" y="4901183"/>
            <a:ext cx="652909" cy="652909"/>
          </a:xfrm>
          <a:prstGeom prst="ellipse">
            <a:avLst/>
          </a:prstGeom>
          <a:gradFill flip="none" rotWithShape="1">
            <a:gsLst>
              <a:gs pos="100000">
                <a:schemeClr val="accent2"/>
              </a:gs>
              <a:gs pos="24000">
                <a:schemeClr val="accent1"/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495300" dist="317500" dir="4200000" sx="89000" sy="89000" algn="t" rotWithShape="0">
              <a:schemeClr val="accent1">
                <a:alpha val="30000"/>
              </a:schemeClr>
            </a:outerShdw>
          </a:effectLst>
        </p:spPr>
        <p:txBody>
          <a:bodyPr rtlCol="0" anchor="ctr"/>
          <a:lstStyle/>
          <a:p>
            <a:pPr algn="ctr">
              <a:lnSpc>
                <a:spcPct val="125000"/>
              </a:lnSpc>
            </a:pPr>
            <a:r>
              <a:rPr lang="en-US" altLang="zh-CN" sz="1600" kern="0" dirty="0">
                <a:solidFill>
                  <a:schemeClr val="bg1"/>
                </a:solidFill>
                <a:latin typeface="+mj-lt"/>
                <a:ea typeface="Microsoft YaHei" panose="020B0503020204020204" pitchFamily="34" charset="-122"/>
              </a:rPr>
              <a:t>05</a:t>
            </a:r>
            <a:endParaRPr lang="zh-CN" altLang="en-US" sz="1600" kern="0" dirty="0">
              <a:solidFill>
                <a:schemeClr val="bg1"/>
              </a:solidFill>
              <a:latin typeface="+mj-lt"/>
              <a:ea typeface="Microsoft YaHei" panose="020B0503020204020204" pitchFamily="34" charset="-122"/>
            </a:endParaRPr>
          </a:p>
        </p:txBody>
      </p:sp>
      <p:sp>
        <p:nvSpPr>
          <p:cNvPr id="5" name="标题 4">
            <a:extLst>
              <a:ext uri="{FF2B5EF4-FFF2-40B4-BE49-F238E27FC236}">
                <a16:creationId xmlns:a16="http://schemas.microsoft.com/office/drawing/2014/main" id="{8CD4164E-085E-8976-7FD8-BDB5A47D9B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能源互联的实施背景</a:t>
            </a:r>
          </a:p>
        </p:txBody>
      </p:sp>
    </p:spTree>
    <p:extLst>
      <p:ext uri="{BB962C8B-B14F-4D97-AF65-F5344CB8AC3E}">
        <p14:creationId xmlns:p14="http://schemas.microsoft.com/office/powerpoint/2010/main" val="52293534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GuidesStyle_Normal&quot;,&quot;Name&quot;:&quot;正常&quot;,&quot;Kind&quot;:&quot;System&quot;,&quot;OldGuidesSetting&quot;:{&quot;HeaderHeight&quot;:15.0,&quot;FooterHeight&quot;:9.0,&quot;SideMargin&quot;:5.5,&quot;TopMargin&quot;:0.0,&quot;BottomMargin&quot;:0.0,&quot;IntervalMargin&quot;:1.5}}"/>
</p:tagLst>
</file>

<file path=ppt/theme/theme1.xml><?xml version="1.0" encoding="utf-8"?>
<a:theme xmlns:a="http://schemas.openxmlformats.org/drawingml/2006/main" name="艾迪鹅">
  <a:themeElements>
    <a:clrScheme name="自定义 2">
      <a:dk1>
        <a:sysClr val="windowText" lastClr="000000"/>
      </a:dk1>
      <a:lt1>
        <a:sysClr val="window" lastClr="FFFFFF"/>
      </a:lt1>
      <a:dk2>
        <a:srgbClr val="455F51"/>
      </a:dk2>
      <a:lt2>
        <a:srgbClr val="E3DED1"/>
      </a:lt2>
      <a:accent1>
        <a:srgbClr val="338A5F"/>
      </a:accent1>
      <a:accent2>
        <a:srgbClr val="8AB833"/>
      </a:accent2>
      <a:accent3>
        <a:srgbClr val="C0CF3A"/>
      </a:accent3>
      <a:accent4>
        <a:srgbClr val="029676"/>
      </a:accent4>
      <a:accent5>
        <a:srgbClr val="4AB5C4"/>
      </a:accent5>
      <a:accent6>
        <a:srgbClr val="0989B1"/>
      </a:accent6>
      <a:hlink>
        <a:srgbClr val="6B9F25"/>
      </a:hlink>
      <a:folHlink>
        <a:srgbClr val="BA6906"/>
      </a:folHlink>
    </a:clrScheme>
    <a:fontScheme name="自定义 3">
      <a:majorFont>
        <a:latin typeface="Arial Black"/>
        <a:ea typeface="微软雅黑 Bold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1  -  兼容性模式" id="{87302CDF-B1F0-4CDF-9EC8-89D4F39559C0}" vid="{088EAEDF-55D0-4403-AC85-DE0B365E922F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演示文稿1</Template>
  <TotalTime>601</TotalTime>
  <Words>1343</Words>
  <Application>Microsoft Office PowerPoint</Application>
  <PresentationFormat>宽屏</PresentationFormat>
  <Paragraphs>255</Paragraphs>
  <Slides>23</Slides>
  <Notes>23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0" baseType="lpstr">
      <vt:lpstr>等线</vt:lpstr>
      <vt:lpstr>汉仪文黑-55W</vt:lpstr>
      <vt:lpstr>微软雅黑</vt:lpstr>
      <vt:lpstr>微软雅黑 Bold</vt:lpstr>
      <vt:lpstr>Arial</vt:lpstr>
      <vt:lpstr>Arial Black</vt:lpstr>
      <vt:lpstr>艾迪鹅</vt:lpstr>
      <vt:lpstr>电亮全球</vt:lpstr>
      <vt:lpstr>PowerPoint 演示文稿</vt:lpstr>
      <vt:lpstr>PowerPoint 演示文稿</vt:lpstr>
      <vt:lpstr>能源互联的实施背景 </vt:lpstr>
      <vt:lpstr>能源互联的实施背景</vt:lpstr>
      <vt:lpstr>能源互联的实施背景 </vt:lpstr>
      <vt:lpstr>能源互联的实施背景</vt:lpstr>
      <vt:lpstr>能源互联的实施背景 </vt:lpstr>
      <vt:lpstr>能源互联的实施背景</vt:lpstr>
      <vt:lpstr>能源互联的工作成绩</vt:lpstr>
      <vt:lpstr>能源互联的工作成绩</vt:lpstr>
      <vt:lpstr>能源互联的工作成绩</vt:lpstr>
      <vt:lpstr>能源互联的工作成绩</vt:lpstr>
      <vt:lpstr>能源互联的经验与教训 </vt:lpstr>
      <vt:lpstr>能源互联的经验与教训</vt:lpstr>
      <vt:lpstr>能源互联的经验与教训</vt:lpstr>
      <vt:lpstr>PowerPoint 演示文稿</vt:lpstr>
      <vt:lpstr>能源互联的未来计划 </vt:lpstr>
      <vt:lpstr>能源互联的未来计划</vt:lpstr>
      <vt:lpstr>感谢观看</vt:lpstr>
      <vt:lpstr>PowerPoint 演示文稿</vt:lpstr>
      <vt:lpstr>PowerPoint 演示文稿</vt:lpstr>
      <vt:lpstr>PowerPoint 演示文稿</vt:lpstr>
    </vt:vector>
  </TitlesOfParts>
  <Manager>51PPT模板网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电力能源互联网项目汇报ppt模板</dc:title>
  <dc:creator>艾迪鹅</dc:creator>
  <cp:keywords>电力PPT模板合集</cp:keywords>
  <dc:description>www.51pptmoban.com</dc:description>
  <cp:lastModifiedBy>Win user</cp:lastModifiedBy>
  <cp:revision>29</cp:revision>
  <dcterms:created xsi:type="dcterms:W3CDTF">2022-08-29T03:49:05Z</dcterms:created>
  <dcterms:modified xsi:type="dcterms:W3CDTF">2022-11-24T12:54:05Z</dcterms:modified>
</cp:coreProperties>
</file>