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661" r:id="rId2"/>
    <p:sldId id="655" r:id="rId3"/>
    <p:sldId id="656" r:id="rId4"/>
    <p:sldId id="657" r:id="rId5"/>
    <p:sldId id="658" r:id="rId6"/>
    <p:sldId id="659" r:id="rId7"/>
    <p:sldId id="660" r:id="rId8"/>
    <p:sldId id="663" r:id="rId9"/>
    <p:sldId id="662" r:id="rId10"/>
    <p:sldId id="664" r:id="rId11"/>
    <p:sldId id="665" r:id="rId12"/>
    <p:sldId id="666" r:id="rId13"/>
    <p:sldId id="667" r:id="rId14"/>
    <p:sldId id="668" r:id="rId15"/>
    <p:sldId id="669" r:id="rId16"/>
    <p:sldId id="670" r:id="rId17"/>
    <p:sldId id="671" r:id="rId18"/>
    <p:sldId id="672" r:id="rId19"/>
    <p:sldId id="673" r:id="rId20"/>
    <p:sldId id="674" r:id="rId21"/>
    <p:sldId id="675" r:id="rId22"/>
    <p:sldId id="676" r:id="rId23"/>
    <p:sldId id="677" r:id="rId24"/>
    <p:sldId id="678" r:id="rId25"/>
  </p:sldIdLst>
  <p:sldSz cx="1219835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A9BECB"/>
    <a:srgbClr val="4F7E8F"/>
    <a:srgbClr val="F8F8F8"/>
    <a:srgbClr val="375763"/>
    <a:srgbClr val="433D3C"/>
    <a:srgbClr val="4B48A3"/>
    <a:srgbClr val="2B6EBF"/>
    <a:srgbClr val="C00000"/>
    <a:srgbClr val="781E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6702" autoAdjust="0"/>
  </p:normalViewPr>
  <p:slideViewPr>
    <p:cSldViewPr snapToObjects="1">
      <p:cViewPr varScale="1">
        <p:scale>
          <a:sx n="106" d="100"/>
          <a:sy n="106" d="100"/>
        </p:scale>
        <p:origin x="120" y="546"/>
      </p:cViewPr>
      <p:guideLst>
        <p:guide orient="horz" pos="2160"/>
        <p:guide pos="3841"/>
        <p:guide orient="horz" pos="436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2022/11/24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79413" y="685800"/>
            <a:ext cx="60991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979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445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45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71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555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0212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58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87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1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15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498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241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76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35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992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1907" y="1600201"/>
            <a:ext cx="10514536" cy="42770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739" y="4406902"/>
            <a:ext cx="10367724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739" y="2906713"/>
            <a:ext cx="10367724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270C6DC-6124-55E3-C0EC-6E97B232E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E17C41A-B2A2-9193-08D8-4B9D6D93118E}"/>
              </a:ext>
            </a:extLst>
          </p:cNvPr>
          <p:cNvSpPr/>
          <p:nvPr userDrawn="1"/>
        </p:nvSpPr>
        <p:spPr bwMode="auto">
          <a:xfrm rot="10800000">
            <a:off x="263353" y="723986"/>
            <a:ext cx="11668470" cy="5911369"/>
          </a:xfrm>
          <a:custGeom>
            <a:avLst/>
            <a:gdLst>
              <a:gd name="connsiteX0" fmla="*/ 11668470 w 11668470"/>
              <a:gd name="connsiteY0" fmla="*/ 5911369 h 5911369"/>
              <a:gd name="connsiteX1" fmla="*/ 0 w 11668470"/>
              <a:gd name="connsiteY1" fmla="*/ 5911369 h 5911369"/>
              <a:gd name="connsiteX2" fmla="*/ 0 w 11668470"/>
              <a:gd name="connsiteY2" fmla="*/ 466011 h 5911369"/>
              <a:gd name="connsiteX3" fmla="*/ 4985 w 11668470"/>
              <a:gd name="connsiteY3" fmla="*/ 466011 h 5911369"/>
              <a:gd name="connsiteX4" fmla="*/ 267946 w 11668470"/>
              <a:gd name="connsiteY4" fmla="*/ 0 h 5911369"/>
              <a:gd name="connsiteX5" fmla="*/ 11402334 w 11668470"/>
              <a:gd name="connsiteY5" fmla="*/ 0 h 5911369"/>
              <a:gd name="connsiteX6" fmla="*/ 11665295 w 11668470"/>
              <a:gd name="connsiteY6" fmla="*/ 466011 h 5911369"/>
              <a:gd name="connsiteX7" fmla="*/ 11668470 w 11668470"/>
              <a:gd name="connsiteY7" fmla="*/ 466011 h 591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68470" h="5911369">
                <a:moveTo>
                  <a:pt x="11668470" y="5911369"/>
                </a:moveTo>
                <a:lnTo>
                  <a:pt x="0" y="5911369"/>
                </a:lnTo>
                <a:lnTo>
                  <a:pt x="0" y="466011"/>
                </a:lnTo>
                <a:lnTo>
                  <a:pt x="4985" y="466011"/>
                </a:lnTo>
                <a:lnTo>
                  <a:pt x="267946" y="0"/>
                </a:lnTo>
                <a:lnTo>
                  <a:pt x="11402334" y="0"/>
                </a:lnTo>
                <a:lnTo>
                  <a:pt x="11665295" y="466011"/>
                </a:lnTo>
                <a:lnTo>
                  <a:pt x="11668470" y="466011"/>
                </a:lnTo>
                <a:close/>
              </a:path>
            </a:pathLst>
          </a:cu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61A69885-5F8B-DA99-6E08-5C0FCA89E631}"/>
              </a:ext>
            </a:extLst>
          </p:cNvPr>
          <p:cNvSpPr/>
          <p:nvPr userDrawn="1"/>
        </p:nvSpPr>
        <p:spPr bwMode="auto">
          <a:xfrm>
            <a:off x="263352" y="258448"/>
            <a:ext cx="3027511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6" r:id="rId3"/>
    <p:sldLayoutId id="2147483663" r:id="rId4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3E7E2667-71C9-7134-8213-7B53F4057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73431"/>
            <a:ext cx="11233248" cy="3877786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A29273-6D7A-A974-5731-20AEAF047DAC}"/>
              </a:ext>
            </a:extLst>
          </p:cNvPr>
          <p:cNvGrpSpPr/>
          <p:nvPr/>
        </p:nvGrpSpPr>
        <p:grpSpPr>
          <a:xfrm>
            <a:off x="3226277" y="2076534"/>
            <a:ext cx="1640610" cy="1419928"/>
            <a:chOff x="2570783" y="1379775"/>
            <a:chExt cx="1640610" cy="1419928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F0CCD0CB-9B4A-4484-0D26-A84077F7BC0A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52D73B-A775-C8B1-C70C-B392D2112E37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E3019CF-8E4E-5D5B-2BF1-937604224BD9}"/>
              </a:ext>
            </a:extLst>
          </p:cNvPr>
          <p:cNvGrpSpPr/>
          <p:nvPr/>
        </p:nvGrpSpPr>
        <p:grpSpPr>
          <a:xfrm>
            <a:off x="4593614" y="2076534"/>
            <a:ext cx="1640610" cy="1419928"/>
            <a:chOff x="2570783" y="1379775"/>
            <a:chExt cx="1640610" cy="1419928"/>
          </a:xfrm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909D48F6-F8AB-DA44-63F1-A8D6F5F1BF65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9FBDCB2-5B67-F00F-7B6B-89C1DE51AB86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作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8A6E25-F153-C5FA-6D85-7AE86358CCF9}"/>
              </a:ext>
            </a:extLst>
          </p:cNvPr>
          <p:cNvGrpSpPr/>
          <p:nvPr/>
        </p:nvGrpSpPr>
        <p:grpSpPr>
          <a:xfrm>
            <a:off x="7328288" y="2076534"/>
            <a:ext cx="1640610" cy="1419928"/>
            <a:chOff x="2570783" y="1379775"/>
            <a:chExt cx="1640610" cy="1419928"/>
          </a:xfrm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7B46498E-6A32-7A80-3BE1-2A010F61BB1C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87E577-2AC8-0950-60A4-F3FB43468EBB}"/>
                </a:ext>
              </a:extLst>
            </p:cNvPr>
            <p:cNvSpPr txBox="1"/>
            <p:nvPr/>
          </p:nvSpPr>
          <p:spPr>
            <a:xfrm>
              <a:off x="2921665" y="1535741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报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44786C-74B4-459F-F78F-960128BCBF51}"/>
              </a:ext>
            </a:extLst>
          </p:cNvPr>
          <p:cNvSpPr txBox="1"/>
          <p:nvPr/>
        </p:nvSpPr>
        <p:spPr>
          <a:xfrm>
            <a:off x="3930185" y="4547185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CB31AE-224B-6CFB-DA5E-3A5A27FE7BBE}"/>
              </a:ext>
            </a:extLst>
          </p:cNvPr>
          <p:cNvSpPr txBox="1"/>
          <p:nvPr/>
        </p:nvSpPr>
        <p:spPr>
          <a:xfrm>
            <a:off x="3703344" y="3914306"/>
            <a:ext cx="470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AD1F25E-95E9-3FA7-6627-83F4FC8782DD}"/>
              </a:ext>
            </a:extLst>
          </p:cNvPr>
          <p:cNvGrpSpPr/>
          <p:nvPr/>
        </p:nvGrpSpPr>
        <p:grpSpPr>
          <a:xfrm>
            <a:off x="5960951" y="2076534"/>
            <a:ext cx="1640610" cy="1419928"/>
            <a:chOff x="2570783" y="1379775"/>
            <a:chExt cx="1640610" cy="1419928"/>
          </a:xfrm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7572DBBA-12BA-BBBB-ACAA-B1D8745BF41E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6AA845-E303-A1E6-6AA0-1972B4B070FA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汇</a:t>
              </a:r>
            </a:p>
          </p:txBody>
        </p:sp>
      </p:grp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9141" y="5051218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707893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232D0B47-69B1-9B86-2DB0-DE981402096E}"/>
              </a:ext>
            </a:extLst>
          </p:cNvPr>
          <p:cNvSpPr/>
          <p:nvPr/>
        </p:nvSpPr>
        <p:spPr bwMode="auto">
          <a:xfrm>
            <a:off x="9155680" y="2187664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261D5C3-60DD-F416-6D94-6313C7D882F9}"/>
              </a:ext>
            </a:extLst>
          </p:cNvPr>
          <p:cNvSpPr/>
          <p:nvPr/>
        </p:nvSpPr>
        <p:spPr bwMode="auto">
          <a:xfrm>
            <a:off x="8784466" y="2463771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231E3474-C9FE-72A5-5ADE-9749F6EFF22D}"/>
              </a:ext>
            </a:extLst>
          </p:cNvPr>
          <p:cNvSpPr/>
          <p:nvPr/>
        </p:nvSpPr>
        <p:spPr bwMode="auto">
          <a:xfrm>
            <a:off x="2671196" y="2463771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0D422633-0489-3B32-BB80-28CBDB641085}"/>
              </a:ext>
            </a:extLst>
          </p:cNvPr>
          <p:cNvSpPr/>
          <p:nvPr/>
        </p:nvSpPr>
        <p:spPr bwMode="auto">
          <a:xfrm>
            <a:off x="9804276" y="2652648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9D0EC9C-FC0C-036C-D139-2F70B14F7B0A}"/>
              </a:ext>
            </a:extLst>
          </p:cNvPr>
          <p:cNvSpPr/>
          <p:nvPr/>
        </p:nvSpPr>
        <p:spPr bwMode="auto">
          <a:xfrm>
            <a:off x="9970688" y="2227855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AA8A5311-1A76-0A77-C7A1-132D5E7FB71D}"/>
              </a:ext>
            </a:extLst>
          </p:cNvPr>
          <p:cNvSpPr/>
          <p:nvPr/>
        </p:nvSpPr>
        <p:spPr bwMode="auto">
          <a:xfrm>
            <a:off x="2666307" y="2187664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6BEAA69-08A3-4153-506E-D39C1A76DC4F}"/>
              </a:ext>
            </a:extLst>
          </p:cNvPr>
          <p:cNvSpPr/>
          <p:nvPr/>
        </p:nvSpPr>
        <p:spPr bwMode="auto">
          <a:xfrm>
            <a:off x="2187058" y="2652648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040CF6A9-5DC0-D3F4-D454-3E407C570E02}"/>
              </a:ext>
            </a:extLst>
          </p:cNvPr>
          <p:cNvSpPr/>
          <p:nvPr/>
        </p:nvSpPr>
        <p:spPr bwMode="auto">
          <a:xfrm>
            <a:off x="1968572" y="2227855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7488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项目展示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A177B4E-B359-CA6C-26BD-FCF56F69CC6E}"/>
              </a:ext>
            </a:extLst>
          </p:cNvPr>
          <p:cNvGrpSpPr/>
          <p:nvPr/>
        </p:nvGrpSpPr>
        <p:grpSpPr>
          <a:xfrm>
            <a:off x="2252070" y="1563601"/>
            <a:ext cx="1824404" cy="2516376"/>
            <a:chOff x="2252070" y="1844824"/>
            <a:chExt cx="1824404" cy="2516376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13CE4C72-4CCC-BEAB-6794-1C44F43D12AA}"/>
                </a:ext>
              </a:extLst>
            </p:cNvPr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F2D9299E-44EF-B732-11DF-A377AD4EE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42985092-C705-5B57-47B0-8F082DC20425}"/>
                </a:ext>
              </a:extLst>
            </p:cNvPr>
            <p:cNvSpPr txBox="1"/>
            <p:nvPr/>
          </p:nvSpPr>
          <p:spPr>
            <a:xfrm>
              <a:off x="2461119" y="2514012"/>
              <a:ext cx="1406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" name="TextBox 15">
              <a:extLst>
                <a:ext uri="{FF2B5EF4-FFF2-40B4-BE49-F238E27FC236}">
                  <a16:creationId xmlns:a16="http://schemas.microsoft.com/office/drawing/2014/main" id="{7922118B-C746-AA20-EAE0-F0267E538C7A}"/>
                </a:ext>
              </a:extLst>
            </p:cNvPr>
            <p:cNvSpPr txBox="1"/>
            <p:nvPr/>
          </p:nvSpPr>
          <p:spPr>
            <a:xfrm>
              <a:off x="2464994" y="2830414"/>
              <a:ext cx="139855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1C811E2-6479-D33D-53B0-B0E02D3A0714}"/>
                </a:ext>
              </a:extLst>
            </p:cNvPr>
            <p:cNvSpPr txBox="1"/>
            <p:nvPr/>
          </p:nvSpPr>
          <p:spPr>
            <a:xfrm>
              <a:off x="2921256" y="19499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79C2A1B-0B85-FD36-AD05-DBC944CDC2FE}"/>
              </a:ext>
            </a:extLst>
          </p:cNvPr>
          <p:cNvGrpSpPr/>
          <p:nvPr/>
        </p:nvGrpSpPr>
        <p:grpSpPr>
          <a:xfrm>
            <a:off x="3639843" y="2955097"/>
            <a:ext cx="1824404" cy="2465309"/>
            <a:chOff x="3639843" y="3236320"/>
            <a:chExt cx="1824404" cy="2465309"/>
          </a:xfrm>
        </p:grpSpPr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9144CB1-DBB9-885A-B0B4-36548E5E8D9B}"/>
                </a:ext>
              </a:extLst>
            </p:cNvPr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Oval 12">
              <a:extLst>
                <a:ext uri="{FF2B5EF4-FFF2-40B4-BE49-F238E27FC236}">
                  <a16:creationId xmlns:a16="http://schemas.microsoft.com/office/drawing/2014/main" id="{7FAF8D14-95BA-3702-ADFF-0BC2618BF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1D7B815-D191-7EA5-7C10-B0C93A907AA8}"/>
                </a:ext>
              </a:extLst>
            </p:cNvPr>
            <p:cNvSpPr txBox="1"/>
            <p:nvPr/>
          </p:nvSpPr>
          <p:spPr>
            <a:xfrm>
              <a:off x="4309030" y="5202187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7FDA6FC-6EBC-FDCB-0CB1-3782CCCEB9AC}"/>
              </a:ext>
            </a:extLst>
          </p:cNvPr>
          <p:cNvGrpSpPr/>
          <p:nvPr/>
        </p:nvGrpSpPr>
        <p:grpSpPr>
          <a:xfrm>
            <a:off x="5027616" y="1563601"/>
            <a:ext cx="1824404" cy="2516376"/>
            <a:chOff x="2252070" y="1844824"/>
            <a:chExt cx="1824404" cy="2516376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86BF966E-7B40-1F37-1A84-7A93E0F7A014}"/>
                </a:ext>
              </a:extLst>
            </p:cNvPr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2FC6CAB6-993A-CE7E-B537-BDF40AC00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14">
              <a:extLst>
                <a:ext uri="{FF2B5EF4-FFF2-40B4-BE49-F238E27FC236}">
                  <a16:creationId xmlns:a16="http://schemas.microsoft.com/office/drawing/2014/main" id="{9D1B1739-FEE1-5E8E-4435-DAD06ACF68DA}"/>
                </a:ext>
              </a:extLst>
            </p:cNvPr>
            <p:cNvSpPr txBox="1"/>
            <p:nvPr/>
          </p:nvSpPr>
          <p:spPr>
            <a:xfrm>
              <a:off x="2461119" y="2514012"/>
              <a:ext cx="1406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id="{A66B6D2A-02AA-F92A-DE61-A47557C7BA0F}"/>
                </a:ext>
              </a:extLst>
            </p:cNvPr>
            <p:cNvSpPr txBox="1"/>
            <p:nvPr/>
          </p:nvSpPr>
          <p:spPr>
            <a:xfrm>
              <a:off x="2464994" y="2830414"/>
              <a:ext cx="139855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24831E6-0A84-2C95-D10A-F77BC4E0DD00}"/>
                </a:ext>
              </a:extLst>
            </p:cNvPr>
            <p:cNvSpPr txBox="1"/>
            <p:nvPr/>
          </p:nvSpPr>
          <p:spPr>
            <a:xfrm>
              <a:off x="2919225" y="1949900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263AA67-DAE6-FEE6-30DA-3AE44D75BD21}"/>
              </a:ext>
            </a:extLst>
          </p:cNvPr>
          <p:cNvGrpSpPr/>
          <p:nvPr/>
        </p:nvGrpSpPr>
        <p:grpSpPr>
          <a:xfrm>
            <a:off x="7803162" y="1563601"/>
            <a:ext cx="1824404" cy="2516376"/>
            <a:chOff x="2252070" y="1844824"/>
            <a:chExt cx="1824404" cy="2516376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6B46757F-A8C5-7E6A-0923-E4681992D67C}"/>
                </a:ext>
              </a:extLst>
            </p:cNvPr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Oval 6">
              <a:extLst>
                <a:ext uri="{FF2B5EF4-FFF2-40B4-BE49-F238E27FC236}">
                  <a16:creationId xmlns:a16="http://schemas.microsoft.com/office/drawing/2014/main" id="{4C0A5DE0-6502-1319-A889-8AE3F318A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14">
              <a:extLst>
                <a:ext uri="{FF2B5EF4-FFF2-40B4-BE49-F238E27FC236}">
                  <a16:creationId xmlns:a16="http://schemas.microsoft.com/office/drawing/2014/main" id="{CB47150E-F478-5BBE-B451-91D64E6F2CC5}"/>
                </a:ext>
              </a:extLst>
            </p:cNvPr>
            <p:cNvSpPr txBox="1"/>
            <p:nvPr/>
          </p:nvSpPr>
          <p:spPr>
            <a:xfrm>
              <a:off x="2461119" y="2514012"/>
              <a:ext cx="1406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id="{A24CD4EC-709F-CD44-64A9-2DF1E533F1B4}"/>
                </a:ext>
              </a:extLst>
            </p:cNvPr>
            <p:cNvSpPr txBox="1"/>
            <p:nvPr/>
          </p:nvSpPr>
          <p:spPr>
            <a:xfrm>
              <a:off x="2464994" y="2830414"/>
              <a:ext cx="139855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C323EF-90E6-CB9C-4979-86154ABEDD69}"/>
                </a:ext>
              </a:extLst>
            </p:cNvPr>
            <p:cNvSpPr txBox="1"/>
            <p:nvPr/>
          </p:nvSpPr>
          <p:spPr>
            <a:xfrm>
              <a:off x="2926065" y="1949900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14">
            <a:extLst>
              <a:ext uri="{FF2B5EF4-FFF2-40B4-BE49-F238E27FC236}">
                <a16:creationId xmlns:a16="http://schemas.microsoft.com/office/drawing/2014/main" id="{7248D9FF-732C-13BE-DAED-9450900295B9}"/>
              </a:ext>
            </a:extLst>
          </p:cNvPr>
          <p:cNvSpPr txBox="1"/>
          <p:nvPr/>
        </p:nvSpPr>
        <p:spPr>
          <a:xfrm>
            <a:off x="3867424" y="3570146"/>
            <a:ext cx="1406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TextBox 15">
            <a:extLst>
              <a:ext uri="{FF2B5EF4-FFF2-40B4-BE49-F238E27FC236}">
                <a16:creationId xmlns:a16="http://schemas.microsoft.com/office/drawing/2014/main" id="{5DB42EFF-A080-D337-1FA3-9321F61DE71C}"/>
              </a:ext>
            </a:extLst>
          </p:cNvPr>
          <p:cNvSpPr txBox="1"/>
          <p:nvPr/>
        </p:nvSpPr>
        <p:spPr>
          <a:xfrm>
            <a:off x="3871299" y="3886548"/>
            <a:ext cx="13985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735DDC2-B722-A94D-595A-A61EECB590F4}"/>
              </a:ext>
            </a:extLst>
          </p:cNvPr>
          <p:cNvGrpSpPr/>
          <p:nvPr/>
        </p:nvGrpSpPr>
        <p:grpSpPr>
          <a:xfrm>
            <a:off x="6415389" y="2955097"/>
            <a:ext cx="1824404" cy="2465309"/>
            <a:chOff x="3639843" y="3236320"/>
            <a:chExt cx="1824404" cy="2465309"/>
          </a:xfrm>
        </p:grpSpPr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AB8174A6-266F-E84B-3A34-1F136908D362}"/>
                </a:ext>
              </a:extLst>
            </p:cNvPr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Oval 12">
              <a:extLst>
                <a:ext uri="{FF2B5EF4-FFF2-40B4-BE49-F238E27FC236}">
                  <a16:creationId xmlns:a16="http://schemas.microsoft.com/office/drawing/2014/main" id="{7FA782CF-5DE5-F9DF-467C-8F0717721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D8268A6-9F62-B240-1853-D6BE6D6D3EEC}"/>
                </a:ext>
              </a:extLst>
            </p:cNvPr>
            <p:cNvSpPr txBox="1"/>
            <p:nvPr/>
          </p:nvSpPr>
          <p:spPr>
            <a:xfrm>
              <a:off x="4309030" y="5202187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TextBox 14">
            <a:extLst>
              <a:ext uri="{FF2B5EF4-FFF2-40B4-BE49-F238E27FC236}">
                <a16:creationId xmlns:a16="http://schemas.microsoft.com/office/drawing/2014/main" id="{BD7C83EC-B1AA-2E81-1418-8D0FE3038CA0}"/>
              </a:ext>
            </a:extLst>
          </p:cNvPr>
          <p:cNvSpPr txBox="1"/>
          <p:nvPr/>
        </p:nvSpPr>
        <p:spPr>
          <a:xfrm>
            <a:off x="6642970" y="3570146"/>
            <a:ext cx="1406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55" name="TextBox 15">
            <a:extLst>
              <a:ext uri="{FF2B5EF4-FFF2-40B4-BE49-F238E27FC236}">
                <a16:creationId xmlns:a16="http://schemas.microsoft.com/office/drawing/2014/main" id="{4ECE716C-349E-8D63-DA82-5AA6E791226C}"/>
              </a:ext>
            </a:extLst>
          </p:cNvPr>
          <p:cNvSpPr txBox="1"/>
          <p:nvPr/>
        </p:nvSpPr>
        <p:spPr>
          <a:xfrm>
            <a:off x="6646845" y="3886548"/>
            <a:ext cx="13985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408897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项目展示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8CB09369-9C7E-A1F7-12EC-1946B5ABA858}"/>
              </a:ext>
            </a:extLst>
          </p:cNvPr>
          <p:cNvSpPr/>
          <p:nvPr/>
        </p:nvSpPr>
        <p:spPr bwMode="auto">
          <a:xfrm>
            <a:off x="4010943" y="1654800"/>
            <a:ext cx="4176464" cy="368480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0767DA9A-6D89-4B8B-5D22-9C127D369151}"/>
              </a:ext>
            </a:extLst>
          </p:cNvPr>
          <p:cNvSpPr/>
          <p:nvPr/>
        </p:nvSpPr>
        <p:spPr bwMode="auto">
          <a:xfrm>
            <a:off x="4763586" y="2341266"/>
            <a:ext cx="2671178" cy="231187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77800" dist="1016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82F153-A687-93E4-5B5D-0BC033E2DC01}"/>
              </a:ext>
            </a:extLst>
          </p:cNvPr>
          <p:cNvGrpSpPr/>
          <p:nvPr/>
        </p:nvGrpSpPr>
        <p:grpSpPr>
          <a:xfrm>
            <a:off x="7971383" y="1827585"/>
            <a:ext cx="2952328" cy="822114"/>
            <a:chOff x="558800" y="4414114"/>
            <a:chExt cx="2952328" cy="82211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F7B902D-CE2C-5EBD-2852-A303AB7EFAA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5B4FCFE-D858-5C22-3D48-5AFEDDC18FEC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6148245-C018-71F4-E913-E7124ABA55F7}"/>
              </a:ext>
            </a:extLst>
          </p:cNvPr>
          <p:cNvGrpSpPr/>
          <p:nvPr/>
        </p:nvGrpSpPr>
        <p:grpSpPr>
          <a:xfrm>
            <a:off x="1130623" y="1827585"/>
            <a:ext cx="3046811" cy="822114"/>
            <a:chOff x="-272471" y="4414114"/>
            <a:chExt cx="3046811" cy="82211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45A19BB-205B-E3E8-13AD-208F74131947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51EF85-1A6E-5BAD-7FE4-67419F0770DE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60804B3-2C84-735C-758F-284EB69E6D8D}"/>
              </a:ext>
            </a:extLst>
          </p:cNvPr>
          <p:cNvGrpSpPr/>
          <p:nvPr/>
        </p:nvGrpSpPr>
        <p:grpSpPr>
          <a:xfrm>
            <a:off x="4359746" y="1910598"/>
            <a:ext cx="598772" cy="598773"/>
            <a:chOff x="2864886" y="1563601"/>
            <a:chExt cx="598772" cy="598773"/>
          </a:xfrm>
        </p:grpSpPr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8B03DA54-BA71-CCB6-A5DA-FDD1C7403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563601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67A774D-B436-C4C1-6101-D9F9AACD208C}"/>
                </a:ext>
              </a:extLst>
            </p:cNvPr>
            <p:cNvSpPr txBox="1"/>
            <p:nvPr/>
          </p:nvSpPr>
          <p:spPr>
            <a:xfrm>
              <a:off x="2921256" y="1668677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BC52BDC-34FB-B99D-74D9-FE3482FED500}"/>
              </a:ext>
            </a:extLst>
          </p:cNvPr>
          <p:cNvGrpSpPr/>
          <p:nvPr/>
        </p:nvGrpSpPr>
        <p:grpSpPr>
          <a:xfrm>
            <a:off x="7190299" y="1910598"/>
            <a:ext cx="598772" cy="598773"/>
            <a:chOff x="2864886" y="1563601"/>
            <a:chExt cx="598772" cy="598773"/>
          </a:xfrm>
        </p:grpSpPr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C3D94DB4-8C90-97FC-2C13-C7E3803E6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563601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9738B8F-F066-B6CE-F431-31850E3C8DBD}"/>
                </a:ext>
              </a:extLst>
            </p:cNvPr>
            <p:cNvSpPr txBox="1"/>
            <p:nvPr/>
          </p:nvSpPr>
          <p:spPr>
            <a:xfrm>
              <a:off x="2926065" y="1668677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7CE6BD-D490-ECDD-1C4E-6E7BA035BD5C}"/>
              </a:ext>
            </a:extLst>
          </p:cNvPr>
          <p:cNvGrpSpPr/>
          <p:nvPr/>
        </p:nvGrpSpPr>
        <p:grpSpPr>
          <a:xfrm>
            <a:off x="4359746" y="4501505"/>
            <a:ext cx="598772" cy="598773"/>
            <a:chOff x="2864886" y="1563601"/>
            <a:chExt cx="598772" cy="598773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42A1091E-339D-2C55-9A72-A669601DB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563601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3C4F58-D46B-E69F-929C-56100228BAA9}"/>
                </a:ext>
              </a:extLst>
            </p:cNvPr>
            <p:cNvSpPr txBox="1"/>
            <p:nvPr/>
          </p:nvSpPr>
          <p:spPr>
            <a:xfrm>
              <a:off x="2926065" y="1668677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67C77D-C434-E243-8020-54EF783B0EF9}"/>
              </a:ext>
            </a:extLst>
          </p:cNvPr>
          <p:cNvGrpSpPr/>
          <p:nvPr/>
        </p:nvGrpSpPr>
        <p:grpSpPr>
          <a:xfrm>
            <a:off x="7190299" y="4501505"/>
            <a:ext cx="598772" cy="598773"/>
            <a:chOff x="2864886" y="1563601"/>
            <a:chExt cx="598772" cy="598773"/>
          </a:xfrm>
        </p:grpSpPr>
        <p:sp>
          <p:nvSpPr>
            <p:cNvPr id="24" name="Oval 6">
              <a:extLst>
                <a:ext uri="{FF2B5EF4-FFF2-40B4-BE49-F238E27FC236}">
                  <a16:creationId xmlns:a16="http://schemas.microsoft.com/office/drawing/2014/main" id="{639F8BDA-C396-4174-EF8A-503C5C79B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86" y="1563601"/>
              <a:ext cx="598772" cy="598773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54D7BAB-E2B7-6761-A19A-261AD61E4FDF}"/>
                </a:ext>
              </a:extLst>
            </p:cNvPr>
            <p:cNvSpPr txBox="1"/>
            <p:nvPr/>
          </p:nvSpPr>
          <p:spPr>
            <a:xfrm>
              <a:off x="2926065" y="1668677"/>
              <a:ext cx="4764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B0FA11A-A2BF-1B75-D12C-7D592D17F336}"/>
              </a:ext>
            </a:extLst>
          </p:cNvPr>
          <p:cNvGrpSpPr/>
          <p:nvPr/>
        </p:nvGrpSpPr>
        <p:grpSpPr>
          <a:xfrm>
            <a:off x="7971383" y="4449664"/>
            <a:ext cx="2952328" cy="822114"/>
            <a:chOff x="558800" y="4414114"/>
            <a:chExt cx="2952328" cy="82211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5A3FB5D-FA32-B5DD-9D97-3207EB9062AB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419E479-FD83-1D73-08AE-84D1AC65A7CF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5ACA9C-3E1B-E62B-DEF2-A1CA108372A8}"/>
              </a:ext>
            </a:extLst>
          </p:cNvPr>
          <p:cNvGrpSpPr/>
          <p:nvPr/>
        </p:nvGrpSpPr>
        <p:grpSpPr>
          <a:xfrm>
            <a:off x="1130623" y="4449664"/>
            <a:ext cx="3046811" cy="822114"/>
            <a:chOff x="-272471" y="4414114"/>
            <a:chExt cx="3046811" cy="82211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9F531B2-0A19-387C-FD15-7C6CB0E228F9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443FBF4-CC99-7D12-C56B-47C09B056BF5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8116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项目展示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03EAB5C3-FF9C-6196-18D6-4A771CAB229F}"/>
              </a:ext>
            </a:extLst>
          </p:cNvPr>
          <p:cNvSpPr>
            <a:spLocks noEditPoints="1"/>
          </p:cNvSpPr>
          <p:nvPr/>
        </p:nvSpPr>
        <p:spPr bwMode="auto">
          <a:xfrm>
            <a:off x="4737037" y="3240035"/>
            <a:ext cx="2670631" cy="2670631"/>
          </a:xfrm>
          <a:custGeom>
            <a:avLst/>
            <a:gdLst>
              <a:gd name="T0" fmla="*/ 2189 w 3067"/>
              <a:gd name="T1" fmla="*/ 554 h 3062"/>
              <a:gd name="T2" fmla="*/ 878 w 3067"/>
              <a:gd name="T3" fmla="*/ 2507 h 3062"/>
              <a:gd name="T4" fmla="*/ 576 w 3067"/>
              <a:gd name="T5" fmla="*/ 2734 h 3062"/>
              <a:gd name="T6" fmla="*/ 968 w 3067"/>
              <a:gd name="T7" fmla="*/ 2704 h 3062"/>
              <a:gd name="T8" fmla="*/ 1122 w 3067"/>
              <a:gd name="T9" fmla="*/ 3013 h 3062"/>
              <a:gd name="T10" fmla="*/ 1474 w 3067"/>
              <a:gd name="T11" fmla="*/ 2829 h 3062"/>
              <a:gd name="T12" fmla="*/ 1712 w 3067"/>
              <a:gd name="T13" fmla="*/ 3062 h 3062"/>
              <a:gd name="T14" fmla="*/ 1968 w 3067"/>
              <a:gd name="T15" fmla="*/ 2754 h 3062"/>
              <a:gd name="T16" fmla="*/ 2309 w 3067"/>
              <a:gd name="T17" fmla="*/ 2867 h 3062"/>
              <a:gd name="T18" fmla="*/ 2420 w 3067"/>
              <a:gd name="T19" fmla="*/ 2480 h 3062"/>
              <a:gd name="T20" fmla="*/ 2744 w 3067"/>
              <a:gd name="T21" fmla="*/ 2493 h 3062"/>
              <a:gd name="T22" fmla="*/ 2704 w 3067"/>
              <a:gd name="T23" fmla="*/ 2092 h 3062"/>
              <a:gd name="T24" fmla="*/ 3017 w 3067"/>
              <a:gd name="T25" fmla="*/ 1964 h 3062"/>
              <a:gd name="T26" fmla="*/ 2830 w 3067"/>
              <a:gd name="T27" fmla="*/ 1608 h 3062"/>
              <a:gd name="T28" fmla="*/ 3067 w 3067"/>
              <a:gd name="T29" fmla="*/ 1361 h 3062"/>
              <a:gd name="T30" fmla="*/ 2760 w 3067"/>
              <a:gd name="T31" fmla="*/ 1104 h 3062"/>
              <a:gd name="T32" fmla="*/ 2889 w 3067"/>
              <a:gd name="T33" fmla="*/ 800 h 3062"/>
              <a:gd name="T34" fmla="*/ 2513 w 3067"/>
              <a:gd name="T35" fmla="*/ 674 h 3062"/>
              <a:gd name="T36" fmla="*/ 2492 w 3067"/>
              <a:gd name="T37" fmla="*/ 328 h 3062"/>
              <a:gd name="T38" fmla="*/ 2102 w 3067"/>
              <a:gd name="T39" fmla="*/ 355 h 3062"/>
              <a:gd name="T40" fmla="*/ 1945 w 3067"/>
              <a:gd name="T41" fmla="*/ 48 h 3062"/>
              <a:gd name="T42" fmla="*/ 1600 w 3067"/>
              <a:gd name="T43" fmla="*/ 220 h 3062"/>
              <a:gd name="T44" fmla="*/ 1355 w 3067"/>
              <a:gd name="T45" fmla="*/ 0 h 3062"/>
              <a:gd name="T46" fmla="*/ 1101 w 3067"/>
              <a:gd name="T47" fmla="*/ 285 h 3062"/>
              <a:gd name="T48" fmla="*/ 758 w 3067"/>
              <a:gd name="T49" fmla="*/ 195 h 3062"/>
              <a:gd name="T50" fmla="*/ 638 w 3067"/>
              <a:gd name="T51" fmla="*/ 556 h 3062"/>
              <a:gd name="T52" fmla="*/ 323 w 3067"/>
              <a:gd name="T53" fmla="*/ 568 h 3062"/>
              <a:gd name="T54" fmla="*/ 344 w 3067"/>
              <a:gd name="T55" fmla="*/ 948 h 3062"/>
              <a:gd name="T56" fmla="*/ 50 w 3067"/>
              <a:gd name="T57" fmla="*/ 1097 h 3062"/>
              <a:gd name="T58" fmla="*/ 216 w 3067"/>
              <a:gd name="T59" fmla="*/ 1443 h 3062"/>
              <a:gd name="T60" fmla="*/ 0 w 3067"/>
              <a:gd name="T61" fmla="*/ 1701 h 3062"/>
              <a:gd name="T62" fmla="*/ 290 w 3067"/>
              <a:gd name="T63" fmla="*/ 1956 h 3062"/>
              <a:gd name="T64" fmla="*/ 179 w 3067"/>
              <a:gd name="T65" fmla="*/ 2262 h 3062"/>
              <a:gd name="T66" fmla="*/ 547 w 3067"/>
              <a:gd name="T67" fmla="*/ 2390 h 3062"/>
              <a:gd name="T68" fmla="*/ 576 w 3067"/>
              <a:gd name="T69" fmla="*/ 2734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7" h="3062">
                <a:moveTo>
                  <a:pt x="557" y="875"/>
                </a:moveTo>
                <a:cubicBezTo>
                  <a:pt x="919" y="336"/>
                  <a:pt x="1650" y="192"/>
                  <a:pt x="2189" y="554"/>
                </a:cubicBezTo>
                <a:cubicBezTo>
                  <a:pt x="2728" y="916"/>
                  <a:pt x="2872" y="1647"/>
                  <a:pt x="2510" y="2186"/>
                </a:cubicBezTo>
                <a:cubicBezTo>
                  <a:pt x="2148" y="2726"/>
                  <a:pt x="1418" y="2869"/>
                  <a:pt x="878" y="2507"/>
                </a:cubicBezTo>
                <a:cubicBezTo>
                  <a:pt x="339" y="2145"/>
                  <a:pt x="195" y="1415"/>
                  <a:pt x="557" y="875"/>
                </a:cubicBezTo>
                <a:close/>
                <a:moveTo>
                  <a:pt x="576" y="2734"/>
                </a:moveTo>
                <a:lnTo>
                  <a:pt x="779" y="2870"/>
                </a:lnTo>
                <a:lnTo>
                  <a:pt x="968" y="2704"/>
                </a:lnTo>
                <a:cubicBezTo>
                  <a:pt x="1014" y="2726"/>
                  <a:pt x="1062" y="2745"/>
                  <a:pt x="1110" y="2761"/>
                </a:cubicBezTo>
                <a:lnTo>
                  <a:pt x="1122" y="3013"/>
                </a:lnTo>
                <a:lnTo>
                  <a:pt x="1363" y="3060"/>
                </a:lnTo>
                <a:lnTo>
                  <a:pt x="1474" y="2829"/>
                </a:lnTo>
                <a:cubicBezTo>
                  <a:pt x="1517" y="2831"/>
                  <a:pt x="1560" y="2830"/>
                  <a:pt x="1603" y="2828"/>
                </a:cubicBezTo>
                <a:lnTo>
                  <a:pt x="1712" y="3062"/>
                </a:lnTo>
                <a:lnTo>
                  <a:pt x="1952" y="3015"/>
                </a:lnTo>
                <a:lnTo>
                  <a:pt x="1968" y="2754"/>
                </a:lnTo>
                <a:cubicBezTo>
                  <a:pt x="2017" y="2737"/>
                  <a:pt x="2066" y="2716"/>
                  <a:pt x="2113" y="2692"/>
                </a:cubicBezTo>
                <a:lnTo>
                  <a:pt x="2309" y="2867"/>
                </a:lnTo>
                <a:lnTo>
                  <a:pt x="2510" y="2728"/>
                </a:lnTo>
                <a:lnTo>
                  <a:pt x="2420" y="2480"/>
                </a:lnTo>
                <a:cubicBezTo>
                  <a:pt x="2446" y="2455"/>
                  <a:pt x="2472" y="2429"/>
                  <a:pt x="2497" y="2401"/>
                </a:cubicBezTo>
                <a:lnTo>
                  <a:pt x="2744" y="2493"/>
                </a:lnTo>
                <a:lnTo>
                  <a:pt x="2880" y="2290"/>
                </a:lnTo>
                <a:lnTo>
                  <a:pt x="2704" y="2092"/>
                </a:lnTo>
                <a:cubicBezTo>
                  <a:pt x="2723" y="2053"/>
                  <a:pt x="2740" y="2013"/>
                  <a:pt x="2754" y="1973"/>
                </a:cubicBezTo>
                <a:lnTo>
                  <a:pt x="3017" y="1964"/>
                </a:lnTo>
                <a:lnTo>
                  <a:pt x="3066" y="1725"/>
                </a:lnTo>
                <a:lnTo>
                  <a:pt x="2830" y="1608"/>
                </a:lnTo>
                <a:cubicBezTo>
                  <a:pt x="2832" y="1562"/>
                  <a:pt x="2833" y="1515"/>
                  <a:pt x="2831" y="1469"/>
                </a:cubicBezTo>
                <a:lnTo>
                  <a:pt x="3067" y="1361"/>
                </a:lnTo>
                <a:lnTo>
                  <a:pt x="3019" y="1121"/>
                </a:lnTo>
                <a:lnTo>
                  <a:pt x="2760" y="1104"/>
                </a:lnTo>
                <a:cubicBezTo>
                  <a:pt x="2747" y="1064"/>
                  <a:pt x="2731" y="1024"/>
                  <a:pt x="2713" y="986"/>
                </a:cubicBezTo>
                <a:lnTo>
                  <a:pt x="2889" y="800"/>
                </a:lnTo>
                <a:lnTo>
                  <a:pt x="2754" y="595"/>
                </a:lnTo>
                <a:lnTo>
                  <a:pt x="2513" y="674"/>
                </a:lnTo>
                <a:cubicBezTo>
                  <a:pt x="2480" y="635"/>
                  <a:pt x="2444" y="598"/>
                  <a:pt x="2406" y="563"/>
                </a:cubicBezTo>
                <a:lnTo>
                  <a:pt x="2492" y="328"/>
                </a:lnTo>
                <a:lnTo>
                  <a:pt x="2288" y="191"/>
                </a:lnTo>
                <a:lnTo>
                  <a:pt x="2102" y="355"/>
                </a:lnTo>
                <a:cubicBezTo>
                  <a:pt x="2055" y="331"/>
                  <a:pt x="2006" y="310"/>
                  <a:pt x="1957" y="293"/>
                </a:cubicBezTo>
                <a:lnTo>
                  <a:pt x="1945" y="48"/>
                </a:lnTo>
                <a:lnTo>
                  <a:pt x="1705" y="1"/>
                </a:lnTo>
                <a:lnTo>
                  <a:pt x="1600" y="220"/>
                </a:lnTo>
                <a:cubicBezTo>
                  <a:pt x="1552" y="217"/>
                  <a:pt x="1504" y="216"/>
                  <a:pt x="1457" y="218"/>
                </a:cubicBezTo>
                <a:lnTo>
                  <a:pt x="1355" y="0"/>
                </a:lnTo>
                <a:lnTo>
                  <a:pt x="1115" y="46"/>
                </a:lnTo>
                <a:lnTo>
                  <a:pt x="1101" y="285"/>
                </a:lnTo>
                <a:cubicBezTo>
                  <a:pt x="1044" y="304"/>
                  <a:pt x="989" y="326"/>
                  <a:pt x="935" y="353"/>
                </a:cubicBezTo>
                <a:lnTo>
                  <a:pt x="758" y="195"/>
                </a:lnTo>
                <a:lnTo>
                  <a:pt x="557" y="333"/>
                </a:lnTo>
                <a:lnTo>
                  <a:pt x="638" y="556"/>
                </a:lnTo>
                <a:cubicBezTo>
                  <a:pt x="606" y="585"/>
                  <a:pt x="574" y="617"/>
                  <a:pt x="545" y="650"/>
                </a:cubicBezTo>
                <a:lnTo>
                  <a:pt x="323" y="568"/>
                </a:lnTo>
                <a:lnTo>
                  <a:pt x="187" y="771"/>
                </a:lnTo>
                <a:lnTo>
                  <a:pt x="344" y="948"/>
                </a:lnTo>
                <a:cubicBezTo>
                  <a:pt x="322" y="995"/>
                  <a:pt x="302" y="1042"/>
                  <a:pt x="285" y="1090"/>
                </a:cubicBezTo>
                <a:lnTo>
                  <a:pt x="50" y="1097"/>
                </a:lnTo>
                <a:lnTo>
                  <a:pt x="2" y="1337"/>
                </a:lnTo>
                <a:lnTo>
                  <a:pt x="216" y="1443"/>
                </a:lnTo>
                <a:cubicBezTo>
                  <a:pt x="213" y="1496"/>
                  <a:pt x="213" y="1549"/>
                  <a:pt x="216" y="1602"/>
                </a:cubicBezTo>
                <a:lnTo>
                  <a:pt x="0" y="1701"/>
                </a:lnTo>
                <a:lnTo>
                  <a:pt x="48" y="1941"/>
                </a:lnTo>
                <a:lnTo>
                  <a:pt x="290" y="1956"/>
                </a:lnTo>
                <a:cubicBezTo>
                  <a:pt x="305" y="2000"/>
                  <a:pt x="324" y="2044"/>
                  <a:pt x="344" y="2086"/>
                </a:cubicBezTo>
                <a:lnTo>
                  <a:pt x="179" y="2262"/>
                </a:lnTo>
                <a:lnTo>
                  <a:pt x="313" y="2467"/>
                </a:lnTo>
                <a:lnTo>
                  <a:pt x="547" y="2390"/>
                </a:lnTo>
                <a:cubicBezTo>
                  <a:pt x="582" y="2429"/>
                  <a:pt x="620" y="2466"/>
                  <a:pt x="661" y="2502"/>
                </a:cubicBezTo>
                <a:lnTo>
                  <a:pt x="576" y="2734"/>
                </a:lnTo>
                <a:close/>
              </a:path>
            </a:pathLst>
          </a:custGeom>
          <a:noFill/>
          <a:ln w="12700" cap="flat">
            <a:solidFill>
              <a:srgbClr val="A9BECB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FC87F0AE-EFD9-5642-71FF-717C2141BF2D}"/>
              </a:ext>
            </a:extLst>
          </p:cNvPr>
          <p:cNvSpPr>
            <a:spLocks noEditPoints="1"/>
          </p:cNvSpPr>
          <p:nvPr/>
        </p:nvSpPr>
        <p:spPr bwMode="auto">
          <a:xfrm>
            <a:off x="5614476" y="5588811"/>
            <a:ext cx="950239" cy="1030703"/>
          </a:xfrm>
          <a:custGeom>
            <a:avLst/>
            <a:gdLst>
              <a:gd name="T0" fmla="*/ 0 w 1094"/>
              <a:gd name="T1" fmla="*/ 0 h 1182"/>
              <a:gd name="T2" fmla="*/ 1094 w 1094"/>
              <a:gd name="T3" fmla="*/ 0 h 1182"/>
              <a:gd name="T4" fmla="*/ 1094 w 1094"/>
              <a:gd name="T5" fmla="*/ 511 h 1182"/>
              <a:gd name="T6" fmla="*/ 0 w 1094"/>
              <a:gd name="T7" fmla="*/ 511 h 1182"/>
              <a:gd name="T8" fmla="*/ 0 w 1094"/>
              <a:gd name="T9" fmla="*/ 0 h 1182"/>
              <a:gd name="T10" fmla="*/ 113 w 1094"/>
              <a:gd name="T11" fmla="*/ 567 h 1182"/>
              <a:gd name="T12" fmla="*/ 981 w 1094"/>
              <a:gd name="T13" fmla="*/ 567 h 1182"/>
              <a:gd name="T14" fmla="*/ 981 w 1094"/>
              <a:gd name="T15" fmla="*/ 774 h 1182"/>
              <a:gd name="T16" fmla="*/ 113 w 1094"/>
              <a:gd name="T17" fmla="*/ 774 h 1182"/>
              <a:gd name="T18" fmla="*/ 113 w 1094"/>
              <a:gd name="T19" fmla="*/ 567 h 1182"/>
              <a:gd name="T20" fmla="*/ 132 w 1094"/>
              <a:gd name="T21" fmla="*/ 822 h 1182"/>
              <a:gd name="T22" fmla="*/ 961 w 1094"/>
              <a:gd name="T23" fmla="*/ 822 h 1182"/>
              <a:gd name="T24" fmla="*/ 961 w 1094"/>
              <a:gd name="T25" fmla="*/ 979 h 1182"/>
              <a:gd name="T26" fmla="*/ 132 w 1094"/>
              <a:gd name="T27" fmla="*/ 979 h 1182"/>
              <a:gd name="T28" fmla="*/ 132 w 1094"/>
              <a:gd name="T29" fmla="*/ 822 h 1182"/>
              <a:gd name="T30" fmla="*/ 368 w 1094"/>
              <a:gd name="T31" fmla="*/ 1025 h 1182"/>
              <a:gd name="T32" fmla="*/ 725 w 1094"/>
              <a:gd name="T33" fmla="*/ 1025 h 1182"/>
              <a:gd name="T34" fmla="*/ 725 w 1094"/>
              <a:gd name="T35" fmla="*/ 1182 h 1182"/>
              <a:gd name="T36" fmla="*/ 368 w 1094"/>
              <a:gd name="T37" fmla="*/ 1182 h 1182"/>
              <a:gd name="T38" fmla="*/ 368 w 1094"/>
              <a:gd name="T39" fmla="*/ 1025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94" h="1182">
                <a:moveTo>
                  <a:pt x="0" y="0"/>
                </a:moveTo>
                <a:lnTo>
                  <a:pt x="1094" y="0"/>
                </a:lnTo>
                <a:lnTo>
                  <a:pt x="1094" y="511"/>
                </a:lnTo>
                <a:lnTo>
                  <a:pt x="0" y="511"/>
                </a:lnTo>
                <a:lnTo>
                  <a:pt x="0" y="0"/>
                </a:lnTo>
                <a:close/>
                <a:moveTo>
                  <a:pt x="113" y="567"/>
                </a:moveTo>
                <a:lnTo>
                  <a:pt x="981" y="567"/>
                </a:lnTo>
                <a:lnTo>
                  <a:pt x="981" y="774"/>
                </a:lnTo>
                <a:lnTo>
                  <a:pt x="113" y="774"/>
                </a:lnTo>
                <a:lnTo>
                  <a:pt x="113" y="567"/>
                </a:lnTo>
                <a:close/>
                <a:moveTo>
                  <a:pt x="132" y="822"/>
                </a:moveTo>
                <a:lnTo>
                  <a:pt x="961" y="822"/>
                </a:lnTo>
                <a:lnTo>
                  <a:pt x="961" y="979"/>
                </a:lnTo>
                <a:lnTo>
                  <a:pt x="132" y="979"/>
                </a:lnTo>
                <a:lnTo>
                  <a:pt x="132" y="822"/>
                </a:lnTo>
                <a:close/>
                <a:moveTo>
                  <a:pt x="368" y="1025"/>
                </a:moveTo>
                <a:lnTo>
                  <a:pt x="725" y="1025"/>
                </a:lnTo>
                <a:lnTo>
                  <a:pt x="725" y="1182"/>
                </a:lnTo>
                <a:lnTo>
                  <a:pt x="368" y="1182"/>
                </a:lnTo>
                <a:lnTo>
                  <a:pt x="368" y="10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0D8A86-1058-CFBC-696C-20952A9E5E7E}"/>
              </a:ext>
            </a:extLst>
          </p:cNvPr>
          <p:cNvGrpSpPr/>
          <p:nvPr/>
        </p:nvGrpSpPr>
        <p:grpSpPr>
          <a:xfrm>
            <a:off x="3503260" y="4025514"/>
            <a:ext cx="1206957" cy="1206957"/>
            <a:chOff x="3602100" y="4141250"/>
            <a:chExt cx="1264071" cy="1264071"/>
          </a:xfrm>
        </p:grpSpPr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094FD076-674A-8A04-8CEE-112C81E16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100" y="4141250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7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3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8 w 1386"/>
                <a:gd name="T39" fmla="*/ 105 h 1385"/>
                <a:gd name="T40" fmla="*/ 634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5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0 w 1386"/>
                <a:gd name="T55" fmla="*/ 634 h 1385"/>
                <a:gd name="T56" fmla="*/ 0 w 1386"/>
                <a:gd name="T57" fmla="*/ 744 h 1385"/>
                <a:gd name="T58" fmla="*/ 123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4" y="233"/>
                    <a:pt x="1284" y="526"/>
                    <a:pt x="1214" y="817"/>
                  </a:cubicBezTo>
                  <a:cubicBezTo>
                    <a:pt x="1145" y="1108"/>
                    <a:pt x="852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6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7" y="1312"/>
                  </a:lnTo>
                  <a:lnTo>
                    <a:pt x="1101" y="1255"/>
                  </a:lnTo>
                  <a:lnTo>
                    <a:pt x="1067" y="1142"/>
                  </a:lnTo>
                  <a:cubicBezTo>
                    <a:pt x="1085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3" y="318"/>
                  </a:lnTo>
                  <a:cubicBezTo>
                    <a:pt x="1131" y="303"/>
                    <a:pt x="1118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1" y="6"/>
                  </a:lnTo>
                  <a:lnTo>
                    <a:pt x="748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4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4" y="130"/>
                  </a:lnTo>
                  <a:lnTo>
                    <a:pt x="315" y="233"/>
                  </a:lnTo>
                  <a:cubicBezTo>
                    <a:pt x="295" y="250"/>
                    <a:pt x="275" y="269"/>
                    <a:pt x="256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5" y="457"/>
                    <a:pt x="138" y="476"/>
                  </a:cubicBezTo>
                  <a:lnTo>
                    <a:pt x="32" y="476"/>
                  </a:lnTo>
                  <a:lnTo>
                    <a:pt x="6" y="584"/>
                  </a:lnTo>
                  <a:lnTo>
                    <a:pt x="100" y="634"/>
                  </a:lnTo>
                  <a:cubicBezTo>
                    <a:pt x="98" y="657"/>
                    <a:pt x="97" y="680"/>
                    <a:pt x="97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09"/>
                    <a:pt x="148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8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noFill/>
            <a:ln>
              <a:solidFill>
                <a:srgbClr val="A9BECB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1CA759F9-0B34-FAFC-4B2E-85B0A7F8B424}"/>
                </a:ext>
              </a:extLst>
            </p:cNvPr>
            <p:cNvSpPr/>
            <p:nvPr/>
          </p:nvSpPr>
          <p:spPr bwMode="auto">
            <a:xfrm>
              <a:off x="3714461" y="4257626"/>
              <a:ext cx="1027308" cy="1027308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6" y="958"/>
                    <a:pt x="1062" y="683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53AFA47-3CB4-85E1-01C2-24230155D079}"/>
              </a:ext>
            </a:extLst>
          </p:cNvPr>
          <p:cNvGrpSpPr/>
          <p:nvPr/>
        </p:nvGrpSpPr>
        <p:grpSpPr>
          <a:xfrm>
            <a:off x="4441555" y="2260130"/>
            <a:ext cx="1206957" cy="1206957"/>
            <a:chOff x="4637435" y="2231854"/>
            <a:chExt cx="1264071" cy="1264071"/>
          </a:xfrm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416E4339-38C9-EA6F-6475-158340FFA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7435" y="2231854"/>
              <a:ext cx="1264071" cy="1264071"/>
            </a:xfrm>
            <a:custGeom>
              <a:avLst/>
              <a:gdLst>
                <a:gd name="T0" fmla="*/ 813 w 1386"/>
                <a:gd name="T1" fmla="*/ 164 h 1386"/>
                <a:gd name="T2" fmla="*/ 561 w 1386"/>
                <a:gd name="T3" fmla="*/ 1219 h 1386"/>
                <a:gd name="T4" fmla="*/ 477 w 1386"/>
                <a:gd name="T5" fmla="*/ 1354 h 1386"/>
                <a:gd name="T6" fmla="*/ 638 w 1386"/>
                <a:gd name="T7" fmla="*/ 1279 h 1386"/>
                <a:gd name="T8" fmla="*/ 751 w 1386"/>
                <a:gd name="T9" fmla="*/ 1386 h 1386"/>
                <a:gd name="T10" fmla="*/ 871 w 1386"/>
                <a:gd name="T11" fmla="*/ 1252 h 1386"/>
                <a:gd name="T12" fmla="*/ 1008 w 1386"/>
                <a:gd name="T13" fmla="*/ 1313 h 1386"/>
                <a:gd name="T14" fmla="*/ 1067 w 1386"/>
                <a:gd name="T15" fmla="*/ 1142 h 1386"/>
                <a:gd name="T16" fmla="*/ 1229 w 1386"/>
                <a:gd name="T17" fmla="*/ 1136 h 1386"/>
                <a:gd name="T18" fmla="*/ 1215 w 1386"/>
                <a:gd name="T19" fmla="*/ 955 h 1386"/>
                <a:gd name="T20" fmla="*/ 1354 w 1386"/>
                <a:gd name="T21" fmla="*/ 909 h 1386"/>
                <a:gd name="T22" fmla="*/ 1274 w 1386"/>
                <a:gd name="T23" fmla="*/ 745 h 1386"/>
                <a:gd name="T24" fmla="*/ 1386 w 1386"/>
                <a:gd name="T25" fmla="*/ 642 h 1386"/>
                <a:gd name="T26" fmla="*/ 1251 w 1386"/>
                <a:gd name="T27" fmla="*/ 521 h 1386"/>
                <a:gd name="T28" fmla="*/ 1313 w 1386"/>
                <a:gd name="T29" fmla="*/ 378 h 1386"/>
                <a:gd name="T30" fmla="*/ 1143 w 1386"/>
                <a:gd name="T31" fmla="*/ 318 h 1386"/>
                <a:gd name="T32" fmla="*/ 1150 w 1386"/>
                <a:gd name="T33" fmla="*/ 169 h 1386"/>
                <a:gd name="T34" fmla="*/ 972 w 1386"/>
                <a:gd name="T35" fmla="*/ 176 h 1386"/>
                <a:gd name="T36" fmla="*/ 909 w 1386"/>
                <a:gd name="T37" fmla="*/ 32 h 1386"/>
                <a:gd name="T38" fmla="*/ 749 w 1386"/>
                <a:gd name="T39" fmla="*/ 105 h 1386"/>
                <a:gd name="T40" fmla="*/ 635 w 1386"/>
                <a:gd name="T41" fmla="*/ 0 h 1386"/>
                <a:gd name="T42" fmla="*/ 516 w 1386"/>
                <a:gd name="T43" fmla="*/ 128 h 1386"/>
                <a:gd name="T44" fmla="*/ 378 w 1386"/>
                <a:gd name="T45" fmla="*/ 73 h 1386"/>
                <a:gd name="T46" fmla="*/ 316 w 1386"/>
                <a:gd name="T47" fmla="*/ 234 h 1386"/>
                <a:gd name="T48" fmla="*/ 157 w 1386"/>
                <a:gd name="T49" fmla="*/ 250 h 1386"/>
                <a:gd name="T50" fmla="*/ 163 w 1386"/>
                <a:gd name="T51" fmla="*/ 422 h 1386"/>
                <a:gd name="T52" fmla="*/ 32 w 1386"/>
                <a:gd name="T53" fmla="*/ 477 h 1386"/>
                <a:gd name="T54" fmla="*/ 100 w 1386"/>
                <a:gd name="T55" fmla="*/ 635 h 1386"/>
                <a:gd name="T56" fmla="*/ 0 w 1386"/>
                <a:gd name="T57" fmla="*/ 744 h 1386"/>
                <a:gd name="T58" fmla="*/ 123 w 1386"/>
                <a:gd name="T59" fmla="*/ 864 h 1386"/>
                <a:gd name="T60" fmla="*/ 73 w 1386"/>
                <a:gd name="T61" fmla="*/ 1008 h 1386"/>
                <a:gd name="T62" fmla="*/ 235 w 1386"/>
                <a:gd name="T63" fmla="*/ 1070 h 1386"/>
                <a:gd name="T64" fmla="*/ 236 w 1386"/>
                <a:gd name="T65" fmla="*/ 1217 h 1386"/>
                <a:gd name="T66" fmla="*/ 411 w 1386"/>
                <a:gd name="T67" fmla="*/ 1213 h 1386"/>
                <a:gd name="T68" fmla="*/ 477 w 1386"/>
                <a:gd name="T69" fmla="*/ 1354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6">
                  <a:moveTo>
                    <a:pt x="160" y="566"/>
                  </a:moveTo>
                  <a:cubicBezTo>
                    <a:pt x="229" y="274"/>
                    <a:pt x="522" y="95"/>
                    <a:pt x="813" y="164"/>
                  </a:cubicBezTo>
                  <a:cubicBezTo>
                    <a:pt x="1105" y="234"/>
                    <a:pt x="1284" y="527"/>
                    <a:pt x="1215" y="818"/>
                  </a:cubicBezTo>
                  <a:cubicBezTo>
                    <a:pt x="1145" y="1109"/>
                    <a:pt x="852" y="1289"/>
                    <a:pt x="561" y="1219"/>
                  </a:cubicBezTo>
                  <a:cubicBezTo>
                    <a:pt x="270" y="1150"/>
                    <a:pt x="90" y="857"/>
                    <a:pt x="160" y="566"/>
                  </a:cubicBezTo>
                  <a:close/>
                  <a:moveTo>
                    <a:pt x="477" y="1354"/>
                  </a:moveTo>
                  <a:lnTo>
                    <a:pt x="584" y="1380"/>
                  </a:lnTo>
                  <a:lnTo>
                    <a:pt x="638" y="1279"/>
                  </a:lnTo>
                  <a:cubicBezTo>
                    <a:pt x="661" y="1281"/>
                    <a:pt x="684" y="1282"/>
                    <a:pt x="707" y="1281"/>
                  </a:cubicBezTo>
                  <a:lnTo>
                    <a:pt x="751" y="1386"/>
                  </a:lnTo>
                  <a:lnTo>
                    <a:pt x="860" y="1368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1"/>
                    <a:pt x="1119" y="1093"/>
                  </a:cubicBezTo>
                  <a:lnTo>
                    <a:pt x="1229" y="1136"/>
                  </a:lnTo>
                  <a:lnTo>
                    <a:pt x="1292" y="1045"/>
                  </a:lnTo>
                  <a:lnTo>
                    <a:pt x="1215" y="955"/>
                  </a:lnTo>
                  <a:cubicBezTo>
                    <a:pt x="1222" y="940"/>
                    <a:pt x="1229" y="925"/>
                    <a:pt x="1235" y="909"/>
                  </a:cubicBezTo>
                  <a:lnTo>
                    <a:pt x="1354" y="909"/>
                  </a:lnTo>
                  <a:lnTo>
                    <a:pt x="1379" y="802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2"/>
                  </a:lnTo>
                  <a:lnTo>
                    <a:pt x="1369" y="533"/>
                  </a:lnTo>
                  <a:lnTo>
                    <a:pt x="1251" y="521"/>
                  </a:lnTo>
                  <a:cubicBezTo>
                    <a:pt x="1245" y="501"/>
                    <a:pt x="1238" y="481"/>
                    <a:pt x="1230" y="462"/>
                  </a:cubicBezTo>
                  <a:lnTo>
                    <a:pt x="1313" y="378"/>
                  </a:lnTo>
                  <a:lnTo>
                    <a:pt x="1255" y="285"/>
                  </a:lnTo>
                  <a:lnTo>
                    <a:pt x="1143" y="318"/>
                  </a:lnTo>
                  <a:cubicBezTo>
                    <a:pt x="1131" y="304"/>
                    <a:pt x="1119" y="289"/>
                    <a:pt x="1105" y="276"/>
                  </a:cubicBezTo>
                  <a:lnTo>
                    <a:pt x="1150" y="169"/>
                  </a:lnTo>
                  <a:lnTo>
                    <a:pt x="1061" y="104"/>
                  </a:lnTo>
                  <a:lnTo>
                    <a:pt x="972" y="176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7"/>
                  </a:lnTo>
                  <a:lnTo>
                    <a:pt x="749" y="105"/>
                  </a:lnTo>
                  <a:cubicBezTo>
                    <a:pt x="725" y="103"/>
                    <a:pt x="701" y="102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8"/>
                  </a:lnTo>
                  <a:cubicBezTo>
                    <a:pt x="495" y="134"/>
                    <a:pt x="475" y="141"/>
                    <a:pt x="455" y="150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6" y="289"/>
                  </a:cubicBezTo>
                  <a:lnTo>
                    <a:pt x="157" y="250"/>
                  </a:lnTo>
                  <a:lnTo>
                    <a:pt x="94" y="341"/>
                  </a:lnTo>
                  <a:lnTo>
                    <a:pt x="163" y="422"/>
                  </a:lnTo>
                  <a:cubicBezTo>
                    <a:pt x="154" y="440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0" y="635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10"/>
                    <a:pt x="149" y="932"/>
                  </a:cubicBezTo>
                  <a:lnTo>
                    <a:pt x="73" y="1008"/>
                  </a:lnTo>
                  <a:lnTo>
                    <a:pt x="131" y="1102"/>
                  </a:lnTo>
                  <a:lnTo>
                    <a:pt x="235" y="1070"/>
                  </a:lnTo>
                  <a:cubicBezTo>
                    <a:pt x="248" y="1086"/>
                    <a:pt x="263" y="1102"/>
                    <a:pt x="278" y="1116"/>
                  </a:cubicBezTo>
                  <a:lnTo>
                    <a:pt x="236" y="1217"/>
                  </a:lnTo>
                  <a:lnTo>
                    <a:pt x="325" y="1283"/>
                  </a:lnTo>
                  <a:lnTo>
                    <a:pt x="411" y="1213"/>
                  </a:lnTo>
                  <a:cubicBezTo>
                    <a:pt x="432" y="1224"/>
                    <a:pt x="454" y="1234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noFill/>
            <a:ln>
              <a:solidFill>
                <a:srgbClr val="A9BECB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F6CBC022-2A98-DE41-3419-0A608088EEAD}"/>
                </a:ext>
              </a:extLst>
            </p:cNvPr>
            <p:cNvSpPr/>
            <p:nvPr/>
          </p:nvSpPr>
          <p:spPr bwMode="auto">
            <a:xfrm>
              <a:off x="4749797" y="2348228"/>
              <a:ext cx="1027308" cy="1031321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1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60072A-9A55-9150-5A35-3B88FC0CF37F}"/>
              </a:ext>
            </a:extLst>
          </p:cNvPr>
          <p:cNvGrpSpPr/>
          <p:nvPr/>
        </p:nvGrpSpPr>
        <p:grpSpPr>
          <a:xfrm>
            <a:off x="6551367" y="2299681"/>
            <a:ext cx="1206957" cy="1206957"/>
            <a:chOff x="6847086" y="2273277"/>
            <a:chExt cx="1264071" cy="1264071"/>
          </a:xfrm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FC94BA2-70E2-F013-A1A4-82090BCC9A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7086" y="2273277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9 h 1385"/>
                <a:gd name="T4" fmla="*/ 477 w 1386"/>
                <a:gd name="T5" fmla="*/ 1354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2 h 1385"/>
                <a:gd name="T12" fmla="*/ 1008 w 1386"/>
                <a:gd name="T13" fmla="*/ 1313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9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9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3 h 1385"/>
                <a:gd name="T46" fmla="*/ 316 w 1386"/>
                <a:gd name="T47" fmla="*/ 234 h 1385"/>
                <a:gd name="T48" fmla="*/ 157 w 1386"/>
                <a:gd name="T49" fmla="*/ 250 h 1385"/>
                <a:gd name="T50" fmla="*/ 163 w 1386"/>
                <a:gd name="T51" fmla="*/ 422 h 1385"/>
                <a:gd name="T52" fmla="*/ 32 w 1386"/>
                <a:gd name="T53" fmla="*/ 477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70 h 1385"/>
                <a:gd name="T64" fmla="*/ 236 w 1386"/>
                <a:gd name="T65" fmla="*/ 1217 h 1385"/>
                <a:gd name="T66" fmla="*/ 411 w 1386"/>
                <a:gd name="T67" fmla="*/ 1212 h 1385"/>
                <a:gd name="T68" fmla="*/ 477 w 1386"/>
                <a:gd name="T69" fmla="*/ 1354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5" y="234"/>
                    <a:pt x="1284" y="526"/>
                    <a:pt x="1215" y="817"/>
                  </a:cubicBezTo>
                  <a:cubicBezTo>
                    <a:pt x="1145" y="1109"/>
                    <a:pt x="852" y="1288"/>
                    <a:pt x="561" y="1219"/>
                  </a:cubicBezTo>
                  <a:cubicBezTo>
                    <a:pt x="270" y="1149"/>
                    <a:pt x="90" y="857"/>
                    <a:pt x="160" y="565"/>
                  </a:cubicBezTo>
                  <a:close/>
                  <a:moveTo>
                    <a:pt x="477" y="1354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1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0"/>
                    <a:pt x="1119" y="1093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40"/>
                    <a:pt x="1229" y="924"/>
                    <a:pt x="1235" y="909"/>
                  </a:cubicBezTo>
                  <a:lnTo>
                    <a:pt x="1354" y="909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1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9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3"/>
                    <a:pt x="701" y="101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4"/>
                    <a:pt x="475" y="141"/>
                    <a:pt x="455" y="149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7" y="289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2"/>
                  </a:lnTo>
                  <a:cubicBezTo>
                    <a:pt x="154" y="439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70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7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4"/>
                    <a:pt x="454" y="1233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noFill/>
            <a:ln>
              <a:solidFill>
                <a:srgbClr val="A9BECB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996C4026-C993-CB67-DC5E-6A36F8E180B1}"/>
                </a:ext>
              </a:extLst>
            </p:cNvPr>
            <p:cNvSpPr/>
            <p:nvPr/>
          </p:nvSpPr>
          <p:spPr bwMode="auto">
            <a:xfrm>
              <a:off x="6959448" y="2389652"/>
              <a:ext cx="1027308" cy="1031321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7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7EC88E-6B11-1B4D-F4E0-2A75219E2BBC}"/>
              </a:ext>
            </a:extLst>
          </p:cNvPr>
          <p:cNvGrpSpPr/>
          <p:nvPr/>
        </p:nvGrpSpPr>
        <p:grpSpPr>
          <a:xfrm>
            <a:off x="7488132" y="4025514"/>
            <a:ext cx="1206957" cy="1206957"/>
            <a:chOff x="7775541" y="4141250"/>
            <a:chExt cx="1264071" cy="1264071"/>
          </a:xfrm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CE3F84B-C1AC-6BE5-24BB-6325E50F4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5541" y="4141250"/>
              <a:ext cx="1264071" cy="1264071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8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2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6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30" y="274"/>
                    <a:pt x="522" y="94"/>
                    <a:pt x="813" y="164"/>
                  </a:cubicBezTo>
                  <a:cubicBezTo>
                    <a:pt x="1105" y="233"/>
                    <a:pt x="1284" y="526"/>
                    <a:pt x="1215" y="817"/>
                  </a:cubicBezTo>
                  <a:cubicBezTo>
                    <a:pt x="1145" y="1108"/>
                    <a:pt x="853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8" y="1312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2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5" y="130"/>
                  </a:lnTo>
                  <a:lnTo>
                    <a:pt x="316" y="233"/>
                  </a:lnTo>
                  <a:cubicBezTo>
                    <a:pt x="295" y="250"/>
                    <a:pt x="275" y="269"/>
                    <a:pt x="257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6" y="457"/>
                    <a:pt x="138" y="476"/>
                  </a:cubicBezTo>
                  <a:lnTo>
                    <a:pt x="32" y="476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7"/>
                    <a:pt x="97" y="680"/>
                    <a:pt x="98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noFill/>
            <a:ln>
              <a:solidFill>
                <a:srgbClr val="A9BECB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DFFDD8F5-4633-1A4B-2C5A-A0A7E9FC563A}"/>
                </a:ext>
              </a:extLst>
            </p:cNvPr>
            <p:cNvSpPr/>
            <p:nvPr/>
          </p:nvSpPr>
          <p:spPr bwMode="auto">
            <a:xfrm>
              <a:off x="7887903" y="4257626"/>
              <a:ext cx="1027308" cy="1027308"/>
            </a:xfrm>
            <a:custGeom>
              <a:avLst/>
              <a:gdLst>
                <a:gd name="T0" fmla="*/ 1062 w 1128"/>
                <a:gd name="T1" fmla="*/ 683 h 1128"/>
                <a:gd name="T2" fmla="*/ 683 w 1128"/>
                <a:gd name="T3" fmla="*/ 66 h 1128"/>
                <a:gd name="T4" fmla="*/ 66 w 1128"/>
                <a:gd name="T5" fmla="*/ 445 h 1128"/>
                <a:gd name="T6" fmla="*/ 445 w 1128"/>
                <a:gd name="T7" fmla="*/ 1062 h 1128"/>
                <a:gd name="T8" fmla="*/ 1062 w 1128"/>
                <a:gd name="T9" fmla="*/ 683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1128">
                  <a:moveTo>
                    <a:pt x="1062" y="683"/>
                  </a:moveTo>
                  <a:cubicBezTo>
                    <a:pt x="1128" y="408"/>
                    <a:pt x="958" y="132"/>
                    <a:pt x="683" y="66"/>
                  </a:cubicBezTo>
                  <a:cubicBezTo>
                    <a:pt x="408" y="0"/>
                    <a:pt x="132" y="170"/>
                    <a:pt x="66" y="445"/>
                  </a:cubicBezTo>
                  <a:cubicBezTo>
                    <a:pt x="0" y="720"/>
                    <a:pt x="170" y="996"/>
                    <a:pt x="445" y="1062"/>
                  </a:cubicBezTo>
                  <a:cubicBezTo>
                    <a:pt x="720" y="1128"/>
                    <a:pt x="997" y="958"/>
                    <a:pt x="1062" y="683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Freeform 18">
            <a:extLst>
              <a:ext uri="{FF2B5EF4-FFF2-40B4-BE49-F238E27FC236}">
                <a16:creationId xmlns:a16="http://schemas.microsoft.com/office/drawing/2014/main" id="{8FE97FBE-09E0-6FCB-0F24-06A29246115E}"/>
              </a:ext>
            </a:extLst>
          </p:cNvPr>
          <p:cNvSpPr/>
          <p:nvPr/>
        </p:nvSpPr>
        <p:spPr bwMode="auto">
          <a:xfrm>
            <a:off x="5089546" y="3581049"/>
            <a:ext cx="1977110" cy="1950289"/>
          </a:xfrm>
          <a:custGeom>
            <a:avLst/>
            <a:gdLst>
              <a:gd name="T0" fmla="*/ 810 w 2267"/>
              <a:gd name="T1" fmla="*/ 2236 h 2236"/>
              <a:gd name="T2" fmla="*/ 0 w 2267"/>
              <a:gd name="T3" fmla="*/ 1141 h 2236"/>
              <a:gd name="T4" fmla="*/ 1133 w 2267"/>
              <a:gd name="T5" fmla="*/ 0 h 2236"/>
              <a:gd name="T6" fmla="*/ 2267 w 2267"/>
              <a:gd name="T7" fmla="*/ 1141 h 2236"/>
              <a:gd name="T8" fmla="*/ 1456 w 2267"/>
              <a:gd name="T9" fmla="*/ 2236 h 2236"/>
              <a:gd name="T10" fmla="*/ 810 w 2267"/>
              <a:gd name="T11" fmla="*/ 2236 h 2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7" h="2236">
                <a:moveTo>
                  <a:pt x="810" y="2236"/>
                </a:moveTo>
                <a:cubicBezTo>
                  <a:pt x="342" y="2096"/>
                  <a:pt x="0" y="1659"/>
                  <a:pt x="0" y="1141"/>
                </a:cubicBezTo>
                <a:cubicBezTo>
                  <a:pt x="0" y="511"/>
                  <a:pt x="507" y="0"/>
                  <a:pt x="1133" y="0"/>
                </a:cubicBezTo>
                <a:cubicBezTo>
                  <a:pt x="1759" y="0"/>
                  <a:pt x="2267" y="511"/>
                  <a:pt x="2267" y="1141"/>
                </a:cubicBezTo>
                <a:cubicBezTo>
                  <a:pt x="2267" y="1659"/>
                  <a:pt x="1925" y="2096"/>
                  <a:pt x="1456" y="2236"/>
                </a:cubicBezTo>
                <a:lnTo>
                  <a:pt x="810" y="2236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EA7CE11-86EC-6492-8BAD-E839C3D736E4}"/>
              </a:ext>
            </a:extLst>
          </p:cNvPr>
          <p:cNvSpPr/>
          <p:nvPr/>
        </p:nvSpPr>
        <p:spPr>
          <a:xfrm>
            <a:off x="5245497" y="4274605"/>
            <a:ext cx="1653854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项目展示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92DC1F-FB22-B6F2-B4FA-F960FBF01D71}"/>
              </a:ext>
            </a:extLst>
          </p:cNvPr>
          <p:cNvSpPr txBox="1"/>
          <p:nvPr/>
        </p:nvSpPr>
        <p:spPr>
          <a:xfrm>
            <a:off x="3795809" y="4372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E5406D-86A6-50DF-2095-64A0E2AA9F05}"/>
              </a:ext>
            </a:extLst>
          </p:cNvPr>
          <p:cNvSpPr txBox="1"/>
          <p:nvPr/>
        </p:nvSpPr>
        <p:spPr>
          <a:xfrm>
            <a:off x="4741768" y="2601144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199091-81AF-B655-0DC1-7F5DE9267AAD}"/>
              </a:ext>
            </a:extLst>
          </p:cNvPr>
          <p:cNvSpPr txBox="1"/>
          <p:nvPr/>
        </p:nvSpPr>
        <p:spPr>
          <a:xfrm>
            <a:off x="6851580" y="2635528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5A2A34-60AF-D3F8-A78D-EA8B06382FBF}"/>
              </a:ext>
            </a:extLst>
          </p:cNvPr>
          <p:cNvSpPr txBox="1"/>
          <p:nvPr/>
        </p:nvSpPr>
        <p:spPr>
          <a:xfrm>
            <a:off x="7793115" y="4372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9286430-80EE-11A1-FBE4-8D2D5AE87A29}"/>
              </a:ext>
            </a:extLst>
          </p:cNvPr>
          <p:cNvGrpSpPr/>
          <p:nvPr/>
        </p:nvGrpSpPr>
        <p:grpSpPr>
          <a:xfrm>
            <a:off x="7488132" y="1660086"/>
            <a:ext cx="2952328" cy="822114"/>
            <a:chOff x="558800" y="4414114"/>
            <a:chExt cx="2952328" cy="82211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1E8579F-E233-6DFE-7BE2-7EEEB9B04175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952390-0D36-08DA-9E2F-0E0535CCCE98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B341869-9019-791F-E1CC-6B5AE91118CA}"/>
              </a:ext>
            </a:extLst>
          </p:cNvPr>
          <p:cNvGrpSpPr/>
          <p:nvPr/>
        </p:nvGrpSpPr>
        <p:grpSpPr>
          <a:xfrm>
            <a:off x="1620053" y="1660086"/>
            <a:ext cx="3046811" cy="822114"/>
            <a:chOff x="-272471" y="4414114"/>
            <a:chExt cx="3046811" cy="8221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C876E0-7F38-8F80-D439-A908ECECB351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B9B4B5-821C-24A7-D312-DCBE7E18DCD4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324AA1-441D-F41C-ABF4-12D121B7CCBC}"/>
              </a:ext>
            </a:extLst>
          </p:cNvPr>
          <p:cNvGrpSpPr/>
          <p:nvPr/>
        </p:nvGrpSpPr>
        <p:grpSpPr>
          <a:xfrm>
            <a:off x="8576309" y="3423634"/>
            <a:ext cx="2952328" cy="822114"/>
            <a:chOff x="558800" y="4414114"/>
            <a:chExt cx="2952328" cy="82211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4A55C0C-5060-3AF8-FAC4-3760C8BD3506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39F151A-5C9B-24EF-EBA6-2A322EDFEFA1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4CA79C4-98A3-3F24-C687-3CD6EACEB85F}"/>
              </a:ext>
            </a:extLst>
          </p:cNvPr>
          <p:cNvGrpSpPr/>
          <p:nvPr/>
        </p:nvGrpSpPr>
        <p:grpSpPr>
          <a:xfrm>
            <a:off x="668618" y="3423634"/>
            <a:ext cx="3046811" cy="822114"/>
            <a:chOff x="-272471" y="4414114"/>
            <a:chExt cx="3046811" cy="82211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8AC0C5A-D99F-FFA5-764D-CDA3DA616782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D795E60-25B6-3960-AF0F-23077FAB25F6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6926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5BBD16-1A47-B0BD-49FB-202D68095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58234"/>
            <a:ext cx="11233248" cy="3892983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6300" y="5051217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692696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774965-FE25-41B3-D806-04904D84DF68}"/>
              </a:ext>
            </a:extLst>
          </p:cNvPr>
          <p:cNvSpPr/>
          <p:nvPr/>
        </p:nvSpPr>
        <p:spPr bwMode="auto">
          <a:xfrm>
            <a:off x="4295801" y="2592044"/>
            <a:ext cx="3603574" cy="707886"/>
          </a:xfrm>
          <a:prstGeom prst="roundRect">
            <a:avLst>
              <a:gd name="adj" fmla="val 0"/>
            </a:avLst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23F082-AA7C-16CE-0232-FCD36B03A7E7}"/>
              </a:ext>
            </a:extLst>
          </p:cNvPr>
          <p:cNvGrpSpPr/>
          <p:nvPr/>
        </p:nvGrpSpPr>
        <p:grpSpPr>
          <a:xfrm>
            <a:off x="5582543" y="1778947"/>
            <a:ext cx="1030089" cy="891531"/>
            <a:chOff x="2570783" y="1379775"/>
            <a:chExt cx="1640610" cy="1419928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3B08818-D060-A11D-3525-890325A443E6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0B796D-8DAD-1E3A-8DE6-1774221BF572}"/>
                </a:ext>
              </a:extLst>
            </p:cNvPr>
            <p:cNvSpPr txBox="1"/>
            <p:nvPr/>
          </p:nvSpPr>
          <p:spPr>
            <a:xfrm>
              <a:off x="2741672" y="1528578"/>
              <a:ext cx="1289817" cy="1127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F56B68F-18DE-0712-2E78-0BECB671DFDD}"/>
              </a:ext>
            </a:extLst>
          </p:cNvPr>
          <p:cNvSpPr txBox="1"/>
          <p:nvPr/>
        </p:nvSpPr>
        <p:spPr>
          <a:xfrm>
            <a:off x="5399320" y="27089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1B36CE-9B28-DE9E-4BE2-96C76D58A0DB}"/>
              </a:ext>
            </a:extLst>
          </p:cNvPr>
          <p:cNvSpPr txBox="1"/>
          <p:nvPr/>
        </p:nvSpPr>
        <p:spPr>
          <a:xfrm>
            <a:off x="3637484" y="3558071"/>
            <a:ext cx="492020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1660105-7AE7-7D1F-12A9-98FBD19991C1}"/>
              </a:ext>
            </a:extLst>
          </p:cNvPr>
          <p:cNvSpPr/>
          <p:nvPr/>
        </p:nvSpPr>
        <p:spPr bwMode="auto">
          <a:xfrm>
            <a:off x="7109362" y="1436151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4590288E-3521-D839-D1C2-5B8491CDAF06}"/>
              </a:ext>
            </a:extLst>
          </p:cNvPr>
          <p:cNvSpPr/>
          <p:nvPr/>
        </p:nvSpPr>
        <p:spPr bwMode="auto">
          <a:xfrm>
            <a:off x="6738148" y="1712258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BC462540-B2D9-E003-F1F4-5D129BE15657}"/>
              </a:ext>
            </a:extLst>
          </p:cNvPr>
          <p:cNvSpPr/>
          <p:nvPr/>
        </p:nvSpPr>
        <p:spPr bwMode="auto">
          <a:xfrm>
            <a:off x="7757958" y="1901135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CC90D78A-24BA-81D1-41CE-3B7E3A394A77}"/>
              </a:ext>
            </a:extLst>
          </p:cNvPr>
          <p:cNvSpPr/>
          <p:nvPr/>
        </p:nvSpPr>
        <p:spPr bwMode="auto">
          <a:xfrm>
            <a:off x="7924370" y="1476342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9055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0">
            <a:extLst>
              <a:ext uri="{FF2B5EF4-FFF2-40B4-BE49-F238E27FC236}">
                <a16:creationId xmlns:a16="http://schemas.microsoft.com/office/drawing/2014/main" id="{6FCBD3F0-54FD-88CA-3E4A-A39D568E2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114" y="2180624"/>
            <a:ext cx="463458" cy="463458"/>
          </a:xfrm>
          <a:prstGeom prst="ellipse">
            <a:avLst/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6FF5D85F-BBA7-A7AD-9FAB-B8E90303C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207" y="2990359"/>
            <a:ext cx="464716" cy="463458"/>
          </a:xfrm>
          <a:prstGeom prst="ellipse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A9BEC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A584F451-5704-A2A3-9968-B6DF2EA02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207" y="3800094"/>
            <a:ext cx="464716" cy="463458"/>
          </a:xfrm>
          <a:prstGeom prst="ellipse">
            <a:avLst/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E49EE386-508E-D88F-63DB-EEAFB5EB8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207" y="4609828"/>
            <a:ext cx="464716" cy="463458"/>
          </a:xfrm>
          <a:prstGeom prst="ellipse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A9BEC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7EA8D7-BA83-2DA9-7CAA-CB6842EF45D7}"/>
              </a:ext>
            </a:extLst>
          </p:cNvPr>
          <p:cNvGrpSpPr/>
          <p:nvPr/>
        </p:nvGrpSpPr>
        <p:grpSpPr>
          <a:xfrm>
            <a:off x="1330849" y="2264974"/>
            <a:ext cx="3248930" cy="3252258"/>
            <a:chOff x="-246099" y="1802240"/>
            <a:chExt cx="4354235" cy="435869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F9F26EC-DA56-693B-D898-34A3367E83BF}"/>
                </a:ext>
              </a:extLst>
            </p:cNvPr>
            <p:cNvSpPr>
              <a:spLocks noEditPoints="1"/>
            </p:cNvSpPr>
            <p:nvPr/>
          </p:nvSpPr>
          <p:spPr bwMode="auto">
            <a:xfrm rot="925172">
              <a:off x="-246099" y="1802240"/>
              <a:ext cx="4354235" cy="4358695"/>
            </a:xfrm>
            <a:custGeom>
              <a:avLst/>
              <a:gdLst>
                <a:gd name="T0" fmla="*/ 50 w 4280"/>
                <a:gd name="T1" fmla="*/ 3831 h 4280"/>
                <a:gd name="T2" fmla="*/ 59 w 4280"/>
                <a:gd name="T3" fmla="*/ 4021 h 4280"/>
                <a:gd name="T4" fmla="*/ 259 w 4280"/>
                <a:gd name="T5" fmla="*/ 4221 h 4280"/>
                <a:gd name="T6" fmla="*/ 449 w 4280"/>
                <a:gd name="T7" fmla="*/ 4230 h 4280"/>
                <a:gd name="T8" fmla="*/ 1047 w 4280"/>
                <a:gd name="T9" fmla="*/ 3632 h 4280"/>
                <a:gd name="T10" fmla="*/ 1038 w 4280"/>
                <a:gd name="T11" fmla="*/ 3443 h 4280"/>
                <a:gd name="T12" fmla="*/ 837 w 4280"/>
                <a:gd name="T13" fmla="*/ 3242 h 4280"/>
                <a:gd name="T14" fmla="*/ 648 w 4280"/>
                <a:gd name="T15" fmla="*/ 3233 h 4280"/>
                <a:gd name="T16" fmla="*/ 50 w 4280"/>
                <a:gd name="T17" fmla="*/ 3831 h 4280"/>
                <a:gd name="T18" fmla="*/ 2717 w 4280"/>
                <a:gd name="T19" fmla="*/ 3126 h 4280"/>
                <a:gd name="T20" fmla="*/ 3822 w 4280"/>
                <a:gd name="T21" fmla="*/ 2669 h 4280"/>
                <a:gd name="T22" fmla="*/ 4280 w 4280"/>
                <a:gd name="T23" fmla="*/ 1563 h 4280"/>
                <a:gd name="T24" fmla="*/ 3822 w 4280"/>
                <a:gd name="T25" fmla="*/ 458 h 4280"/>
                <a:gd name="T26" fmla="*/ 2717 w 4280"/>
                <a:gd name="T27" fmla="*/ 0 h 4280"/>
                <a:gd name="T28" fmla="*/ 1611 w 4280"/>
                <a:gd name="T29" fmla="*/ 458 h 4280"/>
                <a:gd name="T30" fmla="*/ 1417 w 4280"/>
                <a:gd name="T31" fmla="*/ 2431 h 4280"/>
                <a:gd name="T32" fmla="*/ 1369 w 4280"/>
                <a:gd name="T33" fmla="*/ 2462 h 4280"/>
                <a:gd name="T34" fmla="*/ 1360 w 4280"/>
                <a:gd name="T35" fmla="*/ 2472 h 4280"/>
                <a:gd name="T36" fmla="*/ 1360 w 4280"/>
                <a:gd name="T37" fmla="*/ 2670 h 4280"/>
                <a:gd name="T38" fmla="*/ 1610 w 4280"/>
                <a:gd name="T39" fmla="*/ 2920 h 4280"/>
                <a:gd name="T40" fmla="*/ 1808 w 4280"/>
                <a:gd name="T41" fmla="*/ 2920 h 4280"/>
                <a:gd name="T42" fmla="*/ 1818 w 4280"/>
                <a:gd name="T43" fmla="*/ 2911 h 4280"/>
                <a:gd name="T44" fmla="*/ 1849 w 4280"/>
                <a:gd name="T45" fmla="*/ 2864 h 4280"/>
                <a:gd name="T46" fmla="*/ 2717 w 4280"/>
                <a:gd name="T47" fmla="*/ 3126 h 4280"/>
                <a:gd name="T48" fmla="*/ 2717 w 4280"/>
                <a:gd name="T49" fmla="*/ 291 h 4280"/>
                <a:gd name="T50" fmla="*/ 3617 w 4280"/>
                <a:gd name="T51" fmla="*/ 663 h 4280"/>
                <a:gd name="T52" fmla="*/ 3989 w 4280"/>
                <a:gd name="T53" fmla="*/ 1563 h 4280"/>
                <a:gd name="T54" fmla="*/ 3617 w 4280"/>
                <a:gd name="T55" fmla="*/ 2463 h 4280"/>
                <a:gd name="T56" fmla="*/ 2717 w 4280"/>
                <a:gd name="T57" fmla="*/ 2836 h 4280"/>
                <a:gd name="T58" fmla="*/ 1817 w 4280"/>
                <a:gd name="T59" fmla="*/ 2463 h 4280"/>
                <a:gd name="T60" fmla="*/ 1817 w 4280"/>
                <a:gd name="T61" fmla="*/ 663 h 4280"/>
                <a:gd name="T62" fmla="*/ 2717 w 4280"/>
                <a:gd name="T63" fmla="*/ 291 h 4280"/>
                <a:gd name="T64" fmla="*/ 1036 w 4280"/>
                <a:gd name="T65" fmla="*/ 2894 h 4280"/>
                <a:gd name="T66" fmla="*/ 1036 w 4280"/>
                <a:gd name="T67" fmla="*/ 3244 h 4280"/>
                <a:gd name="T68" fmla="*/ 1386 w 4280"/>
                <a:gd name="T69" fmla="*/ 3244 h 4280"/>
                <a:gd name="T70" fmla="*/ 1386 w 4280"/>
                <a:gd name="T71" fmla="*/ 2894 h 4280"/>
                <a:gd name="T72" fmla="*/ 1036 w 4280"/>
                <a:gd name="T73" fmla="*/ 2894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80" h="4280">
                  <a:moveTo>
                    <a:pt x="50" y="3831"/>
                  </a:moveTo>
                  <a:cubicBezTo>
                    <a:pt x="0" y="3881"/>
                    <a:pt x="4" y="3966"/>
                    <a:pt x="59" y="4021"/>
                  </a:cubicBezTo>
                  <a:lnTo>
                    <a:pt x="259" y="4221"/>
                  </a:lnTo>
                  <a:cubicBezTo>
                    <a:pt x="314" y="4276"/>
                    <a:pt x="399" y="4280"/>
                    <a:pt x="449" y="4230"/>
                  </a:cubicBezTo>
                  <a:lnTo>
                    <a:pt x="1047" y="3632"/>
                  </a:lnTo>
                  <a:cubicBezTo>
                    <a:pt x="1096" y="3583"/>
                    <a:pt x="1092" y="3498"/>
                    <a:pt x="1038" y="3443"/>
                  </a:cubicBezTo>
                  <a:lnTo>
                    <a:pt x="837" y="3242"/>
                  </a:lnTo>
                  <a:cubicBezTo>
                    <a:pt x="782" y="3188"/>
                    <a:pt x="697" y="3184"/>
                    <a:pt x="648" y="3233"/>
                  </a:cubicBezTo>
                  <a:lnTo>
                    <a:pt x="50" y="3831"/>
                  </a:lnTo>
                  <a:close/>
                  <a:moveTo>
                    <a:pt x="2717" y="3126"/>
                  </a:moveTo>
                  <a:cubicBezTo>
                    <a:pt x="3134" y="3126"/>
                    <a:pt x="3527" y="2964"/>
                    <a:pt x="3822" y="2669"/>
                  </a:cubicBezTo>
                  <a:cubicBezTo>
                    <a:pt x="4117" y="2373"/>
                    <a:pt x="4280" y="1981"/>
                    <a:pt x="4280" y="1563"/>
                  </a:cubicBezTo>
                  <a:cubicBezTo>
                    <a:pt x="4280" y="1146"/>
                    <a:pt x="4117" y="753"/>
                    <a:pt x="3822" y="458"/>
                  </a:cubicBezTo>
                  <a:cubicBezTo>
                    <a:pt x="3527" y="163"/>
                    <a:pt x="3134" y="0"/>
                    <a:pt x="2717" y="0"/>
                  </a:cubicBezTo>
                  <a:cubicBezTo>
                    <a:pt x="2299" y="0"/>
                    <a:pt x="1907" y="163"/>
                    <a:pt x="1611" y="458"/>
                  </a:cubicBezTo>
                  <a:cubicBezTo>
                    <a:pt x="1076" y="993"/>
                    <a:pt x="1011" y="1824"/>
                    <a:pt x="1417" y="2431"/>
                  </a:cubicBezTo>
                  <a:cubicBezTo>
                    <a:pt x="1399" y="2438"/>
                    <a:pt x="1383" y="2448"/>
                    <a:pt x="1369" y="2462"/>
                  </a:cubicBezTo>
                  <a:lnTo>
                    <a:pt x="1360" y="2472"/>
                  </a:lnTo>
                  <a:cubicBezTo>
                    <a:pt x="1305" y="2526"/>
                    <a:pt x="1305" y="2615"/>
                    <a:pt x="1360" y="2670"/>
                  </a:cubicBezTo>
                  <a:lnTo>
                    <a:pt x="1610" y="2920"/>
                  </a:lnTo>
                  <a:cubicBezTo>
                    <a:pt x="1665" y="2975"/>
                    <a:pt x="1754" y="2975"/>
                    <a:pt x="1808" y="2920"/>
                  </a:cubicBezTo>
                  <a:lnTo>
                    <a:pt x="1818" y="2911"/>
                  </a:lnTo>
                  <a:cubicBezTo>
                    <a:pt x="1832" y="2897"/>
                    <a:pt x="1842" y="2881"/>
                    <a:pt x="1849" y="2864"/>
                  </a:cubicBezTo>
                  <a:cubicBezTo>
                    <a:pt x="2104" y="3035"/>
                    <a:pt x="2403" y="3126"/>
                    <a:pt x="2717" y="3126"/>
                  </a:cubicBezTo>
                  <a:close/>
                  <a:moveTo>
                    <a:pt x="2717" y="291"/>
                  </a:moveTo>
                  <a:cubicBezTo>
                    <a:pt x="3057" y="291"/>
                    <a:pt x="3376" y="423"/>
                    <a:pt x="3617" y="663"/>
                  </a:cubicBezTo>
                  <a:cubicBezTo>
                    <a:pt x="3857" y="904"/>
                    <a:pt x="3989" y="1223"/>
                    <a:pt x="3989" y="1563"/>
                  </a:cubicBezTo>
                  <a:cubicBezTo>
                    <a:pt x="3989" y="1903"/>
                    <a:pt x="3857" y="2223"/>
                    <a:pt x="3617" y="2463"/>
                  </a:cubicBezTo>
                  <a:cubicBezTo>
                    <a:pt x="3376" y="2703"/>
                    <a:pt x="3057" y="2836"/>
                    <a:pt x="2717" y="2836"/>
                  </a:cubicBezTo>
                  <a:cubicBezTo>
                    <a:pt x="2377" y="2836"/>
                    <a:pt x="2057" y="2703"/>
                    <a:pt x="1817" y="2463"/>
                  </a:cubicBezTo>
                  <a:cubicBezTo>
                    <a:pt x="1321" y="1967"/>
                    <a:pt x="1321" y="1160"/>
                    <a:pt x="1817" y="663"/>
                  </a:cubicBezTo>
                  <a:cubicBezTo>
                    <a:pt x="2057" y="423"/>
                    <a:pt x="2377" y="291"/>
                    <a:pt x="2717" y="291"/>
                  </a:cubicBezTo>
                  <a:close/>
                  <a:moveTo>
                    <a:pt x="1036" y="2894"/>
                  </a:moveTo>
                  <a:cubicBezTo>
                    <a:pt x="940" y="2991"/>
                    <a:pt x="940" y="3147"/>
                    <a:pt x="1036" y="3244"/>
                  </a:cubicBezTo>
                  <a:cubicBezTo>
                    <a:pt x="1133" y="3340"/>
                    <a:pt x="1289" y="3340"/>
                    <a:pt x="1386" y="3244"/>
                  </a:cubicBezTo>
                  <a:cubicBezTo>
                    <a:pt x="1482" y="3147"/>
                    <a:pt x="1482" y="2991"/>
                    <a:pt x="1386" y="2894"/>
                  </a:cubicBezTo>
                  <a:cubicBezTo>
                    <a:pt x="1289" y="2798"/>
                    <a:pt x="1133" y="2798"/>
                    <a:pt x="1036" y="2894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D5370B64-1DE5-496A-3444-1F8F6AD6DC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9144" y="2752533"/>
              <a:ext cx="1633000" cy="1516358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7A132E-9D90-36B9-6A73-73F52570FB6E}"/>
              </a:ext>
            </a:extLst>
          </p:cNvPr>
          <p:cNvGrpSpPr/>
          <p:nvPr/>
        </p:nvGrpSpPr>
        <p:grpSpPr>
          <a:xfrm>
            <a:off x="5947931" y="2154510"/>
            <a:ext cx="5739135" cy="579740"/>
            <a:chOff x="558799" y="4414114"/>
            <a:chExt cx="5739135" cy="57974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1F568BB-6194-21C7-9E75-E6CD85CBE566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1285012-99E3-7F78-0FC4-04699B4584C0}"/>
                </a:ext>
              </a:extLst>
            </p:cNvPr>
            <p:cNvSpPr txBox="1"/>
            <p:nvPr/>
          </p:nvSpPr>
          <p:spPr>
            <a:xfrm>
              <a:off x="558799" y="4680498"/>
              <a:ext cx="5739135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AD7DB03-49E7-72F8-8B4F-D13CB9EA62C4}"/>
              </a:ext>
            </a:extLst>
          </p:cNvPr>
          <p:cNvGrpSpPr/>
          <p:nvPr/>
        </p:nvGrpSpPr>
        <p:grpSpPr>
          <a:xfrm>
            <a:off x="5947931" y="2980902"/>
            <a:ext cx="5739135" cy="579740"/>
            <a:chOff x="558799" y="4414114"/>
            <a:chExt cx="5739135" cy="5797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81B4490-CEDE-3A60-76B7-C0DE424DFFB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5AA01E1-7A97-B10E-AEF1-4B7881748F4A}"/>
                </a:ext>
              </a:extLst>
            </p:cNvPr>
            <p:cNvSpPr txBox="1"/>
            <p:nvPr/>
          </p:nvSpPr>
          <p:spPr>
            <a:xfrm>
              <a:off x="558799" y="4680498"/>
              <a:ext cx="5739135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A4901D-B0BE-E08A-18EF-1ED143698474}"/>
              </a:ext>
            </a:extLst>
          </p:cNvPr>
          <p:cNvGrpSpPr/>
          <p:nvPr/>
        </p:nvGrpSpPr>
        <p:grpSpPr>
          <a:xfrm>
            <a:off x="5947931" y="3773979"/>
            <a:ext cx="5739135" cy="579740"/>
            <a:chOff x="558799" y="4414114"/>
            <a:chExt cx="5739135" cy="57974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34F6DE-2A68-134B-39C5-BE2B369F08ED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3FD8430-C886-EDE7-A08F-2F90E3C6D356}"/>
                </a:ext>
              </a:extLst>
            </p:cNvPr>
            <p:cNvSpPr txBox="1"/>
            <p:nvPr/>
          </p:nvSpPr>
          <p:spPr>
            <a:xfrm>
              <a:off x="558799" y="4680498"/>
              <a:ext cx="5739135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BAFDB8-046D-F643-4CA6-6AECF5B2A6AF}"/>
              </a:ext>
            </a:extLst>
          </p:cNvPr>
          <p:cNvGrpSpPr/>
          <p:nvPr/>
        </p:nvGrpSpPr>
        <p:grpSpPr>
          <a:xfrm>
            <a:off x="5947931" y="4551687"/>
            <a:ext cx="5739135" cy="579740"/>
            <a:chOff x="558799" y="4414114"/>
            <a:chExt cx="5739135" cy="57974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E47264-9E2D-971E-6F16-9E788D6B732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ED0BC0A-D805-4A16-C08B-5122652FC3BA}"/>
                </a:ext>
              </a:extLst>
            </p:cNvPr>
            <p:cNvSpPr txBox="1"/>
            <p:nvPr/>
          </p:nvSpPr>
          <p:spPr>
            <a:xfrm>
              <a:off x="558799" y="4680498"/>
              <a:ext cx="5739135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1453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BEAC98-53B6-7837-0083-567AE7372593}"/>
              </a:ext>
            </a:extLst>
          </p:cNvPr>
          <p:cNvGrpSpPr/>
          <p:nvPr/>
        </p:nvGrpSpPr>
        <p:grpSpPr>
          <a:xfrm>
            <a:off x="2154411" y="1983346"/>
            <a:ext cx="1542097" cy="1542097"/>
            <a:chOff x="1301963" y="2081698"/>
            <a:chExt cx="1878745" cy="1878745"/>
          </a:xfrm>
        </p:grpSpPr>
        <p:sp>
          <p:nvSpPr>
            <p:cNvPr id="3" name="Pie 9">
              <a:extLst>
                <a:ext uri="{FF2B5EF4-FFF2-40B4-BE49-F238E27FC236}">
                  <a16:creationId xmlns:a16="http://schemas.microsoft.com/office/drawing/2014/main" id="{CBAE4EB8-5522-7E13-5744-946B7E48F2D8}"/>
                </a:ext>
              </a:extLst>
            </p:cNvPr>
            <p:cNvSpPr/>
            <p:nvPr/>
          </p:nvSpPr>
          <p:spPr>
            <a:xfrm>
              <a:off x="1301963" y="2081698"/>
              <a:ext cx="1878745" cy="1878745"/>
            </a:xfrm>
            <a:prstGeom prst="pie">
              <a:avLst>
                <a:gd name="adj1" fmla="val 11220407"/>
                <a:gd name="adj2" fmla="val 1620000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1">
              <a:extLst>
                <a:ext uri="{FF2B5EF4-FFF2-40B4-BE49-F238E27FC236}">
                  <a16:creationId xmlns:a16="http://schemas.microsoft.com/office/drawing/2014/main" id="{DDCEBCBF-B67A-6549-F1F8-F51743094DA5}"/>
                </a:ext>
              </a:extLst>
            </p:cNvPr>
            <p:cNvSpPr/>
            <p:nvPr/>
          </p:nvSpPr>
          <p:spPr>
            <a:xfrm>
              <a:off x="1638612" y="2418347"/>
              <a:ext cx="1205448" cy="1205448"/>
            </a:xfrm>
            <a:prstGeom prst="ellipse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29">
              <a:extLst>
                <a:ext uri="{FF2B5EF4-FFF2-40B4-BE49-F238E27FC236}">
                  <a16:creationId xmlns:a16="http://schemas.microsoft.com/office/drawing/2014/main" id="{8B3895C7-E3F0-DCDE-2696-BC462C7CA75C}"/>
                </a:ext>
              </a:extLst>
            </p:cNvPr>
            <p:cNvSpPr txBox="1"/>
            <p:nvPr/>
          </p:nvSpPr>
          <p:spPr>
            <a:xfrm>
              <a:off x="1771456" y="2708921"/>
              <a:ext cx="939758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srgbClr val="A9BEC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22%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E53D912-6FE2-9B44-556F-D3F3F027B37A}"/>
              </a:ext>
            </a:extLst>
          </p:cNvPr>
          <p:cNvGrpSpPr/>
          <p:nvPr/>
        </p:nvGrpSpPr>
        <p:grpSpPr>
          <a:xfrm>
            <a:off x="4297345" y="1983346"/>
            <a:ext cx="1542097" cy="1542097"/>
            <a:chOff x="3871739" y="2081698"/>
            <a:chExt cx="1878745" cy="1878745"/>
          </a:xfrm>
        </p:grpSpPr>
        <p:sp>
          <p:nvSpPr>
            <p:cNvPr id="30" name="Pie 10">
              <a:extLst>
                <a:ext uri="{FF2B5EF4-FFF2-40B4-BE49-F238E27FC236}">
                  <a16:creationId xmlns:a16="http://schemas.microsoft.com/office/drawing/2014/main" id="{3D73115F-1820-F5C4-7AF3-A2CAEDF4DF8C}"/>
                </a:ext>
              </a:extLst>
            </p:cNvPr>
            <p:cNvSpPr/>
            <p:nvPr/>
          </p:nvSpPr>
          <p:spPr>
            <a:xfrm>
              <a:off x="3871739" y="2081698"/>
              <a:ext cx="1878745" cy="1878745"/>
            </a:xfrm>
            <a:prstGeom prst="pie">
              <a:avLst>
                <a:gd name="adj1" fmla="val 2888642"/>
                <a:gd name="adj2" fmla="val 1620000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2">
              <a:extLst>
                <a:ext uri="{FF2B5EF4-FFF2-40B4-BE49-F238E27FC236}">
                  <a16:creationId xmlns:a16="http://schemas.microsoft.com/office/drawing/2014/main" id="{C2CC1025-2E96-477F-6B6A-2D2BFCF5E413}"/>
                </a:ext>
              </a:extLst>
            </p:cNvPr>
            <p:cNvSpPr/>
            <p:nvPr/>
          </p:nvSpPr>
          <p:spPr>
            <a:xfrm>
              <a:off x="4208388" y="2418347"/>
              <a:ext cx="1205448" cy="1205448"/>
            </a:xfrm>
            <a:prstGeom prst="ellipse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30">
              <a:extLst>
                <a:ext uri="{FF2B5EF4-FFF2-40B4-BE49-F238E27FC236}">
                  <a16:creationId xmlns:a16="http://schemas.microsoft.com/office/drawing/2014/main" id="{0EA020F0-6831-6D54-BBD8-7BBDF05076EB}"/>
                </a:ext>
              </a:extLst>
            </p:cNvPr>
            <p:cNvSpPr txBox="1"/>
            <p:nvPr/>
          </p:nvSpPr>
          <p:spPr>
            <a:xfrm>
              <a:off x="4341232" y="2708921"/>
              <a:ext cx="939758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srgbClr val="A9BEC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E282A1C-295D-DC1C-24A2-B3BE94F93420}"/>
              </a:ext>
            </a:extLst>
          </p:cNvPr>
          <p:cNvGrpSpPr/>
          <p:nvPr/>
        </p:nvGrpSpPr>
        <p:grpSpPr>
          <a:xfrm>
            <a:off x="6440279" y="1983346"/>
            <a:ext cx="1542097" cy="1542097"/>
            <a:chOff x="6441516" y="2081698"/>
            <a:chExt cx="1878745" cy="1878745"/>
          </a:xfrm>
        </p:grpSpPr>
        <p:sp>
          <p:nvSpPr>
            <p:cNvPr id="34" name="Pie 11">
              <a:extLst>
                <a:ext uri="{FF2B5EF4-FFF2-40B4-BE49-F238E27FC236}">
                  <a16:creationId xmlns:a16="http://schemas.microsoft.com/office/drawing/2014/main" id="{C5466FA9-5070-ECB1-A8CB-6574A526684E}"/>
                </a:ext>
              </a:extLst>
            </p:cNvPr>
            <p:cNvSpPr/>
            <p:nvPr/>
          </p:nvSpPr>
          <p:spPr>
            <a:xfrm>
              <a:off x="6441516" y="2081698"/>
              <a:ext cx="1878745" cy="1878745"/>
            </a:xfrm>
            <a:prstGeom prst="pie">
              <a:avLst>
                <a:gd name="adj1" fmla="val 10635691"/>
                <a:gd name="adj2" fmla="val 1494589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D018D42-86C1-11F3-9F1D-F71CFC919672}"/>
                </a:ext>
              </a:extLst>
            </p:cNvPr>
            <p:cNvGrpSpPr/>
            <p:nvPr/>
          </p:nvGrpSpPr>
          <p:grpSpPr>
            <a:xfrm>
              <a:off x="6778164" y="2418347"/>
              <a:ext cx="1205448" cy="1205448"/>
              <a:chOff x="6778164" y="2418347"/>
              <a:chExt cx="1205448" cy="1205448"/>
            </a:xfrm>
          </p:grpSpPr>
          <p:sp>
            <p:nvSpPr>
              <p:cNvPr id="36" name="Oval 3">
                <a:extLst>
                  <a:ext uri="{FF2B5EF4-FFF2-40B4-BE49-F238E27FC236}">
                    <a16:creationId xmlns:a16="http://schemas.microsoft.com/office/drawing/2014/main" id="{BDBE6AE0-CF83-9C25-1CAA-2EC2413409D0}"/>
                  </a:ext>
                </a:extLst>
              </p:cNvPr>
              <p:cNvSpPr/>
              <p:nvPr/>
            </p:nvSpPr>
            <p:spPr>
              <a:xfrm>
                <a:off x="6778164" y="2418347"/>
                <a:ext cx="1205448" cy="1205448"/>
              </a:xfrm>
              <a:prstGeom prst="ellipse">
                <a:avLst/>
              </a:pr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TextBox 31">
                <a:extLst>
                  <a:ext uri="{FF2B5EF4-FFF2-40B4-BE49-F238E27FC236}">
                    <a16:creationId xmlns:a16="http://schemas.microsoft.com/office/drawing/2014/main" id="{081E773E-0BBC-6DFD-2F3C-392BDCF056F0}"/>
                  </a:ext>
                </a:extLst>
              </p:cNvPr>
              <p:cNvSpPr txBox="1"/>
              <p:nvPr/>
            </p:nvSpPr>
            <p:spPr>
              <a:xfrm>
                <a:off x="6911010" y="2708920"/>
                <a:ext cx="939758" cy="5624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9BECB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20%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2BC68A4-AF50-8792-538D-09A4F69CB5F9}"/>
              </a:ext>
            </a:extLst>
          </p:cNvPr>
          <p:cNvGrpSpPr/>
          <p:nvPr/>
        </p:nvGrpSpPr>
        <p:grpSpPr>
          <a:xfrm>
            <a:off x="8583213" y="1983346"/>
            <a:ext cx="1542097" cy="1542097"/>
            <a:chOff x="9011291" y="2081698"/>
            <a:chExt cx="1878745" cy="1878745"/>
          </a:xfrm>
        </p:grpSpPr>
        <p:sp>
          <p:nvSpPr>
            <p:cNvPr id="39" name="Pie 12">
              <a:extLst>
                <a:ext uri="{FF2B5EF4-FFF2-40B4-BE49-F238E27FC236}">
                  <a16:creationId xmlns:a16="http://schemas.microsoft.com/office/drawing/2014/main" id="{70A7023C-E6FD-CF6C-E8BD-3F614006B3B9}"/>
                </a:ext>
              </a:extLst>
            </p:cNvPr>
            <p:cNvSpPr/>
            <p:nvPr/>
          </p:nvSpPr>
          <p:spPr>
            <a:xfrm>
              <a:off x="9011291" y="2081698"/>
              <a:ext cx="1878745" cy="1878745"/>
            </a:xfrm>
            <a:prstGeom prst="pie">
              <a:avLst>
                <a:gd name="adj1" fmla="val 20443643"/>
                <a:gd name="adj2" fmla="val 1620000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7">
              <a:extLst>
                <a:ext uri="{FF2B5EF4-FFF2-40B4-BE49-F238E27FC236}">
                  <a16:creationId xmlns:a16="http://schemas.microsoft.com/office/drawing/2014/main" id="{27F6D726-8212-E990-C16A-64FE60F5672B}"/>
                </a:ext>
              </a:extLst>
            </p:cNvPr>
            <p:cNvSpPr/>
            <p:nvPr/>
          </p:nvSpPr>
          <p:spPr>
            <a:xfrm>
              <a:off x="9347940" y="2418347"/>
              <a:ext cx="1205448" cy="1205448"/>
            </a:xfrm>
            <a:prstGeom prst="ellipse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32">
              <a:extLst>
                <a:ext uri="{FF2B5EF4-FFF2-40B4-BE49-F238E27FC236}">
                  <a16:creationId xmlns:a16="http://schemas.microsoft.com/office/drawing/2014/main" id="{F73453B6-ADE7-D68E-BFAC-E31FBBDBF947}"/>
                </a:ext>
              </a:extLst>
            </p:cNvPr>
            <p:cNvSpPr txBox="1"/>
            <p:nvPr/>
          </p:nvSpPr>
          <p:spPr>
            <a:xfrm>
              <a:off x="9480784" y="2708921"/>
              <a:ext cx="939758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srgbClr val="A9BEC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83%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5DCC4C9-CB7B-B0B0-6B6A-844AAAA419CE}"/>
              </a:ext>
            </a:extLst>
          </p:cNvPr>
          <p:cNvGrpSpPr/>
          <p:nvPr/>
        </p:nvGrpSpPr>
        <p:grpSpPr>
          <a:xfrm>
            <a:off x="2220344" y="3656043"/>
            <a:ext cx="1589135" cy="1306862"/>
            <a:chOff x="558800" y="4414114"/>
            <a:chExt cx="1589135" cy="130686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46A6A2-2929-BB1A-0725-C06D2B12FA7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DD04EDF-2C62-6570-D1D5-767AA5817B0D}"/>
                </a:ext>
              </a:extLst>
            </p:cNvPr>
            <p:cNvSpPr txBox="1"/>
            <p:nvPr/>
          </p:nvSpPr>
          <p:spPr>
            <a:xfrm>
              <a:off x="558800" y="4680498"/>
              <a:ext cx="1589135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52552D8-86EF-D3D6-AB0A-89658B9CAD24}"/>
              </a:ext>
            </a:extLst>
          </p:cNvPr>
          <p:cNvGrpSpPr/>
          <p:nvPr/>
        </p:nvGrpSpPr>
        <p:grpSpPr>
          <a:xfrm>
            <a:off x="4297345" y="3656043"/>
            <a:ext cx="1589135" cy="1306862"/>
            <a:chOff x="558800" y="4414114"/>
            <a:chExt cx="1589135" cy="130686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00FC1D7-0DD4-5A68-5979-4106018A790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5762D72-D012-A0F9-0262-65744F0EBBF5}"/>
                </a:ext>
              </a:extLst>
            </p:cNvPr>
            <p:cNvSpPr txBox="1"/>
            <p:nvPr/>
          </p:nvSpPr>
          <p:spPr>
            <a:xfrm>
              <a:off x="558800" y="4680498"/>
              <a:ext cx="1589135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BAF6E9A-951B-369E-AA48-2FFAC50C7EB3}"/>
              </a:ext>
            </a:extLst>
          </p:cNvPr>
          <p:cNvGrpSpPr/>
          <p:nvPr/>
        </p:nvGrpSpPr>
        <p:grpSpPr>
          <a:xfrm>
            <a:off x="6506924" y="3656043"/>
            <a:ext cx="1589135" cy="1306862"/>
            <a:chOff x="558800" y="4414114"/>
            <a:chExt cx="1589135" cy="130686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70DC9D7-1E71-1B7F-5EC0-BE8479E85F2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E9BFD4D-B9FB-A15D-EB1A-6DF49B510093}"/>
                </a:ext>
              </a:extLst>
            </p:cNvPr>
            <p:cNvSpPr txBox="1"/>
            <p:nvPr/>
          </p:nvSpPr>
          <p:spPr>
            <a:xfrm>
              <a:off x="558800" y="4680498"/>
              <a:ext cx="1589135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585A1AE-D5FC-82B6-178F-2F4E8FB93A35}"/>
              </a:ext>
            </a:extLst>
          </p:cNvPr>
          <p:cNvGrpSpPr/>
          <p:nvPr/>
        </p:nvGrpSpPr>
        <p:grpSpPr>
          <a:xfrm>
            <a:off x="8583213" y="3656043"/>
            <a:ext cx="1589135" cy="1306862"/>
            <a:chOff x="558800" y="4414114"/>
            <a:chExt cx="1589135" cy="130686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B3BC849-90B2-0AF3-4FBF-6B83F2E56EFE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4D992D3-DB8F-CBEA-54A6-F7F6D930393E}"/>
                </a:ext>
              </a:extLst>
            </p:cNvPr>
            <p:cNvSpPr txBox="1"/>
            <p:nvPr/>
          </p:nvSpPr>
          <p:spPr>
            <a:xfrm>
              <a:off x="558800" y="4680498"/>
              <a:ext cx="1589135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5614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941783B-C0A8-F498-258A-6DAC04225831}"/>
              </a:ext>
            </a:extLst>
          </p:cNvPr>
          <p:cNvGrpSpPr/>
          <p:nvPr/>
        </p:nvGrpSpPr>
        <p:grpSpPr>
          <a:xfrm>
            <a:off x="4294766" y="1654679"/>
            <a:ext cx="3643450" cy="3654930"/>
            <a:chOff x="4294766" y="2006319"/>
            <a:chExt cx="3643450" cy="3654930"/>
          </a:xfrm>
        </p:grpSpPr>
        <p:sp>
          <p:nvSpPr>
            <p:cNvPr id="3" name="任意多边形 23">
              <a:extLst>
                <a:ext uri="{FF2B5EF4-FFF2-40B4-BE49-F238E27FC236}">
                  <a16:creationId xmlns:a16="http://schemas.microsoft.com/office/drawing/2014/main" id="{31622C09-A16C-D0A5-73B3-50E8439F523A}"/>
                </a:ext>
              </a:extLst>
            </p:cNvPr>
            <p:cNvSpPr/>
            <p:nvPr/>
          </p:nvSpPr>
          <p:spPr>
            <a:xfrm rot="5400000" flipV="1">
              <a:off x="5818392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任意多边形 24">
              <a:extLst>
                <a:ext uri="{FF2B5EF4-FFF2-40B4-BE49-F238E27FC236}">
                  <a16:creationId xmlns:a16="http://schemas.microsoft.com/office/drawing/2014/main" id="{02C12A7B-3C82-5982-9AE5-4194DC0B8E2B}"/>
                </a:ext>
              </a:extLst>
            </p:cNvPr>
            <p:cNvSpPr/>
            <p:nvPr/>
          </p:nvSpPr>
          <p:spPr>
            <a:xfrm rot="16200000" flipH="1" flipV="1">
              <a:off x="4294767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任意多边形 25">
              <a:extLst>
                <a:ext uri="{FF2B5EF4-FFF2-40B4-BE49-F238E27FC236}">
                  <a16:creationId xmlns:a16="http://schemas.microsoft.com/office/drawing/2014/main" id="{10B9BCC5-735A-E1A2-A1DD-27FB7535C64B}"/>
                </a:ext>
              </a:extLst>
            </p:cNvPr>
            <p:cNvSpPr/>
            <p:nvPr/>
          </p:nvSpPr>
          <p:spPr>
            <a:xfrm rot="5400000" flipH="1" flipV="1">
              <a:off x="5818392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任意多边形 26">
              <a:extLst>
                <a:ext uri="{FF2B5EF4-FFF2-40B4-BE49-F238E27FC236}">
                  <a16:creationId xmlns:a16="http://schemas.microsoft.com/office/drawing/2014/main" id="{5E2E8A5F-7F52-665D-4DBB-1666F6DD4059}"/>
                </a:ext>
              </a:extLst>
            </p:cNvPr>
            <p:cNvSpPr/>
            <p:nvPr/>
          </p:nvSpPr>
          <p:spPr>
            <a:xfrm rot="16200000" flipV="1">
              <a:off x="4294767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Box 83">
              <a:extLst>
                <a:ext uri="{FF2B5EF4-FFF2-40B4-BE49-F238E27FC236}">
                  <a16:creationId xmlns:a16="http://schemas.microsoft.com/office/drawing/2014/main" id="{353AB00B-E401-7D29-5CC3-0C0E68E5B82C}"/>
                </a:ext>
              </a:extLst>
            </p:cNvPr>
            <p:cNvSpPr txBox="1"/>
            <p:nvPr/>
          </p:nvSpPr>
          <p:spPr>
            <a:xfrm>
              <a:off x="5660603" y="3454609"/>
              <a:ext cx="8806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工作不足</a:t>
              </a:r>
            </a:p>
          </p:txBody>
        </p:sp>
        <p:sp>
          <p:nvSpPr>
            <p:cNvPr id="8" name="Oval 10">
              <a:extLst>
                <a:ext uri="{FF2B5EF4-FFF2-40B4-BE49-F238E27FC236}">
                  <a16:creationId xmlns:a16="http://schemas.microsoft.com/office/drawing/2014/main" id="{600209CC-2E0E-9356-8365-7EF66A867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8795" y="2109857"/>
              <a:ext cx="366598" cy="366598"/>
            </a:xfrm>
            <a:prstGeom prst="ellipse">
              <a:avLst/>
            </a:prstGeom>
            <a:solidFill>
              <a:srgbClr val="4F7E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1CCDCFE0-6737-833B-952E-F0C64DD1B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9592" y="3657964"/>
              <a:ext cx="366598" cy="366598"/>
            </a:xfrm>
            <a:prstGeom prst="ellipse">
              <a:avLst/>
            </a:prstGeom>
            <a:solidFill>
              <a:srgbClr val="4F7E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7FC2F421-2FC4-6E83-CBD9-4E7970BEA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9551" y="5180694"/>
              <a:ext cx="366598" cy="366598"/>
            </a:xfrm>
            <a:prstGeom prst="ellipse">
              <a:avLst/>
            </a:prstGeom>
            <a:solidFill>
              <a:srgbClr val="4F7E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91B8703-3211-FB4B-6CA7-CDD4A215C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821" y="3657964"/>
              <a:ext cx="366598" cy="366598"/>
            </a:xfrm>
            <a:prstGeom prst="ellipse">
              <a:avLst/>
            </a:prstGeom>
            <a:solidFill>
              <a:srgbClr val="4F7E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D026BA0-15D7-9A79-FCBB-B2F1E851B4A9}"/>
              </a:ext>
            </a:extLst>
          </p:cNvPr>
          <p:cNvGrpSpPr/>
          <p:nvPr/>
        </p:nvGrpSpPr>
        <p:grpSpPr>
          <a:xfrm>
            <a:off x="6619841" y="1360161"/>
            <a:ext cx="2952328" cy="822114"/>
            <a:chOff x="558800" y="4414114"/>
            <a:chExt cx="2952328" cy="82211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D61EB5-AFBA-C5A7-DE32-0AE7504B1DC6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8B0DCE-B162-CCB5-D65F-71D8DA58E199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B826958-FC40-528F-312D-977A02E489EE}"/>
              </a:ext>
            </a:extLst>
          </p:cNvPr>
          <p:cNvGrpSpPr/>
          <p:nvPr/>
        </p:nvGrpSpPr>
        <p:grpSpPr>
          <a:xfrm>
            <a:off x="1072038" y="3078566"/>
            <a:ext cx="3046811" cy="822114"/>
            <a:chOff x="-272471" y="4414114"/>
            <a:chExt cx="3046811" cy="82211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F11A7B5-9335-E2CA-D5B9-02C44FC8CD19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2984416-1C1D-C846-B590-357AB32E41CC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8155D98-FECC-FDA3-159A-655FA8813D00}"/>
              </a:ext>
            </a:extLst>
          </p:cNvPr>
          <p:cNvGrpSpPr/>
          <p:nvPr/>
        </p:nvGrpSpPr>
        <p:grpSpPr>
          <a:xfrm>
            <a:off x="8096005" y="3102969"/>
            <a:ext cx="2952328" cy="822114"/>
            <a:chOff x="558800" y="4414114"/>
            <a:chExt cx="2952328" cy="82211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892B4D5-6CF4-E54E-089A-303A0224B908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E487B00-CAF4-A68A-50A5-A8CA0862A778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D19CF5-025A-E803-9292-9A95B109C50F}"/>
              </a:ext>
            </a:extLst>
          </p:cNvPr>
          <p:cNvGrpSpPr/>
          <p:nvPr/>
        </p:nvGrpSpPr>
        <p:grpSpPr>
          <a:xfrm>
            <a:off x="2487745" y="4784595"/>
            <a:ext cx="3046811" cy="822114"/>
            <a:chOff x="-272471" y="4414114"/>
            <a:chExt cx="3046811" cy="8221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1D327C5-D94B-B738-76BB-772998C3F759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EEB3F3-5ADE-7A7A-305E-5036DE6E5CBB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9934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94E2C4E-B44E-D773-BC6E-199F027004FD}"/>
              </a:ext>
            </a:extLst>
          </p:cNvPr>
          <p:cNvGrpSpPr/>
          <p:nvPr/>
        </p:nvGrpSpPr>
        <p:grpSpPr>
          <a:xfrm>
            <a:off x="2967879" y="2382219"/>
            <a:ext cx="6186934" cy="3543862"/>
            <a:chOff x="2007321" y="1438226"/>
            <a:chExt cx="8493758" cy="4865206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73EB386-3B35-5B80-8F57-0E14F24C2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6F517202-EEEB-FC32-8BBC-B32802E01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2E84F6A2-309C-83FC-DE50-0D3EBCE18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13A80A-8171-5CE9-087A-295D405DA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AD90FC5-FE02-6258-93F2-64AD16FD9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F578104-C047-C003-82AD-5E89EEC94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B912EE9-AA2F-6C30-19E3-5F870FDD9C65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B4E48F21-0D71-9201-6C73-8CB23583B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6499" y="2592429"/>
            <a:ext cx="4705352" cy="2937350"/>
          </a:xfrm>
          <a:prstGeom prst="rect">
            <a:avLst/>
          </a:prstGeom>
          <a:effectLst/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FAC2F91D-E648-17E7-97D7-0971C706DF62}"/>
              </a:ext>
            </a:extLst>
          </p:cNvPr>
          <p:cNvSpPr/>
          <p:nvPr/>
        </p:nvSpPr>
        <p:spPr bwMode="auto">
          <a:xfrm>
            <a:off x="2889842" y="2598012"/>
            <a:ext cx="1251164" cy="1103875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4CB40F2-16E9-47AF-FD7A-23520E8E813D}"/>
              </a:ext>
            </a:extLst>
          </p:cNvPr>
          <p:cNvSpPr/>
          <p:nvPr/>
        </p:nvSpPr>
        <p:spPr bwMode="auto">
          <a:xfrm>
            <a:off x="6988993" y="1494137"/>
            <a:ext cx="1251164" cy="1103875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1C8CC527-6B87-6EA2-99E7-9FE046711C91}"/>
              </a:ext>
            </a:extLst>
          </p:cNvPr>
          <p:cNvSpPr/>
          <p:nvPr/>
        </p:nvSpPr>
        <p:spPr bwMode="auto">
          <a:xfrm>
            <a:off x="7991958" y="4633511"/>
            <a:ext cx="1251164" cy="1103875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028AC1D-BC89-AAA3-C5A2-0B4589EDFBCE}"/>
              </a:ext>
            </a:extLst>
          </p:cNvPr>
          <p:cNvGrpSpPr/>
          <p:nvPr/>
        </p:nvGrpSpPr>
        <p:grpSpPr>
          <a:xfrm>
            <a:off x="8115399" y="953697"/>
            <a:ext cx="1488641" cy="918669"/>
            <a:chOff x="6738148" y="1436151"/>
            <a:chExt cx="1488641" cy="918669"/>
          </a:xfrm>
        </p:grpSpPr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09E3EA25-6E35-7982-8B3E-68B2FC7F5DC8}"/>
                </a:ext>
              </a:extLst>
            </p:cNvPr>
            <p:cNvSpPr/>
            <p:nvPr/>
          </p:nvSpPr>
          <p:spPr bwMode="auto">
            <a:xfrm>
              <a:off x="7109362" y="1436151"/>
              <a:ext cx="419692" cy="36323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08A43261-B891-67F8-AC41-3FF08974EC0A}"/>
                </a:ext>
              </a:extLst>
            </p:cNvPr>
            <p:cNvSpPr/>
            <p:nvPr/>
          </p:nvSpPr>
          <p:spPr bwMode="auto">
            <a:xfrm>
              <a:off x="6738148" y="1712258"/>
              <a:ext cx="742428" cy="642562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21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9296B065-E21D-A3D8-0107-9C1037160C4F}"/>
                </a:ext>
              </a:extLst>
            </p:cNvPr>
            <p:cNvSpPr/>
            <p:nvPr/>
          </p:nvSpPr>
          <p:spPr bwMode="auto">
            <a:xfrm>
              <a:off x="7757958" y="1901135"/>
              <a:ext cx="203582" cy="17619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1EA35E19-733C-6323-BE78-7E91853D77FD}"/>
                </a:ext>
              </a:extLst>
            </p:cNvPr>
            <p:cNvSpPr/>
            <p:nvPr/>
          </p:nvSpPr>
          <p:spPr bwMode="auto">
            <a:xfrm>
              <a:off x="7924370" y="1476342"/>
              <a:ext cx="302419" cy="261740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17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892EF2-AE5F-63B3-3D32-B3797940B56C}"/>
              </a:ext>
            </a:extLst>
          </p:cNvPr>
          <p:cNvGrpSpPr/>
          <p:nvPr/>
        </p:nvGrpSpPr>
        <p:grpSpPr>
          <a:xfrm>
            <a:off x="1494951" y="3458345"/>
            <a:ext cx="1488641" cy="918669"/>
            <a:chOff x="6738148" y="1436151"/>
            <a:chExt cx="1488641" cy="918669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B2966541-AAAB-8705-AA2C-285148344E0A}"/>
                </a:ext>
              </a:extLst>
            </p:cNvPr>
            <p:cNvSpPr/>
            <p:nvPr/>
          </p:nvSpPr>
          <p:spPr bwMode="auto">
            <a:xfrm>
              <a:off x="7109362" y="1436151"/>
              <a:ext cx="419692" cy="36323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4B04ADC-8399-8970-27F0-28DB2D599487}"/>
                </a:ext>
              </a:extLst>
            </p:cNvPr>
            <p:cNvSpPr/>
            <p:nvPr/>
          </p:nvSpPr>
          <p:spPr bwMode="auto">
            <a:xfrm>
              <a:off x="6738148" y="1712258"/>
              <a:ext cx="742428" cy="642562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21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83CA2225-ABE7-E632-5210-E9AD22A1B4B6}"/>
                </a:ext>
              </a:extLst>
            </p:cNvPr>
            <p:cNvSpPr/>
            <p:nvPr/>
          </p:nvSpPr>
          <p:spPr bwMode="auto">
            <a:xfrm>
              <a:off x="7757958" y="1901135"/>
              <a:ext cx="203582" cy="17619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4AF4BE18-C67E-577B-D39B-1768B14C02A0}"/>
                </a:ext>
              </a:extLst>
            </p:cNvPr>
            <p:cNvSpPr/>
            <p:nvPr/>
          </p:nvSpPr>
          <p:spPr bwMode="auto">
            <a:xfrm>
              <a:off x="7924370" y="1476342"/>
              <a:ext cx="302419" cy="261740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17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3248C1-E612-50EE-EE72-90E93C205C71}"/>
              </a:ext>
            </a:extLst>
          </p:cNvPr>
          <p:cNvGrpSpPr/>
          <p:nvPr/>
        </p:nvGrpSpPr>
        <p:grpSpPr>
          <a:xfrm>
            <a:off x="9154811" y="4041608"/>
            <a:ext cx="1488641" cy="918669"/>
            <a:chOff x="6738148" y="1436151"/>
            <a:chExt cx="1488641" cy="918669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54F86C35-859B-04B2-7091-F5BB67C3FE24}"/>
                </a:ext>
              </a:extLst>
            </p:cNvPr>
            <p:cNvSpPr/>
            <p:nvPr/>
          </p:nvSpPr>
          <p:spPr bwMode="auto">
            <a:xfrm>
              <a:off x="7109362" y="1436151"/>
              <a:ext cx="419692" cy="36323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4AB4928C-198A-EB06-FAD8-7EC3322635BC}"/>
                </a:ext>
              </a:extLst>
            </p:cNvPr>
            <p:cNvSpPr/>
            <p:nvPr/>
          </p:nvSpPr>
          <p:spPr bwMode="auto">
            <a:xfrm>
              <a:off x="6738148" y="1712258"/>
              <a:ext cx="742428" cy="642562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21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28C2EB87-27EA-A46B-88E8-DE54E55884D2}"/>
                </a:ext>
              </a:extLst>
            </p:cNvPr>
            <p:cNvSpPr/>
            <p:nvPr/>
          </p:nvSpPr>
          <p:spPr bwMode="auto">
            <a:xfrm>
              <a:off x="7757958" y="1901135"/>
              <a:ext cx="203582" cy="17619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DB707E4B-0568-6770-042F-6ECE87521825}"/>
                </a:ext>
              </a:extLst>
            </p:cNvPr>
            <p:cNvSpPr/>
            <p:nvPr/>
          </p:nvSpPr>
          <p:spPr bwMode="auto">
            <a:xfrm>
              <a:off x="7924370" y="1476342"/>
              <a:ext cx="302419" cy="261740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17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458D1E-44E6-91EA-0FF1-14DD91F4D2CB}"/>
              </a:ext>
            </a:extLst>
          </p:cNvPr>
          <p:cNvGrpSpPr/>
          <p:nvPr/>
        </p:nvGrpSpPr>
        <p:grpSpPr>
          <a:xfrm>
            <a:off x="8727777" y="3286448"/>
            <a:ext cx="2952328" cy="822114"/>
            <a:chOff x="558800" y="4414114"/>
            <a:chExt cx="2952328" cy="82211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7FAF41B-7E1B-72A8-5DEC-2D223693C85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EC94525-1DA0-9A48-0F2E-830F70BA0CEC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4FDB966-88B3-3873-F3DE-E22A4064AB5D}"/>
              </a:ext>
            </a:extLst>
          </p:cNvPr>
          <p:cNvGrpSpPr/>
          <p:nvPr/>
        </p:nvGrpSpPr>
        <p:grpSpPr>
          <a:xfrm>
            <a:off x="3767767" y="1401034"/>
            <a:ext cx="3046811" cy="822114"/>
            <a:chOff x="-272471" y="4414114"/>
            <a:chExt cx="3046811" cy="82211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BBFD78A-9980-EFC4-1555-ED32088F026B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272BB39-ABF4-7E71-2D6D-EE77E720E6D7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B94260A-51C8-14EC-3860-CD6DD1AFA64D}"/>
              </a:ext>
            </a:extLst>
          </p:cNvPr>
          <p:cNvGrpSpPr/>
          <p:nvPr/>
        </p:nvGrpSpPr>
        <p:grpSpPr>
          <a:xfrm>
            <a:off x="404149" y="4473747"/>
            <a:ext cx="3046811" cy="822114"/>
            <a:chOff x="-272471" y="4414114"/>
            <a:chExt cx="3046811" cy="82211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FE385D6-3488-41E6-42A3-DA91FB49D419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783C59-929C-D04C-62F0-922E1E1E8482}"/>
                </a:ext>
              </a:extLst>
            </p:cNvPr>
            <p:cNvSpPr txBox="1"/>
            <p:nvPr/>
          </p:nvSpPr>
          <p:spPr>
            <a:xfrm>
              <a:off x="-272471" y="4680498"/>
              <a:ext cx="3046811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960BC6D1-B2A4-57FC-CAA3-6F4658944449}"/>
              </a:ext>
            </a:extLst>
          </p:cNvPr>
          <p:cNvSpPr txBox="1"/>
          <p:nvPr/>
        </p:nvSpPr>
        <p:spPr>
          <a:xfrm>
            <a:off x="3273006" y="3280062"/>
            <a:ext cx="483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EF5E59-6517-63B4-F40D-0BBE3D2C9A30}"/>
              </a:ext>
            </a:extLst>
          </p:cNvPr>
          <p:cNvSpPr txBox="1"/>
          <p:nvPr/>
        </p:nvSpPr>
        <p:spPr>
          <a:xfrm>
            <a:off x="7395319" y="2213305"/>
            <a:ext cx="483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0D1BDD7-0B27-B9BE-22D1-EDBB880BDDC1}"/>
              </a:ext>
            </a:extLst>
          </p:cNvPr>
          <p:cNvSpPr txBox="1"/>
          <p:nvPr/>
        </p:nvSpPr>
        <p:spPr>
          <a:xfrm>
            <a:off x="8403431" y="5349719"/>
            <a:ext cx="483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图形 45" descr="书籍 纯色填充">
            <a:extLst>
              <a:ext uri="{FF2B5EF4-FFF2-40B4-BE49-F238E27FC236}">
                <a16:creationId xmlns:a16="http://schemas.microsoft.com/office/drawing/2014/main" id="{50B6AFC5-C1C5-ED66-5F3B-2E91B307331B}"/>
              </a:ext>
            </a:extLst>
          </p:cNvPr>
          <p:cNvSpPr/>
          <p:nvPr/>
        </p:nvSpPr>
        <p:spPr>
          <a:xfrm>
            <a:off x="3261234" y="2809068"/>
            <a:ext cx="492553" cy="459601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6A351C1-6613-3C46-6867-54C9C8C74710}"/>
              </a:ext>
            </a:extLst>
          </p:cNvPr>
          <p:cNvGrpSpPr/>
          <p:nvPr/>
        </p:nvGrpSpPr>
        <p:grpSpPr>
          <a:xfrm>
            <a:off x="7377882" y="1735451"/>
            <a:ext cx="474959" cy="391841"/>
            <a:chOff x="8236540" y="-951801"/>
            <a:chExt cx="762000" cy="628650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8C313D1-D642-4B4D-080E-8D7C046C361D}"/>
                </a:ext>
              </a:extLst>
            </p:cNvPr>
            <p:cNvSpPr/>
            <p:nvPr/>
          </p:nvSpPr>
          <p:spPr>
            <a:xfrm>
              <a:off x="8236540" y="-951801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27B167B-D231-C314-C620-EB97EB76DA9D}"/>
                </a:ext>
              </a:extLst>
            </p:cNvPr>
            <p:cNvSpPr/>
            <p:nvPr/>
          </p:nvSpPr>
          <p:spPr>
            <a:xfrm>
              <a:off x="8484190" y="-704151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16AADF2-2D94-88FF-E7C2-280D042DE434}"/>
              </a:ext>
            </a:extLst>
          </p:cNvPr>
          <p:cNvGrpSpPr/>
          <p:nvPr/>
        </p:nvGrpSpPr>
        <p:grpSpPr>
          <a:xfrm>
            <a:off x="8466044" y="4803715"/>
            <a:ext cx="429303" cy="549508"/>
            <a:chOff x="9381224" y="-1296359"/>
            <a:chExt cx="595312" cy="761999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52BB3FD-051C-DA70-E090-3A4182B75DB2}"/>
                </a:ext>
              </a:extLst>
            </p:cNvPr>
            <p:cNvSpPr/>
            <p:nvPr/>
          </p:nvSpPr>
          <p:spPr>
            <a:xfrm>
              <a:off x="9381224" y="-101061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97DB553-2A1C-4B67-06E1-70FDFF34C605}"/>
                </a:ext>
              </a:extLst>
            </p:cNvPr>
            <p:cNvSpPr/>
            <p:nvPr/>
          </p:nvSpPr>
          <p:spPr>
            <a:xfrm>
              <a:off x="9572676" y="-1296359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6DFDBBA-FBE8-070D-E75A-91B1FAE31699}"/>
                </a:ext>
              </a:extLst>
            </p:cNvPr>
            <p:cNvSpPr/>
            <p:nvPr/>
          </p:nvSpPr>
          <p:spPr>
            <a:xfrm>
              <a:off x="9676499" y="-1241114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D8FF51-4088-46A5-4D54-0FF027FA0B08}"/>
                </a:ext>
              </a:extLst>
            </p:cNvPr>
            <p:cNvSpPr/>
            <p:nvPr/>
          </p:nvSpPr>
          <p:spPr>
            <a:xfrm>
              <a:off x="9477427" y="-1242067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84774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5BBD16-1A47-B0BD-49FB-202D68095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58234"/>
            <a:ext cx="11233248" cy="3892983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6300" y="5051217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692696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774965-FE25-41B3-D806-04904D84DF68}"/>
              </a:ext>
            </a:extLst>
          </p:cNvPr>
          <p:cNvSpPr/>
          <p:nvPr/>
        </p:nvSpPr>
        <p:spPr bwMode="auto">
          <a:xfrm>
            <a:off x="4295801" y="2592044"/>
            <a:ext cx="3603574" cy="707886"/>
          </a:xfrm>
          <a:prstGeom prst="roundRect">
            <a:avLst>
              <a:gd name="adj" fmla="val 0"/>
            </a:avLst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23F082-AA7C-16CE-0232-FCD36B03A7E7}"/>
              </a:ext>
            </a:extLst>
          </p:cNvPr>
          <p:cNvGrpSpPr/>
          <p:nvPr/>
        </p:nvGrpSpPr>
        <p:grpSpPr>
          <a:xfrm>
            <a:off x="5582543" y="1778947"/>
            <a:ext cx="1030089" cy="891531"/>
            <a:chOff x="2570783" y="1379775"/>
            <a:chExt cx="1640610" cy="1419928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3B08818-D060-A11D-3525-890325A443E6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0B796D-8DAD-1E3A-8DE6-1774221BF572}"/>
                </a:ext>
              </a:extLst>
            </p:cNvPr>
            <p:cNvSpPr txBox="1"/>
            <p:nvPr/>
          </p:nvSpPr>
          <p:spPr>
            <a:xfrm>
              <a:off x="2741672" y="1528578"/>
              <a:ext cx="1289817" cy="1127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F56B68F-18DE-0712-2E78-0BECB671DFDD}"/>
              </a:ext>
            </a:extLst>
          </p:cNvPr>
          <p:cNvSpPr txBox="1"/>
          <p:nvPr/>
        </p:nvSpPr>
        <p:spPr>
          <a:xfrm>
            <a:off x="5399320" y="27089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1B36CE-9B28-DE9E-4BE2-96C76D58A0DB}"/>
              </a:ext>
            </a:extLst>
          </p:cNvPr>
          <p:cNvSpPr txBox="1"/>
          <p:nvPr/>
        </p:nvSpPr>
        <p:spPr>
          <a:xfrm>
            <a:off x="3637484" y="3558071"/>
            <a:ext cx="492020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1660105-7AE7-7D1F-12A9-98FBD19991C1}"/>
              </a:ext>
            </a:extLst>
          </p:cNvPr>
          <p:cNvSpPr/>
          <p:nvPr/>
        </p:nvSpPr>
        <p:spPr bwMode="auto">
          <a:xfrm>
            <a:off x="7109362" y="1436151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4590288E-3521-D839-D1C2-5B8491CDAF06}"/>
              </a:ext>
            </a:extLst>
          </p:cNvPr>
          <p:cNvSpPr/>
          <p:nvPr/>
        </p:nvSpPr>
        <p:spPr bwMode="auto">
          <a:xfrm>
            <a:off x="6738148" y="1712258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BC462540-B2D9-E003-F1F4-5D129BE15657}"/>
              </a:ext>
            </a:extLst>
          </p:cNvPr>
          <p:cNvSpPr/>
          <p:nvPr/>
        </p:nvSpPr>
        <p:spPr bwMode="auto">
          <a:xfrm>
            <a:off x="7757958" y="1901135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CC90D78A-24BA-81D1-41CE-3B7E3A394A77}"/>
              </a:ext>
            </a:extLst>
          </p:cNvPr>
          <p:cNvSpPr/>
          <p:nvPr/>
        </p:nvSpPr>
        <p:spPr bwMode="auto">
          <a:xfrm>
            <a:off x="7924370" y="1476342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886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59AFF58-BDD8-0BDE-B92C-BDFD4F6198C7}"/>
              </a:ext>
            </a:extLst>
          </p:cNvPr>
          <p:cNvGrpSpPr/>
          <p:nvPr/>
        </p:nvGrpSpPr>
        <p:grpSpPr>
          <a:xfrm>
            <a:off x="1467907" y="1700808"/>
            <a:ext cx="2631688" cy="3743352"/>
            <a:chOff x="1063639" y="1700808"/>
            <a:chExt cx="2631688" cy="374335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6E371A3-8D9D-12FC-F00C-F4153F8D1C03}"/>
                </a:ext>
              </a:extLst>
            </p:cNvPr>
            <p:cNvGrpSpPr/>
            <p:nvPr/>
          </p:nvGrpSpPr>
          <p:grpSpPr>
            <a:xfrm>
              <a:off x="1063639" y="1700808"/>
              <a:ext cx="2631688" cy="3743352"/>
              <a:chOff x="1706687" y="2061912"/>
              <a:chExt cx="4217953" cy="3743352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F44E484D-2C4A-AC99-67B6-C1670D0C74CC}"/>
                  </a:ext>
                </a:extLst>
              </p:cNvPr>
              <p:cNvSpPr/>
              <p:nvPr/>
            </p:nvSpPr>
            <p:spPr bwMode="auto">
              <a:xfrm>
                <a:off x="1706687" y="2190078"/>
                <a:ext cx="4217953" cy="3615186"/>
              </a:xfrm>
              <a:prstGeom prst="rect">
                <a:avLst/>
              </a:prstGeom>
              <a:solidFill>
                <a:srgbClr val="A9BEC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76200" dir="2700000" algn="tl" rotWithShape="0">
                  <a:prstClr val="black">
                    <a:alpha val="14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361D6CB7-B184-AC93-669F-48C0A1C5821A}"/>
                  </a:ext>
                </a:extLst>
              </p:cNvPr>
              <p:cNvSpPr/>
              <p:nvPr/>
            </p:nvSpPr>
            <p:spPr bwMode="auto">
              <a:xfrm>
                <a:off x="1965587" y="2061912"/>
                <a:ext cx="3562213" cy="127898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 7">
                <a:extLst>
                  <a:ext uri="{FF2B5EF4-FFF2-40B4-BE49-F238E27FC236}">
                    <a16:creationId xmlns:a16="http://schemas.microsoft.com/office/drawing/2014/main" id="{6B2523B6-EE56-8B11-72EF-5BBA747E1851}"/>
                  </a:ext>
                </a:extLst>
              </p:cNvPr>
              <p:cNvSpPr/>
              <p:nvPr/>
            </p:nvSpPr>
            <p:spPr bwMode="auto">
              <a:xfrm>
                <a:off x="2203505" y="2061912"/>
                <a:ext cx="3097148" cy="745630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2462C737-8DE3-A0E0-7F57-6EB9BD2469C8}"/>
                  </a:ext>
                </a:extLst>
              </p:cNvPr>
              <p:cNvSpPr/>
              <p:nvPr/>
            </p:nvSpPr>
            <p:spPr>
              <a:xfrm>
                <a:off x="2613928" y="2219842"/>
                <a:ext cx="223830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55" name="TextBox 15">
              <a:extLst>
                <a:ext uri="{FF2B5EF4-FFF2-40B4-BE49-F238E27FC236}">
                  <a16:creationId xmlns:a16="http://schemas.microsoft.com/office/drawing/2014/main" id="{757D760F-DF85-DC0B-A257-039B80593A47}"/>
                </a:ext>
              </a:extLst>
            </p:cNvPr>
            <p:cNvSpPr txBox="1"/>
            <p:nvPr/>
          </p:nvSpPr>
          <p:spPr>
            <a:xfrm>
              <a:off x="1225173" y="2681009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TextBox 15">
              <a:extLst>
                <a:ext uri="{FF2B5EF4-FFF2-40B4-BE49-F238E27FC236}">
                  <a16:creationId xmlns:a16="http://schemas.microsoft.com/office/drawing/2014/main" id="{ADB76546-029A-7F2E-CE21-CACADF3F69BB}"/>
                </a:ext>
              </a:extLst>
            </p:cNvPr>
            <p:cNvSpPr txBox="1"/>
            <p:nvPr/>
          </p:nvSpPr>
          <p:spPr>
            <a:xfrm>
              <a:off x="1225173" y="3485432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TextBox 15">
              <a:extLst>
                <a:ext uri="{FF2B5EF4-FFF2-40B4-BE49-F238E27FC236}">
                  <a16:creationId xmlns:a16="http://schemas.microsoft.com/office/drawing/2014/main" id="{8F5830DC-9A34-463E-89BA-0ACA315BEBB6}"/>
                </a:ext>
              </a:extLst>
            </p:cNvPr>
            <p:cNvSpPr txBox="1"/>
            <p:nvPr/>
          </p:nvSpPr>
          <p:spPr>
            <a:xfrm>
              <a:off x="1225173" y="4289855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E1BD762-894E-0414-5554-EAC20135C2ED}"/>
              </a:ext>
            </a:extLst>
          </p:cNvPr>
          <p:cNvGrpSpPr/>
          <p:nvPr/>
        </p:nvGrpSpPr>
        <p:grpSpPr>
          <a:xfrm>
            <a:off x="4775251" y="1700808"/>
            <a:ext cx="2631688" cy="3743352"/>
            <a:chOff x="1063639" y="1700808"/>
            <a:chExt cx="2631688" cy="374335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3B87D2B8-62A0-509F-40D2-73A99C88C9F4}"/>
                </a:ext>
              </a:extLst>
            </p:cNvPr>
            <p:cNvGrpSpPr/>
            <p:nvPr/>
          </p:nvGrpSpPr>
          <p:grpSpPr>
            <a:xfrm>
              <a:off x="1063639" y="1700808"/>
              <a:ext cx="2631688" cy="3743352"/>
              <a:chOff x="1706687" y="2061912"/>
              <a:chExt cx="4217953" cy="3743352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D24FE95E-A456-DE6B-4ED3-03D9DA6721F1}"/>
                  </a:ext>
                </a:extLst>
              </p:cNvPr>
              <p:cNvSpPr/>
              <p:nvPr/>
            </p:nvSpPr>
            <p:spPr bwMode="auto">
              <a:xfrm>
                <a:off x="1706687" y="2190078"/>
                <a:ext cx="4217953" cy="3615186"/>
              </a:xfrm>
              <a:prstGeom prst="rect">
                <a:avLst/>
              </a:prstGeom>
              <a:solidFill>
                <a:srgbClr val="A9BEC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76200" dir="2700000" algn="tl" rotWithShape="0">
                  <a:prstClr val="black">
                    <a:alpha val="14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71" name="Freeform 6">
                <a:extLst>
                  <a:ext uri="{FF2B5EF4-FFF2-40B4-BE49-F238E27FC236}">
                    <a16:creationId xmlns:a16="http://schemas.microsoft.com/office/drawing/2014/main" id="{8B48A8A6-A9FB-9BE6-F05A-744470A312CB}"/>
                  </a:ext>
                </a:extLst>
              </p:cNvPr>
              <p:cNvSpPr/>
              <p:nvPr/>
            </p:nvSpPr>
            <p:spPr bwMode="auto">
              <a:xfrm>
                <a:off x="1965587" y="2061912"/>
                <a:ext cx="3562213" cy="127898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7">
                <a:extLst>
                  <a:ext uri="{FF2B5EF4-FFF2-40B4-BE49-F238E27FC236}">
                    <a16:creationId xmlns:a16="http://schemas.microsoft.com/office/drawing/2014/main" id="{6F1B06F1-7441-55B8-08B8-8F38C4334232}"/>
                  </a:ext>
                </a:extLst>
              </p:cNvPr>
              <p:cNvSpPr/>
              <p:nvPr/>
            </p:nvSpPr>
            <p:spPr bwMode="auto">
              <a:xfrm>
                <a:off x="2203505" y="2061912"/>
                <a:ext cx="3097148" cy="745630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C9873EE7-4880-36FC-929F-F68FB2DC6A3A}"/>
                  </a:ext>
                </a:extLst>
              </p:cNvPr>
              <p:cNvSpPr/>
              <p:nvPr/>
            </p:nvSpPr>
            <p:spPr>
              <a:xfrm>
                <a:off x="2613928" y="2219842"/>
                <a:ext cx="223830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67" name="TextBox 15">
              <a:extLst>
                <a:ext uri="{FF2B5EF4-FFF2-40B4-BE49-F238E27FC236}">
                  <a16:creationId xmlns:a16="http://schemas.microsoft.com/office/drawing/2014/main" id="{5490694A-834F-65C0-1DC6-F866A1474054}"/>
                </a:ext>
              </a:extLst>
            </p:cNvPr>
            <p:cNvSpPr txBox="1"/>
            <p:nvPr/>
          </p:nvSpPr>
          <p:spPr>
            <a:xfrm>
              <a:off x="1225173" y="2681009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8" name="TextBox 15">
              <a:extLst>
                <a:ext uri="{FF2B5EF4-FFF2-40B4-BE49-F238E27FC236}">
                  <a16:creationId xmlns:a16="http://schemas.microsoft.com/office/drawing/2014/main" id="{BB8F9851-729A-C72D-1243-A172FE7DB003}"/>
                </a:ext>
              </a:extLst>
            </p:cNvPr>
            <p:cNvSpPr txBox="1"/>
            <p:nvPr/>
          </p:nvSpPr>
          <p:spPr>
            <a:xfrm>
              <a:off x="1225173" y="3485432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9" name="TextBox 15">
              <a:extLst>
                <a:ext uri="{FF2B5EF4-FFF2-40B4-BE49-F238E27FC236}">
                  <a16:creationId xmlns:a16="http://schemas.microsoft.com/office/drawing/2014/main" id="{65EEBA61-3A73-9C9B-1BF2-1BDF0C1C6B65}"/>
                </a:ext>
              </a:extLst>
            </p:cNvPr>
            <p:cNvSpPr txBox="1"/>
            <p:nvPr/>
          </p:nvSpPr>
          <p:spPr>
            <a:xfrm>
              <a:off x="1225173" y="4289855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16A7A53-40B9-635B-DBF3-F6B8EB37446F}"/>
              </a:ext>
            </a:extLst>
          </p:cNvPr>
          <p:cNvGrpSpPr/>
          <p:nvPr/>
        </p:nvGrpSpPr>
        <p:grpSpPr>
          <a:xfrm>
            <a:off x="8082595" y="1700808"/>
            <a:ext cx="2631688" cy="3743352"/>
            <a:chOff x="1063639" y="1700808"/>
            <a:chExt cx="2631688" cy="3743352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35714936-5CF7-D04A-0285-157191313096}"/>
                </a:ext>
              </a:extLst>
            </p:cNvPr>
            <p:cNvGrpSpPr/>
            <p:nvPr/>
          </p:nvGrpSpPr>
          <p:grpSpPr>
            <a:xfrm>
              <a:off x="1063639" y="1700808"/>
              <a:ext cx="2631688" cy="3743352"/>
              <a:chOff x="1706687" y="2061912"/>
              <a:chExt cx="4217953" cy="3743352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3E9C9934-3056-5F5B-E75C-D07603E6AE3C}"/>
                  </a:ext>
                </a:extLst>
              </p:cNvPr>
              <p:cNvSpPr/>
              <p:nvPr/>
            </p:nvSpPr>
            <p:spPr bwMode="auto">
              <a:xfrm>
                <a:off x="1706687" y="2190078"/>
                <a:ext cx="4217953" cy="3615186"/>
              </a:xfrm>
              <a:prstGeom prst="rect">
                <a:avLst/>
              </a:prstGeom>
              <a:solidFill>
                <a:srgbClr val="A9BECB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76200" dir="2700000" algn="tl" rotWithShape="0">
                  <a:prstClr val="black">
                    <a:alpha val="14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80" name="Freeform 6">
                <a:extLst>
                  <a:ext uri="{FF2B5EF4-FFF2-40B4-BE49-F238E27FC236}">
                    <a16:creationId xmlns:a16="http://schemas.microsoft.com/office/drawing/2014/main" id="{300C736B-55A1-CA90-38EF-1138E61BEDE0}"/>
                  </a:ext>
                </a:extLst>
              </p:cNvPr>
              <p:cNvSpPr/>
              <p:nvPr/>
            </p:nvSpPr>
            <p:spPr bwMode="auto">
              <a:xfrm>
                <a:off x="1965587" y="2061912"/>
                <a:ext cx="3562213" cy="127898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Freeform 7">
                <a:extLst>
                  <a:ext uri="{FF2B5EF4-FFF2-40B4-BE49-F238E27FC236}">
                    <a16:creationId xmlns:a16="http://schemas.microsoft.com/office/drawing/2014/main" id="{1C1766DC-1DCB-D984-6662-C36FC25CBBF6}"/>
                  </a:ext>
                </a:extLst>
              </p:cNvPr>
              <p:cNvSpPr/>
              <p:nvPr/>
            </p:nvSpPr>
            <p:spPr bwMode="auto">
              <a:xfrm>
                <a:off x="2203505" y="2061912"/>
                <a:ext cx="3097148" cy="745630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40DE031-C52A-76E3-898F-019458CDA493}"/>
                  </a:ext>
                </a:extLst>
              </p:cNvPr>
              <p:cNvSpPr/>
              <p:nvPr/>
            </p:nvSpPr>
            <p:spPr>
              <a:xfrm>
                <a:off x="2613928" y="2219842"/>
                <a:ext cx="223830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76" name="TextBox 15">
              <a:extLst>
                <a:ext uri="{FF2B5EF4-FFF2-40B4-BE49-F238E27FC236}">
                  <a16:creationId xmlns:a16="http://schemas.microsoft.com/office/drawing/2014/main" id="{4C3E5F90-C879-6594-CD18-FF14C7FCECBC}"/>
                </a:ext>
              </a:extLst>
            </p:cNvPr>
            <p:cNvSpPr txBox="1"/>
            <p:nvPr/>
          </p:nvSpPr>
          <p:spPr>
            <a:xfrm>
              <a:off x="1225173" y="2681009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7" name="TextBox 15">
              <a:extLst>
                <a:ext uri="{FF2B5EF4-FFF2-40B4-BE49-F238E27FC236}">
                  <a16:creationId xmlns:a16="http://schemas.microsoft.com/office/drawing/2014/main" id="{8689080F-6B30-11A3-ABD2-85E0958F8A7A}"/>
                </a:ext>
              </a:extLst>
            </p:cNvPr>
            <p:cNvSpPr txBox="1"/>
            <p:nvPr/>
          </p:nvSpPr>
          <p:spPr>
            <a:xfrm>
              <a:off x="1225173" y="3485432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TextBox 15">
              <a:extLst>
                <a:ext uri="{FF2B5EF4-FFF2-40B4-BE49-F238E27FC236}">
                  <a16:creationId xmlns:a16="http://schemas.microsoft.com/office/drawing/2014/main" id="{33FE634A-5775-1CC6-BC5D-DE99D5A74269}"/>
                </a:ext>
              </a:extLst>
            </p:cNvPr>
            <p:cNvSpPr txBox="1"/>
            <p:nvPr/>
          </p:nvSpPr>
          <p:spPr>
            <a:xfrm>
              <a:off x="1225173" y="4289855"/>
              <a:ext cx="24049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92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5BBD16-1A47-B0BD-49FB-202D68095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58234"/>
            <a:ext cx="11233248" cy="4523978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9141" y="5682212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692696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1AF025-4A1E-41E7-D7C7-10C11A9B182B}"/>
              </a:ext>
            </a:extLst>
          </p:cNvPr>
          <p:cNvGrpSpPr/>
          <p:nvPr/>
        </p:nvGrpSpPr>
        <p:grpSpPr>
          <a:xfrm>
            <a:off x="9153064" y="712467"/>
            <a:ext cx="1888598" cy="891531"/>
            <a:chOff x="3226277" y="2102877"/>
            <a:chExt cx="3007947" cy="141992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3A29273-6D7A-A974-5731-20AEAF047DAC}"/>
                </a:ext>
              </a:extLst>
            </p:cNvPr>
            <p:cNvGrpSpPr/>
            <p:nvPr/>
          </p:nvGrpSpPr>
          <p:grpSpPr>
            <a:xfrm>
              <a:off x="3226277" y="2102877"/>
              <a:ext cx="1640610" cy="1419928"/>
              <a:chOff x="2570783" y="1379775"/>
              <a:chExt cx="1640610" cy="1419928"/>
            </a:xfrm>
          </p:grpSpPr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F0CCD0CB-9B4A-4484-0D26-A84077F7BC0A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F52D73B-A775-C8B1-C70C-B392D2112E37}"/>
                  </a:ext>
                </a:extLst>
              </p:cNvPr>
              <p:cNvSpPr txBox="1"/>
              <p:nvPr/>
            </p:nvSpPr>
            <p:spPr>
              <a:xfrm>
                <a:off x="2831030" y="1528578"/>
                <a:ext cx="1111102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目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E3019CF-8E4E-5D5B-2BF1-937604224BD9}"/>
                </a:ext>
              </a:extLst>
            </p:cNvPr>
            <p:cNvGrpSpPr/>
            <p:nvPr/>
          </p:nvGrpSpPr>
          <p:grpSpPr>
            <a:xfrm>
              <a:off x="4593614" y="2102877"/>
              <a:ext cx="1640610" cy="1419928"/>
              <a:chOff x="2570783" y="1379775"/>
              <a:chExt cx="1640610" cy="1419928"/>
            </a:xfrm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09D48F6-F8AB-DA44-63F1-A8D6F5F1BF65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9FBDCB2-5B67-F00F-7B6B-89C1DE51AB86}"/>
                  </a:ext>
                </a:extLst>
              </p:cNvPr>
              <p:cNvSpPr txBox="1"/>
              <p:nvPr/>
            </p:nvSpPr>
            <p:spPr>
              <a:xfrm>
                <a:off x="2831028" y="1528578"/>
                <a:ext cx="1111102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录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FC5969B-F1DF-2E92-82D0-99C62AC773C8}"/>
              </a:ext>
            </a:extLst>
          </p:cNvPr>
          <p:cNvGrpSpPr/>
          <p:nvPr/>
        </p:nvGrpSpPr>
        <p:grpSpPr>
          <a:xfrm>
            <a:off x="2498775" y="1988155"/>
            <a:ext cx="3168352" cy="891531"/>
            <a:chOff x="1418655" y="1901541"/>
            <a:chExt cx="3168352" cy="891531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7774965-FE25-41B3-D806-04904D84DF68}"/>
                </a:ext>
              </a:extLst>
            </p:cNvPr>
            <p:cNvSpPr/>
            <p:nvPr/>
          </p:nvSpPr>
          <p:spPr bwMode="auto">
            <a:xfrm>
              <a:off x="1876748" y="2022732"/>
              <a:ext cx="2710259" cy="707886"/>
            </a:xfrm>
            <a:prstGeom prst="roundRect">
              <a:avLst>
                <a:gd name="adj" fmla="val 0"/>
              </a:avLst>
            </a:prstGeom>
            <a:solidFill>
              <a:srgbClr val="A9BEC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762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E23F082-AA7C-16CE-0232-FCD36B03A7E7}"/>
                </a:ext>
              </a:extLst>
            </p:cNvPr>
            <p:cNvGrpSpPr/>
            <p:nvPr/>
          </p:nvGrpSpPr>
          <p:grpSpPr>
            <a:xfrm>
              <a:off x="1418655" y="1901541"/>
              <a:ext cx="1030089" cy="891531"/>
              <a:chOff x="2570783" y="1379775"/>
              <a:chExt cx="1640610" cy="1419928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13B08818-D060-A11D-3525-890325A443E6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50B796D-8DAD-1E3A-8DE6-1774221BF572}"/>
                  </a:ext>
                </a:extLst>
              </p:cNvPr>
              <p:cNvSpPr txBox="1"/>
              <p:nvPr/>
            </p:nvSpPr>
            <p:spPr>
              <a:xfrm>
                <a:off x="2741672" y="1528578"/>
                <a:ext cx="1289817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F56B68F-18DE-0712-2E78-0BECB671DFDD}"/>
                </a:ext>
              </a:extLst>
            </p:cNvPr>
            <p:cNvSpPr txBox="1"/>
            <p:nvPr/>
          </p:nvSpPr>
          <p:spPr>
            <a:xfrm>
              <a:off x="2803978" y="213628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工作汇报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AF1454-27FD-D184-089A-01255D59AE27}"/>
              </a:ext>
            </a:extLst>
          </p:cNvPr>
          <p:cNvGrpSpPr/>
          <p:nvPr/>
        </p:nvGrpSpPr>
        <p:grpSpPr>
          <a:xfrm>
            <a:off x="6445959" y="1988155"/>
            <a:ext cx="3168352" cy="891531"/>
            <a:chOff x="1418655" y="1901541"/>
            <a:chExt cx="3168352" cy="891531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3CA9629-53A0-1FAD-F0BA-8846CDD94C03}"/>
                </a:ext>
              </a:extLst>
            </p:cNvPr>
            <p:cNvSpPr/>
            <p:nvPr/>
          </p:nvSpPr>
          <p:spPr bwMode="auto">
            <a:xfrm>
              <a:off x="1876748" y="2022732"/>
              <a:ext cx="2710259" cy="707886"/>
            </a:xfrm>
            <a:prstGeom prst="roundRect">
              <a:avLst>
                <a:gd name="adj" fmla="val 0"/>
              </a:avLst>
            </a:prstGeom>
            <a:solidFill>
              <a:srgbClr val="A9BEC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762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B0782E5-1283-282D-5901-83FC27DFDF5B}"/>
                </a:ext>
              </a:extLst>
            </p:cNvPr>
            <p:cNvGrpSpPr/>
            <p:nvPr/>
          </p:nvGrpSpPr>
          <p:grpSpPr>
            <a:xfrm>
              <a:off x="1418655" y="1901541"/>
              <a:ext cx="1030089" cy="891531"/>
              <a:chOff x="2570783" y="1379775"/>
              <a:chExt cx="1640610" cy="1419928"/>
            </a:xfrm>
          </p:grpSpPr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61CB31AD-4311-D6B2-5465-A4F4934E270E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5F8E415-FFDE-763C-D79F-87668F75A441}"/>
                  </a:ext>
                </a:extLst>
              </p:cNvPr>
              <p:cNvSpPr txBox="1"/>
              <p:nvPr/>
            </p:nvSpPr>
            <p:spPr>
              <a:xfrm>
                <a:off x="2741672" y="1528578"/>
                <a:ext cx="1289817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7C2A59C-0264-1CE5-B699-D3EC1DDBD297}"/>
                </a:ext>
              </a:extLst>
            </p:cNvPr>
            <p:cNvSpPr txBox="1"/>
            <p:nvPr/>
          </p:nvSpPr>
          <p:spPr>
            <a:xfrm>
              <a:off x="2803978" y="213628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项目展示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429AD6C-1606-E6ED-09E8-55B5DC6374D2}"/>
              </a:ext>
            </a:extLst>
          </p:cNvPr>
          <p:cNvGrpSpPr/>
          <p:nvPr/>
        </p:nvGrpSpPr>
        <p:grpSpPr>
          <a:xfrm>
            <a:off x="2498775" y="3366145"/>
            <a:ext cx="3168352" cy="891531"/>
            <a:chOff x="1418655" y="1901541"/>
            <a:chExt cx="3168352" cy="891531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D8DE170-19E2-EB3D-4C7D-36C4E122BBAF}"/>
                </a:ext>
              </a:extLst>
            </p:cNvPr>
            <p:cNvSpPr/>
            <p:nvPr/>
          </p:nvSpPr>
          <p:spPr bwMode="auto">
            <a:xfrm>
              <a:off x="1876748" y="2022732"/>
              <a:ext cx="2710259" cy="707886"/>
            </a:xfrm>
            <a:prstGeom prst="roundRect">
              <a:avLst>
                <a:gd name="adj" fmla="val 0"/>
              </a:avLst>
            </a:prstGeom>
            <a:solidFill>
              <a:srgbClr val="A9BEC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762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AC4FE17-AEC4-A49D-F322-20B9239CC2C3}"/>
                </a:ext>
              </a:extLst>
            </p:cNvPr>
            <p:cNvGrpSpPr/>
            <p:nvPr/>
          </p:nvGrpSpPr>
          <p:grpSpPr>
            <a:xfrm>
              <a:off x="1418655" y="1901541"/>
              <a:ext cx="1030089" cy="891531"/>
              <a:chOff x="2570783" y="1379775"/>
              <a:chExt cx="1640610" cy="1419928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B0620196-2A4C-CB52-F452-C1CA631CB9D5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77A0740-5838-7F4E-833F-29BA51E5FD92}"/>
                  </a:ext>
                </a:extLst>
              </p:cNvPr>
              <p:cNvSpPr txBox="1"/>
              <p:nvPr/>
            </p:nvSpPr>
            <p:spPr>
              <a:xfrm>
                <a:off x="2741672" y="1528578"/>
                <a:ext cx="1289817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078B755-D06A-F855-B7B7-034F3970C714}"/>
                </a:ext>
              </a:extLst>
            </p:cNvPr>
            <p:cNvSpPr txBox="1"/>
            <p:nvPr/>
          </p:nvSpPr>
          <p:spPr>
            <a:xfrm>
              <a:off x="2803978" y="213628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工作不足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7F8C526-C705-1908-E3C4-845F6EA51457}"/>
              </a:ext>
            </a:extLst>
          </p:cNvPr>
          <p:cNvGrpSpPr/>
          <p:nvPr/>
        </p:nvGrpSpPr>
        <p:grpSpPr>
          <a:xfrm>
            <a:off x="6445959" y="3366145"/>
            <a:ext cx="3168352" cy="891531"/>
            <a:chOff x="1418655" y="1901541"/>
            <a:chExt cx="3168352" cy="891531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FBA6F28-51FB-E110-9E30-F83EA319010A}"/>
                </a:ext>
              </a:extLst>
            </p:cNvPr>
            <p:cNvSpPr/>
            <p:nvPr/>
          </p:nvSpPr>
          <p:spPr bwMode="auto">
            <a:xfrm>
              <a:off x="1876748" y="2022732"/>
              <a:ext cx="2710259" cy="707886"/>
            </a:xfrm>
            <a:prstGeom prst="roundRect">
              <a:avLst>
                <a:gd name="adj" fmla="val 0"/>
              </a:avLst>
            </a:prstGeom>
            <a:solidFill>
              <a:srgbClr val="A9BEC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76200" dir="2700000" algn="tl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07897BA-9D8D-9AAA-44BD-A91BFA9F2F31}"/>
                </a:ext>
              </a:extLst>
            </p:cNvPr>
            <p:cNvGrpSpPr/>
            <p:nvPr/>
          </p:nvGrpSpPr>
          <p:grpSpPr>
            <a:xfrm>
              <a:off x="1418655" y="1901541"/>
              <a:ext cx="1030089" cy="891531"/>
              <a:chOff x="2570783" y="1379775"/>
              <a:chExt cx="1640610" cy="1419928"/>
            </a:xfrm>
          </p:grpSpPr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E1480701-CAB6-8B1B-66D7-C6FBE529D02D}"/>
                  </a:ext>
                </a:extLst>
              </p:cNvPr>
              <p:cNvSpPr/>
              <p:nvPr/>
            </p:nvSpPr>
            <p:spPr bwMode="auto">
              <a:xfrm>
                <a:off x="2570783" y="1379775"/>
                <a:ext cx="1640610" cy="1419928"/>
              </a:xfrm>
              <a:custGeom>
                <a:avLst/>
                <a:gdLst>
                  <a:gd name="T0" fmla="*/ 2143 w 2858"/>
                  <a:gd name="T1" fmla="*/ 0 h 2475"/>
                  <a:gd name="T2" fmla="*/ 2501 w 2858"/>
                  <a:gd name="T3" fmla="*/ 619 h 2475"/>
                  <a:gd name="T4" fmla="*/ 2858 w 2858"/>
                  <a:gd name="T5" fmla="*/ 1238 h 2475"/>
                  <a:gd name="T6" fmla="*/ 2501 w 2858"/>
                  <a:gd name="T7" fmla="*/ 1856 h 2475"/>
                  <a:gd name="T8" fmla="*/ 2143 w 2858"/>
                  <a:gd name="T9" fmla="*/ 2475 h 2475"/>
                  <a:gd name="T10" fmla="*/ 1429 w 2858"/>
                  <a:gd name="T11" fmla="*/ 2475 h 2475"/>
                  <a:gd name="T12" fmla="*/ 714 w 2858"/>
                  <a:gd name="T13" fmla="*/ 2475 h 2475"/>
                  <a:gd name="T14" fmla="*/ 357 w 2858"/>
                  <a:gd name="T15" fmla="*/ 1856 h 2475"/>
                  <a:gd name="T16" fmla="*/ 0 w 2858"/>
                  <a:gd name="T17" fmla="*/ 1238 h 2475"/>
                  <a:gd name="T18" fmla="*/ 357 w 2858"/>
                  <a:gd name="T19" fmla="*/ 619 h 2475"/>
                  <a:gd name="T20" fmla="*/ 714 w 2858"/>
                  <a:gd name="T21" fmla="*/ 0 h 2475"/>
                  <a:gd name="T22" fmla="*/ 1429 w 2858"/>
                  <a:gd name="T23" fmla="*/ 0 h 2475"/>
                  <a:gd name="T24" fmla="*/ 2143 w 2858"/>
                  <a:gd name="T25" fmla="*/ 0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8" h="2475">
                    <a:moveTo>
                      <a:pt x="2143" y="0"/>
                    </a:moveTo>
                    <a:lnTo>
                      <a:pt x="2501" y="619"/>
                    </a:lnTo>
                    <a:lnTo>
                      <a:pt x="2858" y="1238"/>
                    </a:lnTo>
                    <a:lnTo>
                      <a:pt x="2501" y="1856"/>
                    </a:lnTo>
                    <a:lnTo>
                      <a:pt x="2143" y="2475"/>
                    </a:lnTo>
                    <a:lnTo>
                      <a:pt x="1429" y="2475"/>
                    </a:lnTo>
                    <a:lnTo>
                      <a:pt x="714" y="2475"/>
                    </a:lnTo>
                    <a:lnTo>
                      <a:pt x="357" y="1856"/>
                    </a:lnTo>
                    <a:lnTo>
                      <a:pt x="0" y="1238"/>
                    </a:lnTo>
                    <a:lnTo>
                      <a:pt x="357" y="619"/>
                    </a:lnTo>
                    <a:lnTo>
                      <a:pt x="714" y="0"/>
                    </a:lnTo>
                    <a:lnTo>
                      <a:pt x="1429" y="0"/>
                    </a:lnTo>
                    <a:lnTo>
                      <a:pt x="2143" y="0"/>
                    </a:lnTo>
                    <a:close/>
                  </a:path>
                </a:pathLst>
              </a:custGeom>
              <a:solidFill>
                <a:srgbClr val="4F7E8F"/>
              </a:solidFill>
              <a:ln w="12700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77800" dist="1016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116CE16-92B9-B40B-FD19-D05B96815A25}"/>
                  </a:ext>
                </a:extLst>
              </p:cNvPr>
              <p:cNvSpPr txBox="1"/>
              <p:nvPr/>
            </p:nvSpPr>
            <p:spPr>
              <a:xfrm>
                <a:off x="2741672" y="1528578"/>
                <a:ext cx="1289817" cy="1127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0F8DAF2-1CAB-D789-C369-1C346696684D}"/>
                </a:ext>
              </a:extLst>
            </p:cNvPr>
            <p:cNvSpPr txBox="1"/>
            <p:nvPr/>
          </p:nvSpPr>
          <p:spPr>
            <a:xfrm>
              <a:off x="2803978" y="213628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未来计划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7033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圆角右箭头 41">
            <a:extLst>
              <a:ext uri="{FF2B5EF4-FFF2-40B4-BE49-F238E27FC236}">
                <a16:creationId xmlns:a16="http://schemas.microsoft.com/office/drawing/2014/main" id="{B782DE56-5497-3A10-4B32-78C7255F9696}"/>
              </a:ext>
            </a:extLst>
          </p:cNvPr>
          <p:cNvSpPr/>
          <p:nvPr/>
        </p:nvSpPr>
        <p:spPr>
          <a:xfrm>
            <a:off x="6322651" y="3211151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右箭头 52">
            <a:extLst>
              <a:ext uri="{FF2B5EF4-FFF2-40B4-BE49-F238E27FC236}">
                <a16:creationId xmlns:a16="http://schemas.microsoft.com/office/drawing/2014/main" id="{E9594CF0-2491-01B8-0A14-65A57E31B8BC}"/>
              </a:ext>
            </a:extLst>
          </p:cNvPr>
          <p:cNvSpPr/>
          <p:nvPr/>
        </p:nvSpPr>
        <p:spPr>
          <a:xfrm flipH="1">
            <a:off x="4638446" y="3211151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圆角右箭头 61">
            <a:extLst>
              <a:ext uri="{FF2B5EF4-FFF2-40B4-BE49-F238E27FC236}">
                <a16:creationId xmlns:a16="http://schemas.microsoft.com/office/drawing/2014/main" id="{8D754B01-323F-2932-0F7B-991E9554BDEF}"/>
              </a:ext>
            </a:extLst>
          </p:cNvPr>
          <p:cNvSpPr/>
          <p:nvPr/>
        </p:nvSpPr>
        <p:spPr>
          <a:xfrm>
            <a:off x="6682325" y="4142766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右箭头 83">
            <a:extLst>
              <a:ext uri="{FF2B5EF4-FFF2-40B4-BE49-F238E27FC236}">
                <a16:creationId xmlns:a16="http://schemas.microsoft.com/office/drawing/2014/main" id="{E70147D7-64CE-1C46-F8A6-0FE7201A8746}"/>
              </a:ext>
            </a:extLst>
          </p:cNvPr>
          <p:cNvSpPr/>
          <p:nvPr/>
        </p:nvSpPr>
        <p:spPr>
          <a:xfrm flipH="1">
            <a:off x="4281722" y="4142766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上箭头 45">
            <a:extLst>
              <a:ext uri="{FF2B5EF4-FFF2-40B4-BE49-F238E27FC236}">
                <a16:creationId xmlns:a16="http://schemas.microsoft.com/office/drawing/2014/main" id="{5C485AED-2CC0-318D-AAF4-D00B6C9EA98C}"/>
              </a:ext>
            </a:extLst>
          </p:cNvPr>
          <p:cNvSpPr/>
          <p:nvPr/>
        </p:nvSpPr>
        <p:spPr>
          <a:xfrm>
            <a:off x="5786091" y="2773308"/>
            <a:ext cx="601422" cy="3556979"/>
          </a:xfrm>
          <a:prstGeom prst="upArrow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CE110F-B632-D8B3-E010-D4ABBA93593F}"/>
              </a:ext>
            </a:extLst>
          </p:cNvPr>
          <p:cNvGrpSpPr/>
          <p:nvPr/>
        </p:nvGrpSpPr>
        <p:grpSpPr>
          <a:xfrm>
            <a:off x="7802618" y="4572328"/>
            <a:ext cx="2952328" cy="822114"/>
            <a:chOff x="558800" y="4414114"/>
            <a:chExt cx="2952328" cy="82211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9409916-9932-BC7E-77C8-CA11AB94898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01F0E6-529F-58F2-04B6-577840DD6EB2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0CA39BC-664E-4A4E-C838-C630A37A7B61}"/>
              </a:ext>
            </a:extLst>
          </p:cNvPr>
          <p:cNvGrpSpPr/>
          <p:nvPr/>
        </p:nvGrpSpPr>
        <p:grpSpPr>
          <a:xfrm>
            <a:off x="1391306" y="4572328"/>
            <a:ext cx="2952328" cy="822114"/>
            <a:chOff x="558800" y="4414114"/>
            <a:chExt cx="2952328" cy="82211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68608AB-BF47-1655-6D23-69C8718C4418}"/>
                </a:ext>
              </a:extLst>
            </p:cNvPr>
            <p:cNvSpPr txBox="1"/>
            <p:nvPr/>
          </p:nvSpPr>
          <p:spPr>
            <a:xfrm>
              <a:off x="1944266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32AF1FB-7ABB-1DD1-E27C-6EA6B5A6A9E2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E9D1F54-6710-341E-8196-D151423C1459}"/>
              </a:ext>
            </a:extLst>
          </p:cNvPr>
          <p:cNvGrpSpPr/>
          <p:nvPr/>
        </p:nvGrpSpPr>
        <p:grpSpPr>
          <a:xfrm>
            <a:off x="7535158" y="3211150"/>
            <a:ext cx="2952328" cy="822114"/>
            <a:chOff x="558800" y="4414114"/>
            <a:chExt cx="2952328" cy="82211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33C953-B314-CE5C-AC2D-958FD0745F5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B63179-B311-7C76-298C-D9CD11C6079D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585C90C-387C-B00F-C203-DA6A9D344944}"/>
              </a:ext>
            </a:extLst>
          </p:cNvPr>
          <p:cNvGrpSpPr/>
          <p:nvPr/>
        </p:nvGrpSpPr>
        <p:grpSpPr>
          <a:xfrm>
            <a:off x="1637937" y="3211150"/>
            <a:ext cx="2952328" cy="822114"/>
            <a:chOff x="558800" y="4414114"/>
            <a:chExt cx="2952328" cy="82211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D462DE-E6F4-67F1-8360-BC95309F4A3F}"/>
                </a:ext>
              </a:extLst>
            </p:cNvPr>
            <p:cNvSpPr txBox="1"/>
            <p:nvPr/>
          </p:nvSpPr>
          <p:spPr>
            <a:xfrm>
              <a:off x="1944266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51C6E1C-126B-FCC9-095B-63ECD88CB991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81BFE9C-59F1-C6E5-EE1A-D1F22036E3AA}"/>
              </a:ext>
            </a:extLst>
          </p:cNvPr>
          <p:cNvGrpSpPr/>
          <p:nvPr/>
        </p:nvGrpSpPr>
        <p:grpSpPr>
          <a:xfrm>
            <a:off x="4610638" y="1778556"/>
            <a:ext cx="2952328" cy="822114"/>
            <a:chOff x="558800" y="4414114"/>
            <a:chExt cx="2952328" cy="82211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0ED2BA7-4B7F-B57A-8DD8-3BB2F262E5BA}"/>
                </a:ext>
              </a:extLst>
            </p:cNvPr>
            <p:cNvSpPr txBox="1"/>
            <p:nvPr/>
          </p:nvSpPr>
          <p:spPr>
            <a:xfrm>
              <a:off x="125153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1115FE-4555-0838-2EC0-E5198326DDF6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9173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Freeform 7">
            <a:extLst>
              <a:ext uri="{FF2B5EF4-FFF2-40B4-BE49-F238E27FC236}">
                <a16:creationId xmlns:a16="http://schemas.microsoft.com/office/drawing/2014/main" id="{5A99232F-9309-FF99-E349-C0DF4EC3F047}"/>
              </a:ext>
            </a:extLst>
          </p:cNvPr>
          <p:cNvSpPr/>
          <p:nvPr/>
        </p:nvSpPr>
        <p:spPr bwMode="auto">
          <a:xfrm rot="21146637">
            <a:off x="853107" y="2715370"/>
            <a:ext cx="5753180" cy="2730276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9">
            <a:extLst>
              <a:ext uri="{FF2B5EF4-FFF2-40B4-BE49-F238E27FC236}">
                <a16:creationId xmlns:a16="http://schemas.microsoft.com/office/drawing/2014/main" id="{98D73E80-6090-3C6F-1D8A-55769966FFF6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291382">
            <a:off x="6179768" y="1097633"/>
            <a:ext cx="628046" cy="201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8">
            <a:extLst>
              <a:ext uri="{FF2B5EF4-FFF2-40B4-BE49-F238E27FC236}">
                <a16:creationId xmlns:a16="http://schemas.microsoft.com/office/drawing/2014/main" id="{855009C5-432F-F262-C27B-A33D9D816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661" y="4694751"/>
            <a:ext cx="207048" cy="207048"/>
          </a:xfrm>
          <a:prstGeom prst="ellipse">
            <a:avLst/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Oval 10">
            <a:extLst>
              <a:ext uri="{FF2B5EF4-FFF2-40B4-BE49-F238E27FC236}">
                <a16:creationId xmlns:a16="http://schemas.microsoft.com/office/drawing/2014/main" id="{E3C63499-253E-60CB-CF9F-6B52562BE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474" y="3974223"/>
            <a:ext cx="216710" cy="218091"/>
          </a:xfrm>
          <a:prstGeom prst="ellipse">
            <a:avLst/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56E6C2F9-30A3-FA21-2441-ACF1B2D6D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1927" y="3179158"/>
            <a:ext cx="247077" cy="247077"/>
          </a:xfrm>
          <a:prstGeom prst="ellipse">
            <a:avLst/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ym typeface="+mn-lt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D5F3A3ED-749A-0F86-000E-A84E05FC1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5116" y="5324177"/>
            <a:ext cx="179442" cy="178061"/>
          </a:xfrm>
          <a:prstGeom prst="ellipse">
            <a:avLst/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FBE357-4699-6009-AD7C-0FB1CA7A31C1}"/>
              </a:ext>
            </a:extLst>
          </p:cNvPr>
          <p:cNvSpPr txBox="1"/>
          <p:nvPr/>
        </p:nvSpPr>
        <p:spPr>
          <a:xfrm>
            <a:off x="3486760" y="5378009"/>
            <a:ext cx="699823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60F083-E32F-CD74-87B0-C52AE43CDA35}"/>
              </a:ext>
            </a:extLst>
          </p:cNvPr>
          <p:cNvGrpSpPr/>
          <p:nvPr/>
        </p:nvGrpSpPr>
        <p:grpSpPr>
          <a:xfrm>
            <a:off x="1773782" y="4994273"/>
            <a:ext cx="1405167" cy="342319"/>
            <a:chOff x="1198563" y="5022144"/>
            <a:chExt cx="1616075" cy="393700"/>
          </a:xfrm>
        </p:grpSpPr>
        <p:sp>
          <p:nvSpPr>
            <p:cNvPr id="10" name="矩形: 圆角 36">
              <a:extLst>
                <a:ext uri="{FF2B5EF4-FFF2-40B4-BE49-F238E27FC236}">
                  <a16:creationId xmlns:a16="http://schemas.microsoft.com/office/drawing/2014/main" id="{FBED1CAB-C8B1-A00D-BD3A-4299C2B20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8563" y="50221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150E26F-FF4D-0211-9BD4-852406B70E5D}"/>
                </a:ext>
              </a:extLst>
            </p:cNvPr>
            <p:cNvSpPr txBox="1"/>
            <p:nvPr/>
          </p:nvSpPr>
          <p:spPr>
            <a:xfrm>
              <a:off x="1573768" y="5043883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</p:grpSp>
      <p:sp>
        <p:nvSpPr>
          <p:cNvPr id="12" name="文本框 39">
            <a:extLst>
              <a:ext uri="{FF2B5EF4-FFF2-40B4-BE49-F238E27FC236}">
                <a16:creationId xmlns:a16="http://schemas.microsoft.com/office/drawing/2014/main" id="{F23D04CC-9DC4-34FE-66F2-63F9739E5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670" y="4767907"/>
            <a:ext cx="5711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41">
            <a:extLst>
              <a:ext uri="{FF2B5EF4-FFF2-40B4-BE49-F238E27FC236}">
                <a16:creationId xmlns:a16="http://schemas.microsoft.com/office/drawing/2014/main" id="{F830D440-F804-03F9-738F-19216A63D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5863" y="4098452"/>
            <a:ext cx="48835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43">
            <a:extLst>
              <a:ext uri="{FF2B5EF4-FFF2-40B4-BE49-F238E27FC236}">
                <a16:creationId xmlns:a16="http://schemas.microsoft.com/office/drawing/2014/main" id="{199E9634-5B96-3FEC-F932-139F36C04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3233" y="3293724"/>
            <a:ext cx="4236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6B66B5-4D05-8EBC-C327-65B33B64A95C}"/>
              </a:ext>
            </a:extLst>
          </p:cNvPr>
          <p:cNvGrpSpPr/>
          <p:nvPr/>
        </p:nvGrpSpPr>
        <p:grpSpPr>
          <a:xfrm>
            <a:off x="3058861" y="4421443"/>
            <a:ext cx="1405167" cy="342319"/>
            <a:chOff x="2676525" y="4363332"/>
            <a:chExt cx="1616075" cy="393700"/>
          </a:xfrm>
        </p:grpSpPr>
        <p:sp>
          <p:nvSpPr>
            <p:cNvPr id="20" name="矩形: 圆角 44">
              <a:extLst>
                <a:ext uri="{FF2B5EF4-FFF2-40B4-BE49-F238E27FC236}">
                  <a16:creationId xmlns:a16="http://schemas.microsoft.com/office/drawing/2014/main" id="{A482EF4B-0546-6E47-214F-3A05357199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6525" y="43633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3381979-CF81-2D54-EFD2-2A2C24231AAA}"/>
                </a:ext>
              </a:extLst>
            </p:cNvPr>
            <p:cNvSpPr txBox="1"/>
            <p:nvPr/>
          </p:nvSpPr>
          <p:spPr>
            <a:xfrm>
              <a:off x="2981639" y="4381352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b="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AFC718-F8E0-F40E-55D3-93D9F0B70EA1}"/>
              </a:ext>
            </a:extLst>
          </p:cNvPr>
          <p:cNvGrpSpPr/>
          <p:nvPr/>
        </p:nvGrpSpPr>
        <p:grpSpPr>
          <a:xfrm>
            <a:off x="3816658" y="3736806"/>
            <a:ext cx="1405167" cy="342319"/>
            <a:chOff x="3548063" y="3575932"/>
            <a:chExt cx="1616075" cy="393700"/>
          </a:xfrm>
        </p:grpSpPr>
        <p:sp>
          <p:nvSpPr>
            <p:cNvPr id="23" name="矩形: 圆角 46">
              <a:extLst>
                <a:ext uri="{FF2B5EF4-FFF2-40B4-BE49-F238E27FC236}">
                  <a16:creationId xmlns:a16="http://schemas.microsoft.com/office/drawing/2014/main" id="{91C3E27F-37CC-E5A5-2668-FB384B66B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8063" y="35759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153623-5DA3-B61C-565B-6F25C40EE2DE}"/>
                </a:ext>
              </a:extLst>
            </p:cNvPr>
            <p:cNvSpPr txBox="1"/>
            <p:nvPr/>
          </p:nvSpPr>
          <p:spPr>
            <a:xfrm>
              <a:off x="3857851" y="3582223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3AC5057-E9B5-4901-1E4A-67A925C80CF0}"/>
              </a:ext>
            </a:extLst>
          </p:cNvPr>
          <p:cNvGrpSpPr/>
          <p:nvPr/>
        </p:nvGrpSpPr>
        <p:grpSpPr>
          <a:xfrm>
            <a:off x="4390871" y="2951404"/>
            <a:ext cx="1405167" cy="342320"/>
            <a:chOff x="4208463" y="2672644"/>
            <a:chExt cx="1616075" cy="393700"/>
          </a:xfrm>
        </p:grpSpPr>
        <p:sp>
          <p:nvSpPr>
            <p:cNvPr id="26" name="矩形: 圆角 48">
              <a:extLst>
                <a:ext uri="{FF2B5EF4-FFF2-40B4-BE49-F238E27FC236}">
                  <a16:creationId xmlns:a16="http://schemas.microsoft.com/office/drawing/2014/main" id="{CDF0F2E9-380D-FB29-2676-EAAE06231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463" y="26726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3802B47-AC58-0EAF-5862-1BCDD98965F4}"/>
                </a:ext>
              </a:extLst>
            </p:cNvPr>
            <p:cNvSpPr txBox="1"/>
            <p:nvPr/>
          </p:nvSpPr>
          <p:spPr>
            <a:xfrm>
              <a:off x="4562282" y="2690916"/>
              <a:ext cx="1038318" cy="3539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b="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</p:grpSp>
      <p:sp>
        <p:nvSpPr>
          <p:cNvPr id="28" name="TextBox 22">
            <a:extLst>
              <a:ext uri="{FF2B5EF4-FFF2-40B4-BE49-F238E27FC236}">
                <a16:creationId xmlns:a16="http://schemas.microsoft.com/office/drawing/2014/main" id="{0AA592F5-D8AF-7FF6-F5AC-9AF572267EAC}"/>
              </a:ext>
            </a:extLst>
          </p:cNvPr>
          <p:cNvSpPr txBox="1"/>
          <p:nvPr/>
        </p:nvSpPr>
        <p:spPr>
          <a:xfrm>
            <a:off x="1302805" y="1320947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6C90F0D-5E00-B150-D820-6193C61231A0}"/>
              </a:ext>
            </a:extLst>
          </p:cNvPr>
          <p:cNvSpPr txBox="1"/>
          <p:nvPr/>
        </p:nvSpPr>
        <p:spPr>
          <a:xfrm>
            <a:off x="1322097" y="1795392"/>
            <a:ext cx="4279228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82673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E866BC1-0AA9-5EB3-D499-4183204E961B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A86FBA-8DE9-9095-2435-87E2FBE45C5E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EEA76E51-1A50-5891-50CD-28DFBDA8ED07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D65CFA-0BF8-2D7A-A2C8-F5B725FD9142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5D4D9A-B67D-144A-658B-3CEFE655B076}"/>
              </a:ext>
            </a:extLst>
          </p:cNvPr>
          <p:cNvGrpSpPr/>
          <p:nvPr/>
        </p:nvGrpSpPr>
        <p:grpSpPr>
          <a:xfrm>
            <a:off x="3000524" y="3001146"/>
            <a:ext cx="6197301" cy="1911124"/>
            <a:chOff x="2808361" y="3001146"/>
            <a:chExt cx="6197301" cy="19111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43E57FC-D313-B45E-9FCD-005ED08E71AF}"/>
                </a:ext>
              </a:extLst>
            </p:cNvPr>
            <p:cNvSpPr/>
            <p:nvPr/>
          </p:nvSpPr>
          <p:spPr bwMode="auto">
            <a:xfrm>
              <a:off x="2808361" y="3001146"/>
              <a:ext cx="6197301" cy="1911124"/>
            </a:xfrm>
            <a:prstGeom prst="ellipse">
              <a:avLst/>
            </a:prstGeom>
            <a:noFill/>
            <a:ln w="9525" cap="flat">
              <a:solidFill>
                <a:schemeClr val="bg2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426A765-4FAC-38C7-0E70-3B7D748EBB0F}"/>
                </a:ext>
              </a:extLst>
            </p:cNvPr>
            <p:cNvGrpSpPr/>
            <p:nvPr/>
          </p:nvGrpSpPr>
          <p:grpSpPr>
            <a:xfrm>
              <a:off x="3889350" y="3320738"/>
              <a:ext cx="4025573" cy="1241890"/>
              <a:chOff x="3889350" y="3320738"/>
              <a:chExt cx="4025573" cy="1241890"/>
            </a:xfrm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84255F2F-743B-CF04-1437-6C31E5C4CA11}"/>
                  </a:ext>
                </a:extLst>
              </p:cNvPr>
              <p:cNvSpPr/>
              <p:nvPr/>
            </p:nvSpPr>
            <p:spPr bwMode="auto">
              <a:xfrm>
                <a:off x="3889350" y="3320738"/>
                <a:ext cx="4025573" cy="1241890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A9BECB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FA9D033B-1189-5BED-E048-351E3DA835C5}"/>
                  </a:ext>
                </a:extLst>
              </p:cNvPr>
              <p:cNvSpPr/>
              <p:nvPr/>
            </p:nvSpPr>
            <p:spPr bwMode="auto">
              <a:xfrm>
                <a:off x="5082413" y="3698158"/>
                <a:ext cx="1668313" cy="514675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4F7E8F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Line 11">
                <a:extLst>
                  <a:ext uri="{FF2B5EF4-FFF2-40B4-BE49-F238E27FC236}">
                    <a16:creationId xmlns:a16="http://schemas.microsoft.com/office/drawing/2014/main" id="{A1F2B8B5-AB47-8717-8D27-A1CFDA7D7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36673" y="4167610"/>
                <a:ext cx="1194394" cy="367785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Line 12">
                <a:extLst>
                  <a:ext uri="{FF2B5EF4-FFF2-40B4-BE49-F238E27FC236}">
                    <a16:creationId xmlns:a16="http://schemas.microsoft.com/office/drawing/2014/main" id="{CC5C11CE-2B37-3F70-255E-45D5A858A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627561" y="3381058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Line 13">
                <a:extLst>
                  <a:ext uri="{FF2B5EF4-FFF2-40B4-BE49-F238E27FC236}">
                    <a16:creationId xmlns:a16="http://schemas.microsoft.com/office/drawing/2014/main" id="{8DD05E9E-F20D-AE36-8856-E0B5579683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36673" y="3381058"/>
                <a:ext cx="1194394" cy="36960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Line 14">
                <a:extLst>
                  <a:ext uri="{FF2B5EF4-FFF2-40B4-BE49-F238E27FC236}">
                    <a16:creationId xmlns:a16="http://schemas.microsoft.com/office/drawing/2014/main" id="{A186923A-E16D-ED95-862D-683A16C11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627561" y="4180356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5BA3B5D-5ABA-85EB-2A68-9889C9FA9BBC}"/>
              </a:ext>
            </a:extLst>
          </p:cNvPr>
          <p:cNvGrpSpPr/>
          <p:nvPr/>
        </p:nvGrpSpPr>
        <p:grpSpPr>
          <a:xfrm>
            <a:off x="3516934" y="2365628"/>
            <a:ext cx="815684" cy="1042742"/>
            <a:chOff x="3324771" y="2365628"/>
            <a:chExt cx="815684" cy="1042742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56C90255-B477-2393-CA96-762D0DA7D8D0}"/>
                </a:ext>
              </a:extLst>
            </p:cNvPr>
            <p:cNvSpPr/>
            <p:nvPr/>
          </p:nvSpPr>
          <p:spPr bwMode="auto">
            <a:xfrm>
              <a:off x="3324771" y="3157110"/>
              <a:ext cx="815684" cy="251260"/>
            </a:xfrm>
            <a:custGeom>
              <a:avLst/>
              <a:gdLst>
                <a:gd name="T0" fmla="*/ 232 w 1301"/>
                <a:gd name="T1" fmla="*/ 71 h 400"/>
                <a:gd name="T2" fmla="*/ 1070 w 1301"/>
                <a:gd name="T3" fmla="*/ 71 h 400"/>
                <a:gd name="T4" fmla="*/ 1070 w 1301"/>
                <a:gd name="T5" fmla="*/ 329 h 400"/>
                <a:gd name="T6" fmla="*/ 232 w 1301"/>
                <a:gd name="T7" fmla="*/ 329 h 400"/>
                <a:gd name="T8" fmla="*/ 232 w 1301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400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8"/>
                    <a:pt x="1070" y="329"/>
                  </a:cubicBezTo>
                  <a:cubicBezTo>
                    <a:pt x="838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3FC36F6-EC75-4509-64B6-830B031FE710}"/>
                </a:ext>
              </a:extLst>
            </p:cNvPr>
            <p:cNvGrpSpPr/>
            <p:nvPr/>
          </p:nvGrpSpPr>
          <p:grpSpPr>
            <a:xfrm>
              <a:off x="3495481" y="2365628"/>
              <a:ext cx="546806" cy="902894"/>
              <a:chOff x="8066088" y="2327276"/>
              <a:chExt cx="719137" cy="1187450"/>
            </a:xfrm>
            <a:solidFill>
              <a:schemeClr val="tx2"/>
            </a:solidFill>
          </p:grpSpPr>
          <p:sp>
            <p:nvSpPr>
              <p:cNvPr id="18" name="Freeform 23">
                <a:extLst>
                  <a:ext uri="{FF2B5EF4-FFF2-40B4-BE49-F238E27FC236}">
                    <a16:creationId xmlns:a16="http://schemas.microsoft.com/office/drawing/2014/main" id="{BE6CBD7B-4AFB-EF2F-A87A-5D12ED2B2B39}"/>
                  </a:ext>
                </a:extLst>
              </p:cNvPr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340D59CA-485B-CCB9-312F-F06D75BABD9B}"/>
                  </a:ext>
                </a:extLst>
              </p:cNvPr>
              <p:cNvSpPr/>
              <p:nvPr/>
            </p:nvSpPr>
            <p:spPr>
              <a:xfrm>
                <a:off x="8199770" y="2431982"/>
                <a:ext cx="441036" cy="5262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05FDDF-7137-C72A-1F7F-4245B0B422DA}"/>
              </a:ext>
            </a:extLst>
          </p:cNvPr>
          <p:cNvGrpSpPr/>
          <p:nvPr/>
        </p:nvGrpSpPr>
        <p:grpSpPr>
          <a:xfrm>
            <a:off x="6051885" y="2473554"/>
            <a:ext cx="1246506" cy="1481941"/>
            <a:chOff x="5859722" y="2473554"/>
            <a:chExt cx="1246506" cy="148194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099AEF3-9A68-9B7C-C15B-05317D37E55C}"/>
                </a:ext>
              </a:extLst>
            </p:cNvPr>
            <p:cNvGrpSpPr/>
            <p:nvPr/>
          </p:nvGrpSpPr>
          <p:grpSpPr>
            <a:xfrm>
              <a:off x="5859722" y="2473554"/>
              <a:ext cx="1246506" cy="1481941"/>
              <a:chOff x="6205538" y="2856647"/>
              <a:chExt cx="1156365" cy="137477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0D6D74C7-7E09-CE49-0014-3EE84E416E86}"/>
                  </a:ext>
                </a:extLst>
              </p:cNvPr>
              <p:cNvSpPr/>
              <p:nvPr/>
            </p:nvSpPr>
            <p:spPr bwMode="auto">
              <a:xfrm>
                <a:off x="6280149" y="2856647"/>
                <a:ext cx="1081754" cy="743828"/>
              </a:xfrm>
              <a:custGeom>
                <a:avLst/>
                <a:gdLst>
                  <a:gd name="T0" fmla="*/ 976 w 976"/>
                  <a:gd name="T1" fmla="*/ 0 h 667"/>
                  <a:gd name="T2" fmla="*/ 0 w 976"/>
                  <a:gd name="T3" fmla="*/ 0 h 667"/>
                  <a:gd name="T4" fmla="*/ 0 w 976"/>
                  <a:gd name="T5" fmla="*/ 667 h 667"/>
                  <a:gd name="T6" fmla="*/ 976 w 976"/>
                  <a:gd name="T7" fmla="*/ 667 h 667"/>
                  <a:gd name="T8" fmla="*/ 666 w 976"/>
                  <a:gd name="T9" fmla="*/ 334 h 667"/>
                  <a:gd name="T10" fmla="*/ 976 w 976"/>
                  <a:gd name="T11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667">
                    <a:moveTo>
                      <a:pt x="976" y="0"/>
                    </a:moveTo>
                    <a:lnTo>
                      <a:pt x="0" y="0"/>
                    </a:lnTo>
                    <a:lnTo>
                      <a:pt x="0" y="667"/>
                    </a:lnTo>
                    <a:lnTo>
                      <a:pt x="976" y="667"/>
                    </a:lnTo>
                    <a:lnTo>
                      <a:pt x="666" y="334"/>
                    </a:lnTo>
                    <a:lnTo>
                      <a:pt x="976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Rectangle 20">
                <a:extLst>
                  <a:ext uri="{FF2B5EF4-FFF2-40B4-BE49-F238E27FC236}">
                    <a16:creationId xmlns:a16="http://schemas.microsoft.com/office/drawing/2014/main" id="{33304B8C-E843-6CA0-AD53-8A8C83F33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5538" y="2856647"/>
                <a:ext cx="53975" cy="1374775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015F92C-99B5-1DB7-52CE-6CB077E000C6}"/>
                </a:ext>
              </a:extLst>
            </p:cNvPr>
            <p:cNvSpPr/>
            <p:nvPr/>
          </p:nvSpPr>
          <p:spPr>
            <a:xfrm>
              <a:off x="6034940" y="2547253"/>
              <a:ext cx="6849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rPr>
                <a:t>四个目标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73E1F7-D035-8D5B-8BF1-8850A5592282}"/>
              </a:ext>
            </a:extLst>
          </p:cNvPr>
          <p:cNvGrpSpPr/>
          <p:nvPr/>
        </p:nvGrpSpPr>
        <p:grpSpPr>
          <a:xfrm>
            <a:off x="7884847" y="2365628"/>
            <a:ext cx="815684" cy="1042742"/>
            <a:chOff x="7692684" y="2365628"/>
            <a:chExt cx="815684" cy="1042742"/>
          </a:xfrm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B867451-B871-1419-7DCB-DE40572F2E6B}"/>
                </a:ext>
              </a:extLst>
            </p:cNvPr>
            <p:cNvSpPr/>
            <p:nvPr/>
          </p:nvSpPr>
          <p:spPr bwMode="auto">
            <a:xfrm>
              <a:off x="7692684" y="3157110"/>
              <a:ext cx="815684" cy="251260"/>
            </a:xfrm>
            <a:custGeom>
              <a:avLst/>
              <a:gdLst>
                <a:gd name="T0" fmla="*/ 232 w 1302"/>
                <a:gd name="T1" fmla="*/ 71 h 400"/>
                <a:gd name="T2" fmla="*/ 1070 w 1302"/>
                <a:gd name="T3" fmla="*/ 71 h 400"/>
                <a:gd name="T4" fmla="*/ 1070 w 1302"/>
                <a:gd name="T5" fmla="*/ 329 h 400"/>
                <a:gd name="T6" fmla="*/ 232 w 1302"/>
                <a:gd name="T7" fmla="*/ 329 h 400"/>
                <a:gd name="T8" fmla="*/ 232 w 1302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400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8"/>
                    <a:pt x="1070" y="329"/>
                  </a:cubicBezTo>
                  <a:cubicBezTo>
                    <a:pt x="839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2CDE607-FB6A-7341-2904-EB0DBA49ABC9}"/>
                </a:ext>
              </a:extLst>
            </p:cNvPr>
            <p:cNvGrpSpPr/>
            <p:nvPr/>
          </p:nvGrpSpPr>
          <p:grpSpPr>
            <a:xfrm>
              <a:off x="7839979" y="2365628"/>
              <a:ext cx="546806" cy="902894"/>
              <a:chOff x="8066088" y="2327276"/>
              <a:chExt cx="719137" cy="1187450"/>
            </a:xfrm>
          </p:grpSpPr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A5FDF8FE-4E5B-0D63-EA59-A777C79B81CD}"/>
                  </a:ext>
                </a:extLst>
              </p:cNvPr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D7E918A-994F-2F71-54C8-90A49A5486F1}"/>
                  </a:ext>
                </a:extLst>
              </p:cNvPr>
              <p:cNvSpPr/>
              <p:nvPr/>
            </p:nvSpPr>
            <p:spPr>
              <a:xfrm>
                <a:off x="8207248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DD6AC73-6653-7427-0FEE-C85D38A9DE7F}"/>
              </a:ext>
            </a:extLst>
          </p:cNvPr>
          <p:cNvGrpSpPr/>
          <p:nvPr/>
        </p:nvGrpSpPr>
        <p:grpSpPr>
          <a:xfrm>
            <a:off x="3516934" y="3691214"/>
            <a:ext cx="815684" cy="1062669"/>
            <a:chOff x="3324771" y="3691214"/>
            <a:chExt cx="815684" cy="1062669"/>
          </a:xfrm>
        </p:grpSpPr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EEB2C0DF-5049-6033-F2C7-F94F6BF28934}"/>
                </a:ext>
              </a:extLst>
            </p:cNvPr>
            <p:cNvSpPr/>
            <p:nvPr/>
          </p:nvSpPr>
          <p:spPr bwMode="auto">
            <a:xfrm>
              <a:off x="3324771" y="4504444"/>
              <a:ext cx="815684" cy="249439"/>
            </a:xfrm>
            <a:custGeom>
              <a:avLst/>
              <a:gdLst>
                <a:gd name="T0" fmla="*/ 232 w 1301"/>
                <a:gd name="T1" fmla="*/ 71 h 399"/>
                <a:gd name="T2" fmla="*/ 1070 w 1301"/>
                <a:gd name="T3" fmla="*/ 71 h 399"/>
                <a:gd name="T4" fmla="*/ 1070 w 1301"/>
                <a:gd name="T5" fmla="*/ 328 h 399"/>
                <a:gd name="T6" fmla="*/ 232 w 1301"/>
                <a:gd name="T7" fmla="*/ 328 h 399"/>
                <a:gd name="T8" fmla="*/ 232 w 1301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399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7"/>
                    <a:pt x="1070" y="328"/>
                  </a:cubicBezTo>
                  <a:cubicBezTo>
                    <a:pt x="838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F995B4E-277E-CCE0-913F-47FC22710112}"/>
                </a:ext>
              </a:extLst>
            </p:cNvPr>
            <p:cNvGrpSpPr/>
            <p:nvPr/>
          </p:nvGrpSpPr>
          <p:grpSpPr>
            <a:xfrm>
              <a:off x="3495481" y="3691214"/>
              <a:ext cx="546806" cy="902894"/>
              <a:chOff x="8066088" y="2327276"/>
              <a:chExt cx="719137" cy="1187450"/>
            </a:xfrm>
          </p:grpSpPr>
          <p:sp>
            <p:nvSpPr>
              <p:cNvPr id="33" name="Freeform 23">
                <a:extLst>
                  <a:ext uri="{FF2B5EF4-FFF2-40B4-BE49-F238E27FC236}">
                    <a16:creationId xmlns:a16="http://schemas.microsoft.com/office/drawing/2014/main" id="{19F83E66-0BE7-77B6-9FC6-DE640025BA21}"/>
                  </a:ext>
                </a:extLst>
              </p:cNvPr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39753051-A48C-0C29-84EC-75E485187517}"/>
                  </a:ext>
                </a:extLst>
              </p:cNvPr>
              <p:cNvSpPr/>
              <p:nvPr/>
            </p:nvSpPr>
            <p:spPr>
              <a:xfrm>
                <a:off x="8203780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4B736C-D766-932E-2A4D-45E5B76D686C}"/>
              </a:ext>
            </a:extLst>
          </p:cNvPr>
          <p:cNvGrpSpPr/>
          <p:nvPr/>
        </p:nvGrpSpPr>
        <p:grpSpPr>
          <a:xfrm>
            <a:off x="7884847" y="3691214"/>
            <a:ext cx="815684" cy="1062669"/>
            <a:chOff x="7692684" y="3691214"/>
            <a:chExt cx="815684" cy="1062669"/>
          </a:xfrm>
        </p:grpSpPr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4B043502-FD6B-1E9F-954E-E9AF8C292A22}"/>
                </a:ext>
              </a:extLst>
            </p:cNvPr>
            <p:cNvSpPr/>
            <p:nvPr/>
          </p:nvSpPr>
          <p:spPr bwMode="auto">
            <a:xfrm>
              <a:off x="7692684" y="4504444"/>
              <a:ext cx="815684" cy="249439"/>
            </a:xfrm>
            <a:custGeom>
              <a:avLst/>
              <a:gdLst>
                <a:gd name="T0" fmla="*/ 232 w 1302"/>
                <a:gd name="T1" fmla="*/ 71 h 399"/>
                <a:gd name="T2" fmla="*/ 1070 w 1302"/>
                <a:gd name="T3" fmla="*/ 71 h 399"/>
                <a:gd name="T4" fmla="*/ 1070 w 1302"/>
                <a:gd name="T5" fmla="*/ 328 h 399"/>
                <a:gd name="T6" fmla="*/ 232 w 1302"/>
                <a:gd name="T7" fmla="*/ 328 h 399"/>
                <a:gd name="T8" fmla="*/ 232 w 1302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399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7"/>
                    <a:pt x="1070" y="328"/>
                  </a:cubicBezTo>
                  <a:cubicBezTo>
                    <a:pt x="839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B30249E-FB5C-0412-8DDE-FD90A02A86FE}"/>
                </a:ext>
              </a:extLst>
            </p:cNvPr>
            <p:cNvGrpSpPr/>
            <p:nvPr/>
          </p:nvGrpSpPr>
          <p:grpSpPr>
            <a:xfrm>
              <a:off x="7839979" y="3691214"/>
              <a:ext cx="546806" cy="902894"/>
              <a:chOff x="8066088" y="2327276"/>
              <a:chExt cx="719137" cy="1187450"/>
            </a:xfrm>
          </p:grpSpPr>
          <p:sp>
            <p:nvSpPr>
              <p:cNvPr id="38" name="Freeform 23">
                <a:extLst>
                  <a:ext uri="{FF2B5EF4-FFF2-40B4-BE49-F238E27FC236}">
                    <a16:creationId xmlns:a16="http://schemas.microsoft.com/office/drawing/2014/main" id="{177F2487-DEE6-45CB-9437-4625810F7E6C}"/>
                  </a:ext>
                </a:extLst>
              </p:cNvPr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48CBD5A9-7407-BE10-8D08-3BB5D9EC6ABA}"/>
                  </a:ext>
                </a:extLst>
              </p:cNvPr>
              <p:cNvSpPr/>
              <p:nvPr/>
            </p:nvSpPr>
            <p:spPr>
              <a:xfrm>
                <a:off x="8203399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rgbClr val="A9BECB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E7DF5CE-82D9-3A23-3A9C-CA6265C7D487}"/>
              </a:ext>
            </a:extLst>
          </p:cNvPr>
          <p:cNvGrpSpPr/>
          <p:nvPr/>
        </p:nvGrpSpPr>
        <p:grpSpPr>
          <a:xfrm>
            <a:off x="8670613" y="2369241"/>
            <a:ext cx="2952328" cy="822114"/>
            <a:chOff x="558800" y="4414114"/>
            <a:chExt cx="2952328" cy="82211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46C6257-FD52-B972-0BF5-0BE7AFEB333B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1D872AE-0DA7-461D-D6C6-427F2FAF4AFF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584F2A3-4DF7-98DC-E938-EE48C456189C}"/>
              </a:ext>
            </a:extLst>
          </p:cNvPr>
          <p:cNvGrpSpPr/>
          <p:nvPr/>
        </p:nvGrpSpPr>
        <p:grpSpPr>
          <a:xfrm>
            <a:off x="649961" y="2369241"/>
            <a:ext cx="2952328" cy="822114"/>
            <a:chOff x="558800" y="4414114"/>
            <a:chExt cx="2952328" cy="82211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C3355F5-4C93-2DC3-E545-BC727C1ACB1F}"/>
                </a:ext>
              </a:extLst>
            </p:cNvPr>
            <p:cNvSpPr txBox="1"/>
            <p:nvPr/>
          </p:nvSpPr>
          <p:spPr>
            <a:xfrm>
              <a:off x="1944266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4AACB39-36E0-C47D-37E9-56723FC1A958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660CFF0-29F0-B28B-405B-A3CB70B7F6A4}"/>
              </a:ext>
            </a:extLst>
          </p:cNvPr>
          <p:cNvGrpSpPr/>
          <p:nvPr/>
        </p:nvGrpSpPr>
        <p:grpSpPr>
          <a:xfrm>
            <a:off x="8670613" y="3906804"/>
            <a:ext cx="2952328" cy="822114"/>
            <a:chOff x="558800" y="4414114"/>
            <a:chExt cx="2952328" cy="82211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4BCB761-EEBF-1D64-37A1-38FF3EA55ACD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6922DDA-3CEF-B8E5-44CF-4C8479C5BD47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581A7E6-9566-9440-EECB-6D83219FC77F}"/>
              </a:ext>
            </a:extLst>
          </p:cNvPr>
          <p:cNvGrpSpPr/>
          <p:nvPr/>
        </p:nvGrpSpPr>
        <p:grpSpPr>
          <a:xfrm>
            <a:off x="649961" y="3906804"/>
            <a:ext cx="2952328" cy="822114"/>
            <a:chOff x="558800" y="4414114"/>
            <a:chExt cx="2952328" cy="82211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9DD245F-8890-22B2-9D43-D3E13ED60D35}"/>
                </a:ext>
              </a:extLst>
            </p:cNvPr>
            <p:cNvSpPr txBox="1"/>
            <p:nvPr/>
          </p:nvSpPr>
          <p:spPr>
            <a:xfrm>
              <a:off x="1944266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10CC69F-BD93-5348-0F07-DC8C3270C89C}"/>
                </a:ext>
              </a:extLst>
            </p:cNvPr>
            <p:cNvSpPr txBox="1"/>
            <p:nvPr/>
          </p:nvSpPr>
          <p:spPr>
            <a:xfrm>
              <a:off x="558800" y="4680498"/>
              <a:ext cx="295232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71291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3E7E2667-71C9-7134-8213-7B53F4057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73431"/>
            <a:ext cx="11233248" cy="3877786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A29273-6D7A-A974-5731-20AEAF047DAC}"/>
              </a:ext>
            </a:extLst>
          </p:cNvPr>
          <p:cNvGrpSpPr/>
          <p:nvPr/>
        </p:nvGrpSpPr>
        <p:grpSpPr>
          <a:xfrm>
            <a:off x="3226277" y="2076534"/>
            <a:ext cx="1640610" cy="1419928"/>
            <a:chOff x="2570783" y="1379775"/>
            <a:chExt cx="1640610" cy="1419928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F0CCD0CB-9B4A-4484-0D26-A84077F7BC0A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52D73B-A775-C8B1-C70C-B392D2112E37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谢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E3019CF-8E4E-5D5B-2BF1-937604224BD9}"/>
              </a:ext>
            </a:extLst>
          </p:cNvPr>
          <p:cNvGrpSpPr/>
          <p:nvPr/>
        </p:nvGrpSpPr>
        <p:grpSpPr>
          <a:xfrm>
            <a:off x="4593614" y="2076534"/>
            <a:ext cx="1640610" cy="1419928"/>
            <a:chOff x="2570783" y="1379775"/>
            <a:chExt cx="1640610" cy="1419928"/>
          </a:xfrm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909D48F6-F8AB-DA44-63F1-A8D6F5F1BF65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9FBDCB2-5B67-F00F-7B6B-89C1DE51AB86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谢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8A6E25-F153-C5FA-6D85-7AE86358CCF9}"/>
              </a:ext>
            </a:extLst>
          </p:cNvPr>
          <p:cNvGrpSpPr/>
          <p:nvPr/>
        </p:nvGrpSpPr>
        <p:grpSpPr>
          <a:xfrm>
            <a:off x="7328288" y="2076534"/>
            <a:ext cx="1640610" cy="1419928"/>
            <a:chOff x="2570783" y="1379775"/>
            <a:chExt cx="1640610" cy="1419928"/>
          </a:xfrm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7B46498E-6A32-7A80-3BE1-2A010F61BB1C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87E577-2AC8-0950-60A4-F3FB43468EBB}"/>
                </a:ext>
              </a:extLst>
            </p:cNvPr>
            <p:cNvSpPr txBox="1"/>
            <p:nvPr/>
          </p:nvSpPr>
          <p:spPr>
            <a:xfrm>
              <a:off x="2921665" y="1535741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看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44786C-74B4-459F-F78F-960128BCBF51}"/>
              </a:ext>
            </a:extLst>
          </p:cNvPr>
          <p:cNvSpPr txBox="1"/>
          <p:nvPr/>
        </p:nvSpPr>
        <p:spPr>
          <a:xfrm>
            <a:off x="3930185" y="4547185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CB31AE-224B-6CFB-DA5E-3A5A27FE7BBE}"/>
              </a:ext>
            </a:extLst>
          </p:cNvPr>
          <p:cNvSpPr txBox="1"/>
          <p:nvPr/>
        </p:nvSpPr>
        <p:spPr>
          <a:xfrm>
            <a:off x="3703344" y="3914306"/>
            <a:ext cx="470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AD1F25E-95E9-3FA7-6627-83F4FC8782DD}"/>
              </a:ext>
            </a:extLst>
          </p:cNvPr>
          <p:cNvGrpSpPr/>
          <p:nvPr/>
        </p:nvGrpSpPr>
        <p:grpSpPr>
          <a:xfrm>
            <a:off x="5960951" y="2076534"/>
            <a:ext cx="1640610" cy="1419928"/>
            <a:chOff x="2570783" y="1379775"/>
            <a:chExt cx="1640610" cy="1419928"/>
          </a:xfrm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7572DBBA-12BA-BBBB-ACAA-B1D8745BF41E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6AA845-E303-A1E6-6AA0-1972B4B070FA}"/>
                </a:ext>
              </a:extLst>
            </p:cNvPr>
            <p:cNvSpPr txBox="1"/>
            <p:nvPr/>
          </p:nvSpPr>
          <p:spPr>
            <a:xfrm>
              <a:off x="2871054" y="15285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观</a:t>
              </a:r>
            </a:p>
          </p:txBody>
        </p:sp>
      </p:grp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9141" y="5051218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707893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232D0B47-69B1-9B86-2DB0-DE981402096E}"/>
              </a:ext>
            </a:extLst>
          </p:cNvPr>
          <p:cNvSpPr/>
          <p:nvPr/>
        </p:nvSpPr>
        <p:spPr bwMode="auto">
          <a:xfrm>
            <a:off x="9155680" y="2187664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261D5C3-60DD-F416-6D94-6313C7D882F9}"/>
              </a:ext>
            </a:extLst>
          </p:cNvPr>
          <p:cNvSpPr/>
          <p:nvPr/>
        </p:nvSpPr>
        <p:spPr bwMode="auto">
          <a:xfrm>
            <a:off x="8784466" y="2463771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231E3474-C9FE-72A5-5ADE-9749F6EFF22D}"/>
              </a:ext>
            </a:extLst>
          </p:cNvPr>
          <p:cNvSpPr/>
          <p:nvPr/>
        </p:nvSpPr>
        <p:spPr bwMode="auto">
          <a:xfrm>
            <a:off x="2671196" y="2463771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0D422633-0489-3B32-BB80-28CBDB641085}"/>
              </a:ext>
            </a:extLst>
          </p:cNvPr>
          <p:cNvSpPr/>
          <p:nvPr/>
        </p:nvSpPr>
        <p:spPr bwMode="auto">
          <a:xfrm>
            <a:off x="9804276" y="2652648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9D0EC9C-FC0C-036C-D139-2F70B14F7B0A}"/>
              </a:ext>
            </a:extLst>
          </p:cNvPr>
          <p:cNvSpPr/>
          <p:nvPr/>
        </p:nvSpPr>
        <p:spPr bwMode="auto">
          <a:xfrm>
            <a:off x="9970688" y="2227855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AA8A5311-1A76-0A77-C7A1-132D5E7FB71D}"/>
              </a:ext>
            </a:extLst>
          </p:cNvPr>
          <p:cNvSpPr/>
          <p:nvPr/>
        </p:nvSpPr>
        <p:spPr bwMode="auto">
          <a:xfrm>
            <a:off x="2666307" y="2187664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6BEAA69-08A3-4153-506E-D39C1A76DC4F}"/>
              </a:ext>
            </a:extLst>
          </p:cNvPr>
          <p:cNvSpPr/>
          <p:nvPr/>
        </p:nvSpPr>
        <p:spPr bwMode="auto">
          <a:xfrm>
            <a:off x="2187058" y="2652648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040CF6A9-5DC0-D3F4-D454-3E407C570E02}"/>
              </a:ext>
            </a:extLst>
          </p:cNvPr>
          <p:cNvSpPr/>
          <p:nvPr/>
        </p:nvSpPr>
        <p:spPr bwMode="auto">
          <a:xfrm>
            <a:off x="1968572" y="2227855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2701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F953E28-3E43-E0D6-D22B-8FBB59542C30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287FD"/>
                </a:solidFill>
              </a:rPr>
              <a:t>51PPT</a:t>
            </a:r>
            <a:r>
              <a:rPr lang="zh-CN" altLang="en-US" dirty="0">
                <a:solidFill>
                  <a:srgbClr val="0287FD"/>
                </a:solidFill>
              </a:rPr>
              <a:t>模板网   </a:t>
            </a:r>
            <a:r>
              <a:rPr lang="en-US" altLang="zh-CN" dirty="0">
                <a:solidFill>
                  <a:srgbClr val="0287FD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287FD"/>
                </a:solidFill>
              </a:rPr>
              <a:t>  </a:t>
            </a:r>
            <a:r>
              <a:rPr lang="zh-CN" altLang="en-US" dirty="0">
                <a:solidFill>
                  <a:srgbClr val="0287FD"/>
                </a:solidFill>
              </a:rPr>
              <a:t>作品</a:t>
            </a:r>
            <a:endParaRPr lang="en-US" altLang="zh-CN" dirty="0">
              <a:solidFill>
                <a:srgbClr val="0287FD"/>
              </a:solidFill>
            </a:endParaRPr>
          </a:p>
          <a:p>
            <a:endParaRPr lang="en-US" altLang="zh-CN" dirty="0">
              <a:solidFill>
                <a:srgbClr val="0287FD"/>
              </a:solidFill>
            </a:endParaRPr>
          </a:p>
          <a:p>
            <a:endParaRPr lang="en-US" altLang="zh-CN" dirty="0">
              <a:solidFill>
                <a:srgbClr val="0287FD"/>
              </a:solidFill>
            </a:endParaRPr>
          </a:p>
          <a:p>
            <a:r>
              <a:rPr lang="zh-CN" altLang="en-US" dirty="0">
                <a:solidFill>
                  <a:srgbClr val="0287FD"/>
                </a:solidFill>
              </a:rPr>
              <a:t>仅供学习参考之用！</a:t>
            </a:r>
            <a:endParaRPr lang="en-US" altLang="zh-CN" dirty="0">
              <a:solidFill>
                <a:srgbClr val="0287FD"/>
              </a:solidFill>
            </a:endParaRPr>
          </a:p>
          <a:p>
            <a:r>
              <a:rPr lang="zh-CN" altLang="en-US" dirty="0">
                <a:solidFill>
                  <a:srgbClr val="0287FD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060606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5BBD16-1A47-B0BD-49FB-202D68095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58234"/>
            <a:ext cx="11233248" cy="3892983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6300" y="5051217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692696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774965-FE25-41B3-D806-04904D84DF68}"/>
              </a:ext>
            </a:extLst>
          </p:cNvPr>
          <p:cNvSpPr/>
          <p:nvPr/>
        </p:nvSpPr>
        <p:spPr bwMode="auto">
          <a:xfrm>
            <a:off x="4295801" y="2592044"/>
            <a:ext cx="3603574" cy="707886"/>
          </a:xfrm>
          <a:prstGeom prst="roundRect">
            <a:avLst>
              <a:gd name="adj" fmla="val 0"/>
            </a:avLst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23F082-AA7C-16CE-0232-FCD36B03A7E7}"/>
              </a:ext>
            </a:extLst>
          </p:cNvPr>
          <p:cNvGrpSpPr/>
          <p:nvPr/>
        </p:nvGrpSpPr>
        <p:grpSpPr>
          <a:xfrm>
            <a:off x="5582543" y="1778947"/>
            <a:ext cx="1030089" cy="891531"/>
            <a:chOff x="2570783" y="1379775"/>
            <a:chExt cx="1640610" cy="1419928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3B08818-D060-A11D-3525-890325A443E6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0B796D-8DAD-1E3A-8DE6-1774221BF572}"/>
                </a:ext>
              </a:extLst>
            </p:cNvPr>
            <p:cNvSpPr txBox="1"/>
            <p:nvPr/>
          </p:nvSpPr>
          <p:spPr>
            <a:xfrm>
              <a:off x="2741672" y="1528578"/>
              <a:ext cx="1289817" cy="1127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F56B68F-18DE-0712-2E78-0BECB671DFDD}"/>
              </a:ext>
            </a:extLst>
          </p:cNvPr>
          <p:cNvSpPr txBox="1"/>
          <p:nvPr/>
        </p:nvSpPr>
        <p:spPr>
          <a:xfrm>
            <a:off x="5399320" y="27089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1B36CE-9B28-DE9E-4BE2-96C76D58A0DB}"/>
              </a:ext>
            </a:extLst>
          </p:cNvPr>
          <p:cNvSpPr txBox="1"/>
          <p:nvPr/>
        </p:nvSpPr>
        <p:spPr>
          <a:xfrm>
            <a:off x="3637484" y="3558071"/>
            <a:ext cx="492020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1660105-7AE7-7D1F-12A9-98FBD19991C1}"/>
              </a:ext>
            </a:extLst>
          </p:cNvPr>
          <p:cNvSpPr/>
          <p:nvPr/>
        </p:nvSpPr>
        <p:spPr bwMode="auto">
          <a:xfrm>
            <a:off x="7109362" y="1436151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4590288E-3521-D839-D1C2-5B8491CDAF06}"/>
              </a:ext>
            </a:extLst>
          </p:cNvPr>
          <p:cNvSpPr/>
          <p:nvPr/>
        </p:nvSpPr>
        <p:spPr bwMode="auto">
          <a:xfrm>
            <a:off x="6738148" y="1712258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BC462540-B2D9-E003-F1F4-5D129BE15657}"/>
              </a:ext>
            </a:extLst>
          </p:cNvPr>
          <p:cNvSpPr/>
          <p:nvPr/>
        </p:nvSpPr>
        <p:spPr bwMode="auto">
          <a:xfrm>
            <a:off x="7757958" y="1901135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CC90D78A-24BA-81D1-41CE-3B7E3A394A77}"/>
              </a:ext>
            </a:extLst>
          </p:cNvPr>
          <p:cNvSpPr/>
          <p:nvPr/>
        </p:nvSpPr>
        <p:spPr bwMode="auto">
          <a:xfrm>
            <a:off x="7924370" y="1476342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23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915444" y="1497406"/>
              <a:ext cx="988555" cy="83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1" name="Freeform 10">
            <a:extLst>
              <a:ext uri="{FF2B5EF4-FFF2-40B4-BE49-F238E27FC236}">
                <a16:creationId xmlns:a16="http://schemas.microsoft.com/office/drawing/2014/main" id="{5A09DF6B-7DA0-1002-DADB-A34060CD81ED}"/>
              </a:ext>
            </a:extLst>
          </p:cNvPr>
          <p:cNvSpPr/>
          <p:nvPr/>
        </p:nvSpPr>
        <p:spPr bwMode="auto">
          <a:xfrm>
            <a:off x="1748405" y="1599538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39BE4CB0-0F84-BE21-AED9-39E271464972}"/>
              </a:ext>
            </a:extLst>
          </p:cNvPr>
          <p:cNvSpPr/>
          <p:nvPr/>
        </p:nvSpPr>
        <p:spPr bwMode="auto">
          <a:xfrm>
            <a:off x="5442037" y="1599538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6AB88BFE-D628-C6BF-F113-12CB18D769AB}"/>
              </a:ext>
            </a:extLst>
          </p:cNvPr>
          <p:cNvSpPr/>
          <p:nvPr/>
        </p:nvSpPr>
        <p:spPr bwMode="auto">
          <a:xfrm>
            <a:off x="8761067" y="1599538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7A42FB7B-2EAC-BAA8-4451-C8C6BFB3E322}"/>
              </a:ext>
            </a:extLst>
          </p:cNvPr>
          <p:cNvSpPr/>
          <p:nvPr/>
        </p:nvSpPr>
        <p:spPr bwMode="auto">
          <a:xfrm>
            <a:off x="3719823" y="3972175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CAEA677C-6899-1D10-8526-D9FD0D33091B}"/>
              </a:ext>
            </a:extLst>
          </p:cNvPr>
          <p:cNvSpPr/>
          <p:nvPr/>
        </p:nvSpPr>
        <p:spPr bwMode="auto">
          <a:xfrm>
            <a:off x="7176948" y="3972175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7996E67-98ED-8974-2FC7-857B8793DC67}"/>
              </a:ext>
            </a:extLst>
          </p:cNvPr>
          <p:cNvGrpSpPr/>
          <p:nvPr/>
        </p:nvGrpSpPr>
        <p:grpSpPr>
          <a:xfrm>
            <a:off x="1696511" y="2806758"/>
            <a:ext cx="1900602" cy="1389570"/>
            <a:chOff x="1696511" y="2790392"/>
            <a:chExt cx="1900602" cy="1389570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457F48A6-2D93-D930-7A99-62879B711ABF}"/>
                </a:ext>
              </a:extLst>
            </p:cNvPr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59ABB29-B85B-692D-2AF5-457C49152891}"/>
                </a:ext>
              </a:extLst>
            </p:cNvPr>
            <p:cNvSpPr txBox="1"/>
            <p:nvPr/>
          </p:nvSpPr>
          <p:spPr>
            <a:xfrm>
              <a:off x="2288736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F8AA7F-871A-8CC2-33A5-B2141779636D}"/>
              </a:ext>
            </a:extLst>
          </p:cNvPr>
          <p:cNvGrpSpPr/>
          <p:nvPr/>
        </p:nvGrpSpPr>
        <p:grpSpPr>
          <a:xfrm>
            <a:off x="3364756" y="2749616"/>
            <a:ext cx="1900602" cy="1389570"/>
            <a:chOff x="3364756" y="2733250"/>
            <a:chExt cx="1900602" cy="1389570"/>
          </a:xfrm>
        </p:grpSpPr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11AA13AE-698D-5362-3F35-C658A6D7AFF7}"/>
                </a:ext>
              </a:extLst>
            </p:cNvPr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879B6F-BCEC-C430-E5DD-D316DB5C9151}"/>
                </a:ext>
              </a:extLst>
            </p:cNvPr>
            <p:cNvSpPr txBox="1"/>
            <p:nvPr/>
          </p:nvSpPr>
          <p:spPr>
            <a:xfrm>
              <a:off x="3890110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868AF7-3A31-02C6-6B21-7D98C3AA3D42}"/>
              </a:ext>
            </a:extLst>
          </p:cNvPr>
          <p:cNvGrpSpPr/>
          <p:nvPr/>
        </p:nvGrpSpPr>
        <p:grpSpPr>
          <a:xfrm>
            <a:off x="5033077" y="2806758"/>
            <a:ext cx="1898864" cy="1389570"/>
            <a:chOff x="5033077" y="2790392"/>
            <a:chExt cx="1898864" cy="1389570"/>
          </a:xfrm>
        </p:grpSpPr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9BEA34A7-304F-6E7E-F94B-5CF5B9F70BC3}"/>
                </a:ext>
              </a:extLst>
            </p:cNvPr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029FE4B-78D8-79DE-684D-51C98016FF14}"/>
                </a:ext>
              </a:extLst>
            </p:cNvPr>
            <p:cNvSpPr txBox="1"/>
            <p:nvPr/>
          </p:nvSpPr>
          <p:spPr>
            <a:xfrm>
              <a:off x="5557547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343B76-EAF1-B322-F0A6-3843C37EE39E}"/>
              </a:ext>
            </a:extLst>
          </p:cNvPr>
          <p:cNvGrpSpPr/>
          <p:nvPr/>
        </p:nvGrpSpPr>
        <p:grpSpPr>
          <a:xfrm>
            <a:off x="6701322" y="2749616"/>
            <a:ext cx="1898864" cy="1389570"/>
            <a:chOff x="6701322" y="2733250"/>
            <a:chExt cx="1898864" cy="1389570"/>
          </a:xfrm>
        </p:grpSpPr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5517E1CC-890A-4B86-8D66-C4B6C40E3B46}"/>
                </a:ext>
              </a:extLst>
            </p:cNvPr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4F6152D-5C2B-4B6E-E688-DFCA38E57381}"/>
                </a:ext>
              </a:extLst>
            </p:cNvPr>
            <p:cNvSpPr txBox="1"/>
            <p:nvPr/>
          </p:nvSpPr>
          <p:spPr>
            <a:xfrm>
              <a:off x="7232088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A9BECB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671324E-8820-02A1-982F-6930437F7C87}"/>
              </a:ext>
            </a:extLst>
          </p:cNvPr>
          <p:cNvGrpSpPr/>
          <p:nvPr/>
        </p:nvGrpSpPr>
        <p:grpSpPr>
          <a:xfrm>
            <a:off x="8369568" y="2806758"/>
            <a:ext cx="1898864" cy="1389570"/>
            <a:chOff x="8369568" y="2790392"/>
            <a:chExt cx="1898864" cy="1389570"/>
          </a:xfrm>
        </p:grpSpPr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C35491C1-F8E6-E472-5C0A-46411248CA1E}"/>
                </a:ext>
              </a:extLst>
            </p:cNvPr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521F5E9-122E-72EA-7A13-109CF4DCC418}"/>
                </a:ext>
              </a:extLst>
            </p:cNvPr>
            <p:cNvSpPr txBox="1"/>
            <p:nvPr/>
          </p:nvSpPr>
          <p:spPr>
            <a:xfrm>
              <a:off x="8936115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345C81E-010D-6F9B-C6F2-2CBED3910FA9}"/>
              </a:ext>
            </a:extLst>
          </p:cNvPr>
          <p:cNvGrpSpPr/>
          <p:nvPr/>
        </p:nvGrpSpPr>
        <p:grpSpPr>
          <a:xfrm>
            <a:off x="1867412" y="1537444"/>
            <a:ext cx="2215540" cy="1064488"/>
            <a:chOff x="558800" y="4414114"/>
            <a:chExt cx="2215540" cy="106448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D41A846-816B-166A-311C-8AB933CBE7F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4A9EA35-0240-25F5-C589-EDD519688508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665071D-F08A-9018-A1DE-57A4B1AD2E36}"/>
              </a:ext>
            </a:extLst>
          </p:cNvPr>
          <p:cNvGrpSpPr/>
          <p:nvPr/>
        </p:nvGrpSpPr>
        <p:grpSpPr>
          <a:xfrm>
            <a:off x="5561969" y="1537444"/>
            <a:ext cx="2215540" cy="1064488"/>
            <a:chOff x="558800" y="4414114"/>
            <a:chExt cx="2215540" cy="10644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4F4A79B-DA3C-B2EC-B2C6-B032FFEB493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1B3EDEC-354B-A3FA-B195-796E4FD64F7E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89A14FE-A283-BFBB-E35B-DF86C9044DAC}"/>
              </a:ext>
            </a:extLst>
          </p:cNvPr>
          <p:cNvGrpSpPr/>
          <p:nvPr/>
        </p:nvGrpSpPr>
        <p:grpSpPr>
          <a:xfrm>
            <a:off x="8852187" y="1537444"/>
            <a:ext cx="2215540" cy="1064488"/>
            <a:chOff x="558800" y="4414114"/>
            <a:chExt cx="2215540" cy="10644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0509402-5968-F0CC-13EB-6B7DBD61FA8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E1A6C1F-1143-2FFC-2AFF-65BF42A867A9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4094DF2-C0FA-BB39-669A-7E78C0946817}"/>
              </a:ext>
            </a:extLst>
          </p:cNvPr>
          <p:cNvGrpSpPr/>
          <p:nvPr/>
        </p:nvGrpSpPr>
        <p:grpSpPr>
          <a:xfrm>
            <a:off x="3794919" y="4547681"/>
            <a:ext cx="2215540" cy="1064488"/>
            <a:chOff x="558800" y="4414114"/>
            <a:chExt cx="2215540" cy="10644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5DF87CE-E7C2-3742-95C0-87806A9EB36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0B4E75C-A125-1A43-FAD6-8CB9A5B1D51E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D8B0ACE-6BB8-9BD5-F148-BEE15B1E612C}"/>
              </a:ext>
            </a:extLst>
          </p:cNvPr>
          <p:cNvGrpSpPr/>
          <p:nvPr/>
        </p:nvGrpSpPr>
        <p:grpSpPr>
          <a:xfrm>
            <a:off x="7268011" y="4547681"/>
            <a:ext cx="2215540" cy="1064488"/>
            <a:chOff x="558800" y="4414114"/>
            <a:chExt cx="2215540" cy="1064488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7317240-00FB-BEC6-85C8-65E8F5A07B6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68AA2C1-BB2F-1055-A0B6-3C83ED73D988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5229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915444" y="1497406"/>
              <a:ext cx="988555" cy="83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744CCC78-81E4-BA72-15FD-95B2614155F0}"/>
              </a:ext>
            </a:extLst>
          </p:cNvPr>
          <p:cNvSpPr/>
          <p:nvPr/>
        </p:nvSpPr>
        <p:spPr bwMode="auto">
          <a:xfrm>
            <a:off x="2151299" y="2900463"/>
            <a:ext cx="1640610" cy="141992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157894F6-BBD0-D31A-F514-E13F8A8C20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84594" y="2238418"/>
            <a:ext cx="838590" cy="662045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E645C72-C90E-E41B-384E-AB98CE6C96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90647" y="3612949"/>
            <a:ext cx="436319" cy="0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Line 13">
            <a:extLst>
              <a:ext uri="{FF2B5EF4-FFF2-40B4-BE49-F238E27FC236}">
                <a16:creationId xmlns:a16="http://schemas.microsoft.com/office/drawing/2014/main" id="{C1A5BB83-558D-0744-CD9A-13C52B7615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4594" y="4321652"/>
            <a:ext cx="838590" cy="662045"/>
          </a:xfrm>
          <a:prstGeom prst="line">
            <a:avLst/>
          </a:prstGeom>
          <a:noFill/>
          <a:ln w="9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D99D9BEE-05CB-508A-FBEB-4A6CD1DF9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6967" y="1736525"/>
            <a:ext cx="4920569" cy="1027746"/>
          </a:xfrm>
          <a:prstGeom prst="rect">
            <a:avLst/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10">
            <a:extLst>
              <a:ext uri="{FF2B5EF4-FFF2-40B4-BE49-F238E27FC236}">
                <a16:creationId xmlns:a16="http://schemas.microsoft.com/office/drawing/2014/main" id="{46C9AD70-2B79-AF99-3450-63A64E4E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801" y="1572590"/>
            <a:ext cx="2844901" cy="335436"/>
          </a:xfrm>
          <a:prstGeom prst="rect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id="{63CD6002-97B9-E9B2-4382-29B0E3B52E4E}"/>
              </a:ext>
            </a:extLst>
          </p:cNvPr>
          <p:cNvSpPr txBox="1"/>
          <p:nvPr/>
        </p:nvSpPr>
        <p:spPr>
          <a:xfrm>
            <a:off x="5452806" y="1572590"/>
            <a:ext cx="2468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US" altLang="zh-CN" sz="1600" b="1" dirty="0">
              <a:solidFill>
                <a:srgbClr val="A9BEC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id="{EBED9677-BF2F-3FCE-08FF-27C0C59AAD64}"/>
              </a:ext>
            </a:extLst>
          </p:cNvPr>
          <p:cNvSpPr txBox="1"/>
          <p:nvPr/>
        </p:nvSpPr>
        <p:spPr>
          <a:xfrm>
            <a:off x="4658242" y="2075528"/>
            <a:ext cx="3802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A1604D4D-8F7F-B5F7-B163-A1C3F333E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6967" y="3124927"/>
            <a:ext cx="4920569" cy="1026484"/>
          </a:xfrm>
          <a:prstGeom prst="rect">
            <a:avLst/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07B60E05-8F7A-AA61-CD98-CCAB7E8C7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801" y="2959731"/>
            <a:ext cx="2844901" cy="336697"/>
          </a:xfrm>
          <a:prstGeom prst="rect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39092D8D-3FCE-C663-4331-C653A1FD2239}"/>
              </a:ext>
            </a:extLst>
          </p:cNvPr>
          <p:cNvSpPr txBox="1"/>
          <p:nvPr/>
        </p:nvSpPr>
        <p:spPr>
          <a:xfrm>
            <a:off x="5452806" y="2966707"/>
            <a:ext cx="2468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F384CE85-7714-DFBA-94C7-1B9FB8388136}"/>
              </a:ext>
            </a:extLst>
          </p:cNvPr>
          <p:cNvSpPr txBox="1"/>
          <p:nvPr/>
        </p:nvSpPr>
        <p:spPr>
          <a:xfrm>
            <a:off x="4658242" y="3452354"/>
            <a:ext cx="3802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0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7E0C014D-BE64-4FB7-C190-AEC14F099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6967" y="4515852"/>
            <a:ext cx="4920569" cy="1027746"/>
          </a:xfrm>
          <a:prstGeom prst="rect">
            <a:avLst/>
          </a:pr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A30AF686-095E-6BD8-8007-033A1276D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801" y="4351917"/>
            <a:ext cx="2844901" cy="336697"/>
          </a:xfrm>
          <a:prstGeom prst="rect">
            <a:avLst/>
          </a:pr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1D07B52E-E84D-18A4-D083-CD28D15D437B}"/>
              </a:ext>
            </a:extLst>
          </p:cNvPr>
          <p:cNvSpPr txBox="1"/>
          <p:nvPr/>
        </p:nvSpPr>
        <p:spPr>
          <a:xfrm>
            <a:off x="5452806" y="4354376"/>
            <a:ext cx="2468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47D9AF23-9A58-DB74-F91E-AAE8304D8A9E}"/>
              </a:ext>
            </a:extLst>
          </p:cNvPr>
          <p:cNvSpPr txBox="1"/>
          <p:nvPr/>
        </p:nvSpPr>
        <p:spPr>
          <a:xfrm>
            <a:off x="4658242" y="4840023"/>
            <a:ext cx="3802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0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8A24F641-9EB8-41D9-1416-649BF60B35FB}"/>
              </a:ext>
            </a:extLst>
          </p:cNvPr>
          <p:cNvSpPr txBox="1"/>
          <p:nvPr/>
        </p:nvSpPr>
        <p:spPr>
          <a:xfrm>
            <a:off x="2389573" y="3161425"/>
            <a:ext cx="1190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项目概述</a:t>
            </a:r>
            <a:endParaRPr lang="en-US" altLang="zh-CN" sz="2800" b="1" dirty="0">
              <a:solidFill>
                <a:srgbClr val="A9BEC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9806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915444" y="1497406"/>
              <a:ext cx="988555" cy="83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E5094E-4DC7-A74A-BD5A-410CD3E8B569}"/>
              </a:ext>
            </a:extLst>
          </p:cNvPr>
          <p:cNvGrpSpPr/>
          <p:nvPr/>
        </p:nvGrpSpPr>
        <p:grpSpPr>
          <a:xfrm>
            <a:off x="4514999" y="1988840"/>
            <a:ext cx="1440160" cy="1440160"/>
            <a:chOff x="4066364" y="1514966"/>
            <a:chExt cx="1757290" cy="1757290"/>
          </a:xfrm>
        </p:grpSpPr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2F9C0362-223D-C409-F67B-2A03DF4E915D}"/>
                </a:ext>
              </a:extLst>
            </p:cNvPr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4C73B9C5-80A5-E9BA-E1CB-34B0D6B9F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rgbClr val="4F7E8F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848C196-74BB-ADC1-4449-4A88B914D501}"/>
                </a:ext>
              </a:extLst>
            </p:cNvPr>
            <p:cNvSpPr txBox="1"/>
            <p:nvPr/>
          </p:nvSpPr>
          <p:spPr>
            <a:xfrm>
              <a:off x="4613791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5876525-0717-5205-4C56-0E8FE93B3D40}"/>
              </a:ext>
            </a:extLst>
          </p:cNvPr>
          <p:cNvGrpSpPr/>
          <p:nvPr/>
        </p:nvGrpSpPr>
        <p:grpSpPr>
          <a:xfrm>
            <a:off x="6191068" y="1988840"/>
            <a:ext cx="1440160" cy="1440160"/>
            <a:chOff x="6027167" y="1514966"/>
            <a:chExt cx="1757290" cy="1757290"/>
          </a:xfrm>
        </p:grpSpPr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id="{575772A7-85CB-1669-0753-8E869E007AE0}"/>
                </a:ext>
              </a:extLst>
            </p:cNvPr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EB719571-27EF-04D7-F29B-E30D4579D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4776CEC-14E6-FF1D-4C3C-E40EEE8F56D9}"/>
                </a:ext>
              </a:extLst>
            </p:cNvPr>
            <p:cNvSpPr txBox="1"/>
            <p:nvPr/>
          </p:nvSpPr>
          <p:spPr>
            <a:xfrm>
              <a:off x="6602838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B2FD513-6FF0-7EA3-C7CA-E448E39060D1}"/>
              </a:ext>
            </a:extLst>
          </p:cNvPr>
          <p:cNvGrpSpPr/>
          <p:nvPr/>
        </p:nvGrpSpPr>
        <p:grpSpPr>
          <a:xfrm>
            <a:off x="4514999" y="3662721"/>
            <a:ext cx="1440160" cy="1440160"/>
            <a:chOff x="4066364" y="3439143"/>
            <a:chExt cx="1757290" cy="1757290"/>
          </a:xfrm>
        </p:grpSpPr>
        <p:sp>
          <p:nvSpPr>
            <p:cNvPr id="13" name="泪滴形 12">
              <a:extLst>
                <a:ext uri="{FF2B5EF4-FFF2-40B4-BE49-F238E27FC236}">
                  <a16:creationId xmlns:a16="http://schemas.microsoft.com/office/drawing/2014/main" id="{8D16827A-40C2-C481-EE7C-6B4B1CD6DBD0}"/>
                </a:ext>
              </a:extLst>
            </p:cNvPr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5F81ADF9-4EA9-DB28-AC5A-121796A22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rgbClr val="4F7E8F"/>
            </a:solidFill>
            <a:ln w="25400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A99CAA4-EC73-E6B5-CCE5-4064D850F6C0}"/>
                </a:ext>
              </a:extLst>
            </p:cNvPr>
            <p:cNvSpPr txBox="1"/>
            <p:nvPr/>
          </p:nvSpPr>
          <p:spPr>
            <a:xfrm>
              <a:off x="4600838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D1AF1B0-BF19-57D1-076D-B1C297657EAD}"/>
              </a:ext>
            </a:extLst>
          </p:cNvPr>
          <p:cNvGrpSpPr/>
          <p:nvPr/>
        </p:nvGrpSpPr>
        <p:grpSpPr>
          <a:xfrm>
            <a:off x="6191068" y="3662721"/>
            <a:ext cx="1440160" cy="1440160"/>
            <a:chOff x="6027167" y="3439143"/>
            <a:chExt cx="1757290" cy="1757290"/>
          </a:xfrm>
        </p:grpSpPr>
        <p:sp>
          <p:nvSpPr>
            <p:cNvPr id="18" name="泪滴形 17">
              <a:extLst>
                <a:ext uri="{FF2B5EF4-FFF2-40B4-BE49-F238E27FC236}">
                  <a16:creationId xmlns:a16="http://schemas.microsoft.com/office/drawing/2014/main" id="{CF3F213D-A86B-4C81-70F2-0EC968CBA573}"/>
                </a:ext>
              </a:extLst>
            </p:cNvPr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AA28C41F-5D3C-FAA5-77B3-11AC7FE79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rgbClr val="4F7E8F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19624F-8FA9-CA12-EC5C-CB0E7B542731}"/>
                </a:ext>
              </a:extLst>
            </p:cNvPr>
            <p:cNvSpPr txBox="1"/>
            <p:nvPr/>
          </p:nvSpPr>
          <p:spPr>
            <a:xfrm>
              <a:off x="6593735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DE6EDF4-0728-1326-0237-58EFCE761583}"/>
              </a:ext>
            </a:extLst>
          </p:cNvPr>
          <p:cNvGrpSpPr/>
          <p:nvPr/>
        </p:nvGrpSpPr>
        <p:grpSpPr>
          <a:xfrm>
            <a:off x="7752644" y="1979216"/>
            <a:ext cx="2215540" cy="1064488"/>
            <a:chOff x="558800" y="4414114"/>
            <a:chExt cx="2215540" cy="106448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0C7430D-2484-0CA5-41F2-BD15A158BE7C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3869E0-79E9-D25A-79FE-0048CCE8A5E3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71AED50-F3CB-7FE8-C975-F3FC4BA63314}"/>
              </a:ext>
            </a:extLst>
          </p:cNvPr>
          <p:cNvGrpSpPr/>
          <p:nvPr/>
        </p:nvGrpSpPr>
        <p:grpSpPr>
          <a:xfrm>
            <a:off x="2193739" y="1979216"/>
            <a:ext cx="2215540" cy="1064488"/>
            <a:chOff x="558800" y="4414114"/>
            <a:chExt cx="2215540" cy="106448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D39880E-957F-5444-200C-76911DD7363C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0EF824-2F61-F232-29AC-31CFCC29DE40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480FE54-A1BC-64BE-86B4-C44FA67BC747}"/>
              </a:ext>
            </a:extLst>
          </p:cNvPr>
          <p:cNvGrpSpPr/>
          <p:nvPr/>
        </p:nvGrpSpPr>
        <p:grpSpPr>
          <a:xfrm>
            <a:off x="7752644" y="4063081"/>
            <a:ext cx="2215540" cy="1064488"/>
            <a:chOff x="558800" y="4414114"/>
            <a:chExt cx="2215540" cy="106448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1916101-06FB-8C62-AD45-CCAC4646437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936BB1F-9899-D289-0107-59FBACF56FB1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F28F8B8-77BF-5D7F-0A22-F772EDB39074}"/>
              </a:ext>
            </a:extLst>
          </p:cNvPr>
          <p:cNvGrpSpPr/>
          <p:nvPr/>
        </p:nvGrpSpPr>
        <p:grpSpPr>
          <a:xfrm>
            <a:off x="2193739" y="4063081"/>
            <a:ext cx="2215540" cy="1064488"/>
            <a:chOff x="558800" y="4414114"/>
            <a:chExt cx="2215540" cy="10644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19231AB-4536-3DCB-89EB-87FE09DB8724}"/>
                </a:ext>
              </a:extLst>
            </p:cNvPr>
            <p:cNvSpPr txBox="1"/>
            <p:nvPr/>
          </p:nvSpPr>
          <p:spPr>
            <a:xfrm>
              <a:off x="1207478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72EC4E8-C283-DC88-AAB7-A3531AA19D52}"/>
                </a:ext>
              </a:extLst>
            </p:cNvPr>
            <p:cNvSpPr txBox="1"/>
            <p:nvPr/>
          </p:nvSpPr>
          <p:spPr>
            <a:xfrm>
              <a:off x="558800" y="4680498"/>
              <a:ext cx="221554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683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915444" y="1497406"/>
              <a:ext cx="988555" cy="83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76D6D2E-8A53-10B7-F2E5-522020E82F3A}"/>
              </a:ext>
            </a:extLst>
          </p:cNvPr>
          <p:cNvGrpSpPr/>
          <p:nvPr/>
        </p:nvGrpSpPr>
        <p:grpSpPr>
          <a:xfrm>
            <a:off x="2403086" y="1844824"/>
            <a:ext cx="1967897" cy="1970991"/>
            <a:chOff x="1393278" y="1580877"/>
            <a:chExt cx="2707454" cy="2711710"/>
          </a:xfrm>
        </p:grpSpPr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8CE6BE0A-CBFB-FB29-6B52-1CA76150A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3278" y="1580877"/>
              <a:ext cx="2707454" cy="2711710"/>
            </a:xfrm>
            <a:prstGeom prst="ellipse">
              <a:avLst/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6">
              <a:extLst>
                <a:ext uri="{FF2B5EF4-FFF2-40B4-BE49-F238E27FC236}">
                  <a16:creationId xmlns:a16="http://schemas.microsoft.com/office/drawing/2014/main" id="{664F832D-6C9F-EDC0-EACA-4CD17BD96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164" y="1661762"/>
              <a:ext cx="2545689" cy="2549944"/>
            </a:xfrm>
            <a:prstGeom prst="ellipse">
              <a:avLst/>
            </a:prstGeom>
            <a:noFill/>
            <a:ln w="3175" cap="flat">
              <a:solidFill>
                <a:srgbClr val="FEFEFE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514672-D339-9E35-634D-53E698BC8C41}"/>
              </a:ext>
            </a:extLst>
          </p:cNvPr>
          <p:cNvGrpSpPr/>
          <p:nvPr/>
        </p:nvGrpSpPr>
        <p:grpSpPr>
          <a:xfrm>
            <a:off x="5049234" y="1844823"/>
            <a:ext cx="1964804" cy="1970992"/>
            <a:chOff x="4605018" y="1580876"/>
            <a:chExt cx="2703197" cy="2711712"/>
          </a:xfrm>
        </p:grpSpPr>
        <p:sp>
          <p:nvSpPr>
            <p:cNvPr id="27" name="Oval 7">
              <a:extLst>
                <a:ext uri="{FF2B5EF4-FFF2-40B4-BE49-F238E27FC236}">
                  <a16:creationId xmlns:a16="http://schemas.microsoft.com/office/drawing/2014/main" id="{6DB876C4-47B1-2C97-B3AD-BD114F109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5018" y="1580876"/>
              <a:ext cx="2703197" cy="2711712"/>
            </a:xfrm>
            <a:prstGeom prst="ellipse">
              <a:avLst/>
            </a:prstGeom>
            <a:solidFill>
              <a:schemeClr val="bg1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Oval 8">
              <a:extLst>
                <a:ext uri="{FF2B5EF4-FFF2-40B4-BE49-F238E27FC236}">
                  <a16:creationId xmlns:a16="http://schemas.microsoft.com/office/drawing/2014/main" id="{60C85E82-CC1C-3D99-2D65-F7FB3288E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1644" y="1661761"/>
              <a:ext cx="2545688" cy="2549946"/>
            </a:xfrm>
            <a:prstGeom prst="ellipse">
              <a:avLst/>
            </a:prstGeom>
            <a:noFill/>
            <a:ln w="3175" cap="flat">
              <a:solidFill>
                <a:srgbClr val="4F7E8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73B9058-22A6-A941-DC89-8E2419204485}"/>
              </a:ext>
            </a:extLst>
          </p:cNvPr>
          <p:cNvGrpSpPr/>
          <p:nvPr/>
        </p:nvGrpSpPr>
        <p:grpSpPr>
          <a:xfrm>
            <a:off x="7662763" y="1844823"/>
            <a:ext cx="1964804" cy="1970992"/>
            <a:chOff x="7853261" y="1580876"/>
            <a:chExt cx="2703198" cy="2711712"/>
          </a:xfrm>
        </p:grpSpPr>
        <p:sp>
          <p:nvSpPr>
            <p:cNvPr id="25" name="Oval 9">
              <a:extLst>
                <a:ext uri="{FF2B5EF4-FFF2-40B4-BE49-F238E27FC236}">
                  <a16:creationId xmlns:a16="http://schemas.microsoft.com/office/drawing/2014/main" id="{371A64D4-A2E8-1DAF-BDCD-5CB8E46F1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3261" y="1580876"/>
              <a:ext cx="2703198" cy="2711712"/>
            </a:xfrm>
            <a:prstGeom prst="ellipse">
              <a:avLst/>
            </a:prstGeom>
            <a:solidFill>
              <a:srgbClr val="A9BECB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Oval 10">
              <a:extLst>
                <a:ext uri="{FF2B5EF4-FFF2-40B4-BE49-F238E27FC236}">
                  <a16:creationId xmlns:a16="http://schemas.microsoft.com/office/drawing/2014/main" id="{12573EF1-7F4E-DBAD-DBBB-F153038F8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4146" y="1661761"/>
              <a:ext cx="2541432" cy="2549946"/>
            </a:xfrm>
            <a:prstGeom prst="ellipse">
              <a:avLst/>
            </a:prstGeom>
            <a:noFill/>
            <a:ln w="3175" cap="flat">
              <a:solidFill>
                <a:srgbClr val="FEFEFE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FCD6C3-E529-545E-625B-A4D6BCC29810}"/>
              </a:ext>
            </a:extLst>
          </p:cNvPr>
          <p:cNvGrpSpPr/>
          <p:nvPr/>
        </p:nvGrpSpPr>
        <p:grpSpPr>
          <a:xfrm>
            <a:off x="4154959" y="2789593"/>
            <a:ext cx="1130719" cy="105202"/>
            <a:chOff x="2929691" y="2127825"/>
            <a:chExt cx="900366" cy="126498"/>
          </a:xfrm>
        </p:grpSpPr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444BE9A0-7461-0E1F-BE9F-07D1F442C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691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14">
              <a:extLst>
                <a:ext uri="{FF2B5EF4-FFF2-40B4-BE49-F238E27FC236}">
                  <a16:creationId xmlns:a16="http://schemas.microsoft.com/office/drawing/2014/main" id="{E8428DBF-7BC8-B229-F878-4DB3A27F9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559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5C1F3228-00DC-64B9-316B-B6B41A9AB34C}"/>
                </a:ext>
              </a:extLst>
            </p:cNvPr>
            <p:cNvSpPr/>
            <p:nvPr/>
          </p:nvSpPr>
          <p:spPr bwMode="auto">
            <a:xfrm>
              <a:off x="2974337" y="2165030"/>
              <a:ext cx="807354" cy="55809"/>
            </a:xfrm>
            <a:custGeom>
              <a:avLst/>
              <a:gdLst>
                <a:gd name="T0" fmla="*/ 47 w 958"/>
                <a:gd name="T1" fmla="*/ 0 h 66"/>
                <a:gd name="T2" fmla="*/ 913 w 958"/>
                <a:gd name="T3" fmla="*/ 0 h 66"/>
                <a:gd name="T4" fmla="*/ 913 w 958"/>
                <a:gd name="T5" fmla="*/ 66 h 66"/>
                <a:gd name="T6" fmla="*/ 47 w 958"/>
                <a:gd name="T7" fmla="*/ 66 h 66"/>
                <a:gd name="T8" fmla="*/ 47 w 95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66">
                  <a:moveTo>
                    <a:pt x="47" y="0"/>
                  </a:moveTo>
                  <a:cubicBezTo>
                    <a:pt x="335" y="0"/>
                    <a:pt x="624" y="0"/>
                    <a:pt x="913" y="0"/>
                  </a:cubicBezTo>
                  <a:cubicBezTo>
                    <a:pt x="957" y="2"/>
                    <a:pt x="958" y="63"/>
                    <a:pt x="913" y="66"/>
                  </a:cubicBezTo>
                  <a:cubicBezTo>
                    <a:pt x="624" y="66"/>
                    <a:pt x="335" y="66"/>
                    <a:pt x="47" y="66"/>
                  </a:cubicBezTo>
                  <a:cubicBezTo>
                    <a:pt x="0" y="63"/>
                    <a:pt x="2" y="2"/>
                    <a:pt x="47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AFFD25-D7F4-52D7-6682-4F362A33B61A}"/>
              </a:ext>
            </a:extLst>
          </p:cNvPr>
          <p:cNvGrpSpPr/>
          <p:nvPr/>
        </p:nvGrpSpPr>
        <p:grpSpPr>
          <a:xfrm>
            <a:off x="6768656" y="2789593"/>
            <a:ext cx="1130719" cy="105202"/>
            <a:chOff x="5627069" y="2127825"/>
            <a:chExt cx="900366" cy="126498"/>
          </a:xfrm>
        </p:grpSpPr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BD8037D5-AA37-2A41-5768-5079D55F2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7069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17">
              <a:extLst>
                <a:ext uri="{FF2B5EF4-FFF2-40B4-BE49-F238E27FC236}">
                  <a16:creationId xmlns:a16="http://schemas.microsoft.com/office/drawing/2014/main" id="{D5DD3E7E-9480-D2B3-1AB6-25A6B6B91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0937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7565F574-AAF1-2CBE-DFD0-6136962E4163}"/>
                </a:ext>
              </a:extLst>
            </p:cNvPr>
            <p:cNvSpPr/>
            <p:nvPr/>
          </p:nvSpPr>
          <p:spPr bwMode="auto">
            <a:xfrm>
              <a:off x="5671715" y="2165030"/>
              <a:ext cx="807354" cy="55809"/>
            </a:xfrm>
            <a:custGeom>
              <a:avLst/>
              <a:gdLst>
                <a:gd name="T0" fmla="*/ 46 w 957"/>
                <a:gd name="T1" fmla="*/ 0 h 66"/>
                <a:gd name="T2" fmla="*/ 912 w 957"/>
                <a:gd name="T3" fmla="*/ 0 h 66"/>
                <a:gd name="T4" fmla="*/ 912 w 957"/>
                <a:gd name="T5" fmla="*/ 66 h 66"/>
                <a:gd name="T6" fmla="*/ 46 w 957"/>
                <a:gd name="T7" fmla="*/ 66 h 66"/>
                <a:gd name="T8" fmla="*/ 46 w 95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66">
                  <a:moveTo>
                    <a:pt x="46" y="0"/>
                  </a:moveTo>
                  <a:cubicBezTo>
                    <a:pt x="335" y="0"/>
                    <a:pt x="624" y="0"/>
                    <a:pt x="912" y="0"/>
                  </a:cubicBezTo>
                  <a:cubicBezTo>
                    <a:pt x="957" y="2"/>
                    <a:pt x="957" y="63"/>
                    <a:pt x="912" y="66"/>
                  </a:cubicBezTo>
                  <a:cubicBezTo>
                    <a:pt x="624" y="66"/>
                    <a:pt x="335" y="66"/>
                    <a:pt x="46" y="66"/>
                  </a:cubicBezTo>
                  <a:cubicBezTo>
                    <a:pt x="0" y="63"/>
                    <a:pt x="1" y="2"/>
                    <a:pt x="46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628AA971-2AE2-A2B9-CD10-DB2671560CBC}"/>
              </a:ext>
            </a:extLst>
          </p:cNvPr>
          <p:cNvSpPr/>
          <p:nvPr/>
        </p:nvSpPr>
        <p:spPr>
          <a:xfrm>
            <a:off x="2761086" y="2890573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9C0578-905D-6CBE-A4CE-CF5B4FE90300}"/>
              </a:ext>
            </a:extLst>
          </p:cNvPr>
          <p:cNvSpPr txBox="1"/>
          <p:nvPr/>
        </p:nvSpPr>
        <p:spPr>
          <a:xfrm>
            <a:off x="2986760" y="2265008"/>
            <a:ext cx="829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621FF29-DFDF-B74E-0056-EDC833F93291}"/>
              </a:ext>
            </a:extLst>
          </p:cNvPr>
          <p:cNvSpPr/>
          <p:nvPr/>
        </p:nvSpPr>
        <p:spPr>
          <a:xfrm>
            <a:off x="5405115" y="2890573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A9BECB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DFEB275-45AC-B448-CD08-1E0DE857EB72}"/>
              </a:ext>
            </a:extLst>
          </p:cNvPr>
          <p:cNvSpPr txBox="1"/>
          <p:nvPr/>
        </p:nvSpPr>
        <p:spPr>
          <a:xfrm>
            <a:off x="5630789" y="2265008"/>
            <a:ext cx="829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olidFill>
                  <a:srgbClr val="A9BECB"/>
                </a:solidFill>
                <a:sym typeface="+mn-lt"/>
              </a:rPr>
              <a:t>02</a:t>
            </a:r>
            <a:endParaRPr lang="zh-CN" altLang="en-US" dirty="0">
              <a:solidFill>
                <a:srgbClr val="A9BECB"/>
              </a:solidFill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ADBC211-7306-6557-CE8E-FC8567C14735}"/>
              </a:ext>
            </a:extLst>
          </p:cNvPr>
          <p:cNvSpPr/>
          <p:nvPr/>
        </p:nvSpPr>
        <p:spPr>
          <a:xfrm>
            <a:off x="8049144" y="2890573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578C50E-EEF5-1BEB-AF24-BEB8F9F03597}"/>
              </a:ext>
            </a:extLst>
          </p:cNvPr>
          <p:cNvSpPr txBox="1"/>
          <p:nvPr/>
        </p:nvSpPr>
        <p:spPr>
          <a:xfrm>
            <a:off x="8274818" y="2265008"/>
            <a:ext cx="829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0BE6AAB-CED0-1A82-2CB6-9B9C2252BABF}"/>
              </a:ext>
            </a:extLst>
          </p:cNvPr>
          <p:cNvSpPr txBox="1"/>
          <p:nvPr/>
        </p:nvSpPr>
        <p:spPr>
          <a:xfrm>
            <a:off x="1896401" y="4185308"/>
            <a:ext cx="845124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9BECB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5EA1D68-C47C-95AE-26DD-49471F9C8F50}"/>
              </a:ext>
            </a:extLst>
          </p:cNvPr>
          <p:cNvSpPr txBox="1"/>
          <p:nvPr/>
        </p:nvSpPr>
        <p:spPr>
          <a:xfrm>
            <a:off x="1896401" y="5053924"/>
            <a:ext cx="845124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9BECB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89442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5BBD16-1A47-B0BD-49FB-202D68095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6"/>
          <a:stretch/>
        </p:blipFill>
        <p:spPr>
          <a:xfrm>
            <a:off x="0" y="2820834"/>
            <a:ext cx="12198350" cy="40371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4676EFC-82C3-D8CF-9A1C-3EE88E38F2E8}"/>
              </a:ext>
            </a:extLst>
          </p:cNvPr>
          <p:cNvSpPr/>
          <p:nvPr/>
        </p:nvSpPr>
        <p:spPr bwMode="auto">
          <a:xfrm>
            <a:off x="480964" y="1158234"/>
            <a:ext cx="11233248" cy="3892983"/>
          </a:xfrm>
          <a:prstGeom prst="rect">
            <a:avLst/>
          </a:prstGeom>
          <a:solidFill>
            <a:srgbClr val="4F7E8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139700" dir="2700000" algn="tl" rotWithShape="0">
              <a:prstClr val="black">
                <a:alpha val="3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4A388F2-851D-8FAC-9841-70DC48E4571F}"/>
              </a:ext>
            </a:extLst>
          </p:cNvPr>
          <p:cNvSpPr/>
          <p:nvPr/>
        </p:nvSpPr>
        <p:spPr bwMode="auto">
          <a:xfrm rot="10800000">
            <a:off x="8266300" y="5051217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4F7E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2B9AD7C-3956-27F8-68A7-1C794385996A}"/>
              </a:ext>
            </a:extLst>
          </p:cNvPr>
          <p:cNvSpPr/>
          <p:nvPr/>
        </p:nvSpPr>
        <p:spPr bwMode="auto">
          <a:xfrm>
            <a:off x="476973" y="692696"/>
            <a:ext cx="3447912" cy="466013"/>
          </a:xfrm>
          <a:prstGeom prst="trapezoid">
            <a:avLst>
              <a:gd name="adj" fmla="val 56428"/>
            </a:avLst>
          </a:prstGeom>
          <a:solidFill>
            <a:srgbClr val="3757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774965-FE25-41B3-D806-04904D84DF68}"/>
              </a:ext>
            </a:extLst>
          </p:cNvPr>
          <p:cNvSpPr/>
          <p:nvPr/>
        </p:nvSpPr>
        <p:spPr bwMode="auto">
          <a:xfrm>
            <a:off x="4295801" y="2592044"/>
            <a:ext cx="3603574" cy="707886"/>
          </a:xfrm>
          <a:prstGeom prst="roundRect">
            <a:avLst>
              <a:gd name="adj" fmla="val 0"/>
            </a:avLst>
          </a:prstGeom>
          <a:solidFill>
            <a:srgbClr val="A9BE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76200" dir="2700000" algn="tl" rotWithShape="0">
              <a:prstClr val="black">
                <a:alpha val="14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23F082-AA7C-16CE-0232-FCD36B03A7E7}"/>
              </a:ext>
            </a:extLst>
          </p:cNvPr>
          <p:cNvGrpSpPr/>
          <p:nvPr/>
        </p:nvGrpSpPr>
        <p:grpSpPr>
          <a:xfrm>
            <a:off x="5582543" y="1778947"/>
            <a:ext cx="1030089" cy="891531"/>
            <a:chOff x="2570783" y="1379775"/>
            <a:chExt cx="1640610" cy="1419928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3B08818-D060-A11D-3525-890325A443E6}"/>
                </a:ext>
              </a:extLst>
            </p:cNvPr>
            <p:cNvSpPr/>
            <p:nvPr/>
          </p:nvSpPr>
          <p:spPr bwMode="auto">
            <a:xfrm>
              <a:off x="2570783" y="1379775"/>
              <a:ext cx="1640610" cy="141992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0B796D-8DAD-1E3A-8DE6-1774221BF572}"/>
                </a:ext>
              </a:extLst>
            </p:cNvPr>
            <p:cNvSpPr txBox="1"/>
            <p:nvPr/>
          </p:nvSpPr>
          <p:spPr>
            <a:xfrm>
              <a:off x="2741672" y="1528578"/>
              <a:ext cx="1289817" cy="1127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F56B68F-18DE-0712-2E78-0BECB671DFDD}"/>
              </a:ext>
            </a:extLst>
          </p:cNvPr>
          <p:cNvSpPr txBox="1"/>
          <p:nvPr/>
        </p:nvSpPr>
        <p:spPr>
          <a:xfrm>
            <a:off x="5399320" y="27089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1B36CE-9B28-DE9E-4BE2-96C76D58A0DB}"/>
              </a:ext>
            </a:extLst>
          </p:cNvPr>
          <p:cNvSpPr txBox="1"/>
          <p:nvPr/>
        </p:nvSpPr>
        <p:spPr>
          <a:xfrm>
            <a:off x="3637484" y="3558071"/>
            <a:ext cx="492020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1660105-7AE7-7D1F-12A9-98FBD19991C1}"/>
              </a:ext>
            </a:extLst>
          </p:cNvPr>
          <p:cNvSpPr/>
          <p:nvPr/>
        </p:nvSpPr>
        <p:spPr bwMode="auto">
          <a:xfrm>
            <a:off x="7109362" y="1436151"/>
            <a:ext cx="419692" cy="36323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4590288E-3521-D839-D1C2-5B8491CDAF06}"/>
              </a:ext>
            </a:extLst>
          </p:cNvPr>
          <p:cNvSpPr/>
          <p:nvPr/>
        </p:nvSpPr>
        <p:spPr bwMode="auto">
          <a:xfrm>
            <a:off x="6738148" y="1712258"/>
            <a:ext cx="742428" cy="642562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21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BC462540-B2D9-E003-F1F4-5D129BE15657}"/>
              </a:ext>
            </a:extLst>
          </p:cNvPr>
          <p:cNvSpPr/>
          <p:nvPr/>
        </p:nvSpPr>
        <p:spPr bwMode="auto">
          <a:xfrm>
            <a:off x="7757958" y="1901135"/>
            <a:ext cx="203582" cy="176198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82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CC90D78A-24BA-81D1-41CE-3B7E3A394A77}"/>
              </a:ext>
            </a:extLst>
          </p:cNvPr>
          <p:cNvSpPr/>
          <p:nvPr/>
        </p:nvSpPr>
        <p:spPr bwMode="auto">
          <a:xfrm>
            <a:off x="7924370" y="1476342"/>
            <a:ext cx="302419" cy="261740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>
              <a:alpha val="17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2914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2600E5-BBCE-5F15-DE9F-EB21AD457010}"/>
              </a:ext>
            </a:extLst>
          </p:cNvPr>
          <p:cNvSpPr txBox="1"/>
          <p:nvPr/>
        </p:nvSpPr>
        <p:spPr>
          <a:xfrm>
            <a:off x="1467907" y="49145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项目展示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927714-32BC-6861-44D3-8DBFC95E6A05}"/>
              </a:ext>
            </a:extLst>
          </p:cNvPr>
          <p:cNvGrpSpPr/>
          <p:nvPr/>
        </p:nvGrpSpPr>
        <p:grpSpPr>
          <a:xfrm>
            <a:off x="645341" y="431598"/>
            <a:ext cx="676756" cy="585724"/>
            <a:chOff x="2670084" y="1465719"/>
            <a:chExt cx="1442010" cy="124804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E4D8E4F-C053-2895-A0F7-58E8FEB32029}"/>
                </a:ext>
              </a:extLst>
            </p:cNvPr>
            <p:cNvSpPr/>
            <p:nvPr/>
          </p:nvSpPr>
          <p:spPr bwMode="auto">
            <a:xfrm>
              <a:off x="2670084" y="1465719"/>
              <a:ext cx="1442010" cy="1248041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4F7E8F"/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77800" dist="1016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5E8D36-A716-93E2-6095-C757901E18E7}"/>
                </a:ext>
              </a:extLst>
            </p:cNvPr>
            <p:cNvSpPr txBox="1"/>
            <p:nvPr/>
          </p:nvSpPr>
          <p:spPr>
            <a:xfrm>
              <a:off x="2748454" y="1497406"/>
              <a:ext cx="1322534" cy="111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4F5466F5-68F3-E401-02BC-42966A06FFAD}"/>
              </a:ext>
            </a:extLst>
          </p:cNvPr>
          <p:cNvSpPr/>
          <p:nvPr/>
        </p:nvSpPr>
        <p:spPr bwMode="auto">
          <a:xfrm>
            <a:off x="1175743" y="1628800"/>
            <a:ext cx="4667962" cy="4040063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177800" dist="101600" dir="2700000" algn="tl" rotWithShape="0">
              <a:prstClr val="black">
                <a:alpha val="1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A780DA4-3050-EEB6-FE4B-6E48CC20ADAD}"/>
              </a:ext>
            </a:extLst>
          </p:cNvPr>
          <p:cNvSpPr/>
          <p:nvPr/>
        </p:nvSpPr>
        <p:spPr bwMode="auto">
          <a:xfrm>
            <a:off x="5339182" y="1783649"/>
            <a:ext cx="938027" cy="811851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BA26570-C7B2-7B4B-D677-72F9B2362DA5}"/>
              </a:ext>
            </a:extLst>
          </p:cNvPr>
          <p:cNvGrpSpPr/>
          <p:nvPr/>
        </p:nvGrpSpPr>
        <p:grpSpPr>
          <a:xfrm>
            <a:off x="558484" y="1564597"/>
            <a:ext cx="1488641" cy="918669"/>
            <a:chOff x="6738148" y="1436151"/>
            <a:chExt cx="1488641" cy="918669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C990D9D-71D2-C609-04BE-90B8D0FCDCBB}"/>
                </a:ext>
              </a:extLst>
            </p:cNvPr>
            <p:cNvSpPr/>
            <p:nvPr/>
          </p:nvSpPr>
          <p:spPr bwMode="auto">
            <a:xfrm>
              <a:off x="7109362" y="1436151"/>
              <a:ext cx="419692" cy="36323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7A14BFA9-5466-A16D-823E-502FAFB22CDC}"/>
                </a:ext>
              </a:extLst>
            </p:cNvPr>
            <p:cNvSpPr/>
            <p:nvPr/>
          </p:nvSpPr>
          <p:spPr bwMode="auto">
            <a:xfrm>
              <a:off x="6738148" y="1712258"/>
              <a:ext cx="742428" cy="642562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21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CCA714E-9BAD-B9F9-2221-13F361501363}"/>
                </a:ext>
              </a:extLst>
            </p:cNvPr>
            <p:cNvSpPr/>
            <p:nvPr/>
          </p:nvSpPr>
          <p:spPr bwMode="auto">
            <a:xfrm>
              <a:off x="7757958" y="1901135"/>
              <a:ext cx="203582" cy="176198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82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19C5CCE-09B5-C96A-98AC-4ECDCFAC0AC0}"/>
                </a:ext>
              </a:extLst>
            </p:cNvPr>
            <p:cNvSpPr/>
            <p:nvPr/>
          </p:nvSpPr>
          <p:spPr bwMode="auto">
            <a:xfrm>
              <a:off x="7924370" y="1476342"/>
              <a:ext cx="302419" cy="261740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A9BECB">
                <a:alpha val="17000"/>
              </a:srgbClr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D18C565-724D-9127-E7BC-C908857B0874}"/>
              </a:ext>
            </a:extLst>
          </p:cNvPr>
          <p:cNvGrpSpPr/>
          <p:nvPr/>
        </p:nvGrpSpPr>
        <p:grpSpPr>
          <a:xfrm>
            <a:off x="6354647" y="1783649"/>
            <a:ext cx="4275360" cy="822114"/>
            <a:chOff x="558800" y="4414114"/>
            <a:chExt cx="4275360" cy="82211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CB72B70-5204-0051-9B46-D75999271173}"/>
                </a:ext>
              </a:extLst>
            </p:cNvPr>
            <p:cNvSpPr txBox="1"/>
            <p:nvPr/>
          </p:nvSpPr>
          <p:spPr>
            <a:xfrm>
              <a:off x="558800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34B5741-CE09-A85E-15EE-B86B56868969}"/>
                </a:ext>
              </a:extLst>
            </p:cNvPr>
            <p:cNvSpPr txBox="1"/>
            <p:nvPr/>
          </p:nvSpPr>
          <p:spPr>
            <a:xfrm>
              <a:off x="558800" y="4680498"/>
              <a:ext cx="427536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rgbClr val="A9BECB"/>
                  </a:solidFill>
                  <a:latin typeface="+mj-ea"/>
                  <a:ea typeface="+mj-ea"/>
                </a:rPr>
                <a:t>... ...</a:t>
              </a:r>
              <a:endParaRPr lang="zh-CN" altLang="en-US" sz="1050" dirty="0">
                <a:solidFill>
                  <a:srgbClr val="A9BEC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C9E73DA-8F95-7316-9214-966A6CEC5B2E}"/>
              </a:ext>
            </a:extLst>
          </p:cNvPr>
          <p:cNvSpPr txBox="1"/>
          <p:nvPr/>
        </p:nvSpPr>
        <p:spPr>
          <a:xfrm>
            <a:off x="5512829" y="1927835"/>
            <a:ext cx="620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9DB78571-3741-CC75-48F0-BC67494FEE22}"/>
              </a:ext>
            </a:extLst>
          </p:cNvPr>
          <p:cNvSpPr/>
          <p:nvPr/>
        </p:nvSpPr>
        <p:spPr bwMode="auto">
          <a:xfrm>
            <a:off x="5652073" y="3247450"/>
            <a:ext cx="938027" cy="811851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chemeClr val="bg1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89090D2-0B69-A790-2478-2AEF82729BA3}"/>
              </a:ext>
            </a:extLst>
          </p:cNvPr>
          <p:cNvGrpSpPr/>
          <p:nvPr/>
        </p:nvGrpSpPr>
        <p:grpSpPr>
          <a:xfrm>
            <a:off x="6667538" y="3247450"/>
            <a:ext cx="4275360" cy="822114"/>
            <a:chOff x="558800" y="4414114"/>
            <a:chExt cx="4275360" cy="82211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5DDF7A-147B-D6BC-7300-6B7570B036B1}"/>
                </a:ext>
              </a:extLst>
            </p:cNvPr>
            <p:cNvSpPr txBox="1"/>
            <p:nvPr/>
          </p:nvSpPr>
          <p:spPr>
            <a:xfrm>
              <a:off x="558800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E6B580-939C-F6C9-D2DF-F45986578B49}"/>
                </a:ext>
              </a:extLst>
            </p:cNvPr>
            <p:cNvSpPr txBox="1"/>
            <p:nvPr/>
          </p:nvSpPr>
          <p:spPr>
            <a:xfrm>
              <a:off x="558800" y="4680498"/>
              <a:ext cx="427536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rgbClr val="A9BECB"/>
                  </a:solidFill>
                  <a:latin typeface="+mj-ea"/>
                  <a:ea typeface="+mj-ea"/>
                </a:rPr>
                <a:t>... ...</a:t>
              </a:r>
              <a:endParaRPr lang="zh-CN" altLang="en-US" sz="1050" dirty="0">
                <a:solidFill>
                  <a:srgbClr val="A9BEC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2C851E2-6F7F-1369-E4D5-8CB043BFD1A9}"/>
              </a:ext>
            </a:extLst>
          </p:cNvPr>
          <p:cNvSpPr txBox="1"/>
          <p:nvPr/>
        </p:nvSpPr>
        <p:spPr>
          <a:xfrm>
            <a:off x="5825720" y="3391636"/>
            <a:ext cx="620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9BEC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800" dirty="0">
              <a:solidFill>
                <a:srgbClr val="A9BECB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23600DA7-5CD3-BC91-8C72-BE2715B0E435}"/>
              </a:ext>
            </a:extLst>
          </p:cNvPr>
          <p:cNvSpPr/>
          <p:nvPr/>
        </p:nvSpPr>
        <p:spPr bwMode="auto">
          <a:xfrm>
            <a:off x="5339182" y="4758713"/>
            <a:ext cx="938027" cy="811851"/>
          </a:xfrm>
          <a:custGeom>
            <a:avLst/>
            <a:gdLst>
              <a:gd name="T0" fmla="*/ 2143 w 2858"/>
              <a:gd name="T1" fmla="*/ 0 h 2475"/>
              <a:gd name="T2" fmla="*/ 2501 w 2858"/>
              <a:gd name="T3" fmla="*/ 619 h 2475"/>
              <a:gd name="T4" fmla="*/ 2858 w 2858"/>
              <a:gd name="T5" fmla="*/ 1238 h 2475"/>
              <a:gd name="T6" fmla="*/ 2501 w 2858"/>
              <a:gd name="T7" fmla="*/ 1856 h 2475"/>
              <a:gd name="T8" fmla="*/ 2143 w 2858"/>
              <a:gd name="T9" fmla="*/ 2475 h 2475"/>
              <a:gd name="T10" fmla="*/ 1429 w 2858"/>
              <a:gd name="T11" fmla="*/ 2475 h 2475"/>
              <a:gd name="T12" fmla="*/ 714 w 2858"/>
              <a:gd name="T13" fmla="*/ 2475 h 2475"/>
              <a:gd name="T14" fmla="*/ 357 w 2858"/>
              <a:gd name="T15" fmla="*/ 1856 h 2475"/>
              <a:gd name="T16" fmla="*/ 0 w 2858"/>
              <a:gd name="T17" fmla="*/ 1238 h 2475"/>
              <a:gd name="T18" fmla="*/ 357 w 2858"/>
              <a:gd name="T19" fmla="*/ 619 h 2475"/>
              <a:gd name="T20" fmla="*/ 714 w 2858"/>
              <a:gd name="T21" fmla="*/ 0 h 2475"/>
              <a:gd name="T22" fmla="*/ 1429 w 2858"/>
              <a:gd name="T23" fmla="*/ 0 h 2475"/>
              <a:gd name="T24" fmla="*/ 2143 w 2858"/>
              <a:gd name="T25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8" h="2475">
                <a:moveTo>
                  <a:pt x="2143" y="0"/>
                </a:moveTo>
                <a:lnTo>
                  <a:pt x="2501" y="619"/>
                </a:lnTo>
                <a:lnTo>
                  <a:pt x="2858" y="1238"/>
                </a:lnTo>
                <a:lnTo>
                  <a:pt x="2501" y="1856"/>
                </a:lnTo>
                <a:lnTo>
                  <a:pt x="2143" y="2475"/>
                </a:lnTo>
                <a:lnTo>
                  <a:pt x="1429" y="2475"/>
                </a:lnTo>
                <a:lnTo>
                  <a:pt x="714" y="2475"/>
                </a:lnTo>
                <a:lnTo>
                  <a:pt x="357" y="1856"/>
                </a:lnTo>
                <a:lnTo>
                  <a:pt x="0" y="1238"/>
                </a:lnTo>
                <a:lnTo>
                  <a:pt x="357" y="619"/>
                </a:lnTo>
                <a:lnTo>
                  <a:pt x="714" y="0"/>
                </a:lnTo>
                <a:lnTo>
                  <a:pt x="1429" y="0"/>
                </a:lnTo>
                <a:lnTo>
                  <a:pt x="2143" y="0"/>
                </a:lnTo>
                <a:close/>
              </a:path>
            </a:pathLst>
          </a:custGeom>
          <a:solidFill>
            <a:srgbClr val="A9BECB"/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22CB807-69B5-9922-171C-D32DAA645356}"/>
              </a:ext>
            </a:extLst>
          </p:cNvPr>
          <p:cNvGrpSpPr/>
          <p:nvPr/>
        </p:nvGrpSpPr>
        <p:grpSpPr>
          <a:xfrm>
            <a:off x="6354647" y="4758713"/>
            <a:ext cx="4275360" cy="822114"/>
            <a:chOff x="558800" y="4414114"/>
            <a:chExt cx="4275360" cy="82211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0747A06-63D5-17F6-F1EA-C471B010F1BA}"/>
                </a:ext>
              </a:extLst>
            </p:cNvPr>
            <p:cNvSpPr txBox="1"/>
            <p:nvPr/>
          </p:nvSpPr>
          <p:spPr>
            <a:xfrm>
              <a:off x="558800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FB9DF59-EEBD-317D-7956-DEB84BD906B0}"/>
                </a:ext>
              </a:extLst>
            </p:cNvPr>
            <p:cNvSpPr txBox="1"/>
            <p:nvPr/>
          </p:nvSpPr>
          <p:spPr>
            <a:xfrm>
              <a:off x="558800" y="4680498"/>
              <a:ext cx="427536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A9BECB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rgbClr val="A9BECB"/>
                  </a:solidFill>
                  <a:latin typeface="+mj-ea"/>
                  <a:ea typeface="+mj-ea"/>
                </a:rPr>
                <a:t>... ...</a:t>
              </a:r>
              <a:endParaRPr lang="zh-CN" altLang="en-US" sz="1050" dirty="0">
                <a:solidFill>
                  <a:srgbClr val="A9BEC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6B73B3C-AB71-C2CF-1799-35BD9D8FFC2C}"/>
              </a:ext>
            </a:extLst>
          </p:cNvPr>
          <p:cNvSpPr txBox="1"/>
          <p:nvPr/>
        </p:nvSpPr>
        <p:spPr>
          <a:xfrm>
            <a:off x="5512829" y="4902899"/>
            <a:ext cx="620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713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387D26-BF33-4315-A8B9-E9F661D30D6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PowerPoint 演示文稿"/>
</p:tagLst>
</file>

<file path=ppt/theme/theme1.xml><?xml version="1.0" encoding="utf-8"?>
<a:theme xmlns:a="http://schemas.openxmlformats.org/drawingml/2006/main" name="office">
  <a:themeElements>
    <a:clrScheme name="自定义 4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B48A3"/>
      </a:accent1>
      <a:accent2>
        <a:srgbClr val="4F7E8F"/>
      </a:accent2>
      <a:accent3>
        <a:srgbClr val="2B6EBF"/>
      </a:accent3>
      <a:accent4>
        <a:srgbClr val="423D6A"/>
      </a:accent4>
      <a:accent5>
        <a:srgbClr val="5F5F5F"/>
      </a:accent5>
      <a:accent6>
        <a:srgbClr val="808080"/>
      </a:accent6>
      <a:hlink>
        <a:srgbClr val="4B48A3"/>
      </a:hlink>
      <a:folHlink>
        <a:srgbClr val="BFBFBF"/>
      </a:folHlink>
    </a:clrScheme>
    <a:fontScheme name="gpnbhfsv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2401</Words>
  <Application>Microsoft Office PowerPoint</Application>
  <PresentationFormat>自定义</PresentationFormat>
  <Paragraphs>271</Paragraphs>
  <Slides>24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思源宋体 CN Heavy</vt:lpstr>
      <vt:lpstr>Arial</vt:lpstr>
      <vt:lpstr>Calibri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几何元素商务风工作汇报计划ppt模板</dc:title>
  <dc:creator>51PPT模板网</dc:creator>
  <cp:keywords>www.51pptmoban.com</cp:keywords>
  <dc:description>www.51pptmoban.com</dc:description>
  <cp:lastModifiedBy>Win user</cp:lastModifiedBy>
  <cp:revision>98</cp:revision>
  <dcterms:created xsi:type="dcterms:W3CDTF">2020-03-22T14:26:51Z</dcterms:created>
  <dcterms:modified xsi:type="dcterms:W3CDTF">2022-11-24T12:42:46Z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