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540" r:id="rId2"/>
    <p:sldId id="541" r:id="rId3"/>
    <p:sldId id="542" r:id="rId4"/>
    <p:sldId id="543" r:id="rId5"/>
    <p:sldId id="544" r:id="rId6"/>
    <p:sldId id="545" r:id="rId7"/>
    <p:sldId id="547" r:id="rId8"/>
    <p:sldId id="548" r:id="rId9"/>
    <p:sldId id="549" r:id="rId10"/>
    <p:sldId id="550" r:id="rId11"/>
    <p:sldId id="551" r:id="rId12"/>
    <p:sldId id="552" r:id="rId13"/>
    <p:sldId id="554" r:id="rId14"/>
    <p:sldId id="553" r:id="rId15"/>
    <p:sldId id="555" r:id="rId16"/>
    <p:sldId id="556" r:id="rId17"/>
    <p:sldId id="557" r:id="rId18"/>
    <p:sldId id="559" r:id="rId19"/>
    <p:sldId id="558" r:id="rId20"/>
    <p:sldId id="560" r:id="rId21"/>
    <p:sldId id="561" r:id="rId22"/>
    <p:sldId id="562" r:id="rId23"/>
    <p:sldId id="563" r:id="rId24"/>
    <p:sldId id="546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4343"/>
    <a:srgbClr val="262626"/>
    <a:srgbClr val="787777"/>
    <a:srgbClr val="034E85"/>
    <a:srgbClr val="0E7EB5"/>
    <a:srgbClr val="ADB5BF"/>
    <a:srgbClr val="324565"/>
    <a:srgbClr val="143E6A"/>
    <a:srgbClr val="0B5F84"/>
    <a:srgbClr val="0F7E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6" autoAdjust="0"/>
    <p:restoredTop sz="95845" autoAdjust="0"/>
  </p:normalViewPr>
  <p:slideViewPr>
    <p:cSldViewPr>
      <p:cViewPr>
        <p:scale>
          <a:sx n="75" d="100"/>
          <a:sy n="75" d="100"/>
        </p:scale>
        <p:origin x="1422" y="1026"/>
      </p:cViewPr>
      <p:guideLst>
        <p:guide pos="2880"/>
        <p:guide orient="horz" pos="162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2022/11/24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9235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86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5593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4307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631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0584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3945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4325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2507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310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8616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488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80427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96049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41296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27496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5069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8108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202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3194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11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333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8744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156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52A10B1-1D57-F990-FE64-88B2293003DC}"/>
              </a:ext>
            </a:extLst>
          </p:cNvPr>
          <p:cNvSpPr/>
          <p:nvPr userDrawn="1"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5EF111-A23B-B39D-C58A-FDD4F1BFEA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65" b="-1691"/>
          <a:stretch/>
        </p:blipFill>
        <p:spPr>
          <a:xfrm rot="16200000" flipV="1">
            <a:off x="7100499" y="2644092"/>
            <a:ext cx="1033134" cy="396568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15E443F-D359-61F5-0B8D-1285166FD3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biLevel thresh="75000"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" b="-3349"/>
          <a:stretch/>
        </p:blipFill>
        <p:spPr>
          <a:xfrm rot="16200000">
            <a:off x="510146" y="-510146"/>
            <a:ext cx="1360104" cy="238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7" r:id="rId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397049"/>
            <a:ext cx="5645543" cy="4561325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E5E072B-1BA0-4CAD-A93B-908F0076EACB}"/>
              </a:ext>
            </a:extLst>
          </p:cNvPr>
          <p:cNvSpPr/>
          <p:nvPr/>
        </p:nvSpPr>
        <p:spPr>
          <a:xfrm>
            <a:off x="2716579" y="2243275"/>
            <a:ext cx="46306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灰色水彩总结汇报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4A879FF-E2A9-4E62-8F0D-DCD19BDB5A98}"/>
              </a:ext>
            </a:extLst>
          </p:cNvPr>
          <p:cNvSpPr/>
          <p:nvPr/>
        </p:nvSpPr>
        <p:spPr>
          <a:xfrm>
            <a:off x="3546327" y="1843165"/>
            <a:ext cx="2649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chemeClr val="bg1">
                    <a:lumMod val="95000"/>
                  </a:schemeClr>
                </a:solidFill>
                <a:latin typeface="+mj-lt"/>
                <a:ea typeface="王强书法体" panose="02010600010101010101" pitchFamily="2" charset="-122"/>
                <a:cs typeface="+mn-ea"/>
                <a:sym typeface="+mn-lt"/>
              </a:rPr>
              <a:t>POWERPOINT</a:t>
            </a:r>
            <a:endParaRPr lang="zh-CN" altLang="en-US" sz="2000" spc="300" dirty="0">
              <a:solidFill>
                <a:schemeClr val="bg1">
                  <a:lumMod val="95000"/>
                </a:schemeClr>
              </a:solidFill>
              <a:latin typeface="+mj-lt"/>
              <a:ea typeface="王强书法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F1A3954-B12B-ADC0-82AB-1BC2D545E022}"/>
              </a:ext>
            </a:extLst>
          </p:cNvPr>
          <p:cNvSpPr/>
          <p:nvPr/>
        </p:nvSpPr>
        <p:spPr>
          <a:xfrm>
            <a:off x="2710322" y="932238"/>
            <a:ext cx="914400" cy="914400"/>
          </a:xfrm>
          <a:prstGeom prst="ellipse">
            <a:avLst/>
          </a:prstGeom>
          <a:solidFill>
            <a:srgbClr val="42434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39C404A-655A-79CB-710B-BDD553F83EC6}"/>
              </a:ext>
            </a:extLst>
          </p:cNvPr>
          <p:cNvSpPr/>
          <p:nvPr/>
        </p:nvSpPr>
        <p:spPr>
          <a:xfrm>
            <a:off x="5685767" y="3995378"/>
            <a:ext cx="509966" cy="509966"/>
          </a:xfrm>
          <a:prstGeom prst="ellipse">
            <a:avLst/>
          </a:prstGeom>
          <a:solidFill>
            <a:srgbClr val="42434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5D9488-AA8F-9E93-1237-584A11A03C22}"/>
              </a:ext>
            </a:extLst>
          </p:cNvPr>
          <p:cNvSpPr/>
          <p:nvPr/>
        </p:nvSpPr>
        <p:spPr>
          <a:xfrm>
            <a:off x="6710971" y="1733309"/>
            <a:ext cx="509966" cy="509966"/>
          </a:xfrm>
          <a:prstGeom prst="ellipse">
            <a:avLst/>
          </a:prstGeom>
          <a:solidFill>
            <a:srgbClr val="42434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FE48327-6307-FA0A-9B44-30291435BDD5}"/>
              </a:ext>
            </a:extLst>
          </p:cNvPr>
          <p:cNvSpPr/>
          <p:nvPr/>
        </p:nvSpPr>
        <p:spPr>
          <a:xfrm>
            <a:off x="3018812" y="3773806"/>
            <a:ext cx="253797" cy="25379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E6F2979-5286-337F-5CD5-C8AA1C46E8A6}"/>
              </a:ext>
            </a:extLst>
          </p:cNvPr>
          <p:cNvSpPr/>
          <p:nvPr/>
        </p:nvSpPr>
        <p:spPr>
          <a:xfrm>
            <a:off x="3428265" y="3127190"/>
            <a:ext cx="24314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汇报人：</a:t>
            </a:r>
            <a:r>
              <a:rPr lang="en-US" altLang="zh-CN" sz="140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Sunny</a:t>
            </a:r>
            <a:endParaRPr lang="zh-CN" altLang="en-US" sz="1400" b="1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A14FD2B-15EA-41B2-A55A-27FCD7FAB9BB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55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DF5B1D-6F33-3A95-3026-49A99D8D9977}"/>
              </a:ext>
            </a:extLst>
          </p:cNvPr>
          <p:cNvGrpSpPr/>
          <p:nvPr/>
        </p:nvGrpSpPr>
        <p:grpSpPr>
          <a:xfrm>
            <a:off x="2227020" y="1575042"/>
            <a:ext cx="1904037" cy="1644145"/>
            <a:chOff x="2326031" y="1682575"/>
            <a:chExt cx="1904037" cy="1644145"/>
          </a:xfrm>
        </p:grpSpPr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1FA2BF8C-1BCC-209F-9AD9-9CB466DC0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031" y="1682575"/>
              <a:ext cx="1350293" cy="1610911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349E0899-DFB0-88B7-589B-5DD5DD147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098" y="2495140"/>
              <a:ext cx="1899970" cy="831580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Freeform: Shape 5">
            <a:extLst>
              <a:ext uri="{FF2B5EF4-FFF2-40B4-BE49-F238E27FC236}">
                <a16:creationId xmlns:a16="http://schemas.microsoft.com/office/drawing/2014/main" id="{52DFA094-A990-4B13-3022-C2450B91230C}"/>
              </a:ext>
            </a:extLst>
          </p:cNvPr>
          <p:cNvSpPr>
            <a:spLocks/>
          </p:cNvSpPr>
          <p:nvPr/>
        </p:nvSpPr>
        <p:spPr bwMode="auto">
          <a:xfrm>
            <a:off x="2229112" y="3185953"/>
            <a:ext cx="751" cy="504"/>
          </a:xfrm>
          <a:custGeom>
            <a:avLst/>
            <a:gdLst>
              <a:gd name="connsiteX0" fmla="*/ 830 w 841"/>
              <a:gd name="connsiteY0" fmla="*/ 0 h 564"/>
              <a:gd name="connsiteX1" fmla="*/ 841 w 841"/>
              <a:gd name="connsiteY1" fmla="*/ 564 h 564"/>
              <a:gd name="connsiteX2" fmla="*/ 0 w 841"/>
              <a:gd name="connsiteY2" fmla="*/ 492 h 564"/>
              <a:gd name="connsiteX3" fmla="*/ 830 w 841"/>
              <a:gd name="connsiteY3" fmla="*/ 0 h 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" h="564">
                <a:moveTo>
                  <a:pt x="830" y="0"/>
                </a:moveTo>
                <a:lnTo>
                  <a:pt x="841" y="564"/>
                </a:lnTo>
                <a:lnTo>
                  <a:pt x="0" y="492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: Shape 6">
            <a:extLst>
              <a:ext uri="{FF2B5EF4-FFF2-40B4-BE49-F238E27FC236}">
                <a16:creationId xmlns:a16="http://schemas.microsoft.com/office/drawing/2014/main" id="{DAE3D012-8171-62AE-8695-36E6C1D34515}"/>
              </a:ext>
            </a:extLst>
          </p:cNvPr>
          <p:cNvSpPr>
            <a:spLocks/>
          </p:cNvSpPr>
          <p:nvPr/>
        </p:nvSpPr>
        <p:spPr bwMode="auto">
          <a:xfrm>
            <a:off x="2229863" y="3186458"/>
            <a:ext cx="1224" cy="821"/>
          </a:xfrm>
          <a:custGeom>
            <a:avLst/>
            <a:gdLst>
              <a:gd name="connsiteX0" fmla="*/ 0 w 1370"/>
              <a:gd name="connsiteY0" fmla="*/ 0 h 919"/>
              <a:gd name="connsiteX1" fmla="*/ 1370 w 1370"/>
              <a:gd name="connsiteY1" fmla="*/ 117 h 919"/>
              <a:gd name="connsiteX2" fmla="*/ 18 w 1370"/>
              <a:gd name="connsiteY2" fmla="*/ 919 h 919"/>
              <a:gd name="connsiteX3" fmla="*/ 0 w 1370"/>
              <a:gd name="connsiteY3" fmla="*/ 0 h 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0" h="919">
                <a:moveTo>
                  <a:pt x="0" y="0"/>
                </a:moveTo>
                <a:lnTo>
                  <a:pt x="1370" y="117"/>
                </a:lnTo>
                <a:lnTo>
                  <a:pt x="18" y="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ED75C9BC-964B-6762-97BC-0FDF0A8AFCD7}"/>
              </a:ext>
            </a:extLst>
          </p:cNvPr>
          <p:cNvSpPr>
            <a:spLocks/>
          </p:cNvSpPr>
          <p:nvPr/>
        </p:nvSpPr>
        <p:spPr bwMode="auto">
          <a:xfrm>
            <a:off x="1691680" y="1563638"/>
            <a:ext cx="2440424" cy="2440423"/>
          </a:xfrm>
          <a:custGeom>
            <a:avLst/>
            <a:gdLst>
              <a:gd name="connsiteX0" fmla="*/ 1366044 w 2732088"/>
              <a:gd name="connsiteY0" fmla="*/ 0 h 2732088"/>
              <a:gd name="connsiteX1" fmla="*/ 1505714 w 2732088"/>
              <a:gd name="connsiteY1" fmla="*/ 7053 h 2732088"/>
              <a:gd name="connsiteX2" fmla="*/ 1543152 w 2732088"/>
              <a:gd name="connsiteY2" fmla="*/ 12767 h 2732088"/>
              <a:gd name="connsiteX3" fmla="*/ 1516030 w 2732088"/>
              <a:gd name="connsiteY3" fmla="*/ 15045 h 2732088"/>
              <a:gd name="connsiteX4" fmla="*/ 599323 w 2732088"/>
              <a:gd name="connsiteY4" fmla="*/ 1652578 h 2732088"/>
              <a:gd name="connsiteX5" fmla="*/ 602492 w 2732088"/>
              <a:gd name="connsiteY5" fmla="*/ 1816205 h 2732088"/>
              <a:gd name="connsiteX6" fmla="*/ 601662 w 2732088"/>
              <a:gd name="connsiteY6" fmla="*/ 1816697 h 2732088"/>
              <a:gd name="connsiteX7" fmla="*/ 602503 w 2732088"/>
              <a:gd name="connsiteY7" fmla="*/ 1816769 h 2732088"/>
              <a:gd name="connsiteX8" fmla="*/ 602521 w 2732088"/>
              <a:gd name="connsiteY8" fmla="*/ 1817688 h 2732088"/>
              <a:gd name="connsiteX9" fmla="*/ 603873 w 2732088"/>
              <a:gd name="connsiteY9" fmla="*/ 1816886 h 2732088"/>
              <a:gd name="connsiteX10" fmla="*/ 791115 w 2732088"/>
              <a:gd name="connsiteY10" fmla="*/ 1832870 h 2732088"/>
              <a:gd name="connsiteX11" fmla="*/ 2730534 w 2732088"/>
              <a:gd name="connsiteY11" fmla="*/ 1345635 h 2732088"/>
              <a:gd name="connsiteX12" fmla="*/ 2730916 w 2732088"/>
              <a:gd name="connsiteY12" fmla="*/ 1342823 h 2732088"/>
              <a:gd name="connsiteX13" fmla="*/ 2732088 w 2732088"/>
              <a:gd name="connsiteY13" fmla="*/ 1366044 h 2732088"/>
              <a:gd name="connsiteX14" fmla="*/ 1366044 w 2732088"/>
              <a:gd name="connsiteY14" fmla="*/ 2732088 h 2732088"/>
              <a:gd name="connsiteX15" fmla="*/ 0 w 2732088"/>
              <a:gd name="connsiteY15" fmla="*/ 1366044 h 2732088"/>
              <a:gd name="connsiteX16" fmla="*/ 1366044 w 2732088"/>
              <a:gd name="connsiteY16" fmla="*/ 0 h 273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32088" h="2732088">
                <a:moveTo>
                  <a:pt x="1366044" y="0"/>
                </a:moveTo>
                <a:cubicBezTo>
                  <a:pt x="1413197" y="0"/>
                  <a:pt x="1459792" y="2389"/>
                  <a:pt x="1505714" y="7053"/>
                </a:cubicBezTo>
                <a:lnTo>
                  <a:pt x="1543152" y="12767"/>
                </a:lnTo>
                <a:lnTo>
                  <a:pt x="1516030" y="15045"/>
                </a:lnTo>
                <a:cubicBezTo>
                  <a:pt x="1327739" y="36780"/>
                  <a:pt x="598184" y="213823"/>
                  <a:pt x="599323" y="1652578"/>
                </a:cubicBezTo>
                <a:lnTo>
                  <a:pt x="602492" y="1816205"/>
                </a:lnTo>
                <a:lnTo>
                  <a:pt x="601662" y="1816697"/>
                </a:lnTo>
                <a:lnTo>
                  <a:pt x="602503" y="1816769"/>
                </a:lnTo>
                <a:lnTo>
                  <a:pt x="602521" y="1817688"/>
                </a:lnTo>
                <a:lnTo>
                  <a:pt x="603873" y="1816886"/>
                </a:lnTo>
                <a:lnTo>
                  <a:pt x="791115" y="1832870"/>
                </a:lnTo>
                <a:cubicBezTo>
                  <a:pt x="2565955" y="1965277"/>
                  <a:pt x="2718268" y="1416940"/>
                  <a:pt x="2730534" y="1345635"/>
                </a:cubicBezTo>
                <a:lnTo>
                  <a:pt x="2730916" y="1342823"/>
                </a:lnTo>
                <a:lnTo>
                  <a:pt x="2732088" y="1366044"/>
                </a:lnTo>
                <a:cubicBezTo>
                  <a:pt x="2732088" y="2120489"/>
                  <a:pt x="2120489" y="2732088"/>
                  <a:pt x="1366044" y="2732088"/>
                </a:cubicBezTo>
                <a:cubicBezTo>
                  <a:pt x="611599" y="2732088"/>
                  <a:pt x="0" y="2120489"/>
                  <a:pt x="0" y="1366044"/>
                </a:cubicBezTo>
                <a:cubicBezTo>
                  <a:pt x="0" y="611599"/>
                  <a:pt x="611599" y="0"/>
                  <a:pt x="1366044" y="0"/>
                </a:cubicBezTo>
                <a:close/>
              </a:path>
            </a:pathLst>
          </a:custGeom>
          <a:blipFill dpi="0" rotWithShape="1">
            <a:blip r:embed="rId3">
              <a:alphaModFix amt="51000"/>
            </a:blip>
            <a:srcRect/>
            <a:tile tx="0" ty="-2159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id="{7173B8A4-3173-0C0B-90EE-B9A4E3CD5267}"/>
              </a:ext>
            </a:extLst>
          </p:cNvPr>
          <p:cNvSpPr>
            <a:spLocks/>
          </p:cNvSpPr>
          <p:nvPr/>
        </p:nvSpPr>
        <p:spPr bwMode="auto">
          <a:xfrm>
            <a:off x="2229853" y="2387511"/>
            <a:ext cx="1347247" cy="799051"/>
          </a:xfrm>
          <a:custGeom>
            <a:avLst/>
            <a:gdLst>
              <a:gd name="connsiteX0" fmla="*/ 1507592 w 1508262"/>
              <a:gd name="connsiteY0" fmla="*/ 0 h 894549"/>
              <a:gd name="connsiteX1" fmla="*/ 1508262 w 1508262"/>
              <a:gd name="connsiteY1" fmla="*/ 107 h 894549"/>
              <a:gd name="connsiteX2" fmla="*/ 1508258 w 1508262"/>
              <a:gd name="connsiteY2" fmla="*/ 269 h 894549"/>
              <a:gd name="connsiteX3" fmla="*/ 1381 w 1508262"/>
              <a:gd name="connsiteY3" fmla="*/ 894549 h 894549"/>
              <a:gd name="connsiteX4" fmla="*/ 11 w 1508262"/>
              <a:gd name="connsiteY4" fmla="*/ 894432 h 894549"/>
              <a:gd name="connsiteX5" fmla="*/ 0 w 1508262"/>
              <a:gd name="connsiteY5" fmla="*/ 893868 h 894549"/>
              <a:gd name="connsiteX6" fmla="*/ 136211 w 1508262"/>
              <a:gd name="connsiteY6" fmla="*/ 813107 h 894549"/>
              <a:gd name="connsiteX7" fmla="*/ 1507592 w 1508262"/>
              <a:gd name="connsiteY7" fmla="*/ 0 h 89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8262" h="894549">
                <a:moveTo>
                  <a:pt x="1507592" y="0"/>
                </a:moveTo>
                <a:lnTo>
                  <a:pt x="1508262" y="107"/>
                </a:lnTo>
                <a:lnTo>
                  <a:pt x="1508258" y="269"/>
                </a:lnTo>
                <a:lnTo>
                  <a:pt x="1381" y="894549"/>
                </a:lnTo>
                <a:lnTo>
                  <a:pt x="11" y="894432"/>
                </a:lnTo>
                <a:lnTo>
                  <a:pt x="0" y="893868"/>
                </a:lnTo>
                <a:lnTo>
                  <a:pt x="136211" y="813107"/>
                </a:lnTo>
                <a:cubicBezTo>
                  <a:pt x="1507592" y="0"/>
                  <a:pt x="1507592" y="0"/>
                  <a:pt x="1507592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: Shape 10">
            <a:extLst>
              <a:ext uri="{FF2B5EF4-FFF2-40B4-BE49-F238E27FC236}">
                <a16:creationId xmlns:a16="http://schemas.microsoft.com/office/drawing/2014/main" id="{57642C62-0572-205C-3F67-0E4D622A0FFF}"/>
              </a:ext>
            </a:extLst>
          </p:cNvPr>
          <p:cNvSpPr>
            <a:spLocks/>
          </p:cNvSpPr>
          <p:nvPr/>
        </p:nvSpPr>
        <p:spPr bwMode="auto">
          <a:xfrm>
            <a:off x="4127932" y="2701236"/>
            <a:ext cx="4638" cy="61872"/>
          </a:xfrm>
          <a:custGeom>
            <a:avLst/>
            <a:gdLst>
              <a:gd name="connsiteX0" fmla="*/ 0 w 5192"/>
              <a:gd name="connsiteY0" fmla="*/ 0 h 69267"/>
              <a:gd name="connsiteX1" fmla="*/ 2220 w 5192"/>
              <a:gd name="connsiteY1" fmla="*/ 7260 h 69267"/>
              <a:gd name="connsiteX2" fmla="*/ 4142 w 5192"/>
              <a:gd name="connsiteY2" fmla="*/ 64513 h 69267"/>
              <a:gd name="connsiteX3" fmla="*/ 3498 w 5192"/>
              <a:gd name="connsiteY3" fmla="*/ 69267 h 69267"/>
              <a:gd name="connsiteX4" fmla="*/ 0 w 5192"/>
              <a:gd name="connsiteY4" fmla="*/ 0 h 6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2" h="69267">
                <a:moveTo>
                  <a:pt x="0" y="0"/>
                </a:moveTo>
                <a:lnTo>
                  <a:pt x="2220" y="7260"/>
                </a:lnTo>
                <a:cubicBezTo>
                  <a:pt x="5311" y="25496"/>
                  <a:pt x="6060" y="44570"/>
                  <a:pt x="4142" y="64513"/>
                </a:cubicBezTo>
                <a:lnTo>
                  <a:pt x="3498" y="692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Group 11">
            <a:extLst>
              <a:ext uri="{FF2B5EF4-FFF2-40B4-BE49-F238E27FC236}">
                <a16:creationId xmlns:a16="http://schemas.microsoft.com/office/drawing/2014/main" id="{10C94E65-3705-EC85-615C-6CE7FC59E0E5}"/>
              </a:ext>
            </a:extLst>
          </p:cNvPr>
          <p:cNvGrpSpPr/>
          <p:nvPr/>
        </p:nvGrpSpPr>
        <p:grpSpPr>
          <a:xfrm>
            <a:off x="2387751" y="1810322"/>
            <a:ext cx="1513219" cy="1306667"/>
            <a:chOff x="6252122" y="1217680"/>
            <a:chExt cx="2131596" cy="1840643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D64E1B65-45A1-8AC9-44DF-17946341A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D339A121-5BE0-E26D-E225-A9DD6AA77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4">
            <a:extLst>
              <a:ext uri="{FF2B5EF4-FFF2-40B4-BE49-F238E27FC236}">
                <a16:creationId xmlns:a16="http://schemas.microsoft.com/office/drawing/2014/main" id="{F882D2DC-25AD-7796-4EB6-E055505EEE4B}"/>
              </a:ext>
            </a:extLst>
          </p:cNvPr>
          <p:cNvGrpSpPr/>
          <p:nvPr/>
        </p:nvGrpSpPr>
        <p:grpSpPr>
          <a:xfrm>
            <a:off x="2607773" y="2071385"/>
            <a:ext cx="1053549" cy="909741"/>
            <a:chOff x="6252122" y="1217680"/>
            <a:chExt cx="2131596" cy="1840643"/>
          </a:xfrm>
        </p:grpSpPr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D0A1D225-07BF-5531-A22F-928AB05B7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7CCF92A5-BD4B-BD62-5E26-C5D10E6D6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21">
            <a:extLst>
              <a:ext uri="{FF2B5EF4-FFF2-40B4-BE49-F238E27FC236}">
                <a16:creationId xmlns:a16="http://schemas.microsoft.com/office/drawing/2014/main" id="{3591109D-FBCB-D002-311D-E14E2AF34AC5}"/>
              </a:ext>
            </a:extLst>
          </p:cNvPr>
          <p:cNvGrpSpPr/>
          <p:nvPr/>
        </p:nvGrpSpPr>
        <p:grpSpPr>
          <a:xfrm>
            <a:off x="2777629" y="2306958"/>
            <a:ext cx="658223" cy="568377"/>
            <a:chOff x="6252122" y="1217680"/>
            <a:chExt cx="2131596" cy="1840643"/>
          </a:xfrm>
        </p:grpSpPr>
        <p:sp>
          <p:nvSpPr>
            <p:cNvPr id="20" name="Freeform: Shape 22">
              <a:extLst>
                <a:ext uri="{FF2B5EF4-FFF2-40B4-BE49-F238E27FC236}">
                  <a16:creationId xmlns:a16="http://schemas.microsoft.com/office/drawing/2014/main" id="{3FADE045-4A33-CB8A-616C-14849E6F2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23">
              <a:extLst>
                <a:ext uri="{FF2B5EF4-FFF2-40B4-BE49-F238E27FC236}">
                  <a16:creationId xmlns:a16="http://schemas.microsoft.com/office/drawing/2014/main" id="{D1286137-C8A4-49CE-7AD1-24A93F7DB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5">
            <a:extLst>
              <a:ext uri="{FF2B5EF4-FFF2-40B4-BE49-F238E27FC236}">
                <a16:creationId xmlns:a16="http://schemas.microsoft.com/office/drawing/2014/main" id="{42880D97-BAFF-6DD9-6D00-E1D5F080F8F2}"/>
              </a:ext>
            </a:extLst>
          </p:cNvPr>
          <p:cNvGrpSpPr/>
          <p:nvPr/>
        </p:nvGrpSpPr>
        <p:grpSpPr>
          <a:xfrm>
            <a:off x="3162061" y="1546622"/>
            <a:ext cx="1936099" cy="236007"/>
            <a:chOff x="5170018" y="1564582"/>
            <a:chExt cx="2006989" cy="555110"/>
          </a:xfrm>
        </p:grpSpPr>
        <p:cxnSp>
          <p:nvCxnSpPr>
            <p:cNvPr id="23" name="Straight Connector 26">
              <a:extLst>
                <a:ext uri="{FF2B5EF4-FFF2-40B4-BE49-F238E27FC236}">
                  <a16:creationId xmlns:a16="http://schemas.microsoft.com/office/drawing/2014/main" id="{2BA479C4-1A3C-3DA8-3B77-0F3701C720F8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7">
              <a:extLst>
                <a:ext uri="{FF2B5EF4-FFF2-40B4-BE49-F238E27FC236}">
                  <a16:creationId xmlns:a16="http://schemas.microsoft.com/office/drawing/2014/main" id="{0CF77ABA-3340-A0B7-B8ED-19E6F5A1EF3B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Connector 29">
            <a:extLst>
              <a:ext uri="{FF2B5EF4-FFF2-40B4-BE49-F238E27FC236}">
                <a16:creationId xmlns:a16="http://schemas.microsoft.com/office/drawing/2014/main" id="{D339F82D-25D6-B8A3-6C50-60EEF834A28E}"/>
              </a:ext>
            </a:extLst>
          </p:cNvPr>
          <p:cNvCxnSpPr/>
          <p:nvPr/>
        </p:nvCxnSpPr>
        <p:spPr>
          <a:xfrm>
            <a:off x="3367788" y="2225335"/>
            <a:ext cx="1699883" cy="0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33">
            <a:extLst>
              <a:ext uri="{FF2B5EF4-FFF2-40B4-BE49-F238E27FC236}">
                <a16:creationId xmlns:a16="http://schemas.microsoft.com/office/drawing/2014/main" id="{F08EA429-0CBC-FF30-BCAF-83143EDAF747}"/>
              </a:ext>
            </a:extLst>
          </p:cNvPr>
          <p:cNvGrpSpPr/>
          <p:nvPr/>
        </p:nvGrpSpPr>
        <p:grpSpPr>
          <a:xfrm flipV="1">
            <a:off x="3111012" y="2913897"/>
            <a:ext cx="1936099" cy="734241"/>
            <a:chOff x="5170018" y="1564582"/>
            <a:chExt cx="2006989" cy="555110"/>
          </a:xfrm>
        </p:grpSpPr>
        <p:cxnSp>
          <p:nvCxnSpPr>
            <p:cNvPr id="27" name="Straight Connector 34">
              <a:extLst>
                <a:ext uri="{FF2B5EF4-FFF2-40B4-BE49-F238E27FC236}">
                  <a16:creationId xmlns:a16="http://schemas.microsoft.com/office/drawing/2014/main" id="{6C261D07-5051-3B80-00D0-E7555C192EEA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5">
              <a:extLst>
                <a:ext uri="{FF2B5EF4-FFF2-40B4-BE49-F238E27FC236}">
                  <a16:creationId xmlns:a16="http://schemas.microsoft.com/office/drawing/2014/main" id="{74A274DB-5500-D97B-2DFF-8A2F43D01099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39">
            <a:extLst>
              <a:ext uri="{FF2B5EF4-FFF2-40B4-BE49-F238E27FC236}">
                <a16:creationId xmlns:a16="http://schemas.microsoft.com/office/drawing/2014/main" id="{0D61D3B5-A939-C480-DA9C-93E59FDF9C69}"/>
              </a:ext>
            </a:extLst>
          </p:cNvPr>
          <p:cNvGrpSpPr/>
          <p:nvPr/>
        </p:nvGrpSpPr>
        <p:grpSpPr>
          <a:xfrm flipV="1">
            <a:off x="3111012" y="2761468"/>
            <a:ext cx="1936099" cy="181211"/>
            <a:chOff x="5170018" y="1564582"/>
            <a:chExt cx="2006989" cy="555110"/>
          </a:xfrm>
        </p:grpSpPr>
        <p:cxnSp>
          <p:nvCxnSpPr>
            <p:cNvPr id="30" name="Straight Connector 40">
              <a:extLst>
                <a:ext uri="{FF2B5EF4-FFF2-40B4-BE49-F238E27FC236}">
                  <a16:creationId xmlns:a16="http://schemas.microsoft.com/office/drawing/2014/main" id="{F977212C-1A22-CFFE-7D8E-75E161F1E2C1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41">
              <a:extLst>
                <a:ext uri="{FF2B5EF4-FFF2-40B4-BE49-F238E27FC236}">
                  <a16:creationId xmlns:a16="http://schemas.microsoft.com/office/drawing/2014/main" id="{060BAE4C-5A84-4FD5-21C6-7A3D2DF2298D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93F1517-AE6C-11EC-A29C-1A1D0855D9AD}"/>
              </a:ext>
            </a:extLst>
          </p:cNvPr>
          <p:cNvGrpSpPr/>
          <p:nvPr/>
        </p:nvGrpSpPr>
        <p:grpSpPr>
          <a:xfrm>
            <a:off x="5260251" y="1421734"/>
            <a:ext cx="2824101" cy="402893"/>
            <a:chOff x="541987" y="2078846"/>
            <a:chExt cx="3765468" cy="53719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CE56899-87D1-6093-39DB-15D4F2FCF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6" name="文本框 78">
              <a:extLst>
                <a:ext uri="{FF2B5EF4-FFF2-40B4-BE49-F238E27FC236}">
                  <a16:creationId xmlns:a16="http://schemas.microsoft.com/office/drawing/2014/main" id="{EC5E6724-031F-FC7B-AD3C-186F26C30DC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A0304A9-51D2-C563-4129-08EEDE1F7DC6}"/>
              </a:ext>
            </a:extLst>
          </p:cNvPr>
          <p:cNvGrpSpPr/>
          <p:nvPr/>
        </p:nvGrpSpPr>
        <p:grpSpPr>
          <a:xfrm>
            <a:off x="5260251" y="2076480"/>
            <a:ext cx="2824101" cy="402893"/>
            <a:chOff x="541987" y="2078846"/>
            <a:chExt cx="3765468" cy="53719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F8D5588-D766-847C-4638-1AD7340FF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9" name="文本框 78">
              <a:extLst>
                <a:ext uri="{FF2B5EF4-FFF2-40B4-BE49-F238E27FC236}">
                  <a16:creationId xmlns:a16="http://schemas.microsoft.com/office/drawing/2014/main" id="{EE104A5B-C72C-109F-2195-22D8B848A71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68E1BD9-65B6-BEBF-114E-E65C24E40446}"/>
              </a:ext>
            </a:extLst>
          </p:cNvPr>
          <p:cNvGrpSpPr/>
          <p:nvPr/>
        </p:nvGrpSpPr>
        <p:grpSpPr>
          <a:xfrm>
            <a:off x="5260251" y="2789220"/>
            <a:ext cx="2824101" cy="402893"/>
            <a:chOff x="541987" y="2078846"/>
            <a:chExt cx="3765468" cy="53719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E0B8C881-A6A8-283D-B612-FDF3F184B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2" name="文本框 78">
              <a:extLst>
                <a:ext uri="{FF2B5EF4-FFF2-40B4-BE49-F238E27FC236}">
                  <a16:creationId xmlns:a16="http://schemas.microsoft.com/office/drawing/2014/main" id="{563B86AE-4389-1B11-4FFA-0107963C7E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8BCE70F-8EE4-5086-4991-41044B7DC028}"/>
              </a:ext>
            </a:extLst>
          </p:cNvPr>
          <p:cNvGrpSpPr/>
          <p:nvPr/>
        </p:nvGrpSpPr>
        <p:grpSpPr>
          <a:xfrm>
            <a:off x="5260251" y="3443544"/>
            <a:ext cx="2824101" cy="402893"/>
            <a:chOff x="541987" y="2078846"/>
            <a:chExt cx="3765468" cy="537190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CAF6CE55-3D1F-B5EA-7F25-9D280ADEC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5" name="文本框 78">
              <a:extLst>
                <a:ext uri="{FF2B5EF4-FFF2-40B4-BE49-F238E27FC236}">
                  <a16:creationId xmlns:a16="http://schemas.microsoft.com/office/drawing/2014/main" id="{C27D286F-E14E-2328-025C-6B12F39F75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28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613D0511-0505-A436-A92B-7F3A13F63BA4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1653988" y="1952347"/>
            <a:ext cx="537024" cy="900553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FE52F9B4-2B49-B0E4-4AF9-2F2FC17CA62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0DA25097-DC26-B2E9-3C7B-F46209DA826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F990018D-2CAB-B621-D84D-A34BD52B2BF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D6BE79E6-566A-D08D-B7BA-AEF6ACF2CF89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BFCC799F-3C28-8591-1A97-8AF7B3F66F8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5EB9925E-95CB-98A7-D96A-CF63BA7D3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722407C6-D17F-886D-46A8-C595E42B8A82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2100035" y="2348774"/>
            <a:ext cx="537024" cy="900553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03FFD573-2D9F-3028-AA1F-CB85F9E6BF7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FB1A4798-4682-B90B-F27F-3076FF60E66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13">
              <a:extLst>
                <a:ext uri="{FF2B5EF4-FFF2-40B4-BE49-F238E27FC236}">
                  <a16:creationId xmlns:a16="http://schemas.microsoft.com/office/drawing/2014/main" id="{9A912585-F49B-1B42-34D5-C9340514E429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51FC7CB7-2857-96C8-6CD6-3CA1EC16CF3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15A4C95B-9B2F-7C71-1458-95515A8CA6A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EEED0ACA-305B-D794-0ABD-035562999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E7C6B5C0-4718-74FE-83C1-EE723E6CC1AF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3074421" y="1935659"/>
            <a:ext cx="585659" cy="982567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E60D7EE7-0E50-AAF3-E7E9-6519A44BF56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Oval 19">
              <a:extLst>
                <a:ext uri="{FF2B5EF4-FFF2-40B4-BE49-F238E27FC236}">
                  <a16:creationId xmlns:a16="http://schemas.microsoft.com/office/drawing/2014/main" id="{8FFAF9E7-55CB-B1CA-3273-0E59E8D235A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Oval 20">
              <a:extLst>
                <a:ext uri="{FF2B5EF4-FFF2-40B4-BE49-F238E27FC236}">
                  <a16:creationId xmlns:a16="http://schemas.microsoft.com/office/drawing/2014/main" id="{E5AEFBD0-A4FD-E82B-5EFF-464EED4B292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Oval 21">
              <a:extLst>
                <a:ext uri="{FF2B5EF4-FFF2-40B4-BE49-F238E27FC236}">
                  <a16:creationId xmlns:a16="http://schemas.microsoft.com/office/drawing/2014/main" id="{B31C2942-E8B0-FA7E-54F8-113C968B1A4B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Oval 22">
              <a:extLst>
                <a:ext uri="{FF2B5EF4-FFF2-40B4-BE49-F238E27FC236}">
                  <a16:creationId xmlns:a16="http://schemas.microsoft.com/office/drawing/2014/main" id="{664C3AA9-9D21-FE66-D7BD-8C1251DD00BB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79C91D45-B22C-FEAB-F5ED-ABA08EB81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24">
            <a:extLst>
              <a:ext uri="{FF2B5EF4-FFF2-40B4-BE49-F238E27FC236}">
                <a16:creationId xmlns:a16="http://schemas.microsoft.com/office/drawing/2014/main" id="{79A4BAC0-5A65-BBD9-8DFB-61AEBA803BB3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3518884" y="2304677"/>
            <a:ext cx="585659" cy="982567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AF18F54-7D27-B76F-9621-D16D0C2F231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Oval 26">
              <a:extLst>
                <a:ext uri="{FF2B5EF4-FFF2-40B4-BE49-F238E27FC236}">
                  <a16:creationId xmlns:a16="http://schemas.microsoft.com/office/drawing/2014/main" id="{3E4E59BF-454E-EB69-EFE8-43B0D7B3B89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Oval 27">
              <a:extLst>
                <a:ext uri="{FF2B5EF4-FFF2-40B4-BE49-F238E27FC236}">
                  <a16:creationId xmlns:a16="http://schemas.microsoft.com/office/drawing/2014/main" id="{0D13D1D7-8617-FDBE-A301-0DECB31D2366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Oval 28">
              <a:extLst>
                <a:ext uri="{FF2B5EF4-FFF2-40B4-BE49-F238E27FC236}">
                  <a16:creationId xmlns:a16="http://schemas.microsoft.com/office/drawing/2014/main" id="{3642A322-849B-6C25-4AC9-B6E2B8D53B0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29">
              <a:extLst>
                <a:ext uri="{FF2B5EF4-FFF2-40B4-BE49-F238E27FC236}">
                  <a16:creationId xmlns:a16="http://schemas.microsoft.com/office/drawing/2014/main" id="{E7BF6A52-8694-B25A-B15D-42C893C2FD7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1DED15FE-BB8C-F571-8373-D6CA60CC8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31">
            <a:extLst>
              <a:ext uri="{FF2B5EF4-FFF2-40B4-BE49-F238E27FC236}">
                <a16:creationId xmlns:a16="http://schemas.microsoft.com/office/drawing/2014/main" id="{A7F33993-8FBD-4FC4-8C5F-CE9F579B165D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4390985" y="1791873"/>
            <a:ext cx="654838" cy="1098811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4" name="Oval 32">
              <a:extLst>
                <a:ext uri="{FF2B5EF4-FFF2-40B4-BE49-F238E27FC236}">
                  <a16:creationId xmlns:a16="http://schemas.microsoft.com/office/drawing/2014/main" id="{823C248E-FAE9-6033-B27C-52324E894889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Oval 33">
              <a:extLst>
                <a:ext uri="{FF2B5EF4-FFF2-40B4-BE49-F238E27FC236}">
                  <a16:creationId xmlns:a16="http://schemas.microsoft.com/office/drawing/2014/main" id="{8A0A127D-A5B5-C360-C441-537263D84285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Oval 34">
              <a:extLst>
                <a:ext uri="{FF2B5EF4-FFF2-40B4-BE49-F238E27FC236}">
                  <a16:creationId xmlns:a16="http://schemas.microsoft.com/office/drawing/2014/main" id="{7D4AB966-4AE1-99D0-EC8A-66EB3A55164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Oval 35">
              <a:extLst>
                <a:ext uri="{FF2B5EF4-FFF2-40B4-BE49-F238E27FC236}">
                  <a16:creationId xmlns:a16="http://schemas.microsoft.com/office/drawing/2014/main" id="{688D3B66-2E91-87BA-157D-B295FE8EC35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Oval 36">
              <a:extLst>
                <a:ext uri="{FF2B5EF4-FFF2-40B4-BE49-F238E27FC236}">
                  <a16:creationId xmlns:a16="http://schemas.microsoft.com/office/drawing/2014/main" id="{67DDE6D5-B925-4057-9718-BE6290B0169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3616291D-1D94-D827-F61F-367225F9C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Group 38">
            <a:extLst>
              <a:ext uri="{FF2B5EF4-FFF2-40B4-BE49-F238E27FC236}">
                <a16:creationId xmlns:a16="http://schemas.microsoft.com/office/drawing/2014/main" id="{253E0B78-FD6C-3257-88DA-6291F21E4066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4935232" y="2275272"/>
            <a:ext cx="654838" cy="1098811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1" name="Oval 39">
              <a:extLst>
                <a:ext uri="{FF2B5EF4-FFF2-40B4-BE49-F238E27FC236}">
                  <a16:creationId xmlns:a16="http://schemas.microsoft.com/office/drawing/2014/main" id="{398AC32A-061F-652A-1E55-B3E75B98D19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Oval 40">
              <a:extLst>
                <a:ext uri="{FF2B5EF4-FFF2-40B4-BE49-F238E27FC236}">
                  <a16:creationId xmlns:a16="http://schemas.microsoft.com/office/drawing/2014/main" id="{8372AF1B-F609-3F45-74E3-55ABE75DDA63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Oval 41">
              <a:extLst>
                <a:ext uri="{FF2B5EF4-FFF2-40B4-BE49-F238E27FC236}">
                  <a16:creationId xmlns:a16="http://schemas.microsoft.com/office/drawing/2014/main" id="{B288C019-EE3F-E087-29B3-9F51669229A9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Oval 42">
              <a:extLst>
                <a:ext uri="{FF2B5EF4-FFF2-40B4-BE49-F238E27FC236}">
                  <a16:creationId xmlns:a16="http://schemas.microsoft.com/office/drawing/2014/main" id="{0ED6F483-7E0E-520C-4DAC-5288A46C18C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Oval 43">
              <a:extLst>
                <a:ext uri="{FF2B5EF4-FFF2-40B4-BE49-F238E27FC236}">
                  <a16:creationId xmlns:a16="http://schemas.microsoft.com/office/drawing/2014/main" id="{A2F4D353-C96E-22A3-B4C2-830E8FE9FCD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: Shape 44">
              <a:extLst>
                <a:ext uri="{FF2B5EF4-FFF2-40B4-BE49-F238E27FC236}">
                  <a16:creationId xmlns:a16="http://schemas.microsoft.com/office/drawing/2014/main" id="{3A4D5119-A4B0-C692-98A8-B7EE52D32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5">
            <a:extLst>
              <a:ext uri="{FF2B5EF4-FFF2-40B4-BE49-F238E27FC236}">
                <a16:creationId xmlns:a16="http://schemas.microsoft.com/office/drawing/2014/main" id="{320CB359-71E8-47D4-93FE-717639B67D07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5939177" y="1708143"/>
            <a:ext cx="741832" cy="1243729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8" name="Oval 46">
              <a:extLst>
                <a:ext uri="{FF2B5EF4-FFF2-40B4-BE49-F238E27FC236}">
                  <a16:creationId xmlns:a16="http://schemas.microsoft.com/office/drawing/2014/main" id="{F14AB4C3-1D64-927E-95F2-2C6A764A8A7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47">
              <a:extLst>
                <a:ext uri="{FF2B5EF4-FFF2-40B4-BE49-F238E27FC236}">
                  <a16:creationId xmlns:a16="http://schemas.microsoft.com/office/drawing/2014/main" id="{6BD98F97-F419-C896-0107-A80BD2718C1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Oval 48">
              <a:extLst>
                <a:ext uri="{FF2B5EF4-FFF2-40B4-BE49-F238E27FC236}">
                  <a16:creationId xmlns:a16="http://schemas.microsoft.com/office/drawing/2014/main" id="{59E03CAE-A154-F9D7-E60F-52CF707028F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Oval 49">
              <a:extLst>
                <a:ext uri="{FF2B5EF4-FFF2-40B4-BE49-F238E27FC236}">
                  <a16:creationId xmlns:a16="http://schemas.microsoft.com/office/drawing/2014/main" id="{9E97C5B3-FA76-5755-E764-7B16833913A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Oval 50">
              <a:extLst>
                <a:ext uri="{FF2B5EF4-FFF2-40B4-BE49-F238E27FC236}">
                  <a16:creationId xmlns:a16="http://schemas.microsoft.com/office/drawing/2014/main" id="{94F4860A-59C4-234F-271D-D482BA7CFA9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Freeform: Shape 51">
              <a:extLst>
                <a:ext uri="{FF2B5EF4-FFF2-40B4-BE49-F238E27FC236}">
                  <a16:creationId xmlns:a16="http://schemas.microsoft.com/office/drawing/2014/main" id="{54AD8074-880D-EB9A-E08F-A4B8CACC6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52">
            <a:extLst>
              <a:ext uri="{FF2B5EF4-FFF2-40B4-BE49-F238E27FC236}">
                <a16:creationId xmlns:a16="http://schemas.microsoft.com/office/drawing/2014/main" id="{A78F58EF-9D03-6E8D-8955-E14796FF72F5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6555203" y="2255756"/>
            <a:ext cx="741832" cy="1243729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5" name="Oval 53">
              <a:extLst>
                <a:ext uri="{FF2B5EF4-FFF2-40B4-BE49-F238E27FC236}">
                  <a16:creationId xmlns:a16="http://schemas.microsoft.com/office/drawing/2014/main" id="{122C9E89-F393-AAED-15D7-9DBEDC2E1AD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Oval 54">
              <a:extLst>
                <a:ext uri="{FF2B5EF4-FFF2-40B4-BE49-F238E27FC236}">
                  <a16:creationId xmlns:a16="http://schemas.microsoft.com/office/drawing/2014/main" id="{7083B682-5ED7-CC3C-19A4-25B1851BA64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Oval 55">
              <a:extLst>
                <a:ext uri="{FF2B5EF4-FFF2-40B4-BE49-F238E27FC236}">
                  <a16:creationId xmlns:a16="http://schemas.microsoft.com/office/drawing/2014/main" id="{FB66D389-3011-EF16-55D1-85D2AD7CE4F3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Oval 56">
              <a:extLst>
                <a:ext uri="{FF2B5EF4-FFF2-40B4-BE49-F238E27FC236}">
                  <a16:creationId xmlns:a16="http://schemas.microsoft.com/office/drawing/2014/main" id="{814915FC-99F6-5A92-C0A1-6D6AA7E2DD0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Oval 57">
              <a:extLst>
                <a:ext uri="{FF2B5EF4-FFF2-40B4-BE49-F238E27FC236}">
                  <a16:creationId xmlns:a16="http://schemas.microsoft.com/office/drawing/2014/main" id="{1701F3CE-6A88-E041-F993-489224A6102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: Shape 58">
              <a:extLst>
                <a:ext uri="{FF2B5EF4-FFF2-40B4-BE49-F238E27FC236}">
                  <a16:creationId xmlns:a16="http://schemas.microsoft.com/office/drawing/2014/main" id="{2782DA65-BCE5-C108-E762-B2398A29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EC1E96B-1B76-94F8-1A42-16ABB5CBEB7D}"/>
              </a:ext>
            </a:extLst>
          </p:cNvPr>
          <p:cNvCxnSpPr/>
          <p:nvPr/>
        </p:nvCxnSpPr>
        <p:spPr>
          <a:xfrm>
            <a:off x="2400813" y="3042090"/>
            <a:ext cx="0" cy="4571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3">
            <a:extLst>
              <a:ext uri="{FF2B5EF4-FFF2-40B4-BE49-F238E27FC236}">
                <a16:creationId xmlns:a16="http://schemas.microsoft.com/office/drawing/2014/main" id="{7DA920FF-C31F-0604-CFA4-87CE38BB3271}"/>
              </a:ext>
            </a:extLst>
          </p:cNvPr>
          <p:cNvCxnSpPr/>
          <p:nvPr/>
        </p:nvCxnSpPr>
        <p:spPr>
          <a:xfrm flipV="1">
            <a:off x="2004539" y="1749499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6">
            <a:extLst>
              <a:ext uri="{FF2B5EF4-FFF2-40B4-BE49-F238E27FC236}">
                <a16:creationId xmlns:a16="http://schemas.microsoft.com/office/drawing/2014/main" id="{1662EB27-4364-08C8-FE2A-4E4B4D854B16}"/>
              </a:ext>
            </a:extLst>
          </p:cNvPr>
          <p:cNvCxnSpPr/>
          <p:nvPr/>
        </p:nvCxnSpPr>
        <p:spPr>
          <a:xfrm>
            <a:off x="3823223" y="3104332"/>
            <a:ext cx="0" cy="404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9">
            <a:extLst>
              <a:ext uri="{FF2B5EF4-FFF2-40B4-BE49-F238E27FC236}">
                <a16:creationId xmlns:a16="http://schemas.microsoft.com/office/drawing/2014/main" id="{04A8B7B9-1B5C-EE10-F975-D28D0033B124}"/>
              </a:ext>
            </a:extLst>
          </p:cNvPr>
          <p:cNvCxnSpPr/>
          <p:nvPr/>
        </p:nvCxnSpPr>
        <p:spPr>
          <a:xfrm flipV="1">
            <a:off x="3426949" y="1748436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72">
            <a:extLst>
              <a:ext uri="{FF2B5EF4-FFF2-40B4-BE49-F238E27FC236}">
                <a16:creationId xmlns:a16="http://schemas.microsoft.com/office/drawing/2014/main" id="{097A017E-AB00-3E34-0FB7-E1459CE68D18}"/>
              </a:ext>
            </a:extLst>
          </p:cNvPr>
          <p:cNvCxnSpPr/>
          <p:nvPr/>
        </p:nvCxnSpPr>
        <p:spPr>
          <a:xfrm>
            <a:off x="5163032" y="3125434"/>
            <a:ext cx="0" cy="377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5">
            <a:extLst>
              <a:ext uri="{FF2B5EF4-FFF2-40B4-BE49-F238E27FC236}">
                <a16:creationId xmlns:a16="http://schemas.microsoft.com/office/drawing/2014/main" id="{F0B32E0B-F8A2-6295-1EDB-75570CE2C3C4}"/>
              </a:ext>
            </a:extLst>
          </p:cNvPr>
          <p:cNvCxnSpPr/>
          <p:nvPr/>
        </p:nvCxnSpPr>
        <p:spPr>
          <a:xfrm flipV="1">
            <a:off x="4766758" y="1748436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8">
            <a:extLst>
              <a:ext uri="{FF2B5EF4-FFF2-40B4-BE49-F238E27FC236}">
                <a16:creationId xmlns:a16="http://schemas.microsoft.com/office/drawing/2014/main" id="{BC8AEF15-8DAE-1E18-87BE-8E32E6CF9984}"/>
              </a:ext>
            </a:extLst>
          </p:cNvPr>
          <p:cNvCxnSpPr/>
          <p:nvPr/>
        </p:nvCxnSpPr>
        <p:spPr>
          <a:xfrm>
            <a:off x="6777472" y="3199288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81">
            <a:extLst>
              <a:ext uri="{FF2B5EF4-FFF2-40B4-BE49-F238E27FC236}">
                <a16:creationId xmlns:a16="http://schemas.microsoft.com/office/drawing/2014/main" id="{54712FA2-2579-E4C2-5083-D56BCA961211}"/>
              </a:ext>
            </a:extLst>
          </p:cNvPr>
          <p:cNvCxnSpPr/>
          <p:nvPr/>
        </p:nvCxnSpPr>
        <p:spPr>
          <a:xfrm flipV="1">
            <a:off x="6381198" y="1748436"/>
            <a:ext cx="0" cy="243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id="{34CF7F80-062C-E9D8-A22D-BCF67819B255}"/>
              </a:ext>
            </a:extLst>
          </p:cNvPr>
          <p:cNvSpPr txBox="1"/>
          <p:nvPr/>
        </p:nvSpPr>
        <p:spPr>
          <a:xfrm>
            <a:off x="1431274" y="1297495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049FBFDB-4154-45BB-1B9F-81DEF5115314}"/>
              </a:ext>
            </a:extLst>
          </p:cNvPr>
          <p:cNvSpPr txBox="1"/>
          <p:nvPr/>
        </p:nvSpPr>
        <p:spPr>
          <a:xfrm>
            <a:off x="2799384" y="1297495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1A311757-C1A6-93BF-D39D-3AF2CADB21C4}"/>
              </a:ext>
            </a:extLst>
          </p:cNvPr>
          <p:cNvSpPr txBox="1"/>
          <p:nvPr/>
        </p:nvSpPr>
        <p:spPr>
          <a:xfrm>
            <a:off x="4162962" y="1297495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D1DE3444-6179-EA47-8504-A3892024C7B9}"/>
              </a:ext>
            </a:extLst>
          </p:cNvPr>
          <p:cNvSpPr txBox="1"/>
          <p:nvPr/>
        </p:nvSpPr>
        <p:spPr>
          <a:xfrm>
            <a:off x="5806896" y="1297495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58C4EB2-5CD2-7199-7092-829EAE5CA852}"/>
              </a:ext>
            </a:extLst>
          </p:cNvPr>
          <p:cNvSpPr txBox="1"/>
          <p:nvPr/>
        </p:nvSpPr>
        <p:spPr>
          <a:xfrm>
            <a:off x="1770864" y="3543454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F5F08B4-BAC5-A35F-9E28-FCD5AFC0AC78}"/>
              </a:ext>
            </a:extLst>
          </p:cNvPr>
          <p:cNvSpPr txBox="1"/>
          <p:nvPr/>
        </p:nvSpPr>
        <p:spPr>
          <a:xfrm>
            <a:off x="3256233" y="3543454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AB55C185-37CE-BAC3-57A0-AB62FDE5C3FE}"/>
              </a:ext>
            </a:extLst>
          </p:cNvPr>
          <p:cNvSpPr txBox="1"/>
          <p:nvPr/>
        </p:nvSpPr>
        <p:spPr>
          <a:xfrm>
            <a:off x="4572000" y="3543454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AB25DB8E-CE85-CAE0-72BC-971ED371BC6A}"/>
              </a:ext>
            </a:extLst>
          </p:cNvPr>
          <p:cNvSpPr txBox="1"/>
          <p:nvPr/>
        </p:nvSpPr>
        <p:spPr>
          <a:xfrm>
            <a:off x="6210301" y="3543454"/>
            <a:ext cx="11953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lang="zh-CN" altLang="en-US" sz="11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496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943B862-60A3-45BA-C990-2864D83B6659}"/>
              </a:ext>
            </a:extLst>
          </p:cNvPr>
          <p:cNvSpPr>
            <a:spLocks/>
          </p:cNvSpPr>
          <p:nvPr/>
        </p:nvSpPr>
        <p:spPr bwMode="auto">
          <a:xfrm>
            <a:off x="4567096" y="1532201"/>
            <a:ext cx="1440557" cy="1617102"/>
          </a:xfrm>
          <a:custGeom>
            <a:avLst/>
            <a:gdLst>
              <a:gd name="connsiteX0" fmla="*/ 0 w 1440557"/>
              <a:gd name="connsiteY0" fmla="*/ 0 h 1617102"/>
              <a:gd name="connsiteX1" fmla="*/ 1220882 w 1440557"/>
              <a:gd name="connsiteY1" fmla="*/ 1103091 h 1617102"/>
              <a:gd name="connsiteX2" fmla="*/ 1224003 w 1440557"/>
              <a:gd name="connsiteY2" fmla="*/ 1164706 h 1617102"/>
              <a:gd name="connsiteX3" fmla="*/ 1440557 w 1440557"/>
              <a:gd name="connsiteY3" fmla="*/ 1164706 h 1617102"/>
              <a:gd name="connsiteX4" fmla="*/ 1021263 w 1440557"/>
              <a:gd name="connsiteY4" fmla="*/ 1617102 h 1617102"/>
              <a:gd name="connsiteX5" fmla="*/ 601968 w 1440557"/>
              <a:gd name="connsiteY5" fmla="*/ 1164706 h 1617102"/>
              <a:gd name="connsiteX6" fmla="*/ 809270 w 1440557"/>
              <a:gd name="connsiteY6" fmla="*/ 1164706 h 1617102"/>
              <a:gd name="connsiteX7" fmla="*/ 808290 w 1440557"/>
              <a:gd name="connsiteY7" fmla="*/ 1145271 h 1617102"/>
              <a:gd name="connsiteX8" fmla="*/ 0 w 1440557"/>
              <a:gd name="connsiteY8" fmla="*/ 413035 h 1617102"/>
              <a:gd name="connsiteX9" fmla="*/ 0 w 1440557"/>
              <a:gd name="connsiteY9" fmla="*/ 0 h 16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40557" h="1617102">
                <a:moveTo>
                  <a:pt x="0" y="0"/>
                </a:moveTo>
                <a:cubicBezTo>
                  <a:pt x="634088" y="0"/>
                  <a:pt x="1157884" y="484649"/>
                  <a:pt x="1220882" y="1103091"/>
                </a:cubicBezTo>
                <a:lnTo>
                  <a:pt x="1224003" y="1164706"/>
                </a:lnTo>
                <a:lnTo>
                  <a:pt x="1440557" y="1164706"/>
                </a:lnTo>
                <a:lnTo>
                  <a:pt x="1021263" y="1617102"/>
                </a:lnTo>
                <a:lnTo>
                  <a:pt x="601968" y="1164706"/>
                </a:lnTo>
                <a:lnTo>
                  <a:pt x="809270" y="1164706"/>
                </a:lnTo>
                <a:lnTo>
                  <a:pt x="808290" y="1145271"/>
                </a:lnTo>
                <a:cubicBezTo>
                  <a:pt x="766688" y="734887"/>
                  <a:pt x="420732" y="413035"/>
                  <a:pt x="0" y="413035"/>
                </a:cubicBezTo>
                <a:cubicBezTo>
                  <a:pt x="0" y="413035"/>
                  <a:pt x="0" y="413035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635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BD51B630-1F14-8CA1-3843-669D138704EC}"/>
              </a:ext>
            </a:extLst>
          </p:cNvPr>
          <p:cNvSpPr>
            <a:spLocks/>
          </p:cNvSpPr>
          <p:nvPr/>
        </p:nvSpPr>
        <p:spPr bwMode="auto">
          <a:xfrm>
            <a:off x="3347218" y="1320104"/>
            <a:ext cx="1617104" cy="1440557"/>
          </a:xfrm>
          <a:custGeom>
            <a:avLst/>
            <a:gdLst>
              <a:gd name="connsiteX0" fmla="*/ 1164707 w 1617104"/>
              <a:gd name="connsiteY0" fmla="*/ 0 h 1440557"/>
              <a:gd name="connsiteX1" fmla="*/ 1617104 w 1617104"/>
              <a:gd name="connsiteY1" fmla="*/ 419295 h 1440557"/>
              <a:gd name="connsiteX2" fmla="*/ 1164707 w 1617104"/>
              <a:gd name="connsiteY2" fmla="*/ 838589 h 1440557"/>
              <a:gd name="connsiteX3" fmla="*/ 1164707 w 1617104"/>
              <a:gd name="connsiteY3" fmla="*/ 628370 h 1440557"/>
              <a:gd name="connsiteX4" fmla="*/ 1145295 w 1617104"/>
              <a:gd name="connsiteY4" fmla="*/ 629355 h 1440557"/>
              <a:gd name="connsiteX5" fmla="*/ 415164 w 1617104"/>
              <a:gd name="connsiteY5" fmla="*/ 1440557 h 1440557"/>
              <a:gd name="connsiteX6" fmla="*/ 0 w 1617104"/>
              <a:gd name="connsiteY6" fmla="*/ 1440557 h 1440557"/>
              <a:gd name="connsiteX7" fmla="*/ 1103091 w 1617104"/>
              <a:gd name="connsiteY7" fmla="*/ 218456 h 1440557"/>
              <a:gd name="connsiteX8" fmla="*/ 1164707 w 1617104"/>
              <a:gd name="connsiteY8" fmla="*/ 215331 h 144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104" h="1440557">
                <a:moveTo>
                  <a:pt x="1164707" y="0"/>
                </a:moveTo>
                <a:lnTo>
                  <a:pt x="1617104" y="419295"/>
                </a:lnTo>
                <a:lnTo>
                  <a:pt x="1164707" y="838589"/>
                </a:lnTo>
                <a:lnTo>
                  <a:pt x="1164707" y="628370"/>
                </a:lnTo>
                <a:lnTo>
                  <a:pt x="1145295" y="629355"/>
                </a:lnTo>
                <a:cubicBezTo>
                  <a:pt x="735144" y="671232"/>
                  <a:pt x="415164" y="1019405"/>
                  <a:pt x="415164" y="1440557"/>
                </a:cubicBezTo>
                <a:cubicBezTo>
                  <a:pt x="415164" y="1440557"/>
                  <a:pt x="415164" y="1440557"/>
                  <a:pt x="0" y="1440557"/>
                </a:cubicBezTo>
                <a:cubicBezTo>
                  <a:pt x="0" y="805836"/>
                  <a:pt x="484649" y="281517"/>
                  <a:pt x="1103091" y="218456"/>
                </a:cubicBezTo>
                <a:lnTo>
                  <a:pt x="1164707" y="215331"/>
                </a:lnTo>
                <a:close/>
              </a:path>
            </a:pathLst>
          </a:custGeom>
          <a:blipFill dpi="0" rotWithShape="1">
            <a:blip r:embed="rId3"/>
            <a:srcRect/>
            <a:tile tx="0" ty="-635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BDF2040-E842-9BFD-29DC-1AFEF800A60A}"/>
              </a:ext>
            </a:extLst>
          </p:cNvPr>
          <p:cNvSpPr>
            <a:spLocks/>
          </p:cNvSpPr>
          <p:nvPr/>
        </p:nvSpPr>
        <p:spPr bwMode="auto">
          <a:xfrm>
            <a:off x="3136345" y="2362208"/>
            <a:ext cx="1439332" cy="1617103"/>
          </a:xfrm>
          <a:custGeom>
            <a:avLst/>
            <a:gdLst>
              <a:gd name="connsiteX0" fmla="*/ 416842 w 1439332"/>
              <a:gd name="connsiteY0" fmla="*/ 0 h 1617103"/>
              <a:gd name="connsiteX1" fmla="*/ 836136 w 1439332"/>
              <a:gd name="connsiteY1" fmla="*/ 453623 h 1617103"/>
              <a:gd name="connsiteX2" fmla="*/ 629258 w 1439332"/>
              <a:gd name="connsiteY2" fmla="*/ 453623 h 1617103"/>
              <a:gd name="connsiteX3" fmla="*/ 630235 w 1439332"/>
              <a:gd name="connsiteY3" fmla="*/ 472952 h 1617103"/>
              <a:gd name="connsiteX4" fmla="*/ 1439332 w 1439332"/>
              <a:gd name="connsiteY4" fmla="*/ 1202354 h 1617103"/>
              <a:gd name="connsiteX5" fmla="*/ 1439332 w 1439332"/>
              <a:gd name="connsiteY5" fmla="*/ 1617103 h 1617103"/>
              <a:gd name="connsiteX6" fmla="*/ 217231 w 1439332"/>
              <a:gd name="connsiteY6" fmla="*/ 515114 h 1617103"/>
              <a:gd name="connsiteX7" fmla="*/ 214110 w 1439332"/>
              <a:gd name="connsiteY7" fmla="*/ 453623 h 1617103"/>
              <a:gd name="connsiteX8" fmla="*/ 0 w 1439332"/>
              <a:gd name="connsiteY8" fmla="*/ 453623 h 1617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9332" h="1617103">
                <a:moveTo>
                  <a:pt x="416842" y="0"/>
                </a:moveTo>
                <a:lnTo>
                  <a:pt x="836136" y="453623"/>
                </a:lnTo>
                <a:lnTo>
                  <a:pt x="629258" y="453623"/>
                </a:lnTo>
                <a:lnTo>
                  <a:pt x="630235" y="472952"/>
                </a:lnTo>
                <a:cubicBezTo>
                  <a:pt x="671878" y="882693"/>
                  <a:pt x="1018180" y="1202354"/>
                  <a:pt x="1439332" y="1202354"/>
                </a:cubicBezTo>
                <a:cubicBezTo>
                  <a:pt x="1439332" y="1202354"/>
                  <a:pt x="1439332" y="1202354"/>
                  <a:pt x="1439332" y="1617103"/>
                </a:cubicBezTo>
                <a:cubicBezTo>
                  <a:pt x="804611" y="1617103"/>
                  <a:pt x="280292" y="1132938"/>
                  <a:pt x="217231" y="515114"/>
                </a:cubicBezTo>
                <a:lnTo>
                  <a:pt x="214110" y="453623"/>
                </a:lnTo>
                <a:lnTo>
                  <a:pt x="0" y="453623"/>
                </a:lnTo>
                <a:close/>
              </a:path>
            </a:pathLst>
          </a:custGeom>
          <a:blipFill dpi="0" rotWithShape="1">
            <a:blip r:embed="rId3"/>
            <a:srcRect/>
            <a:tile tx="0" ty="-635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A0DE12C-C7B6-C8FD-048C-3236606BB1A4}"/>
              </a:ext>
            </a:extLst>
          </p:cNvPr>
          <p:cNvSpPr>
            <a:spLocks/>
          </p:cNvSpPr>
          <p:nvPr/>
        </p:nvSpPr>
        <p:spPr bwMode="auto">
          <a:xfrm>
            <a:off x="4177226" y="2752079"/>
            <a:ext cx="1617103" cy="1438105"/>
          </a:xfrm>
          <a:custGeom>
            <a:avLst/>
            <a:gdLst>
              <a:gd name="connsiteX0" fmla="*/ 1202354 w 1617103"/>
              <a:gd name="connsiteY0" fmla="*/ 0 h 1438105"/>
              <a:gd name="connsiteX1" fmla="*/ 1617103 w 1617103"/>
              <a:gd name="connsiteY1" fmla="*/ 0 h 1438105"/>
              <a:gd name="connsiteX2" fmla="*/ 515113 w 1617103"/>
              <a:gd name="connsiteY2" fmla="*/ 1220880 h 1438105"/>
              <a:gd name="connsiteX3" fmla="*/ 453623 w 1617103"/>
              <a:gd name="connsiteY3" fmla="*/ 1223999 h 1438105"/>
              <a:gd name="connsiteX4" fmla="*/ 453623 w 1617103"/>
              <a:gd name="connsiteY4" fmla="*/ 1438105 h 1438105"/>
              <a:gd name="connsiteX5" fmla="*/ 0 w 1617103"/>
              <a:gd name="connsiteY5" fmla="*/ 1021263 h 1438105"/>
              <a:gd name="connsiteX6" fmla="*/ 453623 w 1617103"/>
              <a:gd name="connsiteY6" fmla="*/ 601969 h 1438105"/>
              <a:gd name="connsiteX7" fmla="*/ 453623 w 1617103"/>
              <a:gd name="connsiteY7" fmla="*/ 809265 h 1438105"/>
              <a:gd name="connsiteX8" fmla="*/ 472952 w 1617103"/>
              <a:gd name="connsiteY8" fmla="*/ 808289 h 1438105"/>
              <a:gd name="connsiteX9" fmla="*/ 1202354 w 1617103"/>
              <a:gd name="connsiteY9" fmla="*/ 0 h 143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7103" h="1438105">
                <a:moveTo>
                  <a:pt x="1202354" y="0"/>
                </a:moveTo>
                <a:cubicBezTo>
                  <a:pt x="1202354" y="0"/>
                  <a:pt x="1202354" y="0"/>
                  <a:pt x="1617103" y="0"/>
                </a:cubicBezTo>
                <a:cubicBezTo>
                  <a:pt x="1617103" y="634088"/>
                  <a:pt x="1132938" y="1157883"/>
                  <a:pt x="515113" y="1220880"/>
                </a:cubicBezTo>
                <a:lnTo>
                  <a:pt x="453623" y="1223999"/>
                </a:lnTo>
                <a:lnTo>
                  <a:pt x="453623" y="1438105"/>
                </a:lnTo>
                <a:lnTo>
                  <a:pt x="0" y="1021263"/>
                </a:lnTo>
                <a:lnTo>
                  <a:pt x="453623" y="601969"/>
                </a:lnTo>
                <a:lnTo>
                  <a:pt x="453623" y="809265"/>
                </a:lnTo>
                <a:lnTo>
                  <a:pt x="472952" y="808289"/>
                </a:lnTo>
                <a:cubicBezTo>
                  <a:pt x="882692" y="766688"/>
                  <a:pt x="1202354" y="420731"/>
                  <a:pt x="1202354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127000" sx="100000" sy="100000" flip="none" algn="tl"/>
          </a:blipFill>
          <a:ln w="254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35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4" name="Group 18">
            <a:extLst>
              <a:ext uri="{FF2B5EF4-FFF2-40B4-BE49-F238E27FC236}">
                <a16:creationId xmlns:a16="http://schemas.microsoft.com/office/drawing/2014/main" id="{525BF95D-B8DF-EEE2-A9FB-A9763786896A}"/>
              </a:ext>
            </a:extLst>
          </p:cNvPr>
          <p:cNvGrpSpPr/>
          <p:nvPr/>
        </p:nvGrpSpPr>
        <p:grpSpPr>
          <a:xfrm>
            <a:off x="4026101" y="2185982"/>
            <a:ext cx="339848" cy="339848"/>
            <a:chOff x="4424363" y="754063"/>
            <a:chExt cx="280987" cy="280987"/>
          </a:xfrm>
          <a:solidFill>
            <a:schemeClr val="bg1"/>
          </a:solidFill>
        </p:grpSpPr>
        <p:sp>
          <p:nvSpPr>
            <p:cNvPr id="25" name="Freeform: Shape 19">
              <a:extLst>
                <a:ext uri="{FF2B5EF4-FFF2-40B4-BE49-F238E27FC236}">
                  <a16:creationId xmlns:a16="http://schemas.microsoft.com/office/drawing/2014/main" id="{FC5E0F12-6249-D51D-2775-BA0AC60E5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363" y="942975"/>
              <a:ext cx="92075" cy="920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29"/>
                </a:cxn>
                <a:cxn ang="0">
                  <a:pos x="0" y="58"/>
                </a:cxn>
                <a:cxn ang="0">
                  <a:pos x="29" y="53"/>
                </a:cxn>
                <a:cxn ang="0">
                  <a:pos x="58" y="50"/>
                </a:cxn>
                <a:cxn ang="0">
                  <a:pos x="32" y="24"/>
                </a:cxn>
                <a:cxn ang="0">
                  <a:pos x="8" y="0"/>
                </a:cxn>
              </a:cxnLst>
              <a:rect l="0" t="0" r="r" b="b"/>
              <a:pathLst>
                <a:path w="58" h="58">
                  <a:moveTo>
                    <a:pt x="8" y="0"/>
                  </a:moveTo>
                  <a:lnTo>
                    <a:pt x="3" y="29"/>
                  </a:lnTo>
                  <a:lnTo>
                    <a:pt x="0" y="58"/>
                  </a:lnTo>
                  <a:lnTo>
                    <a:pt x="29" y="53"/>
                  </a:lnTo>
                  <a:lnTo>
                    <a:pt x="58" y="50"/>
                  </a:lnTo>
                  <a:lnTo>
                    <a:pt x="32" y="24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20">
              <a:extLst>
                <a:ext uri="{FF2B5EF4-FFF2-40B4-BE49-F238E27FC236}">
                  <a16:creationId xmlns:a16="http://schemas.microsoft.com/office/drawing/2014/main" id="{DA2581DD-9A5F-EF83-2D35-E4AB04AF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800100"/>
              <a:ext cx="206375" cy="209550"/>
            </a:xfrm>
            <a:custGeom>
              <a:avLst/>
              <a:gdLst/>
              <a:ahLst/>
              <a:cxnLst>
                <a:cxn ang="0">
                  <a:pos x="50" y="114"/>
                </a:cxn>
                <a:cxn ang="0">
                  <a:pos x="40" y="106"/>
                </a:cxn>
                <a:cxn ang="0">
                  <a:pos x="114" y="32"/>
                </a:cxn>
                <a:cxn ang="0">
                  <a:pos x="98" y="16"/>
                </a:cxn>
                <a:cxn ang="0">
                  <a:pos x="24" y="90"/>
                </a:cxn>
                <a:cxn ang="0">
                  <a:pos x="16" y="82"/>
                </a:cxn>
                <a:cxn ang="0">
                  <a:pos x="90" y="8"/>
                </a:cxn>
                <a:cxn ang="0">
                  <a:pos x="82" y="0"/>
                </a:cxn>
                <a:cxn ang="0">
                  <a:pos x="0" y="82"/>
                </a:cxn>
                <a:cxn ang="0">
                  <a:pos x="50" y="132"/>
                </a:cxn>
                <a:cxn ang="0">
                  <a:pos x="130" y="50"/>
                </a:cxn>
                <a:cxn ang="0">
                  <a:pos x="122" y="42"/>
                </a:cxn>
                <a:cxn ang="0">
                  <a:pos x="50" y="114"/>
                </a:cxn>
              </a:cxnLst>
              <a:rect l="0" t="0" r="r" b="b"/>
              <a:pathLst>
                <a:path w="130" h="132">
                  <a:moveTo>
                    <a:pt x="50" y="114"/>
                  </a:moveTo>
                  <a:lnTo>
                    <a:pt x="40" y="106"/>
                  </a:lnTo>
                  <a:lnTo>
                    <a:pt x="114" y="32"/>
                  </a:lnTo>
                  <a:lnTo>
                    <a:pt x="98" y="16"/>
                  </a:lnTo>
                  <a:lnTo>
                    <a:pt x="24" y="90"/>
                  </a:lnTo>
                  <a:lnTo>
                    <a:pt x="16" y="82"/>
                  </a:lnTo>
                  <a:lnTo>
                    <a:pt x="90" y="8"/>
                  </a:lnTo>
                  <a:lnTo>
                    <a:pt x="82" y="0"/>
                  </a:lnTo>
                  <a:lnTo>
                    <a:pt x="0" y="82"/>
                  </a:lnTo>
                  <a:lnTo>
                    <a:pt x="50" y="132"/>
                  </a:lnTo>
                  <a:lnTo>
                    <a:pt x="130" y="50"/>
                  </a:lnTo>
                  <a:lnTo>
                    <a:pt x="122" y="42"/>
                  </a:lnTo>
                  <a:lnTo>
                    <a:pt x="50" y="114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21">
              <a:extLst>
                <a:ext uri="{FF2B5EF4-FFF2-40B4-BE49-F238E27FC236}">
                  <a16:creationId xmlns:a16="http://schemas.microsoft.com/office/drawing/2014/main" id="{005C1114-B72E-CA0B-D0C7-F3540E3A8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754063"/>
              <a:ext cx="111125" cy="112713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20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0" y="13"/>
                </a:cxn>
                <a:cxn ang="0">
                  <a:pos x="30" y="44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3"/>
                </a:cxn>
                <a:cxn ang="0">
                  <a:pos x="40" y="24"/>
                </a:cxn>
              </a:cxnLst>
              <a:rect l="0" t="0" r="r" b="b"/>
              <a:pathLst>
                <a:path w="43" h="44">
                  <a:moveTo>
                    <a:pt x="40" y="2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7" y="0"/>
                    <a:pt x="13" y="0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1"/>
                    <a:pt x="43" y="26"/>
                    <a:pt x="40" y="24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Freeform: Shape 22">
            <a:extLst>
              <a:ext uri="{FF2B5EF4-FFF2-40B4-BE49-F238E27FC236}">
                <a16:creationId xmlns:a16="http://schemas.microsoft.com/office/drawing/2014/main" id="{2BC25F16-6906-44E2-CA2D-E81F70620890}"/>
              </a:ext>
            </a:extLst>
          </p:cNvPr>
          <p:cNvSpPr>
            <a:spLocks/>
          </p:cNvSpPr>
          <p:nvPr/>
        </p:nvSpPr>
        <p:spPr bwMode="auto">
          <a:xfrm>
            <a:off x="4736309" y="2184060"/>
            <a:ext cx="403209" cy="343688"/>
          </a:xfrm>
          <a:custGeom>
            <a:avLst/>
            <a:gdLst/>
            <a:ahLst/>
            <a:cxnLst>
              <a:cxn ang="0">
                <a:pos x="36" y="111"/>
              </a:cxn>
              <a:cxn ang="0">
                <a:pos x="23" y="104"/>
              </a:cxn>
              <a:cxn ang="0">
                <a:pos x="22" y="104"/>
              </a:cxn>
              <a:cxn ang="0">
                <a:pos x="22" y="65"/>
              </a:cxn>
              <a:cxn ang="0">
                <a:pos x="55" y="32"/>
              </a:cxn>
              <a:cxn ang="0">
                <a:pos x="75" y="12"/>
              </a:cxn>
              <a:cxn ang="0">
                <a:pos x="111" y="16"/>
              </a:cxn>
              <a:cxn ang="0">
                <a:pos x="123" y="55"/>
              </a:cxn>
              <a:cxn ang="0">
                <a:pos x="76" y="104"/>
              </a:cxn>
              <a:cxn ang="0">
                <a:pos x="69" y="104"/>
              </a:cxn>
              <a:cxn ang="0">
                <a:pos x="69" y="97"/>
              </a:cxn>
              <a:cxn ang="0">
                <a:pos x="115" y="49"/>
              </a:cxn>
              <a:cxn ang="0">
                <a:pos x="104" y="23"/>
              </a:cxn>
              <a:cxn ang="0">
                <a:pos x="83" y="19"/>
              </a:cxn>
              <a:cxn ang="0">
                <a:pos x="62" y="40"/>
              </a:cxn>
              <a:cxn ang="0">
                <a:pos x="30" y="72"/>
              </a:cxn>
              <a:cxn ang="0">
                <a:pos x="30" y="97"/>
              </a:cxn>
              <a:cxn ang="0">
                <a:pos x="30" y="97"/>
              </a:cxn>
              <a:cxn ang="0">
                <a:pos x="43" y="96"/>
              </a:cxn>
              <a:cxn ang="0">
                <a:pos x="52" y="88"/>
              </a:cxn>
              <a:cxn ang="0">
                <a:pos x="88" y="51"/>
              </a:cxn>
              <a:cxn ang="0">
                <a:pos x="89" y="44"/>
              </a:cxn>
              <a:cxn ang="0">
                <a:pos x="81" y="48"/>
              </a:cxn>
              <a:cxn ang="0">
                <a:pos x="47" y="82"/>
              </a:cxn>
              <a:cxn ang="0">
                <a:pos x="39" y="82"/>
              </a:cxn>
              <a:cxn ang="0">
                <a:pos x="40" y="74"/>
              </a:cxn>
              <a:cxn ang="0">
                <a:pos x="73" y="41"/>
              </a:cxn>
              <a:cxn ang="0">
                <a:pos x="96" y="36"/>
              </a:cxn>
              <a:cxn ang="0">
                <a:pos x="96" y="58"/>
              </a:cxn>
              <a:cxn ang="0">
                <a:pos x="59" y="95"/>
              </a:cxn>
              <a:cxn ang="0">
                <a:pos x="50" y="104"/>
              </a:cxn>
              <a:cxn ang="0">
                <a:pos x="36" y="111"/>
              </a:cxn>
            </a:cxnLst>
            <a:rect l="0" t="0" r="r" b="b"/>
            <a:pathLst>
              <a:path w="130" h="111">
                <a:moveTo>
                  <a:pt x="36" y="111"/>
                </a:moveTo>
                <a:cubicBezTo>
                  <a:pt x="31" y="111"/>
                  <a:pt x="27" y="109"/>
                  <a:pt x="23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8" y="100"/>
                  <a:pt x="0" y="85"/>
                  <a:pt x="22" y="65"/>
                </a:cubicBezTo>
                <a:cubicBezTo>
                  <a:pt x="31" y="56"/>
                  <a:pt x="43" y="44"/>
                  <a:pt x="55" y="32"/>
                </a:cubicBezTo>
                <a:cubicBezTo>
                  <a:pt x="61" y="26"/>
                  <a:pt x="68" y="19"/>
                  <a:pt x="75" y="12"/>
                </a:cubicBezTo>
                <a:cubicBezTo>
                  <a:pt x="88" y="0"/>
                  <a:pt x="97" y="2"/>
                  <a:pt x="111" y="16"/>
                </a:cubicBezTo>
                <a:cubicBezTo>
                  <a:pt x="127" y="32"/>
                  <a:pt x="130" y="47"/>
                  <a:pt x="123" y="55"/>
                </a:cubicBezTo>
                <a:cubicBezTo>
                  <a:pt x="114" y="66"/>
                  <a:pt x="78" y="103"/>
                  <a:pt x="76" y="104"/>
                </a:cubicBezTo>
                <a:cubicBezTo>
                  <a:pt x="74" y="106"/>
                  <a:pt x="71" y="106"/>
                  <a:pt x="69" y="104"/>
                </a:cubicBezTo>
                <a:cubicBezTo>
                  <a:pt x="67" y="102"/>
                  <a:pt x="67" y="99"/>
                  <a:pt x="69" y="97"/>
                </a:cubicBezTo>
                <a:cubicBezTo>
                  <a:pt x="69" y="96"/>
                  <a:pt x="106" y="59"/>
                  <a:pt x="115" y="49"/>
                </a:cubicBezTo>
                <a:cubicBezTo>
                  <a:pt x="118" y="46"/>
                  <a:pt x="118" y="37"/>
                  <a:pt x="104" y="23"/>
                </a:cubicBezTo>
                <a:cubicBezTo>
                  <a:pt x="95" y="15"/>
                  <a:pt x="93" y="9"/>
                  <a:pt x="83" y="19"/>
                </a:cubicBezTo>
                <a:cubicBezTo>
                  <a:pt x="76" y="26"/>
                  <a:pt x="69" y="33"/>
                  <a:pt x="62" y="40"/>
                </a:cubicBezTo>
                <a:cubicBezTo>
                  <a:pt x="50" y="52"/>
                  <a:pt x="38" y="63"/>
                  <a:pt x="30" y="72"/>
                </a:cubicBezTo>
                <a:cubicBezTo>
                  <a:pt x="16" y="85"/>
                  <a:pt x="25" y="92"/>
                  <a:pt x="30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4" y="101"/>
                  <a:pt x="37" y="102"/>
                  <a:pt x="43" y="96"/>
                </a:cubicBezTo>
                <a:cubicBezTo>
                  <a:pt x="44" y="95"/>
                  <a:pt x="47" y="92"/>
                  <a:pt x="52" y="88"/>
                </a:cubicBezTo>
                <a:cubicBezTo>
                  <a:pt x="63" y="77"/>
                  <a:pt x="84" y="57"/>
                  <a:pt x="88" y="51"/>
                </a:cubicBezTo>
                <a:cubicBezTo>
                  <a:pt x="89" y="50"/>
                  <a:pt x="91" y="46"/>
                  <a:pt x="89" y="44"/>
                </a:cubicBezTo>
                <a:cubicBezTo>
                  <a:pt x="87" y="42"/>
                  <a:pt x="82" y="46"/>
                  <a:pt x="81" y="48"/>
                </a:cubicBezTo>
                <a:cubicBezTo>
                  <a:pt x="66" y="63"/>
                  <a:pt x="47" y="82"/>
                  <a:pt x="47" y="82"/>
                </a:cubicBezTo>
                <a:cubicBezTo>
                  <a:pt x="45" y="84"/>
                  <a:pt x="41" y="84"/>
                  <a:pt x="39" y="82"/>
                </a:cubicBezTo>
                <a:cubicBezTo>
                  <a:pt x="37" y="80"/>
                  <a:pt x="37" y="76"/>
                  <a:pt x="40" y="74"/>
                </a:cubicBezTo>
                <a:cubicBezTo>
                  <a:pt x="40" y="74"/>
                  <a:pt x="59" y="56"/>
                  <a:pt x="73" y="41"/>
                </a:cubicBezTo>
                <a:cubicBezTo>
                  <a:pt x="82" y="31"/>
                  <a:pt x="91" y="32"/>
                  <a:pt x="96" y="36"/>
                </a:cubicBezTo>
                <a:cubicBezTo>
                  <a:pt x="102" y="42"/>
                  <a:pt x="101" y="52"/>
                  <a:pt x="96" y="58"/>
                </a:cubicBezTo>
                <a:cubicBezTo>
                  <a:pt x="92" y="63"/>
                  <a:pt x="75" y="79"/>
                  <a:pt x="59" y="95"/>
                </a:cubicBezTo>
                <a:cubicBezTo>
                  <a:pt x="55" y="99"/>
                  <a:pt x="52" y="102"/>
                  <a:pt x="50" y="104"/>
                </a:cubicBezTo>
                <a:cubicBezTo>
                  <a:pt x="45" y="108"/>
                  <a:pt x="41" y="111"/>
                  <a:pt x="36" y="111"/>
                </a:cubicBezTo>
                <a:close/>
              </a:path>
            </a:pathLst>
          </a:cu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Group 23">
            <a:extLst>
              <a:ext uri="{FF2B5EF4-FFF2-40B4-BE49-F238E27FC236}">
                <a16:creationId xmlns:a16="http://schemas.microsoft.com/office/drawing/2014/main" id="{0CDD5D9C-E78E-1AC7-E497-C1656182A674}"/>
              </a:ext>
            </a:extLst>
          </p:cNvPr>
          <p:cNvGrpSpPr/>
          <p:nvPr/>
        </p:nvGrpSpPr>
        <p:grpSpPr>
          <a:xfrm>
            <a:off x="4758391" y="2907914"/>
            <a:ext cx="359046" cy="384006"/>
            <a:chOff x="2640013" y="1927225"/>
            <a:chExt cx="296862" cy="317500"/>
          </a:xfrm>
          <a:solidFill>
            <a:schemeClr val="bg1"/>
          </a:solidFill>
        </p:grpSpPr>
        <p:sp>
          <p:nvSpPr>
            <p:cNvPr id="30" name="Freeform: Shape 24">
              <a:extLst>
                <a:ext uri="{FF2B5EF4-FFF2-40B4-BE49-F238E27FC236}">
                  <a16:creationId xmlns:a16="http://schemas.microsoft.com/office/drawing/2014/main" id="{D9A7883F-6E39-2427-38B4-BE1C3BDDB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0" y="1927225"/>
              <a:ext cx="276225" cy="206375"/>
            </a:xfrm>
            <a:custGeom>
              <a:avLst/>
              <a:gdLst/>
              <a:ahLst/>
              <a:cxnLst>
                <a:cxn ang="0">
                  <a:pos x="19" y="64"/>
                </a:cxn>
                <a:cxn ang="0">
                  <a:pos x="0" y="79"/>
                </a:cxn>
                <a:cxn ang="0">
                  <a:pos x="8" y="81"/>
                </a:cxn>
                <a:cxn ang="0">
                  <a:pos x="25" y="67"/>
                </a:cxn>
                <a:cxn ang="0">
                  <a:pos x="78" y="53"/>
                </a:cxn>
                <a:cxn ang="0">
                  <a:pos x="66" y="44"/>
                </a:cxn>
                <a:cxn ang="0">
                  <a:pos x="92" y="44"/>
                </a:cxn>
                <a:cxn ang="0">
                  <a:pos x="108" y="9"/>
                </a:cxn>
                <a:cxn ang="0">
                  <a:pos x="19" y="64"/>
                </a:cxn>
                <a:cxn ang="0">
                  <a:pos x="28" y="60"/>
                </a:cxn>
                <a:cxn ang="0">
                  <a:pos x="28" y="60"/>
                </a:cxn>
                <a:cxn ang="0">
                  <a:pos x="100" y="14"/>
                </a:cxn>
                <a:cxn ang="0">
                  <a:pos x="28" y="60"/>
                </a:cxn>
              </a:cxnLst>
              <a:rect l="0" t="0" r="r" b="b"/>
              <a:pathLst>
                <a:path w="108" h="81">
                  <a:moveTo>
                    <a:pt x="19" y="6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8" y="66"/>
                    <a:pt x="78" y="53"/>
                    <a:pt x="78" y="5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87" y="42"/>
                    <a:pt x="92" y="44"/>
                  </a:cubicBezTo>
                  <a:cubicBezTo>
                    <a:pt x="97" y="42"/>
                    <a:pt x="106" y="34"/>
                    <a:pt x="108" y="9"/>
                  </a:cubicBezTo>
                  <a:cubicBezTo>
                    <a:pt x="49" y="0"/>
                    <a:pt x="34" y="33"/>
                    <a:pt x="19" y="64"/>
                  </a:cubicBezTo>
                  <a:close/>
                  <a:moveTo>
                    <a:pt x="28" y="60"/>
                  </a:moveTo>
                  <a:cubicBezTo>
                    <a:pt x="28" y="60"/>
                    <a:pt x="28" y="60"/>
                    <a:pt x="28" y="60"/>
                  </a:cubicBezTo>
                  <a:cubicBezTo>
                    <a:pt x="33" y="54"/>
                    <a:pt x="66" y="21"/>
                    <a:pt x="100" y="14"/>
                  </a:cubicBezTo>
                  <a:cubicBezTo>
                    <a:pt x="81" y="20"/>
                    <a:pt x="37" y="54"/>
                    <a:pt x="28" y="6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25">
              <a:extLst>
                <a:ext uri="{FF2B5EF4-FFF2-40B4-BE49-F238E27FC236}">
                  <a16:creationId xmlns:a16="http://schemas.microsoft.com/office/drawing/2014/main" id="{350F77A7-2B2D-280F-9DE5-67F000895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149475"/>
              <a:ext cx="131763" cy="95250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36" y="8"/>
                </a:cxn>
                <a:cxn ang="0">
                  <a:pos x="29" y="0"/>
                </a:cxn>
                <a:cxn ang="0">
                  <a:pos x="22" y="0"/>
                </a:cxn>
                <a:cxn ang="0">
                  <a:pos x="15" y="8"/>
                </a:cxn>
                <a:cxn ang="0">
                  <a:pos x="7" y="8"/>
                </a:cxn>
                <a:cxn ang="0">
                  <a:pos x="0" y="15"/>
                </a:cxn>
                <a:cxn ang="0">
                  <a:pos x="0" y="29"/>
                </a:cxn>
                <a:cxn ang="0">
                  <a:pos x="7" y="37"/>
                </a:cxn>
                <a:cxn ang="0">
                  <a:pos x="44" y="37"/>
                </a:cxn>
                <a:cxn ang="0">
                  <a:pos x="51" y="29"/>
                </a:cxn>
                <a:cxn ang="0">
                  <a:pos x="51" y="15"/>
                </a:cxn>
                <a:cxn ang="0">
                  <a:pos x="44" y="8"/>
                </a:cxn>
              </a:cxnLst>
              <a:rect l="0" t="0" r="r" b="b"/>
              <a:pathLst>
                <a:path w="51" h="37">
                  <a:moveTo>
                    <a:pt x="4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4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8" y="37"/>
                    <a:pt x="51" y="33"/>
                    <a:pt x="51" y="2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1"/>
                    <a:pt x="48" y="8"/>
                    <a:pt x="44" y="8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26">
            <a:extLst>
              <a:ext uri="{FF2B5EF4-FFF2-40B4-BE49-F238E27FC236}">
                <a16:creationId xmlns:a16="http://schemas.microsoft.com/office/drawing/2014/main" id="{9763A081-A0F2-B0FD-5643-352B3E58E73F}"/>
              </a:ext>
            </a:extLst>
          </p:cNvPr>
          <p:cNvGrpSpPr/>
          <p:nvPr/>
        </p:nvGrpSpPr>
        <p:grpSpPr>
          <a:xfrm>
            <a:off x="4067370" y="2922315"/>
            <a:ext cx="257285" cy="355205"/>
            <a:chOff x="5011738" y="2427288"/>
            <a:chExt cx="212725" cy="293688"/>
          </a:xfrm>
          <a:solidFill>
            <a:schemeClr val="bg1"/>
          </a:solidFill>
        </p:grpSpPr>
        <p:sp>
          <p:nvSpPr>
            <p:cNvPr id="33" name="Freeform: Shape 27">
              <a:extLst>
                <a:ext uri="{FF2B5EF4-FFF2-40B4-BE49-F238E27FC236}">
                  <a16:creationId xmlns:a16="http://schemas.microsoft.com/office/drawing/2014/main" id="{71DAE587-96BB-0571-58CC-E68BE37E0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738" y="2427288"/>
              <a:ext cx="212725" cy="29368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: Shape 28">
              <a:extLst>
                <a:ext uri="{FF2B5EF4-FFF2-40B4-BE49-F238E27FC236}">
                  <a16:creationId xmlns:a16="http://schemas.microsoft.com/office/drawing/2014/main" id="{C443ADC0-2E13-4248-7E10-12553D55D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1" y="2516188"/>
              <a:ext cx="60325" cy="349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5" name="Straight Connector 29">
            <a:extLst>
              <a:ext uri="{FF2B5EF4-FFF2-40B4-BE49-F238E27FC236}">
                <a16:creationId xmlns:a16="http://schemas.microsoft.com/office/drawing/2014/main" id="{07F23542-1E0D-B860-6A91-96E88F174F4F}"/>
              </a:ext>
            </a:extLst>
          </p:cNvPr>
          <p:cNvCxnSpPr/>
          <p:nvPr/>
        </p:nvCxnSpPr>
        <p:spPr>
          <a:xfrm rot="12240000">
            <a:off x="3390709" y="1678200"/>
            <a:ext cx="405512" cy="1409"/>
          </a:xfrm>
          <a:prstGeom prst="line">
            <a:avLst/>
          </a:prstGeom>
          <a:ln w="38100"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1">
            <a:extLst>
              <a:ext uri="{FF2B5EF4-FFF2-40B4-BE49-F238E27FC236}">
                <a16:creationId xmlns:a16="http://schemas.microsoft.com/office/drawing/2014/main" id="{4760830D-6922-3D8B-A568-5CD4ED50A6E4}"/>
              </a:ext>
            </a:extLst>
          </p:cNvPr>
          <p:cNvSpPr>
            <a:spLocks noChangeAspect="1"/>
          </p:cNvSpPr>
          <p:nvPr/>
        </p:nvSpPr>
        <p:spPr>
          <a:xfrm>
            <a:off x="2784104" y="1196793"/>
            <a:ext cx="542159" cy="542159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Freeform: Shape 32">
            <a:extLst>
              <a:ext uri="{FF2B5EF4-FFF2-40B4-BE49-F238E27FC236}">
                <a16:creationId xmlns:a16="http://schemas.microsoft.com/office/drawing/2014/main" id="{75F4FAD8-3D58-591A-9F11-94321EDDE9DD}"/>
              </a:ext>
            </a:extLst>
          </p:cNvPr>
          <p:cNvSpPr>
            <a:spLocks/>
          </p:cNvSpPr>
          <p:nvPr/>
        </p:nvSpPr>
        <p:spPr bwMode="auto">
          <a:xfrm>
            <a:off x="2949583" y="1312371"/>
            <a:ext cx="211204" cy="31100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8" name="Straight Connector 34">
            <a:extLst>
              <a:ext uri="{FF2B5EF4-FFF2-40B4-BE49-F238E27FC236}">
                <a16:creationId xmlns:a16="http://schemas.microsoft.com/office/drawing/2014/main" id="{773D0542-75F4-E8B1-FE05-B2C4812D72F7}"/>
              </a:ext>
            </a:extLst>
          </p:cNvPr>
          <p:cNvCxnSpPr/>
          <p:nvPr/>
        </p:nvCxnSpPr>
        <p:spPr>
          <a:xfrm rot="9360000" flipH="1">
            <a:off x="5347780" y="1678200"/>
            <a:ext cx="405512" cy="1409"/>
          </a:xfrm>
          <a:prstGeom prst="line">
            <a:avLst/>
          </a:prstGeom>
          <a:ln w="38100">
            <a:solidFill>
              <a:schemeClr val="accent2"/>
            </a:solidFill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6">
            <a:extLst>
              <a:ext uri="{FF2B5EF4-FFF2-40B4-BE49-F238E27FC236}">
                <a16:creationId xmlns:a16="http://schemas.microsoft.com/office/drawing/2014/main" id="{326B145F-47E5-5F35-BE40-B24EAC1EFF45}"/>
              </a:ext>
            </a:extLst>
          </p:cNvPr>
          <p:cNvCxnSpPr/>
          <p:nvPr/>
        </p:nvCxnSpPr>
        <p:spPr>
          <a:xfrm rot="9360000" flipV="1">
            <a:off x="3390709" y="3849720"/>
            <a:ext cx="405512" cy="1409"/>
          </a:xfrm>
          <a:prstGeom prst="line">
            <a:avLst/>
          </a:prstGeom>
          <a:ln w="38100">
            <a:solidFill>
              <a:schemeClr val="accent4"/>
            </a:solidFill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8">
            <a:extLst>
              <a:ext uri="{FF2B5EF4-FFF2-40B4-BE49-F238E27FC236}">
                <a16:creationId xmlns:a16="http://schemas.microsoft.com/office/drawing/2014/main" id="{1FE0533B-276B-551A-C644-3D94A28F5904}"/>
              </a:ext>
            </a:extLst>
          </p:cNvPr>
          <p:cNvCxnSpPr/>
          <p:nvPr/>
        </p:nvCxnSpPr>
        <p:spPr>
          <a:xfrm rot="12240000" flipH="1" flipV="1">
            <a:off x="5347780" y="3849720"/>
            <a:ext cx="405512" cy="1409"/>
          </a:xfrm>
          <a:prstGeom prst="line">
            <a:avLst/>
          </a:prstGeom>
          <a:ln w="38100">
            <a:solidFill>
              <a:schemeClr val="accent3"/>
            </a:solidFill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1">
            <a:extLst>
              <a:ext uri="{FF2B5EF4-FFF2-40B4-BE49-F238E27FC236}">
                <a16:creationId xmlns:a16="http://schemas.microsoft.com/office/drawing/2014/main" id="{965236C4-B2EE-3D57-DC7A-7330EC86D4EE}"/>
              </a:ext>
            </a:extLst>
          </p:cNvPr>
          <p:cNvSpPr>
            <a:spLocks noChangeAspect="1"/>
          </p:cNvSpPr>
          <p:nvPr/>
        </p:nvSpPr>
        <p:spPr>
          <a:xfrm>
            <a:off x="5816694" y="1198571"/>
            <a:ext cx="542159" cy="542159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Freeform: Shape 42">
            <a:extLst>
              <a:ext uri="{FF2B5EF4-FFF2-40B4-BE49-F238E27FC236}">
                <a16:creationId xmlns:a16="http://schemas.microsoft.com/office/drawing/2014/main" id="{3661EC70-BCE7-2DB9-069D-34E060753999}"/>
              </a:ext>
            </a:extLst>
          </p:cNvPr>
          <p:cNvSpPr>
            <a:spLocks noChangeAspect="1"/>
          </p:cNvSpPr>
          <p:nvPr/>
        </p:nvSpPr>
        <p:spPr bwMode="auto">
          <a:xfrm>
            <a:off x="5969500" y="1342405"/>
            <a:ext cx="236549" cy="25449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Oval 44">
            <a:extLst>
              <a:ext uri="{FF2B5EF4-FFF2-40B4-BE49-F238E27FC236}">
                <a16:creationId xmlns:a16="http://schemas.microsoft.com/office/drawing/2014/main" id="{2BAF740F-6025-93DE-12C3-F4676F8E404D}"/>
              </a:ext>
            </a:extLst>
          </p:cNvPr>
          <p:cNvSpPr>
            <a:spLocks noChangeAspect="1"/>
          </p:cNvSpPr>
          <p:nvPr/>
        </p:nvSpPr>
        <p:spPr>
          <a:xfrm>
            <a:off x="5820176" y="3788294"/>
            <a:ext cx="542159" cy="542159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4" name="Freeform: Shape 45">
            <a:extLst>
              <a:ext uri="{FF2B5EF4-FFF2-40B4-BE49-F238E27FC236}">
                <a16:creationId xmlns:a16="http://schemas.microsoft.com/office/drawing/2014/main" id="{07622E06-BBA6-972C-41BF-B9F7422E05C1}"/>
              </a:ext>
            </a:extLst>
          </p:cNvPr>
          <p:cNvSpPr>
            <a:spLocks/>
          </p:cNvSpPr>
          <p:nvPr/>
        </p:nvSpPr>
        <p:spPr bwMode="auto">
          <a:xfrm>
            <a:off x="5956085" y="3915822"/>
            <a:ext cx="270341" cy="253310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Oval 47">
            <a:extLst>
              <a:ext uri="{FF2B5EF4-FFF2-40B4-BE49-F238E27FC236}">
                <a16:creationId xmlns:a16="http://schemas.microsoft.com/office/drawing/2014/main" id="{39746653-E46D-7BC7-735B-9A943224CBCD}"/>
              </a:ext>
            </a:extLst>
          </p:cNvPr>
          <p:cNvSpPr>
            <a:spLocks noChangeAspect="1"/>
          </p:cNvSpPr>
          <p:nvPr/>
        </p:nvSpPr>
        <p:spPr>
          <a:xfrm>
            <a:off x="2784911" y="3791052"/>
            <a:ext cx="542159" cy="542159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Freeform: Shape 48">
            <a:extLst>
              <a:ext uri="{FF2B5EF4-FFF2-40B4-BE49-F238E27FC236}">
                <a16:creationId xmlns:a16="http://schemas.microsoft.com/office/drawing/2014/main" id="{85B749CE-6693-5F00-6B0A-B8F82C5AD878}"/>
              </a:ext>
            </a:extLst>
          </p:cNvPr>
          <p:cNvSpPr>
            <a:spLocks noChangeAspect="1"/>
          </p:cNvSpPr>
          <p:nvPr/>
        </p:nvSpPr>
        <p:spPr bwMode="auto">
          <a:xfrm>
            <a:off x="2917637" y="3934274"/>
            <a:ext cx="276708" cy="2557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0E2FB50-2F4F-319D-3501-B5E65CF3F3A5}"/>
              </a:ext>
            </a:extLst>
          </p:cNvPr>
          <p:cNvGrpSpPr/>
          <p:nvPr/>
        </p:nvGrpSpPr>
        <p:grpSpPr>
          <a:xfrm>
            <a:off x="650769" y="1354463"/>
            <a:ext cx="1981572" cy="611907"/>
            <a:chOff x="-173433" y="2078846"/>
            <a:chExt cx="2642096" cy="815876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253BE40-4C68-A4B0-5924-2139153C5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3" name="文本框 78">
              <a:extLst>
                <a:ext uri="{FF2B5EF4-FFF2-40B4-BE49-F238E27FC236}">
                  <a16:creationId xmlns:a16="http://schemas.microsoft.com/office/drawing/2014/main" id="{4B110839-49ED-BDDC-E8F5-3EC3CC61514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02E0D5F-BF72-71BD-6E11-CDC5DE24FC5F}"/>
              </a:ext>
            </a:extLst>
          </p:cNvPr>
          <p:cNvGrpSpPr/>
          <p:nvPr/>
        </p:nvGrpSpPr>
        <p:grpSpPr>
          <a:xfrm>
            <a:off x="6511659" y="1355207"/>
            <a:ext cx="1981572" cy="611907"/>
            <a:chOff x="541988" y="2078846"/>
            <a:chExt cx="2642096" cy="81587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BED0F4F5-365B-56BF-1DA7-871FA8706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6" name="文本框 78">
              <a:extLst>
                <a:ext uri="{FF2B5EF4-FFF2-40B4-BE49-F238E27FC236}">
                  <a16:creationId xmlns:a16="http://schemas.microsoft.com/office/drawing/2014/main" id="{A8DA3C53-C1E6-290E-9F1E-593D1ECE49D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4392BF3-6BCF-D192-1ABD-ECD6B64B8AA3}"/>
              </a:ext>
            </a:extLst>
          </p:cNvPr>
          <p:cNvGrpSpPr/>
          <p:nvPr/>
        </p:nvGrpSpPr>
        <p:grpSpPr>
          <a:xfrm>
            <a:off x="650769" y="3390519"/>
            <a:ext cx="1981572" cy="611907"/>
            <a:chOff x="-173433" y="2078846"/>
            <a:chExt cx="2642096" cy="81587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1F14D3C4-816E-559C-0F84-8BC9EF341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9" name="文本框 78">
              <a:extLst>
                <a:ext uri="{FF2B5EF4-FFF2-40B4-BE49-F238E27FC236}">
                  <a16:creationId xmlns:a16="http://schemas.microsoft.com/office/drawing/2014/main" id="{20AF52FB-9E73-D79B-DF8E-25F0CE0EAC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D90D721-9F28-5600-B353-5C586EE8631D}"/>
              </a:ext>
            </a:extLst>
          </p:cNvPr>
          <p:cNvGrpSpPr/>
          <p:nvPr/>
        </p:nvGrpSpPr>
        <p:grpSpPr>
          <a:xfrm>
            <a:off x="6511659" y="3391263"/>
            <a:ext cx="1981572" cy="611907"/>
            <a:chOff x="541988" y="2078846"/>
            <a:chExt cx="2642096" cy="815876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FAFD79C9-E905-0A69-3394-A7CEB278D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2" name="文本框 78">
              <a:extLst>
                <a:ext uri="{FF2B5EF4-FFF2-40B4-BE49-F238E27FC236}">
                  <a16:creationId xmlns:a16="http://schemas.microsoft.com/office/drawing/2014/main" id="{0283A4EB-AD85-E750-D3AB-05FBD9116A8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051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54D511F-B2AC-B327-4311-0123D5E898E4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65" b="-1691"/>
          <a:stretch/>
        </p:blipFill>
        <p:spPr>
          <a:xfrm rot="10800000">
            <a:off x="8110866" y="627533"/>
            <a:ext cx="1033134" cy="396568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FCE87AE-A9E4-8DC9-B982-85510D15C80C}"/>
              </a:ext>
            </a:extLst>
          </p:cNvPr>
          <p:cNvSpPr/>
          <p:nvPr/>
        </p:nvSpPr>
        <p:spPr>
          <a:xfrm>
            <a:off x="3995936" y="1016746"/>
            <a:ext cx="1152128" cy="1152128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AC845E-3A71-1A53-054E-BC6E96823F7B}"/>
              </a:ext>
            </a:extLst>
          </p:cNvPr>
          <p:cNvSpPr txBox="1"/>
          <p:nvPr/>
        </p:nvSpPr>
        <p:spPr>
          <a:xfrm>
            <a:off x="3275855" y="2266294"/>
            <a:ext cx="2592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34343F-E6F3-ECCB-26E1-E952B6641959}"/>
              </a:ext>
            </a:extLst>
          </p:cNvPr>
          <p:cNvSpPr txBox="1"/>
          <p:nvPr/>
        </p:nvSpPr>
        <p:spPr>
          <a:xfrm>
            <a:off x="1992374" y="3078104"/>
            <a:ext cx="517191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64D28B-E466-0526-A6AC-2ACF504151D5}"/>
              </a:ext>
            </a:extLst>
          </p:cNvPr>
          <p:cNvSpPr txBox="1"/>
          <p:nvPr/>
        </p:nvSpPr>
        <p:spPr>
          <a:xfrm>
            <a:off x="3851920" y="1061033"/>
            <a:ext cx="14401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4CED89-A96B-CA73-4CD3-74AEC22145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" t="-3629" b="-1691"/>
          <a:stretch/>
        </p:blipFill>
        <p:spPr>
          <a:xfrm rot="10800000">
            <a:off x="0" y="339502"/>
            <a:ext cx="1360104" cy="48039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32D5A4-A9D6-1B83-506C-1AA50D905F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987196" y="2857771"/>
            <a:ext cx="5645543" cy="7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212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A871E15-08F3-6D92-C336-DDB0CBF9FE28}"/>
              </a:ext>
            </a:extLst>
          </p:cNvPr>
          <p:cNvSpPr/>
          <p:nvPr/>
        </p:nvSpPr>
        <p:spPr>
          <a:xfrm rot="878204">
            <a:off x="3134732" y="3198096"/>
            <a:ext cx="2638747" cy="90995"/>
          </a:xfrm>
          <a:prstGeom prst="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9A0B416E-BE55-9405-1162-596238FB5ECA}"/>
              </a:ext>
            </a:extLst>
          </p:cNvPr>
          <p:cNvSpPr/>
          <p:nvPr/>
        </p:nvSpPr>
        <p:spPr>
          <a:xfrm rot="878204">
            <a:off x="3237441" y="2602814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: Rounded Corners 3">
            <a:extLst>
              <a:ext uri="{FF2B5EF4-FFF2-40B4-BE49-F238E27FC236}">
                <a16:creationId xmlns:a16="http://schemas.microsoft.com/office/drawing/2014/main" id="{780DC3F4-6D7E-20F2-7004-9434E820E939}"/>
              </a:ext>
            </a:extLst>
          </p:cNvPr>
          <p:cNvSpPr/>
          <p:nvPr/>
        </p:nvSpPr>
        <p:spPr>
          <a:xfrm rot="878204">
            <a:off x="3331012" y="2244531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id="{1863DFEC-9D41-E2B3-3CAA-2A9FF2B3892B}"/>
              </a:ext>
            </a:extLst>
          </p:cNvPr>
          <p:cNvSpPr/>
          <p:nvPr/>
        </p:nvSpPr>
        <p:spPr>
          <a:xfrm rot="878204">
            <a:off x="4849272" y="3023766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3187157D-3FB7-DA21-E6A9-C9CB6CA430E7}"/>
              </a:ext>
            </a:extLst>
          </p:cNvPr>
          <p:cNvSpPr/>
          <p:nvPr/>
        </p:nvSpPr>
        <p:spPr>
          <a:xfrm rot="878204">
            <a:off x="4942844" y="2665484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Rectangle: Rounded Corners 6">
            <a:extLst>
              <a:ext uri="{FF2B5EF4-FFF2-40B4-BE49-F238E27FC236}">
                <a16:creationId xmlns:a16="http://schemas.microsoft.com/office/drawing/2014/main" id="{996F24A3-C4EA-6785-8F2B-6FCB207648C5}"/>
              </a:ext>
            </a:extLst>
          </p:cNvPr>
          <p:cNvSpPr/>
          <p:nvPr/>
        </p:nvSpPr>
        <p:spPr>
          <a:xfrm rot="878204">
            <a:off x="5036415" y="2307201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sosceles Triangle 11">
            <a:extLst>
              <a:ext uri="{FF2B5EF4-FFF2-40B4-BE49-F238E27FC236}">
                <a16:creationId xmlns:a16="http://schemas.microsoft.com/office/drawing/2014/main" id="{358E0B34-399A-4404-C0A3-7BC65DABF163}"/>
              </a:ext>
            </a:extLst>
          </p:cNvPr>
          <p:cNvSpPr/>
          <p:nvPr/>
        </p:nvSpPr>
        <p:spPr>
          <a:xfrm>
            <a:off x="4158919" y="3339852"/>
            <a:ext cx="534161" cy="460482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Rectangle: Rounded Corners 12">
            <a:extLst>
              <a:ext uri="{FF2B5EF4-FFF2-40B4-BE49-F238E27FC236}">
                <a16:creationId xmlns:a16="http://schemas.microsoft.com/office/drawing/2014/main" id="{C6FE2FDD-A034-CD25-2893-68B2F3B2CCAF}"/>
              </a:ext>
            </a:extLst>
          </p:cNvPr>
          <p:cNvSpPr/>
          <p:nvPr/>
        </p:nvSpPr>
        <p:spPr>
          <a:xfrm>
            <a:off x="3331012" y="1599642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keyword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3" name="Rectangle: Rounded Corners 13">
            <a:extLst>
              <a:ext uri="{FF2B5EF4-FFF2-40B4-BE49-F238E27FC236}">
                <a16:creationId xmlns:a16="http://schemas.microsoft.com/office/drawing/2014/main" id="{600FCAD9-49FB-1475-C118-09D9839B5B79}"/>
              </a:ext>
            </a:extLst>
          </p:cNvPr>
          <p:cNvSpPr/>
          <p:nvPr/>
        </p:nvSpPr>
        <p:spPr>
          <a:xfrm>
            <a:off x="5036414" y="1599642"/>
            <a:ext cx="972853" cy="324283"/>
          </a:xfrm>
          <a:prstGeom prst="round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keyword</a:t>
            </a: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14" name="Straight Connector 9">
            <a:extLst>
              <a:ext uri="{FF2B5EF4-FFF2-40B4-BE49-F238E27FC236}">
                <a16:creationId xmlns:a16="http://schemas.microsoft.com/office/drawing/2014/main" id="{78432F4B-AD1A-8407-C2ED-678E1DF0D82A}"/>
              </a:ext>
            </a:extLst>
          </p:cNvPr>
          <p:cNvCxnSpPr/>
          <p:nvPr/>
        </p:nvCxnSpPr>
        <p:spPr>
          <a:xfrm>
            <a:off x="3817438" y="3800344"/>
            <a:ext cx="1218976" cy="0"/>
          </a:xfrm>
          <a:prstGeom prst="lin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2B2053A-771E-2CD4-96BB-5B01B130A8E3}"/>
              </a:ext>
            </a:extLst>
          </p:cNvPr>
          <p:cNvGrpSpPr/>
          <p:nvPr/>
        </p:nvGrpSpPr>
        <p:grpSpPr>
          <a:xfrm>
            <a:off x="1046665" y="2329112"/>
            <a:ext cx="1981572" cy="611907"/>
            <a:chOff x="-173433" y="2078846"/>
            <a:chExt cx="2642096" cy="81587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C7D1B2E-B472-2AFF-C1BF-4CE3B70D2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17" name="文本框 78">
              <a:extLst>
                <a:ext uri="{FF2B5EF4-FFF2-40B4-BE49-F238E27FC236}">
                  <a16:creationId xmlns:a16="http://schemas.microsoft.com/office/drawing/2014/main" id="{B03BBDA6-C6C0-0799-37F4-A9C817073F8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A59F07B-F43A-C6C7-9974-3C766A6F7254}"/>
              </a:ext>
            </a:extLst>
          </p:cNvPr>
          <p:cNvGrpSpPr/>
          <p:nvPr/>
        </p:nvGrpSpPr>
        <p:grpSpPr>
          <a:xfrm>
            <a:off x="6228184" y="2329856"/>
            <a:ext cx="1981572" cy="611907"/>
            <a:chOff x="541988" y="2078846"/>
            <a:chExt cx="2642096" cy="81587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BFE8D5C-C7DD-DC0D-A101-FDFAFB4CD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0" name="文本框 78">
              <a:extLst>
                <a:ext uri="{FF2B5EF4-FFF2-40B4-BE49-F238E27FC236}">
                  <a16:creationId xmlns:a16="http://schemas.microsoft.com/office/drawing/2014/main" id="{033A2660-43DF-36F8-FE51-E24E62F718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7EEE2E3-C77F-F332-153E-4249A62C1CE8}"/>
              </a:ext>
            </a:extLst>
          </p:cNvPr>
          <p:cNvSpPr txBox="1"/>
          <p:nvPr/>
        </p:nvSpPr>
        <p:spPr>
          <a:xfrm>
            <a:off x="1403648" y="3939357"/>
            <a:ext cx="6336704" cy="30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r" eaLnBrk="1" hangingPunct="1">
              <a:lnSpc>
                <a:spcPct val="120000"/>
              </a:lnSpc>
              <a:buFontTx/>
              <a:buNone/>
              <a:defRPr sz="6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9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355137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Oval 17">
            <a:extLst>
              <a:ext uri="{FF2B5EF4-FFF2-40B4-BE49-F238E27FC236}">
                <a16:creationId xmlns:a16="http://schemas.microsoft.com/office/drawing/2014/main" id="{F3B03C03-FA3F-4086-93CC-436F9D3DC740}"/>
              </a:ext>
            </a:extLst>
          </p:cNvPr>
          <p:cNvSpPr>
            <a:spLocks/>
          </p:cNvSpPr>
          <p:nvPr/>
        </p:nvSpPr>
        <p:spPr bwMode="auto">
          <a:xfrm>
            <a:off x="3134537" y="1629756"/>
            <a:ext cx="1018845" cy="1019111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Group 18">
            <a:extLst>
              <a:ext uri="{FF2B5EF4-FFF2-40B4-BE49-F238E27FC236}">
                <a16:creationId xmlns:a16="http://schemas.microsoft.com/office/drawing/2014/main" id="{49B078C5-D6BD-1C85-6397-88877C45FF11}"/>
              </a:ext>
            </a:extLst>
          </p:cNvPr>
          <p:cNvGrpSpPr/>
          <p:nvPr/>
        </p:nvGrpSpPr>
        <p:grpSpPr>
          <a:xfrm>
            <a:off x="3018670" y="1513495"/>
            <a:ext cx="1250564" cy="1250894"/>
            <a:chOff x="3800237" y="2257147"/>
            <a:chExt cx="1868076" cy="1868076"/>
          </a:xfrm>
        </p:grpSpPr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id="{57A8E3A5-8F43-189D-46F2-38BFA7F6A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: Shape 20">
              <a:extLst>
                <a:ext uri="{FF2B5EF4-FFF2-40B4-BE49-F238E27FC236}">
                  <a16:creationId xmlns:a16="http://schemas.microsoft.com/office/drawing/2014/main" id="{B1DEC12F-B293-90AE-DB04-B5A6D36D2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21">
              <a:extLst>
                <a:ext uri="{FF2B5EF4-FFF2-40B4-BE49-F238E27FC236}">
                  <a16:creationId xmlns:a16="http://schemas.microsoft.com/office/drawing/2014/main" id="{59B0FA2D-CC2C-7319-FBCF-0B39923E1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22">
              <a:extLst>
                <a:ext uri="{FF2B5EF4-FFF2-40B4-BE49-F238E27FC236}">
                  <a16:creationId xmlns:a16="http://schemas.microsoft.com/office/drawing/2014/main" id="{7628700B-EC06-7CE9-6821-84FE8EDFC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23">
              <a:extLst>
                <a:ext uri="{FF2B5EF4-FFF2-40B4-BE49-F238E27FC236}">
                  <a16:creationId xmlns:a16="http://schemas.microsoft.com/office/drawing/2014/main" id="{4C751D7E-BCFB-2E1C-C97B-0B8EB6585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24">
              <a:extLst>
                <a:ext uri="{FF2B5EF4-FFF2-40B4-BE49-F238E27FC236}">
                  <a16:creationId xmlns:a16="http://schemas.microsoft.com/office/drawing/2014/main" id="{FB68DD67-09C5-C6BA-9594-975C8C335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25">
              <a:extLst>
                <a:ext uri="{FF2B5EF4-FFF2-40B4-BE49-F238E27FC236}">
                  <a16:creationId xmlns:a16="http://schemas.microsoft.com/office/drawing/2014/main" id="{0A5D1347-81E9-E0B9-AEE0-21746AE90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26">
              <a:extLst>
                <a:ext uri="{FF2B5EF4-FFF2-40B4-BE49-F238E27FC236}">
                  <a16:creationId xmlns:a16="http://schemas.microsoft.com/office/drawing/2014/main" id="{DA2C6174-6F2E-F07C-B2F5-0E1065259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27">
              <a:extLst>
                <a:ext uri="{FF2B5EF4-FFF2-40B4-BE49-F238E27FC236}">
                  <a16:creationId xmlns:a16="http://schemas.microsoft.com/office/drawing/2014/main" id="{8867B77B-4DAE-8D10-0992-B8A96011D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28">
              <a:extLst>
                <a:ext uri="{FF2B5EF4-FFF2-40B4-BE49-F238E27FC236}">
                  <a16:creationId xmlns:a16="http://schemas.microsoft.com/office/drawing/2014/main" id="{5FC2CE45-4568-8E0A-B5B7-0FBE3DE04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: Shape 29">
              <a:extLst>
                <a:ext uri="{FF2B5EF4-FFF2-40B4-BE49-F238E27FC236}">
                  <a16:creationId xmlns:a16="http://schemas.microsoft.com/office/drawing/2014/main" id="{24789599-8BE7-D1B3-9707-1403AFD1F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30">
              <a:extLst>
                <a:ext uri="{FF2B5EF4-FFF2-40B4-BE49-F238E27FC236}">
                  <a16:creationId xmlns:a16="http://schemas.microsoft.com/office/drawing/2014/main" id="{F663B028-18AD-9EED-20CE-AE192E54D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68">
            <a:extLst>
              <a:ext uri="{FF2B5EF4-FFF2-40B4-BE49-F238E27FC236}">
                <a16:creationId xmlns:a16="http://schemas.microsoft.com/office/drawing/2014/main" id="{8A7D2212-E700-5E0D-CD62-26FCD078A8BF}"/>
              </a:ext>
            </a:extLst>
          </p:cNvPr>
          <p:cNvGrpSpPr>
            <a:grpSpLocks/>
          </p:cNvGrpSpPr>
          <p:nvPr/>
        </p:nvGrpSpPr>
        <p:grpSpPr bwMode="auto">
          <a:xfrm>
            <a:off x="3462045" y="1965347"/>
            <a:ext cx="363819" cy="363915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20" name="Freeform: Shape 69">
              <a:extLst>
                <a:ext uri="{FF2B5EF4-FFF2-40B4-BE49-F238E27FC236}">
                  <a16:creationId xmlns:a16="http://schemas.microsoft.com/office/drawing/2014/main" id="{0CCAE5B9-E678-84EA-3FBE-37B08B00C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70">
              <a:extLst>
                <a:ext uri="{FF2B5EF4-FFF2-40B4-BE49-F238E27FC236}">
                  <a16:creationId xmlns:a16="http://schemas.microsoft.com/office/drawing/2014/main" id="{170F1637-7351-8571-89A2-E53DFE2D4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: Shape 71">
              <a:extLst>
                <a:ext uri="{FF2B5EF4-FFF2-40B4-BE49-F238E27FC236}">
                  <a16:creationId xmlns:a16="http://schemas.microsoft.com/office/drawing/2014/main" id="{19CB0F1A-09A7-7D45-E032-7BC56E38A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: Shape 72">
              <a:extLst>
                <a:ext uri="{FF2B5EF4-FFF2-40B4-BE49-F238E27FC236}">
                  <a16:creationId xmlns:a16="http://schemas.microsoft.com/office/drawing/2014/main" id="{B4BB2054-DF3A-BCFA-2FA2-EF23C6A60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Oval 31">
            <a:extLst>
              <a:ext uri="{FF2B5EF4-FFF2-40B4-BE49-F238E27FC236}">
                <a16:creationId xmlns:a16="http://schemas.microsoft.com/office/drawing/2014/main" id="{54A54AF2-6370-346C-6A19-8A4B7FC579E3}"/>
              </a:ext>
            </a:extLst>
          </p:cNvPr>
          <p:cNvSpPr>
            <a:spLocks/>
          </p:cNvSpPr>
          <p:nvPr/>
        </p:nvSpPr>
        <p:spPr bwMode="auto">
          <a:xfrm>
            <a:off x="4990617" y="1629756"/>
            <a:ext cx="1018845" cy="1019111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32">
            <a:extLst>
              <a:ext uri="{FF2B5EF4-FFF2-40B4-BE49-F238E27FC236}">
                <a16:creationId xmlns:a16="http://schemas.microsoft.com/office/drawing/2014/main" id="{5E82118C-52AC-3760-D6F1-D3580DB52436}"/>
              </a:ext>
            </a:extLst>
          </p:cNvPr>
          <p:cNvGrpSpPr/>
          <p:nvPr/>
        </p:nvGrpSpPr>
        <p:grpSpPr>
          <a:xfrm>
            <a:off x="4874746" y="1513495"/>
            <a:ext cx="1250564" cy="1250894"/>
            <a:chOff x="6546413" y="2257147"/>
            <a:chExt cx="1868076" cy="1868076"/>
          </a:xfrm>
        </p:grpSpPr>
        <p:sp>
          <p:nvSpPr>
            <p:cNvPr id="26" name="Freeform: Shape 33">
              <a:extLst>
                <a:ext uri="{FF2B5EF4-FFF2-40B4-BE49-F238E27FC236}">
                  <a16:creationId xmlns:a16="http://schemas.microsoft.com/office/drawing/2014/main" id="{75A7DCB5-69F8-A948-20E7-AA05C5A38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34">
              <a:extLst>
                <a:ext uri="{FF2B5EF4-FFF2-40B4-BE49-F238E27FC236}">
                  <a16:creationId xmlns:a16="http://schemas.microsoft.com/office/drawing/2014/main" id="{E400D975-6973-8010-8582-648426A8E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: Shape 35">
              <a:extLst>
                <a:ext uri="{FF2B5EF4-FFF2-40B4-BE49-F238E27FC236}">
                  <a16:creationId xmlns:a16="http://schemas.microsoft.com/office/drawing/2014/main" id="{4EA7CBF8-94EB-986C-7C04-7F7EE35DD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: Shape 36">
              <a:extLst>
                <a:ext uri="{FF2B5EF4-FFF2-40B4-BE49-F238E27FC236}">
                  <a16:creationId xmlns:a16="http://schemas.microsoft.com/office/drawing/2014/main" id="{08281DD3-8B21-18FB-9B88-FA03A0E21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: Shape 37">
              <a:extLst>
                <a:ext uri="{FF2B5EF4-FFF2-40B4-BE49-F238E27FC236}">
                  <a16:creationId xmlns:a16="http://schemas.microsoft.com/office/drawing/2014/main" id="{E57A02FC-DBA3-CED1-A450-A6CFCB812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38">
              <a:extLst>
                <a:ext uri="{FF2B5EF4-FFF2-40B4-BE49-F238E27FC236}">
                  <a16:creationId xmlns:a16="http://schemas.microsoft.com/office/drawing/2014/main" id="{96C1170E-7DF3-EABC-543A-24C7E00FA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: Shape 39">
              <a:extLst>
                <a:ext uri="{FF2B5EF4-FFF2-40B4-BE49-F238E27FC236}">
                  <a16:creationId xmlns:a16="http://schemas.microsoft.com/office/drawing/2014/main" id="{4E7E8E6B-5C22-83B4-C86B-28B87E9E2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40">
              <a:extLst>
                <a:ext uri="{FF2B5EF4-FFF2-40B4-BE49-F238E27FC236}">
                  <a16:creationId xmlns:a16="http://schemas.microsoft.com/office/drawing/2014/main" id="{DF991FEF-2489-33DF-C7C1-E04E2C501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: Shape 41">
              <a:extLst>
                <a:ext uri="{FF2B5EF4-FFF2-40B4-BE49-F238E27FC236}">
                  <a16:creationId xmlns:a16="http://schemas.microsoft.com/office/drawing/2014/main" id="{A08F4D7E-5072-927A-28F1-C936BEB36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: Shape 42">
              <a:extLst>
                <a:ext uri="{FF2B5EF4-FFF2-40B4-BE49-F238E27FC236}">
                  <a16:creationId xmlns:a16="http://schemas.microsoft.com/office/drawing/2014/main" id="{18A337DF-A1CF-FC58-652D-B3B177A09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: Shape 43">
              <a:extLst>
                <a:ext uri="{FF2B5EF4-FFF2-40B4-BE49-F238E27FC236}">
                  <a16:creationId xmlns:a16="http://schemas.microsoft.com/office/drawing/2014/main" id="{86EE72CF-B24E-4003-4B28-C2A75D85A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: Shape 44">
              <a:extLst>
                <a:ext uri="{FF2B5EF4-FFF2-40B4-BE49-F238E27FC236}">
                  <a16:creationId xmlns:a16="http://schemas.microsoft.com/office/drawing/2014/main" id="{E4A73B68-FEB7-408D-6A8D-FE412B39C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Freeform: Shape 74">
            <a:extLst>
              <a:ext uri="{FF2B5EF4-FFF2-40B4-BE49-F238E27FC236}">
                <a16:creationId xmlns:a16="http://schemas.microsoft.com/office/drawing/2014/main" id="{87F952C5-6D74-EFAC-7B8F-90D308E26D1E}"/>
              </a:ext>
            </a:extLst>
          </p:cNvPr>
          <p:cNvSpPr>
            <a:spLocks/>
          </p:cNvSpPr>
          <p:nvPr/>
        </p:nvSpPr>
        <p:spPr bwMode="auto">
          <a:xfrm>
            <a:off x="5298145" y="1975059"/>
            <a:ext cx="403790" cy="3212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Oval 45">
            <a:extLst>
              <a:ext uri="{FF2B5EF4-FFF2-40B4-BE49-F238E27FC236}">
                <a16:creationId xmlns:a16="http://schemas.microsoft.com/office/drawing/2014/main" id="{2D30AA97-ED1E-671D-66C5-F9C5AD208590}"/>
              </a:ext>
            </a:extLst>
          </p:cNvPr>
          <p:cNvSpPr>
            <a:spLocks/>
          </p:cNvSpPr>
          <p:nvPr/>
        </p:nvSpPr>
        <p:spPr bwMode="auto">
          <a:xfrm>
            <a:off x="6846697" y="1629756"/>
            <a:ext cx="1018845" cy="1019111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Group 46">
            <a:extLst>
              <a:ext uri="{FF2B5EF4-FFF2-40B4-BE49-F238E27FC236}">
                <a16:creationId xmlns:a16="http://schemas.microsoft.com/office/drawing/2014/main" id="{DA589279-5FF2-DFD1-C626-DF29AD6604FA}"/>
              </a:ext>
            </a:extLst>
          </p:cNvPr>
          <p:cNvGrpSpPr/>
          <p:nvPr/>
        </p:nvGrpSpPr>
        <p:grpSpPr>
          <a:xfrm>
            <a:off x="6730822" y="1513495"/>
            <a:ext cx="1250564" cy="1250894"/>
            <a:chOff x="9237196" y="2257147"/>
            <a:chExt cx="1868076" cy="1868076"/>
          </a:xfrm>
        </p:grpSpPr>
        <p:sp>
          <p:nvSpPr>
            <p:cNvPr id="41" name="Freeform: Shape 47">
              <a:extLst>
                <a:ext uri="{FF2B5EF4-FFF2-40B4-BE49-F238E27FC236}">
                  <a16:creationId xmlns:a16="http://schemas.microsoft.com/office/drawing/2014/main" id="{E347D3A3-03EF-A389-D9AE-0C535E7CB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: Shape 48">
              <a:extLst>
                <a:ext uri="{FF2B5EF4-FFF2-40B4-BE49-F238E27FC236}">
                  <a16:creationId xmlns:a16="http://schemas.microsoft.com/office/drawing/2014/main" id="{6088CC29-74B5-5DDD-559B-638BD182B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: Shape 49">
              <a:extLst>
                <a:ext uri="{FF2B5EF4-FFF2-40B4-BE49-F238E27FC236}">
                  <a16:creationId xmlns:a16="http://schemas.microsoft.com/office/drawing/2014/main" id="{7A465B62-8FB5-74CA-683B-59015E028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: Shape 50">
              <a:extLst>
                <a:ext uri="{FF2B5EF4-FFF2-40B4-BE49-F238E27FC236}">
                  <a16:creationId xmlns:a16="http://schemas.microsoft.com/office/drawing/2014/main" id="{77E57BE3-EF23-7603-13AC-56BFD4ABB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: Shape 51">
              <a:extLst>
                <a:ext uri="{FF2B5EF4-FFF2-40B4-BE49-F238E27FC236}">
                  <a16:creationId xmlns:a16="http://schemas.microsoft.com/office/drawing/2014/main" id="{89984232-88EC-1162-0972-9B80D54B6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: Shape 52">
              <a:extLst>
                <a:ext uri="{FF2B5EF4-FFF2-40B4-BE49-F238E27FC236}">
                  <a16:creationId xmlns:a16="http://schemas.microsoft.com/office/drawing/2014/main" id="{773D8409-4EB6-53FD-59C3-C9D180D53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: Shape 53">
              <a:extLst>
                <a:ext uri="{FF2B5EF4-FFF2-40B4-BE49-F238E27FC236}">
                  <a16:creationId xmlns:a16="http://schemas.microsoft.com/office/drawing/2014/main" id="{8CCD208F-838B-F8E5-AA30-0A9A3CEAF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: Shape 54">
              <a:extLst>
                <a:ext uri="{FF2B5EF4-FFF2-40B4-BE49-F238E27FC236}">
                  <a16:creationId xmlns:a16="http://schemas.microsoft.com/office/drawing/2014/main" id="{1DAA7922-B085-A78A-C687-024E4B2AE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: Shape 55">
              <a:extLst>
                <a:ext uri="{FF2B5EF4-FFF2-40B4-BE49-F238E27FC236}">
                  <a16:creationId xmlns:a16="http://schemas.microsoft.com/office/drawing/2014/main" id="{1BF12839-5F0A-2AA0-0C79-07428D0E6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: Shape 56">
              <a:extLst>
                <a:ext uri="{FF2B5EF4-FFF2-40B4-BE49-F238E27FC236}">
                  <a16:creationId xmlns:a16="http://schemas.microsoft.com/office/drawing/2014/main" id="{F5C9BDEF-FDF4-2F6F-08C5-D89F6DE99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: Shape 57">
              <a:extLst>
                <a:ext uri="{FF2B5EF4-FFF2-40B4-BE49-F238E27FC236}">
                  <a16:creationId xmlns:a16="http://schemas.microsoft.com/office/drawing/2014/main" id="{94316A0D-9263-3E74-BD53-04B46D025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: Shape 58">
              <a:extLst>
                <a:ext uri="{FF2B5EF4-FFF2-40B4-BE49-F238E27FC236}">
                  <a16:creationId xmlns:a16="http://schemas.microsoft.com/office/drawing/2014/main" id="{D175819B-31DF-8FB1-3237-926C2155B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3" name="Freeform: Shape 67">
            <a:extLst>
              <a:ext uri="{FF2B5EF4-FFF2-40B4-BE49-F238E27FC236}">
                <a16:creationId xmlns:a16="http://schemas.microsoft.com/office/drawing/2014/main" id="{33B2A582-BBCC-8F1D-79C0-1F41DAAA0E28}"/>
              </a:ext>
            </a:extLst>
          </p:cNvPr>
          <p:cNvSpPr>
            <a:spLocks/>
          </p:cNvSpPr>
          <p:nvPr/>
        </p:nvSpPr>
        <p:spPr bwMode="auto">
          <a:xfrm>
            <a:off x="7142509" y="1936964"/>
            <a:ext cx="427221" cy="356111"/>
          </a:xfrm>
          <a:custGeom>
            <a:avLst/>
            <a:gdLst>
              <a:gd name="T0" fmla="*/ 75419876 w 21600"/>
              <a:gd name="T1" fmla="*/ 22815321 h 21579"/>
              <a:gd name="T2" fmla="*/ 74086090 w 21600"/>
              <a:gd name="T3" fmla="*/ 25988205 h 21579"/>
              <a:gd name="T4" fmla="*/ 70751508 w 21600"/>
              <a:gd name="T5" fmla="*/ 27764166 h 21579"/>
              <a:gd name="T6" fmla="*/ 70751508 w 21600"/>
              <a:gd name="T7" fmla="*/ 40356187 h 21579"/>
              <a:gd name="T8" fmla="*/ 68890459 w 21600"/>
              <a:gd name="T9" fmla="*/ 44041735 h 21579"/>
              <a:gd name="T10" fmla="*/ 64452543 w 21600"/>
              <a:gd name="T11" fmla="*/ 45574747 h 21579"/>
              <a:gd name="T12" fmla="*/ 57741601 w 21600"/>
              <a:gd name="T13" fmla="*/ 41068031 h 21579"/>
              <a:gd name="T14" fmla="*/ 49288264 w 21600"/>
              <a:gd name="T15" fmla="*/ 37061803 h 21579"/>
              <a:gd name="T16" fmla="*/ 39979537 w 21600"/>
              <a:gd name="T17" fmla="*/ 33937470 h 21579"/>
              <a:gd name="T18" fmla="*/ 30688181 w 21600"/>
              <a:gd name="T19" fmla="*/ 32234408 h 21579"/>
              <a:gd name="T20" fmla="*/ 27825021 w 21600"/>
              <a:gd name="T21" fmla="*/ 33597370 h 21579"/>
              <a:gd name="T22" fmla="*/ 26309651 w 21600"/>
              <a:gd name="T23" fmla="*/ 35728021 h 21579"/>
              <a:gd name="T24" fmla="*/ 26225861 w 21600"/>
              <a:gd name="T25" fmla="*/ 38138096 h 21579"/>
              <a:gd name="T26" fmla="*/ 27748204 w 21600"/>
              <a:gd name="T27" fmla="*/ 40356187 h 21579"/>
              <a:gd name="T28" fmla="*/ 26805477 w 21600"/>
              <a:gd name="T29" fmla="*/ 42936312 h 21579"/>
              <a:gd name="T30" fmla="*/ 27643496 w 21600"/>
              <a:gd name="T31" fmla="*/ 45203003 h 21579"/>
              <a:gd name="T32" fmla="*/ 29672124 w 21600"/>
              <a:gd name="T33" fmla="*/ 47299644 h 21579"/>
              <a:gd name="T34" fmla="*/ 32371191 w 21600"/>
              <a:gd name="T35" fmla="*/ 49296719 h 21579"/>
              <a:gd name="T36" fmla="*/ 29525462 w 21600"/>
              <a:gd name="T37" fmla="*/ 51536695 h 21579"/>
              <a:gd name="T38" fmla="*/ 25181854 w 21600"/>
              <a:gd name="T39" fmla="*/ 52406463 h 21579"/>
              <a:gd name="T40" fmla="*/ 20660147 w 21600"/>
              <a:gd name="T41" fmla="*/ 52049309 h 21579"/>
              <a:gd name="T42" fmla="*/ 17189421 w 21600"/>
              <a:gd name="T43" fmla="*/ 50560017 h 21579"/>
              <a:gd name="T44" fmla="*/ 15548366 w 21600"/>
              <a:gd name="T45" fmla="*/ 46296300 h 21579"/>
              <a:gd name="T46" fmla="*/ 14078377 w 21600"/>
              <a:gd name="T47" fmla="*/ 41845479 h 21579"/>
              <a:gd name="T48" fmla="*/ 13505733 w 21600"/>
              <a:gd name="T49" fmla="*/ 37124993 h 21579"/>
              <a:gd name="T50" fmla="*/ 14490413 w 21600"/>
              <a:gd name="T51" fmla="*/ 31957448 h 21579"/>
              <a:gd name="T52" fmla="*/ 6298965 w 21600"/>
              <a:gd name="T53" fmla="*/ 31957448 h 21579"/>
              <a:gd name="T54" fmla="*/ 1864535 w 21600"/>
              <a:gd name="T55" fmla="*/ 30424436 h 21579"/>
              <a:gd name="T56" fmla="*/ 0 w 21600"/>
              <a:gd name="T57" fmla="*/ 26702464 h 21579"/>
              <a:gd name="T58" fmla="*/ 0 w 21600"/>
              <a:gd name="T59" fmla="*/ 18886823 h 21579"/>
              <a:gd name="T60" fmla="*/ 1836585 w 21600"/>
              <a:gd name="T61" fmla="*/ 15172146 h 21579"/>
              <a:gd name="T62" fmla="*/ 6298965 w 21600"/>
              <a:gd name="T63" fmla="*/ 13617249 h 21579"/>
              <a:gd name="T64" fmla="*/ 26721687 w 21600"/>
              <a:gd name="T65" fmla="*/ 13617249 h 21579"/>
              <a:gd name="T66" fmla="*/ 36749721 w 21600"/>
              <a:gd name="T67" fmla="*/ 12477866 h 21579"/>
              <a:gd name="T68" fmla="*/ 47175846 w 21600"/>
              <a:gd name="T69" fmla="*/ 9411842 h 21579"/>
              <a:gd name="T70" fmla="*/ 56819793 w 21600"/>
              <a:gd name="T71" fmla="*/ 5033920 h 21579"/>
              <a:gd name="T72" fmla="*/ 64452543 w 21600"/>
              <a:gd name="T73" fmla="*/ 0 h 21579"/>
              <a:gd name="T74" fmla="*/ 68890459 w 21600"/>
              <a:gd name="T75" fmla="*/ 1540307 h 21579"/>
              <a:gd name="T76" fmla="*/ 70751508 w 21600"/>
              <a:gd name="T77" fmla="*/ 5262280 h 21579"/>
              <a:gd name="T78" fmla="*/ 70751508 w 21600"/>
              <a:gd name="T79" fmla="*/ 17817875 h 21579"/>
              <a:gd name="T80" fmla="*/ 74086090 w 21600"/>
              <a:gd name="T81" fmla="*/ 19608377 h 21579"/>
              <a:gd name="T82" fmla="*/ 75419876 w 21600"/>
              <a:gd name="T83" fmla="*/ 22815321 h 21579"/>
              <a:gd name="T84" fmla="*/ 64452543 w 21600"/>
              <a:gd name="T85" fmla="*/ 6936162 h 21579"/>
              <a:gd name="T86" fmla="*/ 57657811 w 21600"/>
              <a:gd name="T87" fmla="*/ 10816059 h 21579"/>
              <a:gd name="T88" fmla="*/ 49860908 w 21600"/>
              <a:gd name="T89" fmla="*/ 14173632 h 21579"/>
              <a:gd name="T90" fmla="*/ 41473930 w 21600"/>
              <a:gd name="T91" fmla="*/ 16819313 h 21579"/>
              <a:gd name="T92" fmla="*/ 33020652 w 21600"/>
              <a:gd name="T93" fmla="*/ 18473824 h 21579"/>
              <a:gd name="T94" fmla="*/ 33020652 w 21600"/>
              <a:gd name="T95" fmla="*/ 27144643 h 21579"/>
              <a:gd name="T96" fmla="*/ 41473930 w 21600"/>
              <a:gd name="T97" fmla="*/ 28818574 h 21579"/>
              <a:gd name="T98" fmla="*/ 49860908 w 21600"/>
              <a:gd name="T99" fmla="*/ 31478844 h 21579"/>
              <a:gd name="T100" fmla="*/ 57699706 w 21600"/>
              <a:gd name="T101" fmla="*/ 34858253 h 21579"/>
              <a:gd name="T102" fmla="*/ 64452543 w 21600"/>
              <a:gd name="T103" fmla="*/ 38679840 h 21579"/>
              <a:gd name="T104" fmla="*/ 64452543 w 21600"/>
              <a:gd name="T105" fmla="*/ 6936162 h 21579"/>
              <a:gd name="T106" fmla="*/ 64452543 w 21600"/>
              <a:gd name="T107" fmla="*/ 693616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Oval 3">
            <a:extLst>
              <a:ext uri="{FF2B5EF4-FFF2-40B4-BE49-F238E27FC236}">
                <a16:creationId xmlns:a16="http://schemas.microsoft.com/office/drawing/2014/main" id="{FDD0C4CC-E969-D843-601B-89D03C6BB17C}"/>
              </a:ext>
            </a:extLst>
          </p:cNvPr>
          <p:cNvSpPr>
            <a:spLocks/>
          </p:cNvSpPr>
          <p:nvPr/>
        </p:nvSpPr>
        <p:spPr bwMode="auto">
          <a:xfrm>
            <a:off x="1278458" y="1629756"/>
            <a:ext cx="1018845" cy="1019111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Group 4">
            <a:extLst>
              <a:ext uri="{FF2B5EF4-FFF2-40B4-BE49-F238E27FC236}">
                <a16:creationId xmlns:a16="http://schemas.microsoft.com/office/drawing/2014/main" id="{EF6ADA7B-C88C-8D23-7685-4D7EA7FABDCF}"/>
              </a:ext>
            </a:extLst>
          </p:cNvPr>
          <p:cNvGrpSpPr/>
          <p:nvPr/>
        </p:nvGrpSpPr>
        <p:grpSpPr>
          <a:xfrm>
            <a:off x="1162594" y="1513495"/>
            <a:ext cx="1250564" cy="1250894"/>
            <a:chOff x="1119258" y="2257147"/>
            <a:chExt cx="1868076" cy="1868076"/>
          </a:xfrm>
        </p:grpSpPr>
        <p:sp>
          <p:nvSpPr>
            <p:cNvPr id="56" name="Freeform: Shape 5">
              <a:extLst>
                <a:ext uri="{FF2B5EF4-FFF2-40B4-BE49-F238E27FC236}">
                  <a16:creationId xmlns:a16="http://schemas.microsoft.com/office/drawing/2014/main" id="{DB1F220D-4B6C-17D7-D530-39EC7FB87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: Shape 6">
              <a:extLst>
                <a:ext uri="{FF2B5EF4-FFF2-40B4-BE49-F238E27FC236}">
                  <a16:creationId xmlns:a16="http://schemas.microsoft.com/office/drawing/2014/main" id="{BABC157C-8DFE-4E98-5006-9871CFFA1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: Shape 7">
              <a:extLst>
                <a:ext uri="{FF2B5EF4-FFF2-40B4-BE49-F238E27FC236}">
                  <a16:creationId xmlns:a16="http://schemas.microsoft.com/office/drawing/2014/main" id="{38453028-1B1E-D53B-B299-7BD52FF10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: Shape 8">
              <a:extLst>
                <a:ext uri="{FF2B5EF4-FFF2-40B4-BE49-F238E27FC236}">
                  <a16:creationId xmlns:a16="http://schemas.microsoft.com/office/drawing/2014/main" id="{66DF86FA-2F6B-B404-7A41-763F9A7E9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: Shape 9">
              <a:extLst>
                <a:ext uri="{FF2B5EF4-FFF2-40B4-BE49-F238E27FC236}">
                  <a16:creationId xmlns:a16="http://schemas.microsoft.com/office/drawing/2014/main" id="{D17A7E9F-620D-C3D1-B501-7F4F4B8BC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: Shape 10">
              <a:extLst>
                <a:ext uri="{FF2B5EF4-FFF2-40B4-BE49-F238E27FC236}">
                  <a16:creationId xmlns:a16="http://schemas.microsoft.com/office/drawing/2014/main" id="{EA432317-CAB6-BA10-6DD6-443E64F1F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: Shape 11">
              <a:extLst>
                <a:ext uri="{FF2B5EF4-FFF2-40B4-BE49-F238E27FC236}">
                  <a16:creationId xmlns:a16="http://schemas.microsoft.com/office/drawing/2014/main" id="{BD337C81-F5F2-8F38-F666-F4933B3E7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: Shape 12">
              <a:extLst>
                <a:ext uri="{FF2B5EF4-FFF2-40B4-BE49-F238E27FC236}">
                  <a16:creationId xmlns:a16="http://schemas.microsoft.com/office/drawing/2014/main" id="{39787309-E0DD-4F65-96BE-A14D7604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: Shape 13">
              <a:extLst>
                <a:ext uri="{FF2B5EF4-FFF2-40B4-BE49-F238E27FC236}">
                  <a16:creationId xmlns:a16="http://schemas.microsoft.com/office/drawing/2014/main" id="{9BB96384-5C14-89D1-3E67-0DC0B5E1F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: Shape 14">
              <a:extLst>
                <a:ext uri="{FF2B5EF4-FFF2-40B4-BE49-F238E27FC236}">
                  <a16:creationId xmlns:a16="http://schemas.microsoft.com/office/drawing/2014/main" id="{B6F10014-60FB-149D-9677-B6C1202E3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: Shape 15">
              <a:extLst>
                <a:ext uri="{FF2B5EF4-FFF2-40B4-BE49-F238E27FC236}">
                  <a16:creationId xmlns:a16="http://schemas.microsoft.com/office/drawing/2014/main" id="{F2779886-1C94-A57D-3915-4E7F4537B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Freeform: Shape 16">
              <a:extLst>
                <a:ext uri="{FF2B5EF4-FFF2-40B4-BE49-F238E27FC236}">
                  <a16:creationId xmlns:a16="http://schemas.microsoft.com/office/drawing/2014/main" id="{DDD75CFA-E586-3A81-9675-6C765B61C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8" name="Freeform: Shape 73">
            <a:extLst>
              <a:ext uri="{FF2B5EF4-FFF2-40B4-BE49-F238E27FC236}">
                <a16:creationId xmlns:a16="http://schemas.microsoft.com/office/drawing/2014/main" id="{DFA0D677-FEAA-B566-C588-F3B383F1DD1A}"/>
              </a:ext>
            </a:extLst>
          </p:cNvPr>
          <p:cNvSpPr>
            <a:spLocks/>
          </p:cNvSpPr>
          <p:nvPr/>
        </p:nvSpPr>
        <p:spPr bwMode="auto">
          <a:xfrm>
            <a:off x="1629759" y="1982005"/>
            <a:ext cx="316243" cy="316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C369047-8C21-E67C-ADBB-C0152BF76397}"/>
              </a:ext>
            </a:extLst>
          </p:cNvPr>
          <p:cNvGrpSpPr/>
          <p:nvPr/>
        </p:nvGrpSpPr>
        <p:grpSpPr>
          <a:xfrm>
            <a:off x="1064297" y="2918912"/>
            <a:ext cx="1447165" cy="875032"/>
            <a:chOff x="1112162" y="2986568"/>
            <a:chExt cx="1447165" cy="875032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40FF0EEE-4917-675E-5992-E34D75BA5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FF8BB98-A4BF-A553-EEE7-ACBF726E9A3E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E33D60A-7EAC-A1FA-3FB7-8280938D6DA8}"/>
              </a:ext>
            </a:extLst>
          </p:cNvPr>
          <p:cNvGrpSpPr/>
          <p:nvPr/>
        </p:nvGrpSpPr>
        <p:grpSpPr>
          <a:xfrm>
            <a:off x="2921770" y="2918912"/>
            <a:ext cx="1447165" cy="875032"/>
            <a:chOff x="1112162" y="2986568"/>
            <a:chExt cx="1447165" cy="875032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7D4DE619-DDDD-FA9A-D584-33E930F88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7336C96-20DB-B81C-A022-0ACBC9F92FB5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22DF618-F150-3E36-9015-C824E08B48A4}"/>
              </a:ext>
            </a:extLst>
          </p:cNvPr>
          <p:cNvGrpSpPr/>
          <p:nvPr/>
        </p:nvGrpSpPr>
        <p:grpSpPr>
          <a:xfrm>
            <a:off x="4776456" y="2918912"/>
            <a:ext cx="1447165" cy="875032"/>
            <a:chOff x="1112162" y="2986568"/>
            <a:chExt cx="1447165" cy="875032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1D379542-EF4E-A6C3-B863-A5035C3EB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EE8CEAC-1C76-90EC-B115-48BD019DDAE2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F66F90E-F119-4AD7-039D-34A89057909A}"/>
              </a:ext>
            </a:extLst>
          </p:cNvPr>
          <p:cNvGrpSpPr/>
          <p:nvPr/>
        </p:nvGrpSpPr>
        <p:grpSpPr>
          <a:xfrm>
            <a:off x="6647233" y="2918912"/>
            <a:ext cx="1447165" cy="875032"/>
            <a:chOff x="1112162" y="2986568"/>
            <a:chExt cx="1447165" cy="875032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CB50A8A1-9B25-46A3-E084-4E5ED5983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AAC6950-11BA-F99F-71D2-963F547D4551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444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7FA73E1-B8F2-88D4-3852-8D0A38E0401D}"/>
              </a:ext>
            </a:extLst>
          </p:cNvPr>
          <p:cNvSpPr/>
          <p:nvPr/>
        </p:nvSpPr>
        <p:spPr>
          <a:xfrm>
            <a:off x="1323278" y="1529899"/>
            <a:ext cx="1219466" cy="1219466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8F67E159-BF54-EA3A-FD31-88F8EC89A485}"/>
              </a:ext>
            </a:extLst>
          </p:cNvPr>
          <p:cNvSpPr txBox="1"/>
          <p:nvPr/>
        </p:nvSpPr>
        <p:spPr>
          <a:xfrm>
            <a:off x="169063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6D17BAB-FEE9-8D4C-5562-AF3B21436C90}"/>
              </a:ext>
            </a:extLst>
          </p:cNvPr>
          <p:cNvSpPr/>
          <p:nvPr/>
        </p:nvSpPr>
        <p:spPr>
          <a:xfrm>
            <a:off x="6601258" y="1529899"/>
            <a:ext cx="1219466" cy="1219466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888C9F6B-C59A-800D-3235-7FB03F1BAAAA}"/>
              </a:ext>
            </a:extLst>
          </p:cNvPr>
          <p:cNvSpPr txBox="1"/>
          <p:nvPr/>
        </p:nvSpPr>
        <p:spPr>
          <a:xfrm>
            <a:off x="696861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A9E1FE-987B-BD12-D759-11E09A5EE5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97665" y="1167598"/>
            <a:ext cx="1944099" cy="1939404"/>
            <a:chOff x="3471" y="1280"/>
            <a:chExt cx="829" cy="827"/>
          </a:xfrm>
          <a:solidFill>
            <a:schemeClr val="accent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E9A1102-F036-F308-2CFA-E93AECFA4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2055"/>
              <a:ext cx="21" cy="47"/>
            </a:xfrm>
            <a:custGeom>
              <a:avLst/>
              <a:gdLst>
                <a:gd name="T0" fmla="*/ 3 w 9"/>
                <a:gd name="T1" fmla="*/ 0 h 20"/>
                <a:gd name="T2" fmla="*/ 0 w 9"/>
                <a:gd name="T3" fmla="*/ 20 h 20"/>
                <a:gd name="T4" fmla="*/ 6 w 9"/>
                <a:gd name="T5" fmla="*/ 20 h 20"/>
                <a:gd name="T6" fmla="*/ 9 w 9"/>
                <a:gd name="T7" fmla="*/ 1 h 20"/>
                <a:gd name="T8" fmla="*/ 3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4" y="20"/>
                    <a:pt x="6" y="2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FCDD6CA-985E-AA05-27E8-17EEFD6E6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1285"/>
              <a:ext cx="21" cy="47"/>
            </a:xfrm>
            <a:custGeom>
              <a:avLst/>
              <a:gdLst>
                <a:gd name="T0" fmla="*/ 5 w 9"/>
                <a:gd name="T1" fmla="*/ 20 h 20"/>
                <a:gd name="T2" fmla="*/ 9 w 9"/>
                <a:gd name="T3" fmla="*/ 1 h 20"/>
                <a:gd name="T4" fmla="*/ 3 w 9"/>
                <a:gd name="T5" fmla="*/ 0 h 20"/>
                <a:gd name="T6" fmla="*/ 0 w 9"/>
                <a:gd name="T7" fmla="*/ 19 h 20"/>
                <a:gd name="T8" fmla="*/ 5 w 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5" y="2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4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9489922-A84C-AAF0-EC5D-19F95EABB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" y="2040"/>
              <a:ext cx="26" cy="50"/>
            </a:xfrm>
            <a:custGeom>
              <a:avLst/>
              <a:gdLst>
                <a:gd name="T0" fmla="*/ 6 w 11"/>
                <a:gd name="T1" fmla="*/ 0 h 21"/>
                <a:gd name="T2" fmla="*/ 0 w 11"/>
                <a:gd name="T3" fmla="*/ 19 h 21"/>
                <a:gd name="T4" fmla="*/ 5 w 11"/>
                <a:gd name="T5" fmla="*/ 21 h 21"/>
                <a:gd name="T6" fmla="*/ 11 w 11"/>
                <a:gd name="T7" fmla="*/ 1 h 21"/>
                <a:gd name="T8" fmla="*/ 6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6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02D5117-6A59-D9A1-1DFA-A5FF8CE23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" y="1299"/>
              <a:ext cx="26" cy="47"/>
            </a:xfrm>
            <a:custGeom>
              <a:avLst/>
              <a:gdLst>
                <a:gd name="T0" fmla="*/ 5 w 11"/>
                <a:gd name="T1" fmla="*/ 20 h 20"/>
                <a:gd name="T2" fmla="*/ 11 w 11"/>
                <a:gd name="T3" fmla="*/ 1 h 20"/>
                <a:gd name="T4" fmla="*/ 6 w 11"/>
                <a:gd name="T5" fmla="*/ 0 h 20"/>
                <a:gd name="T6" fmla="*/ 0 w 11"/>
                <a:gd name="T7" fmla="*/ 19 h 20"/>
                <a:gd name="T8" fmla="*/ 5 w 1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5" y="2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3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959356C-9951-0E68-CC83-96151AB42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1323"/>
              <a:ext cx="33" cy="47"/>
            </a:xfrm>
            <a:custGeom>
              <a:avLst/>
              <a:gdLst>
                <a:gd name="T0" fmla="*/ 5 w 14"/>
                <a:gd name="T1" fmla="*/ 20 h 20"/>
                <a:gd name="T2" fmla="*/ 14 w 14"/>
                <a:gd name="T3" fmla="*/ 2 h 20"/>
                <a:gd name="T4" fmla="*/ 10 w 14"/>
                <a:gd name="T5" fmla="*/ 0 h 20"/>
                <a:gd name="T6" fmla="*/ 0 w 14"/>
                <a:gd name="T7" fmla="*/ 18 h 20"/>
                <a:gd name="T8" fmla="*/ 5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2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4" y="19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EF7B9DD-28C9-6BCA-CA14-3F14EA0AB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2017"/>
              <a:ext cx="36" cy="47"/>
            </a:xfrm>
            <a:custGeom>
              <a:avLst/>
              <a:gdLst>
                <a:gd name="T0" fmla="*/ 10 w 15"/>
                <a:gd name="T1" fmla="*/ 0 h 20"/>
                <a:gd name="T2" fmla="*/ 0 w 15"/>
                <a:gd name="T3" fmla="*/ 18 h 20"/>
                <a:gd name="T4" fmla="*/ 5 w 15"/>
                <a:gd name="T5" fmla="*/ 20 h 20"/>
                <a:gd name="T6" fmla="*/ 15 w 15"/>
                <a:gd name="T7" fmla="*/ 2 h 20"/>
                <a:gd name="T8" fmla="*/ 10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4" y="20"/>
                    <a:pt x="5" y="2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D848CEC-F176-63EF-C8C1-611E29C68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986"/>
              <a:ext cx="40" cy="45"/>
            </a:xfrm>
            <a:custGeom>
              <a:avLst/>
              <a:gdLst>
                <a:gd name="T0" fmla="*/ 12 w 17"/>
                <a:gd name="T1" fmla="*/ 0 h 19"/>
                <a:gd name="T2" fmla="*/ 0 w 17"/>
                <a:gd name="T3" fmla="*/ 16 h 19"/>
                <a:gd name="T4" fmla="*/ 5 w 17"/>
                <a:gd name="T5" fmla="*/ 19 h 19"/>
                <a:gd name="T6" fmla="*/ 17 w 17"/>
                <a:gd name="T7" fmla="*/ 3 h 19"/>
                <a:gd name="T8" fmla="*/ 12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2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3E215B5-CDB1-CB3C-78D8-76AFB5D95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356"/>
              <a:ext cx="40" cy="45"/>
            </a:xfrm>
            <a:custGeom>
              <a:avLst/>
              <a:gdLst>
                <a:gd name="T0" fmla="*/ 5 w 17"/>
                <a:gd name="T1" fmla="*/ 19 h 19"/>
                <a:gd name="T2" fmla="*/ 17 w 17"/>
                <a:gd name="T3" fmla="*/ 3 h 19"/>
                <a:gd name="T4" fmla="*/ 12 w 17"/>
                <a:gd name="T5" fmla="*/ 0 h 19"/>
                <a:gd name="T6" fmla="*/ 0 w 17"/>
                <a:gd name="T7" fmla="*/ 16 h 19"/>
                <a:gd name="T8" fmla="*/ 5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19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6E53C62-1C20-BE1F-C9EA-6A75FDD77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1904"/>
              <a:ext cx="47" cy="37"/>
            </a:xfrm>
            <a:custGeom>
              <a:avLst/>
              <a:gdLst>
                <a:gd name="T0" fmla="*/ 16 w 20"/>
                <a:gd name="T1" fmla="*/ 0 h 16"/>
                <a:gd name="T2" fmla="*/ 0 w 20"/>
                <a:gd name="T3" fmla="*/ 12 h 16"/>
                <a:gd name="T4" fmla="*/ 3 w 20"/>
                <a:gd name="T5" fmla="*/ 16 h 16"/>
                <a:gd name="T6" fmla="*/ 20 w 20"/>
                <a:gd name="T7" fmla="*/ 4 h 16"/>
                <a:gd name="T8" fmla="*/ 16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3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922AC51-D40E-43DE-6E0C-C63733D9C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" y="1445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4 h 16"/>
                <a:gd name="T4" fmla="*/ 17 w 20"/>
                <a:gd name="T5" fmla="*/ 0 h 16"/>
                <a:gd name="T6" fmla="*/ 0 w 20"/>
                <a:gd name="T7" fmla="*/ 12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F981B5C-B826-0DF9-384C-A03BFAD70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500"/>
              <a:ext cx="50" cy="33"/>
            </a:xfrm>
            <a:custGeom>
              <a:avLst/>
              <a:gdLst>
                <a:gd name="T0" fmla="*/ 3 w 21"/>
                <a:gd name="T1" fmla="*/ 14 h 14"/>
                <a:gd name="T2" fmla="*/ 21 w 21"/>
                <a:gd name="T3" fmla="*/ 5 h 14"/>
                <a:gd name="T4" fmla="*/ 18 w 21"/>
                <a:gd name="T5" fmla="*/ 0 h 14"/>
                <a:gd name="T6" fmla="*/ 0 w 21"/>
                <a:gd name="T7" fmla="*/ 9 h 14"/>
                <a:gd name="T8" fmla="*/ 3 w 2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3" y="1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4C2BB3B-4626-2162-24B6-F3A062DD5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854"/>
              <a:ext cx="50" cy="33"/>
            </a:xfrm>
            <a:custGeom>
              <a:avLst/>
              <a:gdLst>
                <a:gd name="T0" fmla="*/ 18 w 21"/>
                <a:gd name="T1" fmla="*/ 0 h 14"/>
                <a:gd name="T2" fmla="*/ 0 w 21"/>
                <a:gd name="T3" fmla="*/ 9 h 14"/>
                <a:gd name="T4" fmla="*/ 3 w 21"/>
                <a:gd name="T5" fmla="*/ 14 h 14"/>
                <a:gd name="T6" fmla="*/ 21 w 21"/>
                <a:gd name="T7" fmla="*/ 5 h 14"/>
                <a:gd name="T8" fmla="*/ 18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8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567D75D-B6E9-A927-908C-B78E8398D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800"/>
              <a:ext cx="49" cy="28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6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77BBA88-4DC2-A80C-0C82-7AB405FD0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1559"/>
              <a:ext cx="50" cy="28"/>
            </a:xfrm>
            <a:custGeom>
              <a:avLst/>
              <a:gdLst>
                <a:gd name="T0" fmla="*/ 2 w 21"/>
                <a:gd name="T1" fmla="*/ 12 h 12"/>
                <a:gd name="T2" fmla="*/ 21 w 21"/>
                <a:gd name="T3" fmla="*/ 6 h 12"/>
                <a:gd name="T4" fmla="*/ 19 w 21"/>
                <a:gd name="T5" fmla="*/ 0 h 12"/>
                <a:gd name="T6" fmla="*/ 0 w 21"/>
                <a:gd name="T7" fmla="*/ 7 h 12"/>
                <a:gd name="T8" fmla="*/ 2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" y="12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7B9E660-E864-CA8A-5708-ABBE18FF4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" y="1623"/>
              <a:ext cx="50" cy="21"/>
            </a:xfrm>
            <a:custGeom>
              <a:avLst/>
              <a:gdLst>
                <a:gd name="T0" fmla="*/ 1 w 21"/>
                <a:gd name="T1" fmla="*/ 9 h 9"/>
                <a:gd name="T2" fmla="*/ 21 w 21"/>
                <a:gd name="T3" fmla="*/ 5 h 9"/>
                <a:gd name="T4" fmla="*/ 20 w 21"/>
                <a:gd name="T5" fmla="*/ 0 h 9"/>
                <a:gd name="T6" fmla="*/ 0 w 21"/>
                <a:gd name="T7" fmla="*/ 3 h 9"/>
                <a:gd name="T8" fmla="*/ 1 w 21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2"/>
                    <a:pt x="2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8C9D495-17BA-A94A-D5DE-8A1FF1D4C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745"/>
              <a:ext cx="50" cy="19"/>
            </a:xfrm>
            <a:custGeom>
              <a:avLst/>
              <a:gdLst>
                <a:gd name="T0" fmla="*/ 20 w 21"/>
                <a:gd name="T1" fmla="*/ 0 h 8"/>
                <a:gd name="T2" fmla="*/ 0 w 21"/>
                <a:gd name="T3" fmla="*/ 3 h 8"/>
                <a:gd name="T4" fmla="*/ 1 w 21"/>
                <a:gd name="T5" fmla="*/ 8 h 8"/>
                <a:gd name="T6" fmla="*/ 21 w 21"/>
                <a:gd name="T7" fmla="*/ 5 h 8"/>
                <a:gd name="T8" fmla="*/ 2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20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9C46759-E71C-EE9D-F71B-97EACA9A7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623"/>
              <a:ext cx="50" cy="21"/>
            </a:xfrm>
            <a:custGeom>
              <a:avLst/>
              <a:gdLst>
                <a:gd name="T0" fmla="*/ 21 w 21"/>
                <a:gd name="T1" fmla="*/ 3 h 9"/>
                <a:gd name="T2" fmla="*/ 1 w 21"/>
                <a:gd name="T3" fmla="*/ 0 h 9"/>
                <a:gd name="T4" fmla="*/ 0 w 21"/>
                <a:gd name="T5" fmla="*/ 5 h 9"/>
                <a:gd name="T6" fmla="*/ 20 w 21"/>
                <a:gd name="T7" fmla="*/ 9 h 9"/>
                <a:gd name="T8" fmla="*/ 21 w 2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20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93B381-6294-41D7-E754-7AD41A263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" y="1745"/>
              <a:ext cx="50" cy="19"/>
            </a:xfrm>
            <a:custGeom>
              <a:avLst/>
              <a:gdLst>
                <a:gd name="T0" fmla="*/ 0 w 21"/>
                <a:gd name="T1" fmla="*/ 5 h 8"/>
                <a:gd name="T2" fmla="*/ 20 w 21"/>
                <a:gd name="T3" fmla="*/ 8 h 8"/>
                <a:gd name="T4" fmla="*/ 21 w 21"/>
                <a:gd name="T5" fmla="*/ 3 h 8"/>
                <a:gd name="T6" fmla="*/ 1 w 21"/>
                <a:gd name="T7" fmla="*/ 0 h 8"/>
                <a:gd name="T8" fmla="*/ 0 w 21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5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3169A54-0D99-6864-1CA7-1DD742209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1800"/>
              <a:ext cx="50" cy="28"/>
            </a:xfrm>
            <a:custGeom>
              <a:avLst/>
              <a:gdLst>
                <a:gd name="T0" fmla="*/ 0 w 21"/>
                <a:gd name="T1" fmla="*/ 6 h 12"/>
                <a:gd name="T2" fmla="*/ 19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6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2DDE598-A296-17AD-9C2B-2275CE852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559"/>
              <a:ext cx="49" cy="28"/>
            </a:xfrm>
            <a:custGeom>
              <a:avLst/>
              <a:gdLst>
                <a:gd name="T0" fmla="*/ 21 w 21"/>
                <a:gd name="T1" fmla="*/ 7 h 12"/>
                <a:gd name="T2" fmla="*/ 2 w 21"/>
                <a:gd name="T3" fmla="*/ 0 h 12"/>
                <a:gd name="T4" fmla="*/ 0 w 21"/>
                <a:gd name="T5" fmla="*/ 6 h 12"/>
                <a:gd name="T6" fmla="*/ 19 w 21"/>
                <a:gd name="T7" fmla="*/ 12 h 12"/>
                <a:gd name="T8" fmla="*/ 21 w 2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089A99D-2FCF-2F9E-D522-489490712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500"/>
              <a:ext cx="50" cy="33"/>
            </a:xfrm>
            <a:custGeom>
              <a:avLst/>
              <a:gdLst>
                <a:gd name="T0" fmla="*/ 21 w 21"/>
                <a:gd name="T1" fmla="*/ 9 h 14"/>
                <a:gd name="T2" fmla="*/ 3 w 21"/>
                <a:gd name="T3" fmla="*/ 0 h 14"/>
                <a:gd name="T4" fmla="*/ 0 w 21"/>
                <a:gd name="T5" fmla="*/ 5 h 14"/>
                <a:gd name="T6" fmla="*/ 18 w 21"/>
                <a:gd name="T7" fmla="*/ 14 h 14"/>
                <a:gd name="T8" fmla="*/ 21 w 21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2FB2034-049C-4DCD-B539-317E7C73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854"/>
              <a:ext cx="50" cy="33"/>
            </a:xfrm>
            <a:custGeom>
              <a:avLst/>
              <a:gdLst>
                <a:gd name="T0" fmla="*/ 0 w 21"/>
                <a:gd name="T1" fmla="*/ 5 h 14"/>
                <a:gd name="T2" fmla="*/ 18 w 21"/>
                <a:gd name="T3" fmla="*/ 14 h 14"/>
                <a:gd name="T4" fmla="*/ 21 w 21"/>
                <a:gd name="T5" fmla="*/ 9 h 14"/>
                <a:gd name="T6" fmla="*/ 3 w 21"/>
                <a:gd name="T7" fmla="*/ 0 h 14"/>
                <a:gd name="T8" fmla="*/ 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54B5E85-C270-CC8C-CED7-C43890993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" y="1904"/>
              <a:ext cx="47" cy="37"/>
            </a:xfrm>
            <a:custGeom>
              <a:avLst/>
              <a:gdLst>
                <a:gd name="T0" fmla="*/ 0 w 20"/>
                <a:gd name="T1" fmla="*/ 4 h 16"/>
                <a:gd name="T2" fmla="*/ 17 w 20"/>
                <a:gd name="T3" fmla="*/ 16 h 16"/>
                <a:gd name="T4" fmla="*/ 20 w 20"/>
                <a:gd name="T5" fmla="*/ 12 h 16"/>
                <a:gd name="T6" fmla="*/ 4 w 20"/>
                <a:gd name="T7" fmla="*/ 0 h 16"/>
                <a:gd name="T8" fmla="*/ 0 w 20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0" y="4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3"/>
                    <a:pt x="2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F836E77-0994-9420-8BCD-664A6708E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1445"/>
              <a:ext cx="47" cy="38"/>
            </a:xfrm>
            <a:custGeom>
              <a:avLst/>
              <a:gdLst>
                <a:gd name="T0" fmla="*/ 20 w 20"/>
                <a:gd name="T1" fmla="*/ 12 h 16"/>
                <a:gd name="T2" fmla="*/ 3 w 20"/>
                <a:gd name="T3" fmla="*/ 0 h 16"/>
                <a:gd name="T4" fmla="*/ 0 w 20"/>
                <a:gd name="T5" fmla="*/ 4 h 16"/>
                <a:gd name="T6" fmla="*/ 16 w 20"/>
                <a:gd name="T7" fmla="*/ 16 h 16"/>
                <a:gd name="T8" fmla="*/ 20 w 20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20" y="1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9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003E574-4EFD-421E-E81D-249ECA2C8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356"/>
              <a:ext cx="40" cy="45"/>
            </a:xfrm>
            <a:custGeom>
              <a:avLst/>
              <a:gdLst>
                <a:gd name="T0" fmla="*/ 17 w 17"/>
                <a:gd name="T1" fmla="*/ 16 h 19"/>
                <a:gd name="T2" fmla="*/ 5 w 17"/>
                <a:gd name="T3" fmla="*/ 0 h 19"/>
                <a:gd name="T4" fmla="*/ 0 w 17"/>
                <a:gd name="T5" fmla="*/ 3 h 19"/>
                <a:gd name="T6" fmla="*/ 12 w 17"/>
                <a:gd name="T7" fmla="*/ 19 h 19"/>
                <a:gd name="T8" fmla="*/ 17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465E475-D19F-9D44-3B12-6C86D2BE0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986"/>
              <a:ext cx="40" cy="45"/>
            </a:xfrm>
            <a:custGeom>
              <a:avLst/>
              <a:gdLst>
                <a:gd name="T0" fmla="*/ 0 w 17"/>
                <a:gd name="T1" fmla="*/ 3 h 19"/>
                <a:gd name="T2" fmla="*/ 12 w 17"/>
                <a:gd name="T3" fmla="*/ 19 h 19"/>
                <a:gd name="T4" fmla="*/ 17 w 17"/>
                <a:gd name="T5" fmla="*/ 16 h 19"/>
                <a:gd name="T6" fmla="*/ 5 w 17"/>
                <a:gd name="T7" fmla="*/ 0 h 19"/>
                <a:gd name="T8" fmla="*/ 0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5456738-919A-E82B-5960-1E8730ABC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2017"/>
              <a:ext cx="33" cy="47"/>
            </a:xfrm>
            <a:custGeom>
              <a:avLst/>
              <a:gdLst>
                <a:gd name="T0" fmla="*/ 0 w 14"/>
                <a:gd name="T1" fmla="*/ 2 h 20"/>
                <a:gd name="T2" fmla="*/ 10 w 14"/>
                <a:gd name="T3" fmla="*/ 20 h 20"/>
                <a:gd name="T4" fmla="*/ 14 w 14"/>
                <a:gd name="T5" fmla="*/ 18 h 20"/>
                <a:gd name="T6" fmla="*/ 5 w 14"/>
                <a:gd name="T7" fmla="*/ 0 h 20"/>
                <a:gd name="T8" fmla="*/ 0 w 1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C853EA6-4D46-F213-3EDA-82534998E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1323"/>
              <a:ext cx="36" cy="47"/>
            </a:xfrm>
            <a:custGeom>
              <a:avLst/>
              <a:gdLst>
                <a:gd name="T0" fmla="*/ 15 w 15"/>
                <a:gd name="T1" fmla="*/ 18 h 20"/>
                <a:gd name="T2" fmla="*/ 5 w 15"/>
                <a:gd name="T3" fmla="*/ 0 h 20"/>
                <a:gd name="T4" fmla="*/ 0 w 15"/>
                <a:gd name="T5" fmla="*/ 2 h 20"/>
                <a:gd name="T6" fmla="*/ 10 w 15"/>
                <a:gd name="T7" fmla="*/ 20 h 20"/>
                <a:gd name="T8" fmla="*/ 15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054706D-F973-DF74-82BF-E1EC31FA7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" y="1299"/>
              <a:ext cx="26" cy="47"/>
            </a:xfrm>
            <a:custGeom>
              <a:avLst/>
              <a:gdLst>
                <a:gd name="T0" fmla="*/ 11 w 11"/>
                <a:gd name="T1" fmla="*/ 19 h 20"/>
                <a:gd name="T2" fmla="*/ 5 w 11"/>
                <a:gd name="T3" fmla="*/ 0 h 20"/>
                <a:gd name="T4" fmla="*/ 0 w 11"/>
                <a:gd name="T5" fmla="*/ 1 h 20"/>
                <a:gd name="T6" fmla="*/ 6 w 11"/>
                <a:gd name="T7" fmla="*/ 20 h 20"/>
                <a:gd name="T8" fmla="*/ 11 w 11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11" y="1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0"/>
                    <a:pt x="9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052AEBB-85A4-DFED-2BFE-4FBB794B7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" y="2040"/>
              <a:ext cx="26" cy="50"/>
            </a:xfrm>
            <a:custGeom>
              <a:avLst/>
              <a:gdLst>
                <a:gd name="T0" fmla="*/ 0 w 11"/>
                <a:gd name="T1" fmla="*/ 1 h 21"/>
                <a:gd name="T2" fmla="*/ 6 w 11"/>
                <a:gd name="T3" fmla="*/ 21 h 21"/>
                <a:gd name="T4" fmla="*/ 11 w 11"/>
                <a:gd name="T5" fmla="*/ 19 h 21"/>
                <a:gd name="T6" fmla="*/ 5 w 11"/>
                <a:gd name="T7" fmla="*/ 0 h 21"/>
                <a:gd name="T8" fmla="*/ 0 w 1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8" y="20"/>
                    <a:pt x="9" y="19"/>
                    <a:pt x="11" y="1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59FA54B-28A2-4439-1B8B-BD6B71B3B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2055"/>
              <a:ext cx="21" cy="47"/>
            </a:xfrm>
            <a:custGeom>
              <a:avLst/>
              <a:gdLst>
                <a:gd name="T0" fmla="*/ 0 w 9"/>
                <a:gd name="T1" fmla="*/ 1 h 20"/>
                <a:gd name="T2" fmla="*/ 3 w 9"/>
                <a:gd name="T3" fmla="*/ 20 h 20"/>
                <a:gd name="T4" fmla="*/ 9 w 9"/>
                <a:gd name="T5" fmla="*/ 20 h 20"/>
                <a:gd name="T6" fmla="*/ 5 w 9"/>
                <a:gd name="T7" fmla="*/ 0 h 20"/>
                <a:gd name="T8" fmla="*/ 0 w 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0" y="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2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2C3DB07-1D16-39BA-870A-887BEB923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1285"/>
              <a:ext cx="21" cy="47"/>
            </a:xfrm>
            <a:custGeom>
              <a:avLst/>
              <a:gdLst>
                <a:gd name="T0" fmla="*/ 9 w 9"/>
                <a:gd name="T1" fmla="*/ 19 h 20"/>
                <a:gd name="T2" fmla="*/ 6 w 9"/>
                <a:gd name="T3" fmla="*/ 0 h 20"/>
                <a:gd name="T4" fmla="*/ 0 w 9"/>
                <a:gd name="T5" fmla="*/ 1 h 20"/>
                <a:gd name="T6" fmla="*/ 3 w 9"/>
                <a:gd name="T7" fmla="*/ 20 h 20"/>
                <a:gd name="T8" fmla="*/ 9 w 9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6C76459-D8E2-DBDD-649A-B0E4F411C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1280"/>
              <a:ext cx="22" cy="76"/>
            </a:xfrm>
            <a:custGeom>
              <a:avLst/>
              <a:gdLst>
                <a:gd name="T0" fmla="*/ 4 w 9"/>
                <a:gd name="T1" fmla="*/ 32 h 32"/>
                <a:gd name="T2" fmla="*/ 9 w 9"/>
                <a:gd name="T3" fmla="*/ 32 h 32"/>
                <a:gd name="T4" fmla="*/ 9 w 9"/>
                <a:gd name="T5" fmla="*/ 0 h 32"/>
                <a:gd name="T6" fmla="*/ 4 w 9"/>
                <a:gd name="T7" fmla="*/ 0 h 32"/>
                <a:gd name="T8" fmla="*/ 0 w 9"/>
                <a:gd name="T9" fmla="*/ 0 h 32"/>
                <a:gd name="T10" fmla="*/ 0 w 9"/>
                <a:gd name="T11" fmla="*/ 32 h 32"/>
                <a:gd name="T12" fmla="*/ 4 w 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32"/>
                  </a:move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9E055A0-BC59-B5C9-E4CA-D28205391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031"/>
              <a:ext cx="22" cy="76"/>
            </a:xfrm>
            <a:custGeom>
              <a:avLst/>
              <a:gdLst>
                <a:gd name="T0" fmla="*/ 4 w 9"/>
                <a:gd name="T1" fmla="*/ 0 h 32"/>
                <a:gd name="T2" fmla="*/ 0 w 9"/>
                <a:gd name="T3" fmla="*/ 0 h 32"/>
                <a:gd name="T4" fmla="*/ 0 w 9"/>
                <a:gd name="T5" fmla="*/ 32 h 32"/>
                <a:gd name="T6" fmla="*/ 4 w 9"/>
                <a:gd name="T7" fmla="*/ 32 h 32"/>
                <a:gd name="T8" fmla="*/ 9 w 9"/>
                <a:gd name="T9" fmla="*/ 32 h 32"/>
                <a:gd name="T10" fmla="*/ 9 w 9"/>
                <a:gd name="T11" fmla="*/ 0 h 32"/>
                <a:gd name="T12" fmla="*/ 4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0D2B042-2A65-CD85-A670-E9FD7F948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393"/>
              <a:ext cx="66" cy="69"/>
            </a:xfrm>
            <a:custGeom>
              <a:avLst/>
              <a:gdLst>
                <a:gd name="T0" fmla="*/ 6 w 28"/>
                <a:gd name="T1" fmla="*/ 29 h 29"/>
                <a:gd name="T2" fmla="*/ 28 w 28"/>
                <a:gd name="T3" fmla="*/ 6 h 29"/>
                <a:gd name="T4" fmla="*/ 22 w 28"/>
                <a:gd name="T5" fmla="*/ 0 h 29"/>
                <a:gd name="T6" fmla="*/ 0 w 28"/>
                <a:gd name="T7" fmla="*/ 23 h 29"/>
                <a:gd name="T8" fmla="*/ 6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6" y="29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5FCAD8C-AA32-49AA-78DE-A2A9BE0D8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1925"/>
              <a:ext cx="67" cy="68"/>
            </a:xfrm>
            <a:custGeom>
              <a:avLst/>
              <a:gdLst>
                <a:gd name="T0" fmla="*/ 22 w 28"/>
                <a:gd name="T1" fmla="*/ 0 h 29"/>
                <a:gd name="T2" fmla="*/ 0 w 28"/>
                <a:gd name="T3" fmla="*/ 23 h 29"/>
                <a:gd name="T4" fmla="*/ 6 w 28"/>
                <a:gd name="T5" fmla="*/ 29 h 29"/>
                <a:gd name="T6" fmla="*/ 28 w 28"/>
                <a:gd name="T7" fmla="*/ 6 h 29"/>
                <a:gd name="T8" fmla="*/ 22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2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61086F3-73D6-ADFC-0BFC-1D2BD664E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1684"/>
              <a:ext cx="75" cy="19"/>
            </a:xfrm>
            <a:custGeom>
              <a:avLst/>
              <a:gdLst>
                <a:gd name="T0" fmla="*/ 32 w 32"/>
                <a:gd name="T1" fmla="*/ 4 h 8"/>
                <a:gd name="T2" fmla="*/ 32 w 32"/>
                <a:gd name="T3" fmla="*/ 0 h 8"/>
                <a:gd name="T4" fmla="*/ 0 w 32"/>
                <a:gd name="T5" fmla="*/ 0 h 8"/>
                <a:gd name="T6" fmla="*/ 0 w 32"/>
                <a:gd name="T7" fmla="*/ 4 h 8"/>
                <a:gd name="T8" fmla="*/ 0 w 32"/>
                <a:gd name="T9" fmla="*/ 8 h 8"/>
                <a:gd name="T10" fmla="*/ 32 w 32"/>
                <a:gd name="T11" fmla="*/ 8 h 8"/>
                <a:gd name="T12" fmla="*/ 32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D04BCC3-3969-B58C-0D9D-F0BCD25F9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" y="1684"/>
              <a:ext cx="76" cy="19"/>
            </a:xfrm>
            <a:custGeom>
              <a:avLst/>
              <a:gdLst>
                <a:gd name="T0" fmla="*/ 0 w 32"/>
                <a:gd name="T1" fmla="*/ 4 h 8"/>
                <a:gd name="T2" fmla="*/ 0 w 32"/>
                <a:gd name="T3" fmla="*/ 8 h 8"/>
                <a:gd name="T4" fmla="*/ 32 w 32"/>
                <a:gd name="T5" fmla="*/ 8 h 8"/>
                <a:gd name="T6" fmla="*/ 32 w 32"/>
                <a:gd name="T7" fmla="*/ 4 h 8"/>
                <a:gd name="T8" fmla="*/ 32 w 32"/>
                <a:gd name="T9" fmla="*/ 0 h 8"/>
                <a:gd name="T10" fmla="*/ 0 w 32"/>
                <a:gd name="T11" fmla="*/ 0 h 8"/>
                <a:gd name="T12" fmla="*/ 0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0" y="4"/>
                  </a:move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6B52D21-5EE2-B98A-F301-5299E8F04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1393"/>
              <a:ext cx="67" cy="69"/>
            </a:xfrm>
            <a:custGeom>
              <a:avLst/>
              <a:gdLst>
                <a:gd name="T0" fmla="*/ 28 w 28"/>
                <a:gd name="T1" fmla="*/ 23 h 29"/>
                <a:gd name="T2" fmla="*/ 6 w 28"/>
                <a:gd name="T3" fmla="*/ 0 h 29"/>
                <a:gd name="T4" fmla="*/ 0 w 28"/>
                <a:gd name="T5" fmla="*/ 6 h 29"/>
                <a:gd name="T6" fmla="*/ 22 w 28"/>
                <a:gd name="T7" fmla="*/ 29 h 29"/>
                <a:gd name="T8" fmla="*/ 28 w 28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D115094-8281-BDE0-DEE0-05B395E8B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925"/>
              <a:ext cx="66" cy="68"/>
            </a:xfrm>
            <a:custGeom>
              <a:avLst/>
              <a:gdLst>
                <a:gd name="T0" fmla="*/ 0 w 28"/>
                <a:gd name="T1" fmla="*/ 6 h 29"/>
                <a:gd name="T2" fmla="*/ 22 w 28"/>
                <a:gd name="T3" fmla="*/ 29 h 29"/>
                <a:gd name="T4" fmla="*/ 28 w 28"/>
                <a:gd name="T5" fmla="*/ 23 h 29"/>
                <a:gd name="T6" fmla="*/ 6 w 28"/>
                <a:gd name="T7" fmla="*/ 0 h 29"/>
                <a:gd name="T8" fmla="*/ 0 w 28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6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0" name="文本框 7">
            <a:extLst>
              <a:ext uri="{FF2B5EF4-FFF2-40B4-BE49-F238E27FC236}">
                <a16:creationId xmlns:a16="http://schemas.microsoft.com/office/drawing/2014/main" id="{60B40F9F-4A67-74C5-9A8F-FFEFF70582E4}"/>
              </a:ext>
            </a:extLst>
          </p:cNvPr>
          <p:cNvSpPr txBox="1"/>
          <p:nvPr/>
        </p:nvSpPr>
        <p:spPr>
          <a:xfrm>
            <a:off x="431194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98330CC1-4031-A79A-7120-8FA3F11EFC01}"/>
              </a:ext>
            </a:extLst>
          </p:cNvPr>
          <p:cNvSpPr>
            <a:spLocks/>
          </p:cNvSpPr>
          <p:nvPr/>
        </p:nvSpPr>
        <p:spPr bwMode="auto">
          <a:xfrm>
            <a:off x="4290943" y="1753696"/>
            <a:ext cx="566808" cy="531498"/>
          </a:xfrm>
          <a:custGeom>
            <a:avLst/>
            <a:gdLst>
              <a:gd name="T0" fmla="*/ 126 w 129"/>
              <a:gd name="T1" fmla="*/ 96 h 121"/>
              <a:gd name="T2" fmla="*/ 89 w 129"/>
              <a:gd name="T3" fmla="*/ 58 h 121"/>
              <a:gd name="T4" fmla="*/ 80 w 129"/>
              <a:gd name="T5" fmla="*/ 58 h 121"/>
              <a:gd name="T6" fmla="*/ 77 w 129"/>
              <a:gd name="T7" fmla="*/ 61 h 121"/>
              <a:gd name="T8" fmla="*/ 54 w 129"/>
              <a:gd name="T9" fmla="*/ 38 h 121"/>
              <a:gd name="T10" fmla="*/ 92 w 129"/>
              <a:gd name="T11" fmla="*/ 0 h 121"/>
              <a:gd name="T12" fmla="*/ 52 w 129"/>
              <a:gd name="T13" fmla="*/ 0 h 121"/>
              <a:gd name="T14" fmla="*/ 34 w 129"/>
              <a:gd name="T15" fmla="*/ 18 h 121"/>
              <a:gd name="T16" fmla="*/ 32 w 129"/>
              <a:gd name="T17" fmla="*/ 16 h 121"/>
              <a:gd name="T18" fmla="*/ 24 w 129"/>
              <a:gd name="T19" fmla="*/ 16 h 121"/>
              <a:gd name="T20" fmla="*/ 24 w 129"/>
              <a:gd name="T21" fmla="*/ 24 h 121"/>
              <a:gd name="T22" fmla="*/ 26 w 129"/>
              <a:gd name="T23" fmla="*/ 26 h 121"/>
              <a:gd name="T24" fmla="*/ 0 w 129"/>
              <a:gd name="T25" fmla="*/ 52 h 121"/>
              <a:gd name="T26" fmla="*/ 20 w 129"/>
              <a:gd name="T27" fmla="*/ 72 h 121"/>
              <a:gd name="T28" fmla="*/ 46 w 129"/>
              <a:gd name="T29" fmla="*/ 46 h 121"/>
              <a:gd name="T30" fmla="*/ 69 w 129"/>
              <a:gd name="T31" fmla="*/ 69 h 121"/>
              <a:gd name="T32" fmla="*/ 66 w 129"/>
              <a:gd name="T33" fmla="*/ 72 h 121"/>
              <a:gd name="T34" fmla="*/ 66 w 129"/>
              <a:gd name="T35" fmla="*/ 81 h 121"/>
              <a:gd name="T36" fmla="*/ 104 w 129"/>
              <a:gd name="T37" fmla="*/ 118 h 121"/>
              <a:gd name="T38" fmla="*/ 112 w 129"/>
              <a:gd name="T39" fmla="*/ 118 h 121"/>
              <a:gd name="T40" fmla="*/ 126 w 129"/>
              <a:gd name="T41" fmla="*/ 104 h 121"/>
              <a:gd name="T42" fmla="*/ 126 w 129"/>
              <a:gd name="T43" fmla="*/ 9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9" h="121">
                <a:moveTo>
                  <a:pt x="126" y="96"/>
                </a:moveTo>
                <a:cubicBezTo>
                  <a:pt x="89" y="58"/>
                  <a:pt x="89" y="58"/>
                  <a:pt x="89" y="58"/>
                </a:cubicBezTo>
                <a:cubicBezTo>
                  <a:pt x="86" y="56"/>
                  <a:pt x="82" y="56"/>
                  <a:pt x="80" y="58"/>
                </a:cubicBezTo>
                <a:cubicBezTo>
                  <a:pt x="77" y="61"/>
                  <a:pt x="77" y="61"/>
                  <a:pt x="77" y="61"/>
                </a:cubicBezTo>
                <a:cubicBezTo>
                  <a:pt x="54" y="38"/>
                  <a:pt x="54" y="38"/>
                  <a:pt x="54" y="38"/>
                </a:cubicBezTo>
                <a:cubicBezTo>
                  <a:pt x="92" y="0"/>
                  <a:pt x="92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34" y="18"/>
                  <a:pt x="34" y="18"/>
                  <a:pt x="34" y="1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26" y="26"/>
                  <a:pt x="26" y="26"/>
                  <a:pt x="26" y="26"/>
                </a:cubicBezTo>
                <a:cubicBezTo>
                  <a:pt x="0" y="52"/>
                  <a:pt x="0" y="52"/>
                  <a:pt x="0" y="52"/>
                </a:cubicBezTo>
                <a:cubicBezTo>
                  <a:pt x="20" y="72"/>
                  <a:pt x="20" y="72"/>
                  <a:pt x="20" y="72"/>
                </a:cubicBezTo>
                <a:cubicBezTo>
                  <a:pt x="46" y="46"/>
                  <a:pt x="46" y="46"/>
                  <a:pt x="46" y="46"/>
                </a:cubicBezTo>
                <a:cubicBezTo>
                  <a:pt x="69" y="69"/>
                  <a:pt x="69" y="69"/>
                  <a:pt x="69" y="69"/>
                </a:cubicBezTo>
                <a:cubicBezTo>
                  <a:pt x="66" y="72"/>
                  <a:pt x="66" y="72"/>
                  <a:pt x="66" y="72"/>
                </a:cubicBezTo>
                <a:cubicBezTo>
                  <a:pt x="64" y="74"/>
                  <a:pt x="64" y="78"/>
                  <a:pt x="66" y="81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6" y="121"/>
                  <a:pt x="110" y="121"/>
                  <a:pt x="112" y="118"/>
                </a:cubicBezTo>
                <a:cubicBezTo>
                  <a:pt x="126" y="104"/>
                  <a:pt x="126" y="104"/>
                  <a:pt x="126" y="104"/>
                </a:cubicBezTo>
                <a:cubicBezTo>
                  <a:pt x="129" y="102"/>
                  <a:pt x="129" y="98"/>
                  <a:pt x="126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51DCC5D-FA2F-D56E-4256-13304E10E6B3}"/>
              </a:ext>
            </a:extLst>
          </p:cNvPr>
          <p:cNvSpPr>
            <a:spLocks/>
          </p:cNvSpPr>
          <p:nvPr/>
        </p:nvSpPr>
        <p:spPr bwMode="auto">
          <a:xfrm>
            <a:off x="1686018" y="1755924"/>
            <a:ext cx="493984" cy="492353"/>
          </a:xfrm>
          <a:custGeom>
            <a:avLst/>
            <a:gdLst>
              <a:gd name="T0" fmla="*/ 108 w 128"/>
              <a:gd name="T1" fmla="*/ 0 h 128"/>
              <a:gd name="T2" fmla="*/ 128 w 128"/>
              <a:gd name="T3" fmla="*/ 20 h 128"/>
              <a:gd name="T4" fmla="*/ 124 w 128"/>
              <a:gd name="T5" fmla="*/ 32 h 128"/>
              <a:gd name="T6" fmla="*/ 116 w 128"/>
              <a:gd name="T7" fmla="*/ 40 h 128"/>
              <a:gd name="T8" fmla="*/ 88 w 128"/>
              <a:gd name="T9" fmla="*/ 12 h 128"/>
              <a:gd name="T10" fmla="*/ 96 w 128"/>
              <a:gd name="T11" fmla="*/ 4 h 128"/>
              <a:gd name="T12" fmla="*/ 108 w 128"/>
              <a:gd name="T13" fmla="*/ 0 h 128"/>
              <a:gd name="T14" fmla="*/ 8 w 128"/>
              <a:gd name="T15" fmla="*/ 92 h 128"/>
              <a:gd name="T16" fmla="*/ 0 w 128"/>
              <a:gd name="T17" fmla="*/ 128 h 128"/>
              <a:gd name="T18" fmla="*/ 36 w 128"/>
              <a:gd name="T19" fmla="*/ 120 h 128"/>
              <a:gd name="T20" fmla="*/ 110 w 128"/>
              <a:gd name="T21" fmla="*/ 46 h 128"/>
              <a:gd name="T22" fmla="*/ 82 w 128"/>
              <a:gd name="T23" fmla="*/ 18 h 128"/>
              <a:gd name="T24" fmla="*/ 8 w 128"/>
              <a:gd name="T25" fmla="*/ 92 h 128"/>
              <a:gd name="T26" fmla="*/ 89 w 128"/>
              <a:gd name="T27" fmla="*/ 45 h 128"/>
              <a:gd name="T28" fmla="*/ 33 w 128"/>
              <a:gd name="T29" fmla="*/ 101 h 128"/>
              <a:gd name="T30" fmla="*/ 27 w 128"/>
              <a:gd name="T31" fmla="*/ 95 h 128"/>
              <a:gd name="T32" fmla="*/ 83 w 128"/>
              <a:gd name="T33" fmla="*/ 39 h 128"/>
              <a:gd name="T34" fmla="*/ 89 w 128"/>
              <a:gd name="T35" fmla="*/ 4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128">
                <a:moveTo>
                  <a:pt x="108" y="0"/>
                </a:moveTo>
                <a:cubicBezTo>
                  <a:pt x="119" y="0"/>
                  <a:pt x="128" y="9"/>
                  <a:pt x="128" y="20"/>
                </a:cubicBezTo>
                <a:cubicBezTo>
                  <a:pt x="128" y="25"/>
                  <a:pt x="127" y="29"/>
                  <a:pt x="124" y="32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88" y="12"/>
                  <a:pt x="88" y="12"/>
                  <a:pt x="88" y="12"/>
                </a:cubicBezTo>
                <a:cubicBezTo>
                  <a:pt x="96" y="4"/>
                  <a:pt x="96" y="4"/>
                  <a:pt x="96" y="4"/>
                </a:cubicBezTo>
                <a:cubicBezTo>
                  <a:pt x="99" y="1"/>
                  <a:pt x="103" y="0"/>
                  <a:pt x="108" y="0"/>
                </a:cubicBezTo>
                <a:close/>
                <a:moveTo>
                  <a:pt x="8" y="92"/>
                </a:moveTo>
                <a:cubicBezTo>
                  <a:pt x="0" y="128"/>
                  <a:pt x="0" y="128"/>
                  <a:pt x="0" y="128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82" y="18"/>
                  <a:pt x="82" y="18"/>
                  <a:pt x="82" y="18"/>
                </a:cubicBezTo>
                <a:lnTo>
                  <a:pt x="8" y="92"/>
                </a:lnTo>
                <a:close/>
                <a:moveTo>
                  <a:pt x="89" y="45"/>
                </a:moveTo>
                <a:cubicBezTo>
                  <a:pt x="33" y="101"/>
                  <a:pt x="33" y="101"/>
                  <a:pt x="33" y="101"/>
                </a:cubicBezTo>
                <a:cubicBezTo>
                  <a:pt x="27" y="95"/>
                  <a:pt x="27" y="95"/>
                  <a:pt x="27" y="95"/>
                </a:cubicBezTo>
                <a:cubicBezTo>
                  <a:pt x="83" y="39"/>
                  <a:pt x="83" y="39"/>
                  <a:pt x="83" y="39"/>
                </a:cubicBezTo>
                <a:lnTo>
                  <a:pt x="89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D90A7CCB-D768-70AF-F47C-26EA1F17C6C7}"/>
              </a:ext>
            </a:extLst>
          </p:cNvPr>
          <p:cNvSpPr>
            <a:spLocks/>
          </p:cNvSpPr>
          <p:nvPr/>
        </p:nvSpPr>
        <p:spPr bwMode="auto">
          <a:xfrm>
            <a:off x="6964813" y="1755924"/>
            <a:ext cx="492353" cy="492353"/>
          </a:xfrm>
          <a:custGeom>
            <a:avLst/>
            <a:gdLst>
              <a:gd name="T0" fmla="*/ 88 w 128"/>
              <a:gd name="T1" fmla="*/ 8 h 128"/>
              <a:gd name="T2" fmla="*/ 48 w 128"/>
              <a:gd name="T3" fmla="*/ 48 h 128"/>
              <a:gd name="T4" fmla="*/ 24 w 128"/>
              <a:gd name="T5" fmla="*/ 48 h 128"/>
              <a:gd name="T6" fmla="*/ 0 w 128"/>
              <a:gd name="T7" fmla="*/ 80 h 128"/>
              <a:gd name="T8" fmla="*/ 40 w 128"/>
              <a:gd name="T9" fmla="*/ 76 h 128"/>
              <a:gd name="T10" fmla="*/ 0 w 128"/>
              <a:gd name="T11" fmla="*/ 128 h 128"/>
              <a:gd name="T12" fmla="*/ 53 w 128"/>
              <a:gd name="T13" fmla="*/ 87 h 128"/>
              <a:gd name="T14" fmla="*/ 48 w 128"/>
              <a:gd name="T15" fmla="*/ 128 h 128"/>
              <a:gd name="T16" fmla="*/ 80 w 128"/>
              <a:gd name="T17" fmla="*/ 104 h 128"/>
              <a:gd name="T18" fmla="*/ 80 w 128"/>
              <a:gd name="T19" fmla="*/ 80 h 128"/>
              <a:gd name="T20" fmla="*/ 120 w 128"/>
              <a:gd name="T21" fmla="*/ 40 h 128"/>
              <a:gd name="T22" fmla="*/ 128 w 128"/>
              <a:gd name="T23" fmla="*/ 0 h 128"/>
              <a:gd name="T24" fmla="*/ 88 w 128"/>
              <a:gd name="T25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128">
                <a:moveTo>
                  <a:pt x="88" y="8"/>
                </a:moveTo>
                <a:cubicBezTo>
                  <a:pt x="48" y="48"/>
                  <a:pt x="48" y="48"/>
                  <a:pt x="48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25" y="73"/>
                  <a:pt x="40" y="76"/>
                </a:cubicBezTo>
                <a:cubicBezTo>
                  <a:pt x="0" y="128"/>
                  <a:pt x="0" y="128"/>
                  <a:pt x="0" y="128"/>
                </a:cubicBezTo>
                <a:cubicBezTo>
                  <a:pt x="53" y="87"/>
                  <a:pt x="53" y="87"/>
                  <a:pt x="53" y="87"/>
                </a:cubicBezTo>
                <a:cubicBezTo>
                  <a:pt x="60" y="104"/>
                  <a:pt x="48" y="128"/>
                  <a:pt x="48" y="12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80"/>
                  <a:pt x="80" y="80"/>
                  <a:pt x="80" y="8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8" y="0"/>
                  <a:pt x="128" y="0"/>
                  <a:pt x="128" y="0"/>
                </a:cubicBezTo>
                <a:lnTo>
                  <a:pt x="8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BFC85164-119A-FA69-AEA0-7D60FCA11D80}"/>
              </a:ext>
            </a:extLst>
          </p:cNvPr>
          <p:cNvCxnSpPr/>
          <p:nvPr/>
        </p:nvCxnSpPr>
        <p:spPr>
          <a:xfrm>
            <a:off x="2678905" y="2139632"/>
            <a:ext cx="782548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E3AC9F8-C064-D47C-DE07-1AEDC4E97972}"/>
              </a:ext>
            </a:extLst>
          </p:cNvPr>
          <p:cNvCxnSpPr/>
          <p:nvPr/>
        </p:nvCxnSpPr>
        <p:spPr>
          <a:xfrm>
            <a:off x="5682550" y="2139632"/>
            <a:ext cx="782548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FD7ADAD-35EF-B747-52E4-F0E627CD4D21}"/>
              </a:ext>
            </a:extLst>
          </p:cNvPr>
          <p:cNvGrpSpPr/>
          <p:nvPr/>
        </p:nvGrpSpPr>
        <p:grpSpPr>
          <a:xfrm>
            <a:off x="3856201" y="3364962"/>
            <a:ext cx="1447165" cy="875032"/>
            <a:chOff x="1112162" y="2986568"/>
            <a:chExt cx="1447165" cy="875032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93E41AB0-B69E-8B12-4BDF-055E15FFD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B36CF23-CF3B-0417-23A6-E38C22648175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6428934-6FA1-2968-8555-1C0C6D061DE5}"/>
              </a:ext>
            </a:extLst>
          </p:cNvPr>
          <p:cNvGrpSpPr/>
          <p:nvPr/>
        </p:nvGrpSpPr>
        <p:grpSpPr>
          <a:xfrm>
            <a:off x="1209427" y="2964004"/>
            <a:ext cx="1447165" cy="875032"/>
            <a:chOff x="1112162" y="2986568"/>
            <a:chExt cx="1447165" cy="875032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C34A6C3C-0967-8CCD-9517-8EE2B525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33A6267-5D75-4827-173A-176DCC6EC21F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6A7A485-3254-5999-705E-066EBF8CC13A}"/>
              </a:ext>
            </a:extLst>
          </p:cNvPr>
          <p:cNvGrpSpPr/>
          <p:nvPr/>
        </p:nvGrpSpPr>
        <p:grpSpPr>
          <a:xfrm>
            <a:off x="6487406" y="2964004"/>
            <a:ext cx="1447165" cy="875032"/>
            <a:chOff x="1112162" y="2986568"/>
            <a:chExt cx="1447165" cy="875032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BA28F97-B441-B0A6-0F54-9CD6D440F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162" y="3443551"/>
              <a:ext cx="1445006" cy="41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C186744-04EB-9AE4-27E9-497B5695B87A}"/>
                </a:ext>
              </a:extLst>
            </p:cNvPr>
            <p:cNvSpPr txBox="1"/>
            <p:nvPr/>
          </p:nvSpPr>
          <p:spPr>
            <a:xfrm>
              <a:off x="1114321" y="2986568"/>
              <a:ext cx="1445006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32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077A720-C679-EC4E-7A9F-8AC0BFD210BE}"/>
              </a:ext>
            </a:extLst>
          </p:cNvPr>
          <p:cNvGrpSpPr/>
          <p:nvPr/>
        </p:nvGrpSpPr>
        <p:grpSpPr>
          <a:xfrm>
            <a:off x="5141083" y="2900825"/>
            <a:ext cx="372554" cy="373192"/>
            <a:chOff x="5141083" y="2900825"/>
            <a:chExt cx="372554" cy="373192"/>
          </a:xfrm>
        </p:grpSpPr>
        <p:sp>
          <p:nvSpPr>
            <p:cNvPr id="6" name="Freeform: Shape 52">
              <a:extLst>
                <a:ext uri="{FF2B5EF4-FFF2-40B4-BE49-F238E27FC236}">
                  <a16:creationId xmlns:a16="http://schemas.microsoft.com/office/drawing/2014/main" id="{8BCA6955-1547-7419-2F09-130D4FA1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83" y="2900825"/>
              <a:ext cx="372554" cy="373192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53">
              <a:extLst>
                <a:ext uri="{FF2B5EF4-FFF2-40B4-BE49-F238E27FC236}">
                  <a16:creationId xmlns:a16="http://schemas.microsoft.com/office/drawing/2014/main" id="{311DFAD6-A67F-1A60-9432-8D0935821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115" y="3063858"/>
              <a:ext cx="46490" cy="46490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: Shape 54">
              <a:extLst>
                <a:ext uri="{FF2B5EF4-FFF2-40B4-BE49-F238E27FC236}">
                  <a16:creationId xmlns:a16="http://schemas.microsoft.com/office/drawing/2014/main" id="{CF5C4C4F-96DB-3511-B9D6-A46805ADA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988" y="3017369"/>
              <a:ext cx="140106" cy="140106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55">
              <a:extLst>
                <a:ext uri="{FF2B5EF4-FFF2-40B4-BE49-F238E27FC236}">
                  <a16:creationId xmlns:a16="http://schemas.microsoft.com/office/drawing/2014/main" id="{CF194E58-C26F-5401-9896-956C8D9CE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605" y="3110348"/>
              <a:ext cx="57953" cy="59864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56">
              <a:extLst>
                <a:ext uri="{FF2B5EF4-FFF2-40B4-BE49-F238E27FC236}">
                  <a16:creationId xmlns:a16="http://schemas.microsoft.com/office/drawing/2014/main" id="{A90AD1BB-723C-7F5F-DD56-1598269C0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531" y="3133911"/>
              <a:ext cx="83426" cy="85338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57">
              <a:extLst>
                <a:ext uri="{FF2B5EF4-FFF2-40B4-BE49-F238E27FC236}">
                  <a16:creationId xmlns:a16="http://schemas.microsoft.com/office/drawing/2014/main" id="{4FD0EC69-88F2-3121-8F2D-8AAFFE0C7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067" y="3122447"/>
              <a:ext cx="70690" cy="7196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58">
              <a:extLst>
                <a:ext uri="{FF2B5EF4-FFF2-40B4-BE49-F238E27FC236}">
                  <a16:creationId xmlns:a16="http://schemas.microsoft.com/office/drawing/2014/main" id="{6690DDDC-7630-2F20-2CEA-0E13BB01D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525" y="3005905"/>
              <a:ext cx="58590" cy="59227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59">
              <a:extLst>
                <a:ext uri="{FF2B5EF4-FFF2-40B4-BE49-F238E27FC236}">
                  <a16:creationId xmlns:a16="http://schemas.microsoft.com/office/drawing/2014/main" id="{0FBA3054-EAB8-AD0A-6B38-AB8A1482B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035" y="2959415"/>
              <a:ext cx="83426" cy="84701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60">
              <a:extLst>
                <a:ext uri="{FF2B5EF4-FFF2-40B4-BE49-F238E27FC236}">
                  <a16:creationId xmlns:a16="http://schemas.microsoft.com/office/drawing/2014/main" id="{CAE3BE4F-C476-C365-2A38-6C5245088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599" y="2982341"/>
              <a:ext cx="70691" cy="72601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42F06EE-2D69-393E-C610-0BA3BC845042}"/>
              </a:ext>
            </a:extLst>
          </p:cNvPr>
          <p:cNvGrpSpPr/>
          <p:nvPr/>
        </p:nvGrpSpPr>
        <p:grpSpPr>
          <a:xfrm>
            <a:off x="5141091" y="3762980"/>
            <a:ext cx="373193" cy="313966"/>
            <a:chOff x="5141091" y="3762980"/>
            <a:chExt cx="373193" cy="313966"/>
          </a:xfrm>
        </p:grpSpPr>
        <p:sp>
          <p:nvSpPr>
            <p:cNvPr id="16" name="Freeform: Shape 49">
              <a:extLst>
                <a:ext uri="{FF2B5EF4-FFF2-40B4-BE49-F238E27FC236}">
                  <a16:creationId xmlns:a16="http://schemas.microsoft.com/office/drawing/2014/main" id="{47CEA6B2-5DC6-DA4C-900F-FD79192A3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707" y="3844496"/>
              <a:ext cx="185960" cy="1859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: Shape 50">
              <a:extLst>
                <a:ext uri="{FF2B5EF4-FFF2-40B4-BE49-F238E27FC236}">
                  <a16:creationId xmlns:a16="http://schemas.microsoft.com/office/drawing/2014/main" id="{4127A8FC-E3DE-36D6-3DFA-B36CFBB38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197" y="3890986"/>
              <a:ext cx="52222" cy="522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51">
              <a:extLst>
                <a:ext uri="{FF2B5EF4-FFF2-40B4-BE49-F238E27FC236}">
                  <a16:creationId xmlns:a16="http://schemas.microsoft.com/office/drawing/2014/main" id="{21263EF6-6B8A-4873-E908-4DFF3B3F1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91" y="3762980"/>
              <a:ext cx="373193" cy="3139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B0BD5E5-86B4-4B96-6549-77A80433A046}"/>
              </a:ext>
            </a:extLst>
          </p:cNvPr>
          <p:cNvGrpSpPr/>
          <p:nvPr/>
        </p:nvGrpSpPr>
        <p:grpSpPr>
          <a:xfrm>
            <a:off x="5141083" y="2039313"/>
            <a:ext cx="372554" cy="372554"/>
            <a:chOff x="5141083" y="2039313"/>
            <a:chExt cx="372554" cy="372554"/>
          </a:xfrm>
        </p:grpSpPr>
        <p:sp>
          <p:nvSpPr>
            <p:cNvPr id="20" name="Freeform: Shape 46">
              <a:extLst>
                <a:ext uri="{FF2B5EF4-FFF2-40B4-BE49-F238E27FC236}">
                  <a16:creationId xmlns:a16="http://schemas.microsoft.com/office/drawing/2014/main" id="{10F98EE9-DC7C-846B-E03C-5C389139F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141" y="2085803"/>
              <a:ext cx="122274" cy="1222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: Shape 47">
              <a:extLst>
                <a:ext uri="{FF2B5EF4-FFF2-40B4-BE49-F238E27FC236}">
                  <a16:creationId xmlns:a16="http://schemas.microsoft.com/office/drawing/2014/main" id="{B19FB2DA-D7EC-0D47-0780-BA5120A86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83" y="2039313"/>
              <a:ext cx="372554" cy="37255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: Shape 48">
              <a:extLst>
                <a:ext uri="{FF2B5EF4-FFF2-40B4-BE49-F238E27FC236}">
                  <a16:creationId xmlns:a16="http://schemas.microsoft.com/office/drawing/2014/main" id="{C0D7AAF0-1270-DD7D-6255-990ED9329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141" y="2039313"/>
              <a:ext cx="174496" cy="1744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09A16E4-B87F-6FFF-FCD6-A419690951CD}"/>
              </a:ext>
            </a:extLst>
          </p:cNvPr>
          <p:cNvGrpSpPr/>
          <p:nvPr/>
        </p:nvGrpSpPr>
        <p:grpSpPr>
          <a:xfrm>
            <a:off x="5141083" y="1257526"/>
            <a:ext cx="372554" cy="291038"/>
            <a:chOff x="5141083" y="1257526"/>
            <a:chExt cx="372554" cy="291038"/>
          </a:xfrm>
        </p:grpSpPr>
        <p:sp>
          <p:nvSpPr>
            <p:cNvPr id="24" name="Freeform: Shape 39">
              <a:extLst>
                <a:ext uri="{FF2B5EF4-FFF2-40B4-BE49-F238E27FC236}">
                  <a16:creationId xmlns:a16="http://schemas.microsoft.com/office/drawing/2014/main" id="{80F3803C-1786-84A4-5355-F1909BEDA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72" y="1304015"/>
              <a:ext cx="233086" cy="189143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: Shape 40">
              <a:extLst>
                <a:ext uri="{FF2B5EF4-FFF2-40B4-BE49-F238E27FC236}">
                  <a16:creationId xmlns:a16="http://schemas.microsoft.com/office/drawing/2014/main" id="{4D0C2F71-AD8A-EF0C-74C8-22F44CDA8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83" y="1257526"/>
              <a:ext cx="372554" cy="291038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41">
              <a:extLst>
                <a:ext uri="{FF2B5EF4-FFF2-40B4-BE49-F238E27FC236}">
                  <a16:creationId xmlns:a16="http://schemas.microsoft.com/office/drawing/2014/main" id="{EEE1AD30-1584-9165-E8E5-8EB668AA2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121" y="1316116"/>
              <a:ext cx="35027" cy="343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42">
              <a:extLst>
                <a:ext uri="{FF2B5EF4-FFF2-40B4-BE49-F238E27FC236}">
                  <a16:creationId xmlns:a16="http://schemas.microsoft.com/office/drawing/2014/main" id="{D65E1C09-66C5-0921-C846-91ACB58B1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658" y="1467047"/>
              <a:ext cx="46490" cy="121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: Shape 43">
              <a:extLst>
                <a:ext uri="{FF2B5EF4-FFF2-40B4-BE49-F238E27FC236}">
                  <a16:creationId xmlns:a16="http://schemas.microsoft.com/office/drawing/2014/main" id="{AC1A6778-32F0-2DD5-4234-92101BE91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121" y="1432021"/>
              <a:ext cx="47127" cy="1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: Shape 44">
              <a:extLst>
                <a:ext uri="{FF2B5EF4-FFF2-40B4-BE49-F238E27FC236}">
                  <a16:creationId xmlns:a16="http://schemas.microsoft.com/office/drawing/2014/main" id="{84AD2758-EDBC-CD71-D565-CB124A98A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121" y="1397632"/>
              <a:ext cx="47127" cy="11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: Shape 45">
              <a:extLst>
                <a:ext uri="{FF2B5EF4-FFF2-40B4-BE49-F238E27FC236}">
                  <a16:creationId xmlns:a16="http://schemas.microsoft.com/office/drawing/2014/main" id="{5999D6E5-8513-6D61-A2F8-5AF63FE52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699" y="1350505"/>
              <a:ext cx="69416" cy="49037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Freeform: Shape 13">
            <a:extLst>
              <a:ext uri="{FF2B5EF4-FFF2-40B4-BE49-F238E27FC236}">
                <a16:creationId xmlns:a16="http://schemas.microsoft.com/office/drawing/2014/main" id="{67E8E395-B41C-FE33-3599-0037780FC4A1}"/>
              </a:ext>
            </a:extLst>
          </p:cNvPr>
          <p:cNvSpPr>
            <a:spLocks/>
          </p:cNvSpPr>
          <p:nvPr/>
        </p:nvSpPr>
        <p:spPr bwMode="auto">
          <a:xfrm>
            <a:off x="1424827" y="1330295"/>
            <a:ext cx="3503807" cy="2928331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: Shape 14">
            <a:extLst>
              <a:ext uri="{FF2B5EF4-FFF2-40B4-BE49-F238E27FC236}">
                <a16:creationId xmlns:a16="http://schemas.microsoft.com/office/drawing/2014/main" id="{5E37B8D3-2CE9-CEEA-1124-A814BD546C6E}"/>
              </a:ext>
            </a:extLst>
          </p:cNvPr>
          <p:cNvSpPr>
            <a:spLocks/>
          </p:cNvSpPr>
          <p:nvPr/>
        </p:nvSpPr>
        <p:spPr bwMode="auto">
          <a:xfrm>
            <a:off x="1424673" y="1329986"/>
            <a:ext cx="3503961" cy="2928640"/>
          </a:xfrm>
          <a:custGeom>
            <a:avLst/>
            <a:gdLst>
              <a:gd name="T0" fmla="*/ 3773765 w 2449"/>
              <a:gd name="T1" fmla="*/ 0 h 2047"/>
              <a:gd name="T2" fmla="*/ 3689424 w 2449"/>
              <a:gd name="T3" fmla="*/ 0 h 2047"/>
              <a:gd name="T4" fmla="*/ 4632865 w 2449"/>
              <a:gd name="T5" fmla="*/ 1833924 h 2047"/>
              <a:gd name="T6" fmla="*/ 3528588 w 2449"/>
              <a:gd name="T7" fmla="*/ 1833924 h 2047"/>
              <a:gd name="T8" fmla="*/ 2428233 w 2449"/>
              <a:gd name="T9" fmla="*/ 1833924 h 2047"/>
              <a:gd name="T10" fmla="*/ 1898651 w 2449"/>
              <a:gd name="T11" fmla="*/ 808103 h 2047"/>
              <a:gd name="T12" fmla="*/ 876753 w 2449"/>
              <a:gd name="T13" fmla="*/ 808103 h 2047"/>
              <a:gd name="T14" fmla="*/ 1104277 w 2449"/>
              <a:gd name="T15" fmla="*/ 1239615 h 2047"/>
              <a:gd name="T16" fmla="*/ 1016014 w 2449"/>
              <a:gd name="T17" fmla="*/ 1239615 h 2047"/>
              <a:gd name="T18" fmla="*/ 1327879 w 2449"/>
              <a:gd name="T19" fmla="*/ 1833924 h 2047"/>
              <a:gd name="T20" fmla="*/ 0 w 2449"/>
              <a:gd name="T21" fmla="*/ 1833924 h 2047"/>
              <a:gd name="T22" fmla="*/ 0 w 2449"/>
              <a:gd name="T23" fmla="*/ 2010452 h 2047"/>
              <a:gd name="T24" fmla="*/ 0 w 2449"/>
              <a:gd name="T25" fmla="*/ 2775404 h 2047"/>
              <a:gd name="T26" fmla="*/ 1104277 w 2449"/>
              <a:gd name="T27" fmla="*/ 2775404 h 2047"/>
              <a:gd name="T28" fmla="*/ 876753 w 2449"/>
              <a:gd name="T29" fmla="*/ 3212800 h 2047"/>
              <a:gd name="T30" fmla="*/ 1981030 w 2449"/>
              <a:gd name="T31" fmla="*/ 3212800 h 2047"/>
              <a:gd name="T32" fmla="*/ 1767236 w 2449"/>
              <a:gd name="T33" fmla="*/ 3626659 h 2047"/>
              <a:gd name="T34" fmla="*/ 2873475 w 2449"/>
              <a:gd name="T35" fmla="*/ 3626659 h 2047"/>
              <a:gd name="T36" fmla="*/ 2669487 w 2449"/>
              <a:gd name="T37" fmla="*/ 4015019 h 2047"/>
              <a:gd name="T38" fmla="*/ 3773765 w 2449"/>
              <a:gd name="T39" fmla="*/ 4015019 h 2047"/>
              <a:gd name="T40" fmla="*/ 4803508 w 2449"/>
              <a:gd name="T41" fmla="*/ 2010452 h 2047"/>
              <a:gd name="T42" fmla="*/ 3773765 w 2449"/>
              <a:gd name="T43" fmla="*/ 0 h 204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Freeform: Shape 16">
            <a:extLst>
              <a:ext uri="{FF2B5EF4-FFF2-40B4-BE49-F238E27FC236}">
                <a16:creationId xmlns:a16="http://schemas.microsoft.com/office/drawing/2014/main" id="{1AEAE5D9-675E-FDE7-D81A-6E4BF2A0AAD2}"/>
              </a:ext>
            </a:extLst>
          </p:cNvPr>
          <p:cNvSpPr>
            <a:spLocks/>
          </p:cNvSpPr>
          <p:nvPr/>
        </p:nvSpPr>
        <p:spPr bwMode="auto">
          <a:xfrm>
            <a:off x="3246046" y="1204084"/>
            <a:ext cx="1558111" cy="1463605"/>
          </a:xfrm>
          <a:custGeom>
            <a:avLst/>
            <a:gdLst>
              <a:gd name="T0" fmla="*/ 0 w 1089"/>
              <a:gd name="T1" fmla="*/ 0 h 1023"/>
              <a:gd name="T2" fmla="*/ 1100354 w 1089"/>
              <a:gd name="T3" fmla="*/ 0 h 1023"/>
              <a:gd name="T4" fmla="*/ 2135982 w 1089"/>
              <a:gd name="T5" fmla="*/ 2006529 h 1023"/>
              <a:gd name="T6" fmla="*/ 1031705 w 1089"/>
              <a:gd name="T7" fmla="*/ 2006529 h 1023"/>
              <a:gd name="T8" fmla="*/ 0 w 1089"/>
              <a:gd name="T9" fmla="*/ 0 h 10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Freeform: Shape 19">
            <a:extLst>
              <a:ext uri="{FF2B5EF4-FFF2-40B4-BE49-F238E27FC236}">
                <a16:creationId xmlns:a16="http://schemas.microsoft.com/office/drawing/2014/main" id="{8E0A5061-A5B6-F689-340A-E3EB9F8E6839}"/>
              </a:ext>
            </a:extLst>
          </p:cNvPr>
          <p:cNvSpPr>
            <a:spLocks/>
          </p:cNvSpPr>
          <p:nvPr/>
        </p:nvSpPr>
        <p:spPr bwMode="auto">
          <a:xfrm>
            <a:off x="2589322" y="1491655"/>
            <a:ext cx="1409311" cy="1176034"/>
          </a:xfrm>
          <a:custGeom>
            <a:avLst/>
            <a:gdLst>
              <a:gd name="T0" fmla="*/ 0 w 985"/>
              <a:gd name="T1" fmla="*/ 0 h 822"/>
              <a:gd name="T2" fmla="*/ 1100355 w 985"/>
              <a:gd name="T3" fmla="*/ 0 h 822"/>
              <a:gd name="T4" fmla="*/ 1931995 w 985"/>
              <a:gd name="T5" fmla="*/ 1612284 h 822"/>
              <a:gd name="T6" fmla="*/ 831640 w 985"/>
              <a:gd name="T7" fmla="*/ 1612284 h 822"/>
              <a:gd name="T8" fmla="*/ 0 w 985"/>
              <a:gd name="T9" fmla="*/ 0 h 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: Shape 24">
            <a:extLst>
              <a:ext uri="{FF2B5EF4-FFF2-40B4-BE49-F238E27FC236}">
                <a16:creationId xmlns:a16="http://schemas.microsoft.com/office/drawing/2014/main" id="{DE1ED249-AEFF-D033-BA81-BE234F7D8BE6}"/>
              </a:ext>
            </a:extLst>
          </p:cNvPr>
          <p:cNvSpPr>
            <a:spLocks/>
          </p:cNvSpPr>
          <p:nvPr/>
        </p:nvSpPr>
        <p:spPr bwMode="auto">
          <a:xfrm>
            <a:off x="1298765" y="2108285"/>
            <a:ext cx="1094541" cy="559403"/>
          </a:xfrm>
          <a:custGeom>
            <a:avLst/>
            <a:gdLst>
              <a:gd name="T0" fmla="*/ 0 w 765"/>
              <a:gd name="T1" fmla="*/ 0 h 391"/>
              <a:gd name="T2" fmla="*/ 1100355 w 765"/>
              <a:gd name="T3" fmla="*/ 0 h 391"/>
              <a:gd name="T4" fmla="*/ 1500484 w 765"/>
              <a:gd name="T5" fmla="*/ 766914 h 391"/>
              <a:gd name="T6" fmla="*/ 0 w 765"/>
              <a:gd name="T7" fmla="*/ 766914 h 391"/>
              <a:gd name="T8" fmla="*/ 0 w 765"/>
              <a:gd name="T9" fmla="*/ 0 h 3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26">
            <a:extLst>
              <a:ext uri="{FF2B5EF4-FFF2-40B4-BE49-F238E27FC236}">
                <a16:creationId xmlns:a16="http://schemas.microsoft.com/office/drawing/2014/main" id="{70373B5B-0D9C-83FF-C6AD-6318B305CF49}"/>
              </a:ext>
            </a:extLst>
          </p:cNvPr>
          <p:cNvSpPr>
            <a:spLocks/>
          </p:cNvSpPr>
          <p:nvPr/>
        </p:nvSpPr>
        <p:spPr bwMode="auto">
          <a:xfrm>
            <a:off x="563348" y="2108405"/>
            <a:ext cx="735267" cy="1122005"/>
          </a:xfrm>
          <a:prstGeom prst="rect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D9AA01D-86A8-F02C-19D6-95A0EE19EA1E}"/>
              </a:ext>
            </a:extLst>
          </p:cNvPr>
          <p:cNvGrpSpPr/>
          <p:nvPr/>
        </p:nvGrpSpPr>
        <p:grpSpPr>
          <a:xfrm>
            <a:off x="3246046" y="1204084"/>
            <a:ext cx="1558111" cy="2930647"/>
            <a:chOff x="3246046" y="1204084"/>
            <a:chExt cx="1558111" cy="2930647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8" name="Freeform: Shape 17">
              <a:extLst>
                <a:ext uri="{FF2B5EF4-FFF2-40B4-BE49-F238E27FC236}">
                  <a16:creationId xmlns:a16="http://schemas.microsoft.com/office/drawing/2014/main" id="{FE7DD58B-EBFF-C6CF-5416-3CCD01358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204" y="2667671"/>
              <a:ext cx="1557377" cy="1467060"/>
            </a:xfrm>
            <a:custGeom>
              <a:avLst/>
              <a:gdLst>
                <a:gd name="T0" fmla="*/ 0 w 1089"/>
                <a:gd name="T1" fmla="*/ 1025 h 1025"/>
                <a:gd name="T2" fmla="*/ 561 w 1089"/>
                <a:gd name="T3" fmla="*/ 1025 h 1025"/>
                <a:gd name="T4" fmla="*/ 1089 w 1089"/>
                <a:gd name="T5" fmla="*/ 0 h 1025"/>
                <a:gd name="T6" fmla="*/ 526 w 1089"/>
                <a:gd name="T7" fmla="*/ 0 h 1025"/>
                <a:gd name="T8" fmla="*/ 0 w 1089"/>
                <a:gd name="T9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5">
                  <a:moveTo>
                    <a:pt x="0" y="1025"/>
                  </a:moveTo>
                  <a:lnTo>
                    <a:pt x="561" y="1025"/>
                  </a:lnTo>
                  <a:lnTo>
                    <a:pt x="1089" y="0"/>
                  </a:lnTo>
                  <a:lnTo>
                    <a:pt x="526" y="0"/>
                  </a:lnTo>
                  <a:lnTo>
                    <a:pt x="0" y="1025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2F779FB-C563-BFCB-7A30-63EBB5E7FFB7}"/>
                </a:ext>
              </a:extLst>
            </p:cNvPr>
            <p:cNvGrpSpPr/>
            <p:nvPr/>
          </p:nvGrpSpPr>
          <p:grpSpPr>
            <a:xfrm>
              <a:off x="3246046" y="1204084"/>
              <a:ext cx="1558111" cy="1463605"/>
              <a:chOff x="3246046" y="1204084"/>
              <a:chExt cx="1558111" cy="1463605"/>
            </a:xfrm>
            <a:grpFill/>
          </p:grpSpPr>
          <p:sp>
            <p:nvSpPr>
              <p:cNvPr id="40" name="Freeform: Shape 15">
                <a:extLst>
                  <a:ext uri="{FF2B5EF4-FFF2-40B4-BE49-F238E27FC236}">
                    <a16:creationId xmlns:a16="http://schemas.microsoft.com/office/drawing/2014/main" id="{5F3F49EF-9FDB-BF09-A83A-64FD0A3B6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046" y="1204084"/>
                <a:ext cx="1558111" cy="1463605"/>
              </a:xfrm>
              <a:custGeom>
                <a:avLst/>
                <a:gdLst>
                  <a:gd name="T0" fmla="*/ 0 w 1089"/>
                  <a:gd name="T1" fmla="*/ 0 h 1023"/>
                  <a:gd name="T2" fmla="*/ 1100354 w 1089"/>
                  <a:gd name="T3" fmla="*/ 0 h 1023"/>
                  <a:gd name="T4" fmla="*/ 2135982 w 1089"/>
                  <a:gd name="T5" fmla="*/ 2006529 h 1023"/>
                  <a:gd name="T6" fmla="*/ 1031705 w 1089"/>
                  <a:gd name="T7" fmla="*/ 2006529 h 1023"/>
                  <a:gd name="T8" fmla="*/ 0 w 1089"/>
                  <a:gd name="T9" fmla="*/ 0 h 10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89" h="1023">
                    <a:moveTo>
                      <a:pt x="0" y="0"/>
                    </a:moveTo>
                    <a:lnTo>
                      <a:pt x="561" y="0"/>
                    </a:lnTo>
                    <a:lnTo>
                      <a:pt x="1089" y="1023"/>
                    </a:lnTo>
                    <a:lnTo>
                      <a:pt x="526" y="102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-635000" sx="100000" sy="100000" flip="none" algn="tl"/>
              </a:blip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TextBox 27">
                <a:extLst>
                  <a:ext uri="{FF2B5EF4-FFF2-40B4-BE49-F238E27FC236}">
                    <a16:creationId xmlns:a16="http://schemas.microsoft.com/office/drawing/2014/main" id="{127D2B61-B63A-6278-FAA3-E39C437AB435}"/>
                  </a:ext>
                </a:extLst>
              </p:cNvPr>
              <p:cNvSpPr txBox="1"/>
              <p:nvPr/>
            </p:nvSpPr>
            <p:spPr bwMode="auto">
              <a:xfrm>
                <a:off x="3517152" y="1207558"/>
                <a:ext cx="523220" cy="484748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36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99C0252-CF90-10EF-C537-9A455BE5FA03}"/>
              </a:ext>
            </a:extLst>
          </p:cNvPr>
          <p:cNvGrpSpPr/>
          <p:nvPr/>
        </p:nvGrpSpPr>
        <p:grpSpPr>
          <a:xfrm>
            <a:off x="2589322" y="1480823"/>
            <a:ext cx="1409518" cy="2365591"/>
            <a:chOff x="2589322" y="1480823"/>
            <a:chExt cx="1409518" cy="2365591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3" name="Freeform: Shape 18">
              <a:extLst>
                <a:ext uri="{FF2B5EF4-FFF2-40B4-BE49-F238E27FC236}">
                  <a16:creationId xmlns:a16="http://schemas.microsoft.com/office/drawing/2014/main" id="{CF9D8CDF-FA87-FD9B-5B11-CA79D9830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322" y="1491655"/>
              <a:ext cx="1409311" cy="1176034"/>
            </a:xfrm>
            <a:custGeom>
              <a:avLst/>
              <a:gdLst>
                <a:gd name="T0" fmla="*/ 0 w 985"/>
                <a:gd name="T1" fmla="*/ 0 h 822"/>
                <a:gd name="T2" fmla="*/ 1100355 w 985"/>
                <a:gd name="T3" fmla="*/ 0 h 822"/>
                <a:gd name="T4" fmla="*/ 1931995 w 985"/>
                <a:gd name="T5" fmla="*/ 1612284 h 822"/>
                <a:gd name="T6" fmla="*/ 831640 w 985"/>
                <a:gd name="T7" fmla="*/ 1612284 h 822"/>
                <a:gd name="T8" fmla="*/ 0 w 985"/>
                <a:gd name="T9" fmla="*/ 0 h 8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20">
              <a:extLst>
                <a:ext uri="{FF2B5EF4-FFF2-40B4-BE49-F238E27FC236}">
                  <a16:creationId xmlns:a16="http://schemas.microsoft.com/office/drawing/2014/main" id="{4FF04A91-1E03-4572-9B55-A385FA010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675" y="2667671"/>
              <a:ext cx="1409165" cy="1178743"/>
            </a:xfrm>
            <a:custGeom>
              <a:avLst/>
              <a:gdLst>
                <a:gd name="T0" fmla="*/ 0 w 985"/>
                <a:gd name="T1" fmla="*/ 824 h 824"/>
                <a:gd name="T2" fmla="*/ 561 w 985"/>
                <a:gd name="T3" fmla="*/ 824 h 824"/>
                <a:gd name="T4" fmla="*/ 985 w 985"/>
                <a:gd name="T5" fmla="*/ 0 h 824"/>
                <a:gd name="T6" fmla="*/ 424 w 985"/>
                <a:gd name="T7" fmla="*/ 0 h 824"/>
                <a:gd name="T8" fmla="*/ 0 w 985"/>
                <a:gd name="T9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4">
                  <a:moveTo>
                    <a:pt x="0" y="824"/>
                  </a:moveTo>
                  <a:lnTo>
                    <a:pt x="561" y="824"/>
                  </a:lnTo>
                  <a:lnTo>
                    <a:pt x="985" y="0"/>
                  </a:lnTo>
                  <a:lnTo>
                    <a:pt x="424" y="0"/>
                  </a:lnTo>
                  <a:lnTo>
                    <a:pt x="0" y="824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TextBox 28">
              <a:extLst>
                <a:ext uri="{FF2B5EF4-FFF2-40B4-BE49-F238E27FC236}">
                  <a16:creationId xmlns:a16="http://schemas.microsoft.com/office/drawing/2014/main" id="{8169EAFE-8FA0-1781-EE52-B3D89F4F2FD4}"/>
                </a:ext>
              </a:extLst>
            </p:cNvPr>
            <p:cNvSpPr txBox="1"/>
            <p:nvPr/>
          </p:nvSpPr>
          <p:spPr bwMode="auto">
            <a:xfrm>
              <a:off x="2838623" y="1480823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EFCEBAF-CE40-852A-3AD0-957305062514}"/>
              </a:ext>
            </a:extLst>
          </p:cNvPr>
          <p:cNvGrpSpPr/>
          <p:nvPr/>
        </p:nvGrpSpPr>
        <p:grpSpPr>
          <a:xfrm>
            <a:off x="1937776" y="1784192"/>
            <a:ext cx="1258638" cy="1763483"/>
            <a:chOff x="1937776" y="1784192"/>
            <a:chExt cx="1258638" cy="1763483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Freeform: Shape 21">
              <a:extLst>
                <a:ext uri="{FF2B5EF4-FFF2-40B4-BE49-F238E27FC236}">
                  <a16:creationId xmlns:a16="http://schemas.microsoft.com/office/drawing/2014/main" id="{17584C09-5E51-F730-A27D-F92F7E94C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776" y="1791140"/>
              <a:ext cx="1258638" cy="876530"/>
            </a:xfrm>
            <a:custGeom>
              <a:avLst/>
              <a:gdLst>
                <a:gd name="T0" fmla="*/ 0 w 879"/>
                <a:gd name="T1" fmla="*/ 0 h 613"/>
                <a:gd name="T2" fmla="*/ 564 w 879"/>
                <a:gd name="T3" fmla="*/ 0 h 613"/>
                <a:gd name="T4" fmla="*/ 879 w 879"/>
                <a:gd name="T5" fmla="*/ 613 h 613"/>
                <a:gd name="T6" fmla="*/ 318 w 879"/>
                <a:gd name="T7" fmla="*/ 613 h 613"/>
                <a:gd name="T8" fmla="*/ 0 w 879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3">
                  <a:moveTo>
                    <a:pt x="0" y="0"/>
                  </a:moveTo>
                  <a:lnTo>
                    <a:pt x="564" y="0"/>
                  </a:lnTo>
                  <a:lnTo>
                    <a:pt x="879" y="613"/>
                  </a:lnTo>
                  <a:lnTo>
                    <a:pt x="318" y="61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22">
              <a:extLst>
                <a:ext uri="{FF2B5EF4-FFF2-40B4-BE49-F238E27FC236}">
                  <a16:creationId xmlns:a16="http://schemas.microsoft.com/office/drawing/2014/main" id="{306EFC89-592C-C941-7529-89D76652D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776" y="2667671"/>
              <a:ext cx="1258638" cy="880004"/>
            </a:xfrm>
            <a:custGeom>
              <a:avLst/>
              <a:gdLst>
                <a:gd name="T0" fmla="*/ 0 w 879"/>
                <a:gd name="T1" fmla="*/ 615 h 615"/>
                <a:gd name="T2" fmla="*/ 564 w 879"/>
                <a:gd name="T3" fmla="*/ 615 h 615"/>
                <a:gd name="T4" fmla="*/ 879 w 879"/>
                <a:gd name="T5" fmla="*/ 0 h 615"/>
                <a:gd name="T6" fmla="*/ 318 w 879"/>
                <a:gd name="T7" fmla="*/ 0 h 615"/>
                <a:gd name="T8" fmla="*/ 0 w 879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5">
                  <a:moveTo>
                    <a:pt x="0" y="615"/>
                  </a:moveTo>
                  <a:lnTo>
                    <a:pt x="564" y="615"/>
                  </a:lnTo>
                  <a:lnTo>
                    <a:pt x="879" y="0"/>
                  </a:lnTo>
                  <a:lnTo>
                    <a:pt x="318" y="0"/>
                  </a:lnTo>
                  <a:lnTo>
                    <a:pt x="0" y="615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TextBox 29">
              <a:extLst>
                <a:ext uri="{FF2B5EF4-FFF2-40B4-BE49-F238E27FC236}">
                  <a16:creationId xmlns:a16="http://schemas.microsoft.com/office/drawing/2014/main" id="{A3C82F35-4EBE-05DC-670E-E893F5F37FFB}"/>
                </a:ext>
              </a:extLst>
            </p:cNvPr>
            <p:cNvSpPr txBox="1"/>
            <p:nvPr/>
          </p:nvSpPr>
          <p:spPr bwMode="auto">
            <a:xfrm>
              <a:off x="2200620" y="178419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3A15DA1-FCB1-B37D-EE67-615C68AD50A6}"/>
              </a:ext>
            </a:extLst>
          </p:cNvPr>
          <p:cNvGrpSpPr/>
          <p:nvPr/>
        </p:nvGrpSpPr>
        <p:grpSpPr>
          <a:xfrm>
            <a:off x="1298615" y="2108405"/>
            <a:ext cx="1094217" cy="1122006"/>
            <a:chOff x="1298615" y="2108405"/>
            <a:chExt cx="1094217" cy="112200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1" name="Freeform: Shape 23">
              <a:extLst>
                <a:ext uri="{FF2B5EF4-FFF2-40B4-BE49-F238E27FC236}">
                  <a16:creationId xmlns:a16="http://schemas.microsoft.com/office/drawing/2014/main" id="{91C4E2C8-9C2D-7D3C-632F-98D625EEB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615" y="2108405"/>
              <a:ext cx="1094217" cy="559265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25">
              <a:extLst>
                <a:ext uri="{FF2B5EF4-FFF2-40B4-BE49-F238E27FC236}">
                  <a16:creationId xmlns:a16="http://schemas.microsoft.com/office/drawing/2014/main" id="{2CAEF3F4-4D3B-4397-DDD6-6B5A2209B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615" y="2667671"/>
              <a:ext cx="1094217" cy="562740"/>
            </a:xfrm>
            <a:custGeom>
              <a:avLst/>
              <a:gdLst>
                <a:gd name="T0" fmla="*/ 0 w 765"/>
                <a:gd name="T1" fmla="*/ 393 h 393"/>
                <a:gd name="T2" fmla="*/ 561 w 765"/>
                <a:gd name="T3" fmla="*/ 393 h 393"/>
                <a:gd name="T4" fmla="*/ 765 w 765"/>
                <a:gd name="T5" fmla="*/ 0 h 393"/>
                <a:gd name="T6" fmla="*/ 0 w 765"/>
                <a:gd name="T7" fmla="*/ 0 h 393"/>
                <a:gd name="T8" fmla="*/ 0 w 765"/>
                <a:gd name="T9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3">
                  <a:moveTo>
                    <a:pt x="0" y="393"/>
                  </a:moveTo>
                  <a:lnTo>
                    <a:pt x="561" y="393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0" y="393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3" name="TextBox 30">
              <a:extLst>
                <a:ext uri="{FF2B5EF4-FFF2-40B4-BE49-F238E27FC236}">
                  <a16:creationId xmlns:a16="http://schemas.microsoft.com/office/drawing/2014/main" id="{0DF72FB4-1FAD-AE74-A884-CFAC70F87B23}"/>
                </a:ext>
              </a:extLst>
            </p:cNvPr>
            <p:cNvSpPr txBox="1"/>
            <p:nvPr/>
          </p:nvSpPr>
          <p:spPr bwMode="auto">
            <a:xfrm>
              <a:off x="1493142" y="2109562"/>
              <a:ext cx="523220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B6AA68F-001A-E175-B6AB-D98116469103}"/>
              </a:ext>
            </a:extLst>
          </p:cNvPr>
          <p:cNvGrpSpPr/>
          <p:nvPr/>
        </p:nvGrpSpPr>
        <p:grpSpPr>
          <a:xfrm>
            <a:off x="5708152" y="1242610"/>
            <a:ext cx="1981572" cy="611907"/>
            <a:chOff x="541988" y="2078846"/>
            <a:chExt cx="2642096" cy="81587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C185ABA-C098-73D9-D512-85D5AD1FD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6" name="文本框 78">
              <a:extLst>
                <a:ext uri="{FF2B5EF4-FFF2-40B4-BE49-F238E27FC236}">
                  <a16:creationId xmlns:a16="http://schemas.microsoft.com/office/drawing/2014/main" id="{942B99FB-34FF-20D1-5783-FE9BFE9325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DACDCE2-9A59-8D11-DB11-C7CB45E86603}"/>
              </a:ext>
            </a:extLst>
          </p:cNvPr>
          <p:cNvGrpSpPr/>
          <p:nvPr/>
        </p:nvGrpSpPr>
        <p:grpSpPr>
          <a:xfrm>
            <a:off x="5708152" y="2011402"/>
            <a:ext cx="1981572" cy="611907"/>
            <a:chOff x="541988" y="2078846"/>
            <a:chExt cx="2642096" cy="81587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6FF1C79B-2413-0468-EBC7-4AE128EA3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9" name="文本框 78">
              <a:extLst>
                <a:ext uri="{FF2B5EF4-FFF2-40B4-BE49-F238E27FC236}">
                  <a16:creationId xmlns:a16="http://schemas.microsoft.com/office/drawing/2014/main" id="{5E43DB1D-5D36-41F6-AF9B-CBD5A9056E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07F6CD6-CA6F-0FF6-377D-325F2017EB25}"/>
              </a:ext>
            </a:extLst>
          </p:cNvPr>
          <p:cNvGrpSpPr/>
          <p:nvPr/>
        </p:nvGrpSpPr>
        <p:grpSpPr>
          <a:xfrm>
            <a:off x="5708152" y="2835111"/>
            <a:ext cx="1981572" cy="611907"/>
            <a:chOff x="541988" y="2078846"/>
            <a:chExt cx="2642096" cy="815876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73BA0E9-909B-1A85-9BEB-1E921D60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2" name="文本框 78">
              <a:extLst>
                <a:ext uri="{FF2B5EF4-FFF2-40B4-BE49-F238E27FC236}">
                  <a16:creationId xmlns:a16="http://schemas.microsoft.com/office/drawing/2014/main" id="{DB2C7609-2B5F-49DE-7D68-1155B2DC133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AE3BFEB-475C-E26A-AD5F-F842BE0A22AF}"/>
              </a:ext>
            </a:extLst>
          </p:cNvPr>
          <p:cNvGrpSpPr/>
          <p:nvPr/>
        </p:nvGrpSpPr>
        <p:grpSpPr>
          <a:xfrm>
            <a:off x="5708152" y="3724502"/>
            <a:ext cx="1981572" cy="611907"/>
            <a:chOff x="541988" y="2078846"/>
            <a:chExt cx="2642096" cy="815876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47576F00-4875-E00B-D6B8-279A2AC0F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5" name="文本框 78">
              <a:extLst>
                <a:ext uri="{FF2B5EF4-FFF2-40B4-BE49-F238E27FC236}">
                  <a16:creationId xmlns:a16="http://schemas.microsoft.com/office/drawing/2014/main" id="{3FCA0364-F3D3-E563-93F8-3C05F01E49C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81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54D511F-B2AC-B327-4311-0123D5E898E4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65" b="-1691"/>
          <a:stretch/>
        </p:blipFill>
        <p:spPr>
          <a:xfrm rot="10800000">
            <a:off x="8110866" y="627533"/>
            <a:ext cx="1033134" cy="396568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FCE87AE-A9E4-8DC9-B982-85510D15C80C}"/>
              </a:ext>
            </a:extLst>
          </p:cNvPr>
          <p:cNvSpPr/>
          <p:nvPr/>
        </p:nvSpPr>
        <p:spPr>
          <a:xfrm>
            <a:off x="3995936" y="1016746"/>
            <a:ext cx="1152128" cy="1152128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AC845E-3A71-1A53-054E-BC6E96823F7B}"/>
              </a:ext>
            </a:extLst>
          </p:cNvPr>
          <p:cNvSpPr txBox="1"/>
          <p:nvPr/>
        </p:nvSpPr>
        <p:spPr>
          <a:xfrm>
            <a:off x="3275855" y="2266294"/>
            <a:ext cx="2592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34343F-E6F3-ECCB-26E1-E952B6641959}"/>
              </a:ext>
            </a:extLst>
          </p:cNvPr>
          <p:cNvSpPr txBox="1"/>
          <p:nvPr/>
        </p:nvSpPr>
        <p:spPr>
          <a:xfrm>
            <a:off x="1992374" y="3078104"/>
            <a:ext cx="517191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64D28B-E466-0526-A6AC-2ACF504151D5}"/>
              </a:ext>
            </a:extLst>
          </p:cNvPr>
          <p:cNvSpPr txBox="1"/>
          <p:nvPr/>
        </p:nvSpPr>
        <p:spPr>
          <a:xfrm>
            <a:off x="3851920" y="1061033"/>
            <a:ext cx="14401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4CED89-A96B-CA73-4CD3-74AEC22145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" t="-3629" b="-1691"/>
          <a:stretch/>
        </p:blipFill>
        <p:spPr>
          <a:xfrm rot="10800000">
            <a:off x="0" y="339502"/>
            <a:ext cx="1360104" cy="48039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32D5A4-A9D6-1B83-506C-1AA50D905F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987196" y="2857771"/>
            <a:ext cx="5645543" cy="7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914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Freeform: Shape 2">
            <a:extLst>
              <a:ext uri="{FF2B5EF4-FFF2-40B4-BE49-F238E27FC236}">
                <a16:creationId xmlns:a16="http://schemas.microsoft.com/office/drawing/2014/main" id="{89A25082-19DA-E350-87CD-FB8B5376B748}"/>
              </a:ext>
            </a:extLst>
          </p:cNvPr>
          <p:cNvSpPr>
            <a:spLocks/>
          </p:cNvSpPr>
          <p:nvPr/>
        </p:nvSpPr>
        <p:spPr bwMode="auto">
          <a:xfrm>
            <a:off x="3200282" y="1302613"/>
            <a:ext cx="1635792" cy="1591779"/>
          </a:xfrm>
          <a:custGeom>
            <a:avLst/>
            <a:gdLst>
              <a:gd name="T0" fmla="*/ 131 w 164"/>
              <a:gd name="T1" fmla="*/ 15 h 159"/>
              <a:gd name="T2" fmla="*/ 85 w 164"/>
              <a:gd name="T3" fmla="*/ 0 h 159"/>
              <a:gd name="T4" fmla="*/ 0 w 164"/>
              <a:gd name="T5" fmla="*/ 86 h 159"/>
              <a:gd name="T6" fmla="*/ 0 w 164"/>
              <a:gd name="T7" fmla="*/ 159 h 159"/>
              <a:gd name="T8" fmla="*/ 10 w 164"/>
              <a:gd name="T9" fmla="*/ 140 h 159"/>
              <a:gd name="T10" fmla="*/ 57 w 164"/>
              <a:gd name="T11" fmla="*/ 104 h 159"/>
              <a:gd name="T12" fmla="*/ 164 w 164"/>
              <a:gd name="T13" fmla="*/ 56 h 159"/>
              <a:gd name="T14" fmla="*/ 131 w 164"/>
              <a:gd name="T15" fmla="*/ 1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4" h="159">
                <a:moveTo>
                  <a:pt x="131" y="15"/>
                </a:moveTo>
                <a:cubicBezTo>
                  <a:pt x="112" y="2"/>
                  <a:pt x="92" y="0"/>
                  <a:pt x="85" y="0"/>
                </a:cubicBezTo>
                <a:cubicBezTo>
                  <a:pt x="38" y="1"/>
                  <a:pt x="0" y="39"/>
                  <a:pt x="0" y="86"/>
                </a:cubicBezTo>
                <a:cubicBezTo>
                  <a:pt x="0" y="159"/>
                  <a:pt x="0" y="159"/>
                  <a:pt x="0" y="159"/>
                </a:cubicBezTo>
                <a:cubicBezTo>
                  <a:pt x="3" y="153"/>
                  <a:pt x="6" y="146"/>
                  <a:pt x="10" y="140"/>
                </a:cubicBezTo>
                <a:cubicBezTo>
                  <a:pt x="28" y="115"/>
                  <a:pt x="55" y="104"/>
                  <a:pt x="57" y="104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1" y="49"/>
                  <a:pt x="150" y="29"/>
                  <a:pt x="131" y="15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3">
            <a:extLst>
              <a:ext uri="{FF2B5EF4-FFF2-40B4-BE49-F238E27FC236}">
                <a16:creationId xmlns:a16="http://schemas.microsoft.com/office/drawing/2014/main" id="{186B35C5-98EE-F1F4-34D8-E90C13999944}"/>
              </a:ext>
            </a:extLst>
          </p:cNvPr>
          <p:cNvSpPr>
            <a:spLocks/>
          </p:cNvSpPr>
          <p:nvPr/>
        </p:nvSpPr>
        <p:spPr bwMode="auto">
          <a:xfrm>
            <a:off x="3200282" y="2417591"/>
            <a:ext cx="1591779" cy="1628453"/>
          </a:xfrm>
          <a:custGeom>
            <a:avLst/>
            <a:gdLst>
              <a:gd name="T0" fmla="*/ 56 w 159"/>
              <a:gd name="T1" fmla="*/ 0 h 163"/>
              <a:gd name="T2" fmla="*/ 15 w 159"/>
              <a:gd name="T3" fmla="*/ 33 h 163"/>
              <a:gd name="T4" fmla="*/ 0 w 159"/>
              <a:gd name="T5" fmla="*/ 79 h 163"/>
              <a:gd name="T6" fmla="*/ 86 w 159"/>
              <a:gd name="T7" fmla="*/ 163 h 163"/>
              <a:gd name="T8" fmla="*/ 159 w 159"/>
              <a:gd name="T9" fmla="*/ 163 h 163"/>
              <a:gd name="T10" fmla="*/ 140 w 159"/>
              <a:gd name="T11" fmla="*/ 153 h 163"/>
              <a:gd name="T12" fmla="*/ 104 w 159"/>
              <a:gd name="T13" fmla="*/ 107 h 163"/>
              <a:gd name="T14" fmla="*/ 56 w 159"/>
              <a:gd name="T1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63">
                <a:moveTo>
                  <a:pt x="56" y="0"/>
                </a:moveTo>
                <a:cubicBezTo>
                  <a:pt x="49" y="3"/>
                  <a:pt x="29" y="13"/>
                  <a:pt x="15" y="33"/>
                </a:cubicBezTo>
                <a:cubicBezTo>
                  <a:pt x="2" y="52"/>
                  <a:pt x="0" y="71"/>
                  <a:pt x="0" y="79"/>
                </a:cubicBezTo>
                <a:cubicBezTo>
                  <a:pt x="1" y="125"/>
                  <a:pt x="39" y="163"/>
                  <a:pt x="86" y="163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3" y="161"/>
                  <a:pt x="146" y="158"/>
                  <a:pt x="140" y="153"/>
                </a:cubicBezTo>
                <a:cubicBezTo>
                  <a:pt x="115" y="136"/>
                  <a:pt x="104" y="109"/>
                  <a:pt x="104" y="107"/>
                </a:cubicBezTo>
                <a:lnTo>
                  <a:pt x="56" y="0"/>
                </a:ln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4">
            <a:extLst>
              <a:ext uri="{FF2B5EF4-FFF2-40B4-BE49-F238E27FC236}">
                <a16:creationId xmlns:a16="http://schemas.microsoft.com/office/drawing/2014/main" id="{6FD5605B-59D7-0FB7-C238-DD8BB506FD3D}"/>
              </a:ext>
            </a:extLst>
          </p:cNvPr>
          <p:cNvSpPr>
            <a:spLocks/>
          </p:cNvSpPr>
          <p:nvPr/>
        </p:nvSpPr>
        <p:spPr bwMode="auto">
          <a:xfrm>
            <a:off x="4359273" y="1302613"/>
            <a:ext cx="1584441" cy="1643124"/>
          </a:xfrm>
          <a:custGeom>
            <a:avLst/>
            <a:gdLst>
              <a:gd name="T0" fmla="*/ 73 w 158"/>
              <a:gd name="T1" fmla="*/ 0 h 164"/>
              <a:gd name="T2" fmla="*/ 0 w 158"/>
              <a:gd name="T3" fmla="*/ 0 h 164"/>
              <a:gd name="T4" fmla="*/ 18 w 158"/>
              <a:gd name="T5" fmla="*/ 10 h 164"/>
              <a:gd name="T6" fmla="*/ 55 w 158"/>
              <a:gd name="T7" fmla="*/ 57 h 164"/>
              <a:gd name="T8" fmla="*/ 102 w 158"/>
              <a:gd name="T9" fmla="*/ 164 h 164"/>
              <a:gd name="T10" fmla="*/ 143 w 158"/>
              <a:gd name="T11" fmla="*/ 131 h 164"/>
              <a:gd name="T12" fmla="*/ 158 w 158"/>
              <a:gd name="T13" fmla="*/ 85 h 164"/>
              <a:gd name="T14" fmla="*/ 73 w 158"/>
              <a:gd name="T15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64">
                <a:moveTo>
                  <a:pt x="73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6"/>
                  <a:pt x="18" y="10"/>
                </a:cubicBezTo>
                <a:cubicBezTo>
                  <a:pt x="43" y="28"/>
                  <a:pt x="54" y="55"/>
                  <a:pt x="55" y="57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109" y="161"/>
                  <a:pt x="130" y="150"/>
                  <a:pt x="143" y="131"/>
                </a:cubicBezTo>
                <a:cubicBezTo>
                  <a:pt x="157" y="112"/>
                  <a:pt x="158" y="92"/>
                  <a:pt x="158" y="85"/>
                </a:cubicBezTo>
                <a:cubicBezTo>
                  <a:pt x="158" y="38"/>
                  <a:pt x="119" y="0"/>
                  <a:pt x="73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5">
            <a:extLst>
              <a:ext uri="{FF2B5EF4-FFF2-40B4-BE49-F238E27FC236}">
                <a16:creationId xmlns:a16="http://schemas.microsoft.com/office/drawing/2014/main" id="{8F17F918-2994-5273-908B-4043840821C6}"/>
              </a:ext>
            </a:extLst>
          </p:cNvPr>
          <p:cNvSpPr>
            <a:spLocks/>
          </p:cNvSpPr>
          <p:nvPr/>
        </p:nvSpPr>
        <p:spPr bwMode="auto">
          <a:xfrm>
            <a:off x="4307926" y="2468940"/>
            <a:ext cx="1635792" cy="1577108"/>
          </a:xfrm>
          <a:custGeom>
            <a:avLst/>
            <a:gdLst>
              <a:gd name="T0" fmla="*/ 107 w 163"/>
              <a:gd name="T1" fmla="*/ 55 h 158"/>
              <a:gd name="T2" fmla="*/ 0 w 163"/>
              <a:gd name="T3" fmla="*/ 102 h 158"/>
              <a:gd name="T4" fmla="*/ 33 w 163"/>
              <a:gd name="T5" fmla="*/ 143 h 158"/>
              <a:gd name="T6" fmla="*/ 78 w 163"/>
              <a:gd name="T7" fmla="*/ 158 h 158"/>
              <a:gd name="T8" fmla="*/ 163 w 163"/>
              <a:gd name="T9" fmla="*/ 73 h 158"/>
              <a:gd name="T10" fmla="*/ 163 w 163"/>
              <a:gd name="T11" fmla="*/ 0 h 158"/>
              <a:gd name="T12" fmla="*/ 153 w 163"/>
              <a:gd name="T13" fmla="*/ 18 h 158"/>
              <a:gd name="T14" fmla="*/ 107 w 163"/>
              <a:gd name="T15" fmla="*/ 5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3" h="158">
                <a:moveTo>
                  <a:pt x="107" y="55"/>
                </a:moveTo>
                <a:cubicBezTo>
                  <a:pt x="0" y="102"/>
                  <a:pt x="0" y="102"/>
                  <a:pt x="0" y="102"/>
                </a:cubicBezTo>
                <a:cubicBezTo>
                  <a:pt x="3" y="109"/>
                  <a:pt x="13" y="130"/>
                  <a:pt x="33" y="143"/>
                </a:cubicBezTo>
                <a:cubicBezTo>
                  <a:pt x="52" y="157"/>
                  <a:pt x="71" y="158"/>
                  <a:pt x="78" y="158"/>
                </a:cubicBezTo>
                <a:cubicBezTo>
                  <a:pt x="125" y="158"/>
                  <a:pt x="163" y="119"/>
                  <a:pt x="163" y="73"/>
                </a:cubicBezTo>
                <a:cubicBezTo>
                  <a:pt x="163" y="0"/>
                  <a:pt x="163" y="0"/>
                  <a:pt x="163" y="0"/>
                </a:cubicBezTo>
                <a:cubicBezTo>
                  <a:pt x="161" y="6"/>
                  <a:pt x="158" y="12"/>
                  <a:pt x="153" y="18"/>
                </a:cubicBezTo>
                <a:cubicBezTo>
                  <a:pt x="136" y="43"/>
                  <a:pt x="109" y="54"/>
                  <a:pt x="107" y="55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86BD3362-4330-4CB0-9E94-B8AA472D0EFA}"/>
              </a:ext>
            </a:extLst>
          </p:cNvPr>
          <p:cNvSpPr/>
          <p:nvPr/>
        </p:nvSpPr>
        <p:spPr>
          <a:xfrm>
            <a:off x="5497146" y="1302613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2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key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: Rounded Corners 7">
            <a:extLst>
              <a:ext uri="{FF2B5EF4-FFF2-40B4-BE49-F238E27FC236}">
                <a16:creationId xmlns:a16="http://schemas.microsoft.com/office/drawing/2014/main" id="{27C3B6DD-A0EF-27FB-65F5-96228455239E}"/>
              </a:ext>
            </a:extLst>
          </p:cNvPr>
          <p:cNvSpPr/>
          <p:nvPr/>
        </p:nvSpPr>
        <p:spPr>
          <a:xfrm>
            <a:off x="3200282" y="1302609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1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key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BE0D583D-5721-6844-D734-47F6EBF84218}"/>
              </a:ext>
            </a:extLst>
          </p:cNvPr>
          <p:cNvSpPr/>
          <p:nvPr/>
        </p:nvSpPr>
        <p:spPr>
          <a:xfrm>
            <a:off x="5497146" y="3598810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1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key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: Rounded Corners 9">
            <a:extLst>
              <a:ext uri="{FF2B5EF4-FFF2-40B4-BE49-F238E27FC236}">
                <a16:creationId xmlns:a16="http://schemas.microsoft.com/office/drawing/2014/main" id="{9A226869-9201-F963-7FBA-76B40460A1D5}"/>
              </a:ext>
            </a:extLst>
          </p:cNvPr>
          <p:cNvSpPr/>
          <p:nvPr/>
        </p:nvSpPr>
        <p:spPr>
          <a:xfrm>
            <a:off x="3200282" y="3598810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2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key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9610CB3-7C63-7CF3-4ED1-CE6FC75844AF}"/>
              </a:ext>
            </a:extLst>
          </p:cNvPr>
          <p:cNvGrpSpPr/>
          <p:nvPr/>
        </p:nvGrpSpPr>
        <p:grpSpPr>
          <a:xfrm>
            <a:off x="1046665" y="1344156"/>
            <a:ext cx="1981572" cy="611907"/>
            <a:chOff x="-173433" y="2078846"/>
            <a:chExt cx="2642096" cy="815876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B7127CC-E3B5-C322-90F8-671FF5E96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15" name="文本框 78">
              <a:extLst>
                <a:ext uri="{FF2B5EF4-FFF2-40B4-BE49-F238E27FC236}">
                  <a16:creationId xmlns:a16="http://schemas.microsoft.com/office/drawing/2014/main" id="{1EBEFC09-7520-7C7C-7421-9C4015202E3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988D27A-A974-A1B7-6070-8B2EA82E2DF7}"/>
              </a:ext>
            </a:extLst>
          </p:cNvPr>
          <p:cNvGrpSpPr/>
          <p:nvPr/>
        </p:nvGrpSpPr>
        <p:grpSpPr>
          <a:xfrm>
            <a:off x="6115763" y="1344900"/>
            <a:ext cx="1981572" cy="611907"/>
            <a:chOff x="541988" y="2078846"/>
            <a:chExt cx="2642096" cy="81587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C7FE40E-269C-3A70-6840-5396D1ABC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18" name="文本框 78">
              <a:extLst>
                <a:ext uri="{FF2B5EF4-FFF2-40B4-BE49-F238E27FC236}">
                  <a16:creationId xmlns:a16="http://schemas.microsoft.com/office/drawing/2014/main" id="{B942415D-81E4-EEBA-FEC3-482E4A80BB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EF97005-66EA-08FF-533D-0868124E94D8}"/>
              </a:ext>
            </a:extLst>
          </p:cNvPr>
          <p:cNvGrpSpPr/>
          <p:nvPr/>
        </p:nvGrpSpPr>
        <p:grpSpPr>
          <a:xfrm>
            <a:off x="1046665" y="3562062"/>
            <a:ext cx="1981572" cy="611907"/>
            <a:chOff x="-173433" y="2078846"/>
            <a:chExt cx="2642096" cy="81587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5E1C953-CA53-BA39-B602-27071FEB9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1" name="文本框 78">
              <a:extLst>
                <a:ext uri="{FF2B5EF4-FFF2-40B4-BE49-F238E27FC236}">
                  <a16:creationId xmlns:a16="http://schemas.microsoft.com/office/drawing/2014/main" id="{5C9DEAA5-6622-9289-16D5-4B631BC7F90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2970EC8-406B-05C9-0B8F-3C7EF06A5118}"/>
              </a:ext>
            </a:extLst>
          </p:cNvPr>
          <p:cNvGrpSpPr/>
          <p:nvPr/>
        </p:nvGrpSpPr>
        <p:grpSpPr>
          <a:xfrm>
            <a:off x="6115763" y="3562806"/>
            <a:ext cx="1981572" cy="611907"/>
            <a:chOff x="541988" y="2078846"/>
            <a:chExt cx="2642096" cy="81587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C0069BD-F761-5838-E50D-EF503DAF2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4" name="文本框 78">
              <a:extLst>
                <a:ext uri="{FF2B5EF4-FFF2-40B4-BE49-F238E27FC236}">
                  <a16:creationId xmlns:a16="http://schemas.microsoft.com/office/drawing/2014/main" id="{CE6915CC-32EF-EABF-47A1-9CF6CF52A84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38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F63D440B-5E25-71D3-D150-21700468285B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1376"/>
          <a:stretch/>
        </p:blipFill>
        <p:spPr>
          <a:xfrm rot="10800000">
            <a:off x="2048107" y="0"/>
            <a:ext cx="5645543" cy="2437833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D6DC5D2-7568-32C1-B9A6-86DE83D06BB4}"/>
              </a:ext>
            </a:extLst>
          </p:cNvPr>
          <p:cNvGrpSpPr/>
          <p:nvPr/>
        </p:nvGrpSpPr>
        <p:grpSpPr>
          <a:xfrm>
            <a:off x="3935888" y="339502"/>
            <a:ext cx="1272223" cy="783087"/>
            <a:chOff x="857546" y="927617"/>
            <a:chExt cx="1272223" cy="783087"/>
          </a:xfrm>
          <a:noFill/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276C021-392F-3C26-DDB1-220F61B7FCCB}"/>
                </a:ext>
              </a:extLst>
            </p:cNvPr>
            <p:cNvSpPr/>
            <p:nvPr/>
          </p:nvSpPr>
          <p:spPr>
            <a:xfrm>
              <a:off x="857546" y="927617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spc="300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40EF2A0-5450-9BC4-1AB3-43BD9EF5A9A9}"/>
                </a:ext>
              </a:extLst>
            </p:cNvPr>
            <p:cNvSpPr/>
            <p:nvPr/>
          </p:nvSpPr>
          <p:spPr>
            <a:xfrm>
              <a:off x="857546" y="1410621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200" b="1" spc="3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35E6ACB-5F35-E724-AE28-C34C1044EB45}"/>
              </a:ext>
            </a:extLst>
          </p:cNvPr>
          <p:cNvGrpSpPr/>
          <p:nvPr/>
        </p:nvGrpSpPr>
        <p:grpSpPr>
          <a:xfrm>
            <a:off x="1117165" y="1947352"/>
            <a:ext cx="1553188" cy="1553188"/>
            <a:chOff x="673755" y="1795156"/>
            <a:chExt cx="1553188" cy="155318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CE87AE-A9E4-8DC9-B982-85510D15C80C}"/>
                </a:ext>
              </a:extLst>
            </p:cNvPr>
            <p:cNvSpPr/>
            <p:nvPr/>
          </p:nvSpPr>
          <p:spPr>
            <a:xfrm>
              <a:off x="673755" y="1795156"/>
              <a:ext cx="1553188" cy="1553188"/>
            </a:xfrm>
            <a:prstGeom prst="ellipse">
              <a:avLst/>
            </a:prstGeom>
            <a:solidFill>
              <a:srgbClr val="42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AAC845E-3A71-1A53-054E-BC6E96823F7B}"/>
                </a:ext>
              </a:extLst>
            </p:cNvPr>
            <p:cNvSpPr txBox="1"/>
            <p:nvPr/>
          </p:nvSpPr>
          <p:spPr>
            <a:xfrm>
              <a:off x="770296" y="2384388"/>
              <a:ext cx="13601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rPr>
                <a:t> 标题文本预设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934343F-E6F3-ECCB-26E1-E952B6641959}"/>
                </a:ext>
              </a:extLst>
            </p:cNvPr>
            <p:cNvSpPr txBox="1"/>
            <p:nvPr/>
          </p:nvSpPr>
          <p:spPr>
            <a:xfrm>
              <a:off x="746532" y="2657364"/>
              <a:ext cx="142029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664D28B-E466-0526-A6AC-2ACF504151D5}"/>
                </a:ext>
              </a:extLst>
            </p:cNvPr>
            <p:cNvSpPr txBox="1"/>
            <p:nvPr/>
          </p:nvSpPr>
          <p:spPr>
            <a:xfrm>
              <a:off x="1065001" y="1882496"/>
              <a:ext cx="7706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95000"/>
                    </a:schemeClr>
                  </a:solidFill>
                  <a:latin typeface="江西拙楷3.0" pitchFamily="2" charset="-122"/>
                  <a:ea typeface="江西拙楷3.0" pitchFamily="2" charset="-122"/>
                </a:rPr>
                <a:t>01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1494A2-76A9-E0FB-9024-5B11C42D3906}"/>
              </a:ext>
            </a:extLst>
          </p:cNvPr>
          <p:cNvGrpSpPr/>
          <p:nvPr/>
        </p:nvGrpSpPr>
        <p:grpSpPr>
          <a:xfrm>
            <a:off x="2927178" y="1947352"/>
            <a:ext cx="1553188" cy="1553188"/>
            <a:chOff x="673755" y="1795156"/>
            <a:chExt cx="1553188" cy="1553188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A28ECDDD-D91E-5000-9438-BE00B3FAB967}"/>
                </a:ext>
              </a:extLst>
            </p:cNvPr>
            <p:cNvSpPr/>
            <p:nvPr/>
          </p:nvSpPr>
          <p:spPr>
            <a:xfrm>
              <a:off x="673755" y="1795156"/>
              <a:ext cx="1553188" cy="1553188"/>
            </a:xfrm>
            <a:prstGeom prst="ellipse">
              <a:avLst/>
            </a:prstGeom>
            <a:solidFill>
              <a:srgbClr val="42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B18E09-024A-1E3F-05DC-60B8EF913D8B}"/>
                </a:ext>
              </a:extLst>
            </p:cNvPr>
            <p:cNvSpPr txBox="1"/>
            <p:nvPr/>
          </p:nvSpPr>
          <p:spPr>
            <a:xfrm>
              <a:off x="770296" y="2384388"/>
              <a:ext cx="13601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defRPr>
              </a:lvl1pPr>
            </a:lstStyle>
            <a:p>
              <a:r>
                <a:rPr lang="zh-CN" altLang="en-US" dirty="0"/>
                <a:t> 标题文本预设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6E60C40-7B72-BB6B-137E-A703A28872A2}"/>
                </a:ext>
              </a:extLst>
            </p:cNvPr>
            <p:cNvSpPr txBox="1"/>
            <p:nvPr/>
          </p:nvSpPr>
          <p:spPr>
            <a:xfrm>
              <a:off x="746532" y="2657364"/>
              <a:ext cx="142029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DEFEACE-B5E7-9D6E-FB8C-C388F860C784}"/>
                </a:ext>
              </a:extLst>
            </p:cNvPr>
            <p:cNvSpPr txBox="1"/>
            <p:nvPr/>
          </p:nvSpPr>
          <p:spPr>
            <a:xfrm>
              <a:off x="1065001" y="1882496"/>
              <a:ext cx="7706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95000"/>
                    </a:schemeClr>
                  </a:solidFill>
                  <a:latin typeface="江西拙楷3.0" pitchFamily="2" charset="-122"/>
                  <a:ea typeface="江西拙楷3.0" pitchFamily="2" charset="-122"/>
                </a:rPr>
                <a:t>02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575A71-28E3-324E-E014-21C83989707A}"/>
              </a:ext>
            </a:extLst>
          </p:cNvPr>
          <p:cNvGrpSpPr/>
          <p:nvPr/>
        </p:nvGrpSpPr>
        <p:grpSpPr>
          <a:xfrm>
            <a:off x="4737191" y="1947352"/>
            <a:ext cx="1553188" cy="1553188"/>
            <a:chOff x="673755" y="1795156"/>
            <a:chExt cx="1553188" cy="155318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6BC53BF-E921-C70A-8A44-70EE91006340}"/>
                </a:ext>
              </a:extLst>
            </p:cNvPr>
            <p:cNvSpPr/>
            <p:nvPr/>
          </p:nvSpPr>
          <p:spPr>
            <a:xfrm>
              <a:off x="673755" y="1795156"/>
              <a:ext cx="1553188" cy="1553188"/>
            </a:xfrm>
            <a:prstGeom prst="ellipse">
              <a:avLst/>
            </a:prstGeom>
            <a:solidFill>
              <a:srgbClr val="42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802B96E-E099-FD57-F295-ECE1FA70219D}"/>
                </a:ext>
              </a:extLst>
            </p:cNvPr>
            <p:cNvSpPr txBox="1"/>
            <p:nvPr/>
          </p:nvSpPr>
          <p:spPr>
            <a:xfrm>
              <a:off x="770296" y="2384388"/>
              <a:ext cx="13601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defRPr>
              </a:lvl1pPr>
            </a:lstStyle>
            <a:p>
              <a:r>
                <a:rPr lang="zh-CN" altLang="en-US" dirty="0"/>
                <a:t> 标题文本预设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41C24DB-61A9-C36D-B95F-D22BE5651580}"/>
                </a:ext>
              </a:extLst>
            </p:cNvPr>
            <p:cNvSpPr txBox="1"/>
            <p:nvPr/>
          </p:nvSpPr>
          <p:spPr>
            <a:xfrm>
              <a:off x="746532" y="2657364"/>
              <a:ext cx="142029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F34676A-C850-BD87-AC60-AA81579EBBE8}"/>
                </a:ext>
              </a:extLst>
            </p:cNvPr>
            <p:cNvSpPr txBox="1"/>
            <p:nvPr/>
          </p:nvSpPr>
          <p:spPr>
            <a:xfrm>
              <a:off x="1065001" y="1882496"/>
              <a:ext cx="7706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95000"/>
                    </a:schemeClr>
                  </a:solidFill>
                  <a:latin typeface="江西拙楷3.0" pitchFamily="2" charset="-122"/>
                  <a:ea typeface="江西拙楷3.0" pitchFamily="2" charset="-122"/>
                </a:rPr>
                <a:t>03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D837F9B-7B7C-A62E-9A1B-B2E63C47308C}"/>
              </a:ext>
            </a:extLst>
          </p:cNvPr>
          <p:cNvGrpSpPr/>
          <p:nvPr/>
        </p:nvGrpSpPr>
        <p:grpSpPr>
          <a:xfrm>
            <a:off x="6547204" y="1947352"/>
            <a:ext cx="1553188" cy="1553188"/>
            <a:chOff x="673755" y="1795156"/>
            <a:chExt cx="1553188" cy="1553188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6E0E508-2A98-BC66-5760-137A9861E717}"/>
                </a:ext>
              </a:extLst>
            </p:cNvPr>
            <p:cNvSpPr/>
            <p:nvPr/>
          </p:nvSpPr>
          <p:spPr>
            <a:xfrm>
              <a:off x="673755" y="1795156"/>
              <a:ext cx="1553188" cy="1553188"/>
            </a:xfrm>
            <a:prstGeom prst="ellipse">
              <a:avLst/>
            </a:prstGeom>
            <a:solidFill>
              <a:srgbClr val="42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249FBAC-F6BA-0E54-11B6-0502AEE11A8C}"/>
                </a:ext>
              </a:extLst>
            </p:cNvPr>
            <p:cNvSpPr txBox="1"/>
            <p:nvPr/>
          </p:nvSpPr>
          <p:spPr>
            <a:xfrm>
              <a:off x="770296" y="2384388"/>
              <a:ext cx="13601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江西拙楷3.0" pitchFamily="2" charset="-122"/>
                  <a:ea typeface="江西拙楷3.0" pitchFamily="2" charset="-122"/>
                </a:defRPr>
              </a:lvl1pPr>
            </a:lstStyle>
            <a:p>
              <a:r>
                <a:rPr lang="zh-CN" altLang="en-US" dirty="0"/>
                <a:t> 标题文本预设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8040F64-F673-7E5D-1649-3ABE712BD5A0}"/>
                </a:ext>
              </a:extLst>
            </p:cNvPr>
            <p:cNvSpPr txBox="1"/>
            <p:nvPr/>
          </p:nvSpPr>
          <p:spPr>
            <a:xfrm>
              <a:off x="746532" y="2657364"/>
              <a:ext cx="1420296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487C83-7C75-EB91-CB69-C5E242758916}"/>
                </a:ext>
              </a:extLst>
            </p:cNvPr>
            <p:cNvSpPr txBox="1"/>
            <p:nvPr/>
          </p:nvSpPr>
          <p:spPr>
            <a:xfrm>
              <a:off x="1065001" y="1882496"/>
              <a:ext cx="7706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95000"/>
                    </a:schemeClr>
                  </a:solidFill>
                  <a:latin typeface="江西拙楷3.0" pitchFamily="2" charset="-122"/>
                  <a:ea typeface="江西拙楷3.0" pitchFamily="2" charset="-122"/>
                </a:rPr>
                <a:t>04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江西拙楷3.0" pitchFamily="2" charset="-122"/>
                <a:ea typeface="江西拙楷3.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6455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Oval 3">
            <a:extLst>
              <a:ext uri="{FF2B5EF4-FFF2-40B4-BE49-F238E27FC236}">
                <a16:creationId xmlns:a16="http://schemas.microsoft.com/office/drawing/2014/main" id="{96A90F3B-80D6-D05E-B84D-4202345820E2}"/>
              </a:ext>
            </a:extLst>
          </p:cNvPr>
          <p:cNvSpPr/>
          <p:nvPr/>
        </p:nvSpPr>
        <p:spPr>
          <a:xfrm>
            <a:off x="3076866" y="1996903"/>
            <a:ext cx="1400135" cy="1400130"/>
          </a:xfrm>
          <a:prstGeom prst="ellipse">
            <a:avLst/>
          </a:prstGeom>
          <a:blipFill dpi="0" rotWithShape="1">
            <a:blip r:embed="rId3"/>
            <a:srcRect/>
            <a:tile tx="0" ty="-2540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77F42E85-8FF1-F3CB-A2A8-4E3AB5FF95FB}"/>
              </a:ext>
            </a:extLst>
          </p:cNvPr>
          <p:cNvSpPr/>
          <p:nvPr/>
        </p:nvSpPr>
        <p:spPr>
          <a:xfrm>
            <a:off x="4710443" y="1996903"/>
            <a:ext cx="1400135" cy="1400130"/>
          </a:xfrm>
          <a:prstGeom prst="ellipse">
            <a:avLst/>
          </a:prstGeom>
          <a:blipFill dpi="0" rotWithShape="1">
            <a:blip r:embed="rId3"/>
            <a:srcRect/>
            <a:tile tx="0" ty="-25400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5">
            <a:extLst>
              <a:ext uri="{FF2B5EF4-FFF2-40B4-BE49-F238E27FC236}">
                <a16:creationId xmlns:a16="http://schemas.microsoft.com/office/drawing/2014/main" id="{A4B3F1A5-6CFC-480E-814A-49DD1F3106AE}"/>
              </a:ext>
            </a:extLst>
          </p:cNvPr>
          <p:cNvSpPr>
            <a:spLocks/>
          </p:cNvSpPr>
          <p:nvPr/>
        </p:nvSpPr>
        <p:spPr bwMode="auto">
          <a:xfrm>
            <a:off x="3399430" y="2312815"/>
            <a:ext cx="755008" cy="734321"/>
          </a:xfrm>
          <a:custGeom>
            <a:avLst/>
            <a:gdLst/>
            <a:ahLst/>
            <a:cxnLst>
              <a:cxn ang="0">
                <a:pos x="362" y="342"/>
              </a:cxn>
              <a:cxn ang="0">
                <a:pos x="277" y="288"/>
              </a:cxn>
              <a:cxn ang="0">
                <a:pos x="278" y="279"/>
              </a:cxn>
              <a:cxn ang="0">
                <a:pos x="281" y="279"/>
              </a:cxn>
              <a:cxn ang="0">
                <a:pos x="376" y="279"/>
              </a:cxn>
              <a:cxn ang="0">
                <a:pos x="339" y="117"/>
              </a:cxn>
              <a:cxn ang="0">
                <a:pos x="226" y="0"/>
              </a:cxn>
              <a:cxn ang="0">
                <a:pos x="224" y="0"/>
              </a:cxn>
              <a:cxn ang="0">
                <a:pos x="224" y="0"/>
              </a:cxn>
              <a:cxn ang="0">
                <a:pos x="224" y="0"/>
              </a:cxn>
              <a:cxn ang="0">
                <a:pos x="223" y="0"/>
              </a:cxn>
              <a:cxn ang="0">
                <a:pos x="223" y="0"/>
              </a:cxn>
              <a:cxn ang="0">
                <a:pos x="222" y="0"/>
              </a:cxn>
              <a:cxn ang="0">
                <a:pos x="222" y="0"/>
              </a:cxn>
              <a:cxn ang="0">
                <a:pos x="222" y="0"/>
              </a:cxn>
              <a:cxn ang="0">
                <a:pos x="222" y="0"/>
              </a:cxn>
              <a:cxn ang="0">
                <a:pos x="221" y="0"/>
              </a:cxn>
              <a:cxn ang="0">
                <a:pos x="221" y="0"/>
              </a:cxn>
              <a:cxn ang="0">
                <a:pos x="221" y="0"/>
              </a:cxn>
              <a:cxn ang="0">
                <a:pos x="220" y="0"/>
              </a:cxn>
              <a:cxn ang="0">
                <a:pos x="219" y="0"/>
              </a:cxn>
              <a:cxn ang="0">
                <a:pos x="105" y="117"/>
              </a:cxn>
              <a:cxn ang="0">
                <a:pos x="68" y="279"/>
              </a:cxn>
              <a:cxn ang="0">
                <a:pos x="163" y="279"/>
              </a:cxn>
              <a:cxn ang="0">
                <a:pos x="167" y="279"/>
              </a:cxn>
              <a:cxn ang="0">
                <a:pos x="167" y="288"/>
              </a:cxn>
              <a:cxn ang="0">
                <a:pos x="83" y="342"/>
              </a:cxn>
              <a:cxn ang="0">
                <a:pos x="0" y="404"/>
              </a:cxn>
              <a:cxn ang="0">
                <a:pos x="0" y="430"/>
              </a:cxn>
              <a:cxn ang="0">
                <a:pos x="444" y="430"/>
              </a:cxn>
              <a:cxn ang="0">
                <a:pos x="444" y="404"/>
              </a:cxn>
              <a:cxn ang="0">
                <a:pos x="362" y="342"/>
              </a:cxn>
              <a:cxn ang="0">
                <a:pos x="362" y="342"/>
              </a:cxn>
              <a:cxn ang="0">
                <a:pos x="362" y="342"/>
              </a:cxn>
            </a:cxnLst>
            <a:rect l="0" t="0" r="r" b="b"/>
            <a:pathLst>
              <a:path w="444" h="430">
                <a:moveTo>
                  <a:pt x="362" y="342"/>
                </a:moveTo>
                <a:cubicBezTo>
                  <a:pt x="298" y="318"/>
                  <a:pt x="277" y="330"/>
                  <a:pt x="277" y="288"/>
                </a:cubicBezTo>
                <a:cubicBezTo>
                  <a:pt x="277" y="286"/>
                  <a:pt x="278" y="283"/>
                  <a:pt x="278" y="279"/>
                </a:cubicBezTo>
                <a:cubicBezTo>
                  <a:pt x="281" y="279"/>
                  <a:pt x="281" y="279"/>
                  <a:pt x="281" y="279"/>
                </a:cubicBezTo>
                <a:cubicBezTo>
                  <a:pt x="325" y="282"/>
                  <a:pt x="367" y="285"/>
                  <a:pt x="376" y="279"/>
                </a:cubicBezTo>
                <a:cubicBezTo>
                  <a:pt x="391" y="268"/>
                  <a:pt x="358" y="251"/>
                  <a:pt x="339" y="117"/>
                </a:cubicBezTo>
                <a:cubicBezTo>
                  <a:pt x="330" y="51"/>
                  <a:pt x="294" y="0"/>
                  <a:pt x="226" y="0"/>
                </a:cubicBezTo>
                <a:cubicBezTo>
                  <a:pt x="225" y="0"/>
                  <a:pt x="225" y="0"/>
                  <a:pt x="224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3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0" y="0"/>
                  <a:pt x="220" y="0"/>
                </a:cubicBezTo>
                <a:cubicBezTo>
                  <a:pt x="220" y="0"/>
                  <a:pt x="219" y="0"/>
                  <a:pt x="219" y="0"/>
                </a:cubicBezTo>
                <a:cubicBezTo>
                  <a:pt x="150" y="0"/>
                  <a:pt x="115" y="45"/>
                  <a:pt x="105" y="117"/>
                </a:cubicBezTo>
                <a:cubicBezTo>
                  <a:pt x="87" y="251"/>
                  <a:pt x="53" y="268"/>
                  <a:pt x="68" y="279"/>
                </a:cubicBezTo>
                <a:cubicBezTo>
                  <a:pt x="78" y="285"/>
                  <a:pt x="120" y="282"/>
                  <a:pt x="163" y="279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7" y="283"/>
                  <a:pt x="167" y="286"/>
                  <a:pt x="167" y="288"/>
                </a:cubicBezTo>
                <a:cubicBezTo>
                  <a:pt x="167" y="330"/>
                  <a:pt x="147" y="318"/>
                  <a:pt x="83" y="342"/>
                </a:cubicBezTo>
                <a:cubicBezTo>
                  <a:pt x="18" y="365"/>
                  <a:pt x="0" y="388"/>
                  <a:pt x="0" y="404"/>
                </a:cubicBezTo>
                <a:cubicBezTo>
                  <a:pt x="0" y="430"/>
                  <a:pt x="0" y="430"/>
                  <a:pt x="0" y="430"/>
                </a:cubicBezTo>
                <a:cubicBezTo>
                  <a:pt x="444" y="430"/>
                  <a:pt x="444" y="430"/>
                  <a:pt x="444" y="430"/>
                </a:cubicBezTo>
                <a:cubicBezTo>
                  <a:pt x="444" y="404"/>
                  <a:pt x="444" y="404"/>
                  <a:pt x="444" y="404"/>
                </a:cubicBezTo>
                <a:cubicBezTo>
                  <a:pt x="444" y="388"/>
                  <a:pt x="426" y="365"/>
                  <a:pt x="362" y="342"/>
                </a:cubicBezTo>
                <a:close/>
                <a:moveTo>
                  <a:pt x="362" y="342"/>
                </a:moveTo>
                <a:cubicBezTo>
                  <a:pt x="362" y="342"/>
                  <a:pt x="362" y="342"/>
                  <a:pt x="362" y="342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DFFC3989-234E-FC43-8A1C-3B804202277F}"/>
              </a:ext>
            </a:extLst>
          </p:cNvPr>
          <p:cNvSpPr>
            <a:spLocks/>
          </p:cNvSpPr>
          <p:nvPr/>
        </p:nvSpPr>
        <p:spPr bwMode="auto">
          <a:xfrm>
            <a:off x="5019563" y="2311264"/>
            <a:ext cx="781898" cy="737423"/>
          </a:xfrm>
          <a:custGeom>
            <a:avLst/>
            <a:gdLst/>
            <a:ahLst/>
            <a:cxnLst>
              <a:cxn ang="0">
                <a:pos x="440" y="394"/>
              </a:cxn>
              <a:cxn ang="0">
                <a:pos x="322" y="342"/>
              </a:cxn>
              <a:cxn ang="0">
                <a:pos x="314" y="336"/>
              </a:cxn>
              <a:cxn ang="0">
                <a:pos x="306" y="313"/>
              </a:cxn>
              <a:cxn ang="0">
                <a:pos x="298" y="302"/>
              </a:cxn>
              <a:cxn ang="0">
                <a:pos x="295" y="296"/>
              </a:cxn>
              <a:cxn ang="0">
                <a:pos x="304" y="245"/>
              </a:cxn>
              <a:cxn ang="0">
                <a:pos x="305" y="243"/>
              </a:cxn>
              <a:cxn ang="0">
                <a:pos x="324" y="195"/>
              </a:cxn>
              <a:cxn ang="0">
                <a:pos x="324" y="194"/>
              </a:cxn>
              <a:cxn ang="0">
                <a:pos x="327" y="161"/>
              </a:cxn>
              <a:cxn ang="0">
                <a:pos x="325" y="157"/>
              </a:cxn>
              <a:cxn ang="0">
                <a:pos x="320" y="146"/>
              </a:cxn>
              <a:cxn ang="0">
                <a:pos x="320" y="82"/>
              </a:cxn>
              <a:cxn ang="0">
                <a:pos x="307" y="49"/>
              </a:cxn>
              <a:cxn ang="0">
                <a:pos x="274" y="21"/>
              </a:cxn>
              <a:cxn ang="0">
                <a:pos x="273" y="8"/>
              </a:cxn>
              <a:cxn ang="0">
                <a:pos x="280" y="3"/>
              </a:cxn>
              <a:cxn ang="0">
                <a:pos x="279" y="0"/>
              </a:cxn>
              <a:cxn ang="0">
                <a:pos x="269" y="0"/>
              </a:cxn>
              <a:cxn ang="0">
                <a:pos x="232" y="7"/>
              </a:cxn>
              <a:cxn ang="0">
                <a:pos x="169" y="35"/>
              </a:cxn>
              <a:cxn ang="0">
                <a:pos x="144" y="75"/>
              </a:cxn>
              <a:cxn ang="0">
                <a:pos x="144" y="102"/>
              </a:cxn>
              <a:cxn ang="0">
                <a:pos x="144" y="146"/>
              </a:cxn>
              <a:cxn ang="0">
                <a:pos x="141" y="153"/>
              </a:cxn>
              <a:cxn ang="0">
                <a:pos x="135" y="164"/>
              </a:cxn>
              <a:cxn ang="0">
                <a:pos x="136" y="174"/>
              </a:cxn>
              <a:cxn ang="0">
                <a:pos x="143" y="202"/>
              </a:cxn>
              <a:cxn ang="0">
                <a:pos x="150" y="222"/>
              </a:cxn>
              <a:cxn ang="0">
                <a:pos x="166" y="258"/>
              </a:cxn>
              <a:cxn ang="0">
                <a:pos x="169" y="265"/>
              </a:cxn>
              <a:cxn ang="0">
                <a:pos x="166" y="296"/>
              </a:cxn>
              <a:cxn ang="0">
                <a:pos x="161" y="302"/>
              </a:cxn>
              <a:cxn ang="0">
                <a:pos x="152" y="314"/>
              </a:cxn>
              <a:cxn ang="0">
                <a:pos x="144" y="336"/>
              </a:cxn>
              <a:cxn ang="0">
                <a:pos x="139" y="341"/>
              </a:cxn>
              <a:cxn ang="0">
                <a:pos x="101" y="357"/>
              </a:cxn>
              <a:cxn ang="0">
                <a:pos x="61" y="374"/>
              </a:cxn>
              <a:cxn ang="0">
                <a:pos x="21" y="395"/>
              </a:cxn>
              <a:cxn ang="0">
                <a:pos x="0" y="409"/>
              </a:cxn>
              <a:cxn ang="0">
                <a:pos x="0" y="432"/>
              </a:cxn>
              <a:cxn ang="0">
                <a:pos x="460" y="432"/>
              </a:cxn>
              <a:cxn ang="0">
                <a:pos x="460" y="408"/>
              </a:cxn>
              <a:cxn ang="0">
                <a:pos x="440" y="394"/>
              </a:cxn>
              <a:cxn ang="0">
                <a:pos x="440" y="394"/>
              </a:cxn>
              <a:cxn ang="0">
                <a:pos x="440" y="394"/>
              </a:cxn>
            </a:cxnLst>
            <a:rect l="0" t="0" r="r" b="b"/>
            <a:pathLst>
              <a:path w="460" h="432">
                <a:moveTo>
                  <a:pt x="440" y="394"/>
                </a:moveTo>
                <a:cubicBezTo>
                  <a:pt x="402" y="374"/>
                  <a:pt x="362" y="358"/>
                  <a:pt x="322" y="342"/>
                </a:cubicBezTo>
                <a:cubicBezTo>
                  <a:pt x="319" y="341"/>
                  <a:pt x="315" y="339"/>
                  <a:pt x="314" y="336"/>
                </a:cubicBezTo>
                <a:cubicBezTo>
                  <a:pt x="311" y="329"/>
                  <a:pt x="308" y="321"/>
                  <a:pt x="306" y="313"/>
                </a:cubicBezTo>
                <a:cubicBezTo>
                  <a:pt x="304" y="309"/>
                  <a:pt x="303" y="304"/>
                  <a:pt x="298" y="302"/>
                </a:cubicBezTo>
                <a:cubicBezTo>
                  <a:pt x="296" y="301"/>
                  <a:pt x="295" y="298"/>
                  <a:pt x="295" y="296"/>
                </a:cubicBezTo>
                <a:cubicBezTo>
                  <a:pt x="295" y="279"/>
                  <a:pt x="291" y="260"/>
                  <a:pt x="304" y="245"/>
                </a:cubicBezTo>
                <a:cubicBezTo>
                  <a:pt x="305" y="244"/>
                  <a:pt x="305" y="243"/>
                  <a:pt x="305" y="243"/>
                </a:cubicBezTo>
                <a:cubicBezTo>
                  <a:pt x="312" y="227"/>
                  <a:pt x="314" y="210"/>
                  <a:pt x="324" y="195"/>
                </a:cubicBezTo>
                <a:cubicBezTo>
                  <a:pt x="324" y="195"/>
                  <a:pt x="324" y="194"/>
                  <a:pt x="324" y="194"/>
                </a:cubicBezTo>
                <a:cubicBezTo>
                  <a:pt x="325" y="183"/>
                  <a:pt x="326" y="172"/>
                  <a:pt x="327" y="161"/>
                </a:cubicBezTo>
                <a:cubicBezTo>
                  <a:pt x="327" y="160"/>
                  <a:pt x="326" y="157"/>
                  <a:pt x="325" y="157"/>
                </a:cubicBezTo>
                <a:cubicBezTo>
                  <a:pt x="319" y="155"/>
                  <a:pt x="320" y="151"/>
                  <a:pt x="320" y="146"/>
                </a:cubicBezTo>
                <a:cubicBezTo>
                  <a:pt x="320" y="125"/>
                  <a:pt x="320" y="103"/>
                  <a:pt x="320" y="82"/>
                </a:cubicBezTo>
                <a:cubicBezTo>
                  <a:pt x="320" y="69"/>
                  <a:pt x="316" y="58"/>
                  <a:pt x="307" y="49"/>
                </a:cubicBezTo>
                <a:cubicBezTo>
                  <a:pt x="296" y="40"/>
                  <a:pt x="285" y="31"/>
                  <a:pt x="274" y="21"/>
                </a:cubicBezTo>
                <a:cubicBezTo>
                  <a:pt x="268" y="17"/>
                  <a:pt x="268" y="13"/>
                  <a:pt x="273" y="8"/>
                </a:cubicBezTo>
                <a:cubicBezTo>
                  <a:pt x="275" y="6"/>
                  <a:pt x="278" y="4"/>
                  <a:pt x="280" y="3"/>
                </a:cubicBezTo>
                <a:cubicBezTo>
                  <a:pt x="280" y="2"/>
                  <a:pt x="279" y="1"/>
                  <a:pt x="279" y="0"/>
                </a:cubicBezTo>
                <a:cubicBezTo>
                  <a:pt x="275" y="0"/>
                  <a:pt x="272" y="0"/>
                  <a:pt x="269" y="0"/>
                </a:cubicBezTo>
                <a:cubicBezTo>
                  <a:pt x="257" y="2"/>
                  <a:pt x="244" y="4"/>
                  <a:pt x="232" y="7"/>
                </a:cubicBezTo>
                <a:cubicBezTo>
                  <a:pt x="209" y="12"/>
                  <a:pt x="187" y="19"/>
                  <a:pt x="169" y="35"/>
                </a:cubicBezTo>
                <a:cubicBezTo>
                  <a:pt x="156" y="45"/>
                  <a:pt x="146" y="57"/>
                  <a:pt x="144" y="75"/>
                </a:cubicBezTo>
                <a:cubicBezTo>
                  <a:pt x="144" y="84"/>
                  <a:pt x="144" y="93"/>
                  <a:pt x="144" y="102"/>
                </a:cubicBezTo>
                <a:cubicBezTo>
                  <a:pt x="144" y="117"/>
                  <a:pt x="144" y="131"/>
                  <a:pt x="144" y="146"/>
                </a:cubicBezTo>
                <a:cubicBezTo>
                  <a:pt x="143" y="149"/>
                  <a:pt x="142" y="152"/>
                  <a:pt x="141" y="153"/>
                </a:cubicBezTo>
                <a:cubicBezTo>
                  <a:pt x="134" y="155"/>
                  <a:pt x="134" y="159"/>
                  <a:pt x="135" y="164"/>
                </a:cubicBezTo>
                <a:cubicBezTo>
                  <a:pt x="136" y="167"/>
                  <a:pt x="135" y="171"/>
                  <a:pt x="136" y="174"/>
                </a:cubicBezTo>
                <a:cubicBezTo>
                  <a:pt x="138" y="183"/>
                  <a:pt x="140" y="193"/>
                  <a:pt x="143" y="202"/>
                </a:cubicBezTo>
                <a:cubicBezTo>
                  <a:pt x="145" y="208"/>
                  <a:pt x="149" y="215"/>
                  <a:pt x="150" y="222"/>
                </a:cubicBezTo>
                <a:cubicBezTo>
                  <a:pt x="152" y="235"/>
                  <a:pt x="157" y="247"/>
                  <a:pt x="166" y="258"/>
                </a:cubicBezTo>
                <a:cubicBezTo>
                  <a:pt x="168" y="259"/>
                  <a:pt x="169" y="262"/>
                  <a:pt x="169" y="265"/>
                </a:cubicBezTo>
                <a:cubicBezTo>
                  <a:pt x="168" y="275"/>
                  <a:pt x="167" y="286"/>
                  <a:pt x="166" y="296"/>
                </a:cubicBezTo>
                <a:cubicBezTo>
                  <a:pt x="165" y="298"/>
                  <a:pt x="163" y="301"/>
                  <a:pt x="161" y="302"/>
                </a:cubicBezTo>
                <a:cubicBezTo>
                  <a:pt x="154" y="303"/>
                  <a:pt x="153" y="309"/>
                  <a:pt x="152" y="314"/>
                </a:cubicBezTo>
                <a:cubicBezTo>
                  <a:pt x="149" y="321"/>
                  <a:pt x="147" y="329"/>
                  <a:pt x="144" y="336"/>
                </a:cubicBezTo>
                <a:cubicBezTo>
                  <a:pt x="143" y="338"/>
                  <a:pt x="141" y="340"/>
                  <a:pt x="139" y="341"/>
                </a:cubicBezTo>
                <a:cubicBezTo>
                  <a:pt x="126" y="347"/>
                  <a:pt x="114" y="352"/>
                  <a:pt x="101" y="357"/>
                </a:cubicBezTo>
                <a:cubicBezTo>
                  <a:pt x="88" y="362"/>
                  <a:pt x="74" y="368"/>
                  <a:pt x="61" y="374"/>
                </a:cubicBezTo>
                <a:cubicBezTo>
                  <a:pt x="48" y="381"/>
                  <a:pt x="35" y="388"/>
                  <a:pt x="21" y="395"/>
                </a:cubicBezTo>
                <a:cubicBezTo>
                  <a:pt x="14" y="399"/>
                  <a:pt x="6" y="404"/>
                  <a:pt x="0" y="409"/>
                </a:cubicBezTo>
                <a:cubicBezTo>
                  <a:pt x="0" y="432"/>
                  <a:pt x="0" y="432"/>
                  <a:pt x="0" y="432"/>
                </a:cubicBezTo>
                <a:cubicBezTo>
                  <a:pt x="460" y="432"/>
                  <a:pt x="460" y="432"/>
                  <a:pt x="460" y="432"/>
                </a:cubicBezTo>
                <a:cubicBezTo>
                  <a:pt x="460" y="408"/>
                  <a:pt x="460" y="408"/>
                  <a:pt x="460" y="408"/>
                </a:cubicBezTo>
                <a:cubicBezTo>
                  <a:pt x="455" y="403"/>
                  <a:pt x="448" y="398"/>
                  <a:pt x="440" y="394"/>
                </a:cubicBezTo>
                <a:close/>
                <a:moveTo>
                  <a:pt x="440" y="394"/>
                </a:moveTo>
                <a:cubicBezTo>
                  <a:pt x="440" y="394"/>
                  <a:pt x="440" y="394"/>
                  <a:pt x="440" y="39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rc 7">
            <a:extLst>
              <a:ext uri="{FF2B5EF4-FFF2-40B4-BE49-F238E27FC236}">
                <a16:creationId xmlns:a16="http://schemas.microsoft.com/office/drawing/2014/main" id="{B42E0824-02C0-E19F-39B5-C84AE9D76618}"/>
              </a:ext>
            </a:extLst>
          </p:cNvPr>
          <p:cNvSpPr/>
          <p:nvPr/>
        </p:nvSpPr>
        <p:spPr>
          <a:xfrm>
            <a:off x="2357632" y="1297167"/>
            <a:ext cx="2866639" cy="2866639"/>
          </a:xfrm>
          <a:prstGeom prst="arc">
            <a:avLst>
              <a:gd name="adj1" fmla="val 5386043"/>
              <a:gd name="adj2" fmla="val 16239822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Oval 9">
            <a:extLst>
              <a:ext uri="{FF2B5EF4-FFF2-40B4-BE49-F238E27FC236}">
                <a16:creationId xmlns:a16="http://schemas.microsoft.com/office/drawing/2014/main" id="{546DAD6C-2BBC-6761-D86A-AF8FCB0FBEE1}"/>
              </a:ext>
            </a:extLst>
          </p:cNvPr>
          <p:cNvSpPr/>
          <p:nvPr/>
        </p:nvSpPr>
        <p:spPr>
          <a:xfrm>
            <a:off x="3444418" y="1034375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Oval 12">
            <a:extLst>
              <a:ext uri="{FF2B5EF4-FFF2-40B4-BE49-F238E27FC236}">
                <a16:creationId xmlns:a16="http://schemas.microsoft.com/office/drawing/2014/main" id="{805CBDB1-ECCB-9B7B-D4C9-E50EE1B3ABC5}"/>
              </a:ext>
            </a:extLst>
          </p:cNvPr>
          <p:cNvSpPr/>
          <p:nvPr/>
        </p:nvSpPr>
        <p:spPr>
          <a:xfrm>
            <a:off x="2410380" y="1602145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" name="Group 14">
            <a:extLst>
              <a:ext uri="{FF2B5EF4-FFF2-40B4-BE49-F238E27FC236}">
                <a16:creationId xmlns:a16="http://schemas.microsoft.com/office/drawing/2014/main" id="{86B7BF57-F1A3-8113-D0A1-46A504345247}"/>
              </a:ext>
            </a:extLst>
          </p:cNvPr>
          <p:cNvGrpSpPr/>
          <p:nvPr/>
        </p:nvGrpSpPr>
        <p:grpSpPr>
          <a:xfrm>
            <a:off x="2092908" y="2430182"/>
            <a:ext cx="600611" cy="600610"/>
            <a:chOff x="1752600" y="2531540"/>
            <a:chExt cx="673367" cy="673365"/>
          </a:xfrm>
        </p:grpSpPr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9277C958-A8C3-0408-0DF3-4F2841A7393B}"/>
                </a:ext>
              </a:extLst>
            </p:cNvPr>
            <p:cNvSpPr/>
            <p:nvPr/>
          </p:nvSpPr>
          <p:spPr>
            <a:xfrm>
              <a:off x="1752600" y="2531540"/>
              <a:ext cx="673367" cy="673365"/>
            </a:xfrm>
            <a:prstGeom prst="ellipse">
              <a:avLst/>
            </a:pr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16">
              <a:extLst>
                <a:ext uri="{FF2B5EF4-FFF2-40B4-BE49-F238E27FC236}">
                  <a16:creationId xmlns:a16="http://schemas.microsoft.com/office/drawing/2014/main" id="{DCB2C3D7-9660-168A-13D8-60D496643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9924" y="2782154"/>
              <a:ext cx="238719" cy="172137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Oval 18">
            <a:extLst>
              <a:ext uri="{FF2B5EF4-FFF2-40B4-BE49-F238E27FC236}">
                <a16:creationId xmlns:a16="http://schemas.microsoft.com/office/drawing/2014/main" id="{498610D9-66E9-34EF-BA0E-F19A3F870F74}"/>
              </a:ext>
            </a:extLst>
          </p:cNvPr>
          <p:cNvSpPr/>
          <p:nvPr/>
        </p:nvSpPr>
        <p:spPr>
          <a:xfrm>
            <a:off x="3530189" y="3863500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D5B9B49D-BDE7-3E43-4F47-0CC8132C4ED9}"/>
              </a:ext>
            </a:extLst>
          </p:cNvPr>
          <p:cNvSpPr/>
          <p:nvPr/>
        </p:nvSpPr>
        <p:spPr>
          <a:xfrm>
            <a:off x="2410380" y="3357501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Arc 33">
            <a:extLst>
              <a:ext uri="{FF2B5EF4-FFF2-40B4-BE49-F238E27FC236}">
                <a16:creationId xmlns:a16="http://schemas.microsoft.com/office/drawing/2014/main" id="{BBE7AE21-FB15-6F51-372E-571A8DCB57E8}"/>
              </a:ext>
            </a:extLst>
          </p:cNvPr>
          <p:cNvSpPr/>
          <p:nvPr/>
        </p:nvSpPr>
        <p:spPr>
          <a:xfrm flipH="1">
            <a:off x="3836938" y="1297167"/>
            <a:ext cx="2866639" cy="2866639"/>
          </a:xfrm>
          <a:prstGeom prst="arc">
            <a:avLst>
              <a:gd name="adj1" fmla="val 5386043"/>
              <a:gd name="adj2" fmla="val 16239822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Oval 35">
            <a:extLst>
              <a:ext uri="{FF2B5EF4-FFF2-40B4-BE49-F238E27FC236}">
                <a16:creationId xmlns:a16="http://schemas.microsoft.com/office/drawing/2014/main" id="{AED6E5B5-9F5B-5A14-45C8-655403F3065F}"/>
              </a:ext>
            </a:extLst>
          </p:cNvPr>
          <p:cNvSpPr/>
          <p:nvPr/>
        </p:nvSpPr>
        <p:spPr>
          <a:xfrm>
            <a:off x="4933791" y="1034375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Oval 38">
            <a:extLst>
              <a:ext uri="{FF2B5EF4-FFF2-40B4-BE49-F238E27FC236}">
                <a16:creationId xmlns:a16="http://schemas.microsoft.com/office/drawing/2014/main" id="{EB290364-2D97-AB3C-DF95-789418F640E1}"/>
              </a:ext>
            </a:extLst>
          </p:cNvPr>
          <p:cNvSpPr/>
          <p:nvPr/>
        </p:nvSpPr>
        <p:spPr>
          <a:xfrm>
            <a:off x="6142475" y="1602145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7" name="Group 40">
            <a:extLst>
              <a:ext uri="{FF2B5EF4-FFF2-40B4-BE49-F238E27FC236}">
                <a16:creationId xmlns:a16="http://schemas.microsoft.com/office/drawing/2014/main" id="{E9A2C8FC-E418-534D-81B3-DDCE5018C4D0}"/>
              </a:ext>
            </a:extLst>
          </p:cNvPr>
          <p:cNvGrpSpPr/>
          <p:nvPr/>
        </p:nvGrpSpPr>
        <p:grpSpPr>
          <a:xfrm>
            <a:off x="6442781" y="2430182"/>
            <a:ext cx="600611" cy="600610"/>
            <a:chOff x="6629399" y="2531540"/>
            <a:chExt cx="673367" cy="673365"/>
          </a:xfrm>
        </p:grpSpPr>
        <p:sp>
          <p:nvSpPr>
            <p:cNvPr id="48" name="Oval 41">
              <a:extLst>
                <a:ext uri="{FF2B5EF4-FFF2-40B4-BE49-F238E27FC236}">
                  <a16:creationId xmlns:a16="http://schemas.microsoft.com/office/drawing/2014/main" id="{4AACF465-556F-B3F2-5FD9-C423EC52D498}"/>
                </a:ext>
              </a:extLst>
            </p:cNvPr>
            <p:cNvSpPr/>
            <p:nvPr/>
          </p:nvSpPr>
          <p:spPr>
            <a:xfrm>
              <a:off x="6629399" y="2531540"/>
              <a:ext cx="673367" cy="673365"/>
            </a:xfrm>
            <a:prstGeom prst="ellipse">
              <a:avLst/>
            </a:pr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42">
              <a:extLst>
                <a:ext uri="{FF2B5EF4-FFF2-40B4-BE49-F238E27FC236}">
                  <a16:creationId xmlns:a16="http://schemas.microsoft.com/office/drawing/2014/main" id="{7C8AA1D9-8EB3-E18A-58C6-D82AC18A1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6781" y="2760563"/>
              <a:ext cx="298604" cy="215318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3">
            <a:extLst>
              <a:ext uri="{FF2B5EF4-FFF2-40B4-BE49-F238E27FC236}">
                <a16:creationId xmlns:a16="http://schemas.microsoft.com/office/drawing/2014/main" id="{DCF5DF6B-0593-909C-A88D-59E5A7DCE424}"/>
              </a:ext>
            </a:extLst>
          </p:cNvPr>
          <p:cNvGrpSpPr/>
          <p:nvPr/>
        </p:nvGrpSpPr>
        <p:grpSpPr>
          <a:xfrm>
            <a:off x="5019563" y="3863500"/>
            <a:ext cx="600611" cy="600610"/>
            <a:chOff x="5033778" y="4138485"/>
            <a:chExt cx="673367" cy="673365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1" name="Oval 44">
              <a:extLst>
                <a:ext uri="{FF2B5EF4-FFF2-40B4-BE49-F238E27FC236}">
                  <a16:creationId xmlns:a16="http://schemas.microsoft.com/office/drawing/2014/main" id="{FE7CCAD0-2682-BDFF-1A2C-71474CE0AD95}"/>
                </a:ext>
              </a:extLst>
            </p:cNvPr>
            <p:cNvSpPr/>
            <p:nvPr/>
          </p:nvSpPr>
          <p:spPr>
            <a:xfrm>
              <a:off x="5033778" y="4138485"/>
              <a:ext cx="673367" cy="673365"/>
            </a:xfrm>
            <a:prstGeom prst="ellipse">
              <a:avLst/>
            </a:pr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45">
              <a:extLst>
                <a:ext uri="{FF2B5EF4-FFF2-40B4-BE49-F238E27FC236}">
                  <a16:creationId xmlns:a16="http://schemas.microsoft.com/office/drawing/2014/main" id="{0C35888F-1C2C-BCEB-8A67-C5E038D62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783" y="4348882"/>
              <a:ext cx="261356" cy="252571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Oval 47">
            <a:extLst>
              <a:ext uri="{FF2B5EF4-FFF2-40B4-BE49-F238E27FC236}">
                <a16:creationId xmlns:a16="http://schemas.microsoft.com/office/drawing/2014/main" id="{24C73F09-E70B-851F-F981-9BAB891DDF9C}"/>
              </a:ext>
            </a:extLst>
          </p:cNvPr>
          <p:cNvSpPr/>
          <p:nvPr/>
        </p:nvSpPr>
        <p:spPr>
          <a:xfrm>
            <a:off x="6142475" y="3357501"/>
            <a:ext cx="600611" cy="600610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8" name="Group 68">
            <a:extLst>
              <a:ext uri="{FF2B5EF4-FFF2-40B4-BE49-F238E27FC236}">
                <a16:creationId xmlns:a16="http://schemas.microsoft.com/office/drawing/2014/main" id="{5E900388-3797-6EEC-159B-0FC08CC09F8B}"/>
              </a:ext>
            </a:extLst>
          </p:cNvPr>
          <p:cNvGrpSpPr>
            <a:grpSpLocks/>
          </p:cNvGrpSpPr>
          <p:nvPr/>
        </p:nvGrpSpPr>
        <p:grpSpPr bwMode="auto">
          <a:xfrm>
            <a:off x="3609819" y="1217797"/>
            <a:ext cx="269808" cy="269879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69" name="Freeform: Shape 69">
              <a:extLst>
                <a:ext uri="{FF2B5EF4-FFF2-40B4-BE49-F238E27FC236}">
                  <a16:creationId xmlns:a16="http://schemas.microsoft.com/office/drawing/2014/main" id="{A5D4E09F-38F2-D350-EE1D-32E0808DD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Freeform: Shape 70">
              <a:extLst>
                <a:ext uri="{FF2B5EF4-FFF2-40B4-BE49-F238E27FC236}">
                  <a16:creationId xmlns:a16="http://schemas.microsoft.com/office/drawing/2014/main" id="{C6142A71-4A39-12E3-12F3-75253380B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Freeform: Shape 71">
              <a:extLst>
                <a:ext uri="{FF2B5EF4-FFF2-40B4-BE49-F238E27FC236}">
                  <a16:creationId xmlns:a16="http://schemas.microsoft.com/office/drawing/2014/main" id="{604FB317-CB71-9EB7-24B4-E55E835CE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: Shape 72">
              <a:extLst>
                <a:ext uri="{FF2B5EF4-FFF2-40B4-BE49-F238E27FC236}">
                  <a16:creationId xmlns:a16="http://schemas.microsoft.com/office/drawing/2014/main" id="{1FDC0D84-F3BD-E1EB-BFA2-83C077A43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3" name="Freeform: Shape 74">
            <a:extLst>
              <a:ext uri="{FF2B5EF4-FFF2-40B4-BE49-F238E27FC236}">
                <a16:creationId xmlns:a16="http://schemas.microsoft.com/office/drawing/2014/main" id="{279A8A78-A09A-5412-1582-EF59C89026FF}"/>
              </a:ext>
            </a:extLst>
          </p:cNvPr>
          <p:cNvSpPr>
            <a:spLocks/>
          </p:cNvSpPr>
          <p:nvPr/>
        </p:nvSpPr>
        <p:spPr bwMode="auto">
          <a:xfrm>
            <a:off x="5102864" y="1217797"/>
            <a:ext cx="255527" cy="2033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Freeform: Shape 67">
            <a:extLst>
              <a:ext uri="{FF2B5EF4-FFF2-40B4-BE49-F238E27FC236}">
                <a16:creationId xmlns:a16="http://schemas.microsoft.com/office/drawing/2014/main" id="{19C44E56-8C30-2E6C-C3F6-6FA88783CE0F}"/>
              </a:ext>
            </a:extLst>
          </p:cNvPr>
          <p:cNvSpPr>
            <a:spLocks/>
          </p:cNvSpPr>
          <p:nvPr/>
        </p:nvSpPr>
        <p:spPr bwMode="auto">
          <a:xfrm>
            <a:off x="6336734" y="1807996"/>
            <a:ext cx="226630" cy="188908"/>
          </a:xfrm>
          <a:custGeom>
            <a:avLst/>
            <a:gdLst>
              <a:gd name="T0" fmla="*/ 75419876 w 21600"/>
              <a:gd name="T1" fmla="*/ 22815321 h 21579"/>
              <a:gd name="T2" fmla="*/ 74086090 w 21600"/>
              <a:gd name="T3" fmla="*/ 25988205 h 21579"/>
              <a:gd name="T4" fmla="*/ 70751508 w 21600"/>
              <a:gd name="T5" fmla="*/ 27764166 h 21579"/>
              <a:gd name="T6" fmla="*/ 70751508 w 21600"/>
              <a:gd name="T7" fmla="*/ 40356187 h 21579"/>
              <a:gd name="T8" fmla="*/ 68890459 w 21600"/>
              <a:gd name="T9" fmla="*/ 44041735 h 21579"/>
              <a:gd name="T10" fmla="*/ 64452543 w 21600"/>
              <a:gd name="T11" fmla="*/ 45574747 h 21579"/>
              <a:gd name="T12" fmla="*/ 57741601 w 21600"/>
              <a:gd name="T13" fmla="*/ 41068031 h 21579"/>
              <a:gd name="T14" fmla="*/ 49288264 w 21600"/>
              <a:gd name="T15" fmla="*/ 37061803 h 21579"/>
              <a:gd name="T16" fmla="*/ 39979537 w 21600"/>
              <a:gd name="T17" fmla="*/ 33937470 h 21579"/>
              <a:gd name="T18" fmla="*/ 30688181 w 21600"/>
              <a:gd name="T19" fmla="*/ 32234408 h 21579"/>
              <a:gd name="T20" fmla="*/ 27825021 w 21600"/>
              <a:gd name="T21" fmla="*/ 33597370 h 21579"/>
              <a:gd name="T22" fmla="*/ 26309651 w 21600"/>
              <a:gd name="T23" fmla="*/ 35728021 h 21579"/>
              <a:gd name="T24" fmla="*/ 26225861 w 21600"/>
              <a:gd name="T25" fmla="*/ 38138096 h 21579"/>
              <a:gd name="T26" fmla="*/ 27748204 w 21600"/>
              <a:gd name="T27" fmla="*/ 40356187 h 21579"/>
              <a:gd name="T28" fmla="*/ 26805477 w 21600"/>
              <a:gd name="T29" fmla="*/ 42936312 h 21579"/>
              <a:gd name="T30" fmla="*/ 27643496 w 21600"/>
              <a:gd name="T31" fmla="*/ 45203003 h 21579"/>
              <a:gd name="T32" fmla="*/ 29672124 w 21600"/>
              <a:gd name="T33" fmla="*/ 47299644 h 21579"/>
              <a:gd name="T34" fmla="*/ 32371191 w 21600"/>
              <a:gd name="T35" fmla="*/ 49296719 h 21579"/>
              <a:gd name="T36" fmla="*/ 29525462 w 21600"/>
              <a:gd name="T37" fmla="*/ 51536695 h 21579"/>
              <a:gd name="T38" fmla="*/ 25181854 w 21600"/>
              <a:gd name="T39" fmla="*/ 52406463 h 21579"/>
              <a:gd name="T40" fmla="*/ 20660147 w 21600"/>
              <a:gd name="T41" fmla="*/ 52049309 h 21579"/>
              <a:gd name="T42" fmla="*/ 17189421 w 21600"/>
              <a:gd name="T43" fmla="*/ 50560017 h 21579"/>
              <a:gd name="T44" fmla="*/ 15548366 w 21600"/>
              <a:gd name="T45" fmla="*/ 46296300 h 21579"/>
              <a:gd name="T46" fmla="*/ 14078377 w 21600"/>
              <a:gd name="T47" fmla="*/ 41845479 h 21579"/>
              <a:gd name="T48" fmla="*/ 13505733 w 21600"/>
              <a:gd name="T49" fmla="*/ 37124993 h 21579"/>
              <a:gd name="T50" fmla="*/ 14490413 w 21600"/>
              <a:gd name="T51" fmla="*/ 31957448 h 21579"/>
              <a:gd name="T52" fmla="*/ 6298965 w 21600"/>
              <a:gd name="T53" fmla="*/ 31957448 h 21579"/>
              <a:gd name="T54" fmla="*/ 1864535 w 21600"/>
              <a:gd name="T55" fmla="*/ 30424436 h 21579"/>
              <a:gd name="T56" fmla="*/ 0 w 21600"/>
              <a:gd name="T57" fmla="*/ 26702464 h 21579"/>
              <a:gd name="T58" fmla="*/ 0 w 21600"/>
              <a:gd name="T59" fmla="*/ 18886823 h 21579"/>
              <a:gd name="T60" fmla="*/ 1836585 w 21600"/>
              <a:gd name="T61" fmla="*/ 15172146 h 21579"/>
              <a:gd name="T62" fmla="*/ 6298965 w 21600"/>
              <a:gd name="T63" fmla="*/ 13617249 h 21579"/>
              <a:gd name="T64" fmla="*/ 26721687 w 21600"/>
              <a:gd name="T65" fmla="*/ 13617249 h 21579"/>
              <a:gd name="T66" fmla="*/ 36749721 w 21600"/>
              <a:gd name="T67" fmla="*/ 12477866 h 21579"/>
              <a:gd name="T68" fmla="*/ 47175846 w 21600"/>
              <a:gd name="T69" fmla="*/ 9411842 h 21579"/>
              <a:gd name="T70" fmla="*/ 56819793 w 21600"/>
              <a:gd name="T71" fmla="*/ 5033920 h 21579"/>
              <a:gd name="T72" fmla="*/ 64452543 w 21600"/>
              <a:gd name="T73" fmla="*/ 0 h 21579"/>
              <a:gd name="T74" fmla="*/ 68890459 w 21600"/>
              <a:gd name="T75" fmla="*/ 1540307 h 21579"/>
              <a:gd name="T76" fmla="*/ 70751508 w 21600"/>
              <a:gd name="T77" fmla="*/ 5262280 h 21579"/>
              <a:gd name="T78" fmla="*/ 70751508 w 21600"/>
              <a:gd name="T79" fmla="*/ 17817875 h 21579"/>
              <a:gd name="T80" fmla="*/ 74086090 w 21600"/>
              <a:gd name="T81" fmla="*/ 19608377 h 21579"/>
              <a:gd name="T82" fmla="*/ 75419876 w 21600"/>
              <a:gd name="T83" fmla="*/ 22815321 h 21579"/>
              <a:gd name="T84" fmla="*/ 64452543 w 21600"/>
              <a:gd name="T85" fmla="*/ 6936162 h 21579"/>
              <a:gd name="T86" fmla="*/ 57657811 w 21600"/>
              <a:gd name="T87" fmla="*/ 10816059 h 21579"/>
              <a:gd name="T88" fmla="*/ 49860908 w 21600"/>
              <a:gd name="T89" fmla="*/ 14173632 h 21579"/>
              <a:gd name="T90" fmla="*/ 41473930 w 21600"/>
              <a:gd name="T91" fmla="*/ 16819313 h 21579"/>
              <a:gd name="T92" fmla="*/ 33020652 w 21600"/>
              <a:gd name="T93" fmla="*/ 18473824 h 21579"/>
              <a:gd name="T94" fmla="*/ 33020652 w 21600"/>
              <a:gd name="T95" fmla="*/ 27144643 h 21579"/>
              <a:gd name="T96" fmla="*/ 41473930 w 21600"/>
              <a:gd name="T97" fmla="*/ 28818574 h 21579"/>
              <a:gd name="T98" fmla="*/ 49860908 w 21600"/>
              <a:gd name="T99" fmla="*/ 31478844 h 21579"/>
              <a:gd name="T100" fmla="*/ 57699706 w 21600"/>
              <a:gd name="T101" fmla="*/ 34858253 h 21579"/>
              <a:gd name="T102" fmla="*/ 64452543 w 21600"/>
              <a:gd name="T103" fmla="*/ 38679840 h 21579"/>
              <a:gd name="T104" fmla="*/ 64452543 w 21600"/>
              <a:gd name="T105" fmla="*/ 6936162 h 21579"/>
              <a:gd name="T106" fmla="*/ 64452543 w 21600"/>
              <a:gd name="T107" fmla="*/ 693616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Freeform: Shape 73">
            <a:extLst>
              <a:ext uri="{FF2B5EF4-FFF2-40B4-BE49-F238E27FC236}">
                <a16:creationId xmlns:a16="http://schemas.microsoft.com/office/drawing/2014/main" id="{3FB2DA71-4E28-1178-B1A8-2E2C215742B8}"/>
              </a:ext>
            </a:extLst>
          </p:cNvPr>
          <p:cNvSpPr>
            <a:spLocks/>
          </p:cNvSpPr>
          <p:nvPr/>
        </p:nvSpPr>
        <p:spPr bwMode="auto">
          <a:xfrm>
            <a:off x="2549042" y="1751651"/>
            <a:ext cx="249566" cy="2496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Freeform: Shape 11">
            <a:extLst>
              <a:ext uri="{FF2B5EF4-FFF2-40B4-BE49-F238E27FC236}">
                <a16:creationId xmlns:a16="http://schemas.microsoft.com/office/drawing/2014/main" id="{F7607948-6252-1831-A832-C97BB595B3DD}"/>
              </a:ext>
            </a:extLst>
          </p:cNvPr>
          <p:cNvSpPr>
            <a:spLocks/>
          </p:cNvSpPr>
          <p:nvPr/>
        </p:nvSpPr>
        <p:spPr bwMode="auto">
          <a:xfrm>
            <a:off x="5207121" y="4067054"/>
            <a:ext cx="222001" cy="190286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A3EF03E8-1784-FA78-C1E3-4B9BB945FE4D}"/>
              </a:ext>
            </a:extLst>
          </p:cNvPr>
          <p:cNvSpPr>
            <a:spLocks/>
          </p:cNvSpPr>
          <p:nvPr/>
        </p:nvSpPr>
        <p:spPr bwMode="auto">
          <a:xfrm>
            <a:off x="6305443" y="3550366"/>
            <a:ext cx="274673" cy="214880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5E3F517-406E-5CFC-3692-0FF4260EB049}"/>
              </a:ext>
            </a:extLst>
          </p:cNvPr>
          <p:cNvGrpSpPr/>
          <p:nvPr/>
        </p:nvGrpSpPr>
        <p:grpSpPr>
          <a:xfrm>
            <a:off x="3677781" y="4050723"/>
            <a:ext cx="352396" cy="242137"/>
            <a:chOff x="3552778" y="3784464"/>
            <a:chExt cx="776287" cy="533400"/>
          </a:xfrm>
          <a:solidFill>
            <a:schemeClr val="bg1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40CC760-9ABC-DDB7-BAEC-20497F5E0032}"/>
                </a:ext>
              </a:extLst>
            </p:cNvPr>
            <p:cNvSpPr/>
            <p:nvPr/>
          </p:nvSpPr>
          <p:spPr>
            <a:xfrm>
              <a:off x="3781378" y="3784464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842559B-3466-3056-2B91-D565A7840072}"/>
                </a:ext>
              </a:extLst>
            </p:cNvPr>
            <p:cNvSpPr/>
            <p:nvPr/>
          </p:nvSpPr>
          <p:spPr>
            <a:xfrm>
              <a:off x="3552778" y="3784464"/>
              <a:ext cx="319087" cy="533400"/>
            </a:xfrm>
            <a:custGeom>
              <a:avLst/>
              <a:gdLst>
                <a:gd name="connsiteX0" fmla="*/ 0 w 319087"/>
                <a:gd name="connsiteY0" fmla="*/ 533400 h 533400"/>
                <a:gd name="connsiteX1" fmla="*/ 119063 w 319087"/>
                <a:gd name="connsiteY1" fmla="*/ 533400 h 533400"/>
                <a:gd name="connsiteX2" fmla="*/ 319088 w 319087"/>
                <a:gd name="connsiteY2" fmla="*/ 266700 h 533400"/>
                <a:gd name="connsiteX3" fmla="*/ 119063 w 319087"/>
                <a:gd name="connsiteY3" fmla="*/ 0 h 533400"/>
                <a:gd name="connsiteX4" fmla="*/ 0 w 319087"/>
                <a:gd name="connsiteY4" fmla="*/ 0 h 533400"/>
                <a:gd name="connsiteX5" fmla="*/ 200025 w 319087"/>
                <a:gd name="connsiteY5" fmla="*/ 266700 h 533400"/>
                <a:gd name="connsiteX6" fmla="*/ 0 w 319087"/>
                <a:gd name="connsiteY6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0" y="533400"/>
                  </a:move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26172E4-7486-0C8E-B4E7-9167C842205A}"/>
                </a:ext>
              </a:extLst>
            </p:cNvPr>
            <p:cNvSpPr/>
            <p:nvPr/>
          </p:nvSpPr>
          <p:spPr>
            <a:xfrm>
              <a:off x="4009978" y="3784464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4A8AA32-B174-52BC-11B6-4D688A70C0D0}"/>
              </a:ext>
            </a:extLst>
          </p:cNvPr>
          <p:cNvGrpSpPr/>
          <p:nvPr/>
        </p:nvGrpSpPr>
        <p:grpSpPr>
          <a:xfrm>
            <a:off x="2590822" y="3529978"/>
            <a:ext cx="232679" cy="255656"/>
            <a:chOff x="2421767" y="3286240"/>
            <a:chExt cx="693515" cy="761999"/>
          </a:xfrm>
          <a:solidFill>
            <a:schemeClr val="bg1"/>
          </a:soli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BCA00BC-7186-BFE6-8E4B-DC65EF62F9C4}"/>
                </a:ext>
              </a:extLst>
            </p:cNvPr>
            <p:cNvSpPr/>
            <p:nvPr/>
          </p:nvSpPr>
          <p:spPr>
            <a:xfrm>
              <a:off x="2497682" y="367438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C068010-CBF4-E68A-5476-775368982741}"/>
                </a:ext>
              </a:extLst>
            </p:cNvPr>
            <p:cNvSpPr/>
            <p:nvPr/>
          </p:nvSpPr>
          <p:spPr>
            <a:xfrm>
              <a:off x="2892874" y="367438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5244C9B-A84F-15E5-669B-7E34120489D2}"/>
                </a:ext>
              </a:extLst>
            </p:cNvPr>
            <p:cNvSpPr/>
            <p:nvPr/>
          </p:nvSpPr>
          <p:spPr>
            <a:xfrm>
              <a:off x="2423567" y="3842690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7979B90-1F18-F0D3-EE5B-19E0F47AF415}"/>
                </a:ext>
              </a:extLst>
            </p:cNvPr>
            <p:cNvSpPr/>
            <p:nvPr/>
          </p:nvSpPr>
          <p:spPr>
            <a:xfrm>
              <a:off x="2846582" y="3842689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EDC23F0-85E8-ABD9-C2DA-A12FA0FC460D}"/>
                </a:ext>
              </a:extLst>
            </p:cNvPr>
            <p:cNvSpPr/>
            <p:nvPr/>
          </p:nvSpPr>
          <p:spPr>
            <a:xfrm>
              <a:off x="2621114" y="3900410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F93E464-CC88-FAF1-B78D-60D62676A767}"/>
                </a:ext>
              </a:extLst>
            </p:cNvPr>
            <p:cNvSpPr/>
            <p:nvPr/>
          </p:nvSpPr>
          <p:spPr>
            <a:xfrm>
              <a:off x="2695325" y="3732010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060A3F3-19FE-621A-B54A-0407F85FCCA8}"/>
                </a:ext>
              </a:extLst>
            </p:cNvPr>
            <p:cNvSpPr/>
            <p:nvPr/>
          </p:nvSpPr>
          <p:spPr>
            <a:xfrm>
              <a:off x="2421767" y="3286240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7" name="矩形 96">
            <a:extLst>
              <a:ext uri="{FF2B5EF4-FFF2-40B4-BE49-F238E27FC236}">
                <a16:creationId xmlns:a16="http://schemas.microsoft.com/office/drawing/2014/main" id="{5CF8306D-5832-0D41-67BF-C4C85F63B59A}"/>
              </a:ext>
            </a:extLst>
          </p:cNvPr>
          <p:cNvSpPr>
            <a:spLocks/>
          </p:cNvSpPr>
          <p:nvPr/>
        </p:nvSpPr>
        <p:spPr bwMode="auto">
          <a:xfrm>
            <a:off x="1892771" y="891009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31131AE-1ADD-8C6E-9CCB-3CC8207BAFF6}"/>
              </a:ext>
            </a:extLst>
          </p:cNvPr>
          <p:cNvSpPr>
            <a:spLocks/>
          </p:cNvSpPr>
          <p:nvPr/>
        </p:nvSpPr>
        <p:spPr bwMode="auto">
          <a:xfrm>
            <a:off x="5660341" y="885981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72749168-8E26-ED37-EEBF-64FB5FBBBE6D}"/>
              </a:ext>
            </a:extLst>
          </p:cNvPr>
          <p:cNvSpPr>
            <a:spLocks/>
          </p:cNvSpPr>
          <p:nvPr/>
        </p:nvSpPr>
        <p:spPr bwMode="auto">
          <a:xfrm>
            <a:off x="852099" y="1672365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E702195B-5DC1-9829-FBFB-892D9DAA05A6}"/>
              </a:ext>
            </a:extLst>
          </p:cNvPr>
          <p:cNvSpPr>
            <a:spLocks/>
          </p:cNvSpPr>
          <p:nvPr/>
        </p:nvSpPr>
        <p:spPr bwMode="auto">
          <a:xfrm>
            <a:off x="6865939" y="1667337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33C19ABC-B525-B1DD-CBE7-5F432B1B0E11}"/>
              </a:ext>
            </a:extLst>
          </p:cNvPr>
          <p:cNvSpPr>
            <a:spLocks/>
          </p:cNvSpPr>
          <p:nvPr/>
        </p:nvSpPr>
        <p:spPr bwMode="auto">
          <a:xfrm>
            <a:off x="536067" y="2548919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49FC442A-F9CB-F989-7A70-455CEF1079F6}"/>
              </a:ext>
            </a:extLst>
          </p:cNvPr>
          <p:cNvSpPr>
            <a:spLocks/>
          </p:cNvSpPr>
          <p:nvPr/>
        </p:nvSpPr>
        <p:spPr bwMode="auto">
          <a:xfrm>
            <a:off x="7141085" y="2543891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32A65E65-4B41-9841-233D-9371BC67EBB7}"/>
              </a:ext>
            </a:extLst>
          </p:cNvPr>
          <p:cNvSpPr>
            <a:spLocks/>
          </p:cNvSpPr>
          <p:nvPr/>
        </p:nvSpPr>
        <p:spPr bwMode="auto">
          <a:xfrm>
            <a:off x="852099" y="3481500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D4B03590-9504-A3DA-F3A5-B25C6E919A6C}"/>
              </a:ext>
            </a:extLst>
          </p:cNvPr>
          <p:cNvSpPr>
            <a:spLocks/>
          </p:cNvSpPr>
          <p:nvPr/>
        </p:nvSpPr>
        <p:spPr bwMode="auto">
          <a:xfrm>
            <a:off x="6865939" y="3476472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C8D48330-BE42-5626-4853-49EC54FF5FC5}"/>
              </a:ext>
            </a:extLst>
          </p:cNvPr>
          <p:cNvSpPr>
            <a:spLocks/>
          </p:cNvSpPr>
          <p:nvPr/>
        </p:nvSpPr>
        <p:spPr bwMode="auto">
          <a:xfrm>
            <a:off x="2007979" y="4227726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710EA16E-3005-1D56-9F96-94EF999D2D50}"/>
              </a:ext>
            </a:extLst>
          </p:cNvPr>
          <p:cNvSpPr>
            <a:spLocks/>
          </p:cNvSpPr>
          <p:nvPr/>
        </p:nvSpPr>
        <p:spPr bwMode="auto">
          <a:xfrm>
            <a:off x="5727546" y="4222698"/>
            <a:ext cx="1445006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67462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D6670A5-EFFE-86FE-430E-167F9E6420C2}"/>
              </a:ext>
            </a:extLst>
          </p:cNvPr>
          <p:cNvGrpSpPr/>
          <p:nvPr/>
        </p:nvGrpSpPr>
        <p:grpSpPr>
          <a:xfrm>
            <a:off x="3333594" y="2331225"/>
            <a:ext cx="1490400" cy="1490222"/>
            <a:chOff x="3333594" y="2331225"/>
            <a:chExt cx="1490400" cy="1490222"/>
          </a:xfrm>
        </p:grpSpPr>
        <p:grpSp>
          <p:nvGrpSpPr>
            <p:cNvPr id="6" name="Group 9">
              <a:extLst>
                <a:ext uri="{FF2B5EF4-FFF2-40B4-BE49-F238E27FC236}">
                  <a16:creationId xmlns:a16="http://schemas.microsoft.com/office/drawing/2014/main" id="{910873E9-77AA-B1FC-BE31-7A68265CD6D5}"/>
                </a:ext>
              </a:extLst>
            </p:cNvPr>
            <p:cNvGrpSpPr/>
            <p:nvPr/>
          </p:nvGrpSpPr>
          <p:grpSpPr>
            <a:xfrm>
              <a:off x="3333594" y="2331225"/>
              <a:ext cx="1490400" cy="1490222"/>
              <a:chOff x="6692081" y="3702050"/>
              <a:chExt cx="1984375" cy="2003425"/>
            </a:xfrm>
            <a:solidFill>
              <a:schemeClr val="accent2"/>
            </a:solidFill>
            <a:effectLst/>
          </p:grpSpPr>
          <p:sp>
            <p:nvSpPr>
              <p:cNvPr id="8" name="Freeform: Shape 10">
                <a:extLst>
                  <a:ext uri="{FF2B5EF4-FFF2-40B4-BE49-F238E27FC236}">
                    <a16:creationId xmlns:a16="http://schemas.microsoft.com/office/drawing/2014/main" id="{05FD65C0-7D8D-3957-6908-07CCD0276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967" y="4357470"/>
                <a:ext cx="692602" cy="690998"/>
              </a:xfrm>
              <a:custGeom>
                <a:avLst/>
                <a:gdLst>
                  <a:gd name="T0" fmla="*/ 497 w 863"/>
                  <a:gd name="T1" fmla="*/ 5 h 862"/>
                  <a:gd name="T2" fmla="*/ 599 w 863"/>
                  <a:gd name="T3" fmla="*/ 35 h 862"/>
                  <a:gd name="T4" fmla="*/ 689 w 863"/>
                  <a:gd name="T5" fmla="*/ 86 h 862"/>
                  <a:gd name="T6" fmla="*/ 764 w 863"/>
                  <a:gd name="T7" fmla="*/ 157 h 862"/>
                  <a:gd name="T8" fmla="*/ 820 w 863"/>
                  <a:gd name="T9" fmla="*/ 245 h 862"/>
                  <a:gd name="T10" fmla="*/ 854 w 863"/>
                  <a:gd name="T11" fmla="*/ 345 h 862"/>
                  <a:gd name="T12" fmla="*/ 863 w 863"/>
                  <a:gd name="T13" fmla="*/ 432 h 862"/>
                  <a:gd name="T14" fmla="*/ 849 w 863"/>
                  <a:gd name="T15" fmla="*/ 539 h 862"/>
                  <a:gd name="T16" fmla="*/ 811 w 863"/>
                  <a:gd name="T17" fmla="*/ 637 h 862"/>
                  <a:gd name="T18" fmla="*/ 750 w 863"/>
                  <a:gd name="T19" fmla="*/ 722 h 862"/>
                  <a:gd name="T20" fmla="*/ 673 w 863"/>
                  <a:gd name="T21" fmla="*/ 790 h 862"/>
                  <a:gd name="T22" fmla="*/ 580 w 863"/>
                  <a:gd name="T23" fmla="*/ 836 h 862"/>
                  <a:gd name="T24" fmla="*/ 475 w 863"/>
                  <a:gd name="T25" fmla="*/ 861 h 862"/>
                  <a:gd name="T26" fmla="*/ 387 w 863"/>
                  <a:gd name="T27" fmla="*/ 861 h 862"/>
                  <a:gd name="T28" fmla="*/ 283 w 863"/>
                  <a:gd name="T29" fmla="*/ 836 h 862"/>
                  <a:gd name="T30" fmla="*/ 190 w 863"/>
                  <a:gd name="T31" fmla="*/ 790 h 862"/>
                  <a:gd name="T32" fmla="*/ 113 w 863"/>
                  <a:gd name="T33" fmla="*/ 722 h 862"/>
                  <a:gd name="T34" fmla="*/ 52 w 863"/>
                  <a:gd name="T35" fmla="*/ 637 h 862"/>
                  <a:gd name="T36" fmla="*/ 14 w 863"/>
                  <a:gd name="T37" fmla="*/ 539 h 862"/>
                  <a:gd name="T38" fmla="*/ 0 w 863"/>
                  <a:gd name="T39" fmla="*/ 432 h 862"/>
                  <a:gd name="T40" fmla="*/ 9 w 863"/>
                  <a:gd name="T41" fmla="*/ 345 h 862"/>
                  <a:gd name="T42" fmla="*/ 42 w 863"/>
                  <a:gd name="T43" fmla="*/ 245 h 862"/>
                  <a:gd name="T44" fmla="*/ 98 w 863"/>
                  <a:gd name="T45" fmla="*/ 157 h 862"/>
                  <a:gd name="T46" fmla="*/ 173 w 863"/>
                  <a:gd name="T47" fmla="*/ 86 h 862"/>
                  <a:gd name="T48" fmla="*/ 264 w 863"/>
                  <a:gd name="T49" fmla="*/ 35 h 862"/>
                  <a:gd name="T50" fmla="*/ 366 w 863"/>
                  <a:gd name="T51" fmla="*/ 5 h 862"/>
                  <a:gd name="T52" fmla="*/ 431 w 863"/>
                  <a:gd name="T53" fmla="*/ 24 h 862"/>
                  <a:gd name="T54" fmla="*/ 513 w 863"/>
                  <a:gd name="T55" fmla="*/ 32 h 862"/>
                  <a:gd name="T56" fmla="*/ 609 w 863"/>
                  <a:gd name="T57" fmla="*/ 64 h 862"/>
                  <a:gd name="T58" fmla="*/ 691 w 863"/>
                  <a:gd name="T59" fmla="*/ 117 h 862"/>
                  <a:gd name="T60" fmla="*/ 758 w 863"/>
                  <a:gd name="T61" fmla="*/ 188 h 862"/>
                  <a:gd name="T62" fmla="*/ 807 w 863"/>
                  <a:gd name="T63" fmla="*/ 272 h 862"/>
                  <a:gd name="T64" fmla="*/ 835 w 863"/>
                  <a:gd name="T65" fmla="*/ 370 h 862"/>
                  <a:gd name="T66" fmla="*/ 838 w 863"/>
                  <a:gd name="T67" fmla="*/ 452 h 862"/>
                  <a:gd name="T68" fmla="*/ 820 w 863"/>
                  <a:gd name="T69" fmla="*/ 553 h 862"/>
                  <a:gd name="T70" fmla="*/ 780 w 863"/>
                  <a:gd name="T71" fmla="*/ 643 h 862"/>
                  <a:gd name="T72" fmla="*/ 719 w 863"/>
                  <a:gd name="T73" fmla="*/ 720 h 862"/>
                  <a:gd name="T74" fmla="*/ 643 w 863"/>
                  <a:gd name="T75" fmla="*/ 780 h 862"/>
                  <a:gd name="T76" fmla="*/ 553 w 863"/>
                  <a:gd name="T77" fmla="*/ 821 h 862"/>
                  <a:gd name="T78" fmla="*/ 453 w 863"/>
                  <a:gd name="T79" fmla="*/ 838 h 862"/>
                  <a:gd name="T80" fmla="*/ 370 w 863"/>
                  <a:gd name="T81" fmla="*/ 835 h 862"/>
                  <a:gd name="T82" fmla="*/ 273 w 863"/>
                  <a:gd name="T83" fmla="*/ 807 h 862"/>
                  <a:gd name="T84" fmla="*/ 188 w 863"/>
                  <a:gd name="T85" fmla="*/ 759 h 862"/>
                  <a:gd name="T86" fmla="*/ 117 w 863"/>
                  <a:gd name="T87" fmla="*/ 691 h 862"/>
                  <a:gd name="T88" fmla="*/ 64 w 863"/>
                  <a:gd name="T89" fmla="*/ 608 h 862"/>
                  <a:gd name="T90" fmla="*/ 32 w 863"/>
                  <a:gd name="T91" fmla="*/ 514 h 862"/>
                  <a:gd name="T92" fmla="*/ 23 w 863"/>
                  <a:gd name="T93" fmla="*/ 432 h 862"/>
                  <a:gd name="T94" fmla="*/ 37 w 863"/>
                  <a:gd name="T95" fmla="*/ 330 h 862"/>
                  <a:gd name="T96" fmla="*/ 73 w 863"/>
                  <a:gd name="T97" fmla="*/ 237 h 862"/>
                  <a:gd name="T98" fmla="*/ 129 w 863"/>
                  <a:gd name="T99" fmla="*/ 157 h 862"/>
                  <a:gd name="T100" fmla="*/ 203 w 863"/>
                  <a:gd name="T101" fmla="*/ 94 h 862"/>
                  <a:gd name="T102" fmla="*/ 291 w 863"/>
                  <a:gd name="T103" fmla="*/ 49 h 862"/>
                  <a:gd name="T104" fmla="*/ 390 w 863"/>
                  <a:gd name="T105" fmla="*/ 2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3" h="862">
                    <a:moveTo>
                      <a:pt x="431" y="0"/>
                    </a:moveTo>
                    <a:lnTo>
                      <a:pt x="431" y="0"/>
                    </a:lnTo>
                    <a:lnTo>
                      <a:pt x="454" y="1"/>
                    </a:lnTo>
                    <a:lnTo>
                      <a:pt x="475" y="3"/>
                    </a:lnTo>
                    <a:lnTo>
                      <a:pt x="497" y="5"/>
                    </a:lnTo>
                    <a:lnTo>
                      <a:pt x="518" y="10"/>
                    </a:lnTo>
                    <a:lnTo>
                      <a:pt x="540" y="14"/>
                    </a:lnTo>
                    <a:lnTo>
                      <a:pt x="560" y="20"/>
                    </a:lnTo>
                    <a:lnTo>
                      <a:pt x="580" y="26"/>
                    </a:lnTo>
                    <a:lnTo>
                      <a:pt x="599" y="35"/>
                    </a:lnTo>
                    <a:lnTo>
                      <a:pt x="618" y="43"/>
                    </a:lnTo>
                    <a:lnTo>
                      <a:pt x="637" y="52"/>
                    </a:lnTo>
                    <a:lnTo>
                      <a:pt x="655" y="63"/>
                    </a:lnTo>
                    <a:lnTo>
                      <a:pt x="673" y="74"/>
                    </a:lnTo>
                    <a:lnTo>
                      <a:pt x="689" y="86"/>
                    </a:lnTo>
                    <a:lnTo>
                      <a:pt x="706" y="99"/>
                    </a:lnTo>
                    <a:lnTo>
                      <a:pt x="722" y="112"/>
                    </a:lnTo>
                    <a:lnTo>
                      <a:pt x="736" y="126"/>
                    </a:lnTo>
                    <a:lnTo>
                      <a:pt x="750" y="142"/>
                    </a:lnTo>
                    <a:lnTo>
                      <a:pt x="764" y="157"/>
                    </a:lnTo>
                    <a:lnTo>
                      <a:pt x="778" y="174"/>
                    </a:lnTo>
                    <a:lnTo>
                      <a:pt x="789" y="190"/>
                    </a:lnTo>
                    <a:lnTo>
                      <a:pt x="800" y="208"/>
                    </a:lnTo>
                    <a:lnTo>
                      <a:pt x="811" y="226"/>
                    </a:lnTo>
                    <a:lnTo>
                      <a:pt x="820" y="245"/>
                    </a:lnTo>
                    <a:lnTo>
                      <a:pt x="829" y="264"/>
                    </a:lnTo>
                    <a:lnTo>
                      <a:pt x="837" y="283"/>
                    </a:lnTo>
                    <a:lnTo>
                      <a:pt x="843" y="303"/>
                    </a:lnTo>
                    <a:lnTo>
                      <a:pt x="849" y="324"/>
                    </a:lnTo>
                    <a:lnTo>
                      <a:pt x="854" y="345"/>
                    </a:lnTo>
                    <a:lnTo>
                      <a:pt x="857" y="366"/>
                    </a:lnTo>
                    <a:lnTo>
                      <a:pt x="861" y="388"/>
                    </a:lnTo>
                    <a:lnTo>
                      <a:pt x="862" y="409"/>
                    </a:lnTo>
                    <a:lnTo>
                      <a:pt x="863" y="432"/>
                    </a:lnTo>
                    <a:lnTo>
                      <a:pt x="863" y="432"/>
                    </a:lnTo>
                    <a:lnTo>
                      <a:pt x="862" y="453"/>
                    </a:lnTo>
                    <a:lnTo>
                      <a:pt x="861" y="476"/>
                    </a:lnTo>
                    <a:lnTo>
                      <a:pt x="857" y="497"/>
                    </a:lnTo>
                    <a:lnTo>
                      <a:pt x="854" y="519"/>
                    </a:lnTo>
                    <a:lnTo>
                      <a:pt x="849" y="539"/>
                    </a:lnTo>
                    <a:lnTo>
                      <a:pt x="843" y="560"/>
                    </a:lnTo>
                    <a:lnTo>
                      <a:pt x="837" y="580"/>
                    </a:lnTo>
                    <a:lnTo>
                      <a:pt x="829" y="599"/>
                    </a:lnTo>
                    <a:lnTo>
                      <a:pt x="820" y="618"/>
                    </a:lnTo>
                    <a:lnTo>
                      <a:pt x="811" y="637"/>
                    </a:lnTo>
                    <a:lnTo>
                      <a:pt x="800" y="655"/>
                    </a:lnTo>
                    <a:lnTo>
                      <a:pt x="789" y="673"/>
                    </a:lnTo>
                    <a:lnTo>
                      <a:pt x="778" y="690"/>
                    </a:lnTo>
                    <a:lnTo>
                      <a:pt x="764" y="706"/>
                    </a:lnTo>
                    <a:lnTo>
                      <a:pt x="750" y="722"/>
                    </a:lnTo>
                    <a:lnTo>
                      <a:pt x="736" y="736"/>
                    </a:lnTo>
                    <a:lnTo>
                      <a:pt x="722" y="750"/>
                    </a:lnTo>
                    <a:lnTo>
                      <a:pt x="706" y="765"/>
                    </a:lnTo>
                    <a:lnTo>
                      <a:pt x="689" y="777"/>
                    </a:lnTo>
                    <a:lnTo>
                      <a:pt x="673" y="790"/>
                    </a:lnTo>
                    <a:lnTo>
                      <a:pt x="655" y="800"/>
                    </a:lnTo>
                    <a:lnTo>
                      <a:pt x="637" y="811"/>
                    </a:lnTo>
                    <a:lnTo>
                      <a:pt x="618" y="821"/>
                    </a:lnTo>
                    <a:lnTo>
                      <a:pt x="599" y="829"/>
                    </a:lnTo>
                    <a:lnTo>
                      <a:pt x="580" y="836"/>
                    </a:lnTo>
                    <a:lnTo>
                      <a:pt x="560" y="843"/>
                    </a:lnTo>
                    <a:lnTo>
                      <a:pt x="540" y="849"/>
                    </a:lnTo>
                    <a:lnTo>
                      <a:pt x="518" y="854"/>
                    </a:lnTo>
                    <a:lnTo>
                      <a:pt x="497" y="857"/>
                    </a:lnTo>
                    <a:lnTo>
                      <a:pt x="475" y="861"/>
                    </a:lnTo>
                    <a:lnTo>
                      <a:pt x="454" y="862"/>
                    </a:lnTo>
                    <a:lnTo>
                      <a:pt x="431" y="862"/>
                    </a:lnTo>
                    <a:lnTo>
                      <a:pt x="431" y="862"/>
                    </a:lnTo>
                    <a:lnTo>
                      <a:pt x="409" y="862"/>
                    </a:lnTo>
                    <a:lnTo>
                      <a:pt x="387" y="861"/>
                    </a:lnTo>
                    <a:lnTo>
                      <a:pt x="366" y="857"/>
                    </a:lnTo>
                    <a:lnTo>
                      <a:pt x="345" y="854"/>
                    </a:lnTo>
                    <a:lnTo>
                      <a:pt x="323" y="849"/>
                    </a:lnTo>
                    <a:lnTo>
                      <a:pt x="303" y="843"/>
                    </a:lnTo>
                    <a:lnTo>
                      <a:pt x="283" y="836"/>
                    </a:lnTo>
                    <a:lnTo>
                      <a:pt x="264" y="829"/>
                    </a:lnTo>
                    <a:lnTo>
                      <a:pt x="245" y="821"/>
                    </a:lnTo>
                    <a:lnTo>
                      <a:pt x="226" y="811"/>
                    </a:lnTo>
                    <a:lnTo>
                      <a:pt x="208" y="800"/>
                    </a:lnTo>
                    <a:lnTo>
                      <a:pt x="190" y="790"/>
                    </a:lnTo>
                    <a:lnTo>
                      <a:pt x="173" y="777"/>
                    </a:lnTo>
                    <a:lnTo>
                      <a:pt x="157" y="765"/>
                    </a:lnTo>
                    <a:lnTo>
                      <a:pt x="141" y="750"/>
                    </a:lnTo>
                    <a:lnTo>
                      <a:pt x="127" y="736"/>
                    </a:lnTo>
                    <a:lnTo>
                      <a:pt x="113" y="722"/>
                    </a:lnTo>
                    <a:lnTo>
                      <a:pt x="98" y="706"/>
                    </a:lnTo>
                    <a:lnTo>
                      <a:pt x="85" y="690"/>
                    </a:lnTo>
                    <a:lnTo>
                      <a:pt x="73" y="673"/>
                    </a:lnTo>
                    <a:lnTo>
                      <a:pt x="63" y="655"/>
                    </a:lnTo>
                    <a:lnTo>
                      <a:pt x="52" y="637"/>
                    </a:lnTo>
                    <a:lnTo>
                      <a:pt x="42" y="618"/>
                    </a:lnTo>
                    <a:lnTo>
                      <a:pt x="34" y="599"/>
                    </a:lnTo>
                    <a:lnTo>
                      <a:pt x="26" y="580"/>
                    </a:lnTo>
                    <a:lnTo>
                      <a:pt x="20" y="560"/>
                    </a:lnTo>
                    <a:lnTo>
                      <a:pt x="14" y="539"/>
                    </a:lnTo>
                    <a:lnTo>
                      <a:pt x="9" y="519"/>
                    </a:lnTo>
                    <a:lnTo>
                      <a:pt x="6" y="497"/>
                    </a:lnTo>
                    <a:lnTo>
                      <a:pt x="2" y="476"/>
                    </a:lnTo>
                    <a:lnTo>
                      <a:pt x="1" y="453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1" y="409"/>
                    </a:lnTo>
                    <a:lnTo>
                      <a:pt x="2" y="388"/>
                    </a:lnTo>
                    <a:lnTo>
                      <a:pt x="6" y="366"/>
                    </a:lnTo>
                    <a:lnTo>
                      <a:pt x="9" y="345"/>
                    </a:lnTo>
                    <a:lnTo>
                      <a:pt x="14" y="324"/>
                    </a:lnTo>
                    <a:lnTo>
                      <a:pt x="20" y="303"/>
                    </a:lnTo>
                    <a:lnTo>
                      <a:pt x="26" y="283"/>
                    </a:lnTo>
                    <a:lnTo>
                      <a:pt x="34" y="264"/>
                    </a:lnTo>
                    <a:lnTo>
                      <a:pt x="42" y="245"/>
                    </a:lnTo>
                    <a:lnTo>
                      <a:pt x="52" y="226"/>
                    </a:lnTo>
                    <a:lnTo>
                      <a:pt x="63" y="208"/>
                    </a:lnTo>
                    <a:lnTo>
                      <a:pt x="73" y="190"/>
                    </a:lnTo>
                    <a:lnTo>
                      <a:pt x="85" y="174"/>
                    </a:lnTo>
                    <a:lnTo>
                      <a:pt x="98" y="157"/>
                    </a:lnTo>
                    <a:lnTo>
                      <a:pt x="113" y="142"/>
                    </a:lnTo>
                    <a:lnTo>
                      <a:pt x="127" y="126"/>
                    </a:lnTo>
                    <a:lnTo>
                      <a:pt x="141" y="112"/>
                    </a:lnTo>
                    <a:lnTo>
                      <a:pt x="157" y="99"/>
                    </a:lnTo>
                    <a:lnTo>
                      <a:pt x="173" y="86"/>
                    </a:lnTo>
                    <a:lnTo>
                      <a:pt x="190" y="74"/>
                    </a:lnTo>
                    <a:lnTo>
                      <a:pt x="208" y="63"/>
                    </a:lnTo>
                    <a:lnTo>
                      <a:pt x="226" y="52"/>
                    </a:lnTo>
                    <a:lnTo>
                      <a:pt x="245" y="43"/>
                    </a:lnTo>
                    <a:lnTo>
                      <a:pt x="264" y="35"/>
                    </a:lnTo>
                    <a:lnTo>
                      <a:pt x="283" y="26"/>
                    </a:lnTo>
                    <a:lnTo>
                      <a:pt x="303" y="20"/>
                    </a:lnTo>
                    <a:lnTo>
                      <a:pt x="323" y="14"/>
                    </a:lnTo>
                    <a:lnTo>
                      <a:pt x="345" y="10"/>
                    </a:lnTo>
                    <a:lnTo>
                      <a:pt x="366" y="5"/>
                    </a:lnTo>
                    <a:lnTo>
                      <a:pt x="387" y="3"/>
                    </a:lnTo>
                    <a:lnTo>
                      <a:pt x="409" y="1"/>
                    </a:lnTo>
                    <a:lnTo>
                      <a:pt x="431" y="0"/>
                    </a:lnTo>
                    <a:lnTo>
                      <a:pt x="431" y="0"/>
                    </a:lnTo>
                    <a:close/>
                    <a:moveTo>
                      <a:pt x="431" y="24"/>
                    </a:moveTo>
                    <a:lnTo>
                      <a:pt x="431" y="24"/>
                    </a:lnTo>
                    <a:lnTo>
                      <a:pt x="453" y="25"/>
                    </a:lnTo>
                    <a:lnTo>
                      <a:pt x="473" y="26"/>
                    </a:lnTo>
                    <a:lnTo>
                      <a:pt x="493" y="29"/>
                    </a:lnTo>
                    <a:lnTo>
                      <a:pt x="513" y="32"/>
                    </a:lnTo>
                    <a:lnTo>
                      <a:pt x="534" y="37"/>
                    </a:lnTo>
                    <a:lnTo>
                      <a:pt x="553" y="42"/>
                    </a:lnTo>
                    <a:lnTo>
                      <a:pt x="572" y="49"/>
                    </a:lnTo>
                    <a:lnTo>
                      <a:pt x="590" y="56"/>
                    </a:lnTo>
                    <a:lnTo>
                      <a:pt x="609" y="64"/>
                    </a:lnTo>
                    <a:lnTo>
                      <a:pt x="625" y="73"/>
                    </a:lnTo>
                    <a:lnTo>
                      <a:pt x="643" y="83"/>
                    </a:lnTo>
                    <a:lnTo>
                      <a:pt x="660" y="94"/>
                    </a:lnTo>
                    <a:lnTo>
                      <a:pt x="675" y="105"/>
                    </a:lnTo>
                    <a:lnTo>
                      <a:pt x="691" y="117"/>
                    </a:lnTo>
                    <a:lnTo>
                      <a:pt x="705" y="130"/>
                    </a:lnTo>
                    <a:lnTo>
                      <a:pt x="719" y="143"/>
                    </a:lnTo>
                    <a:lnTo>
                      <a:pt x="734" y="157"/>
                    </a:lnTo>
                    <a:lnTo>
                      <a:pt x="747" y="173"/>
                    </a:lnTo>
                    <a:lnTo>
                      <a:pt x="758" y="188"/>
                    </a:lnTo>
                    <a:lnTo>
                      <a:pt x="769" y="203"/>
                    </a:lnTo>
                    <a:lnTo>
                      <a:pt x="780" y="220"/>
                    </a:lnTo>
                    <a:lnTo>
                      <a:pt x="789" y="237"/>
                    </a:lnTo>
                    <a:lnTo>
                      <a:pt x="799" y="255"/>
                    </a:lnTo>
                    <a:lnTo>
                      <a:pt x="807" y="272"/>
                    </a:lnTo>
                    <a:lnTo>
                      <a:pt x="814" y="291"/>
                    </a:lnTo>
                    <a:lnTo>
                      <a:pt x="820" y="310"/>
                    </a:lnTo>
                    <a:lnTo>
                      <a:pt x="826" y="330"/>
                    </a:lnTo>
                    <a:lnTo>
                      <a:pt x="831" y="350"/>
                    </a:lnTo>
                    <a:lnTo>
                      <a:pt x="835" y="370"/>
                    </a:lnTo>
                    <a:lnTo>
                      <a:pt x="837" y="390"/>
                    </a:lnTo>
                    <a:lnTo>
                      <a:pt x="838" y="410"/>
                    </a:lnTo>
                    <a:lnTo>
                      <a:pt x="839" y="432"/>
                    </a:lnTo>
                    <a:lnTo>
                      <a:pt x="839" y="432"/>
                    </a:lnTo>
                    <a:lnTo>
                      <a:pt x="838" y="452"/>
                    </a:lnTo>
                    <a:lnTo>
                      <a:pt x="837" y="473"/>
                    </a:lnTo>
                    <a:lnTo>
                      <a:pt x="835" y="494"/>
                    </a:lnTo>
                    <a:lnTo>
                      <a:pt x="831" y="514"/>
                    </a:lnTo>
                    <a:lnTo>
                      <a:pt x="826" y="533"/>
                    </a:lnTo>
                    <a:lnTo>
                      <a:pt x="820" y="553"/>
                    </a:lnTo>
                    <a:lnTo>
                      <a:pt x="814" y="572"/>
                    </a:lnTo>
                    <a:lnTo>
                      <a:pt x="807" y="590"/>
                    </a:lnTo>
                    <a:lnTo>
                      <a:pt x="799" y="608"/>
                    </a:lnTo>
                    <a:lnTo>
                      <a:pt x="789" y="626"/>
                    </a:lnTo>
                    <a:lnTo>
                      <a:pt x="780" y="643"/>
                    </a:lnTo>
                    <a:lnTo>
                      <a:pt x="769" y="659"/>
                    </a:lnTo>
                    <a:lnTo>
                      <a:pt x="758" y="676"/>
                    </a:lnTo>
                    <a:lnTo>
                      <a:pt x="747" y="691"/>
                    </a:lnTo>
                    <a:lnTo>
                      <a:pt x="734" y="705"/>
                    </a:lnTo>
                    <a:lnTo>
                      <a:pt x="719" y="720"/>
                    </a:lnTo>
                    <a:lnTo>
                      <a:pt x="705" y="734"/>
                    </a:lnTo>
                    <a:lnTo>
                      <a:pt x="691" y="746"/>
                    </a:lnTo>
                    <a:lnTo>
                      <a:pt x="675" y="759"/>
                    </a:lnTo>
                    <a:lnTo>
                      <a:pt x="660" y="769"/>
                    </a:lnTo>
                    <a:lnTo>
                      <a:pt x="643" y="780"/>
                    </a:lnTo>
                    <a:lnTo>
                      <a:pt x="625" y="790"/>
                    </a:lnTo>
                    <a:lnTo>
                      <a:pt x="609" y="799"/>
                    </a:lnTo>
                    <a:lnTo>
                      <a:pt x="590" y="807"/>
                    </a:lnTo>
                    <a:lnTo>
                      <a:pt x="572" y="815"/>
                    </a:lnTo>
                    <a:lnTo>
                      <a:pt x="553" y="821"/>
                    </a:lnTo>
                    <a:lnTo>
                      <a:pt x="534" y="827"/>
                    </a:lnTo>
                    <a:lnTo>
                      <a:pt x="513" y="831"/>
                    </a:lnTo>
                    <a:lnTo>
                      <a:pt x="493" y="835"/>
                    </a:lnTo>
                    <a:lnTo>
                      <a:pt x="473" y="837"/>
                    </a:lnTo>
                    <a:lnTo>
                      <a:pt x="453" y="838"/>
                    </a:lnTo>
                    <a:lnTo>
                      <a:pt x="431" y="840"/>
                    </a:lnTo>
                    <a:lnTo>
                      <a:pt x="431" y="840"/>
                    </a:lnTo>
                    <a:lnTo>
                      <a:pt x="410" y="838"/>
                    </a:lnTo>
                    <a:lnTo>
                      <a:pt x="390" y="837"/>
                    </a:lnTo>
                    <a:lnTo>
                      <a:pt x="370" y="835"/>
                    </a:lnTo>
                    <a:lnTo>
                      <a:pt x="349" y="831"/>
                    </a:lnTo>
                    <a:lnTo>
                      <a:pt x="329" y="827"/>
                    </a:lnTo>
                    <a:lnTo>
                      <a:pt x="310" y="821"/>
                    </a:lnTo>
                    <a:lnTo>
                      <a:pt x="291" y="815"/>
                    </a:lnTo>
                    <a:lnTo>
                      <a:pt x="273" y="807"/>
                    </a:lnTo>
                    <a:lnTo>
                      <a:pt x="254" y="799"/>
                    </a:lnTo>
                    <a:lnTo>
                      <a:pt x="238" y="790"/>
                    </a:lnTo>
                    <a:lnTo>
                      <a:pt x="220" y="780"/>
                    </a:lnTo>
                    <a:lnTo>
                      <a:pt x="203" y="769"/>
                    </a:lnTo>
                    <a:lnTo>
                      <a:pt x="188" y="759"/>
                    </a:lnTo>
                    <a:lnTo>
                      <a:pt x="172" y="746"/>
                    </a:lnTo>
                    <a:lnTo>
                      <a:pt x="158" y="734"/>
                    </a:lnTo>
                    <a:lnTo>
                      <a:pt x="144" y="720"/>
                    </a:lnTo>
                    <a:lnTo>
                      <a:pt x="129" y="705"/>
                    </a:lnTo>
                    <a:lnTo>
                      <a:pt x="117" y="691"/>
                    </a:lnTo>
                    <a:lnTo>
                      <a:pt x="104" y="676"/>
                    </a:lnTo>
                    <a:lnTo>
                      <a:pt x="94" y="659"/>
                    </a:lnTo>
                    <a:lnTo>
                      <a:pt x="83" y="643"/>
                    </a:lnTo>
                    <a:lnTo>
                      <a:pt x="73" y="626"/>
                    </a:lnTo>
                    <a:lnTo>
                      <a:pt x="64" y="608"/>
                    </a:lnTo>
                    <a:lnTo>
                      <a:pt x="56" y="590"/>
                    </a:lnTo>
                    <a:lnTo>
                      <a:pt x="48" y="572"/>
                    </a:lnTo>
                    <a:lnTo>
                      <a:pt x="42" y="553"/>
                    </a:lnTo>
                    <a:lnTo>
                      <a:pt x="37" y="533"/>
                    </a:lnTo>
                    <a:lnTo>
                      <a:pt x="32" y="514"/>
                    </a:lnTo>
                    <a:lnTo>
                      <a:pt x="28" y="494"/>
                    </a:lnTo>
                    <a:lnTo>
                      <a:pt x="26" y="473"/>
                    </a:lnTo>
                    <a:lnTo>
                      <a:pt x="25" y="452"/>
                    </a:lnTo>
                    <a:lnTo>
                      <a:pt x="23" y="432"/>
                    </a:lnTo>
                    <a:lnTo>
                      <a:pt x="23" y="432"/>
                    </a:lnTo>
                    <a:lnTo>
                      <a:pt x="25" y="410"/>
                    </a:lnTo>
                    <a:lnTo>
                      <a:pt x="26" y="390"/>
                    </a:lnTo>
                    <a:lnTo>
                      <a:pt x="28" y="370"/>
                    </a:lnTo>
                    <a:lnTo>
                      <a:pt x="32" y="350"/>
                    </a:lnTo>
                    <a:lnTo>
                      <a:pt x="37" y="330"/>
                    </a:lnTo>
                    <a:lnTo>
                      <a:pt x="42" y="310"/>
                    </a:lnTo>
                    <a:lnTo>
                      <a:pt x="48" y="291"/>
                    </a:lnTo>
                    <a:lnTo>
                      <a:pt x="56" y="272"/>
                    </a:lnTo>
                    <a:lnTo>
                      <a:pt x="64" y="255"/>
                    </a:lnTo>
                    <a:lnTo>
                      <a:pt x="73" y="237"/>
                    </a:lnTo>
                    <a:lnTo>
                      <a:pt x="83" y="220"/>
                    </a:lnTo>
                    <a:lnTo>
                      <a:pt x="94" y="203"/>
                    </a:lnTo>
                    <a:lnTo>
                      <a:pt x="104" y="188"/>
                    </a:lnTo>
                    <a:lnTo>
                      <a:pt x="117" y="173"/>
                    </a:lnTo>
                    <a:lnTo>
                      <a:pt x="129" y="157"/>
                    </a:lnTo>
                    <a:lnTo>
                      <a:pt x="144" y="143"/>
                    </a:lnTo>
                    <a:lnTo>
                      <a:pt x="158" y="130"/>
                    </a:lnTo>
                    <a:lnTo>
                      <a:pt x="172" y="117"/>
                    </a:lnTo>
                    <a:lnTo>
                      <a:pt x="188" y="105"/>
                    </a:lnTo>
                    <a:lnTo>
                      <a:pt x="203" y="94"/>
                    </a:lnTo>
                    <a:lnTo>
                      <a:pt x="220" y="83"/>
                    </a:lnTo>
                    <a:lnTo>
                      <a:pt x="238" y="73"/>
                    </a:lnTo>
                    <a:lnTo>
                      <a:pt x="254" y="64"/>
                    </a:lnTo>
                    <a:lnTo>
                      <a:pt x="273" y="56"/>
                    </a:lnTo>
                    <a:lnTo>
                      <a:pt x="291" y="49"/>
                    </a:lnTo>
                    <a:lnTo>
                      <a:pt x="310" y="42"/>
                    </a:lnTo>
                    <a:lnTo>
                      <a:pt x="329" y="37"/>
                    </a:lnTo>
                    <a:lnTo>
                      <a:pt x="349" y="32"/>
                    </a:lnTo>
                    <a:lnTo>
                      <a:pt x="370" y="29"/>
                    </a:lnTo>
                    <a:lnTo>
                      <a:pt x="390" y="26"/>
                    </a:lnTo>
                    <a:lnTo>
                      <a:pt x="410" y="25"/>
                    </a:lnTo>
                    <a:lnTo>
                      <a:pt x="431" y="24"/>
                    </a:lnTo>
                    <a:lnTo>
                      <a:pt x="4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: Shape 11">
                <a:extLst>
                  <a:ext uri="{FF2B5EF4-FFF2-40B4-BE49-F238E27FC236}">
                    <a16:creationId xmlns:a16="http://schemas.microsoft.com/office/drawing/2014/main" id="{68A112E0-0726-EF4F-1AA7-818E2C9386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081" y="3702050"/>
                <a:ext cx="1984375" cy="2003425"/>
              </a:xfrm>
              <a:custGeom>
                <a:avLst/>
                <a:gdLst>
                  <a:gd name="T0" fmla="*/ 1485 w 2500"/>
                  <a:gd name="T1" fmla="*/ 201 h 2523"/>
                  <a:gd name="T2" fmla="*/ 1712 w 2500"/>
                  <a:gd name="T3" fmla="*/ 280 h 2523"/>
                  <a:gd name="T4" fmla="*/ 1870 w 2500"/>
                  <a:gd name="T5" fmla="*/ 371 h 2523"/>
                  <a:gd name="T6" fmla="*/ 2020 w 2500"/>
                  <a:gd name="T7" fmla="*/ 496 h 2523"/>
                  <a:gd name="T8" fmla="*/ 2322 w 2500"/>
                  <a:gd name="T9" fmla="*/ 594 h 2523"/>
                  <a:gd name="T10" fmla="*/ 2254 w 2500"/>
                  <a:gd name="T11" fmla="*/ 847 h 2523"/>
                  <a:gd name="T12" fmla="*/ 2493 w 2500"/>
                  <a:gd name="T13" fmla="*/ 1043 h 2523"/>
                  <a:gd name="T14" fmla="*/ 2336 w 2500"/>
                  <a:gd name="T15" fmla="*/ 1262 h 2523"/>
                  <a:gd name="T16" fmla="*/ 2493 w 2500"/>
                  <a:gd name="T17" fmla="*/ 1481 h 2523"/>
                  <a:gd name="T18" fmla="*/ 2271 w 2500"/>
                  <a:gd name="T19" fmla="*/ 1633 h 2523"/>
                  <a:gd name="T20" fmla="*/ 2322 w 2500"/>
                  <a:gd name="T21" fmla="*/ 1930 h 2523"/>
                  <a:gd name="T22" fmla="*/ 2052 w 2500"/>
                  <a:gd name="T23" fmla="*/ 1993 h 2523"/>
                  <a:gd name="T24" fmla="*/ 1870 w 2500"/>
                  <a:gd name="T25" fmla="*/ 2152 h 2523"/>
                  <a:gd name="T26" fmla="*/ 1712 w 2500"/>
                  <a:gd name="T27" fmla="*/ 2244 h 2523"/>
                  <a:gd name="T28" fmla="*/ 1529 w 2500"/>
                  <a:gd name="T29" fmla="*/ 2310 h 2523"/>
                  <a:gd name="T30" fmla="*/ 1293 w 2500"/>
                  <a:gd name="T31" fmla="*/ 2523 h 2523"/>
                  <a:gd name="T32" fmla="*/ 1106 w 2500"/>
                  <a:gd name="T33" fmla="*/ 2338 h 2523"/>
                  <a:gd name="T34" fmla="*/ 819 w 2500"/>
                  <a:gd name="T35" fmla="*/ 2447 h 2523"/>
                  <a:gd name="T36" fmla="*/ 707 w 2500"/>
                  <a:gd name="T37" fmla="*/ 2201 h 2523"/>
                  <a:gd name="T38" fmla="*/ 406 w 2500"/>
                  <a:gd name="T39" fmla="*/ 2200 h 2523"/>
                  <a:gd name="T40" fmla="*/ 390 w 2500"/>
                  <a:gd name="T41" fmla="*/ 1924 h 2523"/>
                  <a:gd name="T42" fmla="*/ 266 w 2500"/>
                  <a:gd name="T43" fmla="*/ 1717 h 2523"/>
                  <a:gd name="T44" fmla="*/ 203 w 2500"/>
                  <a:gd name="T45" fmla="*/ 1546 h 2523"/>
                  <a:gd name="T46" fmla="*/ 169 w 2500"/>
                  <a:gd name="T47" fmla="*/ 1353 h 2523"/>
                  <a:gd name="T48" fmla="*/ 169 w 2500"/>
                  <a:gd name="T49" fmla="*/ 1170 h 2523"/>
                  <a:gd name="T50" fmla="*/ 203 w 2500"/>
                  <a:gd name="T51" fmla="*/ 978 h 2523"/>
                  <a:gd name="T52" fmla="*/ 136 w 2500"/>
                  <a:gd name="T53" fmla="*/ 668 h 2523"/>
                  <a:gd name="T54" fmla="*/ 390 w 2500"/>
                  <a:gd name="T55" fmla="*/ 599 h 2523"/>
                  <a:gd name="T56" fmla="*/ 439 w 2500"/>
                  <a:gd name="T57" fmla="*/ 295 h 2523"/>
                  <a:gd name="T58" fmla="*/ 708 w 2500"/>
                  <a:gd name="T59" fmla="*/ 321 h 2523"/>
                  <a:gd name="T60" fmla="*/ 859 w 2500"/>
                  <a:gd name="T61" fmla="*/ 61 h 2523"/>
                  <a:gd name="T62" fmla="*/ 1106 w 2500"/>
                  <a:gd name="T63" fmla="*/ 186 h 2523"/>
                  <a:gd name="T64" fmla="*/ 1348 w 2500"/>
                  <a:gd name="T65" fmla="*/ 181 h 2523"/>
                  <a:gd name="T66" fmla="*/ 1294 w 2500"/>
                  <a:gd name="T67" fmla="*/ 833 h 2523"/>
                  <a:gd name="T68" fmla="*/ 1399 w 2500"/>
                  <a:gd name="T69" fmla="*/ 856 h 2523"/>
                  <a:gd name="T70" fmla="*/ 1492 w 2500"/>
                  <a:gd name="T71" fmla="*/ 904 h 2523"/>
                  <a:gd name="T72" fmla="*/ 1569 w 2500"/>
                  <a:gd name="T73" fmla="*/ 972 h 2523"/>
                  <a:gd name="T74" fmla="*/ 1630 w 2500"/>
                  <a:gd name="T75" fmla="*/ 1056 h 2523"/>
                  <a:gd name="T76" fmla="*/ 1668 w 2500"/>
                  <a:gd name="T77" fmla="*/ 1154 h 2523"/>
                  <a:gd name="T78" fmla="*/ 1682 w 2500"/>
                  <a:gd name="T79" fmla="*/ 1262 h 2523"/>
                  <a:gd name="T80" fmla="*/ 1673 w 2500"/>
                  <a:gd name="T81" fmla="*/ 1349 h 2523"/>
                  <a:gd name="T82" fmla="*/ 1639 w 2500"/>
                  <a:gd name="T83" fmla="*/ 1448 h 2523"/>
                  <a:gd name="T84" fmla="*/ 1583 w 2500"/>
                  <a:gd name="T85" fmla="*/ 1536 h 2523"/>
                  <a:gd name="T86" fmla="*/ 1508 w 2500"/>
                  <a:gd name="T87" fmla="*/ 1607 h 2523"/>
                  <a:gd name="T88" fmla="*/ 1418 w 2500"/>
                  <a:gd name="T89" fmla="*/ 1659 h 2523"/>
                  <a:gd name="T90" fmla="*/ 1316 w 2500"/>
                  <a:gd name="T91" fmla="*/ 1687 h 2523"/>
                  <a:gd name="T92" fmla="*/ 1228 w 2500"/>
                  <a:gd name="T93" fmla="*/ 1692 h 2523"/>
                  <a:gd name="T94" fmla="*/ 1122 w 2500"/>
                  <a:gd name="T95" fmla="*/ 1673 h 2523"/>
                  <a:gd name="T96" fmla="*/ 1027 w 2500"/>
                  <a:gd name="T97" fmla="*/ 1630 h 2523"/>
                  <a:gd name="T98" fmla="*/ 946 w 2500"/>
                  <a:gd name="T99" fmla="*/ 1566 h 2523"/>
                  <a:gd name="T100" fmla="*/ 882 w 2500"/>
                  <a:gd name="T101" fmla="*/ 1485 h 2523"/>
                  <a:gd name="T102" fmla="*/ 839 w 2500"/>
                  <a:gd name="T103" fmla="*/ 1390 h 2523"/>
                  <a:gd name="T104" fmla="*/ 820 w 2500"/>
                  <a:gd name="T105" fmla="*/ 1284 h 2523"/>
                  <a:gd name="T106" fmla="*/ 825 w 2500"/>
                  <a:gd name="T107" fmla="*/ 1196 h 2523"/>
                  <a:gd name="T108" fmla="*/ 853 w 2500"/>
                  <a:gd name="T109" fmla="*/ 1094 h 2523"/>
                  <a:gd name="T110" fmla="*/ 904 w 2500"/>
                  <a:gd name="T111" fmla="*/ 1004 h 2523"/>
                  <a:gd name="T112" fmla="*/ 976 w 2500"/>
                  <a:gd name="T113" fmla="*/ 929 h 2523"/>
                  <a:gd name="T114" fmla="*/ 1064 w 2500"/>
                  <a:gd name="T115" fmla="*/ 873 h 2523"/>
                  <a:gd name="T116" fmla="*/ 1164 w 2500"/>
                  <a:gd name="T117" fmla="*/ 840 h 2523"/>
                  <a:gd name="T118" fmla="*/ 1250 w 2500"/>
                  <a:gd name="T119" fmla="*/ 830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00" h="2523">
                    <a:moveTo>
                      <a:pt x="1348" y="181"/>
                    </a:moveTo>
                    <a:lnTo>
                      <a:pt x="1348" y="181"/>
                    </a:lnTo>
                    <a:lnTo>
                      <a:pt x="1394" y="186"/>
                    </a:lnTo>
                    <a:lnTo>
                      <a:pt x="1440" y="193"/>
                    </a:lnTo>
                    <a:lnTo>
                      <a:pt x="1485" y="201"/>
                    </a:lnTo>
                    <a:lnTo>
                      <a:pt x="1529" y="212"/>
                    </a:lnTo>
                    <a:lnTo>
                      <a:pt x="1642" y="61"/>
                    </a:lnTo>
                    <a:lnTo>
                      <a:pt x="1682" y="76"/>
                    </a:lnTo>
                    <a:lnTo>
                      <a:pt x="1723" y="91"/>
                    </a:lnTo>
                    <a:lnTo>
                      <a:pt x="1712" y="280"/>
                    </a:lnTo>
                    <a:lnTo>
                      <a:pt x="1712" y="280"/>
                    </a:lnTo>
                    <a:lnTo>
                      <a:pt x="1754" y="300"/>
                    </a:lnTo>
                    <a:lnTo>
                      <a:pt x="1794" y="321"/>
                    </a:lnTo>
                    <a:lnTo>
                      <a:pt x="1832" y="345"/>
                    </a:lnTo>
                    <a:lnTo>
                      <a:pt x="1870" y="371"/>
                    </a:lnTo>
                    <a:lnTo>
                      <a:pt x="2028" y="267"/>
                    </a:lnTo>
                    <a:lnTo>
                      <a:pt x="2062" y="295"/>
                    </a:lnTo>
                    <a:lnTo>
                      <a:pt x="2095" y="322"/>
                    </a:lnTo>
                    <a:lnTo>
                      <a:pt x="2020" y="496"/>
                    </a:lnTo>
                    <a:lnTo>
                      <a:pt x="2020" y="496"/>
                    </a:lnTo>
                    <a:lnTo>
                      <a:pt x="2052" y="529"/>
                    </a:lnTo>
                    <a:lnTo>
                      <a:pt x="2082" y="564"/>
                    </a:lnTo>
                    <a:lnTo>
                      <a:pt x="2110" y="599"/>
                    </a:lnTo>
                    <a:lnTo>
                      <a:pt x="2138" y="636"/>
                    </a:lnTo>
                    <a:lnTo>
                      <a:pt x="2322" y="594"/>
                    </a:lnTo>
                    <a:lnTo>
                      <a:pt x="2343" y="630"/>
                    </a:lnTo>
                    <a:lnTo>
                      <a:pt x="2365" y="668"/>
                    </a:lnTo>
                    <a:lnTo>
                      <a:pt x="2235" y="805"/>
                    </a:lnTo>
                    <a:lnTo>
                      <a:pt x="2235" y="805"/>
                    </a:lnTo>
                    <a:lnTo>
                      <a:pt x="2254" y="847"/>
                    </a:lnTo>
                    <a:lnTo>
                      <a:pt x="2271" y="890"/>
                    </a:lnTo>
                    <a:lnTo>
                      <a:pt x="2285" y="934"/>
                    </a:lnTo>
                    <a:lnTo>
                      <a:pt x="2298" y="978"/>
                    </a:lnTo>
                    <a:lnTo>
                      <a:pt x="2486" y="1000"/>
                    </a:lnTo>
                    <a:lnTo>
                      <a:pt x="2493" y="1043"/>
                    </a:lnTo>
                    <a:lnTo>
                      <a:pt x="2500" y="1086"/>
                    </a:lnTo>
                    <a:lnTo>
                      <a:pt x="2332" y="1170"/>
                    </a:lnTo>
                    <a:lnTo>
                      <a:pt x="2332" y="1170"/>
                    </a:lnTo>
                    <a:lnTo>
                      <a:pt x="2335" y="1215"/>
                    </a:lnTo>
                    <a:lnTo>
                      <a:pt x="2336" y="1262"/>
                    </a:lnTo>
                    <a:lnTo>
                      <a:pt x="2336" y="1262"/>
                    </a:lnTo>
                    <a:lnTo>
                      <a:pt x="2335" y="1308"/>
                    </a:lnTo>
                    <a:lnTo>
                      <a:pt x="2332" y="1353"/>
                    </a:lnTo>
                    <a:lnTo>
                      <a:pt x="2500" y="1438"/>
                    </a:lnTo>
                    <a:lnTo>
                      <a:pt x="2493" y="1481"/>
                    </a:lnTo>
                    <a:lnTo>
                      <a:pt x="2486" y="1523"/>
                    </a:lnTo>
                    <a:lnTo>
                      <a:pt x="2298" y="1546"/>
                    </a:lnTo>
                    <a:lnTo>
                      <a:pt x="2298" y="1546"/>
                    </a:lnTo>
                    <a:lnTo>
                      <a:pt x="2285" y="1590"/>
                    </a:lnTo>
                    <a:lnTo>
                      <a:pt x="2271" y="1633"/>
                    </a:lnTo>
                    <a:lnTo>
                      <a:pt x="2254" y="1676"/>
                    </a:lnTo>
                    <a:lnTo>
                      <a:pt x="2235" y="1717"/>
                    </a:lnTo>
                    <a:lnTo>
                      <a:pt x="2365" y="1855"/>
                    </a:lnTo>
                    <a:lnTo>
                      <a:pt x="2343" y="1892"/>
                    </a:lnTo>
                    <a:lnTo>
                      <a:pt x="2322" y="1930"/>
                    </a:lnTo>
                    <a:lnTo>
                      <a:pt x="2138" y="1887"/>
                    </a:lnTo>
                    <a:lnTo>
                      <a:pt x="2138" y="1887"/>
                    </a:lnTo>
                    <a:lnTo>
                      <a:pt x="2110" y="1924"/>
                    </a:lnTo>
                    <a:lnTo>
                      <a:pt x="2082" y="1960"/>
                    </a:lnTo>
                    <a:lnTo>
                      <a:pt x="2052" y="1993"/>
                    </a:lnTo>
                    <a:lnTo>
                      <a:pt x="2020" y="2026"/>
                    </a:lnTo>
                    <a:lnTo>
                      <a:pt x="2095" y="2200"/>
                    </a:lnTo>
                    <a:lnTo>
                      <a:pt x="2062" y="2228"/>
                    </a:lnTo>
                    <a:lnTo>
                      <a:pt x="2028" y="2256"/>
                    </a:lnTo>
                    <a:lnTo>
                      <a:pt x="1870" y="2152"/>
                    </a:lnTo>
                    <a:lnTo>
                      <a:pt x="1870" y="2152"/>
                    </a:lnTo>
                    <a:lnTo>
                      <a:pt x="1832" y="2177"/>
                    </a:lnTo>
                    <a:lnTo>
                      <a:pt x="1794" y="2201"/>
                    </a:lnTo>
                    <a:lnTo>
                      <a:pt x="1754" y="2224"/>
                    </a:lnTo>
                    <a:lnTo>
                      <a:pt x="1712" y="2244"/>
                    </a:lnTo>
                    <a:lnTo>
                      <a:pt x="1723" y="2433"/>
                    </a:lnTo>
                    <a:lnTo>
                      <a:pt x="1682" y="2447"/>
                    </a:lnTo>
                    <a:lnTo>
                      <a:pt x="1642" y="2463"/>
                    </a:lnTo>
                    <a:lnTo>
                      <a:pt x="1529" y="2310"/>
                    </a:lnTo>
                    <a:lnTo>
                      <a:pt x="1529" y="2310"/>
                    </a:lnTo>
                    <a:lnTo>
                      <a:pt x="1485" y="2321"/>
                    </a:lnTo>
                    <a:lnTo>
                      <a:pt x="1440" y="2331"/>
                    </a:lnTo>
                    <a:lnTo>
                      <a:pt x="1394" y="2338"/>
                    </a:lnTo>
                    <a:lnTo>
                      <a:pt x="1348" y="2343"/>
                    </a:lnTo>
                    <a:lnTo>
                      <a:pt x="1293" y="2523"/>
                    </a:lnTo>
                    <a:lnTo>
                      <a:pt x="1250" y="2523"/>
                    </a:lnTo>
                    <a:lnTo>
                      <a:pt x="1208" y="2523"/>
                    </a:lnTo>
                    <a:lnTo>
                      <a:pt x="1153" y="2343"/>
                    </a:lnTo>
                    <a:lnTo>
                      <a:pt x="1153" y="2343"/>
                    </a:lnTo>
                    <a:lnTo>
                      <a:pt x="1106" y="2338"/>
                    </a:lnTo>
                    <a:lnTo>
                      <a:pt x="1061" y="2331"/>
                    </a:lnTo>
                    <a:lnTo>
                      <a:pt x="1016" y="2321"/>
                    </a:lnTo>
                    <a:lnTo>
                      <a:pt x="972" y="2310"/>
                    </a:lnTo>
                    <a:lnTo>
                      <a:pt x="859" y="2461"/>
                    </a:lnTo>
                    <a:lnTo>
                      <a:pt x="819" y="2447"/>
                    </a:lnTo>
                    <a:lnTo>
                      <a:pt x="778" y="2433"/>
                    </a:lnTo>
                    <a:lnTo>
                      <a:pt x="789" y="2244"/>
                    </a:lnTo>
                    <a:lnTo>
                      <a:pt x="789" y="2244"/>
                    </a:lnTo>
                    <a:lnTo>
                      <a:pt x="747" y="2224"/>
                    </a:lnTo>
                    <a:lnTo>
                      <a:pt x="707" y="2201"/>
                    </a:lnTo>
                    <a:lnTo>
                      <a:pt x="669" y="2177"/>
                    </a:lnTo>
                    <a:lnTo>
                      <a:pt x="631" y="2152"/>
                    </a:lnTo>
                    <a:lnTo>
                      <a:pt x="473" y="2256"/>
                    </a:lnTo>
                    <a:lnTo>
                      <a:pt x="439" y="2228"/>
                    </a:lnTo>
                    <a:lnTo>
                      <a:pt x="406" y="2200"/>
                    </a:lnTo>
                    <a:lnTo>
                      <a:pt x="481" y="2026"/>
                    </a:lnTo>
                    <a:lnTo>
                      <a:pt x="481" y="2026"/>
                    </a:lnTo>
                    <a:lnTo>
                      <a:pt x="449" y="1993"/>
                    </a:lnTo>
                    <a:lnTo>
                      <a:pt x="419" y="1960"/>
                    </a:lnTo>
                    <a:lnTo>
                      <a:pt x="390" y="1924"/>
                    </a:lnTo>
                    <a:lnTo>
                      <a:pt x="363" y="1886"/>
                    </a:lnTo>
                    <a:lnTo>
                      <a:pt x="179" y="1930"/>
                    </a:lnTo>
                    <a:lnTo>
                      <a:pt x="157" y="1892"/>
                    </a:lnTo>
                    <a:lnTo>
                      <a:pt x="136" y="1855"/>
                    </a:lnTo>
                    <a:lnTo>
                      <a:pt x="266" y="1717"/>
                    </a:lnTo>
                    <a:lnTo>
                      <a:pt x="266" y="1717"/>
                    </a:lnTo>
                    <a:lnTo>
                      <a:pt x="247" y="1676"/>
                    </a:lnTo>
                    <a:lnTo>
                      <a:pt x="230" y="1633"/>
                    </a:lnTo>
                    <a:lnTo>
                      <a:pt x="216" y="1590"/>
                    </a:lnTo>
                    <a:lnTo>
                      <a:pt x="203" y="1546"/>
                    </a:lnTo>
                    <a:lnTo>
                      <a:pt x="15" y="1523"/>
                    </a:lnTo>
                    <a:lnTo>
                      <a:pt x="7" y="1481"/>
                    </a:lnTo>
                    <a:lnTo>
                      <a:pt x="0" y="1438"/>
                    </a:lnTo>
                    <a:lnTo>
                      <a:pt x="169" y="1353"/>
                    </a:lnTo>
                    <a:lnTo>
                      <a:pt x="169" y="1353"/>
                    </a:lnTo>
                    <a:lnTo>
                      <a:pt x="166" y="1307"/>
                    </a:lnTo>
                    <a:lnTo>
                      <a:pt x="164" y="1262"/>
                    </a:lnTo>
                    <a:lnTo>
                      <a:pt x="164" y="1262"/>
                    </a:lnTo>
                    <a:lnTo>
                      <a:pt x="166" y="1215"/>
                    </a:lnTo>
                    <a:lnTo>
                      <a:pt x="169" y="1170"/>
                    </a:lnTo>
                    <a:lnTo>
                      <a:pt x="0" y="1085"/>
                    </a:lnTo>
                    <a:lnTo>
                      <a:pt x="7" y="1043"/>
                    </a:lnTo>
                    <a:lnTo>
                      <a:pt x="15" y="1000"/>
                    </a:lnTo>
                    <a:lnTo>
                      <a:pt x="203" y="978"/>
                    </a:lnTo>
                    <a:lnTo>
                      <a:pt x="203" y="978"/>
                    </a:lnTo>
                    <a:lnTo>
                      <a:pt x="216" y="934"/>
                    </a:lnTo>
                    <a:lnTo>
                      <a:pt x="230" y="890"/>
                    </a:lnTo>
                    <a:lnTo>
                      <a:pt x="247" y="847"/>
                    </a:lnTo>
                    <a:lnTo>
                      <a:pt x="266" y="805"/>
                    </a:lnTo>
                    <a:lnTo>
                      <a:pt x="136" y="668"/>
                    </a:lnTo>
                    <a:lnTo>
                      <a:pt x="157" y="630"/>
                    </a:lnTo>
                    <a:lnTo>
                      <a:pt x="179" y="594"/>
                    </a:lnTo>
                    <a:lnTo>
                      <a:pt x="363" y="636"/>
                    </a:lnTo>
                    <a:lnTo>
                      <a:pt x="363" y="636"/>
                    </a:lnTo>
                    <a:lnTo>
                      <a:pt x="390" y="599"/>
                    </a:lnTo>
                    <a:lnTo>
                      <a:pt x="419" y="564"/>
                    </a:lnTo>
                    <a:lnTo>
                      <a:pt x="449" y="529"/>
                    </a:lnTo>
                    <a:lnTo>
                      <a:pt x="481" y="496"/>
                    </a:lnTo>
                    <a:lnTo>
                      <a:pt x="406" y="322"/>
                    </a:lnTo>
                    <a:lnTo>
                      <a:pt x="439" y="295"/>
                    </a:lnTo>
                    <a:lnTo>
                      <a:pt x="473" y="267"/>
                    </a:lnTo>
                    <a:lnTo>
                      <a:pt x="631" y="371"/>
                    </a:lnTo>
                    <a:lnTo>
                      <a:pt x="631" y="371"/>
                    </a:lnTo>
                    <a:lnTo>
                      <a:pt x="669" y="345"/>
                    </a:lnTo>
                    <a:lnTo>
                      <a:pt x="708" y="321"/>
                    </a:lnTo>
                    <a:lnTo>
                      <a:pt x="747" y="300"/>
                    </a:lnTo>
                    <a:lnTo>
                      <a:pt x="789" y="280"/>
                    </a:lnTo>
                    <a:lnTo>
                      <a:pt x="778" y="91"/>
                    </a:lnTo>
                    <a:lnTo>
                      <a:pt x="819" y="76"/>
                    </a:lnTo>
                    <a:lnTo>
                      <a:pt x="859" y="61"/>
                    </a:lnTo>
                    <a:lnTo>
                      <a:pt x="972" y="212"/>
                    </a:lnTo>
                    <a:lnTo>
                      <a:pt x="972" y="212"/>
                    </a:lnTo>
                    <a:lnTo>
                      <a:pt x="1016" y="201"/>
                    </a:lnTo>
                    <a:lnTo>
                      <a:pt x="1061" y="193"/>
                    </a:lnTo>
                    <a:lnTo>
                      <a:pt x="1106" y="186"/>
                    </a:lnTo>
                    <a:lnTo>
                      <a:pt x="1153" y="181"/>
                    </a:lnTo>
                    <a:lnTo>
                      <a:pt x="1208" y="0"/>
                    </a:lnTo>
                    <a:lnTo>
                      <a:pt x="1250" y="0"/>
                    </a:lnTo>
                    <a:lnTo>
                      <a:pt x="1293" y="0"/>
                    </a:lnTo>
                    <a:lnTo>
                      <a:pt x="1348" y="181"/>
                    </a:lnTo>
                    <a:lnTo>
                      <a:pt x="1348" y="181"/>
                    </a:lnTo>
                    <a:close/>
                    <a:moveTo>
                      <a:pt x="1250" y="830"/>
                    </a:moveTo>
                    <a:lnTo>
                      <a:pt x="1250" y="830"/>
                    </a:lnTo>
                    <a:lnTo>
                      <a:pt x="1273" y="831"/>
                    </a:lnTo>
                    <a:lnTo>
                      <a:pt x="1294" y="833"/>
                    </a:lnTo>
                    <a:lnTo>
                      <a:pt x="1316" y="835"/>
                    </a:lnTo>
                    <a:lnTo>
                      <a:pt x="1337" y="840"/>
                    </a:lnTo>
                    <a:lnTo>
                      <a:pt x="1359" y="844"/>
                    </a:lnTo>
                    <a:lnTo>
                      <a:pt x="1379" y="850"/>
                    </a:lnTo>
                    <a:lnTo>
                      <a:pt x="1399" y="856"/>
                    </a:lnTo>
                    <a:lnTo>
                      <a:pt x="1418" y="865"/>
                    </a:lnTo>
                    <a:lnTo>
                      <a:pt x="1437" y="873"/>
                    </a:lnTo>
                    <a:lnTo>
                      <a:pt x="1456" y="882"/>
                    </a:lnTo>
                    <a:lnTo>
                      <a:pt x="1474" y="893"/>
                    </a:lnTo>
                    <a:lnTo>
                      <a:pt x="1492" y="904"/>
                    </a:lnTo>
                    <a:lnTo>
                      <a:pt x="1508" y="916"/>
                    </a:lnTo>
                    <a:lnTo>
                      <a:pt x="1525" y="929"/>
                    </a:lnTo>
                    <a:lnTo>
                      <a:pt x="1541" y="942"/>
                    </a:lnTo>
                    <a:lnTo>
                      <a:pt x="1555" y="956"/>
                    </a:lnTo>
                    <a:lnTo>
                      <a:pt x="1569" y="972"/>
                    </a:lnTo>
                    <a:lnTo>
                      <a:pt x="1583" y="987"/>
                    </a:lnTo>
                    <a:lnTo>
                      <a:pt x="1597" y="1004"/>
                    </a:lnTo>
                    <a:lnTo>
                      <a:pt x="1608" y="1020"/>
                    </a:lnTo>
                    <a:lnTo>
                      <a:pt x="1619" y="1038"/>
                    </a:lnTo>
                    <a:lnTo>
                      <a:pt x="1630" y="1056"/>
                    </a:lnTo>
                    <a:lnTo>
                      <a:pt x="1639" y="1075"/>
                    </a:lnTo>
                    <a:lnTo>
                      <a:pt x="1648" y="1094"/>
                    </a:lnTo>
                    <a:lnTo>
                      <a:pt x="1656" y="1113"/>
                    </a:lnTo>
                    <a:lnTo>
                      <a:pt x="1662" y="1133"/>
                    </a:lnTo>
                    <a:lnTo>
                      <a:pt x="1668" y="1154"/>
                    </a:lnTo>
                    <a:lnTo>
                      <a:pt x="1673" y="1175"/>
                    </a:lnTo>
                    <a:lnTo>
                      <a:pt x="1676" y="1196"/>
                    </a:lnTo>
                    <a:lnTo>
                      <a:pt x="1680" y="1218"/>
                    </a:lnTo>
                    <a:lnTo>
                      <a:pt x="1681" y="1239"/>
                    </a:lnTo>
                    <a:lnTo>
                      <a:pt x="1682" y="1262"/>
                    </a:lnTo>
                    <a:lnTo>
                      <a:pt x="1682" y="1262"/>
                    </a:lnTo>
                    <a:lnTo>
                      <a:pt x="1681" y="1284"/>
                    </a:lnTo>
                    <a:lnTo>
                      <a:pt x="1680" y="1306"/>
                    </a:lnTo>
                    <a:lnTo>
                      <a:pt x="1676" y="1327"/>
                    </a:lnTo>
                    <a:lnTo>
                      <a:pt x="1673" y="1349"/>
                    </a:lnTo>
                    <a:lnTo>
                      <a:pt x="1668" y="1369"/>
                    </a:lnTo>
                    <a:lnTo>
                      <a:pt x="1662" y="1390"/>
                    </a:lnTo>
                    <a:lnTo>
                      <a:pt x="1656" y="1410"/>
                    </a:lnTo>
                    <a:lnTo>
                      <a:pt x="1648" y="1429"/>
                    </a:lnTo>
                    <a:lnTo>
                      <a:pt x="1639" y="1448"/>
                    </a:lnTo>
                    <a:lnTo>
                      <a:pt x="1630" y="1467"/>
                    </a:lnTo>
                    <a:lnTo>
                      <a:pt x="1619" y="1485"/>
                    </a:lnTo>
                    <a:lnTo>
                      <a:pt x="1608" y="1503"/>
                    </a:lnTo>
                    <a:lnTo>
                      <a:pt x="1597" y="1520"/>
                    </a:lnTo>
                    <a:lnTo>
                      <a:pt x="1583" y="1536"/>
                    </a:lnTo>
                    <a:lnTo>
                      <a:pt x="1569" y="1552"/>
                    </a:lnTo>
                    <a:lnTo>
                      <a:pt x="1555" y="1566"/>
                    </a:lnTo>
                    <a:lnTo>
                      <a:pt x="1541" y="1580"/>
                    </a:lnTo>
                    <a:lnTo>
                      <a:pt x="1525" y="1595"/>
                    </a:lnTo>
                    <a:lnTo>
                      <a:pt x="1508" y="1607"/>
                    </a:lnTo>
                    <a:lnTo>
                      <a:pt x="1492" y="1620"/>
                    </a:lnTo>
                    <a:lnTo>
                      <a:pt x="1474" y="1630"/>
                    </a:lnTo>
                    <a:lnTo>
                      <a:pt x="1456" y="1641"/>
                    </a:lnTo>
                    <a:lnTo>
                      <a:pt x="1437" y="1651"/>
                    </a:lnTo>
                    <a:lnTo>
                      <a:pt x="1418" y="1659"/>
                    </a:lnTo>
                    <a:lnTo>
                      <a:pt x="1399" y="1666"/>
                    </a:lnTo>
                    <a:lnTo>
                      <a:pt x="1379" y="1673"/>
                    </a:lnTo>
                    <a:lnTo>
                      <a:pt x="1359" y="1679"/>
                    </a:lnTo>
                    <a:lnTo>
                      <a:pt x="1337" y="1684"/>
                    </a:lnTo>
                    <a:lnTo>
                      <a:pt x="1316" y="1687"/>
                    </a:lnTo>
                    <a:lnTo>
                      <a:pt x="1294" y="1691"/>
                    </a:lnTo>
                    <a:lnTo>
                      <a:pt x="1273" y="1692"/>
                    </a:lnTo>
                    <a:lnTo>
                      <a:pt x="1250" y="1692"/>
                    </a:lnTo>
                    <a:lnTo>
                      <a:pt x="1250" y="1692"/>
                    </a:lnTo>
                    <a:lnTo>
                      <a:pt x="1228" y="1692"/>
                    </a:lnTo>
                    <a:lnTo>
                      <a:pt x="1206" y="1691"/>
                    </a:lnTo>
                    <a:lnTo>
                      <a:pt x="1185" y="1687"/>
                    </a:lnTo>
                    <a:lnTo>
                      <a:pt x="1164" y="1684"/>
                    </a:lnTo>
                    <a:lnTo>
                      <a:pt x="1142" y="1679"/>
                    </a:lnTo>
                    <a:lnTo>
                      <a:pt x="1122" y="1673"/>
                    </a:lnTo>
                    <a:lnTo>
                      <a:pt x="1102" y="1666"/>
                    </a:lnTo>
                    <a:lnTo>
                      <a:pt x="1083" y="1659"/>
                    </a:lnTo>
                    <a:lnTo>
                      <a:pt x="1064" y="1651"/>
                    </a:lnTo>
                    <a:lnTo>
                      <a:pt x="1045" y="1641"/>
                    </a:lnTo>
                    <a:lnTo>
                      <a:pt x="1027" y="1630"/>
                    </a:lnTo>
                    <a:lnTo>
                      <a:pt x="1009" y="1620"/>
                    </a:lnTo>
                    <a:lnTo>
                      <a:pt x="992" y="1607"/>
                    </a:lnTo>
                    <a:lnTo>
                      <a:pt x="976" y="1595"/>
                    </a:lnTo>
                    <a:lnTo>
                      <a:pt x="960" y="1580"/>
                    </a:lnTo>
                    <a:lnTo>
                      <a:pt x="946" y="1566"/>
                    </a:lnTo>
                    <a:lnTo>
                      <a:pt x="932" y="1552"/>
                    </a:lnTo>
                    <a:lnTo>
                      <a:pt x="917" y="1536"/>
                    </a:lnTo>
                    <a:lnTo>
                      <a:pt x="904" y="1520"/>
                    </a:lnTo>
                    <a:lnTo>
                      <a:pt x="892" y="1503"/>
                    </a:lnTo>
                    <a:lnTo>
                      <a:pt x="882" y="1485"/>
                    </a:lnTo>
                    <a:lnTo>
                      <a:pt x="871" y="1467"/>
                    </a:lnTo>
                    <a:lnTo>
                      <a:pt x="861" y="1448"/>
                    </a:lnTo>
                    <a:lnTo>
                      <a:pt x="853" y="1429"/>
                    </a:lnTo>
                    <a:lnTo>
                      <a:pt x="845" y="1410"/>
                    </a:lnTo>
                    <a:lnTo>
                      <a:pt x="839" y="1390"/>
                    </a:lnTo>
                    <a:lnTo>
                      <a:pt x="833" y="1369"/>
                    </a:lnTo>
                    <a:lnTo>
                      <a:pt x="828" y="1349"/>
                    </a:lnTo>
                    <a:lnTo>
                      <a:pt x="825" y="1327"/>
                    </a:lnTo>
                    <a:lnTo>
                      <a:pt x="821" y="1306"/>
                    </a:lnTo>
                    <a:lnTo>
                      <a:pt x="820" y="1284"/>
                    </a:lnTo>
                    <a:lnTo>
                      <a:pt x="819" y="1262"/>
                    </a:lnTo>
                    <a:lnTo>
                      <a:pt x="819" y="1262"/>
                    </a:lnTo>
                    <a:lnTo>
                      <a:pt x="820" y="1239"/>
                    </a:lnTo>
                    <a:lnTo>
                      <a:pt x="821" y="1218"/>
                    </a:lnTo>
                    <a:lnTo>
                      <a:pt x="825" y="1196"/>
                    </a:lnTo>
                    <a:lnTo>
                      <a:pt x="828" y="1175"/>
                    </a:lnTo>
                    <a:lnTo>
                      <a:pt x="833" y="1154"/>
                    </a:lnTo>
                    <a:lnTo>
                      <a:pt x="839" y="1133"/>
                    </a:lnTo>
                    <a:lnTo>
                      <a:pt x="845" y="1113"/>
                    </a:lnTo>
                    <a:lnTo>
                      <a:pt x="853" y="1094"/>
                    </a:lnTo>
                    <a:lnTo>
                      <a:pt x="861" y="1075"/>
                    </a:lnTo>
                    <a:lnTo>
                      <a:pt x="871" y="1056"/>
                    </a:lnTo>
                    <a:lnTo>
                      <a:pt x="882" y="1038"/>
                    </a:lnTo>
                    <a:lnTo>
                      <a:pt x="892" y="1020"/>
                    </a:lnTo>
                    <a:lnTo>
                      <a:pt x="904" y="1004"/>
                    </a:lnTo>
                    <a:lnTo>
                      <a:pt x="917" y="987"/>
                    </a:lnTo>
                    <a:lnTo>
                      <a:pt x="932" y="972"/>
                    </a:lnTo>
                    <a:lnTo>
                      <a:pt x="946" y="956"/>
                    </a:lnTo>
                    <a:lnTo>
                      <a:pt x="960" y="942"/>
                    </a:lnTo>
                    <a:lnTo>
                      <a:pt x="976" y="929"/>
                    </a:lnTo>
                    <a:lnTo>
                      <a:pt x="992" y="916"/>
                    </a:lnTo>
                    <a:lnTo>
                      <a:pt x="1009" y="904"/>
                    </a:lnTo>
                    <a:lnTo>
                      <a:pt x="1027" y="893"/>
                    </a:lnTo>
                    <a:lnTo>
                      <a:pt x="1045" y="882"/>
                    </a:lnTo>
                    <a:lnTo>
                      <a:pt x="1064" y="873"/>
                    </a:lnTo>
                    <a:lnTo>
                      <a:pt x="1083" y="865"/>
                    </a:lnTo>
                    <a:lnTo>
                      <a:pt x="1102" y="856"/>
                    </a:lnTo>
                    <a:lnTo>
                      <a:pt x="1122" y="850"/>
                    </a:lnTo>
                    <a:lnTo>
                      <a:pt x="1142" y="844"/>
                    </a:lnTo>
                    <a:lnTo>
                      <a:pt x="1164" y="840"/>
                    </a:lnTo>
                    <a:lnTo>
                      <a:pt x="1185" y="835"/>
                    </a:lnTo>
                    <a:lnTo>
                      <a:pt x="1206" y="833"/>
                    </a:lnTo>
                    <a:lnTo>
                      <a:pt x="1228" y="831"/>
                    </a:lnTo>
                    <a:lnTo>
                      <a:pt x="1250" y="830"/>
                    </a:lnTo>
                    <a:lnTo>
                      <a:pt x="1250" y="83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-25400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: Shape 12">
                <a:extLst>
                  <a:ext uri="{FF2B5EF4-FFF2-40B4-BE49-F238E27FC236}">
                    <a16:creationId xmlns:a16="http://schemas.microsoft.com/office/drawing/2014/main" id="{F68ABC2A-5DF0-13EB-36F0-37FDB178D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793" y="3952875"/>
                <a:ext cx="1503363" cy="1501775"/>
              </a:xfrm>
              <a:custGeom>
                <a:avLst/>
                <a:gdLst>
                  <a:gd name="T0" fmla="*/ 1090 w 1893"/>
                  <a:gd name="T1" fmla="*/ 11 h 1892"/>
                  <a:gd name="T2" fmla="*/ 1315 w 1893"/>
                  <a:gd name="T3" fmla="*/ 75 h 1892"/>
                  <a:gd name="T4" fmla="*/ 1513 w 1893"/>
                  <a:gd name="T5" fmla="*/ 188 h 1892"/>
                  <a:gd name="T6" fmla="*/ 1677 w 1893"/>
                  <a:gd name="T7" fmla="*/ 345 h 1892"/>
                  <a:gd name="T8" fmla="*/ 1799 w 1893"/>
                  <a:gd name="T9" fmla="*/ 537 h 1892"/>
                  <a:gd name="T10" fmla="*/ 1873 w 1893"/>
                  <a:gd name="T11" fmla="*/ 757 h 1892"/>
                  <a:gd name="T12" fmla="*/ 1893 w 1893"/>
                  <a:gd name="T13" fmla="*/ 947 h 1892"/>
                  <a:gd name="T14" fmla="*/ 1863 w 1893"/>
                  <a:gd name="T15" fmla="*/ 1183 h 1892"/>
                  <a:gd name="T16" fmla="*/ 1779 w 1893"/>
                  <a:gd name="T17" fmla="*/ 1397 h 1892"/>
                  <a:gd name="T18" fmla="*/ 1647 w 1893"/>
                  <a:gd name="T19" fmla="*/ 1583 h 1892"/>
                  <a:gd name="T20" fmla="*/ 1476 w 1893"/>
                  <a:gd name="T21" fmla="*/ 1730 h 1892"/>
                  <a:gd name="T22" fmla="*/ 1272 w 1893"/>
                  <a:gd name="T23" fmla="*/ 1835 h 1892"/>
                  <a:gd name="T24" fmla="*/ 1043 w 1893"/>
                  <a:gd name="T25" fmla="*/ 1887 h 1892"/>
                  <a:gd name="T26" fmla="*/ 850 w 1893"/>
                  <a:gd name="T27" fmla="*/ 1887 h 1892"/>
                  <a:gd name="T28" fmla="*/ 620 w 1893"/>
                  <a:gd name="T29" fmla="*/ 1835 h 1892"/>
                  <a:gd name="T30" fmla="*/ 417 w 1893"/>
                  <a:gd name="T31" fmla="*/ 1730 h 1892"/>
                  <a:gd name="T32" fmla="*/ 246 w 1893"/>
                  <a:gd name="T33" fmla="*/ 1583 h 1892"/>
                  <a:gd name="T34" fmla="*/ 115 w 1893"/>
                  <a:gd name="T35" fmla="*/ 1397 h 1892"/>
                  <a:gd name="T36" fmla="*/ 31 w 1893"/>
                  <a:gd name="T37" fmla="*/ 1183 h 1892"/>
                  <a:gd name="T38" fmla="*/ 0 w 1893"/>
                  <a:gd name="T39" fmla="*/ 947 h 1892"/>
                  <a:gd name="T40" fmla="*/ 20 w 1893"/>
                  <a:gd name="T41" fmla="*/ 757 h 1892"/>
                  <a:gd name="T42" fmla="*/ 94 w 1893"/>
                  <a:gd name="T43" fmla="*/ 537 h 1892"/>
                  <a:gd name="T44" fmla="*/ 216 w 1893"/>
                  <a:gd name="T45" fmla="*/ 345 h 1892"/>
                  <a:gd name="T46" fmla="*/ 380 w 1893"/>
                  <a:gd name="T47" fmla="*/ 188 h 1892"/>
                  <a:gd name="T48" fmla="*/ 578 w 1893"/>
                  <a:gd name="T49" fmla="*/ 75 h 1892"/>
                  <a:gd name="T50" fmla="*/ 802 w 1893"/>
                  <a:gd name="T51" fmla="*/ 11 h 1892"/>
                  <a:gd name="T52" fmla="*/ 946 w 1893"/>
                  <a:gd name="T53" fmla="*/ 31 h 1892"/>
                  <a:gd name="T54" fmla="*/ 1131 w 1893"/>
                  <a:gd name="T55" fmla="*/ 50 h 1892"/>
                  <a:gd name="T56" fmla="*/ 1344 w 1893"/>
                  <a:gd name="T57" fmla="*/ 122 h 1892"/>
                  <a:gd name="T58" fmla="*/ 1529 w 1893"/>
                  <a:gd name="T59" fmla="*/ 240 h 1892"/>
                  <a:gd name="T60" fmla="*/ 1680 w 1893"/>
                  <a:gd name="T61" fmla="*/ 399 h 1892"/>
                  <a:gd name="T62" fmla="*/ 1790 w 1893"/>
                  <a:gd name="T63" fmla="*/ 590 h 1892"/>
                  <a:gd name="T64" fmla="*/ 1852 w 1893"/>
                  <a:gd name="T65" fmla="*/ 808 h 1892"/>
                  <a:gd name="T66" fmla="*/ 1861 w 1893"/>
                  <a:gd name="T67" fmla="*/ 993 h 1892"/>
                  <a:gd name="T68" fmla="*/ 1821 w 1893"/>
                  <a:gd name="T69" fmla="*/ 1219 h 1892"/>
                  <a:gd name="T70" fmla="*/ 1729 w 1893"/>
                  <a:gd name="T71" fmla="*/ 1421 h 1892"/>
                  <a:gd name="T72" fmla="*/ 1593 w 1893"/>
                  <a:gd name="T73" fmla="*/ 1594 h 1892"/>
                  <a:gd name="T74" fmla="*/ 1421 w 1893"/>
                  <a:gd name="T75" fmla="*/ 1729 h 1892"/>
                  <a:gd name="T76" fmla="*/ 1219 w 1893"/>
                  <a:gd name="T77" fmla="*/ 1821 h 1892"/>
                  <a:gd name="T78" fmla="*/ 994 w 1893"/>
                  <a:gd name="T79" fmla="*/ 1860 h 1892"/>
                  <a:gd name="T80" fmla="*/ 807 w 1893"/>
                  <a:gd name="T81" fmla="*/ 1852 h 1892"/>
                  <a:gd name="T82" fmla="*/ 590 w 1893"/>
                  <a:gd name="T83" fmla="*/ 1790 h 1892"/>
                  <a:gd name="T84" fmla="*/ 399 w 1893"/>
                  <a:gd name="T85" fmla="*/ 1680 h 1892"/>
                  <a:gd name="T86" fmla="*/ 240 w 1893"/>
                  <a:gd name="T87" fmla="*/ 1528 h 1892"/>
                  <a:gd name="T88" fmla="*/ 121 w 1893"/>
                  <a:gd name="T89" fmla="*/ 1344 h 1892"/>
                  <a:gd name="T90" fmla="*/ 50 w 1893"/>
                  <a:gd name="T91" fmla="*/ 1131 h 1892"/>
                  <a:gd name="T92" fmla="*/ 31 w 1893"/>
                  <a:gd name="T93" fmla="*/ 947 h 1892"/>
                  <a:gd name="T94" fmla="*/ 60 w 1893"/>
                  <a:gd name="T95" fmla="*/ 718 h 1892"/>
                  <a:gd name="T96" fmla="*/ 141 w 1893"/>
                  <a:gd name="T97" fmla="*/ 510 h 1892"/>
                  <a:gd name="T98" fmla="*/ 268 w 1893"/>
                  <a:gd name="T99" fmla="*/ 331 h 1892"/>
                  <a:gd name="T100" fmla="*/ 435 w 1893"/>
                  <a:gd name="T101" fmla="*/ 188 h 1892"/>
                  <a:gd name="T102" fmla="*/ 631 w 1893"/>
                  <a:gd name="T103" fmla="*/ 87 h 1892"/>
                  <a:gd name="T104" fmla="*/ 852 w 1893"/>
                  <a:gd name="T105" fmla="*/ 3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93" h="1892">
                    <a:moveTo>
                      <a:pt x="946" y="0"/>
                    </a:moveTo>
                    <a:lnTo>
                      <a:pt x="946" y="0"/>
                    </a:lnTo>
                    <a:lnTo>
                      <a:pt x="995" y="1"/>
                    </a:lnTo>
                    <a:lnTo>
                      <a:pt x="1043" y="5"/>
                    </a:lnTo>
                    <a:lnTo>
                      <a:pt x="1090" y="11"/>
                    </a:lnTo>
                    <a:lnTo>
                      <a:pt x="1137" y="19"/>
                    </a:lnTo>
                    <a:lnTo>
                      <a:pt x="1183" y="30"/>
                    </a:lnTo>
                    <a:lnTo>
                      <a:pt x="1228" y="43"/>
                    </a:lnTo>
                    <a:lnTo>
                      <a:pt x="1272" y="59"/>
                    </a:lnTo>
                    <a:lnTo>
                      <a:pt x="1315" y="75"/>
                    </a:lnTo>
                    <a:lnTo>
                      <a:pt x="1357" y="94"/>
                    </a:lnTo>
                    <a:lnTo>
                      <a:pt x="1397" y="114"/>
                    </a:lnTo>
                    <a:lnTo>
                      <a:pt x="1438" y="137"/>
                    </a:lnTo>
                    <a:lnTo>
                      <a:pt x="1476" y="162"/>
                    </a:lnTo>
                    <a:lnTo>
                      <a:pt x="1513" y="188"/>
                    </a:lnTo>
                    <a:lnTo>
                      <a:pt x="1548" y="217"/>
                    </a:lnTo>
                    <a:lnTo>
                      <a:pt x="1583" y="246"/>
                    </a:lnTo>
                    <a:lnTo>
                      <a:pt x="1616" y="277"/>
                    </a:lnTo>
                    <a:lnTo>
                      <a:pt x="1647" y="311"/>
                    </a:lnTo>
                    <a:lnTo>
                      <a:pt x="1677" y="345"/>
                    </a:lnTo>
                    <a:lnTo>
                      <a:pt x="1705" y="381"/>
                    </a:lnTo>
                    <a:lnTo>
                      <a:pt x="1731" y="418"/>
                    </a:lnTo>
                    <a:lnTo>
                      <a:pt x="1755" y="456"/>
                    </a:lnTo>
                    <a:lnTo>
                      <a:pt x="1779" y="496"/>
                    </a:lnTo>
                    <a:lnTo>
                      <a:pt x="1799" y="537"/>
                    </a:lnTo>
                    <a:lnTo>
                      <a:pt x="1818" y="578"/>
                    </a:lnTo>
                    <a:lnTo>
                      <a:pt x="1835" y="621"/>
                    </a:lnTo>
                    <a:lnTo>
                      <a:pt x="1850" y="665"/>
                    </a:lnTo>
                    <a:lnTo>
                      <a:pt x="1863" y="710"/>
                    </a:lnTo>
                    <a:lnTo>
                      <a:pt x="1873" y="757"/>
                    </a:lnTo>
                    <a:lnTo>
                      <a:pt x="1881" y="803"/>
                    </a:lnTo>
                    <a:lnTo>
                      <a:pt x="1887" y="850"/>
                    </a:lnTo>
                    <a:lnTo>
                      <a:pt x="1892" y="898"/>
                    </a:lnTo>
                    <a:lnTo>
                      <a:pt x="1893" y="947"/>
                    </a:lnTo>
                    <a:lnTo>
                      <a:pt x="1893" y="947"/>
                    </a:lnTo>
                    <a:lnTo>
                      <a:pt x="1892" y="996"/>
                    </a:lnTo>
                    <a:lnTo>
                      <a:pt x="1887" y="1043"/>
                    </a:lnTo>
                    <a:lnTo>
                      <a:pt x="1881" y="1091"/>
                    </a:lnTo>
                    <a:lnTo>
                      <a:pt x="1873" y="1137"/>
                    </a:lnTo>
                    <a:lnTo>
                      <a:pt x="1863" y="1183"/>
                    </a:lnTo>
                    <a:lnTo>
                      <a:pt x="1850" y="1227"/>
                    </a:lnTo>
                    <a:lnTo>
                      <a:pt x="1835" y="1271"/>
                    </a:lnTo>
                    <a:lnTo>
                      <a:pt x="1818" y="1314"/>
                    </a:lnTo>
                    <a:lnTo>
                      <a:pt x="1799" y="1357"/>
                    </a:lnTo>
                    <a:lnTo>
                      <a:pt x="1779" y="1397"/>
                    </a:lnTo>
                    <a:lnTo>
                      <a:pt x="1755" y="1437"/>
                    </a:lnTo>
                    <a:lnTo>
                      <a:pt x="1731" y="1476"/>
                    </a:lnTo>
                    <a:lnTo>
                      <a:pt x="1705" y="1513"/>
                    </a:lnTo>
                    <a:lnTo>
                      <a:pt x="1677" y="1548"/>
                    </a:lnTo>
                    <a:lnTo>
                      <a:pt x="1647" y="1583"/>
                    </a:lnTo>
                    <a:lnTo>
                      <a:pt x="1616" y="1615"/>
                    </a:lnTo>
                    <a:lnTo>
                      <a:pt x="1583" y="1647"/>
                    </a:lnTo>
                    <a:lnTo>
                      <a:pt x="1548" y="1677"/>
                    </a:lnTo>
                    <a:lnTo>
                      <a:pt x="1513" y="1704"/>
                    </a:lnTo>
                    <a:lnTo>
                      <a:pt x="1476" y="1730"/>
                    </a:lnTo>
                    <a:lnTo>
                      <a:pt x="1438" y="1755"/>
                    </a:lnTo>
                    <a:lnTo>
                      <a:pt x="1397" y="1778"/>
                    </a:lnTo>
                    <a:lnTo>
                      <a:pt x="1357" y="1799"/>
                    </a:lnTo>
                    <a:lnTo>
                      <a:pt x="1315" y="1818"/>
                    </a:lnTo>
                    <a:lnTo>
                      <a:pt x="1272" y="1835"/>
                    </a:lnTo>
                    <a:lnTo>
                      <a:pt x="1228" y="1850"/>
                    </a:lnTo>
                    <a:lnTo>
                      <a:pt x="1183" y="1862"/>
                    </a:lnTo>
                    <a:lnTo>
                      <a:pt x="1137" y="1873"/>
                    </a:lnTo>
                    <a:lnTo>
                      <a:pt x="1090" y="1881"/>
                    </a:lnTo>
                    <a:lnTo>
                      <a:pt x="1043" y="1887"/>
                    </a:lnTo>
                    <a:lnTo>
                      <a:pt x="995" y="1891"/>
                    </a:lnTo>
                    <a:lnTo>
                      <a:pt x="946" y="1892"/>
                    </a:lnTo>
                    <a:lnTo>
                      <a:pt x="946" y="1892"/>
                    </a:lnTo>
                    <a:lnTo>
                      <a:pt x="898" y="1891"/>
                    </a:lnTo>
                    <a:lnTo>
                      <a:pt x="850" y="1887"/>
                    </a:lnTo>
                    <a:lnTo>
                      <a:pt x="802" y="1881"/>
                    </a:lnTo>
                    <a:lnTo>
                      <a:pt x="756" y="1873"/>
                    </a:lnTo>
                    <a:lnTo>
                      <a:pt x="710" y="1862"/>
                    </a:lnTo>
                    <a:lnTo>
                      <a:pt x="665" y="1850"/>
                    </a:lnTo>
                    <a:lnTo>
                      <a:pt x="620" y="1835"/>
                    </a:lnTo>
                    <a:lnTo>
                      <a:pt x="578" y="1818"/>
                    </a:lnTo>
                    <a:lnTo>
                      <a:pt x="536" y="1799"/>
                    </a:lnTo>
                    <a:lnTo>
                      <a:pt x="496" y="1778"/>
                    </a:lnTo>
                    <a:lnTo>
                      <a:pt x="456" y="1755"/>
                    </a:lnTo>
                    <a:lnTo>
                      <a:pt x="417" y="1730"/>
                    </a:lnTo>
                    <a:lnTo>
                      <a:pt x="380" y="1704"/>
                    </a:lnTo>
                    <a:lnTo>
                      <a:pt x="345" y="1677"/>
                    </a:lnTo>
                    <a:lnTo>
                      <a:pt x="310" y="1647"/>
                    </a:lnTo>
                    <a:lnTo>
                      <a:pt x="277" y="1615"/>
                    </a:lnTo>
                    <a:lnTo>
                      <a:pt x="246" y="1583"/>
                    </a:lnTo>
                    <a:lnTo>
                      <a:pt x="216" y="1548"/>
                    </a:lnTo>
                    <a:lnTo>
                      <a:pt x="189" y="1513"/>
                    </a:lnTo>
                    <a:lnTo>
                      <a:pt x="161" y="1476"/>
                    </a:lnTo>
                    <a:lnTo>
                      <a:pt x="138" y="1437"/>
                    </a:lnTo>
                    <a:lnTo>
                      <a:pt x="115" y="1397"/>
                    </a:lnTo>
                    <a:lnTo>
                      <a:pt x="94" y="1357"/>
                    </a:lnTo>
                    <a:lnTo>
                      <a:pt x="75" y="1314"/>
                    </a:lnTo>
                    <a:lnTo>
                      <a:pt x="58" y="1271"/>
                    </a:lnTo>
                    <a:lnTo>
                      <a:pt x="42" y="1227"/>
                    </a:lnTo>
                    <a:lnTo>
                      <a:pt x="31" y="1183"/>
                    </a:lnTo>
                    <a:lnTo>
                      <a:pt x="20" y="1137"/>
                    </a:lnTo>
                    <a:lnTo>
                      <a:pt x="12" y="1091"/>
                    </a:lnTo>
                    <a:lnTo>
                      <a:pt x="6" y="1043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2" y="803"/>
                    </a:lnTo>
                    <a:lnTo>
                      <a:pt x="20" y="757"/>
                    </a:lnTo>
                    <a:lnTo>
                      <a:pt x="31" y="710"/>
                    </a:lnTo>
                    <a:lnTo>
                      <a:pt x="42" y="665"/>
                    </a:lnTo>
                    <a:lnTo>
                      <a:pt x="58" y="621"/>
                    </a:lnTo>
                    <a:lnTo>
                      <a:pt x="75" y="578"/>
                    </a:lnTo>
                    <a:lnTo>
                      <a:pt x="94" y="537"/>
                    </a:lnTo>
                    <a:lnTo>
                      <a:pt x="115" y="496"/>
                    </a:lnTo>
                    <a:lnTo>
                      <a:pt x="138" y="456"/>
                    </a:lnTo>
                    <a:lnTo>
                      <a:pt x="161" y="418"/>
                    </a:lnTo>
                    <a:lnTo>
                      <a:pt x="189" y="381"/>
                    </a:lnTo>
                    <a:lnTo>
                      <a:pt x="216" y="345"/>
                    </a:lnTo>
                    <a:lnTo>
                      <a:pt x="246" y="311"/>
                    </a:lnTo>
                    <a:lnTo>
                      <a:pt x="277" y="277"/>
                    </a:lnTo>
                    <a:lnTo>
                      <a:pt x="310" y="246"/>
                    </a:lnTo>
                    <a:lnTo>
                      <a:pt x="345" y="217"/>
                    </a:lnTo>
                    <a:lnTo>
                      <a:pt x="380" y="188"/>
                    </a:lnTo>
                    <a:lnTo>
                      <a:pt x="417" y="162"/>
                    </a:lnTo>
                    <a:lnTo>
                      <a:pt x="456" y="137"/>
                    </a:lnTo>
                    <a:lnTo>
                      <a:pt x="496" y="114"/>
                    </a:lnTo>
                    <a:lnTo>
                      <a:pt x="536" y="94"/>
                    </a:lnTo>
                    <a:lnTo>
                      <a:pt x="578" y="75"/>
                    </a:lnTo>
                    <a:lnTo>
                      <a:pt x="620" y="59"/>
                    </a:lnTo>
                    <a:lnTo>
                      <a:pt x="665" y="43"/>
                    </a:lnTo>
                    <a:lnTo>
                      <a:pt x="710" y="30"/>
                    </a:lnTo>
                    <a:lnTo>
                      <a:pt x="756" y="19"/>
                    </a:lnTo>
                    <a:lnTo>
                      <a:pt x="802" y="11"/>
                    </a:lnTo>
                    <a:lnTo>
                      <a:pt x="850" y="5"/>
                    </a:lnTo>
                    <a:lnTo>
                      <a:pt x="898" y="1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946" y="31"/>
                    </a:moveTo>
                    <a:lnTo>
                      <a:pt x="946" y="31"/>
                    </a:lnTo>
                    <a:lnTo>
                      <a:pt x="994" y="32"/>
                    </a:lnTo>
                    <a:lnTo>
                      <a:pt x="1040" y="36"/>
                    </a:lnTo>
                    <a:lnTo>
                      <a:pt x="1086" y="42"/>
                    </a:lnTo>
                    <a:lnTo>
                      <a:pt x="1131" y="50"/>
                    </a:lnTo>
                    <a:lnTo>
                      <a:pt x="1175" y="60"/>
                    </a:lnTo>
                    <a:lnTo>
                      <a:pt x="1219" y="73"/>
                    </a:lnTo>
                    <a:lnTo>
                      <a:pt x="1262" y="87"/>
                    </a:lnTo>
                    <a:lnTo>
                      <a:pt x="1303" y="104"/>
                    </a:lnTo>
                    <a:lnTo>
                      <a:pt x="1344" y="122"/>
                    </a:lnTo>
                    <a:lnTo>
                      <a:pt x="1383" y="142"/>
                    </a:lnTo>
                    <a:lnTo>
                      <a:pt x="1421" y="164"/>
                    </a:lnTo>
                    <a:lnTo>
                      <a:pt x="1458" y="188"/>
                    </a:lnTo>
                    <a:lnTo>
                      <a:pt x="1495" y="213"/>
                    </a:lnTo>
                    <a:lnTo>
                      <a:pt x="1529" y="240"/>
                    </a:lnTo>
                    <a:lnTo>
                      <a:pt x="1563" y="269"/>
                    </a:lnTo>
                    <a:lnTo>
                      <a:pt x="1593" y="300"/>
                    </a:lnTo>
                    <a:lnTo>
                      <a:pt x="1624" y="331"/>
                    </a:lnTo>
                    <a:lnTo>
                      <a:pt x="1653" y="364"/>
                    </a:lnTo>
                    <a:lnTo>
                      <a:pt x="1680" y="399"/>
                    </a:lnTo>
                    <a:lnTo>
                      <a:pt x="1705" y="435"/>
                    </a:lnTo>
                    <a:lnTo>
                      <a:pt x="1729" y="472"/>
                    </a:lnTo>
                    <a:lnTo>
                      <a:pt x="1752" y="510"/>
                    </a:lnTo>
                    <a:lnTo>
                      <a:pt x="1772" y="550"/>
                    </a:lnTo>
                    <a:lnTo>
                      <a:pt x="1790" y="590"/>
                    </a:lnTo>
                    <a:lnTo>
                      <a:pt x="1806" y="632"/>
                    </a:lnTo>
                    <a:lnTo>
                      <a:pt x="1821" y="674"/>
                    </a:lnTo>
                    <a:lnTo>
                      <a:pt x="1833" y="718"/>
                    </a:lnTo>
                    <a:lnTo>
                      <a:pt x="1843" y="762"/>
                    </a:lnTo>
                    <a:lnTo>
                      <a:pt x="1852" y="808"/>
                    </a:lnTo>
                    <a:lnTo>
                      <a:pt x="1857" y="853"/>
                    </a:lnTo>
                    <a:lnTo>
                      <a:pt x="1861" y="899"/>
                    </a:lnTo>
                    <a:lnTo>
                      <a:pt x="1862" y="947"/>
                    </a:lnTo>
                    <a:lnTo>
                      <a:pt x="1862" y="947"/>
                    </a:lnTo>
                    <a:lnTo>
                      <a:pt x="1861" y="993"/>
                    </a:lnTo>
                    <a:lnTo>
                      <a:pt x="1857" y="1041"/>
                    </a:lnTo>
                    <a:lnTo>
                      <a:pt x="1852" y="1086"/>
                    </a:lnTo>
                    <a:lnTo>
                      <a:pt x="1843" y="1131"/>
                    </a:lnTo>
                    <a:lnTo>
                      <a:pt x="1833" y="1175"/>
                    </a:lnTo>
                    <a:lnTo>
                      <a:pt x="1821" y="1219"/>
                    </a:lnTo>
                    <a:lnTo>
                      <a:pt x="1806" y="1261"/>
                    </a:lnTo>
                    <a:lnTo>
                      <a:pt x="1790" y="1302"/>
                    </a:lnTo>
                    <a:lnTo>
                      <a:pt x="1772" y="1344"/>
                    </a:lnTo>
                    <a:lnTo>
                      <a:pt x="1752" y="1383"/>
                    </a:lnTo>
                    <a:lnTo>
                      <a:pt x="1729" y="1421"/>
                    </a:lnTo>
                    <a:lnTo>
                      <a:pt x="1705" y="1458"/>
                    </a:lnTo>
                    <a:lnTo>
                      <a:pt x="1680" y="1494"/>
                    </a:lnTo>
                    <a:lnTo>
                      <a:pt x="1653" y="1528"/>
                    </a:lnTo>
                    <a:lnTo>
                      <a:pt x="1624" y="1561"/>
                    </a:lnTo>
                    <a:lnTo>
                      <a:pt x="1593" y="1594"/>
                    </a:lnTo>
                    <a:lnTo>
                      <a:pt x="1563" y="1625"/>
                    </a:lnTo>
                    <a:lnTo>
                      <a:pt x="1529" y="1653"/>
                    </a:lnTo>
                    <a:lnTo>
                      <a:pt x="1495" y="1680"/>
                    </a:lnTo>
                    <a:lnTo>
                      <a:pt x="1458" y="1705"/>
                    </a:lnTo>
                    <a:lnTo>
                      <a:pt x="1421" y="1729"/>
                    </a:lnTo>
                    <a:lnTo>
                      <a:pt x="1383" y="1752"/>
                    </a:lnTo>
                    <a:lnTo>
                      <a:pt x="1344" y="1772"/>
                    </a:lnTo>
                    <a:lnTo>
                      <a:pt x="1303" y="1790"/>
                    </a:lnTo>
                    <a:lnTo>
                      <a:pt x="1262" y="1806"/>
                    </a:lnTo>
                    <a:lnTo>
                      <a:pt x="1219" y="1821"/>
                    </a:lnTo>
                    <a:lnTo>
                      <a:pt x="1175" y="1833"/>
                    </a:lnTo>
                    <a:lnTo>
                      <a:pt x="1131" y="1843"/>
                    </a:lnTo>
                    <a:lnTo>
                      <a:pt x="1086" y="1852"/>
                    </a:lnTo>
                    <a:lnTo>
                      <a:pt x="1040" y="1858"/>
                    </a:lnTo>
                    <a:lnTo>
                      <a:pt x="994" y="1860"/>
                    </a:lnTo>
                    <a:lnTo>
                      <a:pt x="946" y="1861"/>
                    </a:lnTo>
                    <a:lnTo>
                      <a:pt x="946" y="1861"/>
                    </a:lnTo>
                    <a:lnTo>
                      <a:pt x="899" y="1860"/>
                    </a:lnTo>
                    <a:lnTo>
                      <a:pt x="852" y="1858"/>
                    </a:lnTo>
                    <a:lnTo>
                      <a:pt x="807" y="1852"/>
                    </a:lnTo>
                    <a:lnTo>
                      <a:pt x="762" y="1843"/>
                    </a:lnTo>
                    <a:lnTo>
                      <a:pt x="718" y="1833"/>
                    </a:lnTo>
                    <a:lnTo>
                      <a:pt x="674" y="1821"/>
                    </a:lnTo>
                    <a:lnTo>
                      <a:pt x="631" y="1806"/>
                    </a:lnTo>
                    <a:lnTo>
                      <a:pt x="590" y="1790"/>
                    </a:lnTo>
                    <a:lnTo>
                      <a:pt x="549" y="1772"/>
                    </a:lnTo>
                    <a:lnTo>
                      <a:pt x="510" y="1752"/>
                    </a:lnTo>
                    <a:lnTo>
                      <a:pt x="472" y="1729"/>
                    </a:lnTo>
                    <a:lnTo>
                      <a:pt x="435" y="1705"/>
                    </a:lnTo>
                    <a:lnTo>
                      <a:pt x="399" y="1680"/>
                    </a:lnTo>
                    <a:lnTo>
                      <a:pt x="364" y="1653"/>
                    </a:lnTo>
                    <a:lnTo>
                      <a:pt x="331" y="1625"/>
                    </a:lnTo>
                    <a:lnTo>
                      <a:pt x="299" y="1594"/>
                    </a:lnTo>
                    <a:lnTo>
                      <a:pt x="268" y="1561"/>
                    </a:lnTo>
                    <a:lnTo>
                      <a:pt x="240" y="1528"/>
                    </a:lnTo>
                    <a:lnTo>
                      <a:pt x="213" y="1494"/>
                    </a:lnTo>
                    <a:lnTo>
                      <a:pt x="188" y="1458"/>
                    </a:lnTo>
                    <a:lnTo>
                      <a:pt x="164" y="1421"/>
                    </a:lnTo>
                    <a:lnTo>
                      <a:pt x="141" y="1383"/>
                    </a:lnTo>
                    <a:lnTo>
                      <a:pt x="121" y="1344"/>
                    </a:lnTo>
                    <a:lnTo>
                      <a:pt x="103" y="1302"/>
                    </a:lnTo>
                    <a:lnTo>
                      <a:pt x="86" y="1261"/>
                    </a:lnTo>
                    <a:lnTo>
                      <a:pt x="72" y="1219"/>
                    </a:lnTo>
                    <a:lnTo>
                      <a:pt x="60" y="1175"/>
                    </a:lnTo>
                    <a:lnTo>
                      <a:pt x="50" y="1131"/>
                    </a:lnTo>
                    <a:lnTo>
                      <a:pt x="41" y="1086"/>
                    </a:lnTo>
                    <a:lnTo>
                      <a:pt x="35" y="1041"/>
                    </a:lnTo>
                    <a:lnTo>
                      <a:pt x="32" y="993"/>
                    </a:lnTo>
                    <a:lnTo>
                      <a:pt x="31" y="947"/>
                    </a:lnTo>
                    <a:lnTo>
                      <a:pt x="31" y="947"/>
                    </a:lnTo>
                    <a:lnTo>
                      <a:pt x="32" y="899"/>
                    </a:lnTo>
                    <a:lnTo>
                      <a:pt x="35" y="853"/>
                    </a:lnTo>
                    <a:lnTo>
                      <a:pt x="41" y="808"/>
                    </a:lnTo>
                    <a:lnTo>
                      <a:pt x="50" y="762"/>
                    </a:lnTo>
                    <a:lnTo>
                      <a:pt x="60" y="718"/>
                    </a:lnTo>
                    <a:lnTo>
                      <a:pt x="72" y="674"/>
                    </a:lnTo>
                    <a:lnTo>
                      <a:pt x="86" y="632"/>
                    </a:lnTo>
                    <a:lnTo>
                      <a:pt x="103" y="590"/>
                    </a:lnTo>
                    <a:lnTo>
                      <a:pt x="121" y="550"/>
                    </a:lnTo>
                    <a:lnTo>
                      <a:pt x="141" y="510"/>
                    </a:lnTo>
                    <a:lnTo>
                      <a:pt x="164" y="472"/>
                    </a:lnTo>
                    <a:lnTo>
                      <a:pt x="188" y="435"/>
                    </a:lnTo>
                    <a:lnTo>
                      <a:pt x="213" y="399"/>
                    </a:lnTo>
                    <a:lnTo>
                      <a:pt x="240" y="364"/>
                    </a:lnTo>
                    <a:lnTo>
                      <a:pt x="268" y="331"/>
                    </a:lnTo>
                    <a:lnTo>
                      <a:pt x="299" y="300"/>
                    </a:lnTo>
                    <a:lnTo>
                      <a:pt x="331" y="269"/>
                    </a:lnTo>
                    <a:lnTo>
                      <a:pt x="364" y="240"/>
                    </a:lnTo>
                    <a:lnTo>
                      <a:pt x="399" y="213"/>
                    </a:lnTo>
                    <a:lnTo>
                      <a:pt x="435" y="188"/>
                    </a:lnTo>
                    <a:lnTo>
                      <a:pt x="472" y="164"/>
                    </a:lnTo>
                    <a:lnTo>
                      <a:pt x="510" y="142"/>
                    </a:lnTo>
                    <a:lnTo>
                      <a:pt x="549" y="122"/>
                    </a:lnTo>
                    <a:lnTo>
                      <a:pt x="590" y="104"/>
                    </a:lnTo>
                    <a:lnTo>
                      <a:pt x="631" y="87"/>
                    </a:lnTo>
                    <a:lnTo>
                      <a:pt x="674" y="73"/>
                    </a:lnTo>
                    <a:lnTo>
                      <a:pt x="718" y="60"/>
                    </a:lnTo>
                    <a:lnTo>
                      <a:pt x="762" y="50"/>
                    </a:lnTo>
                    <a:lnTo>
                      <a:pt x="807" y="42"/>
                    </a:lnTo>
                    <a:lnTo>
                      <a:pt x="852" y="36"/>
                    </a:lnTo>
                    <a:lnTo>
                      <a:pt x="899" y="32"/>
                    </a:lnTo>
                    <a:lnTo>
                      <a:pt x="946" y="31"/>
                    </a:lnTo>
                    <a:lnTo>
                      <a:pt x="94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" name="Arc 21">
              <a:extLst>
                <a:ext uri="{FF2B5EF4-FFF2-40B4-BE49-F238E27FC236}">
                  <a16:creationId xmlns:a16="http://schemas.microsoft.com/office/drawing/2014/main" id="{C8E02ECE-3F09-A53E-DDD5-7382AAF92BDC}"/>
                </a:ext>
              </a:extLst>
            </p:cNvPr>
            <p:cNvSpPr/>
            <p:nvPr/>
          </p:nvSpPr>
          <p:spPr>
            <a:xfrm>
              <a:off x="3598693" y="2596236"/>
              <a:ext cx="960203" cy="960203"/>
            </a:xfrm>
            <a:prstGeom prst="arc">
              <a:avLst>
                <a:gd name="adj1" fmla="val 12272767"/>
                <a:gd name="adj2" fmla="val 9127939"/>
              </a:avLst>
            </a:prstGeom>
            <a:noFill/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BD99B7-23FE-BC7E-151F-7C7D8A97E1E0}"/>
              </a:ext>
            </a:extLst>
          </p:cNvPr>
          <p:cNvGrpSpPr/>
          <p:nvPr/>
        </p:nvGrpSpPr>
        <p:grpSpPr>
          <a:xfrm>
            <a:off x="4635909" y="1945333"/>
            <a:ext cx="1174501" cy="1174001"/>
            <a:chOff x="4635909" y="1945333"/>
            <a:chExt cx="1174501" cy="1174001"/>
          </a:xfrm>
        </p:grpSpPr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id="{C367443C-D056-053A-4E69-9DB3D412275B}"/>
                </a:ext>
              </a:extLst>
            </p:cNvPr>
            <p:cNvGrpSpPr/>
            <p:nvPr/>
          </p:nvGrpSpPr>
          <p:grpSpPr>
            <a:xfrm>
              <a:off x="4635909" y="1945333"/>
              <a:ext cx="1174501" cy="1174001"/>
              <a:chOff x="6692081" y="3702050"/>
              <a:chExt cx="1984375" cy="2003425"/>
            </a:xfrm>
            <a:solidFill>
              <a:schemeClr val="accent3"/>
            </a:solidFill>
            <a:effectLst/>
          </p:grpSpPr>
          <p:sp>
            <p:nvSpPr>
              <p:cNvPr id="14" name="Freeform: Shape 6">
                <a:extLst>
                  <a:ext uri="{FF2B5EF4-FFF2-40B4-BE49-F238E27FC236}">
                    <a16:creationId xmlns:a16="http://schemas.microsoft.com/office/drawing/2014/main" id="{6971A6AA-BE33-653B-FA57-4C5E36A17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967" y="4357470"/>
                <a:ext cx="692602" cy="690998"/>
              </a:xfrm>
              <a:custGeom>
                <a:avLst/>
                <a:gdLst>
                  <a:gd name="T0" fmla="*/ 497 w 863"/>
                  <a:gd name="T1" fmla="*/ 5 h 862"/>
                  <a:gd name="T2" fmla="*/ 599 w 863"/>
                  <a:gd name="T3" fmla="*/ 35 h 862"/>
                  <a:gd name="T4" fmla="*/ 689 w 863"/>
                  <a:gd name="T5" fmla="*/ 86 h 862"/>
                  <a:gd name="T6" fmla="*/ 764 w 863"/>
                  <a:gd name="T7" fmla="*/ 157 h 862"/>
                  <a:gd name="T8" fmla="*/ 820 w 863"/>
                  <a:gd name="T9" fmla="*/ 245 h 862"/>
                  <a:gd name="T10" fmla="*/ 854 w 863"/>
                  <a:gd name="T11" fmla="*/ 345 h 862"/>
                  <a:gd name="T12" fmla="*/ 863 w 863"/>
                  <a:gd name="T13" fmla="*/ 432 h 862"/>
                  <a:gd name="T14" fmla="*/ 849 w 863"/>
                  <a:gd name="T15" fmla="*/ 539 h 862"/>
                  <a:gd name="T16" fmla="*/ 811 w 863"/>
                  <a:gd name="T17" fmla="*/ 637 h 862"/>
                  <a:gd name="T18" fmla="*/ 750 w 863"/>
                  <a:gd name="T19" fmla="*/ 722 h 862"/>
                  <a:gd name="T20" fmla="*/ 673 w 863"/>
                  <a:gd name="T21" fmla="*/ 790 h 862"/>
                  <a:gd name="T22" fmla="*/ 580 w 863"/>
                  <a:gd name="T23" fmla="*/ 836 h 862"/>
                  <a:gd name="T24" fmla="*/ 475 w 863"/>
                  <a:gd name="T25" fmla="*/ 861 h 862"/>
                  <a:gd name="T26" fmla="*/ 387 w 863"/>
                  <a:gd name="T27" fmla="*/ 861 h 862"/>
                  <a:gd name="T28" fmla="*/ 283 w 863"/>
                  <a:gd name="T29" fmla="*/ 836 h 862"/>
                  <a:gd name="T30" fmla="*/ 190 w 863"/>
                  <a:gd name="T31" fmla="*/ 790 h 862"/>
                  <a:gd name="T32" fmla="*/ 113 w 863"/>
                  <a:gd name="T33" fmla="*/ 722 h 862"/>
                  <a:gd name="T34" fmla="*/ 52 w 863"/>
                  <a:gd name="T35" fmla="*/ 637 h 862"/>
                  <a:gd name="T36" fmla="*/ 14 w 863"/>
                  <a:gd name="T37" fmla="*/ 539 h 862"/>
                  <a:gd name="T38" fmla="*/ 0 w 863"/>
                  <a:gd name="T39" fmla="*/ 432 h 862"/>
                  <a:gd name="T40" fmla="*/ 9 w 863"/>
                  <a:gd name="T41" fmla="*/ 345 h 862"/>
                  <a:gd name="T42" fmla="*/ 42 w 863"/>
                  <a:gd name="T43" fmla="*/ 245 h 862"/>
                  <a:gd name="T44" fmla="*/ 98 w 863"/>
                  <a:gd name="T45" fmla="*/ 157 h 862"/>
                  <a:gd name="T46" fmla="*/ 173 w 863"/>
                  <a:gd name="T47" fmla="*/ 86 h 862"/>
                  <a:gd name="T48" fmla="*/ 264 w 863"/>
                  <a:gd name="T49" fmla="*/ 35 h 862"/>
                  <a:gd name="T50" fmla="*/ 366 w 863"/>
                  <a:gd name="T51" fmla="*/ 5 h 862"/>
                  <a:gd name="T52" fmla="*/ 431 w 863"/>
                  <a:gd name="T53" fmla="*/ 24 h 862"/>
                  <a:gd name="T54" fmla="*/ 513 w 863"/>
                  <a:gd name="T55" fmla="*/ 32 h 862"/>
                  <a:gd name="T56" fmla="*/ 609 w 863"/>
                  <a:gd name="T57" fmla="*/ 64 h 862"/>
                  <a:gd name="T58" fmla="*/ 691 w 863"/>
                  <a:gd name="T59" fmla="*/ 117 h 862"/>
                  <a:gd name="T60" fmla="*/ 758 w 863"/>
                  <a:gd name="T61" fmla="*/ 188 h 862"/>
                  <a:gd name="T62" fmla="*/ 807 w 863"/>
                  <a:gd name="T63" fmla="*/ 272 h 862"/>
                  <a:gd name="T64" fmla="*/ 835 w 863"/>
                  <a:gd name="T65" fmla="*/ 370 h 862"/>
                  <a:gd name="T66" fmla="*/ 838 w 863"/>
                  <a:gd name="T67" fmla="*/ 452 h 862"/>
                  <a:gd name="T68" fmla="*/ 820 w 863"/>
                  <a:gd name="T69" fmla="*/ 553 h 862"/>
                  <a:gd name="T70" fmla="*/ 780 w 863"/>
                  <a:gd name="T71" fmla="*/ 643 h 862"/>
                  <a:gd name="T72" fmla="*/ 719 w 863"/>
                  <a:gd name="T73" fmla="*/ 720 h 862"/>
                  <a:gd name="T74" fmla="*/ 643 w 863"/>
                  <a:gd name="T75" fmla="*/ 780 h 862"/>
                  <a:gd name="T76" fmla="*/ 553 w 863"/>
                  <a:gd name="T77" fmla="*/ 821 h 862"/>
                  <a:gd name="T78" fmla="*/ 453 w 863"/>
                  <a:gd name="T79" fmla="*/ 838 h 862"/>
                  <a:gd name="T80" fmla="*/ 370 w 863"/>
                  <a:gd name="T81" fmla="*/ 835 h 862"/>
                  <a:gd name="T82" fmla="*/ 273 w 863"/>
                  <a:gd name="T83" fmla="*/ 807 h 862"/>
                  <a:gd name="T84" fmla="*/ 188 w 863"/>
                  <a:gd name="T85" fmla="*/ 759 h 862"/>
                  <a:gd name="T86" fmla="*/ 117 w 863"/>
                  <a:gd name="T87" fmla="*/ 691 h 862"/>
                  <a:gd name="T88" fmla="*/ 64 w 863"/>
                  <a:gd name="T89" fmla="*/ 608 h 862"/>
                  <a:gd name="T90" fmla="*/ 32 w 863"/>
                  <a:gd name="T91" fmla="*/ 514 h 862"/>
                  <a:gd name="T92" fmla="*/ 23 w 863"/>
                  <a:gd name="T93" fmla="*/ 432 h 862"/>
                  <a:gd name="T94" fmla="*/ 37 w 863"/>
                  <a:gd name="T95" fmla="*/ 330 h 862"/>
                  <a:gd name="T96" fmla="*/ 73 w 863"/>
                  <a:gd name="T97" fmla="*/ 237 h 862"/>
                  <a:gd name="T98" fmla="*/ 129 w 863"/>
                  <a:gd name="T99" fmla="*/ 157 h 862"/>
                  <a:gd name="T100" fmla="*/ 203 w 863"/>
                  <a:gd name="T101" fmla="*/ 94 h 862"/>
                  <a:gd name="T102" fmla="*/ 291 w 863"/>
                  <a:gd name="T103" fmla="*/ 49 h 862"/>
                  <a:gd name="T104" fmla="*/ 390 w 863"/>
                  <a:gd name="T105" fmla="*/ 2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3" h="862">
                    <a:moveTo>
                      <a:pt x="431" y="0"/>
                    </a:moveTo>
                    <a:lnTo>
                      <a:pt x="431" y="0"/>
                    </a:lnTo>
                    <a:lnTo>
                      <a:pt x="454" y="1"/>
                    </a:lnTo>
                    <a:lnTo>
                      <a:pt x="475" y="3"/>
                    </a:lnTo>
                    <a:lnTo>
                      <a:pt x="497" y="5"/>
                    </a:lnTo>
                    <a:lnTo>
                      <a:pt x="518" y="10"/>
                    </a:lnTo>
                    <a:lnTo>
                      <a:pt x="540" y="14"/>
                    </a:lnTo>
                    <a:lnTo>
                      <a:pt x="560" y="20"/>
                    </a:lnTo>
                    <a:lnTo>
                      <a:pt x="580" y="26"/>
                    </a:lnTo>
                    <a:lnTo>
                      <a:pt x="599" y="35"/>
                    </a:lnTo>
                    <a:lnTo>
                      <a:pt x="618" y="43"/>
                    </a:lnTo>
                    <a:lnTo>
                      <a:pt x="637" y="52"/>
                    </a:lnTo>
                    <a:lnTo>
                      <a:pt x="655" y="63"/>
                    </a:lnTo>
                    <a:lnTo>
                      <a:pt x="673" y="74"/>
                    </a:lnTo>
                    <a:lnTo>
                      <a:pt x="689" y="86"/>
                    </a:lnTo>
                    <a:lnTo>
                      <a:pt x="706" y="99"/>
                    </a:lnTo>
                    <a:lnTo>
                      <a:pt x="722" y="112"/>
                    </a:lnTo>
                    <a:lnTo>
                      <a:pt x="736" y="126"/>
                    </a:lnTo>
                    <a:lnTo>
                      <a:pt x="750" y="142"/>
                    </a:lnTo>
                    <a:lnTo>
                      <a:pt x="764" y="157"/>
                    </a:lnTo>
                    <a:lnTo>
                      <a:pt x="778" y="174"/>
                    </a:lnTo>
                    <a:lnTo>
                      <a:pt x="789" y="190"/>
                    </a:lnTo>
                    <a:lnTo>
                      <a:pt x="800" y="208"/>
                    </a:lnTo>
                    <a:lnTo>
                      <a:pt x="811" y="226"/>
                    </a:lnTo>
                    <a:lnTo>
                      <a:pt x="820" y="245"/>
                    </a:lnTo>
                    <a:lnTo>
                      <a:pt x="829" y="264"/>
                    </a:lnTo>
                    <a:lnTo>
                      <a:pt x="837" y="283"/>
                    </a:lnTo>
                    <a:lnTo>
                      <a:pt x="843" y="303"/>
                    </a:lnTo>
                    <a:lnTo>
                      <a:pt x="849" y="324"/>
                    </a:lnTo>
                    <a:lnTo>
                      <a:pt x="854" y="345"/>
                    </a:lnTo>
                    <a:lnTo>
                      <a:pt x="857" y="366"/>
                    </a:lnTo>
                    <a:lnTo>
                      <a:pt x="861" y="388"/>
                    </a:lnTo>
                    <a:lnTo>
                      <a:pt x="862" y="409"/>
                    </a:lnTo>
                    <a:lnTo>
                      <a:pt x="863" y="432"/>
                    </a:lnTo>
                    <a:lnTo>
                      <a:pt x="863" y="432"/>
                    </a:lnTo>
                    <a:lnTo>
                      <a:pt x="862" y="453"/>
                    </a:lnTo>
                    <a:lnTo>
                      <a:pt x="861" y="476"/>
                    </a:lnTo>
                    <a:lnTo>
                      <a:pt x="857" y="497"/>
                    </a:lnTo>
                    <a:lnTo>
                      <a:pt x="854" y="519"/>
                    </a:lnTo>
                    <a:lnTo>
                      <a:pt x="849" y="539"/>
                    </a:lnTo>
                    <a:lnTo>
                      <a:pt x="843" y="560"/>
                    </a:lnTo>
                    <a:lnTo>
                      <a:pt x="837" y="580"/>
                    </a:lnTo>
                    <a:lnTo>
                      <a:pt x="829" y="599"/>
                    </a:lnTo>
                    <a:lnTo>
                      <a:pt x="820" y="618"/>
                    </a:lnTo>
                    <a:lnTo>
                      <a:pt x="811" y="637"/>
                    </a:lnTo>
                    <a:lnTo>
                      <a:pt x="800" y="655"/>
                    </a:lnTo>
                    <a:lnTo>
                      <a:pt x="789" y="673"/>
                    </a:lnTo>
                    <a:lnTo>
                      <a:pt x="778" y="690"/>
                    </a:lnTo>
                    <a:lnTo>
                      <a:pt x="764" y="706"/>
                    </a:lnTo>
                    <a:lnTo>
                      <a:pt x="750" y="722"/>
                    </a:lnTo>
                    <a:lnTo>
                      <a:pt x="736" y="736"/>
                    </a:lnTo>
                    <a:lnTo>
                      <a:pt x="722" y="750"/>
                    </a:lnTo>
                    <a:lnTo>
                      <a:pt x="706" y="765"/>
                    </a:lnTo>
                    <a:lnTo>
                      <a:pt x="689" y="777"/>
                    </a:lnTo>
                    <a:lnTo>
                      <a:pt x="673" y="790"/>
                    </a:lnTo>
                    <a:lnTo>
                      <a:pt x="655" y="800"/>
                    </a:lnTo>
                    <a:lnTo>
                      <a:pt x="637" y="811"/>
                    </a:lnTo>
                    <a:lnTo>
                      <a:pt x="618" y="821"/>
                    </a:lnTo>
                    <a:lnTo>
                      <a:pt x="599" y="829"/>
                    </a:lnTo>
                    <a:lnTo>
                      <a:pt x="580" y="836"/>
                    </a:lnTo>
                    <a:lnTo>
                      <a:pt x="560" y="843"/>
                    </a:lnTo>
                    <a:lnTo>
                      <a:pt x="540" y="849"/>
                    </a:lnTo>
                    <a:lnTo>
                      <a:pt x="518" y="854"/>
                    </a:lnTo>
                    <a:lnTo>
                      <a:pt x="497" y="857"/>
                    </a:lnTo>
                    <a:lnTo>
                      <a:pt x="475" y="861"/>
                    </a:lnTo>
                    <a:lnTo>
                      <a:pt x="454" y="862"/>
                    </a:lnTo>
                    <a:lnTo>
                      <a:pt x="431" y="862"/>
                    </a:lnTo>
                    <a:lnTo>
                      <a:pt x="431" y="862"/>
                    </a:lnTo>
                    <a:lnTo>
                      <a:pt x="409" y="862"/>
                    </a:lnTo>
                    <a:lnTo>
                      <a:pt x="387" y="861"/>
                    </a:lnTo>
                    <a:lnTo>
                      <a:pt x="366" y="857"/>
                    </a:lnTo>
                    <a:lnTo>
                      <a:pt x="345" y="854"/>
                    </a:lnTo>
                    <a:lnTo>
                      <a:pt x="323" y="849"/>
                    </a:lnTo>
                    <a:lnTo>
                      <a:pt x="303" y="843"/>
                    </a:lnTo>
                    <a:lnTo>
                      <a:pt x="283" y="836"/>
                    </a:lnTo>
                    <a:lnTo>
                      <a:pt x="264" y="829"/>
                    </a:lnTo>
                    <a:lnTo>
                      <a:pt x="245" y="821"/>
                    </a:lnTo>
                    <a:lnTo>
                      <a:pt x="226" y="811"/>
                    </a:lnTo>
                    <a:lnTo>
                      <a:pt x="208" y="800"/>
                    </a:lnTo>
                    <a:lnTo>
                      <a:pt x="190" y="790"/>
                    </a:lnTo>
                    <a:lnTo>
                      <a:pt x="173" y="777"/>
                    </a:lnTo>
                    <a:lnTo>
                      <a:pt x="157" y="765"/>
                    </a:lnTo>
                    <a:lnTo>
                      <a:pt x="141" y="750"/>
                    </a:lnTo>
                    <a:lnTo>
                      <a:pt x="127" y="736"/>
                    </a:lnTo>
                    <a:lnTo>
                      <a:pt x="113" y="722"/>
                    </a:lnTo>
                    <a:lnTo>
                      <a:pt x="98" y="706"/>
                    </a:lnTo>
                    <a:lnTo>
                      <a:pt x="85" y="690"/>
                    </a:lnTo>
                    <a:lnTo>
                      <a:pt x="73" y="673"/>
                    </a:lnTo>
                    <a:lnTo>
                      <a:pt x="63" y="655"/>
                    </a:lnTo>
                    <a:lnTo>
                      <a:pt x="52" y="637"/>
                    </a:lnTo>
                    <a:lnTo>
                      <a:pt x="42" y="618"/>
                    </a:lnTo>
                    <a:lnTo>
                      <a:pt x="34" y="599"/>
                    </a:lnTo>
                    <a:lnTo>
                      <a:pt x="26" y="580"/>
                    </a:lnTo>
                    <a:lnTo>
                      <a:pt x="20" y="560"/>
                    </a:lnTo>
                    <a:lnTo>
                      <a:pt x="14" y="539"/>
                    </a:lnTo>
                    <a:lnTo>
                      <a:pt x="9" y="519"/>
                    </a:lnTo>
                    <a:lnTo>
                      <a:pt x="6" y="497"/>
                    </a:lnTo>
                    <a:lnTo>
                      <a:pt x="2" y="476"/>
                    </a:lnTo>
                    <a:lnTo>
                      <a:pt x="1" y="453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1" y="409"/>
                    </a:lnTo>
                    <a:lnTo>
                      <a:pt x="2" y="388"/>
                    </a:lnTo>
                    <a:lnTo>
                      <a:pt x="6" y="366"/>
                    </a:lnTo>
                    <a:lnTo>
                      <a:pt x="9" y="345"/>
                    </a:lnTo>
                    <a:lnTo>
                      <a:pt x="14" y="324"/>
                    </a:lnTo>
                    <a:lnTo>
                      <a:pt x="20" y="303"/>
                    </a:lnTo>
                    <a:lnTo>
                      <a:pt x="26" y="283"/>
                    </a:lnTo>
                    <a:lnTo>
                      <a:pt x="34" y="264"/>
                    </a:lnTo>
                    <a:lnTo>
                      <a:pt x="42" y="245"/>
                    </a:lnTo>
                    <a:lnTo>
                      <a:pt x="52" y="226"/>
                    </a:lnTo>
                    <a:lnTo>
                      <a:pt x="63" y="208"/>
                    </a:lnTo>
                    <a:lnTo>
                      <a:pt x="73" y="190"/>
                    </a:lnTo>
                    <a:lnTo>
                      <a:pt x="85" y="174"/>
                    </a:lnTo>
                    <a:lnTo>
                      <a:pt x="98" y="157"/>
                    </a:lnTo>
                    <a:lnTo>
                      <a:pt x="113" y="142"/>
                    </a:lnTo>
                    <a:lnTo>
                      <a:pt x="127" y="126"/>
                    </a:lnTo>
                    <a:lnTo>
                      <a:pt x="141" y="112"/>
                    </a:lnTo>
                    <a:lnTo>
                      <a:pt x="157" y="99"/>
                    </a:lnTo>
                    <a:lnTo>
                      <a:pt x="173" y="86"/>
                    </a:lnTo>
                    <a:lnTo>
                      <a:pt x="190" y="74"/>
                    </a:lnTo>
                    <a:lnTo>
                      <a:pt x="208" y="63"/>
                    </a:lnTo>
                    <a:lnTo>
                      <a:pt x="226" y="52"/>
                    </a:lnTo>
                    <a:lnTo>
                      <a:pt x="245" y="43"/>
                    </a:lnTo>
                    <a:lnTo>
                      <a:pt x="264" y="35"/>
                    </a:lnTo>
                    <a:lnTo>
                      <a:pt x="283" y="26"/>
                    </a:lnTo>
                    <a:lnTo>
                      <a:pt x="303" y="20"/>
                    </a:lnTo>
                    <a:lnTo>
                      <a:pt x="323" y="14"/>
                    </a:lnTo>
                    <a:lnTo>
                      <a:pt x="345" y="10"/>
                    </a:lnTo>
                    <a:lnTo>
                      <a:pt x="366" y="5"/>
                    </a:lnTo>
                    <a:lnTo>
                      <a:pt x="387" y="3"/>
                    </a:lnTo>
                    <a:lnTo>
                      <a:pt x="409" y="1"/>
                    </a:lnTo>
                    <a:lnTo>
                      <a:pt x="431" y="0"/>
                    </a:lnTo>
                    <a:lnTo>
                      <a:pt x="431" y="0"/>
                    </a:lnTo>
                    <a:close/>
                    <a:moveTo>
                      <a:pt x="431" y="24"/>
                    </a:moveTo>
                    <a:lnTo>
                      <a:pt x="431" y="24"/>
                    </a:lnTo>
                    <a:lnTo>
                      <a:pt x="453" y="25"/>
                    </a:lnTo>
                    <a:lnTo>
                      <a:pt x="473" y="26"/>
                    </a:lnTo>
                    <a:lnTo>
                      <a:pt x="493" y="29"/>
                    </a:lnTo>
                    <a:lnTo>
                      <a:pt x="513" y="32"/>
                    </a:lnTo>
                    <a:lnTo>
                      <a:pt x="534" y="37"/>
                    </a:lnTo>
                    <a:lnTo>
                      <a:pt x="553" y="42"/>
                    </a:lnTo>
                    <a:lnTo>
                      <a:pt x="572" y="49"/>
                    </a:lnTo>
                    <a:lnTo>
                      <a:pt x="590" y="56"/>
                    </a:lnTo>
                    <a:lnTo>
                      <a:pt x="609" y="64"/>
                    </a:lnTo>
                    <a:lnTo>
                      <a:pt x="625" y="73"/>
                    </a:lnTo>
                    <a:lnTo>
                      <a:pt x="643" y="83"/>
                    </a:lnTo>
                    <a:lnTo>
                      <a:pt x="660" y="94"/>
                    </a:lnTo>
                    <a:lnTo>
                      <a:pt x="675" y="105"/>
                    </a:lnTo>
                    <a:lnTo>
                      <a:pt x="691" y="117"/>
                    </a:lnTo>
                    <a:lnTo>
                      <a:pt x="705" y="130"/>
                    </a:lnTo>
                    <a:lnTo>
                      <a:pt x="719" y="143"/>
                    </a:lnTo>
                    <a:lnTo>
                      <a:pt x="734" y="157"/>
                    </a:lnTo>
                    <a:lnTo>
                      <a:pt x="747" y="173"/>
                    </a:lnTo>
                    <a:lnTo>
                      <a:pt x="758" y="188"/>
                    </a:lnTo>
                    <a:lnTo>
                      <a:pt x="769" y="203"/>
                    </a:lnTo>
                    <a:lnTo>
                      <a:pt x="780" y="220"/>
                    </a:lnTo>
                    <a:lnTo>
                      <a:pt x="789" y="237"/>
                    </a:lnTo>
                    <a:lnTo>
                      <a:pt x="799" y="255"/>
                    </a:lnTo>
                    <a:lnTo>
                      <a:pt x="807" y="272"/>
                    </a:lnTo>
                    <a:lnTo>
                      <a:pt x="814" y="291"/>
                    </a:lnTo>
                    <a:lnTo>
                      <a:pt x="820" y="310"/>
                    </a:lnTo>
                    <a:lnTo>
                      <a:pt x="826" y="330"/>
                    </a:lnTo>
                    <a:lnTo>
                      <a:pt x="831" y="350"/>
                    </a:lnTo>
                    <a:lnTo>
                      <a:pt x="835" y="370"/>
                    </a:lnTo>
                    <a:lnTo>
                      <a:pt x="837" y="390"/>
                    </a:lnTo>
                    <a:lnTo>
                      <a:pt x="838" y="410"/>
                    </a:lnTo>
                    <a:lnTo>
                      <a:pt x="839" y="432"/>
                    </a:lnTo>
                    <a:lnTo>
                      <a:pt x="839" y="432"/>
                    </a:lnTo>
                    <a:lnTo>
                      <a:pt x="838" y="452"/>
                    </a:lnTo>
                    <a:lnTo>
                      <a:pt x="837" y="473"/>
                    </a:lnTo>
                    <a:lnTo>
                      <a:pt x="835" y="494"/>
                    </a:lnTo>
                    <a:lnTo>
                      <a:pt x="831" y="514"/>
                    </a:lnTo>
                    <a:lnTo>
                      <a:pt x="826" y="533"/>
                    </a:lnTo>
                    <a:lnTo>
                      <a:pt x="820" y="553"/>
                    </a:lnTo>
                    <a:lnTo>
                      <a:pt x="814" y="572"/>
                    </a:lnTo>
                    <a:lnTo>
                      <a:pt x="807" y="590"/>
                    </a:lnTo>
                    <a:lnTo>
                      <a:pt x="799" y="608"/>
                    </a:lnTo>
                    <a:lnTo>
                      <a:pt x="789" y="626"/>
                    </a:lnTo>
                    <a:lnTo>
                      <a:pt x="780" y="643"/>
                    </a:lnTo>
                    <a:lnTo>
                      <a:pt x="769" y="659"/>
                    </a:lnTo>
                    <a:lnTo>
                      <a:pt x="758" y="676"/>
                    </a:lnTo>
                    <a:lnTo>
                      <a:pt x="747" y="691"/>
                    </a:lnTo>
                    <a:lnTo>
                      <a:pt x="734" y="705"/>
                    </a:lnTo>
                    <a:lnTo>
                      <a:pt x="719" y="720"/>
                    </a:lnTo>
                    <a:lnTo>
                      <a:pt x="705" y="734"/>
                    </a:lnTo>
                    <a:lnTo>
                      <a:pt x="691" y="746"/>
                    </a:lnTo>
                    <a:lnTo>
                      <a:pt x="675" y="759"/>
                    </a:lnTo>
                    <a:lnTo>
                      <a:pt x="660" y="769"/>
                    </a:lnTo>
                    <a:lnTo>
                      <a:pt x="643" y="780"/>
                    </a:lnTo>
                    <a:lnTo>
                      <a:pt x="625" y="790"/>
                    </a:lnTo>
                    <a:lnTo>
                      <a:pt x="609" y="799"/>
                    </a:lnTo>
                    <a:lnTo>
                      <a:pt x="590" y="807"/>
                    </a:lnTo>
                    <a:lnTo>
                      <a:pt x="572" y="815"/>
                    </a:lnTo>
                    <a:lnTo>
                      <a:pt x="553" y="821"/>
                    </a:lnTo>
                    <a:lnTo>
                      <a:pt x="534" y="827"/>
                    </a:lnTo>
                    <a:lnTo>
                      <a:pt x="513" y="831"/>
                    </a:lnTo>
                    <a:lnTo>
                      <a:pt x="493" y="835"/>
                    </a:lnTo>
                    <a:lnTo>
                      <a:pt x="473" y="837"/>
                    </a:lnTo>
                    <a:lnTo>
                      <a:pt x="453" y="838"/>
                    </a:lnTo>
                    <a:lnTo>
                      <a:pt x="431" y="840"/>
                    </a:lnTo>
                    <a:lnTo>
                      <a:pt x="431" y="840"/>
                    </a:lnTo>
                    <a:lnTo>
                      <a:pt x="410" y="838"/>
                    </a:lnTo>
                    <a:lnTo>
                      <a:pt x="390" y="837"/>
                    </a:lnTo>
                    <a:lnTo>
                      <a:pt x="370" y="835"/>
                    </a:lnTo>
                    <a:lnTo>
                      <a:pt x="349" y="831"/>
                    </a:lnTo>
                    <a:lnTo>
                      <a:pt x="329" y="827"/>
                    </a:lnTo>
                    <a:lnTo>
                      <a:pt x="310" y="821"/>
                    </a:lnTo>
                    <a:lnTo>
                      <a:pt x="291" y="815"/>
                    </a:lnTo>
                    <a:lnTo>
                      <a:pt x="273" y="807"/>
                    </a:lnTo>
                    <a:lnTo>
                      <a:pt x="254" y="799"/>
                    </a:lnTo>
                    <a:lnTo>
                      <a:pt x="238" y="790"/>
                    </a:lnTo>
                    <a:lnTo>
                      <a:pt x="220" y="780"/>
                    </a:lnTo>
                    <a:lnTo>
                      <a:pt x="203" y="769"/>
                    </a:lnTo>
                    <a:lnTo>
                      <a:pt x="188" y="759"/>
                    </a:lnTo>
                    <a:lnTo>
                      <a:pt x="172" y="746"/>
                    </a:lnTo>
                    <a:lnTo>
                      <a:pt x="158" y="734"/>
                    </a:lnTo>
                    <a:lnTo>
                      <a:pt x="144" y="720"/>
                    </a:lnTo>
                    <a:lnTo>
                      <a:pt x="129" y="705"/>
                    </a:lnTo>
                    <a:lnTo>
                      <a:pt x="117" y="691"/>
                    </a:lnTo>
                    <a:lnTo>
                      <a:pt x="104" y="676"/>
                    </a:lnTo>
                    <a:lnTo>
                      <a:pt x="94" y="659"/>
                    </a:lnTo>
                    <a:lnTo>
                      <a:pt x="83" y="643"/>
                    </a:lnTo>
                    <a:lnTo>
                      <a:pt x="73" y="626"/>
                    </a:lnTo>
                    <a:lnTo>
                      <a:pt x="64" y="608"/>
                    </a:lnTo>
                    <a:lnTo>
                      <a:pt x="56" y="590"/>
                    </a:lnTo>
                    <a:lnTo>
                      <a:pt x="48" y="572"/>
                    </a:lnTo>
                    <a:lnTo>
                      <a:pt x="42" y="553"/>
                    </a:lnTo>
                    <a:lnTo>
                      <a:pt x="37" y="533"/>
                    </a:lnTo>
                    <a:lnTo>
                      <a:pt x="32" y="514"/>
                    </a:lnTo>
                    <a:lnTo>
                      <a:pt x="28" y="494"/>
                    </a:lnTo>
                    <a:lnTo>
                      <a:pt x="26" y="473"/>
                    </a:lnTo>
                    <a:lnTo>
                      <a:pt x="25" y="452"/>
                    </a:lnTo>
                    <a:lnTo>
                      <a:pt x="23" y="432"/>
                    </a:lnTo>
                    <a:lnTo>
                      <a:pt x="23" y="432"/>
                    </a:lnTo>
                    <a:lnTo>
                      <a:pt x="25" y="410"/>
                    </a:lnTo>
                    <a:lnTo>
                      <a:pt x="26" y="390"/>
                    </a:lnTo>
                    <a:lnTo>
                      <a:pt x="28" y="370"/>
                    </a:lnTo>
                    <a:lnTo>
                      <a:pt x="32" y="350"/>
                    </a:lnTo>
                    <a:lnTo>
                      <a:pt x="37" y="330"/>
                    </a:lnTo>
                    <a:lnTo>
                      <a:pt x="42" y="310"/>
                    </a:lnTo>
                    <a:lnTo>
                      <a:pt x="48" y="291"/>
                    </a:lnTo>
                    <a:lnTo>
                      <a:pt x="56" y="272"/>
                    </a:lnTo>
                    <a:lnTo>
                      <a:pt x="64" y="255"/>
                    </a:lnTo>
                    <a:lnTo>
                      <a:pt x="73" y="237"/>
                    </a:lnTo>
                    <a:lnTo>
                      <a:pt x="83" y="220"/>
                    </a:lnTo>
                    <a:lnTo>
                      <a:pt x="94" y="203"/>
                    </a:lnTo>
                    <a:lnTo>
                      <a:pt x="104" y="188"/>
                    </a:lnTo>
                    <a:lnTo>
                      <a:pt x="117" y="173"/>
                    </a:lnTo>
                    <a:lnTo>
                      <a:pt x="129" y="157"/>
                    </a:lnTo>
                    <a:lnTo>
                      <a:pt x="144" y="143"/>
                    </a:lnTo>
                    <a:lnTo>
                      <a:pt x="158" y="130"/>
                    </a:lnTo>
                    <a:lnTo>
                      <a:pt x="172" y="117"/>
                    </a:lnTo>
                    <a:lnTo>
                      <a:pt x="188" y="105"/>
                    </a:lnTo>
                    <a:lnTo>
                      <a:pt x="203" y="94"/>
                    </a:lnTo>
                    <a:lnTo>
                      <a:pt x="220" y="83"/>
                    </a:lnTo>
                    <a:lnTo>
                      <a:pt x="238" y="73"/>
                    </a:lnTo>
                    <a:lnTo>
                      <a:pt x="254" y="64"/>
                    </a:lnTo>
                    <a:lnTo>
                      <a:pt x="273" y="56"/>
                    </a:lnTo>
                    <a:lnTo>
                      <a:pt x="291" y="49"/>
                    </a:lnTo>
                    <a:lnTo>
                      <a:pt x="310" y="42"/>
                    </a:lnTo>
                    <a:lnTo>
                      <a:pt x="329" y="37"/>
                    </a:lnTo>
                    <a:lnTo>
                      <a:pt x="349" y="32"/>
                    </a:lnTo>
                    <a:lnTo>
                      <a:pt x="370" y="29"/>
                    </a:lnTo>
                    <a:lnTo>
                      <a:pt x="390" y="26"/>
                    </a:lnTo>
                    <a:lnTo>
                      <a:pt x="410" y="25"/>
                    </a:lnTo>
                    <a:lnTo>
                      <a:pt x="431" y="24"/>
                    </a:lnTo>
                    <a:lnTo>
                      <a:pt x="4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Freeform: Shape 7">
                <a:extLst>
                  <a:ext uri="{FF2B5EF4-FFF2-40B4-BE49-F238E27FC236}">
                    <a16:creationId xmlns:a16="http://schemas.microsoft.com/office/drawing/2014/main" id="{B83362BC-05E2-3F2D-9211-D8903FC6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081" y="3702050"/>
                <a:ext cx="1984375" cy="2003425"/>
              </a:xfrm>
              <a:custGeom>
                <a:avLst/>
                <a:gdLst>
                  <a:gd name="T0" fmla="*/ 1485 w 2500"/>
                  <a:gd name="T1" fmla="*/ 201 h 2523"/>
                  <a:gd name="T2" fmla="*/ 1712 w 2500"/>
                  <a:gd name="T3" fmla="*/ 280 h 2523"/>
                  <a:gd name="T4" fmla="*/ 1870 w 2500"/>
                  <a:gd name="T5" fmla="*/ 371 h 2523"/>
                  <a:gd name="T6" fmla="*/ 2020 w 2500"/>
                  <a:gd name="T7" fmla="*/ 496 h 2523"/>
                  <a:gd name="T8" fmla="*/ 2322 w 2500"/>
                  <a:gd name="T9" fmla="*/ 594 h 2523"/>
                  <a:gd name="T10" fmla="*/ 2254 w 2500"/>
                  <a:gd name="T11" fmla="*/ 847 h 2523"/>
                  <a:gd name="T12" fmla="*/ 2493 w 2500"/>
                  <a:gd name="T13" fmla="*/ 1043 h 2523"/>
                  <a:gd name="T14" fmla="*/ 2336 w 2500"/>
                  <a:gd name="T15" fmla="*/ 1262 h 2523"/>
                  <a:gd name="T16" fmla="*/ 2493 w 2500"/>
                  <a:gd name="T17" fmla="*/ 1481 h 2523"/>
                  <a:gd name="T18" fmla="*/ 2271 w 2500"/>
                  <a:gd name="T19" fmla="*/ 1633 h 2523"/>
                  <a:gd name="T20" fmla="*/ 2322 w 2500"/>
                  <a:gd name="T21" fmla="*/ 1930 h 2523"/>
                  <a:gd name="T22" fmla="*/ 2052 w 2500"/>
                  <a:gd name="T23" fmla="*/ 1993 h 2523"/>
                  <a:gd name="T24" fmla="*/ 1870 w 2500"/>
                  <a:gd name="T25" fmla="*/ 2152 h 2523"/>
                  <a:gd name="T26" fmla="*/ 1712 w 2500"/>
                  <a:gd name="T27" fmla="*/ 2244 h 2523"/>
                  <a:gd name="T28" fmla="*/ 1529 w 2500"/>
                  <a:gd name="T29" fmla="*/ 2310 h 2523"/>
                  <a:gd name="T30" fmla="*/ 1293 w 2500"/>
                  <a:gd name="T31" fmla="*/ 2523 h 2523"/>
                  <a:gd name="T32" fmla="*/ 1106 w 2500"/>
                  <a:gd name="T33" fmla="*/ 2338 h 2523"/>
                  <a:gd name="T34" fmla="*/ 819 w 2500"/>
                  <a:gd name="T35" fmla="*/ 2447 h 2523"/>
                  <a:gd name="T36" fmla="*/ 707 w 2500"/>
                  <a:gd name="T37" fmla="*/ 2201 h 2523"/>
                  <a:gd name="T38" fmla="*/ 406 w 2500"/>
                  <a:gd name="T39" fmla="*/ 2200 h 2523"/>
                  <a:gd name="T40" fmla="*/ 390 w 2500"/>
                  <a:gd name="T41" fmla="*/ 1924 h 2523"/>
                  <a:gd name="T42" fmla="*/ 266 w 2500"/>
                  <a:gd name="T43" fmla="*/ 1717 h 2523"/>
                  <a:gd name="T44" fmla="*/ 203 w 2500"/>
                  <a:gd name="T45" fmla="*/ 1546 h 2523"/>
                  <a:gd name="T46" fmla="*/ 169 w 2500"/>
                  <a:gd name="T47" fmla="*/ 1353 h 2523"/>
                  <a:gd name="T48" fmla="*/ 169 w 2500"/>
                  <a:gd name="T49" fmla="*/ 1170 h 2523"/>
                  <a:gd name="T50" fmla="*/ 203 w 2500"/>
                  <a:gd name="T51" fmla="*/ 978 h 2523"/>
                  <a:gd name="T52" fmla="*/ 136 w 2500"/>
                  <a:gd name="T53" fmla="*/ 668 h 2523"/>
                  <a:gd name="T54" fmla="*/ 390 w 2500"/>
                  <a:gd name="T55" fmla="*/ 599 h 2523"/>
                  <a:gd name="T56" fmla="*/ 439 w 2500"/>
                  <a:gd name="T57" fmla="*/ 295 h 2523"/>
                  <a:gd name="T58" fmla="*/ 708 w 2500"/>
                  <a:gd name="T59" fmla="*/ 321 h 2523"/>
                  <a:gd name="T60" fmla="*/ 859 w 2500"/>
                  <a:gd name="T61" fmla="*/ 61 h 2523"/>
                  <a:gd name="T62" fmla="*/ 1106 w 2500"/>
                  <a:gd name="T63" fmla="*/ 186 h 2523"/>
                  <a:gd name="T64" fmla="*/ 1348 w 2500"/>
                  <a:gd name="T65" fmla="*/ 181 h 2523"/>
                  <a:gd name="T66" fmla="*/ 1294 w 2500"/>
                  <a:gd name="T67" fmla="*/ 833 h 2523"/>
                  <a:gd name="T68" fmla="*/ 1399 w 2500"/>
                  <a:gd name="T69" fmla="*/ 856 h 2523"/>
                  <a:gd name="T70" fmla="*/ 1492 w 2500"/>
                  <a:gd name="T71" fmla="*/ 904 h 2523"/>
                  <a:gd name="T72" fmla="*/ 1569 w 2500"/>
                  <a:gd name="T73" fmla="*/ 972 h 2523"/>
                  <a:gd name="T74" fmla="*/ 1630 w 2500"/>
                  <a:gd name="T75" fmla="*/ 1056 h 2523"/>
                  <a:gd name="T76" fmla="*/ 1668 w 2500"/>
                  <a:gd name="T77" fmla="*/ 1154 h 2523"/>
                  <a:gd name="T78" fmla="*/ 1682 w 2500"/>
                  <a:gd name="T79" fmla="*/ 1262 h 2523"/>
                  <a:gd name="T80" fmla="*/ 1673 w 2500"/>
                  <a:gd name="T81" fmla="*/ 1349 h 2523"/>
                  <a:gd name="T82" fmla="*/ 1639 w 2500"/>
                  <a:gd name="T83" fmla="*/ 1448 h 2523"/>
                  <a:gd name="T84" fmla="*/ 1583 w 2500"/>
                  <a:gd name="T85" fmla="*/ 1536 h 2523"/>
                  <a:gd name="T86" fmla="*/ 1508 w 2500"/>
                  <a:gd name="T87" fmla="*/ 1607 h 2523"/>
                  <a:gd name="T88" fmla="*/ 1418 w 2500"/>
                  <a:gd name="T89" fmla="*/ 1659 h 2523"/>
                  <a:gd name="T90" fmla="*/ 1316 w 2500"/>
                  <a:gd name="T91" fmla="*/ 1687 h 2523"/>
                  <a:gd name="T92" fmla="*/ 1228 w 2500"/>
                  <a:gd name="T93" fmla="*/ 1692 h 2523"/>
                  <a:gd name="T94" fmla="*/ 1122 w 2500"/>
                  <a:gd name="T95" fmla="*/ 1673 h 2523"/>
                  <a:gd name="T96" fmla="*/ 1027 w 2500"/>
                  <a:gd name="T97" fmla="*/ 1630 h 2523"/>
                  <a:gd name="T98" fmla="*/ 946 w 2500"/>
                  <a:gd name="T99" fmla="*/ 1566 h 2523"/>
                  <a:gd name="T100" fmla="*/ 882 w 2500"/>
                  <a:gd name="T101" fmla="*/ 1485 h 2523"/>
                  <a:gd name="T102" fmla="*/ 839 w 2500"/>
                  <a:gd name="T103" fmla="*/ 1390 h 2523"/>
                  <a:gd name="T104" fmla="*/ 820 w 2500"/>
                  <a:gd name="T105" fmla="*/ 1284 h 2523"/>
                  <a:gd name="T106" fmla="*/ 825 w 2500"/>
                  <a:gd name="T107" fmla="*/ 1196 h 2523"/>
                  <a:gd name="T108" fmla="*/ 853 w 2500"/>
                  <a:gd name="T109" fmla="*/ 1094 h 2523"/>
                  <a:gd name="T110" fmla="*/ 904 w 2500"/>
                  <a:gd name="T111" fmla="*/ 1004 h 2523"/>
                  <a:gd name="T112" fmla="*/ 976 w 2500"/>
                  <a:gd name="T113" fmla="*/ 929 h 2523"/>
                  <a:gd name="T114" fmla="*/ 1064 w 2500"/>
                  <a:gd name="T115" fmla="*/ 873 h 2523"/>
                  <a:gd name="T116" fmla="*/ 1164 w 2500"/>
                  <a:gd name="T117" fmla="*/ 840 h 2523"/>
                  <a:gd name="T118" fmla="*/ 1250 w 2500"/>
                  <a:gd name="T119" fmla="*/ 830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00" h="2523">
                    <a:moveTo>
                      <a:pt x="1348" y="181"/>
                    </a:moveTo>
                    <a:lnTo>
                      <a:pt x="1348" y="181"/>
                    </a:lnTo>
                    <a:lnTo>
                      <a:pt x="1394" y="186"/>
                    </a:lnTo>
                    <a:lnTo>
                      <a:pt x="1440" y="193"/>
                    </a:lnTo>
                    <a:lnTo>
                      <a:pt x="1485" y="201"/>
                    </a:lnTo>
                    <a:lnTo>
                      <a:pt x="1529" y="212"/>
                    </a:lnTo>
                    <a:lnTo>
                      <a:pt x="1642" y="61"/>
                    </a:lnTo>
                    <a:lnTo>
                      <a:pt x="1682" y="76"/>
                    </a:lnTo>
                    <a:lnTo>
                      <a:pt x="1723" y="91"/>
                    </a:lnTo>
                    <a:lnTo>
                      <a:pt x="1712" y="280"/>
                    </a:lnTo>
                    <a:lnTo>
                      <a:pt x="1712" y="280"/>
                    </a:lnTo>
                    <a:lnTo>
                      <a:pt x="1754" y="300"/>
                    </a:lnTo>
                    <a:lnTo>
                      <a:pt x="1794" y="321"/>
                    </a:lnTo>
                    <a:lnTo>
                      <a:pt x="1832" y="345"/>
                    </a:lnTo>
                    <a:lnTo>
                      <a:pt x="1870" y="371"/>
                    </a:lnTo>
                    <a:lnTo>
                      <a:pt x="2028" y="267"/>
                    </a:lnTo>
                    <a:lnTo>
                      <a:pt x="2062" y="295"/>
                    </a:lnTo>
                    <a:lnTo>
                      <a:pt x="2095" y="322"/>
                    </a:lnTo>
                    <a:lnTo>
                      <a:pt x="2020" y="496"/>
                    </a:lnTo>
                    <a:lnTo>
                      <a:pt x="2020" y="496"/>
                    </a:lnTo>
                    <a:lnTo>
                      <a:pt x="2052" y="529"/>
                    </a:lnTo>
                    <a:lnTo>
                      <a:pt x="2082" y="564"/>
                    </a:lnTo>
                    <a:lnTo>
                      <a:pt x="2110" y="599"/>
                    </a:lnTo>
                    <a:lnTo>
                      <a:pt x="2138" y="636"/>
                    </a:lnTo>
                    <a:lnTo>
                      <a:pt x="2322" y="594"/>
                    </a:lnTo>
                    <a:lnTo>
                      <a:pt x="2343" y="630"/>
                    </a:lnTo>
                    <a:lnTo>
                      <a:pt x="2365" y="668"/>
                    </a:lnTo>
                    <a:lnTo>
                      <a:pt x="2235" y="805"/>
                    </a:lnTo>
                    <a:lnTo>
                      <a:pt x="2235" y="805"/>
                    </a:lnTo>
                    <a:lnTo>
                      <a:pt x="2254" y="847"/>
                    </a:lnTo>
                    <a:lnTo>
                      <a:pt x="2271" y="890"/>
                    </a:lnTo>
                    <a:lnTo>
                      <a:pt x="2285" y="934"/>
                    </a:lnTo>
                    <a:lnTo>
                      <a:pt x="2298" y="978"/>
                    </a:lnTo>
                    <a:lnTo>
                      <a:pt x="2486" y="1000"/>
                    </a:lnTo>
                    <a:lnTo>
                      <a:pt x="2493" y="1043"/>
                    </a:lnTo>
                    <a:lnTo>
                      <a:pt x="2500" y="1086"/>
                    </a:lnTo>
                    <a:lnTo>
                      <a:pt x="2332" y="1170"/>
                    </a:lnTo>
                    <a:lnTo>
                      <a:pt x="2332" y="1170"/>
                    </a:lnTo>
                    <a:lnTo>
                      <a:pt x="2335" y="1215"/>
                    </a:lnTo>
                    <a:lnTo>
                      <a:pt x="2336" y="1262"/>
                    </a:lnTo>
                    <a:lnTo>
                      <a:pt x="2336" y="1262"/>
                    </a:lnTo>
                    <a:lnTo>
                      <a:pt x="2335" y="1308"/>
                    </a:lnTo>
                    <a:lnTo>
                      <a:pt x="2332" y="1353"/>
                    </a:lnTo>
                    <a:lnTo>
                      <a:pt x="2500" y="1438"/>
                    </a:lnTo>
                    <a:lnTo>
                      <a:pt x="2493" y="1481"/>
                    </a:lnTo>
                    <a:lnTo>
                      <a:pt x="2486" y="1523"/>
                    </a:lnTo>
                    <a:lnTo>
                      <a:pt x="2298" y="1546"/>
                    </a:lnTo>
                    <a:lnTo>
                      <a:pt x="2298" y="1546"/>
                    </a:lnTo>
                    <a:lnTo>
                      <a:pt x="2285" y="1590"/>
                    </a:lnTo>
                    <a:lnTo>
                      <a:pt x="2271" y="1633"/>
                    </a:lnTo>
                    <a:lnTo>
                      <a:pt x="2254" y="1676"/>
                    </a:lnTo>
                    <a:lnTo>
                      <a:pt x="2235" y="1717"/>
                    </a:lnTo>
                    <a:lnTo>
                      <a:pt x="2365" y="1855"/>
                    </a:lnTo>
                    <a:lnTo>
                      <a:pt x="2343" y="1892"/>
                    </a:lnTo>
                    <a:lnTo>
                      <a:pt x="2322" y="1930"/>
                    </a:lnTo>
                    <a:lnTo>
                      <a:pt x="2138" y="1887"/>
                    </a:lnTo>
                    <a:lnTo>
                      <a:pt x="2138" y="1887"/>
                    </a:lnTo>
                    <a:lnTo>
                      <a:pt x="2110" y="1924"/>
                    </a:lnTo>
                    <a:lnTo>
                      <a:pt x="2082" y="1960"/>
                    </a:lnTo>
                    <a:lnTo>
                      <a:pt x="2052" y="1993"/>
                    </a:lnTo>
                    <a:lnTo>
                      <a:pt x="2020" y="2026"/>
                    </a:lnTo>
                    <a:lnTo>
                      <a:pt x="2095" y="2200"/>
                    </a:lnTo>
                    <a:lnTo>
                      <a:pt x="2062" y="2228"/>
                    </a:lnTo>
                    <a:lnTo>
                      <a:pt x="2028" y="2256"/>
                    </a:lnTo>
                    <a:lnTo>
                      <a:pt x="1870" y="2152"/>
                    </a:lnTo>
                    <a:lnTo>
                      <a:pt x="1870" y="2152"/>
                    </a:lnTo>
                    <a:lnTo>
                      <a:pt x="1832" y="2177"/>
                    </a:lnTo>
                    <a:lnTo>
                      <a:pt x="1794" y="2201"/>
                    </a:lnTo>
                    <a:lnTo>
                      <a:pt x="1754" y="2224"/>
                    </a:lnTo>
                    <a:lnTo>
                      <a:pt x="1712" y="2244"/>
                    </a:lnTo>
                    <a:lnTo>
                      <a:pt x="1723" y="2433"/>
                    </a:lnTo>
                    <a:lnTo>
                      <a:pt x="1682" y="2447"/>
                    </a:lnTo>
                    <a:lnTo>
                      <a:pt x="1642" y="2463"/>
                    </a:lnTo>
                    <a:lnTo>
                      <a:pt x="1529" y="2310"/>
                    </a:lnTo>
                    <a:lnTo>
                      <a:pt x="1529" y="2310"/>
                    </a:lnTo>
                    <a:lnTo>
                      <a:pt x="1485" y="2321"/>
                    </a:lnTo>
                    <a:lnTo>
                      <a:pt x="1440" y="2331"/>
                    </a:lnTo>
                    <a:lnTo>
                      <a:pt x="1394" y="2338"/>
                    </a:lnTo>
                    <a:lnTo>
                      <a:pt x="1348" y="2343"/>
                    </a:lnTo>
                    <a:lnTo>
                      <a:pt x="1293" y="2523"/>
                    </a:lnTo>
                    <a:lnTo>
                      <a:pt x="1250" y="2523"/>
                    </a:lnTo>
                    <a:lnTo>
                      <a:pt x="1208" y="2523"/>
                    </a:lnTo>
                    <a:lnTo>
                      <a:pt x="1153" y="2343"/>
                    </a:lnTo>
                    <a:lnTo>
                      <a:pt x="1153" y="2343"/>
                    </a:lnTo>
                    <a:lnTo>
                      <a:pt x="1106" y="2338"/>
                    </a:lnTo>
                    <a:lnTo>
                      <a:pt x="1061" y="2331"/>
                    </a:lnTo>
                    <a:lnTo>
                      <a:pt x="1016" y="2321"/>
                    </a:lnTo>
                    <a:lnTo>
                      <a:pt x="972" y="2310"/>
                    </a:lnTo>
                    <a:lnTo>
                      <a:pt x="859" y="2461"/>
                    </a:lnTo>
                    <a:lnTo>
                      <a:pt x="819" y="2447"/>
                    </a:lnTo>
                    <a:lnTo>
                      <a:pt x="778" y="2433"/>
                    </a:lnTo>
                    <a:lnTo>
                      <a:pt x="789" y="2244"/>
                    </a:lnTo>
                    <a:lnTo>
                      <a:pt x="789" y="2244"/>
                    </a:lnTo>
                    <a:lnTo>
                      <a:pt x="747" y="2224"/>
                    </a:lnTo>
                    <a:lnTo>
                      <a:pt x="707" y="2201"/>
                    </a:lnTo>
                    <a:lnTo>
                      <a:pt x="669" y="2177"/>
                    </a:lnTo>
                    <a:lnTo>
                      <a:pt x="631" y="2152"/>
                    </a:lnTo>
                    <a:lnTo>
                      <a:pt x="473" y="2256"/>
                    </a:lnTo>
                    <a:lnTo>
                      <a:pt x="439" y="2228"/>
                    </a:lnTo>
                    <a:lnTo>
                      <a:pt x="406" y="2200"/>
                    </a:lnTo>
                    <a:lnTo>
                      <a:pt x="481" y="2026"/>
                    </a:lnTo>
                    <a:lnTo>
                      <a:pt x="481" y="2026"/>
                    </a:lnTo>
                    <a:lnTo>
                      <a:pt x="449" y="1993"/>
                    </a:lnTo>
                    <a:lnTo>
                      <a:pt x="419" y="1960"/>
                    </a:lnTo>
                    <a:lnTo>
                      <a:pt x="390" y="1924"/>
                    </a:lnTo>
                    <a:lnTo>
                      <a:pt x="363" y="1886"/>
                    </a:lnTo>
                    <a:lnTo>
                      <a:pt x="179" y="1930"/>
                    </a:lnTo>
                    <a:lnTo>
                      <a:pt x="157" y="1892"/>
                    </a:lnTo>
                    <a:lnTo>
                      <a:pt x="136" y="1855"/>
                    </a:lnTo>
                    <a:lnTo>
                      <a:pt x="266" y="1717"/>
                    </a:lnTo>
                    <a:lnTo>
                      <a:pt x="266" y="1717"/>
                    </a:lnTo>
                    <a:lnTo>
                      <a:pt x="247" y="1676"/>
                    </a:lnTo>
                    <a:lnTo>
                      <a:pt x="230" y="1633"/>
                    </a:lnTo>
                    <a:lnTo>
                      <a:pt x="216" y="1590"/>
                    </a:lnTo>
                    <a:lnTo>
                      <a:pt x="203" y="1546"/>
                    </a:lnTo>
                    <a:lnTo>
                      <a:pt x="15" y="1523"/>
                    </a:lnTo>
                    <a:lnTo>
                      <a:pt x="7" y="1481"/>
                    </a:lnTo>
                    <a:lnTo>
                      <a:pt x="0" y="1438"/>
                    </a:lnTo>
                    <a:lnTo>
                      <a:pt x="169" y="1353"/>
                    </a:lnTo>
                    <a:lnTo>
                      <a:pt x="169" y="1353"/>
                    </a:lnTo>
                    <a:lnTo>
                      <a:pt x="166" y="1307"/>
                    </a:lnTo>
                    <a:lnTo>
                      <a:pt x="164" y="1262"/>
                    </a:lnTo>
                    <a:lnTo>
                      <a:pt x="164" y="1262"/>
                    </a:lnTo>
                    <a:lnTo>
                      <a:pt x="166" y="1215"/>
                    </a:lnTo>
                    <a:lnTo>
                      <a:pt x="169" y="1170"/>
                    </a:lnTo>
                    <a:lnTo>
                      <a:pt x="0" y="1085"/>
                    </a:lnTo>
                    <a:lnTo>
                      <a:pt x="7" y="1043"/>
                    </a:lnTo>
                    <a:lnTo>
                      <a:pt x="15" y="1000"/>
                    </a:lnTo>
                    <a:lnTo>
                      <a:pt x="203" y="978"/>
                    </a:lnTo>
                    <a:lnTo>
                      <a:pt x="203" y="978"/>
                    </a:lnTo>
                    <a:lnTo>
                      <a:pt x="216" y="934"/>
                    </a:lnTo>
                    <a:lnTo>
                      <a:pt x="230" y="890"/>
                    </a:lnTo>
                    <a:lnTo>
                      <a:pt x="247" y="847"/>
                    </a:lnTo>
                    <a:lnTo>
                      <a:pt x="266" y="805"/>
                    </a:lnTo>
                    <a:lnTo>
                      <a:pt x="136" y="668"/>
                    </a:lnTo>
                    <a:lnTo>
                      <a:pt x="157" y="630"/>
                    </a:lnTo>
                    <a:lnTo>
                      <a:pt x="179" y="594"/>
                    </a:lnTo>
                    <a:lnTo>
                      <a:pt x="363" y="636"/>
                    </a:lnTo>
                    <a:lnTo>
                      <a:pt x="363" y="636"/>
                    </a:lnTo>
                    <a:lnTo>
                      <a:pt x="390" y="599"/>
                    </a:lnTo>
                    <a:lnTo>
                      <a:pt x="419" y="564"/>
                    </a:lnTo>
                    <a:lnTo>
                      <a:pt x="449" y="529"/>
                    </a:lnTo>
                    <a:lnTo>
                      <a:pt x="481" y="496"/>
                    </a:lnTo>
                    <a:lnTo>
                      <a:pt x="406" y="322"/>
                    </a:lnTo>
                    <a:lnTo>
                      <a:pt x="439" y="295"/>
                    </a:lnTo>
                    <a:lnTo>
                      <a:pt x="473" y="267"/>
                    </a:lnTo>
                    <a:lnTo>
                      <a:pt x="631" y="371"/>
                    </a:lnTo>
                    <a:lnTo>
                      <a:pt x="631" y="371"/>
                    </a:lnTo>
                    <a:lnTo>
                      <a:pt x="669" y="345"/>
                    </a:lnTo>
                    <a:lnTo>
                      <a:pt x="708" y="321"/>
                    </a:lnTo>
                    <a:lnTo>
                      <a:pt x="747" y="300"/>
                    </a:lnTo>
                    <a:lnTo>
                      <a:pt x="789" y="280"/>
                    </a:lnTo>
                    <a:lnTo>
                      <a:pt x="778" y="91"/>
                    </a:lnTo>
                    <a:lnTo>
                      <a:pt x="819" y="76"/>
                    </a:lnTo>
                    <a:lnTo>
                      <a:pt x="859" y="61"/>
                    </a:lnTo>
                    <a:lnTo>
                      <a:pt x="972" y="212"/>
                    </a:lnTo>
                    <a:lnTo>
                      <a:pt x="972" y="212"/>
                    </a:lnTo>
                    <a:lnTo>
                      <a:pt x="1016" y="201"/>
                    </a:lnTo>
                    <a:lnTo>
                      <a:pt x="1061" y="193"/>
                    </a:lnTo>
                    <a:lnTo>
                      <a:pt x="1106" y="186"/>
                    </a:lnTo>
                    <a:lnTo>
                      <a:pt x="1153" y="181"/>
                    </a:lnTo>
                    <a:lnTo>
                      <a:pt x="1208" y="0"/>
                    </a:lnTo>
                    <a:lnTo>
                      <a:pt x="1250" y="0"/>
                    </a:lnTo>
                    <a:lnTo>
                      <a:pt x="1293" y="0"/>
                    </a:lnTo>
                    <a:lnTo>
                      <a:pt x="1348" y="181"/>
                    </a:lnTo>
                    <a:lnTo>
                      <a:pt x="1348" y="181"/>
                    </a:lnTo>
                    <a:close/>
                    <a:moveTo>
                      <a:pt x="1250" y="830"/>
                    </a:moveTo>
                    <a:lnTo>
                      <a:pt x="1250" y="830"/>
                    </a:lnTo>
                    <a:lnTo>
                      <a:pt x="1273" y="831"/>
                    </a:lnTo>
                    <a:lnTo>
                      <a:pt x="1294" y="833"/>
                    </a:lnTo>
                    <a:lnTo>
                      <a:pt x="1316" y="835"/>
                    </a:lnTo>
                    <a:lnTo>
                      <a:pt x="1337" y="840"/>
                    </a:lnTo>
                    <a:lnTo>
                      <a:pt x="1359" y="844"/>
                    </a:lnTo>
                    <a:lnTo>
                      <a:pt x="1379" y="850"/>
                    </a:lnTo>
                    <a:lnTo>
                      <a:pt x="1399" y="856"/>
                    </a:lnTo>
                    <a:lnTo>
                      <a:pt x="1418" y="865"/>
                    </a:lnTo>
                    <a:lnTo>
                      <a:pt x="1437" y="873"/>
                    </a:lnTo>
                    <a:lnTo>
                      <a:pt x="1456" y="882"/>
                    </a:lnTo>
                    <a:lnTo>
                      <a:pt x="1474" y="893"/>
                    </a:lnTo>
                    <a:lnTo>
                      <a:pt x="1492" y="904"/>
                    </a:lnTo>
                    <a:lnTo>
                      <a:pt x="1508" y="916"/>
                    </a:lnTo>
                    <a:lnTo>
                      <a:pt x="1525" y="929"/>
                    </a:lnTo>
                    <a:lnTo>
                      <a:pt x="1541" y="942"/>
                    </a:lnTo>
                    <a:lnTo>
                      <a:pt x="1555" y="956"/>
                    </a:lnTo>
                    <a:lnTo>
                      <a:pt x="1569" y="972"/>
                    </a:lnTo>
                    <a:lnTo>
                      <a:pt x="1583" y="987"/>
                    </a:lnTo>
                    <a:lnTo>
                      <a:pt x="1597" y="1004"/>
                    </a:lnTo>
                    <a:lnTo>
                      <a:pt x="1608" y="1020"/>
                    </a:lnTo>
                    <a:lnTo>
                      <a:pt x="1619" y="1038"/>
                    </a:lnTo>
                    <a:lnTo>
                      <a:pt x="1630" y="1056"/>
                    </a:lnTo>
                    <a:lnTo>
                      <a:pt x="1639" y="1075"/>
                    </a:lnTo>
                    <a:lnTo>
                      <a:pt x="1648" y="1094"/>
                    </a:lnTo>
                    <a:lnTo>
                      <a:pt x="1656" y="1113"/>
                    </a:lnTo>
                    <a:lnTo>
                      <a:pt x="1662" y="1133"/>
                    </a:lnTo>
                    <a:lnTo>
                      <a:pt x="1668" y="1154"/>
                    </a:lnTo>
                    <a:lnTo>
                      <a:pt x="1673" y="1175"/>
                    </a:lnTo>
                    <a:lnTo>
                      <a:pt x="1676" y="1196"/>
                    </a:lnTo>
                    <a:lnTo>
                      <a:pt x="1680" y="1218"/>
                    </a:lnTo>
                    <a:lnTo>
                      <a:pt x="1681" y="1239"/>
                    </a:lnTo>
                    <a:lnTo>
                      <a:pt x="1682" y="1262"/>
                    </a:lnTo>
                    <a:lnTo>
                      <a:pt x="1682" y="1262"/>
                    </a:lnTo>
                    <a:lnTo>
                      <a:pt x="1681" y="1284"/>
                    </a:lnTo>
                    <a:lnTo>
                      <a:pt x="1680" y="1306"/>
                    </a:lnTo>
                    <a:lnTo>
                      <a:pt x="1676" y="1327"/>
                    </a:lnTo>
                    <a:lnTo>
                      <a:pt x="1673" y="1349"/>
                    </a:lnTo>
                    <a:lnTo>
                      <a:pt x="1668" y="1369"/>
                    </a:lnTo>
                    <a:lnTo>
                      <a:pt x="1662" y="1390"/>
                    </a:lnTo>
                    <a:lnTo>
                      <a:pt x="1656" y="1410"/>
                    </a:lnTo>
                    <a:lnTo>
                      <a:pt x="1648" y="1429"/>
                    </a:lnTo>
                    <a:lnTo>
                      <a:pt x="1639" y="1448"/>
                    </a:lnTo>
                    <a:lnTo>
                      <a:pt x="1630" y="1467"/>
                    </a:lnTo>
                    <a:lnTo>
                      <a:pt x="1619" y="1485"/>
                    </a:lnTo>
                    <a:lnTo>
                      <a:pt x="1608" y="1503"/>
                    </a:lnTo>
                    <a:lnTo>
                      <a:pt x="1597" y="1520"/>
                    </a:lnTo>
                    <a:lnTo>
                      <a:pt x="1583" y="1536"/>
                    </a:lnTo>
                    <a:lnTo>
                      <a:pt x="1569" y="1552"/>
                    </a:lnTo>
                    <a:lnTo>
                      <a:pt x="1555" y="1566"/>
                    </a:lnTo>
                    <a:lnTo>
                      <a:pt x="1541" y="1580"/>
                    </a:lnTo>
                    <a:lnTo>
                      <a:pt x="1525" y="1595"/>
                    </a:lnTo>
                    <a:lnTo>
                      <a:pt x="1508" y="1607"/>
                    </a:lnTo>
                    <a:lnTo>
                      <a:pt x="1492" y="1620"/>
                    </a:lnTo>
                    <a:lnTo>
                      <a:pt x="1474" y="1630"/>
                    </a:lnTo>
                    <a:lnTo>
                      <a:pt x="1456" y="1641"/>
                    </a:lnTo>
                    <a:lnTo>
                      <a:pt x="1437" y="1651"/>
                    </a:lnTo>
                    <a:lnTo>
                      <a:pt x="1418" y="1659"/>
                    </a:lnTo>
                    <a:lnTo>
                      <a:pt x="1399" y="1666"/>
                    </a:lnTo>
                    <a:lnTo>
                      <a:pt x="1379" y="1673"/>
                    </a:lnTo>
                    <a:lnTo>
                      <a:pt x="1359" y="1679"/>
                    </a:lnTo>
                    <a:lnTo>
                      <a:pt x="1337" y="1684"/>
                    </a:lnTo>
                    <a:lnTo>
                      <a:pt x="1316" y="1687"/>
                    </a:lnTo>
                    <a:lnTo>
                      <a:pt x="1294" y="1691"/>
                    </a:lnTo>
                    <a:lnTo>
                      <a:pt x="1273" y="1692"/>
                    </a:lnTo>
                    <a:lnTo>
                      <a:pt x="1250" y="1692"/>
                    </a:lnTo>
                    <a:lnTo>
                      <a:pt x="1250" y="1692"/>
                    </a:lnTo>
                    <a:lnTo>
                      <a:pt x="1228" y="1692"/>
                    </a:lnTo>
                    <a:lnTo>
                      <a:pt x="1206" y="1691"/>
                    </a:lnTo>
                    <a:lnTo>
                      <a:pt x="1185" y="1687"/>
                    </a:lnTo>
                    <a:lnTo>
                      <a:pt x="1164" y="1684"/>
                    </a:lnTo>
                    <a:lnTo>
                      <a:pt x="1142" y="1679"/>
                    </a:lnTo>
                    <a:lnTo>
                      <a:pt x="1122" y="1673"/>
                    </a:lnTo>
                    <a:lnTo>
                      <a:pt x="1102" y="1666"/>
                    </a:lnTo>
                    <a:lnTo>
                      <a:pt x="1083" y="1659"/>
                    </a:lnTo>
                    <a:lnTo>
                      <a:pt x="1064" y="1651"/>
                    </a:lnTo>
                    <a:lnTo>
                      <a:pt x="1045" y="1641"/>
                    </a:lnTo>
                    <a:lnTo>
                      <a:pt x="1027" y="1630"/>
                    </a:lnTo>
                    <a:lnTo>
                      <a:pt x="1009" y="1620"/>
                    </a:lnTo>
                    <a:lnTo>
                      <a:pt x="992" y="1607"/>
                    </a:lnTo>
                    <a:lnTo>
                      <a:pt x="976" y="1595"/>
                    </a:lnTo>
                    <a:lnTo>
                      <a:pt x="960" y="1580"/>
                    </a:lnTo>
                    <a:lnTo>
                      <a:pt x="946" y="1566"/>
                    </a:lnTo>
                    <a:lnTo>
                      <a:pt x="932" y="1552"/>
                    </a:lnTo>
                    <a:lnTo>
                      <a:pt x="917" y="1536"/>
                    </a:lnTo>
                    <a:lnTo>
                      <a:pt x="904" y="1520"/>
                    </a:lnTo>
                    <a:lnTo>
                      <a:pt x="892" y="1503"/>
                    </a:lnTo>
                    <a:lnTo>
                      <a:pt x="882" y="1485"/>
                    </a:lnTo>
                    <a:lnTo>
                      <a:pt x="871" y="1467"/>
                    </a:lnTo>
                    <a:lnTo>
                      <a:pt x="861" y="1448"/>
                    </a:lnTo>
                    <a:lnTo>
                      <a:pt x="853" y="1429"/>
                    </a:lnTo>
                    <a:lnTo>
                      <a:pt x="845" y="1410"/>
                    </a:lnTo>
                    <a:lnTo>
                      <a:pt x="839" y="1390"/>
                    </a:lnTo>
                    <a:lnTo>
                      <a:pt x="833" y="1369"/>
                    </a:lnTo>
                    <a:lnTo>
                      <a:pt x="828" y="1349"/>
                    </a:lnTo>
                    <a:lnTo>
                      <a:pt x="825" y="1327"/>
                    </a:lnTo>
                    <a:lnTo>
                      <a:pt x="821" y="1306"/>
                    </a:lnTo>
                    <a:lnTo>
                      <a:pt x="820" y="1284"/>
                    </a:lnTo>
                    <a:lnTo>
                      <a:pt x="819" y="1262"/>
                    </a:lnTo>
                    <a:lnTo>
                      <a:pt x="819" y="1262"/>
                    </a:lnTo>
                    <a:lnTo>
                      <a:pt x="820" y="1239"/>
                    </a:lnTo>
                    <a:lnTo>
                      <a:pt x="821" y="1218"/>
                    </a:lnTo>
                    <a:lnTo>
                      <a:pt x="825" y="1196"/>
                    </a:lnTo>
                    <a:lnTo>
                      <a:pt x="828" y="1175"/>
                    </a:lnTo>
                    <a:lnTo>
                      <a:pt x="833" y="1154"/>
                    </a:lnTo>
                    <a:lnTo>
                      <a:pt x="839" y="1133"/>
                    </a:lnTo>
                    <a:lnTo>
                      <a:pt x="845" y="1113"/>
                    </a:lnTo>
                    <a:lnTo>
                      <a:pt x="853" y="1094"/>
                    </a:lnTo>
                    <a:lnTo>
                      <a:pt x="861" y="1075"/>
                    </a:lnTo>
                    <a:lnTo>
                      <a:pt x="871" y="1056"/>
                    </a:lnTo>
                    <a:lnTo>
                      <a:pt x="882" y="1038"/>
                    </a:lnTo>
                    <a:lnTo>
                      <a:pt x="892" y="1020"/>
                    </a:lnTo>
                    <a:lnTo>
                      <a:pt x="904" y="1004"/>
                    </a:lnTo>
                    <a:lnTo>
                      <a:pt x="917" y="987"/>
                    </a:lnTo>
                    <a:lnTo>
                      <a:pt x="932" y="972"/>
                    </a:lnTo>
                    <a:lnTo>
                      <a:pt x="946" y="956"/>
                    </a:lnTo>
                    <a:lnTo>
                      <a:pt x="960" y="942"/>
                    </a:lnTo>
                    <a:lnTo>
                      <a:pt x="976" y="929"/>
                    </a:lnTo>
                    <a:lnTo>
                      <a:pt x="992" y="916"/>
                    </a:lnTo>
                    <a:lnTo>
                      <a:pt x="1009" y="904"/>
                    </a:lnTo>
                    <a:lnTo>
                      <a:pt x="1027" y="893"/>
                    </a:lnTo>
                    <a:lnTo>
                      <a:pt x="1045" y="882"/>
                    </a:lnTo>
                    <a:lnTo>
                      <a:pt x="1064" y="873"/>
                    </a:lnTo>
                    <a:lnTo>
                      <a:pt x="1083" y="865"/>
                    </a:lnTo>
                    <a:lnTo>
                      <a:pt x="1102" y="856"/>
                    </a:lnTo>
                    <a:lnTo>
                      <a:pt x="1122" y="850"/>
                    </a:lnTo>
                    <a:lnTo>
                      <a:pt x="1142" y="844"/>
                    </a:lnTo>
                    <a:lnTo>
                      <a:pt x="1164" y="840"/>
                    </a:lnTo>
                    <a:lnTo>
                      <a:pt x="1185" y="835"/>
                    </a:lnTo>
                    <a:lnTo>
                      <a:pt x="1206" y="833"/>
                    </a:lnTo>
                    <a:lnTo>
                      <a:pt x="1228" y="831"/>
                    </a:lnTo>
                    <a:lnTo>
                      <a:pt x="1250" y="830"/>
                    </a:lnTo>
                    <a:lnTo>
                      <a:pt x="1250" y="83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-25400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Freeform: Shape 8">
                <a:extLst>
                  <a:ext uri="{FF2B5EF4-FFF2-40B4-BE49-F238E27FC236}">
                    <a16:creationId xmlns:a16="http://schemas.microsoft.com/office/drawing/2014/main" id="{0918936D-7AA0-8663-0936-E456E8060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793" y="3952875"/>
                <a:ext cx="1503363" cy="1501775"/>
              </a:xfrm>
              <a:custGeom>
                <a:avLst/>
                <a:gdLst>
                  <a:gd name="T0" fmla="*/ 1090 w 1893"/>
                  <a:gd name="T1" fmla="*/ 11 h 1892"/>
                  <a:gd name="T2" fmla="*/ 1315 w 1893"/>
                  <a:gd name="T3" fmla="*/ 75 h 1892"/>
                  <a:gd name="T4" fmla="*/ 1513 w 1893"/>
                  <a:gd name="T5" fmla="*/ 188 h 1892"/>
                  <a:gd name="T6" fmla="*/ 1677 w 1893"/>
                  <a:gd name="T7" fmla="*/ 345 h 1892"/>
                  <a:gd name="T8" fmla="*/ 1799 w 1893"/>
                  <a:gd name="T9" fmla="*/ 537 h 1892"/>
                  <a:gd name="T10" fmla="*/ 1873 w 1893"/>
                  <a:gd name="T11" fmla="*/ 757 h 1892"/>
                  <a:gd name="T12" fmla="*/ 1893 w 1893"/>
                  <a:gd name="T13" fmla="*/ 947 h 1892"/>
                  <a:gd name="T14" fmla="*/ 1863 w 1893"/>
                  <a:gd name="T15" fmla="*/ 1183 h 1892"/>
                  <a:gd name="T16" fmla="*/ 1779 w 1893"/>
                  <a:gd name="T17" fmla="*/ 1397 h 1892"/>
                  <a:gd name="T18" fmla="*/ 1647 w 1893"/>
                  <a:gd name="T19" fmla="*/ 1583 h 1892"/>
                  <a:gd name="T20" fmla="*/ 1476 w 1893"/>
                  <a:gd name="T21" fmla="*/ 1730 h 1892"/>
                  <a:gd name="T22" fmla="*/ 1272 w 1893"/>
                  <a:gd name="T23" fmla="*/ 1835 h 1892"/>
                  <a:gd name="T24" fmla="*/ 1043 w 1893"/>
                  <a:gd name="T25" fmla="*/ 1887 h 1892"/>
                  <a:gd name="T26" fmla="*/ 850 w 1893"/>
                  <a:gd name="T27" fmla="*/ 1887 h 1892"/>
                  <a:gd name="T28" fmla="*/ 620 w 1893"/>
                  <a:gd name="T29" fmla="*/ 1835 h 1892"/>
                  <a:gd name="T30" fmla="*/ 417 w 1893"/>
                  <a:gd name="T31" fmla="*/ 1730 h 1892"/>
                  <a:gd name="T32" fmla="*/ 246 w 1893"/>
                  <a:gd name="T33" fmla="*/ 1583 h 1892"/>
                  <a:gd name="T34" fmla="*/ 115 w 1893"/>
                  <a:gd name="T35" fmla="*/ 1397 h 1892"/>
                  <a:gd name="T36" fmla="*/ 31 w 1893"/>
                  <a:gd name="T37" fmla="*/ 1183 h 1892"/>
                  <a:gd name="T38" fmla="*/ 0 w 1893"/>
                  <a:gd name="T39" fmla="*/ 947 h 1892"/>
                  <a:gd name="T40" fmla="*/ 20 w 1893"/>
                  <a:gd name="T41" fmla="*/ 757 h 1892"/>
                  <a:gd name="T42" fmla="*/ 94 w 1893"/>
                  <a:gd name="T43" fmla="*/ 537 h 1892"/>
                  <a:gd name="T44" fmla="*/ 216 w 1893"/>
                  <a:gd name="T45" fmla="*/ 345 h 1892"/>
                  <a:gd name="T46" fmla="*/ 380 w 1893"/>
                  <a:gd name="T47" fmla="*/ 188 h 1892"/>
                  <a:gd name="T48" fmla="*/ 578 w 1893"/>
                  <a:gd name="T49" fmla="*/ 75 h 1892"/>
                  <a:gd name="T50" fmla="*/ 802 w 1893"/>
                  <a:gd name="T51" fmla="*/ 11 h 1892"/>
                  <a:gd name="T52" fmla="*/ 946 w 1893"/>
                  <a:gd name="T53" fmla="*/ 31 h 1892"/>
                  <a:gd name="T54" fmla="*/ 1131 w 1893"/>
                  <a:gd name="T55" fmla="*/ 50 h 1892"/>
                  <a:gd name="T56" fmla="*/ 1344 w 1893"/>
                  <a:gd name="T57" fmla="*/ 122 h 1892"/>
                  <a:gd name="T58" fmla="*/ 1529 w 1893"/>
                  <a:gd name="T59" fmla="*/ 240 h 1892"/>
                  <a:gd name="T60" fmla="*/ 1680 w 1893"/>
                  <a:gd name="T61" fmla="*/ 399 h 1892"/>
                  <a:gd name="T62" fmla="*/ 1790 w 1893"/>
                  <a:gd name="T63" fmla="*/ 590 h 1892"/>
                  <a:gd name="T64" fmla="*/ 1852 w 1893"/>
                  <a:gd name="T65" fmla="*/ 808 h 1892"/>
                  <a:gd name="T66" fmla="*/ 1861 w 1893"/>
                  <a:gd name="T67" fmla="*/ 993 h 1892"/>
                  <a:gd name="T68" fmla="*/ 1821 w 1893"/>
                  <a:gd name="T69" fmla="*/ 1219 h 1892"/>
                  <a:gd name="T70" fmla="*/ 1729 w 1893"/>
                  <a:gd name="T71" fmla="*/ 1421 h 1892"/>
                  <a:gd name="T72" fmla="*/ 1593 w 1893"/>
                  <a:gd name="T73" fmla="*/ 1594 h 1892"/>
                  <a:gd name="T74" fmla="*/ 1421 w 1893"/>
                  <a:gd name="T75" fmla="*/ 1729 h 1892"/>
                  <a:gd name="T76" fmla="*/ 1219 w 1893"/>
                  <a:gd name="T77" fmla="*/ 1821 h 1892"/>
                  <a:gd name="T78" fmla="*/ 994 w 1893"/>
                  <a:gd name="T79" fmla="*/ 1860 h 1892"/>
                  <a:gd name="T80" fmla="*/ 807 w 1893"/>
                  <a:gd name="T81" fmla="*/ 1852 h 1892"/>
                  <a:gd name="T82" fmla="*/ 590 w 1893"/>
                  <a:gd name="T83" fmla="*/ 1790 h 1892"/>
                  <a:gd name="T84" fmla="*/ 399 w 1893"/>
                  <a:gd name="T85" fmla="*/ 1680 h 1892"/>
                  <a:gd name="T86" fmla="*/ 240 w 1893"/>
                  <a:gd name="T87" fmla="*/ 1528 h 1892"/>
                  <a:gd name="T88" fmla="*/ 121 w 1893"/>
                  <a:gd name="T89" fmla="*/ 1344 h 1892"/>
                  <a:gd name="T90" fmla="*/ 50 w 1893"/>
                  <a:gd name="T91" fmla="*/ 1131 h 1892"/>
                  <a:gd name="T92" fmla="*/ 31 w 1893"/>
                  <a:gd name="T93" fmla="*/ 947 h 1892"/>
                  <a:gd name="T94" fmla="*/ 60 w 1893"/>
                  <a:gd name="T95" fmla="*/ 718 h 1892"/>
                  <a:gd name="T96" fmla="*/ 141 w 1893"/>
                  <a:gd name="T97" fmla="*/ 510 h 1892"/>
                  <a:gd name="T98" fmla="*/ 268 w 1893"/>
                  <a:gd name="T99" fmla="*/ 331 h 1892"/>
                  <a:gd name="T100" fmla="*/ 435 w 1893"/>
                  <a:gd name="T101" fmla="*/ 188 h 1892"/>
                  <a:gd name="T102" fmla="*/ 631 w 1893"/>
                  <a:gd name="T103" fmla="*/ 87 h 1892"/>
                  <a:gd name="T104" fmla="*/ 852 w 1893"/>
                  <a:gd name="T105" fmla="*/ 3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93" h="1892">
                    <a:moveTo>
                      <a:pt x="946" y="0"/>
                    </a:moveTo>
                    <a:lnTo>
                      <a:pt x="946" y="0"/>
                    </a:lnTo>
                    <a:lnTo>
                      <a:pt x="995" y="1"/>
                    </a:lnTo>
                    <a:lnTo>
                      <a:pt x="1043" y="5"/>
                    </a:lnTo>
                    <a:lnTo>
                      <a:pt x="1090" y="11"/>
                    </a:lnTo>
                    <a:lnTo>
                      <a:pt x="1137" y="19"/>
                    </a:lnTo>
                    <a:lnTo>
                      <a:pt x="1183" y="30"/>
                    </a:lnTo>
                    <a:lnTo>
                      <a:pt x="1228" y="43"/>
                    </a:lnTo>
                    <a:lnTo>
                      <a:pt x="1272" y="59"/>
                    </a:lnTo>
                    <a:lnTo>
                      <a:pt x="1315" y="75"/>
                    </a:lnTo>
                    <a:lnTo>
                      <a:pt x="1357" y="94"/>
                    </a:lnTo>
                    <a:lnTo>
                      <a:pt x="1397" y="114"/>
                    </a:lnTo>
                    <a:lnTo>
                      <a:pt x="1438" y="137"/>
                    </a:lnTo>
                    <a:lnTo>
                      <a:pt x="1476" y="162"/>
                    </a:lnTo>
                    <a:lnTo>
                      <a:pt x="1513" y="188"/>
                    </a:lnTo>
                    <a:lnTo>
                      <a:pt x="1548" y="217"/>
                    </a:lnTo>
                    <a:lnTo>
                      <a:pt x="1583" y="246"/>
                    </a:lnTo>
                    <a:lnTo>
                      <a:pt x="1616" y="277"/>
                    </a:lnTo>
                    <a:lnTo>
                      <a:pt x="1647" y="311"/>
                    </a:lnTo>
                    <a:lnTo>
                      <a:pt x="1677" y="345"/>
                    </a:lnTo>
                    <a:lnTo>
                      <a:pt x="1705" y="381"/>
                    </a:lnTo>
                    <a:lnTo>
                      <a:pt x="1731" y="418"/>
                    </a:lnTo>
                    <a:lnTo>
                      <a:pt x="1755" y="456"/>
                    </a:lnTo>
                    <a:lnTo>
                      <a:pt x="1779" y="496"/>
                    </a:lnTo>
                    <a:lnTo>
                      <a:pt x="1799" y="537"/>
                    </a:lnTo>
                    <a:lnTo>
                      <a:pt x="1818" y="578"/>
                    </a:lnTo>
                    <a:lnTo>
                      <a:pt x="1835" y="621"/>
                    </a:lnTo>
                    <a:lnTo>
                      <a:pt x="1850" y="665"/>
                    </a:lnTo>
                    <a:lnTo>
                      <a:pt x="1863" y="710"/>
                    </a:lnTo>
                    <a:lnTo>
                      <a:pt x="1873" y="757"/>
                    </a:lnTo>
                    <a:lnTo>
                      <a:pt x="1881" y="803"/>
                    </a:lnTo>
                    <a:lnTo>
                      <a:pt x="1887" y="850"/>
                    </a:lnTo>
                    <a:lnTo>
                      <a:pt x="1892" y="898"/>
                    </a:lnTo>
                    <a:lnTo>
                      <a:pt x="1893" y="947"/>
                    </a:lnTo>
                    <a:lnTo>
                      <a:pt x="1893" y="947"/>
                    </a:lnTo>
                    <a:lnTo>
                      <a:pt x="1892" y="996"/>
                    </a:lnTo>
                    <a:lnTo>
                      <a:pt x="1887" y="1043"/>
                    </a:lnTo>
                    <a:lnTo>
                      <a:pt x="1881" y="1091"/>
                    </a:lnTo>
                    <a:lnTo>
                      <a:pt x="1873" y="1137"/>
                    </a:lnTo>
                    <a:lnTo>
                      <a:pt x="1863" y="1183"/>
                    </a:lnTo>
                    <a:lnTo>
                      <a:pt x="1850" y="1227"/>
                    </a:lnTo>
                    <a:lnTo>
                      <a:pt x="1835" y="1271"/>
                    </a:lnTo>
                    <a:lnTo>
                      <a:pt x="1818" y="1314"/>
                    </a:lnTo>
                    <a:lnTo>
                      <a:pt x="1799" y="1357"/>
                    </a:lnTo>
                    <a:lnTo>
                      <a:pt x="1779" y="1397"/>
                    </a:lnTo>
                    <a:lnTo>
                      <a:pt x="1755" y="1437"/>
                    </a:lnTo>
                    <a:lnTo>
                      <a:pt x="1731" y="1476"/>
                    </a:lnTo>
                    <a:lnTo>
                      <a:pt x="1705" y="1513"/>
                    </a:lnTo>
                    <a:lnTo>
                      <a:pt x="1677" y="1548"/>
                    </a:lnTo>
                    <a:lnTo>
                      <a:pt x="1647" y="1583"/>
                    </a:lnTo>
                    <a:lnTo>
                      <a:pt x="1616" y="1615"/>
                    </a:lnTo>
                    <a:lnTo>
                      <a:pt x="1583" y="1647"/>
                    </a:lnTo>
                    <a:lnTo>
                      <a:pt x="1548" y="1677"/>
                    </a:lnTo>
                    <a:lnTo>
                      <a:pt x="1513" y="1704"/>
                    </a:lnTo>
                    <a:lnTo>
                      <a:pt x="1476" y="1730"/>
                    </a:lnTo>
                    <a:lnTo>
                      <a:pt x="1438" y="1755"/>
                    </a:lnTo>
                    <a:lnTo>
                      <a:pt x="1397" y="1778"/>
                    </a:lnTo>
                    <a:lnTo>
                      <a:pt x="1357" y="1799"/>
                    </a:lnTo>
                    <a:lnTo>
                      <a:pt x="1315" y="1818"/>
                    </a:lnTo>
                    <a:lnTo>
                      <a:pt x="1272" y="1835"/>
                    </a:lnTo>
                    <a:lnTo>
                      <a:pt x="1228" y="1850"/>
                    </a:lnTo>
                    <a:lnTo>
                      <a:pt x="1183" y="1862"/>
                    </a:lnTo>
                    <a:lnTo>
                      <a:pt x="1137" y="1873"/>
                    </a:lnTo>
                    <a:lnTo>
                      <a:pt x="1090" y="1881"/>
                    </a:lnTo>
                    <a:lnTo>
                      <a:pt x="1043" y="1887"/>
                    </a:lnTo>
                    <a:lnTo>
                      <a:pt x="995" y="1891"/>
                    </a:lnTo>
                    <a:lnTo>
                      <a:pt x="946" y="1892"/>
                    </a:lnTo>
                    <a:lnTo>
                      <a:pt x="946" y="1892"/>
                    </a:lnTo>
                    <a:lnTo>
                      <a:pt x="898" y="1891"/>
                    </a:lnTo>
                    <a:lnTo>
                      <a:pt x="850" y="1887"/>
                    </a:lnTo>
                    <a:lnTo>
                      <a:pt x="802" y="1881"/>
                    </a:lnTo>
                    <a:lnTo>
                      <a:pt x="756" y="1873"/>
                    </a:lnTo>
                    <a:lnTo>
                      <a:pt x="710" y="1862"/>
                    </a:lnTo>
                    <a:lnTo>
                      <a:pt x="665" y="1850"/>
                    </a:lnTo>
                    <a:lnTo>
                      <a:pt x="620" y="1835"/>
                    </a:lnTo>
                    <a:lnTo>
                      <a:pt x="578" y="1818"/>
                    </a:lnTo>
                    <a:lnTo>
                      <a:pt x="536" y="1799"/>
                    </a:lnTo>
                    <a:lnTo>
                      <a:pt x="496" y="1778"/>
                    </a:lnTo>
                    <a:lnTo>
                      <a:pt x="456" y="1755"/>
                    </a:lnTo>
                    <a:lnTo>
                      <a:pt x="417" y="1730"/>
                    </a:lnTo>
                    <a:lnTo>
                      <a:pt x="380" y="1704"/>
                    </a:lnTo>
                    <a:lnTo>
                      <a:pt x="345" y="1677"/>
                    </a:lnTo>
                    <a:lnTo>
                      <a:pt x="310" y="1647"/>
                    </a:lnTo>
                    <a:lnTo>
                      <a:pt x="277" y="1615"/>
                    </a:lnTo>
                    <a:lnTo>
                      <a:pt x="246" y="1583"/>
                    </a:lnTo>
                    <a:lnTo>
                      <a:pt x="216" y="1548"/>
                    </a:lnTo>
                    <a:lnTo>
                      <a:pt x="189" y="1513"/>
                    </a:lnTo>
                    <a:lnTo>
                      <a:pt x="161" y="1476"/>
                    </a:lnTo>
                    <a:lnTo>
                      <a:pt x="138" y="1437"/>
                    </a:lnTo>
                    <a:lnTo>
                      <a:pt x="115" y="1397"/>
                    </a:lnTo>
                    <a:lnTo>
                      <a:pt x="94" y="1357"/>
                    </a:lnTo>
                    <a:lnTo>
                      <a:pt x="75" y="1314"/>
                    </a:lnTo>
                    <a:lnTo>
                      <a:pt x="58" y="1271"/>
                    </a:lnTo>
                    <a:lnTo>
                      <a:pt x="42" y="1227"/>
                    </a:lnTo>
                    <a:lnTo>
                      <a:pt x="31" y="1183"/>
                    </a:lnTo>
                    <a:lnTo>
                      <a:pt x="20" y="1137"/>
                    </a:lnTo>
                    <a:lnTo>
                      <a:pt x="12" y="1091"/>
                    </a:lnTo>
                    <a:lnTo>
                      <a:pt x="6" y="1043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2" y="803"/>
                    </a:lnTo>
                    <a:lnTo>
                      <a:pt x="20" y="757"/>
                    </a:lnTo>
                    <a:lnTo>
                      <a:pt x="31" y="710"/>
                    </a:lnTo>
                    <a:lnTo>
                      <a:pt x="42" y="665"/>
                    </a:lnTo>
                    <a:lnTo>
                      <a:pt x="58" y="621"/>
                    </a:lnTo>
                    <a:lnTo>
                      <a:pt x="75" y="578"/>
                    </a:lnTo>
                    <a:lnTo>
                      <a:pt x="94" y="537"/>
                    </a:lnTo>
                    <a:lnTo>
                      <a:pt x="115" y="496"/>
                    </a:lnTo>
                    <a:lnTo>
                      <a:pt x="138" y="456"/>
                    </a:lnTo>
                    <a:lnTo>
                      <a:pt x="161" y="418"/>
                    </a:lnTo>
                    <a:lnTo>
                      <a:pt x="189" y="381"/>
                    </a:lnTo>
                    <a:lnTo>
                      <a:pt x="216" y="345"/>
                    </a:lnTo>
                    <a:lnTo>
                      <a:pt x="246" y="311"/>
                    </a:lnTo>
                    <a:lnTo>
                      <a:pt x="277" y="277"/>
                    </a:lnTo>
                    <a:lnTo>
                      <a:pt x="310" y="246"/>
                    </a:lnTo>
                    <a:lnTo>
                      <a:pt x="345" y="217"/>
                    </a:lnTo>
                    <a:lnTo>
                      <a:pt x="380" y="188"/>
                    </a:lnTo>
                    <a:lnTo>
                      <a:pt x="417" y="162"/>
                    </a:lnTo>
                    <a:lnTo>
                      <a:pt x="456" y="137"/>
                    </a:lnTo>
                    <a:lnTo>
                      <a:pt x="496" y="114"/>
                    </a:lnTo>
                    <a:lnTo>
                      <a:pt x="536" y="94"/>
                    </a:lnTo>
                    <a:lnTo>
                      <a:pt x="578" y="75"/>
                    </a:lnTo>
                    <a:lnTo>
                      <a:pt x="620" y="59"/>
                    </a:lnTo>
                    <a:lnTo>
                      <a:pt x="665" y="43"/>
                    </a:lnTo>
                    <a:lnTo>
                      <a:pt x="710" y="30"/>
                    </a:lnTo>
                    <a:lnTo>
                      <a:pt x="756" y="19"/>
                    </a:lnTo>
                    <a:lnTo>
                      <a:pt x="802" y="11"/>
                    </a:lnTo>
                    <a:lnTo>
                      <a:pt x="850" y="5"/>
                    </a:lnTo>
                    <a:lnTo>
                      <a:pt x="898" y="1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946" y="31"/>
                    </a:moveTo>
                    <a:lnTo>
                      <a:pt x="946" y="31"/>
                    </a:lnTo>
                    <a:lnTo>
                      <a:pt x="994" y="32"/>
                    </a:lnTo>
                    <a:lnTo>
                      <a:pt x="1040" y="36"/>
                    </a:lnTo>
                    <a:lnTo>
                      <a:pt x="1086" y="42"/>
                    </a:lnTo>
                    <a:lnTo>
                      <a:pt x="1131" y="50"/>
                    </a:lnTo>
                    <a:lnTo>
                      <a:pt x="1175" y="60"/>
                    </a:lnTo>
                    <a:lnTo>
                      <a:pt x="1219" y="73"/>
                    </a:lnTo>
                    <a:lnTo>
                      <a:pt x="1262" y="87"/>
                    </a:lnTo>
                    <a:lnTo>
                      <a:pt x="1303" y="104"/>
                    </a:lnTo>
                    <a:lnTo>
                      <a:pt x="1344" y="122"/>
                    </a:lnTo>
                    <a:lnTo>
                      <a:pt x="1383" y="142"/>
                    </a:lnTo>
                    <a:lnTo>
                      <a:pt x="1421" y="164"/>
                    </a:lnTo>
                    <a:lnTo>
                      <a:pt x="1458" y="188"/>
                    </a:lnTo>
                    <a:lnTo>
                      <a:pt x="1495" y="213"/>
                    </a:lnTo>
                    <a:lnTo>
                      <a:pt x="1529" y="240"/>
                    </a:lnTo>
                    <a:lnTo>
                      <a:pt x="1563" y="269"/>
                    </a:lnTo>
                    <a:lnTo>
                      <a:pt x="1593" y="300"/>
                    </a:lnTo>
                    <a:lnTo>
                      <a:pt x="1624" y="331"/>
                    </a:lnTo>
                    <a:lnTo>
                      <a:pt x="1653" y="364"/>
                    </a:lnTo>
                    <a:lnTo>
                      <a:pt x="1680" y="399"/>
                    </a:lnTo>
                    <a:lnTo>
                      <a:pt x="1705" y="435"/>
                    </a:lnTo>
                    <a:lnTo>
                      <a:pt x="1729" y="472"/>
                    </a:lnTo>
                    <a:lnTo>
                      <a:pt x="1752" y="510"/>
                    </a:lnTo>
                    <a:lnTo>
                      <a:pt x="1772" y="550"/>
                    </a:lnTo>
                    <a:lnTo>
                      <a:pt x="1790" y="590"/>
                    </a:lnTo>
                    <a:lnTo>
                      <a:pt x="1806" y="632"/>
                    </a:lnTo>
                    <a:lnTo>
                      <a:pt x="1821" y="674"/>
                    </a:lnTo>
                    <a:lnTo>
                      <a:pt x="1833" y="718"/>
                    </a:lnTo>
                    <a:lnTo>
                      <a:pt x="1843" y="762"/>
                    </a:lnTo>
                    <a:lnTo>
                      <a:pt x="1852" y="808"/>
                    </a:lnTo>
                    <a:lnTo>
                      <a:pt x="1857" y="853"/>
                    </a:lnTo>
                    <a:lnTo>
                      <a:pt x="1861" y="899"/>
                    </a:lnTo>
                    <a:lnTo>
                      <a:pt x="1862" y="947"/>
                    </a:lnTo>
                    <a:lnTo>
                      <a:pt x="1862" y="947"/>
                    </a:lnTo>
                    <a:lnTo>
                      <a:pt x="1861" y="993"/>
                    </a:lnTo>
                    <a:lnTo>
                      <a:pt x="1857" y="1041"/>
                    </a:lnTo>
                    <a:lnTo>
                      <a:pt x="1852" y="1086"/>
                    </a:lnTo>
                    <a:lnTo>
                      <a:pt x="1843" y="1131"/>
                    </a:lnTo>
                    <a:lnTo>
                      <a:pt x="1833" y="1175"/>
                    </a:lnTo>
                    <a:lnTo>
                      <a:pt x="1821" y="1219"/>
                    </a:lnTo>
                    <a:lnTo>
                      <a:pt x="1806" y="1261"/>
                    </a:lnTo>
                    <a:lnTo>
                      <a:pt x="1790" y="1302"/>
                    </a:lnTo>
                    <a:lnTo>
                      <a:pt x="1772" y="1344"/>
                    </a:lnTo>
                    <a:lnTo>
                      <a:pt x="1752" y="1383"/>
                    </a:lnTo>
                    <a:lnTo>
                      <a:pt x="1729" y="1421"/>
                    </a:lnTo>
                    <a:lnTo>
                      <a:pt x="1705" y="1458"/>
                    </a:lnTo>
                    <a:lnTo>
                      <a:pt x="1680" y="1494"/>
                    </a:lnTo>
                    <a:lnTo>
                      <a:pt x="1653" y="1528"/>
                    </a:lnTo>
                    <a:lnTo>
                      <a:pt x="1624" y="1561"/>
                    </a:lnTo>
                    <a:lnTo>
                      <a:pt x="1593" y="1594"/>
                    </a:lnTo>
                    <a:lnTo>
                      <a:pt x="1563" y="1625"/>
                    </a:lnTo>
                    <a:lnTo>
                      <a:pt x="1529" y="1653"/>
                    </a:lnTo>
                    <a:lnTo>
                      <a:pt x="1495" y="1680"/>
                    </a:lnTo>
                    <a:lnTo>
                      <a:pt x="1458" y="1705"/>
                    </a:lnTo>
                    <a:lnTo>
                      <a:pt x="1421" y="1729"/>
                    </a:lnTo>
                    <a:lnTo>
                      <a:pt x="1383" y="1752"/>
                    </a:lnTo>
                    <a:lnTo>
                      <a:pt x="1344" y="1772"/>
                    </a:lnTo>
                    <a:lnTo>
                      <a:pt x="1303" y="1790"/>
                    </a:lnTo>
                    <a:lnTo>
                      <a:pt x="1262" y="1806"/>
                    </a:lnTo>
                    <a:lnTo>
                      <a:pt x="1219" y="1821"/>
                    </a:lnTo>
                    <a:lnTo>
                      <a:pt x="1175" y="1833"/>
                    </a:lnTo>
                    <a:lnTo>
                      <a:pt x="1131" y="1843"/>
                    </a:lnTo>
                    <a:lnTo>
                      <a:pt x="1086" y="1852"/>
                    </a:lnTo>
                    <a:lnTo>
                      <a:pt x="1040" y="1858"/>
                    </a:lnTo>
                    <a:lnTo>
                      <a:pt x="994" y="1860"/>
                    </a:lnTo>
                    <a:lnTo>
                      <a:pt x="946" y="1861"/>
                    </a:lnTo>
                    <a:lnTo>
                      <a:pt x="946" y="1861"/>
                    </a:lnTo>
                    <a:lnTo>
                      <a:pt x="899" y="1860"/>
                    </a:lnTo>
                    <a:lnTo>
                      <a:pt x="852" y="1858"/>
                    </a:lnTo>
                    <a:lnTo>
                      <a:pt x="807" y="1852"/>
                    </a:lnTo>
                    <a:lnTo>
                      <a:pt x="762" y="1843"/>
                    </a:lnTo>
                    <a:lnTo>
                      <a:pt x="718" y="1833"/>
                    </a:lnTo>
                    <a:lnTo>
                      <a:pt x="674" y="1821"/>
                    </a:lnTo>
                    <a:lnTo>
                      <a:pt x="631" y="1806"/>
                    </a:lnTo>
                    <a:lnTo>
                      <a:pt x="590" y="1790"/>
                    </a:lnTo>
                    <a:lnTo>
                      <a:pt x="549" y="1772"/>
                    </a:lnTo>
                    <a:lnTo>
                      <a:pt x="510" y="1752"/>
                    </a:lnTo>
                    <a:lnTo>
                      <a:pt x="472" y="1729"/>
                    </a:lnTo>
                    <a:lnTo>
                      <a:pt x="435" y="1705"/>
                    </a:lnTo>
                    <a:lnTo>
                      <a:pt x="399" y="1680"/>
                    </a:lnTo>
                    <a:lnTo>
                      <a:pt x="364" y="1653"/>
                    </a:lnTo>
                    <a:lnTo>
                      <a:pt x="331" y="1625"/>
                    </a:lnTo>
                    <a:lnTo>
                      <a:pt x="299" y="1594"/>
                    </a:lnTo>
                    <a:lnTo>
                      <a:pt x="268" y="1561"/>
                    </a:lnTo>
                    <a:lnTo>
                      <a:pt x="240" y="1528"/>
                    </a:lnTo>
                    <a:lnTo>
                      <a:pt x="213" y="1494"/>
                    </a:lnTo>
                    <a:lnTo>
                      <a:pt x="188" y="1458"/>
                    </a:lnTo>
                    <a:lnTo>
                      <a:pt x="164" y="1421"/>
                    </a:lnTo>
                    <a:lnTo>
                      <a:pt x="141" y="1383"/>
                    </a:lnTo>
                    <a:lnTo>
                      <a:pt x="121" y="1344"/>
                    </a:lnTo>
                    <a:lnTo>
                      <a:pt x="103" y="1302"/>
                    </a:lnTo>
                    <a:lnTo>
                      <a:pt x="86" y="1261"/>
                    </a:lnTo>
                    <a:lnTo>
                      <a:pt x="72" y="1219"/>
                    </a:lnTo>
                    <a:lnTo>
                      <a:pt x="60" y="1175"/>
                    </a:lnTo>
                    <a:lnTo>
                      <a:pt x="50" y="1131"/>
                    </a:lnTo>
                    <a:lnTo>
                      <a:pt x="41" y="1086"/>
                    </a:lnTo>
                    <a:lnTo>
                      <a:pt x="35" y="1041"/>
                    </a:lnTo>
                    <a:lnTo>
                      <a:pt x="32" y="993"/>
                    </a:lnTo>
                    <a:lnTo>
                      <a:pt x="31" y="947"/>
                    </a:lnTo>
                    <a:lnTo>
                      <a:pt x="31" y="947"/>
                    </a:lnTo>
                    <a:lnTo>
                      <a:pt x="32" y="899"/>
                    </a:lnTo>
                    <a:lnTo>
                      <a:pt x="35" y="853"/>
                    </a:lnTo>
                    <a:lnTo>
                      <a:pt x="41" y="808"/>
                    </a:lnTo>
                    <a:lnTo>
                      <a:pt x="50" y="762"/>
                    </a:lnTo>
                    <a:lnTo>
                      <a:pt x="60" y="718"/>
                    </a:lnTo>
                    <a:lnTo>
                      <a:pt x="72" y="674"/>
                    </a:lnTo>
                    <a:lnTo>
                      <a:pt x="86" y="632"/>
                    </a:lnTo>
                    <a:lnTo>
                      <a:pt x="103" y="590"/>
                    </a:lnTo>
                    <a:lnTo>
                      <a:pt x="121" y="550"/>
                    </a:lnTo>
                    <a:lnTo>
                      <a:pt x="141" y="510"/>
                    </a:lnTo>
                    <a:lnTo>
                      <a:pt x="164" y="472"/>
                    </a:lnTo>
                    <a:lnTo>
                      <a:pt x="188" y="435"/>
                    </a:lnTo>
                    <a:lnTo>
                      <a:pt x="213" y="399"/>
                    </a:lnTo>
                    <a:lnTo>
                      <a:pt x="240" y="364"/>
                    </a:lnTo>
                    <a:lnTo>
                      <a:pt x="268" y="331"/>
                    </a:lnTo>
                    <a:lnTo>
                      <a:pt x="299" y="300"/>
                    </a:lnTo>
                    <a:lnTo>
                      <a:pt x="331" y="269"/>
                    </a:lnTo>
                    <a:lnTo>
                      <a:pt x="364" y="240"/>
                    </a:lnTo>
                    <a:lnTo>
                      <a:pt x="399" y="213"/>
                    </a:lnTo>
                    <a:lnTo>
                      <a:pt x="435" y="188"/>
                    </a:lnTo>
                    <a:lnTo>
                      <a:pt x="472" y="164"/>
                    </a:lnTo>
                    <a:lnTo>
                      <a:pt x="510" y="142"/>
                    </a:lnTo>
                    <a:lnTo>
                      <a:pt x="549" y="122"/>
                    </a:lnTo>
                    <a:lnTo>
                      <a:pt x="590" y="104"/>
                    </a:lnTo>
                    <a:lnTo>
                      <a:pt x="631" y="87"/>
                    </a:lnTo>
                    <a:lnTo>
                      <a:pt x="674" y="73"/>
                    </a:lnTo>
                    <a:lnTo>
                      <a:pt x="718" y="60"/>
                    </a:lnTo>
                    <a:lnTo>
                      <a:pt x="762" y="50"/>
                    </a:lnTo>
                    <a:lnTo>
                      <a:pt x="807" y="42"/>
                    </a:lnTo>
                    <a:lnTo>
                      <a:pt x="852" y="36"/>
                    </a:lnTo>
                    <a:lnTo>
                      <a:pt x="899" y="32"/>
                    </a:lnTo>
                    <a:lnTo>
                      <a:pt x="946" y="31"/>
                    </a:lnTo>
                    <a:lnTo>
                      <a:pt x="94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Arc 22">
              <a:extLst>
                <a:ext uri="{FF2B5EF4-FFF2-40B4-BE49-F238E27FC236}">
                  <a16:creationId xmlns:a16="http://schemas.microsoft.com/office/drawing/2014/main" id="{B9D7A657-454E-257C-AC5D-CDD92299DED8}"/>
                </a:ext>
              </a:extLst>
            </p:cNvPr>
            <p:cNvSpPr/>
            <p:nvPr/>
          </p:nvSpPr>
          <p:spPr>
            <a:xfrm flipH="1">
              <a:off x="4850642" y="2159818"/>
              <a:ext cx="745031" cy="745031"/>
            </a:xfrm>
            <a:prstGeom prst="arc">
              <a:avLst>
                <a:gd name="adj1" fmla="val 12272767"/>
                <a:gd name="adj2" fmla="val 9127939"/>
              </a:avLst>
            </a:prstGeom>
            <a:noFill/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B751488-2E41-7C2A-3181-5E1557ADA973}"/>
              </a:ext>
            </a:extLst>
          </p:cNvPr>
          <p:cNvGrpSpPr/>
          <p:nvPr/>
        </p:nvGrpSpPr>
        <p:grpSpPr>
          <a:xfrm>
            <a:off x="4018820" y="1322053"/>
            <a:ext cx="965018" cy="974283"/>
            <a:chOff x="4018820" y="1322053"/>
            <a:chExt cx="965018" cy="974283"/>
          </a:xfrm>
        </p:grpSpPr>
        <p:grpSp>
          <p:nvGrpSpPr>
            <p:cNvPr id="18" name="Group 1">
              <a:extLst>
                <a:ext uri="{FF2B5EF4-FFF2-40B4-BE49-F238E27FC236}">
                  <a16:creationId xmlns:a16="http://schemas.microsoft.com/office/drawing/2014/main" id="{879B48F5-FE54-83CD-2B11-957387024ED9}"/>
                </a:ext>
              </a:extLst>
            </p:cNvPr>
            <p:cNvGrpSpPr/>
            <p:nvPr/>
          </p:nvGrpSpPr>
          <p:grpSpPr>
            <a:xfrm>
              <a:off x="4018820" y="1322053"/>
              <a:ext cx="965018" cy="974283"/>
              <a:chOff x="6692081" y="3702050"/>
              <a:chExt cx="1984375" cy="2003425"/>
            </a:xfrm>
            <a:solidFill>
              <a:schemeClr val="accent1"/>
            </a:solidFill>
            <a:effectLst/>
          </p:grpSpPr>
          <p:sp>
            <p:nvSpPr>
              <p:cNvPr id="20" name="Freeform: Shape 2">
                <a:extLst>
                  <a:ext uri="{FF2B5EF4-FFF2-40B4-BE49-F238E27FC236}">
                    <a16:creationId xmlns:a16="http://schemas.microsoft.com/office/drawing/2014/main" id="{40E58F08-07D7-A1CF-AE3A-C7BDF81F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967" y="4357470"/>
                <a:ext cx="692602" cy="690998"/>
              </a:xfrm>
              <a:custGeom>
                <a:avLst/>
                <a:gdLst>
                  <a:gd name="T0" fmla="*/ 497 w 863"/>
                  <a:gd name="T1" fmla="*/ 5 h 862"/>
                  <a:gd name="T2" fmla="*/ 599 w 863"/>
                  <a:gd name="T3" fmla="*/ 35 h 862"/>
                  <a:gd name="T4" fmla="*/ 689 w 863"/>
                  <a:gd name="T5" fmla="*/ 86 h 862"/>
                  <a:gd name="T6" fmla="*/ 764 w 863"/>
                  <a:gd name="T7" fmla="*/ 157 h 862"/>
                  <a:gd name="T8" fmla="*/ 820 w 863"/>
                  <a:gd name="T9" fmla="*/ 245 h 862"/>
                  <a:gd name="T10" fmla="*/ 854 w 863"/>
                  <a:gd name="T11" fmla="*/ 345 h 862"/>
                  <a:gd name="T12" fmla="*/ 863 w 863"/>
                  <a:gd name="T13" fmla="*/ 432 h 862"/>
                  <a:gd name="T14" fmla="*/ 849 w 863"/>
                  <a:gd name="T15" fmla="*/ 539 h 862"/>
                  <a:gd name="T16" fmla="*/ 811 w 863"/>
                  <a:gd name="T17" fmla="*/ 637 h 862"/>
                  <a:gd name="T18" fmla="*/ 750 w 863"/>
                  <a:gd name="T19" fmla="*/ 722 h 862"/>
                  <a:gd name="T20" fmla="*/ 673 w 863"/>
                  <a:gd name="T21" fmla="*/ 790 h 862"/>
                  <a:gd name="T22" fmla="*/ 580 w 863"/>
                  <a:gd name="T23" fmla="*/ 836 h 862"/>
                  <a:gd name="T24" fmla="*/ 475 w 863"/>
                  <a:gd name="T25" fmla="*/ 861 h 862"/>
                  <a:gd name="T26" fmla="*/ 387 w 863"/>
                  <a:gd name="T27" fmla="*/ 861 h 862"/>
                  <a:gd name="T28" fmla="*/ 283 w 863"/>
                  <a:gd name="T29" fmla="*/ 836 h 862"/>
                  <a:gd name="T30" fmla="*/ 190 w 863"/>
                  <a:gd name="T31" fmla="*/ 790 h 862"/>
                  <a:gd name="T32" fmla="*/ 113 w 863"/>
                  <a:gd name="T33" fmla="*/ 722 h 862"/>
                  <a:gd name="T34" fmla="*/ 52 w 863"/>
                  <a:gd name="T35" fmla="*/ 637 h 862"/>
                  <a:gd name="T36" fmla="*/ 14 w 863"/>
                  <a:gd name="T37" fmla="*/ 539 h 862"/>
                  <a:gd name="T38" fmla="*/ 0 w 863"/>
                  <a:gd name="T39" fmla="*/ 432 h 862"/>
                  <a:gd name="T40" fmla="*/ 9 w 863"/>
                  <a:gd name="T41" fmla="*/ 345 h 862"/>
                  <a:gd name="T42" fmla="*/ 42 w 863"/>
                  <a:gd name="T43" fmla="*/ 245 h 862"/>
                  <a:gd name="T44" fmla="*/ 98 w 863"/>
                  <a:gd name="T45" fmla="*/ 157 h 862"/>
                  <a:gd name="T46" fmla="*/ 173 w 863"/>
                  <a:gd name="T47" fmla="*/ 86 h 862"/>
                  <a:gd name="T48" fmla="*/ 264 w 863"/>
                  <a:gd name="T49" fmla="*/ 35 h 862"/>
                  <a:gd name="T50" fmla="*/ 366 w 863"/>
                  <a:gd name="T51" fmla="*/ 5 h 862"/>
                  <a:gd name="T52" fmla="*/ 431 w 863"/>
                  <a:gd name="T53" fmla="*/ 24 h 862"/>
                  <a:gd name="T54" fmla="*/ 513 w 863"/>
                  <a:gd name="T55" fmla="*/ 32 h 862"/>
                  <a:gd name="T56" fmla="*/ 609 w 863"/>
                  <a:gd name="T57" fmla="*/ 64 h 862"/>
                  <a:gd name="T58" fmla="*/ 691 w 863"/>
                  <a:gd name="T59" fmla="*/ 117 h 862"/>
                  <a:gd name="T60" fmla="*/ 758 w 863"/>
                  <a:gd name="T61" fmla="*/ 188 h 862"/>
                  <a:gd name="T62" fmla="*/ 807 w 863"/>
                  <a:gd name="T63" fmla="*/ 272 h 862"/>
                  <a:gd name="T64" fmla="*/ 835 w 863"/>
                  <a:gd name="T65" fmla="*/ 370 h 862"/>
                  <a:gd name="T66" fmla="*/ 838 w 863"/>
                  <a:gd name="T67" fmla="*/ 452 h 862"/>
                  <a:gd name="T68" fmla="*/ 820 w 863"/>
                  <a:gd name="T69" fmla="*/ 553 h 862"/>
                  <a:gd name="T70" fmla="*/ 780 w 863"/>
                  <a:gd name="T71" fmla="*/ 643 h 862"/>
                  <a:gd name="T72" fmla="*/ 719 w 863"/>
                  <a:gd name="T73" fmla="*/ 720 h 862"/>
                  <a:gd name="T74" fmla="*/ 643 w 863"/>
                  <a:gd name="T75" fmla="*/ 780 h 862"/>
                  <a:gd name="T76" fmla="*/ 553 w 863"/>
                  <a:gd name="T77" fmla="*/ 821 h 862"/>
                  <a:gd name="T78" fmla="*/ 453 w 863"/>
                  <a:gd name="T79" fmla="*/ 838 h 862"/>
                  <a:gd name="T80" fmla="*/ 370 w 863"/>
                  <a:gd name="T81" fmla="*/ 835 h 862"/>
                  <a:gd name="T82" fmla="*/ 273 w 863"/>
                  <a:gd name="T83" fmla="*/ 807 h 862"/>
                  <a:gd name="T84" fmla="*/ 188 w 863"/>
                  <a:gd name="T85" fmla="*/ 759 h 862"/>
                  <a:gd name="T86" fmla="*/ 117 w 863"/>
                  <a:gd name="T87" fmla="*/ 691 h 862"/>
                  <a:gd name="T88" fmla="*/ 64 w 863"/>
                  <a:gd name="T89" fmla="*/ 608 h 862"/>
                  <a:gd name="T90" fmla="*/ 32 w 863"/>
                  <a:gd name="T91" fmla="*/ 514 h 862"/>
                  <a:gd name="T92" fmla="*/ 23 w 863"/>
                  <a:gd name="T93" fmla="*/ 432 h 862"/>
                  <a:gd name="T94" fmla="*/ 37 w 863"/>
                  <a:gd name="T95" fmla="*/ 330 h 862"/>
                  <a:gd name="T96" fmla="*/ 73 w 863"/>
                  <a:gd name="T97" fmla="*/ 237 h 862"/>
                  <a:gd name="T98" fmla="*/ 129 w 863"/>
                  <a:gd name="T99" fmla="*/ 157 h 862"/>
                  <a:gd name="T100" fmla="*/ 203 w 863"/>
                  <a:gd name="T101" fmla="*/ 94 h 862"/>
                  <a:gd name="T102" fmla="*/ 291 w 863"/>
                  <a:gd name="T103" fmla="*/ 49 h 862"/>
                  <a:gd name="T104" fmla="*/ 390 w 863"/>
                  <a:gd name="T105" fmla="*/ 2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3" h="862">
                    <a:moveTo>
                      <a:pt x="431" y="0"/>
                    </a:moveTo>
                    <a:lnTo>
                      <a:pt x="431" y="0"/>
                    </a:lnTo>
                    <a:lnTo>
                      <a:pt x="454" y="1"/>
                    </a:lnTo>
                    <a:lnTo>
                      <a:pt x="475" y="3"/>
                    </a:lnTo>
                    <a:lnTo>
                      <a:pt x="497" y="5"/>
                    </a:lnTo>
                    <a:lnTo>
                      <a:pt x="518" y="10"/>
                    </a:lnTo>
                    <a:lnTo>
                      <a:pt x="540" y="14"/>
                    </a:lnTo>
                    <a:lnTo>
                      <a:pt x="560" y="20"/>
                    </a:lnTo>
                    <a:lnTo>
                      <a:pt x="580" y="26"/>
                    </a:lnTo>
                    <a:lnTo>
                      <a:pt x="599" y="35"/>
                    </a:lnTo>
                    <a:lnTo>
                      <a:pt x="618" y="43"/>
                    </a:lnTo>
                    <a:lnTo>
                      <a:pt x="637" y="52"/>
                    </a:lnTo>
                    <a:lnTo>
                      <a:pt x="655" y="63"/>
                    </a:lnTo>
                    <a:lnTo>
                      <a:pt x="673" y="74"/>
                    </a:lnTo>
                    <a:lnTo>
                      <a:pt x="689" y="86"/>
                    </a:lnTo>
                    <a:lnTo>
                      <a:pt x="706" y="99"/>
                    </a:lnTo>
                    <a:lnTo>
                      <a:pt x="722" y="112"/>
                    </a:lnTo>
                    <a:lnTo>
                      <a:pt x="736" y="126"/>
                    </a:lnTo>
                    <a:lnTo>
                      <a:pt x="750" y="142"/>
                    </a:lnTo>
                    <a:lnTo>
                      <a:pt x="764" y="157"/>
                    </a:lnTo>
                    <a:lnTo>
                      <a:pt x="778" y="174"/>
                    </a:lnTo>
                    <a:lnTo>
                      <a:pt x="789" y="190"/>
                    </a:lnTo>
                    <a:lnTo>
                      <a:pt x="800" y="208"/>
                    </a:lnTo>
                    <a:lnTo>
                      <a:pt x="811" y="226"/>
                    </a:lnTo>
                    <a:lnTo>
                      <a:pt x="820" y="245"/>
                    </a:lnTo>
                    <a:lnTo>
                      <a:pt x="829" y="264"/>
                    </a:lnTo>
                    <a:lnTo>
                      <a:pt x="837" y="283"/>
                    </a:lnTo>
                    <a:lnTo>
                      <a:pt x="843" y="303"/>
                    </a:lnTo>
                    <a:lnTo>
                      <a:pt x="849" y="324"/>
                    </a:lnTo>
                    <a:lnTo>
                      <a:pt x="854" y="345"/>
                    </a:lnTo>
                    <a:lnTo>
                      <a:pt x="857" y="366"/>
                    </a:lnTo>
                    <a:lnTo>
                      <a:pt x="861" y="388"/>
                    </a:lnTo>
                    <a:lnTo>
                      <a:pt x="862" y="409"/>
                    </a:lnTo>
                    <a:lnTo>
                      <a:pt x="863" y="432"/>
                    </a:lnTo>
                    <a:lnTo>
                      <a:pt x="863" y="432"/>
                    </a:lnTo>
                    <a:lnTo>
                      <a:pt x="862" y="453"/>
                    </a:lnTo>
                    <a:lnTo>
                      <a:pt x="861" y="476"/>
                    </a:lnTo>
                    <a:lnTo>
                      <a:pt x="857" y="497"/>
                    </a:lnTo>
                    <a:lnTo>
                      <a:pt x="854" y="519"/>
                    </a:lnTo>
                    <a:lnTo>
                      <a:pt x="849" y="539"/>
                    </a:lnTo>
                    <a:lnTo>
                      <a:pt x="843" y="560"/>
                    </a:lnTo>
                    <a:lnTo>
                      <a:pt x="837" y="580"/>
                    </a:lnTo>
                    <a:lnTo>
                      <a:pt x="829" y="599"/>
                    </a:lnTo>
                    <a:lnTo>
                      <a:pt x="820" y="618"/>
                    </a:lnTo>
                    <a:lnTo>
                      <a:pt x="811" y="637"/>
                    </a:lnTo>
                    <a:lnTo>
                      <a:pt x="800" y="655"/>
                    </a:lnTo>
                    <a:lnTo>
                      <a:pt x="789" y="673"/>
                    </a:lnTo>
                    <a:lnTo>
                      <a:pt x="778" y="690"/>
                    </a:lnTo>
                    <a:lnTo>
                      <a:pt x="764" y="706"/>
                    </a:lnTo>
                    <a:lnTo>
                      <a:pt x="750" y="722"/>
                    </a:lnTo>
                    <a:lnTo>
                      <a:pt x="736" y="736"/>
                    </a:lnTo>
                    <a:lnTo>
                      <a:pt x="722" y="750"/>
                    </a:lnTo>
                    <a:lnTo>
                      <a:pt x="706" y="765"/>
                    </a:lnTo>
                    <a:lnTo>
                      <a:pt x="689" y="777"/>
                    </a:lnTo>
                    <a:lnTo>
                      <a:pt x="673" y="790"/>
                    </a:lnTo>
                    <a:lnTo>
                      <a:pt x="655" y="800"/>
                    </a:lnTo>
                    <a:lnTo>
                      <a:pt x="637" y="811"/>
                    </a:lnTo>
                    <a:lnTo>
                      <a:pt x="618" y="821"/>
                    </a:lnTo>
                    <a:lnTo>
                      <a:pt x="599" y="829"/>
                    </a:lnTo>
                    <a:lnTo>
                      <a:pt x="580" y="836"/>
                    </a:lnTo>
                    <a:lnTo>
                      <a:pt x="560" y="843"/>
                    </a:lnTo>
                    <a:lnTo>
                      <a:pt x="540" y="849"/>
                    </a:lnTo>
                    <a:lnTo>
                      <a:pt x="518" y="854"/>
                    </a:lnTo>
                    <a:lnTo>
                      <a:pt x="497" y="857"/>
                    </a:lnTo>
                    <a:lnTo>
                      <a:pt x="475" y="861"/>
                    </a:lnTo>
                    <a:lnTo>
                      <a:pt x="454" y="862"/>
                    </a:lnTo>
                    <a:lnTo>
                      <a:pt x="431" y="862"/>
                    </a:lnTo>
                    <a:lnTo>
                      <a:pt x="431" y="862"/>
                    </a:lnTo>
                    <a:lnTo>
                      <a:pt x="409" y="862"/>
                    </a:lnTo>
                    <a:lnTo>
                      <a:pt x="387" y="861"/>
                    </a:lnTo>
                    <a:lnTo>
                      <a:pt x="366" y="857"/>
                    </a:lnTo>
                    <a:lnTo>
                      <a:pt x="345" y="854"/>
                    </a:lnTo>
                    <a:lnTo>
                      <a:pt x="323" y="849"/>
                    </a:lnTo>
                    <a:lnTo>
                      <a:pt x="303" y="843"/>
                    </a:lnTo>
                    <a:lnTo>
                      <a:pt x="283" y="836"/>
                    </a:lnTo>
                    <a:lnTo>
                      <a:pt x="264" y="829"/>
                    </a:lnTo>
                    <a:lnTo>
                      <a:pt x="245" y="821"/>
                    </a:lnTo>
                    <a:lnTo>
                      <a:pt x="226" y="811"/>
                    </a:lnTo>
                    <a:lnTo>
                      <a:pt x="208" y="800"/>
                    </a:lnTo>
                    <a:lnTo>
                      <a:pt x="190" y="790"/>
                    </a:lnTo>
                    <a:lnTo>
                      <a:pt x="173" y="777"/>
                    </a:lnTo>
                    <a:lnTo>
                      <a:pt x="157" y="765"/>
                    </a:lnTo>
                    <a:lnTo>
                      <a:pt x="141" y="750"/>
                    </a:lnTo>
                    <a:lnTo>
                      <a:pt x="127" y="736"/>
                    </a:lnTo>
                    <a:lnTo>
                      <a:pt x="113" y="722"/>
                    </a:lnTo>
                    <a:lnTo>
                      <a:pt x="98" y="706"/>
                    </a:lnTo>
                    <a:lnTo>
                      <a:pt x="85" y="690"/>
                    </a:lnTo>
                    <a:lnTo>
                      <a:pt x="73" y="673"/>
                    </a:lnTo>
                    <a:lnTo>
                      <a:pt x="63" y="655"/>
                    </a:lnTo>
                    <a:lnTo>
                      <a:pt x="52" y="637"/>
                    </a:lnTo>
                    <a:lnTo>
                      <a:pt x="42" y="618"/>
                    </a:lnTo>
                    <a:lnTo>
                      <a:pt x="34" y="599"/>
                    </a:lnTo>
                    <a:lnTo>
                      <a:pt x="26" y="580"/>
                    </a:lnTo>
                    <a:lnTo>
                      <a:pt x="20" y="560"/>
                    </a:lnTo>
                    <a:lnTo>
                      <a:pt x="14" y="539"/>
                    </a:lnTo>
                    <a:lnTo>
                      <a:pt x="9" y="519"/>
                    </a:lnTo>
                    <a:lnTo>
                      <a:pt x="6" y="497"/>
                    </a:lnTo>
                    <a:lnTo>
                      <a:pt x="2" y="476"/>
                    </a:lnTo>
                    <a:lnTo>
                      <a:pt x="1" y="453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1" y="409"/>
                    </a:lnTo>
                    <a:lnTo>
                      <a:pt x="2" y="388"/>
                    </a:lnTo>
                    <a:lnTo>
                      <a:pt x="6" y="366"/>
                    </a:lnTo>
                    <a:lnTo>
                      <a:pt x="9" y="345"/>
                    </a:lnTo>
                    <a:lnTo>
                      <a:pt x="14" y="324"/>
                    </a:lnTo>
                    <a:lnTo>
                      <a:pt x="20" y="303"/>
                    </a:lnTo>
                    <a:lnTo>
                      <a:pt x="26" y="283"/>
                    </a:lnTo>
                    <a:lnTo>
                      <a:pt x="34" y="264"/>
                    </a:lnTo>
                    <a:lnTo>
                      <a:pt x="42" y="245"/>
                    </a:lnTo>
                    <a:lnTo>
                      <a:pt x="52" y="226"/>
                    </a:lnTo>
                    <a:lnTo>
                      <a:pt x="63" y="208"/>
                    </a:lnTo>
                    <a:lnTo>
                      <a:pt x="73" y="190"/>
                    </a:lnTo>
                    <a:lnTo>
                      <a:pt x="85" y="174"/>
                    </a:lnTo>
                    <a:lnTo>
                      <a:pt x="98" y="157"/>
                    </a:lnTo>
                    <a:lnTo>
                      <a:pt x="113" y="142"/>
                    </a:lnTo>
                    <a:lnTo>
                      <a:pt x="127" y="126"/>
                    </a:lnTo>
                    <a:lnTo>
                      <a:pt x="141" y="112"/>
                    </a:lnTo>
                    <a:lnTo>
                      <a:pt x="157" y="99"/>
                    </a:lnTo>
                    <a:lnTo>
                      <a:pt x="173" y="86"/>
                    </a:lnTo>
                    <a:lnTo>
                      <a:pt x="190" y="74"/>
                    </a:lnTo>
                    <a:lnTo>
                      <a:pt x="208" y="63"/>
                    </a:lnTo>
                    <a:lnTo>
                      <a:pt x="226" y="52"/>
                    </a:lnTo>
                    <a:lnTo>
                      <a:pt x="245" y="43"/>
                    </a:lnTo>
                    <a:lnTo>
                      <a:pt x="264" y="35"/>
                    </a:lnTo>
                    <a:lnTo>
                      <a:pt x="283" y="26"/>
                    </a:lnTo>
                    <a:lnTo>
                      <a:pt x="303" y="20"/>
                    </a:lnTo>
                    <a:lnTo>
                      <a:pt x="323" y="14"/>
                    </a:lnTo>
                    <a:lnTo>
                      <a:pt x="345" y="10"/>
                    </a:lnTo>
                    <a:lnTo>
                      <a:pt x="366" y="5"/>
                    </a:lnTo>
                    <a:lnTo>
                      <a:pt x="387" y="3"/>
                    </a:lnTo>
                    <a:lnTo>
                      <a:pt x="409" y="1"/>
                    </a:lnTo>
                    <a:lnTo>
                      <a:pt x="431" y="0"/>
                    </a:lnTo>
                    <a:lnTo>
                      <a:pt x="431" y="0"/>
                    </a:lnTo>
                    <a:close/>
                    <a:moveTo>
                      <a:pt x="431" y="24"/>
                    </a:moveTo>
                    <a:lnTo>
                      <a:pt x="431" y="24"/>
                    </a:lnTo>
                    <a:lnTo>
                      <a:pt x="453" y="25"/>
                    </a:lnTo>
                    <a:lnTo>
                      <a:pt x="473" y="26"/>
                    </a:lnTo>
                    <a:lnTo>
                      <a:pt x="493" y="29"/>
                    </a:lnTo>
                    <a:lnTo>
                      <a:pt x="513" y="32"/>
                    </a:lnTo>
                    <a:lnTo>
                      <a:pt x="534" y="37"/>
                    </a:lnTo>
                    <a:lnTo>
                      <a:pt x="553" y="42"/>
                    </a:lnTo>
                    <a:lnTo>
                      <a:pt x="572" y="49"/>
                    </a:lnTo>
                    <a:lnTo>
                      <a:pt x="590" y="56"/>
                    </a:lnTo>
                    <a:lnTo>
                      <a:pt x="609" y="64"/>
                    </a:lnTo>
                    <a:lnTo>
                      <a:pt x="625" y="73"/>
                    </a:lnTo>
                    <a:lnTo>
                      <a:pt x="643" y="83"/>
                    </a:lnTo>
                    <a:lnTo>
                      <a:pt x="660" y="94"/>
                    </a:lnTo>
                    <a:lnTo>
                      <a:pt x="675" y="105"/>
                    </a:lnTo>
                    <a:lnTo>
                      <a:pt x="691" y="117"/>
                    </a:lnTo>
                    <a:lnTo>
                      <a:pt x="705" y="130"/>
                    </a:lnTo>
                    <a:lnTo>
                      <a:pt x="719" y="143"/>
                    </a:lnTo>
                    <a:lnTo>
                      <a:pt x="734" y="157"/>
                    </a:lnTo>
                    <a:lnTo>
                      <a:pt x="747" y="173"/>
                    </a:lnTo>
                    <a:lnTo>
                      <a:pt x="758" y="188"/>
                    </a:lnTo>
                    <a:lnTo>
                      <a:pt x="769" y="203"/>
                    </a:lnTo>
                    <a:lnTo>
                      <a:pt x="780" y="220"/>
                    </a:lnTo>
                    <a:lnTo>
                      <a:pt x="789" y="237"/>
                    </a:lnTo>
                    <a:lnTo>
                      <a:pt x="799" y="255"/>
                    </a:lnTo>
                    <a:lnTo>
                      <a:pt x="807" y="272"/>
                    </a:lnTo>
                    <a:lnTo>
                      <a:pt x="814" y="291"/>
                    </a:lnTo>
                    <a:lnTo>
                      <a:pt x="820" y="310"/>
                    </a:lnTo>
                    <a:lnTo>
                      <a:pt x="826" y="330"/>
                    </a:lnTo>
                    <a:lnTo>
                      <a:pt x="831" y="350"/>
                    </a:lnTo>
                    <a:lnTo>
                      <a:pt x="835" y="370"/>
                    </a:lnTo>
                    <a:lnTo>
                      <a:pt x="837" y="390"/>
                    </a:lnTo>
                    <a:lnTo>
                      <a:pt x="838" y="410"/>
                    </a:lnTo>
                    <a:lnTo>
                      <a:pt x="839" y="432"/>
                    </a:lnTo>
                    <a:lnTo>
                      <a:pt x="839" y="432"/>
                    </a:lnTo>
                    <a:lnTo>
                      <a:pt x="838" y="452"/>
                    </a:lnTo>
                    <a:lnTo>
                      <a:pt x="837" y="473"/>
                    </a:lnTo>
                    <a:lnTo>
                      <a:pt x="835" y="494"/>
                    </a:lnTo>
                    <a:lnTo>
                      <a:pt x="831" y="514"/>
                    </a:lnTo>
                    <a:lnTo>
                      <a:pt x="826" y="533"/>
                    </a:lnTo>
                    <a:lnTo>
                      <a:pt x="820" y="553"/>
                    </a:lnTo>
                    <a:lnTo>
                      <a:pt x="814" y="572"/>
                    </a:lnTo>
                    <a:lnTo>
                      <a:pt x="807" y="590"/>
                    </a:lnTo>
                    <a:lnTo>
                      <a:pt x="799" y="608"/>
                    </a:lnTo>
                    <a:lnTo>
                      <a:pt x="789" y="626"/>
                    </a:lnTo>
                    <a:lnTo>
                      <a:pt x="780" y="643"/>
                    </a:lnTo>
                    <a:lnTo>
                      <a:pt x="769" y="659"/>
                    </a:lnTo>
                    <a:lnTo>
                      <a:pt x="758" y="676"/>
                    </a:lnTo>
                    <a:lnTo>
                      <a:pt x="747" y="691"/>
                    </a:lnTo>
                    <a:lnTo>
                      <a:pt x="734" y="705"/>
                    </a:lnTo>
                    <a:lnTo>
                      <a:pt x="719" y="720"/>
                    </a:lnTo>
                    <a:lnTo>
                      <a:pt x="705" y="734"/>
                    </a:lnTo>
                    <a:lnTo>
                      <a:pt x="691" y="746"/>
                    </a:lnTo>
                    <a:lnTo>
                      <a:pt x="675" y="759"/>
                    </a:lnTo>
                    <a:lnTo>
                      <a:pt x="660" y="769"/>
                    </a:lnTo>
                    <a:lnTo>
                      <a:pt x="643" y="780"/>
                    </a:lnTo>
                    <a:lnTo>
                      <a:pt x="625" y="790"/>
                    </a:lnTo>
                    <a:lnTo>
                      <a:pt x="609" y="799"/>
                    </a:lnTo>
                    <a:lnTo>
                      <a:pt x="590" y="807"/>
                    </a:lnTo>
                    <a:lnTo>
                      <a:pt x="572" y="815"/>
                    </a:lnTo>
                    <a:lnTo>
                      <a:pt x="553" y="821"/>
                    </a:lnTo>
                    <a:lnTo>
                      <a:pt x="534" y="827"/>
                    </a:lnTo>
                    <a:lnTo>
                      <a:pt x="513" y="831"/>
                    </a:lnTo>
                    <a:lnTo>
                      <a:pt x="493" y="835"/>
                    </a:lnTo>
                    <a:lnTo>
                      <a:pt x="473" y="837"/>
                    </a:lnTo>
                    <a:lnTo>
                      <a:pt x="453" y="838"/>
                    </a:lnTo>
                    <a:lnTo>
                      <a:pt x="431" y="840"/>
                    </a:lnTo>
                    <a:lnTo>
                      <a:pt x="431" y="840"/>
                    </a:lnTo>
                    <a:lnTo>
                      <a:pt x="410" y="838"/>
                    </a:lnTo>
                    <a:lnTo>
                      <a:pt x="390" y="837"/>
                    </a:lnTo>
                    <a:lnTo>
                      <a:pt x="370" y="835"/>
                    </a:lnTo>
                    <a:lnTo>
                      <a:pt x="349" y="831"/>
                    </a:lnTo>
                    <a:lnTo>
                      <a:pt x="329" y="827"/>
                    </a:lnTo>
                    <a:lnTo>
                      <a:pt x="310" y="821"/>
                    </a:lnTo>
                    <a:lnTo>
                      <a:pt x="291" y="815"/>
                    </a:lnTo>
                    <a:lnTo>
                      <a:pt x="273" y="807"/>
                    </a:lnTo>
                    <a:lnTo>
                      <a:pt x="254" y="799"/>
                    </a:lnTo>
                    <a:lnTo>
                      <a:pt x="238" y="790"/>
                    </a:lnTo>
                    <a:lnTo>
                      <a:pt x="220" y="780"/>
                    </a:lnTo>
                    <a:lnTo>
                      <a:pt x="203" y="769"/>
                    </a:lnTo>
                    <a:lnTo>
                      <a:pt x="188" y="759"/>
                    </a:lnTo>
                    <a:lnTo>
                      <a:pt x="172" y="746"/>
                    </a:lnTo>
                    <a:lnTo>
                      <a:pt x="158" y="734"/>
                    </a:lnTo>
                    <a:lnTo>
                      <a:pt x="144" y="720"/>
                    </a:lnTo>
                    <a:lnTo>
                      <a:pt x="129" y="705"/>
                    </a:lnTo>
                    <a:lnTo>
                      <a:pt x="117" y="691"/>
                    </a:lnTo>
                    <a:lnTo>
                      <a:pt x="104" y="676"/>
                    </a:lnTo>
                    <a:lnTo>
                      <a:pt x="94" y="659"/>
                    </a:lnTo>
                    <a:lnTo>
                      <a:pt x="83" y="643"/>
                    </a:lnTo>
                    <a:lnTo>
                      <a:pt x="73" y="626"/>
                    </a:lnTo>
                    <a:lnTo>
                      <a:pt x="64" y="608"/>
                    </a:lnTo>
                    <a:lnTo>
                      <a:pt x="56" y="590"/>
                    </a:lnTo>
                    <a:lnTo>
                      <a:pt x="48" y="572"/>
                    </a:lnTo>
                    <a:lnTo>
                      <a:pt x="42" y="553"/>
                    </a:lnTo>
                    <a:lnTo>
                      <a:pt x="37" y="533"/>
                    </a:lnTo>
                    <a:lnTo>
                      <a:pt x="32" y="514"/>
                    </a:lnTo>
                    <a:lnTo>
                      <a:pt x="28" y="494"/>
                    </a:lnTo>
                    <a:lnTo>
                      <a:pt x="26" y="473"/>
                    </a:lnTo>
                    <a:lnTo>
                      <a:pt x="25" y="452"/>
                    </a:lnTo>
                    <a:lnTo>
                      <a:pt x="23" y="432"/>
                    </a:lnTo>
                    <a:lnTo>
                      <a:pt x="23" y="432"/>
                    </a:lnTo>
                    <a:lnTo>
                      <a:pt x="25" y="410"/>
                    </a:lnTo>
                    <a:lnTo>
                      <a:pt x="26" y="390"/>
                    </a:lnTo>
                    <a:lnTo>
                      <a:pt x="28" y="370"/>
                    </a:lnTo>
                    <a:lnTo>
                      <a:pt x="32" y="350"/>
                    </a:lnTo>
                    <a:lnTo>
                      <a:pt x="37" y="330"/>
                    </a:lnTo>
                    <a:lnTo>
                      <a:pt x="42" y="310"/>
                    </a:lnTo>
                    <a:lnTo>
                      <a:pt x="48" y="291"/>
                    </a:lnTo>
                    <a:lnTo>
                      <a:pt x="56" y="272"/>
                    </a:lnTo>
                    <a:lnTo>
                      <a:pt x="64" y="255"/>
                    </a:lnTo>
                    <a:lnTo>
                      <a:pt x="73" y="237"/>
                    </a:lnTo>
                    <a:lnTo>
                      <a:pt x="83" y="220"/>
                    </a:lnTo>
                    <a:lnTo>
                      <a:pt x="94" y="203"/>
                    </a:lnTo>
                    <a:lnTo>
                      <a:pt x="104" y="188"/>
                    </a:lnTo>
                    <a:lnTo>
                      <a:pt x="117" y="173"/>
                    </a:lnTo>
                    <a:lnTo>
                      <a:pt x="129" y="157"/>
                    </a:lnTo>
                    <a:lnTo>
                      <a:pt x="144" y="143"/>
                    </a:lnTo>
                    <a:lnTo>
                      <a:pt x="158" y="130"/>
                    </a:lnTo>
                    <a:lnTo>
                      <a:pt x="172" y="117"/>
                    </a:lnTo>
                    <a:lnTo>
                      <a:pt x="188" y="105"/>
                    </a:lnTo>
                    <a:lnTo>
                      <a:pt x="203" y="94"/>
                    </a:lnTo>
                    <a:lnTo>
                      <a:pt x="220" y="83"/>
                    </a:lnTo>
                    <a:lnTo>
                      <a:pt x="238" y="73"/>
                    </a:lnTo>
                    <a:lnTo>
                      <a:pt x="254" y="64"/>
                    </a:lnTo>
                    <a:lnTo>
                      <a:pt x="273" y="56"/>
                    </a:lnTo>
                    <a:lnTo>
                      <a:pt x="291" y="49"/>
                    </a:lnTo>
                    <a:lnTo>
                      <a:pt x="310" y="42"/>
                    </a:lnTo>
                    <a:lnTo>
                      <a:pt x="329" y="37"/>
                    </a:lnTo>
                    <a:lnTo>
                      <a:pt x="349" y="32"/>
                    </a:lnTo>
                    <a:lnTo>
                      <a:pt x="370" y="29"/>
                    </a:lnTo>
                    <a:lnTo>
                      <a:pt x="390" y="26"/>
                    </a:lnTo>
                    <a:lnTo>
                      <a:pt x="410" y="25"/>
                    </a:lnTo>
                    <a:lnTo>
                      <a:pt x="431" y="24"/>
                    </a:lnTo>
                    <a:lnTo>
                      <a:pt x="4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">
                <a:extLst>
                  <a:ext uri="{FF2B5EF4-FFF2-40B4-BE49-F238E27FC236}">
                    <a16:creationId xmlns:a16="http://schemas.microsoft.com/office/drawing/2014/main" id="{3CE1FF94-31C3-E165-5CF4-C448A3120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081" y="3702050"/>
                <a:ext cx="1984375" cy="2003425"/>
              </a:xfrm>
              <a:custGeom>
                <a:avLst/>
                <a:gdLst>
                  <a:gd name="T0" fmla="*/ 1485 w 2500"/>
                  <a:gd name="T1" fmla="*/ 201 h 2523"/>
                  <a:gd name="T2" fmla="*/ 1712 w 2500"/>
                  <a:gd name="T3" fmla="*/ 280 h 2523"/>
                  <a:gd name="T4" fmla="*/ 1870 w 2500"/>
                  <a:gd name="T5" fmla="*/ 371 h 2523"/>
                  <a:gd name="T6" fmla="*/ 2020 w 2500"/>
                  <a:gd name="T7" fmla="*/ 496 h 2523"/>
                  <a:gd name="T8" fmla="*/ 2322 w 2500"/>
                  <a:gd name="T9" fmla="*/ 594 h 2523"/>
                  <a:gd name="T10" fmla="*/ 2254 w 2500"/>
                  <a:gd name="T11" fmla="*/ 847 h 2523"/>
                  <a:gd name="T12" fmla="*/ 2493 w 2500"/>
                  <a:gd name="T13" fmla="*/ 1043 h 2523"/>
                  <a:gd name="T14" fmla="*/ 2336 w 2500"/>
                  <a:gd name="T15" fmla="*/ 1262 h 2523"/>
                  <a:gd name="T16" fmla="*/ 2493 w 2500"/>
                  <a:gd name="T17" fmla="*/ 1481 h 2523"/>
                  <a:gd name="T18" fmla="*/ 2271 w 2500"/>
                  <a:gd name="T19" fmla="*/ 1633 h 2523"/>
                  <a:gd name="T20" fmla="*/ 2322 w 2500"/>
                  <a:gd name="T21" fmla="*/ 1930 h 2523"/>
                  <a:gd name="T22" fmla="*/ 2052 w 2500"/>
                  <a:gd name="T23" fmla="*/ 1993 h 2523"/>
                  <a:gd name="T24" fmla="*/ 1870 w 2500"/>
                  <a:gd name="T25" fmla="*/ 2152 h 2523"/>
                  <a:gd name="T26" fmla="*/ 1712 w 2500"/>
                  <a:gd name="T27" fmla="*/ 2244 h 2523"/>
                  <a:gd name="T28" fmla="*/ 1529 w 2500"/>
                  <a:gd name="T29" fmla="*/ 2310 h 2523"/>
                  <a:gd name="T30" fmla="*/ 1293 w 2500"/>
                  <a:gd name="T31" fmla="*/ 2523 h 2523"/>
                  <a:gd name="T32" fmla="*/ 1106 w 2500"/>
                  <a:gd name="T33" fmla="*/ 2338 h 2523"/>
                  <a:gd name="T34" fmla="*/ 819 w 2500"/>
                  <a:gd name="T35" fmla="*/ 2447 h 2523"/>
                  <a:gd name="T36" fmla="*/ 707 w 2500"/>
                  <a:gd name="T37" fmla="*/ 2201 h 2523"/>
                  <a:gd name="T38" fmla="*/ 406 w 2500"/>
                  <a:gd name="T39" fmla="*/ 2200 h 2523"/>
                  <a:gd name="T40" fmla="*/ 390 w 2500"/>
                  <a:gd name="T41" fmla="*/ 1924 h 2523"/>
                  <a:gd name="T42" fmla="*/ 266 w 2500"/>
                  <a:gd name="T43" fmla="*/ 1717 h 2523"/>
                  <a:gd name="T44" fmla="*/ 203 w 2500"/>
                  <a:gd name="T45" fmla="*/ 1546 h 2523"/>
                  <a:gd name="T46" fmla="*/ 169 w 2500"/>
                  <a:gd name="T47" fmla="*/ 1353 h 2523"/>
                  <a:gd name="T48" fmla="*/ 169 w 2500"/>
                  <a:gd name="T49" fmla="*/ 1170 h 2523"/>
                  <a:gd name="T50" fmla="*/ 203 w 2500"/>
                  <a:gd name="T51" fmla="*/ 978 h 2523"/>
                  <a:gd name="T52" fmla="*/ 136 w 2500"/>
                  <a:gd name="T53" fmla="*/ 668 h 2523"/>
                  <a:gd name="T54" fmla="*/ 390 w 2500"/>
                  <a:gd name="T55" fmla="*/ 599 h 2523"/>
                  <a:gd name="T56" fmla="*/ 439 w 2500"/>
                  <a:gd name="T57" fmla="*/ 295 h 2523"/>
                  <a:gd name="T58" fmla="*/ 708 w 2500"/>
                  <a:gd name="T59" fmla="*/ 321 h 2523"/>
                  <a:gd name="T60" fmla="*/ 859 w 2500"/>
                  <a:gd name="T61" fmla="*/ 61 h 2523"/>
                  <a:gd name="T62" fmla="*/ 1106 w 2500"/>
                  <a:gd name="T63" fmla="*/ 186 h 2523"/>
                  <a:gd name="T64" fmla="*/ 1348 w 2500"/>
                  <a:gd name="T65" fmla="*/ 181 h 2523"/>
                  <a:gd name="T66" fmla="*/ 1294 w 2500"/>
                  <a:gd name="T67" fmla="*/ 833 h 2523"/>
                  <a:gd name="T68" fmla="*/ 1399 w 2500"/>
                  <a:gd name="T69" fmla="*/ 856 h 2523"/>
                  <a:gd name="T70" fmla="*/ 1492 w 2500"/>
                  <a:gd name="T71" fmla="*/ 904 h 2523"/>
                  <a:gd name="T72" fmla="*/ 1569 w 2500"/>
                  <a:gd name="T73" fmla="*/ 972 h 2523"/>
                  <a:gd name="T74" fmla="*/ 1630 w 2500"/>
                  <a:gd name="T75" fmla="*/ 1056 h 2523"/>
                  <a:gd name="T76" fmla="*/ 1668 w 2500"/>
                  <a:gd name="T77" fmla="*/ 1154 h 2523"/>
                  <a:gd name="T78" fmla="*/ 1682 w 2500"/>
                  <a:gd name="T79" fmla="*/ 1262 h 2523"/>
                  <a:gd name="T80" fmla="*/ 1673 w 2500"/>
                  <a:gd name="T81" fmla="*/ 1349 h 2523"/>
                  <a:gd name="T82" fmla="*/ 1639 w 2500"/>
                  <a:gd name="T83" fmla="*/ 1448 h 2523"/>
                  <a:gd name="T84" fmla="*/ 1583 w 2500"/>
                  <a:gd name="T85" fmla="*/ 1536 h 2523"/>
                  <a:gd name="T86" fmla="*/ 1508 w 2500"/>
                  <a:gd name="T87" fmla="*/ 1607 h 2523"/>
                  <a:gd name="T88" fmla="*/ 1418 w 2500"/>
                  <a:gd name="T89" fmla="*/ 1659 h 2523"/>
                  <a:gd name="T90" fmla="*/ 1316 w 2500"/>
                  <a:gd name="T91" fmla="*/ 1687 h 2523"/>
                  <a:gd name="T92" fmla="*/ 1228 w 2500"/>
                  <a:gd name="T93" fmla="*/ 1692 h 2523"/>
                  <a:gd name="T94" fmla="*/ 1122 w 2500"/>
                  <a:gd name="T95" fmla="*/ 1673 h 2523"/>
                  <a:gd name="T96" fmla="*/ 1027 w 2500"/>
                  <a:gd name="T97" fmla="*/ 1630 h 2523"/>
                  <a:gd name="T98" fmla="*/ 946 w 2500"/>
                  <a:gd name="T99" fmla="*/ 1566 h 2523"/>
                  <a:gd name="T100" fmla="*/ 882 w 2500"/>
                  <a:gd name="T101" fmla="*/ 1485 h 2523"/>
                  <a:gd name="T102" fmla="*/ 839 w 2500"/>
                  <a:gd name="T103" fmla="*/ 1390 h 2523"/>
                  <a:gd name="T104" fmla="*/ 820 w 2500"/>
                  <a:gd name="T105" fmla="*/ 1284 h 2523"/>
                  <a:gd name="T106" fmla="*/ 825 w 2500"/>
                  <a:gd name="T107" fmla="*/ 1196 h 2523"/>
                  <a:gd name="T108" fmla="*/ 853 w 2500"/>
                  <a:gd name="T109" fmla="*/ 1094 h 2523"/>
                  <a:gd name="T110" fmla="*/ 904 w 2500"/>
                  <a:gd name="T111" fmla="*/ 1004 h 2523"/>
                  <a:gd name="T112" fmla="*/ 976 w 2500"/>
                  <a:gd name="T113" fmla="*/ 929 h 2523"/>
                  <a:gd name="T114" fmla="*/ 1064 w 2500"/>
                  <a:gd name="T115" fmla="*/ 873 h 2523"/>
                  <a:gd name="T116" fmla="*/ 1164 w 2500"/>
                  <a:gd name="T117" fmla="*/ 840 h 2523"/>
                  <a:gd name="T118" fmla="*/ 1250 w 2500"/>
                  <a:gd name="T119" fmla="*/ 830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00" h="2523">
                    <a:moveTo>
                      <a:pt x="1348" y="181"/>
                    </a:moveTo>
                    <a:lnTo>
                      <a:pt x="1348" y="181"/>
                    </a:lnTo>
                    <a:lnTo>
                      <a:pt x="1394" y="186"/>
                    </a:lnTo>
                    <a:lnTo>
                      <a:pt x="1440" y="193"/>
                    </a:lnTo>
                    <a:lnTo>
                      <a:pt x="1485" y="201"/>
                    </a:lnTo>
                    <a:lnTo>
                      <a:pt x="1529" y="212"/>
                    </a:lnTo>
                    <a:lnTo>
                      <a:pt x="1642" y="61"/>
                    </a:lnTo>
                    <a:lnTo>
                      <a:pt x="1682" y="76"/>
                    </a:lnTo>
                    <a:lnTo>
                      <a:pt x="1723" y="91"/>
                    </a:lnTo>
                    <a:lnTo>
                      <a:pt x="1712" y="280"/>
                    </a:lnTo>
                    <a:lnTo>
                      <a:pt x="1712" y="280"/>
                    </a:lnTo>
                    <a:lnTo>
                      <a:pt x="1754" y="300"/>
                    </a:lnTo>
                    <a:lnTo>
                      <a:pt x="1794" y="321"/>
                    </a:lnTo>
                    <a:lnTo>
                      <a:pt x="1832" y="345"/>
                    </a:lnTo>
                    <a:lnTo>
                      <a:pt x="1870" y="371"/>
                    </a:lnTo>
                    <a:lnTo>
                      <a:pt x="2028" y="267"/>
                    </a:lnTo>
                    <a:lnTo>
                      <a:pt x="2062" y="295"/>
                    </a:lnTo>
                    <a:lnTo>
                      <a:pt x="2095" y="322"/>
                    </a:lnTo>
                    <a:lnTo>
                      <a:pt x="2020" y="496"/>
                    </a:lnTo>
                    <a:lnTo>
                      <a:pt x="2020" y="496"/>
                    </a:lnTo>
                    <a:lnTo>
                      <a:pt x="2052" y="529"/>
                    </a:lnTo>
                    <a:lnTo>
                      <a:pt x="2082" y="564"/>
                    </a:lnTo>
                    <a:lnTo>
                      <a:pt x="2110" y="599"/>
                    </a:lnTo>
                    <a:lnTo>
                      <a:pt x="2138" y="636"/>
                    </a:lnTo>
                    <a:lnTo>
                      <a:pt x="2322" y="594"/>
                    </a:lnTo>
                    <a:lnTo>
                      <a:pt x="2343" y="630"/>
                    </a:lnTo>
                    <a:lnTo>
                      <a:pt x="2365" y="668"/>
                    </a:lnTo>
                    <a:lnTo>
                      <a:pt x="2235" y="805"/>
                    </a:lnTo>
                    <a:lnTo>
                      <a:pt x="2235" y="805"/>
                    </a:lnTo>
                    <a:lnTo>
                      <a:pt x="2254" y="847"/>
                    </a:lnTo>
                    <a:lnTo>
                      <a:pt x="2271" y="890"/>
                    </a:lnTo>
                    <a:lnTo>
                      <a:pt x="2285" y="934"/>
                    </a:lnTo>
                    <a:lnTo>
                      <a:pt x="2298" y="978"/>
                    </a:lnTo>
                    <a:lnTo>
                      <a:pt x="2486" y="1000"/>
                    </a:lnTo>
                    <a:lnTo>
                      <a:pt x="2493" y="1043"/>
                    </a:lnTo>
                    <a:lnTo>
                      <a:pt x="2500" y="1086"/>
                    </a:lnTo>
                    <a:lnTo>
                      <a:pt x="2332" y="1170"/>
                    </a:lnTo>
                    <a:lnTo>
                      <a:pt x="2332" y="1170"/>
                    </a:lnTo>
                    <a:lnTo>
                      <a:pt x="2335" y="1215"/>
                    </a:lnTo>
                    <a:lnTo>
                      <a:pt x="2336" y="1262"/>
                    </a:lnTo>
                    <a:lnTo>
                      <a:pt x="2336" y="1262"/>
                    </a:lnTo>
                    <a:lnTo>
                      <a:pt x="2335" y="1308"/>
                    </a:lnTo>
                    <a:lnTo>
                      <a:pt x="2332" y="1353"/>
                    </a:lnTo>
                    <a:lnTo>
                      <a:pt x="2500" y="1438"/>
                    </a:lnTo>
                    <a:lnTo>
                      <a:pt x="2493" y="1481"/>
                    </a:lnTo>
                    <a:lnTo>
                      <a:pt x="2486" y="1523"/>
                    </a:lnTo>
                    <a:lnTo>
                      <a:pt x="2298" y="1546"/>
                    </a:lnTo>
                    <a:lnTo>
                      <a:pt x="2298" y="1546"/>
                    </a:lnTo>
                    <a:lnTo>
                      <a:pt x="2285" y="1590"/>
                    </a:lnTo>
                    <a:lnTo>
                      <a:pt x="2271" y="1633"/>
                    </a:lnTo>
                    <a:lnTo>
                      <a:pt x="2254" y="1676"/>
                    </a:lnTo>
                    <a:lnTo>
                      <a:pt x="2235" y="1717"/>
                    </a:lnTo>
                    <a:lnTo>
                      <a:pt x="2365" y="1855"/>
                    </a:lnTo>
                    <a:lnTo>
                      <a:pt x="2343" y="1892"/>
                    </a:lnTo>
                    <a:lnTo>
                      <a:pt x="2322" y="1930"/>
                    </a:lnTo>
                    <a:lnTo>
                      <a:pt x="2138" y="1887"/>
                    </a:lnTo>
                    <a:lnTo>
                      <a:pt x="2138" y="1887"/>
                    </a:lnTo>
                    <a:lnTo>
                      <a:pt x="2110" y="1924"/>
                    </a:lnTo>
                    <a:lnTo>
                      <a:pt x="2082" y="1960"/>
                    </a:lnTo>
                    <a:lnTo>
                      <a:pt x="2052" y="1993"/>
                    </a:lnTo>
                    <a:lnTo>
                      <a:pt x="2020" y="2026"/>
                    </a:lnTo>
                    <a:lnTo>
                      <a:pt x="2095" y="2200"/>
                    </a:lnTo>
                    <a:lnTo>
                      <a:pt x="2062" y="2228"/>
                    </a:lnTo>
                    <a:lnTo>
                      <a:pt x="2028" y="2256"/>
                    </a:lnTo>
                    <a:lnTo>
                      <a:pt x="1870" y="2152"/>
                    </a:lnTo>
                    <a:lnTo>
                      <a:pt x="1870" y="2152"/>
                    </a:lnTo>
                    <a:lnTo>
                      <a:pt x="1832" y="2177"/>
                    </a:lnTo>
                    <a:lnTo>
                      <a:pt x="1794" y="2201"/>
                    </a:lnTo>
                    <a:lnTo>
                      <a:pt x="1754" y="2224"/>
                    </a:lnTo>
                    <a:lnTo>
                      <a:pt x="1712" y="2244"/>
                    </a:lnTo>
                    <a:lnTo>
                      <a:pt x="1723" y="2433"/>
                    </a:lnTo>
                    <a:lnTo>
                      <a:pt x="1682" y="2447"/>
                    </a:lnTo>
                    <a:lnTo>
                      <a:pt x="1642" y="2463"/>
                    </a:lnTo>
                    <a:lnTo>
                      <a:pt x="1529" y="2310"/>
                    </a:lnTo>
                    <a:lnTo>
                      <a:pt x="1529" y="2310"/>
                    </a:lnTo>
                    <a:lnTo>
                      <a:pt x="1485" y="2321"/>
                    </a:lnTo>
                    <a:lnTo>
                      <a:pt x="1440" y="2331"/>
                    </a:lnTo>
                    <a:lnTo>
                      <a:pt x="1394" y="2338"/>
                    </a:lnTo>
                    <a:lnTo>
                      <a:pt x="1348" y="2343"/>
                    </a:lnTo>
                    <a:lnTo>
                      <a:pt x="1293" y="2523"/>
                    </a:lnTo>
                    <a:lnTo>
                      <a:pt x="1250" y="2523"/>
                    </a:lnTo>
                    <a:lnTo>
                      <a:pt x="1208" y="2523"/>
                    </a:lnTo>
                    <a:lnTo>
                      <a:pt x="1153" y="2343"/>
                    </a:lnTo>
                    <a:lnTo>
                      <a:pt x="1153" y="2343"/>
                    </a:lnTo>
                    <a:lnTo>
                      <a:pt x="1106" y="2338"/>
                    </a:lnTo>
                    <a:lnTo>
                      <a:pt x="1061" y="2331"/>
                    </a:lnTo>
                    <a:lnTo>
                      <a:pt x="1016" y="2321"/>
                    </a:lnTo>
                    <a:lnTo>
                      <a:pt x="972" y="2310"/>
                    </a:lnTo>
                    <a:lnTo>
                      <a:pt x="859" y="2461"/>
                    </a:lnTo>
                    <a:lnTo>
                      <a:pt x="819" y="2447"/>
                    </a:lnTo>
                    <a:lnTo>
                      <a:pt x="778" y="2433"/>
                    </a:lnTo>
                    <a:lnTo>
                      <a:pt x="789" y="2244"/>
                    </a:lnTo>
                    <a:lnTo>
                      <a:pt x="789" y="2244"/>
                    </a:lnTo>
                    <a:lnTo>
                      <a:pt x="747" y="2224"/>
                    </a:lnTo>
                    <a:lnTo>
                      <a:pt x="707" y="2201"/>
                    </a:lnTo>
                    <a:lnTo>
                      <a:pt x="669" y="2177"/>
                    </a:lnTo>
                    <a:lnTo>
                      <a:pt x="631" y="2152"/>
                    </a:lnTo>
                    <a:lnTo>
                      <a:pt x="473" y="2256"/>
                    </a:lnTo>
                    <a:lnTo>
                      <a:pt x="439" y="2228"/>
                    </a:lnTo>
                    <a:lnTo>
                      <a:pt x="406" y="2200"/>
                    </a:lnTo>
                    <a:lnTo>
                      <a:pt x="481" y="2026"/>
                    </a:lnTo>
                    <a:lnTo>
                      <a:pt x="481" y="2026"/>
                    </a:lnTo>
                    <a:lnTo>
                      <a:pt x="449" y="1993"/>
                    </a:lnTo>
                    <a:lnTo>
                      <a:pt x="419" y="1960"/>
                    </a:lnTo>
                    <a:lnTo>
                      <a:pt x="390" y="1924"/>
                    </a:lnTo>
                    <a:lnTo>
                      <a:pt x="363" y="1886"/>
                    </a:lnTo>
                    <a:lnTo>
                      <a:pt x="179" y="1930"/>
                    </a:lnTo>
                    <a:lnTo>
                      <a:pt x="157" y="1892"/>
                    </a:lnTo>
                    <a:lnTo>
                      <a:pt x="136" y="1855"/>
                    </a:lnTo>
                    <a:lnTo>
                      <a:pt x="266" y="1717"/>
                    </a:lnTo>
                    <a:lnTo>
                      <a:pt x="266" y="1717"/>
                    </a:lnTo>
                    <a:lnTo>
                      <a:pt x="247" y="1676"/>
                    </a:lnTo>
                    <a:lnTo>
                      <a:pt x="230" y="1633"/>
                    </a:lnTo>
                    <a:lnTo>
                      <a:pt x="216" y="1590"/>
                    </a:lnTo>
                    <a:lnTo>
                      <a:pt x="203" y="1546"/>
                    </a:lnTo>
                    <a:lnTo>
                      <a:pt x="15" y="1523"/>
                    </a:lnTo>
                    <a:lnTo>
                      <a:pt x="7" y="1481"/>
                    </a:lnTo>
                    <a:lnTo>
                      <a:pt x="0" y="1438"/>
                    </a:lnTo>
                    <a:lnTo>
                      <a:pt x="169" y="1353"/>
                    </a:lnTo>
                    <a:lnTo>
                      <a:pt x="169" y="1353"/>
                    </a:lnTo>
                    <a:lnTo>
                      <a:pt x="166" y="1307"/>
                    </a:lnTo>
                    <a:lnTo>
                      <a:pt x="164" y="1262"/>
                    </a:lnTo>
                    <a:lnTo>
                      <a:pt x="164" y="1262"/>
                    </a:lnTo>
                    <a:lnTo>
                      <a:pt x="166" y="1215"/>
                    </a:lnTo>
                    <a:lnTo>
                      <a:pt x="169" y="1170"/>
                    </a:lnTo>
                    <a:lnTo>
                      <a:pt x="0" y="1085"/>
                    </a:lnTo>
                    <a:lnTo>
                      <a:pt x="7" y="1043"/>
                    </a:lnTo>
                    <a:lnTo>
                      <a:pt x="15" y="1000"/>
                    </a:lnTo>
                    <a:lnTo>
                      <a:pt x="203" y="978"/>
                    </a:lnTo>
                    <a:lnTo>
                      <a:pt x="203" y="978"/>
                    </a:lnTo>
                    <a:lnTo>
                      <a:pt x="216" y="934"/>
                    </a:lnTo>
                    <a:lnTo>
                      <a:pt x="230" y="890"/>
                    </a:lnTo>
                    <a:lnTo>
                      <a:pt x="247" y="847"/>
                    </a:lnTo>
                    <a:lnTo>
                      <a:pt x="266" y="805"/>
                    </a:lnTo>
                    <a:lnTo>
                      <a:pt x="136" y="668"/>
                    </a:lnTo>
                    <a:lnTo>
                      <a:pt x="157" y="630"/>
                    </a:lnTo>
                    <a:lnTo>
                      <a:pt x="179" y="594"/>
                    </a:lnTo>
                    <a:lnTo>
                      <a:pt x="363" y="636"/>
                    </a:lnTo>
                    <a:lnTo>
                      <a:pt x="363" y="636"/>
                    </a:lnTo>
                    <a:lnTo>
                      <a:pt x="390" y="599"/>
                    </a:lnTo>
                    <a:lnTo>
                      <a:pt x="419" y="564"/>
                    </a:lnTo>
                    <a:lnTo>
                      <a:pt x="449" y="529"/>
                    </a:lnTo>
                    <a:lnTo>
                      <a:pt x="481" y="496"/>
                    </a:lnTo>
                    <a:lnTo>
                      <a:pt x="406" y="322"/>
                    </a:lnTo>
                    <a:lnTo>
                      <a:pt x="439" y="295"/>
                    </a:lnTo>
                    <a:lnTo>
                      <a:pt x="473" y="267"/>
                    </a:lnTo>
                    <a:lnTo>
                      <a:pt x="631" y="371"/>
                    </a:lnTo>
                    <a:lnTo>
                      <a:pt x="631" y="371"/>
                    </a:lnTo>
                    <a:lnTo>
                      <a:pt x="669" y="345"/>
                    </a:lnTo>
                    <a:lnTo>
                      <a:pt x="708" y="321"/>
                    </a:lnTo>
                    <a:lnTo>
                      <a:pt x="747" y="300"/>
                    </a:lnTo>
                    <a:lnTo>
                      <a:pt x="789" y="280"/>
                    </a:lnTo>
                    <a:lnTo>
                      <a:pt x="778" y="91"/>
                    </a:lnTo>
                    <a:lnTo>
                      <a:pt x="819" y="76"/>
                    </a:lnTo>
                    <a:lnTo>
                      <a:pt x="859" y="61"/>
                    </a:lnTo>
                    <a:lnTo>
                      <a:pt x="972" y="212"/>
                    </a:lnTo>
                    <a:lnTo>
                      <a:pt x="972" y="212"/>
                    </a:lnTo>
                    <a:lnTo>
                      <a:pt x="1016" y="201"/>
                    </a:lnTo>
                    <a:lnTo>
                      <a:pt x="1061" y="193"/>
                    </a:lnTo>
                    <a:lnTo>
                      <a:pt x="1106" y="186"/>
                    </a:lnTo>
                    <a:lnTo>
                      <a:pt x="1153" y="181"/>
                    </a:lnTo>
                    <a:lnTo>
                      <a:pt x="1208" y="0"/>
                    </a:lnTo>
                    <a:lnTo>
                      <a:pt x="1250" y="0"/>
                    </a:lnTo>
                    <a:lnTo>
                      <a:pt x="1293" y="0"/>
                    </a:lnTo>
                    <a:lnTo>
                      <a:pt x="1348" y="181"/>
                    </a:lnTo>
                    <a:lnTo>
                      <a:pt x="1348" y="181"/>
                    </a:lnTo>
                    <a:close/>
                    <a:moveTo>
                      <a:pt x="1250" y="830"/>
                    </a:moveTo>
                    <a:lnTo>
                      <a:pt x="1250" y="830"/>
                    </a:lnTo>
                    <a:lnTo>
                      <a:pt x="1273" y="831"/>
                    </a:lnTo>
                    <a:lnTo>
                      <a:pt x="1294" y="833"/>
                    </a:lnTo>
                    <a:lnTo>
                      <a:pt x="1316" y="835"/>
                    </a:lnTo>
                    <a:lnTo>
                      <a:pt x="1337" y="840"/>
                    </a:lnTo>
                    <a:lnTo>
                      <a:pt x="1359" y="844"/>
                    </a:lnTo>
                    <a:lnTo>
                      <a:pt x="1379" y="850"/>
                    </a:lnTo>
                    <a:lnTo>
                      <a:pt x="1399" y="856"/>
                    </a:lnTo>
                    <a:lnTo>
                      <a:pt x="1418" y="865"/>
                    </a:lnTo>
                    <a:lnTo>
                      <a:pt x="1437" y="873"/>
                    </a:lnTo>
                    <a:lnTo>
                      <a:pt x="1456" y="882"/>
                    </a:lnTo>
                    <a:lnTo>
                      <a:pt x="1474" y="893"/>
                    </a:lnTo>
                    <a:lnTo>
                      <a:pt x="1492" y="904"/>
                    </a:lnTo>
                    <a:lnTo>
                      <a:pt x="1508" y="916"/>
                    </a:lnTo>
                    <a:lnTo>
                      <a:pt x="1525" y="929"/>
                    </a:lnTo>
                    <a:lnTo>
                      <a:pt x="1541" y="942"/>
                    </a:lnTo>
                    <a:lnTo>
                      <a:pt x="1555" y="956"/>
                    </a:lnTo>
                    <a:lnTo>
                      <a:pt x="1569" y="972"/>
                    </a:lnTo>
                    <a:lnTo>
                      <a:pt x="1583" y="987"/>
                    </a:lnTo>
                    <a:lnTo>
                      <a:pt x="1597" y="1004"/>
                    </a:lnTo>
                    <a:lnTo>
                      <a:pt x="1608" y="1020"/>
                    </a:lnTo>
                    <a:lnTo>
                      <a:pt x="1619" y="1038"/>
                    </a:lnTo>
                    <a:lnTo>
                      <a:pt x="1630" y="1056"/>
                    </a:lnTo>
                    <a:lnTo>
                      <a:pt x="1639" y="1075"/>
                    </a:lnTo>
                    <a:lnTo>
                      <a:pt x="1648" y="1094"/>
                    </a:lnTo>
                    <a:lnTo>
                      <a:pt x="1656" y="1113"/>
                    </a:lnTo>
                    <a:lnTo>
                      <a:pt x="1662" y="1133"/>
                    </a:lnTo>
                    <a:lnTo>
                      <a:pt x="1668" y="1154"/>
                    </a:lnTo>
                    <a:lnTo>
                      <a:pt x="1673" y="1175"/>
                    </a:lnTo>
                    <a:lnTo>
                      <a:pt x="1676" y="1196"/>
                    </a:lnTo>
                    <a:lnTo>
                      <a:pt x="1680" y="1218"/>
                    </a:lnTo>
                    <a:lnTo>
                      <a:pt x="1681" y="1239"/>
                    </a:lnTo>
                    <a:lnTo>
                      <a:pt x="1682" y="1262"/>
                    </a:lnTo>
                    <a:lnTo>
                      <a:pt x="1682" y="1262"/>
                    </a:lnTo>
                    <a:lnTo>
                      <a:pt x="1681" y="1284"/>
                    </a:lnTo>
                    <a:lnTo>
                      <a:pt x="1680" y="1306"/>
                    </a:lnTo>
                    <a:lnTo>
                      <a:pt x="1676" y="1327"/>
                    </a:lnTo>
                    <a:lnTo>
                      <a:pt x="1673" y="1349"/>
                    </a:lnTo>
                    <a:lnTo>
                      <a:pt x="1668" y="1369"/>
                    </a:lnTo>
                    <a:lnTo>
                      <a:pt x="1662" y="1390"/>
                    </a:lnTo>
                    <a:lnTo>
                      <a:pt x="1656" y="1410"/>
                    </a:lnTo>
                    <a:lnTo>
                      <a:pt x="1648" y="1429"/>
                    </a:lnTo>
                    <a:lnTo>
                      <a:pt x="1639" y="1448"/>
                    </a:lnTo>
                    <a:lnTo>
                      <a:pt x="1630" y="1467"/>
                    </a:lnTo>
                    <a:lnTo>
                      <a:pt x="1619" y="1485"/>
                    </a:lnTo>
                    <a:lnTo>
                      <a:pt x="1608" y="1503"/>
                    </a:lnTo>
                    <a:lnTo>
                      <a:pt x="1597" y="1520"/>
                    </a:lnTo>
                    <a:lnTo>
                      <a:pt x="1583" y="1536"/>
                    </a:lnTo>
                    <a:lnTo>
                      <a:pt x="1569" y="1552"/>
                    </a:lnTo>
                    <a:lnTo>
                      <a:pt x="1555" y="1566"/>
                    </a:lnTo>
                    <a:lnTo>
                      <a:pt x="1541" y="1580"/>
                    </a:lnTo>
                    <a:lnTo>
                      <a:pt x="1525" y="1595"/>
                    </a:lnTo>
                    <a:lnTo>
                      <a:pt x="1508" y="1607"/>
                    </a:lnTo>
                    <a:lnTo>
                      <a:pt x="1492" y="1620"/>
                    </a:lnTo>
                    <a:lnTo>
                      <a:pt x="1474" y="1630"/>
                    </a:lnTo>
                    <a:lnTo>
                      <a:pt x="1456" y="1641"/>
                    </a:lnTo>
                    <a:lnTo>
                      <a:pt x="1437" y="1651"/>
                    </a:lnTo>
                    <a:lnTo>
                      <a:pt x="1418" y="1659"/>
                    </a:lnTo>
                    <a:lnTo>
                      <a:pt x="1399" y="1666"/>
                    </a:lnTo>
                    <a:lnTo>
                      <a:pt x="1379" y="1673"/>
                    </a:lnTo>
                    <a:lnTo>
                      <a:pt x="1359" y="1679"/>
                    </a:lnTo>
                    <a:lnTo>
                      <a:pt x="1337" y="1684"/>
                    </a:lnTo>
                    <a:lnTo>
                      <a:pt x="1316" y="1687"/>
                    </a:lnTo>
                    <a:lnTo>
                      <a:pt x="1294" y="1691"/>
                    </a:lnTo>
                    <a:lnTo>
                      <a:pt x="1273" y="1692"/>
                    </a:lnTo>
                    <a:lnTo>
                      <a:pt x="1250" y="1692"/>
                    </a:lnTo>
                    <a:lnTo>
                      <a:pt x="1250" y="1692"/>
                    </a:lnTo>
                    <a:lnTo>
                      <a:pt x="1228" y="1692"/>
                    </a:lnTo>
                    <a:lnTo>
                      <a:pt x="1206" y="1691"/>
                    </a:lnTo>
                    <a:lnTo>
                      <a:pt x="1185" y="1687"/>
                    </a:lnTo>
                    <a:lnTo>
                      <a:pt x="1164" y="1684"/>
                    </a:lnTo>
                    <a:lnTo>
                      <a:pt x="1142" y="1679"/>
                    </a:lnTo>
                    <a:lnTo>
                      <a:pt x="1122" y="1673"/>
                    </a:lnTo>
                    <a:lnTo>
                      <a:pt x="1102" y="1666"/>
                    </a:lnTo>
                    <a:lnTo>
                      <a:pt x="1083" y="1659"/>
                    </a:lnTo>
                    <a:lnTo>
                      <a:pt x="1064" y="1651"/>
                    </a:lnTo>
                    <a:lnTo>
                      <a:pt x="1045" y="1641"/>
                    </a:lnTo>
                    <a:lnTo>
                      <a:pt x="1027" y="1630"/>
                    </a:lnTo>
                    <a:lnTo>
                      <a:pt x="1009" y="1620"/>
                    </a:lnTo>
                    <a:lnTo>
                      <a:pt x="992" y="1607"/>
                    </a:lnTo>
                    <a:lnTo>
                      <a:pt x="976" y="1595"/>
                    </a:lnTo>
                    <a:lnTo>
                      <a:pt x="960" y="1580"/>
                    </a:lnTo>
                    <a:lnTo>
                      <a:pt x="946" y="1566"/>
                    </a:lnTo>
                    <a:lnTo>
                      <a:pt x="932" y="1552"/>
                    </a:lnTo>
                    <a:lnTo>
                      <a:pt x="917" y="1536"/>
                    </a:lnTo>
                    <a:lnTo>
                      <a:pt x="904" y="1520"/>
                    </a:lnTo>
                    <a:lnTo>
                      <a:pt x="892" y="1503"/>
                    </a:lnTo>
                    <a:lnTo>
                      <a:pt x="882" y="1485"/>
                    </a:lnTo>
                    <a:lnTo>
                      <a:pt x="871" y="1467"/>
                    </a:lnTo>
                    <a:lnTo>
                      <a:pt x="861" y="1448"/>
                    </a:lnTo>
                    <a:lnTo>
                      <a:pt x="853" y="1429"/>
                    </a:lnTo>
                    <a:lnTo>
                      <a:pt x="845" y="1410"/>
                    </a:lnTo>
                    <a:lnTo>
                      <a:pt x="839" y="1390"/>
                    </a:lnTo>
                    <a:lnTo>
                      <a:pt x="833" y="1369"/>
                    </a:lnTo>
                    <a:lnTo>
                      <a:pt x="828" y="1349"/>
                    </a:lnTo>
                    <a:lnTo>
                      <a:pt x="825" y="1327"/>
                    </a:lnTo>
                    <a:lnTo>
                      <a:pt x="821" y="1306"/>
                    </a:lnTo>
                    <a:lnTo>
                      <a:pt x="820" y="1284"/>
                    </a:lnTo>
                    <a:lnTo>
                      <a:pt x="819" y="1262"/>
                    </a:lnTo>
                    <a:lnTo>
                      <a:pt x="819" y="1262"/>
                    </a:lnTo>
                    <a:lnTo>
                      <a:pt x="820" y="1239"/>
                    </a:lnTo>
                    <a:lnTo>
                      <a:pt x="821" y="1218"/>
                    </a:lnTo>
                    <a:lnTo>
                      <a:pt x="825" y="1196"/>
                    </a:lnTo>
                    <a:lnTo>
                      <a:pt x="828" y="1175"/>
                    </a:lnTo>
                    <a:lnTo>
                      <a:pt x="833" y="1154"/>
                    </a:lnTo>
                    <a:lnTo>
                      <a:pt x="839" y="1133"/>
                    </a:lnTo>
                    <a:lnTo>
                      <a:pt x="845" y="1113"/>
                    </a:lnTo>
                    <a:lnTo>
                      <a:pt x="853" y="1094"/>
                    </a:lnTo>
                    <a:lnTo>
                      <a:pt x="861" y="1075"/>
                    </a:lnTo>
                    <a:lnTo>
                      <a:pt x="871" y="1056"/>
                    </a:lnTo>
                    <a:lnTo>
                      <a:pt x="882" y="1038"/>
                    </a:lnTo>
                    <a:lnTo>
                      <a:pt x="892" y="1020"/>
                    </a:lnTo>
                    <a:lnTo>
                      <a:pt x="904" y="1004"/>
                    </a:lnTo>
                    <a:lnTo>
                      <a:pt x="917" y="987"/>
                    </a:lnTo>
                    <a:lnTo>
                      <a:pt x="932" y="972"/>
                    </a:lnTo>
                    <a:lnTo>
                      <a:pt x="946" y="956"/>
                    </a:lnTo>
                    <a:lnTo>
                      <a:pt x="960" y="942"/>
                    </a:lnTo>
                    <a:lnTo>
                      <a:pt x="976" y="929"/>
                    </a:lnTo>
                    <a:lnTo>
                      <a:pt x="992" y="916"/>
                    </a:lnTo>
                    <a:lnTo>
                      <a:pt x="1009" y="904"/>
                    </a:lnTo>
                    <a:lnTo>
                      <a:pt x="1027" y="893"/>
                    </a:lnTo>
                    <a:lnTo>
                      <a:pt x="1045" y="882"/>
                    </a:lnTo>
                    <a:lnTo>
                      <a:pt x="1064" y="873"/>
                    </a:lnTo>
                    <a:lnTo>
                      <a:pt x="1083" y="865"/>
                    </a:lnTo>
                    <a:lnTo>
                      <a:pt x="1102" y="856"/>
                    </a:lnTo>
                    <a:lnTo>
                      <a:pt x="1122" y="850"/>
                    </a:lnTo>
                    <a:lnTo>
                      <a:pt x="1142" y="844"/>
                    </a:lnTo>
                    <a:lnTo>
                      <a:pt x="1164" y="840"/>
                    </a:lnTo>
                    <a:lnTo>
                      <a:pt x="1185" y="835"/>
                    </a:lnTo>
                    <a:lnTo>
                      <a:pt x="1206" y="833"/>
                    </a:lnTo>
                    <a:lnTo>
                      <a:pt x="1228" y="831"/>
                    </a:lnTo>
                    <a:lnTo>
                      <a:pt x="1250" y="830"/>
                    </a:lnTo>
                    <a:lnTo>
                      <a:pt x="1250" y="83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-254000" sx="100000" sy="100000" flip="none" algn="tl"/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l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: Shape 4">
                <a:extLst>
                  <a:ext uri="{FF2B5EF4-FFF2-40B4-BE49-F238E27FC236}">
                    <a16:creationId xmlns:a16="http://schemas.microsoft.com/office/drawing/2014/main" id="{909B7FD8-64D5-E198-D6B2-DB22221C73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793" y="3952875"/>
                <a:ext cx="1503363" cy="1501775"/>
              </a:xfrm>
              <a:custGeom>
                <a:avLst/>
                <a:gdLst>
                  <a:gd name="T0" fmla="*/ 1090 w 1893"/>
                  <a:gd name="T1" fmla="*/ 11 h 1892"/>
                  <a:gd name="T2" fmla="*/ 1315 w 1893"/>
                  <a:gd name="T3" fmla="*/ 75 h 1892"/>
                  <a:gd name="T4" fmla="*/ 1513 w 1893"/>
                  <a:gd name="T5" fmla="*/ 188 h 1892"/>
                  <a:gd name="T6" fmla="*/ 1677 w 1893"/>
                  <a:gd name="T7" fmla="*/ 345 h 1892"/>
                  <a:gd name="T8" fmla="*/ 1799 w 1893"/>
                  <a:gd name="T9" fmla="*/ 537 h 1892"/>
                  <a:gd name="T10" fmla="*/ 1873 w 1893"/>
                  <a:gd name="T11" fmla="*/ 757 h 1892"/>
                  <a:gd name="T12" fmla="*/ 1893 w 1893"/>
                  <a:gd name="T13" fmla="*/ 947 h 1892"/>
                  <a:gd name="T14" fmla="*/ 1863 w 1893"/>
                  <a:gd name="T15" fmla="*/ 1183 h 1892"/>
                  <a:gd name="T16" fmla="*/ 1779 w 1893"/>
                  <a:gd name="T17" fmla="*/ 1397 h 1892"/>
                  <a:gd name="T18" fmla="*/ 1647 w 1893"/>
                  <a:gd name="T19" fmla="*/ 1583 h 1892"/>
                  <a:gd name="T20" fmla="*/ 1476 w 1893"/>
                  <a:gd name="T21" fmla="*/ 1730 h 1892"/>
                  <a:gd name="T22" fmla="*/ 1272 w 1893"/>
                  <a:gd name="T23" fmla="*/ 1835 h 1892"/>
                  <a:gd name="T24" fmla="*/ 1043 w 1893"/>
                  <a:gd name="T25" fmla="*/ 1887 h 1892"/>
                  <a:gd name="T26" fmla="*/ 850 w 1893"/>
                  <a:gd name="T27" fmla="*/ 1887 h 1892"/>
                  <a:gd name="T28" fmla="*/ 620 w 1893"/>
                  <a:gd name="T29" fmla="*/ 1835 h 1892"/>
                  <a:gd name="T30" fmla="*/ 417 w 1893"/>
                  <a:gd name="T31" fmla="*/ 1730 h 1892"/>
                  <a:gd name="T32" fmla="*/ 246 w 1893"/>
                  <a:gd name="T33" fmla="*/ 1583 h 1892"/>
                  <a:gd name="T34" fmla="*/ 115 w 1893"/>
                  <a:gd name="T35" fmla="*/ 1397 h 1892"/>
                  <a:gd name="T36" fmla="*/ 31 w 1893"/>
                  <a:gd name="T37" fmla="*/ 1183 h 1892"/>
                  <a:gd name="T38" fmla="*/ 0 w 1893"/>
                  <a:gd name="T39" fmla="*/ 947 h 1892"/>
                  <a:gd name="T40" fmla="*/ 20 w 1893"/>
                  <a:gd name="T41" fmla="*/ 757 h 1892"/>
                  <a:gd name="T42" fmla="*/ 94 w 1893"/>
                  <a:gd name="T43" fmla="*/ 537 h 1892"/>
                  <a:gd name="T44" fmla="*/ 216 w 1893"/>
                  <a:gd name="T45" fmla="*/ 345 h 1892"/>
                  <a:gd name="T46" fmla="*/ 380 w 1893"/>
                  <a:gd name="T47" fmla="*/ 188 h 1892"/>
                  <a:gd name="T48" fmla="*/ 578 w 1893"/>
                  <a:gd name="T49" fmla="*/ 75 h 1892"/>
                  <a:gd name="T50" fmla="*/ 802 w 1893"/>
                  <a:gd name="T51" fmla="*/ 11 h 1892"/>
                  <a:gd name="T52" fmla="*/ 946 w 1893"/>
                  <a:gd name="T53" fmla="*/ 31 h 1892"/>
                  <a:gd name="T54" fmla="*/ 1131 w 1893"/>
                  <a:gd name="T55" fmla="*/ 50 h 1892"/>
                  <a:gd name="T56" fmla="*/ 1344 w 1893"/>
                  <a:gd name="T57" fmla="*/ 122 h 1892"/>
                  <a:gd name="T58" fmla="*/ 1529 w 1893"/>
                  <a:gd name="T59" fmla="*/ 240 h 1892"/>
                  <a:gd name="T60" fmla="*/ 1680 w 1893"/>
                  <a:gd name="T61" fmla="*/ 399 h 1892"/>
                  <a:gd name="T62" fmla="*/ 1790 w 1893"/>
                  <a:gd name="T63" fmla="*/ 590 h 1892"/>
                  <a:gd name="T64" fmla="*/ 1852 w 1893"/>
                  <a:gd name="T65" fmla="*/ 808 h 1892"/>
                  <a:gd name="T66" fmla="*/ 1861 w 1893"/>
                  <a:gd name="T67" fmla="*/ 993 h 1892"/>
                  <a:gd name="T68" fmla="*/ 1821 w 1893"/>
                  <a:gd name="T69" fmla="*/ 1219 h 1892"/>
                  <a:gd name="T70" fmla="*/ 1729 w 1893"/>
                  <a:gd name="T71" fmla="*/ 1421 h 1892"/>
                  <a:gd name="T72" fmla="*/ 1593 w 1893"/>
                  <a:gd name="T73" fmla="*/ 1594 h 1892"/>
                  <a:gd name="T74" fmla="*/ 1421 w 1893"/>
                  <a:gd name="T75" fmla="*/ 1729 h 1892"/>
                  <a:gd name="T76" fmla="*/ 1219 w 1893"/>
                  <a:gd name="T77" fmla="*/ 1821 h 1892"/>
                  <a:gd name="T78" fmla="*/ 994 w 1893"/>
                  <a:gd name="T79" fmla="*/ 1860 h 1892"/>
                  <a:gd name="T80" fmla="*/ 807 w 1893"/>
                  <a:gd name="T81" fmla="*/ 1852 h 1892"/>
                  <a:gd name="T82" fmla="*/ 590 w 1893"/>
                  <a:gd name="T83" fmla="*/ 1790 h 1892"/>
                  <a:gd name="T84" fmla="*/ 399 w 1893"/>
                  <a:gd name="T85" fmla="*/ 1680 h 1892"/>
                  <a:gd name="T86" fmla="*/ 240 w 1893"/>
                  <a:gd name="T87" fmla="*/ 1528 h 1892"/>
                  <a:gd name="T88" fmla="*/ 121 w 1893"/>
                  <a:gd name="T89" fmla="*/ 1344 h 1892"/>
                  <a:gd name="T90" fmla="*/ 50 w 1893"/>
                  <a:gd name="T91" fmla="*/ 1131 h 1892"/>
                  <a:gd name="T92" fmla="*/ 31 w 1893"/>
                  <a:gd name="T93" fmla="*/ 947 h 1892"/>
                  <a:gd name="T94" fmla="*/ 60 w 1893"/>
                  <a:gd name="T95" fmla="*/ 718 h 1892"/>
                  <a:gd name="T96" fmla="*/ 141 w 1893"/>
                  <a:gd name="T97" fmla="*/ 510 h 1892"/>
                  <a:gd name="T98" fmla="*/ 268 w 1893"/>
                  <a:gd name="T99" fmla="*/ 331 h 1892"/>
                  <a:gd name="T100" fmla="*/ 435 w 1893"/>
                  <a:gd name="T101" fmla="*/ 188 h 1892"/>
                  <a:gd name="T102" fmla="*/ 631 w 1893"/>
                  <a:gd name="T103" fmla="*/ 87 h 1892"/>
                  <a:gd name="T104" fmla="*/ 852 w 1893"/>
                  <a:gd name="T105" fmla="*/ 3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93" h="1892">
                    <a:moveTo>
                      <a:pt x="946" y="0"/>
                    </a:moveTo>
                    <a:lnTo>
                      <a:pt x="946" y="0"/>
                    </a:lnTo>
                    <a:lnTo>
                      <a:pt x="995" y="1"/>
                    </a:lnTo>
                    <a:lnTo>
                      <a:pt x="1043" y="5"/>
                    </a:lnTo>
                    <a:lnTo>
                      <a:pt x="1090" y="11"/>
                    </a:lnTo>
                    <a:lnTo>
                      <a:pt x="1137" y="19"/>
                    </a:lnTo>
                    <a:lnTo>
                      <a:pt x="1183" y="30"/>
                    </a:lnTo>
                    <a:lnTo>
                      <a:pt x="1228" y="43"/>
                    </a:lnTo>
                    <a:lnTo>
                      <a:pt x="1272" y="59"/>
                    </a:lnTo>
                    <a:lnTo>
                      <a:pt x="1315" y="75"/>
                    </a:lnTo>
                    <a:lnTo>
                      <a:pt x="1357" y="94"/>
                    </a:lnTo>
                    <a:lnTo>
                      <a:pt x="1397" y="114"/>
                    </a:lnTo>
                    <a:lnTo>
                      <a:pt x="1438" y="137"/>
                    </a:lnTo>
                    <a:lnTo>
                      <a:pt x="1476" y="162"/>
                    </a:lnTo>
                    <a:lnTo>
                      <a:pt x="1513" y="188"/>
                    </a:lnTo>
                    <a:lnTo>
                      <a:pt x="1548" y="217"/>
                    </a:lnTo>
                    <a:lnTo>
                      <a:pt x="1583" y="246"/>
                    </a:lnTo>
                    <a:lnTo>
                      <a:pt x="1616" y="277"/>
                    </a:lnTo>
                    <a:lnTo>
                      <a:pt x="1647" y="311"/>
                    </a:lnTo>
                    <a:lnTo>
                      <a:pt x="1677" y="345"/>
                    </a:lnTo>
                    <a:lnTo>
                      <a:pt x="1705" y="381"/>
                    </a:lnTo>
                    <a:lnTo>
                      <a:pt x="1731" y="418"/>
                    </a:lnTo>
                    <a:lnTo>
                      <a:pt x="1755" y="456"/>
                    </a:lnTo>
                    <a:lnTo>
                      <a:pt x="1779" y="496"/>
                    </a:lnTo>
                    <a:lnTo>
                      <a:pt x="1799" y="537"/>
                    </a:lnTo>
                    <a:lnTo>
                      <a:pt x="1818" y="578"/>
                    </a:lnTo>
                    <a:lnTo>
                      <a:pt x="1835" y="621"/>
                    </a:lnTo>
                    <a:lnTo>
                      <a:pt x="1850" y="665"/>
                    </a:lnTo>
                    <a:lnTo>
                      <a:pt x="1863" y="710"/>
                    </a:lnTo>
                    <a:lnTo>
                      <a:pt x="1873" y="757"/>
                    </a:lnTo>
                    <a:lnTo>
                      <a:pt x="1881" y="803"/>
                    </a:lnTo>
                    <a:lnTo>
                      <a:pt x="1887" y="850"/>
                    </a:lnTo>
                    <a:lnTo>
                      <a:pt x="1892" y="898"/>
                    </a:lnTo>
                    <a:lnTo>
                      <a:pt x="1893" y="947"/>
                    </a:lnTo>
                    <a:lnTo>
                      <a:pt x="1893" y="947"/>
                    </a:lnTo>
                    <a:lnTo>
                      <a:pt x="1892" y="996"/>
                    </a:lnTo>
                    <a:lnTo>
                      <a:pt x="1887" y="1043"/>
                    </a:lnTo>
                    <a:lnTo>
                      <a:pt x="1881" y="1091"/>
                    </a:lnTo>
                    <a:lnTo>
                      <a:pt x="1873" y="1137"/>
                    </a:lnTo>
                    <a:lnTo>
                      <a:pt x="1863" y="1183"/>
                    </a:lnTo>
                    <a:lnTo>
                      <a:pt x="1850" y="1227"/>
                    </a:lnTo>
                    <a:lnTo>
                      <a:pt x="1835" y="1271"/>
                    </a:lnTo>
                    <a:lnTo>
                      <a:pt x="1818" y="1314"/>
                    </a:lnTo>
                    <a:lnTo>
                      <a:pt x="1799" y="1357"/>
                    </a:lnTo>
                    <a:lnTo>
                      <a:pt x="1779" y="1397"/>
                    </a:lnTo>
                    <a:lnTo>
                      <a:pt x="1755" y="1437"/>
                    </a:lnTo>
                    <a:lnTo>
                      <a:pt x="1731" y="1476"/>
                    </a:lnTo>
                    <a:lnTo>
                      <a:pt x="1705" y="1513"/>
                    </a:lnTo>
                    <a:lnTo>
                      <a:pt x="1677" y="1548"/>
                    </a:lnTo>
                    <a:lnTo>
                      <a:pt x="1647" y="1583"/>
                    </a:lnTo>
                    <a:lnTo>
                      <a:pt x="1616" y="1615"/>
                    </a:lnTo>
                    <a:lnTo>
                      <a:pt x="1583" y="1647"/>
                    </a:lnTo>
                    <a:lnTo>
                      <a:pt x="1548" y="1677"/>
                    </a:lnTo>
                    <a:lnTo>
                      <a:pt x="1513" y="1704"/>
                    </a:lnTo>
                    <a:lnTo>
                      <a:pt x="1476" y="1730"/>
                    </a:lnTo>
                    <a:lnTo>
                      <a:pt x="1438" y="1755"/>
                    </a:lnTo>
                    <a:lnTo>
                      <a:pt x="1397" y="1778"/>
                    </a:lnTo>
                    <a:lnTo>
                      <a:pt x="1357" y="1799"/>
                    </a:lnTo>
                    <a:lnTo>
                      <a:pt x="1315" y="1818"/>
                    </a:lnTo>
                    <a:lnTo>
                      <a:pt x="1272" y="1835"/>
                    </a:lnTo>
                    <a:lnTo>
                      <a:pt x="1228" y="1850"/>
                    </a:lnTo>
                    <a:lnTo>
                      <a:pt x="1183" y="1862"/>
                    </a:lnTo>
                    <a:lnTo>
                      <a:pt x="1137" y="1873"/>
                    </a:lnTo>
                    <a:lnTo>
                      <a:pt x="1090" y="1881"/>
                    </a:lnTo>
                    <a:lnTo>
                      <a:pt x="1043" y="1887"/>
                    </a:lnTo>
                    <a:lnTo>
                      <a:pt x="995" y="1891"/>
                    </a:lnTo>
                    <a:lnTo>
                      <a:pt x="946" y="1892"/>
                    </a:lnTo>
                    <a:lnTo>
                      <a:pt x="946" y="1892"/>
                    </a:lnTo>
                    <a:lnTo>
                      <a:pt x="898" y="1891"/>
                    </a:lnTo>
                    <a:lnTo>
                      <a:pt x="850" y="1887"/>
                    </a:lnTo>
                    <a:lnTo>
                      <a:pt x="802" y="1881"/>
                    </a:lnTo>
                    <a:lnTo>
                      <a:pt x="756" y="1873"/>
                    </a:lnTo>
                    <a:lnTo>
                      <a:pt x="710" y="1862"/>
                    </a:lnTo>
                    <a:lnTo>
                      <a:pt x="665" y="1850"/>
                    </a:lnTo>
                    <a:lnTo>
                      <a:pt x="620" y="1835"/>
                    </a:lnTo>
                    <a:lnTo>
                      <a:pt x="578" y="1818"/>
                    </a:lnTo>
                    <a:lnTo>
                      <a:pt x="536" y="1799"/>
                    </a:lnTo>
                    <a:lnTo>
                      <a:pt x="496" y="1778"/>
                    </a:lnTo>
                    <a:lnTo>
                      <a:pt x="456" y="1755"/>
                    </a:lnTo>
                    <a:lnTo>
                      <a:pt x="417" y="1730"/>
                    </a:lnTo>
                    <a:lnTo>
                      <a:pt x="380" y="1704"/>
                    </a:lnTo>
                    <a:lnTo>
                      <a:pt x="345" y="1677"/>
                    </a:lnTo>
                    <a:lnTo>
                      <a:pt x="310" y="1647"/>
                    </a:lnTo>
                    <a:lnTo>
                      <a:pt x="277" y="1615"/>
                    </a:lnTo>
                    <a:lnTo>
                      <a:pt x="246" y="1583"/>
                    </a:lnTo>
                    <a:lnTo>
                      <a:pt x="216" y="1548"/>
                    </a:lnTo>
                    <a:lnTo>
                      <a:pt x="189" y="1513"/>
                    </a:lnTo>
                    <a:lnTo>
                      <a:pt x="161" y="1476"/>
                    </a:lnTo>
                    <a:lnTo>
                      <a:pt x="138" y="1437"/>
                    </a:lnTo>
                    <a:lnTo>
                      <a:pt x="115" y="1397"/>
                    </a:lnTo>
                    <a:lnTo>
                      <a:pt x="94" y="1357"/>
                    </a:lnTo>
                    <a:lnTo>
                      <a:pt x="75" y="1314"/>
                    </a:lnTo>
                    <a:lnTo>
                      <a:pt x="58" y="1271"/>
                    </a:lnTo>
                    <a:lnTo>
                      <a:pt x="42" y="1227"/>
                    </a:lnTo>
                    <a:lnTo>
                      <a:pt x="31" y="1183"/>
                    </a:lnTo>
                    <a:lnTo>
                      <a:pt x="20" y="1137"/>
                    </a:lnTo>
                    <a:lnTo>
                      <a:pt x="12" y="1091"/>
                    </a:lnTo>
                    <a:lnTo>
                      <a:pt x="6" y="1043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2" y="803"/>
                    </a:lnTo>
                    <a:lnTo>
                      <a:pt x="20" y="757"/>
                    </a:lnTo>
                    <a:lnTo>
                      <a:pt x="31" y="710"/>
                    </a:lnTo>
                    <a:lnTo>
                      <a:pt x="42" y="665"/>
                    </a:lnTo>
                    <a:lnTo>
                      <a:pt x="58" y="621"/>
                    </a:lnTo>
                    <a:lnTo>
                      <a:pt x="75" y="578"/>
                    </a:lnTo>
                    <a:lnTo>
                      <a:pt x="94" y="537"/>
                    </a:lnTo>
                    <a:lnTo>
                      <a:pt x="115" y="496"/>
                    </a:lnTo>
                    <a:lnTo>
                      <a:pt x="138" y="456"/>
                    </a:lnTo>
                    <a:lnTo>
                      <a:pt x="161" y="418"/>
                    </a:lnTo>
                    <a:lnTo>
                      <a:pt x="189" y="381"/>
                    </a:lnTo>
                    <a:lnTo>
                      <a:pt x="216" y="345"/>
                    </a:lnTo>
                    <a:lnTo>
                      <a:pt x="246" y="311"/>
                    </a:lnTo>
                    <a:lnTo>
                      <a:pt x="277" y="277"/>
                    </a:lnTo>
                    <a:lnTo>
                      <a:pt x="310" y="246"/>
                    </a:lnTo>
                    <a:lnTo>
                      <a:pt x="345" y="217"/>
                    </a:lnTo>
                    <a:lnTo>
                      <a:pt x="380" y="188"/>
                    </a:lnTo>
                    <a:lnTo>
                      <a:pt x="417" y="162"/>
                    </a:lnTo>
                    <a:lnTo>
                      <a:pt x="456" y="137"/>
                    </a:lnTo>
                    <a:lnTo>
                      <a:pt x="496" y="114"/>
                    </a:lnTo>
                    <a:lnTo>
                      <a:pt x="536" y="94"/>
                    </a:lnTo>
                    <a:lnTo>
                      <a:pt x="578" y="75"/>
                    </a:lnTo>
                    <a:lnTo>
                      <a:pt x="620" y="59"/>
                    </a:lnTo>
                    <a:lnTo>
                      <a:pt x="665" y="43"/>
                    </a:lnTo>
                    <a:lnTo>
                      <a:pt x="710" y="30"/>
                    </a:lnTo>
                    <a:lnTo>
                      <a:pt x="756" y="19"/>
                    </a:lnTo>
                    <a:lnTo>
                      <a:pt x="802" y="11"/>
                    </a:lnTo>
                    <a:lnTo>
                      <a:pt x="850" y="5"/>
                    </a:lnTo>
                    <a:lnTo>
                      <a:pt x="898" y="1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946" y="31"/>
                    </a:moveTo>
                    <a:lnTo>
                      <a:pt x="946" y="31"/>
                    </a:lnTo>
                    <a:lnTo>
                      <a:pt x="994" y="32"/>
                    </a:lnTo>
                    <a:lnTo>
                      <a:pt x="1040" y="36"/>
                    </a:lnTo>
                    <a:lnTo>
                      <a:pt x="1086" y="42"/>
                    </a:lnTo>
                    <a:lnTo>
                      <a:pt x="1131" y="50"/>
                    </a:lnTo>
                    <a:lnTo>
                      <a:pt x="1175" y="60"/>
                    </a:lnTo>
                    <a:lnTo>
                      <a:pt x="1219" y="73"/>
                    </a:lnTo>
                    <a:lnTo>
                      <a:pt x="1262" y="87"/>
                    </a:lnTo>
                    <a:lnTo>
                      <a:pt x="1303" y="104"/>
                    </a:lnTo>
                    <a:lnTo>
                      <a:pt x="1344" y="122"/>
                    </a:lnTo>
                    <a:lnTo>
                      <a:pt x="1383" y="142"/>
                    </a:lnTo>
                    <a:lnTo>
                      <a:pt x="1421" y="164"/>
                    </a:lnTo>
                    <a:lnTo>
                      <a:pt x="1458" y="188"/>
                    </a:lnTo>
                    <a:lnTo>
                      <a:pt x="1495" y="213"/>
                    </a:lnTo>
                    <a:lnTo>
                      <a:pt x="1529" y="240"/>
                    </a:lnTo>
                    <a:lnTo>
                      <a:pt x="1563" y="269"/>
                    </a:lnTo>
                    <a:lnTo>
                      <a:pt x="1593" y="300"/>
                    </a:lnTo>
                    <a:lnTo>
                      <a:pt x="1624" y="331"/>
                    </a:lnTo>
                    <a:lnTo>
                      <a:pt x="1653" y="364"/>
                    </a:lnTo>
                    <a:lnTo>
                      <a:pt x="1680" y="399"/>
                    </a:lnTo>
                    <a:lnTo>
                      <a:pt x="1705" y="435"/>
                    </a:lnTo>
                    <a:lnTo>
                      <a:pt x="1729" y="472"/>
                    </a:lnTo>
                    <a:lnTo>
                      <a:pt x="1752" y="510"/>
                    </a:lnTo>
                    <a:lnTo>
                      <a:pt x="1772" y="550"/>
                    </a:lnTo>
                    <a:lnTo>
                      <a:pt x="1790" y="590"/>
                    </a:lnTo>
                    <a:lnTo>
                      <a:pt x="1806" y="632"/>
                    </a:lnTo>
                    <a:lnTo>
                      <a:pt x="1821" y="674"/>
                    </a:lnTo>
                    <a:lnTo>
                      <a:pt x="1833" y="718"/>
                    </a:lnTo>
                    <a:lnTo>
                      <a:pt x="1843" y="762"/>
                    </a:lnTo>
                    <a:lnTo>
                      <a:pt x="1852" y="808"/>
                    </a:lnTo>
                    <a:lnTo>
                      <a:pt x="1857" y="853"/>
                    </a:lnTo>
                    <a:lnTo>
                      <a:pt x="1861" y="899"/>
                    </a:lnTo>
                    <a:lnTo>
                      <a:pt x="1862" y="947"/>
                    </a:lnTo>
                    <a:lnTo>
                      <a:pt x="1862" y="947"/>
                    </a:lnTo>
                    <a:lnTo>
                      <a:pt x="1861" y="993"/>
                    </a:lnTo>
                    <a:lnTo>
                      <a:pt x="1857" y="1041"/>
                    </a:lnTo>
                    <a:lnTo>
                      <a:pt x="1852" y="1086"/>
                    </a:lnTo>
                    <a:lnTo>
                      <a:pt x="1843" y="1131"/>
                    </a:lnTo>
                    <a:lnTo>
                      <a:pt x="1833" y="1175"/>
                    </a:lnTo>
                    <a:lnTo>
                      <a:pt x="1821" y="1219"/>
                    </a:lnTo>
                    <a:lnTo>
                      <a:pt x="1806" y="1261"/>
                    </a:lnTo>
                    <a:lnTo>
                      <a:pt x="1790" y="1302"/>
                    </a:lnTo>
                    <a:lnTo>
                      <a:pt x="1772" y="1344"/>
                    </a:lnTo>
                    <a:lnTo>
                      <a:pt x="1752" y="1383"/>
                    </a:lnTo>
                    <a:lnTo>
                      <a:pt x="1729" y="1421"/>
                    </a:lnTo>
                    <a:lnTo>
                      <a:pt x="1705" y="1458"/>
                    </a:lnTo>
                    <a:lnTo>
                      <a:pt x="1680" y="1494"/>
                    </a:lnTo>
                    <a:lnTo>
                      <a:pt x="1653" y="1528"/>
                    </a:lnTo>
                    <a:lnTo>
                      <a:pt x="1624" y="1561"/>
                    </a:lnTo>
                    <a:lnTo>
                      <a:pt x="1593" y="1594"/>
                    </a:lnTo>
                    <a:lnTo>
                      <a:pt x="1563" y="1625"/>
                    </a:lnTo>
                    <a:lnTo>
                      <a:pt x="1529" y="1653"/>
                    </a:lnTo>
                    <a:lnTo>
                      <a:pt x="1495" y="1680"/>
                    </a:lnTo>
                    <a:lnTo>
                      <a:pt x="1458" y="1705"/>
                    </a:lnTo>
                    <a:lnTo>
                      <a:pt x="1421" y="1729"/>
                    </a:lnTo>
                    <a:lnTo>
                      <a:pt x="1383" y="1752"/>
                    </a:lnTo>
                    <a:lnTo>
                      <a:pt x="1344" y="1772"/>
                    </a:lnTo>
                    <a:lnTo>
                      <a:pt x="1303" y="1790"/>
                    </a:lnTo>
                    <a:lnTo>
                      <a:pt x="1262" y="1806"/>
                    </a:lnTo>
                    <a:lnTo>
                      <a:pt x="1219" y="1821"/>
                    </a:lnTo>
                    <a:lnTo>
                      <a:pt x="1175" y="1833"/>
                    </a:lnTo>
                    <a:lnTo>
                      <a:pt x="1131" y="1843"/>
                    </a:lnTo>
                    <a:lnTo>
                      <a:pt x="1086" y="1852"/>
                    </a:lnTo>
                    <a:lnTo>
                      <a:pt x="1040" y="1858"/>
                    </a:lnTo>
                    <a:lnTo>
                      <a:pt x="994" y="1860"/>
                    </a:lnTo>
                    <a:lnTo>
                      <a:pt x="946" y="1861"/>
                    </a:lnTo>
                    <a:lnTo>
                      <a:pt x="946" y="1861"/>
                    </a:lnTo>
                    <a:lnTo>
                      <a:pt x="899" y="1860"/>
                    </a:lnTo>
                    <a:lnTo>
                      <a:pt x="852" y="1858"/>
                    </a:lnTo>
                    <a:lnTo>
                      <a:pt x="807" y="1852"/>
                    </a:lnTo>
                    <a:lnTo>
                      <a:pt x="762" y="1843"/>
                    </a:lnTo>
                    <a:lnTo>
                      <a:pt x="718" y="1833"/>
                    </a:lnTo>
                    <a:lnTo>
                      <a:pt x="674" y="1821"/>
                    </a:lnTo>
                    <a:lnTo>
                      <a:pt x="631" y="1806"/>
                    </a:lnTo>
                    <a:lnTo>
                      <a:pt x="590" y="1790"/>
                    </a:lnTo>
                    <a:lnTo>
                      <a:pt x="549" y="1772"/>
                    </a:lnTo>
                    <a:lnTo>
                      <a:pt x="510" y="1752"/>
                    </a:lnTo>
                    <a:lnTo>
                      <a:pt x="472" y="1729"/>
                    </a:lnTo>
                    <a:lnTo>
                      <a:pt x="435" y="1705"/>
                    </a:lnTo>
                    <a:lnTo>
                      <a:pt x="399" y="1680"/>
                    </a:lnTo>
                    <a:lnTo>
                      <a:pt x="364" y="1653"/>
                    </a:lnTo>
                    <a:lnTo>
                      <a:pt x="331" y="1625"/>
                    </a:lnTo>
                    <a:lnTo>
                      <a:pt x="299" y="1594"/>
                    </a:lnTo>
                    <a:lnTo>
                      <a:pt x="268" y="1561"/>
                    </a:lnTo>
                    <a:lnTo>
                      <a:pt x="240" y="1528"/>
                    </a:lnTo>
                    <a:lnTo>
                      <a:pt x="213" y="1494"/>
                    </a:lnTo>
                    <a:lnTo>
                      <a:pt x="188" y="1458"/>
                    </a:lnTo>
                    <a:lnTo>
                      <a:pt x="164" y="1421"/>
                    </a:lnTo>
                    <a:lnTo>
                      <a:pt x="141" y="1383"/>
                    </a:lnTo>
                    <a:lnTo>
                      <a:pt x="121" y="1344"/>
                    </a:lnTo>
                    <a:lnTo>
                      <a:pt x="103" y="1302"/>
                    </a:lnTo>
                    <a:lnTo>
                      <a:pt x="86" y="1261"/>
                    </a:lnTo>
                    <a:lnTo>
                      <a:pt x="72" y="1219"/>
                    </a:lnTo>
                    <a:lnTo>
                      <a:pt x="60" y="1175"/>
                    </a:lnTo>
                    <a:lnTo>
                      <a:pt x="50" y="1131"/>
                    </a:lnTo>
                    <a:lnTo>
                      <a:pt x="41" y="1086"/>
                    </a:lnTo>
                    <a:lnTo>
                      <a:pt x="35" y="1041"/>
                    </a:lnTo>
                    <a:lnTo>
                      <a:pt x="32" y="993"/>
                    </a:lnTo>
                    <a:lnTo>
                      <a:pt x="31" y="947"/>
                    </a:lnTo>
                    <a:lnTo>
                      <a:pt x="31" y="947"/>
                    </a:lnTo>
                    <a:lnTo>
                      <a:pt x="32" y="899"/>
                    </a:lnTo>
                    <a:lnTo>
                      <a:pt x="35" y="853"/>
                    </a:lnTo>
                    <a:lnTo>
                      <a:pt x="41" y="808"/>
                    </a:lnTo>
                    <a:lnTo>
                      <a:pt x="50" y="762"/>
                    </a:lnTo>
                    <a:lnTo>
                      <a:pt x="60" y="718"/>
                    </a:lnTo>
                    <a:lnTo>
                      <a:pt x="72" y="674"/>
                    </a:lnTo>
                    <a:lnTo>
                      <a:pt x="86" y="632"/>
                    </a:lnTo>
                    <a:lnTo>
                      <a:pt x="103" y="590"/>
                    </a:lnTo>
                    <a:lnTo>
                      <a:pt x="121" y="550"/>
                    </a:lnTo>
                    <a:lnTo>
                      <a:pt x="141" y="510"/>
                    </a:lnTo>
                    <a:lnTo>
                      <a:pt x="164" y="472"/>
                    </a:lnTo>
                    <a:lnTo>
                      <a:pt x="188" y="435"/>
                    </a:lnTo>
                    <a:lnTo>
                      <a:pt x="213" y="399"/>
                    </a:lnTo>
                    <a:lnTo>
                      <a:pt x="240" y="364"/>
                    </a:lnTo>
                    <a:lnTo>
                      <a:pt x="268" y="331"/>
                    </a:lnTo>
                    <a:lnTo>
                      <a:pt x="299" y="300"/>
                    </a:lnTo>
                    <a:lnTo>
                      <a:pt x="331" y="269"/>
                    </a:lnTo>
                    <a:lnTo>
                      <a:pt x="364" y="240"/>
                    </a:lnTo>
                    <a:lnTo>
                      <a:pt x="399" y="213"/>
                    </a:lnTo>
                    <a:lnTo>
                      <a:pt x="435" y="188"/>
                    </a:lnTo>
                    <a:lnTo>
                      <a:pt x="472" y="164"/>
                    </a:lnTo>
                    <a:lnTo>
                      <a:pt x="510" y="142"/>
                    </a:lnTo>
                    <a:lnTo>
                      <a:pt x="549" y="122"/>
                    </a:lnTo>
                    <a:lnTo>
                      <a:pt x="590" y="104"/>
                    </a:lnTo>
                    <a:lnTo>
                      <a:pt x="631" y="87"/>
                    </a:lnTo>
                    <a:lnTo>
                      <a:pt x="674" y="73"/>
                    </a:lnTo>
                    <a:lnTo>
                      <a:pt x="718" y="60"/>
                    </a:lnTo>
                    <a:lnTo>
                      <a:pt x="762" y="50"/>
                    </a:lnTo>
                    <a:lnTo>
                      <a:pt x="807" y="42"/>
                    </a:lnTo>
                    <a:lnTo>
                      <a:pt x="852" y="36"/>
                    </a:lnTo>
                    <a:lnTo>
                      <a:pt x="899" y="32"/>
                    </a:lnTo>
                    <a:lnTo>
                      <a:pt x="946" y="31"/>
                    </a:lnTo>
                    <a:lnTo>
                      <a:pt x="94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Arc 23">
              <a:extLst>
                <a:ext uri="{FF2B5EF4-FFF2-40B4-BE49-F238E27FC236}">
                  <a16:creationId xmlns:a16="http://schemas.microsoft.com/office/drawing/2014/main" id="{409067F7-0144-109B-A9D9-CA6E6EF1BF93}"/>
                </a:ext>
              </a:extLst>
            </p:cNvPr>
            <p:cNvSpPr/>
            <p:nvPr/>
          </p:nvSpPr>
          <p:spPr>
            <a:xfrm>
              <a:off x="4207114" y="1514978"/>
              <a:ext cx="588429" cy="588429"/>
            </a:xfrm>
            <a:prstGeom prst="arc">
              <a:avLst>
                <a:gd name="adj1" fmla="val 12272767"/>
                <a:gd name="adj2" fmla="val 9127939"/>
              </a:avLst>
            </a:prstGeom>
            <a:noFill/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137CCA2-C985-6AD8-D4A2-D00823DC5FCE}"/>
              </a:ext>
            </a:extLst>
          </p:cNvPr>
          <p:cNvGrpSpPr/>
          <p:nvPr/>
        </p:nvGrpSpPr>
        <p:grpSpPr>
          <a:xfrm>
            <a:off x="1137625" y="2935818"/>
            <a:ext cx="1981572" cy="611907"/>
            <a:chOff x="-173433" y="2078846"/>
            <a:chExt cx="2642096" cy="815876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69E5196-B360-1602-FE39-5306D7E3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文本框 78">
              <a:extLst>
                <a:ext uri="{FF2B5EF4-FFF2-40B4-BE49-F238E27FC236}">
                  <a16:creationId xmlns:a16="http://schemas.microsoft.com/office/drawing/2014/main" id="{3C701B48-5C5D-6112-BEFA-E06597FA59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8ABEF9-A057-8EDA-2A8F-03315D8F6F3F}"/>
              </a:ext>
            </a:extLst>
          </p:cNvPr>
          <p:cNvGrpSpPr/>
          <p:nvPr/>
        </p:nvGrpSpPr>
        <p:grpSpPr>
          <a:xfrm>
            <a:off x="5222689" y="1329751"/>
            <a:ext cx="1981572" cy="611907"/>
            <a:chOff x="541988" y="2078846"/>
            <a:chExt cx="2642096" cy="815876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84F2E65-77AD-C012-AE77-1F224751D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8" name="文本框 78">
              <a:extLst>
                <a:ext uri="{FF2B5EF4-FFF2-40B4-BE49-F238E27FC236}">
                  <a16:creationId xmlns:a16="http://schemas.microsoft.com/office/drawing/2014/main" id="{A43FB905-3D0F-34E0-6987-6831FE0D28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31036E7-F306-6F6D-8544-5B70ACF3531F}"/>
              </a:ext>
            </a:extLst>
          </p:cNvPr>
          <p:cNvGrpSpPr/>
          <p:nvPr/>
        </p:nvGrpSpPr>
        <p:grpSpPr>
          <a:xfrm>
            <a:off x="5916337" y="2463839"/>
            <a:ext cx="1981572" cy="611907"/>
            <a:chOff x="541988" y="2078846"/>
            <a:chExt cx="2642096" cy="815876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E4A32E9-C320-210C-E95C-9BDF1D303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1" name="文本框 78">
              <a:extLst>
                <a:ext uri="{FF2B5EF4-FFF2-40B4-BE49-F238E27FC236}">
                  <a16:creationId xmlns:a16="http://schemas.microsoft.com/office/drawing/2014/main" id="{E0F83809-49EB-1E00-7116-C0F0D6D0B7D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375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EAC348A3-DD82-791C-31B9-3929C3662932}"/>
              </a:ext>
            </a:extLst>
          </p:cNvPr>
          <p:cNvSpPr/>
          <p:nvPr/>
        </p:nvSpPr>
        <p:spPr>
          <a:xfrm>
            <a:off x="1529041" y="1469101"/>
            <a:ext cx="373726" cy="124380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0B8B13F2-0B1C-91AD-6C85-0D7A3ED54E09}"/>
              </a:ext>
            </a:extLst>
          </p:cNvPr>
          <p:cNvSpPr/>
          <p:nvPr/>
        </p:nvSpPr>
        <p:spPr>
          <a:xfrm>
            <a:off x="2970781" y="1749395"/>
            <a:ext cx="373726" cy="9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: Rounded Corners 5">
            <a:extLst>
              <a:ext uri="{FF2B5EF4-FFF2-40B4-BE49-F238E27FC236}">
                <a16:creationId xmlns:a16="http://schemas.microsoft.com/office/drawing/2014/main" id="{4160ADD1-53EC-1CC6-4EAF-10A4EE63ED39}"/>
              </a:ext>
            </a:extLst>
          </p:cNvPr>
          <p:cNvSpPr/>
          <p:nvPr/>
        </p:nvSpPr>
        <p:spPr>
          <a:xfrm>
            <a:off x="4412521" y="2339182"/>
            <a:ext cx="373726" cy="37372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859E97A-4B55-EBBC-534F-B2BB6731B2EB}"/>
              </a:ext>
            </a:extLst>
          </p:cNvPr>
          <p:cNvSpPr/>
          <p:nvPr/>
        </p:nvSpPr>
        <p:spPr>
          <a:xfrm>
            <a:off x="5854261" y="1749395"/>
            <a:ext cx="373726" cy="9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37577542-96EA-ECC2-75B9-6AB131F56FD4}"/>
              </a:ext>
            </a:extLst>
          </p:cNvPr>
          <p:cNvSpPr/>
          <p:nvPr/>
        </p:nvSpPr>
        <p:spPr>
          <a:xfrm>
            <a:off x="7296002" y="2048668"/>
            <a:ext cx="373726" cy="66424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Oval 2">
            <a:extLst>
              <a:ext uri="{FF2B5EF4-FFF2-40B4-BE49-F238E27FC236}">
                <a16:creationId xmlns:a16="http://schemas.microsoft.com/office/drawing/2014/main" id="{42F7EEFB-3A58-6737-57A5-D6596F9CE348}"/>
              </a:ext>
            </a:extLst>
          </p:cNvPr>
          <p:cNvSpPr/>
          <p:nvPr/>
        </p:nvSpPr>
        <p:spPr>
          <a:xfrm>
            <a:off x="1447288" y="2528965"/>
            <a:ext cx="537233" cy="537234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B5FF81B4-E863-C4A2-A632-45AA769BDC94}"/>
              </a:ext>
            </a:extLst>
          </p:cNvPr>
          <p:cNvSpPr/>
          <p:nvPr/>
        </p:nvSpPr>
        <p:spPr>
          <a:xfrm>
            <a:off x="5772508" y="2528965"/>
            <a:ext cx="537233" cy="537233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Oval 10">
            <a:extLst>
              <a:ext uri="{FF2B5EF4-FFF2-40B4-BE49-F238E27FC236}">
                <a16:creationId xmlns:a16="http://schemas.microsoft.com/office/drawing/2014/main" id="{7895D206-98DE-DA89-288E-DC0E73013A2A}"/>
              </a:ext>
            </a:extLst>
          </p:cNvPr>
          <p:cNvSpPr/>
          <p:nvPr/>
        </p:nvSpPr>
        <p:spPr>
          <a:xfrm>
            <a:off x="7214249" y="2528965"/>
            <a:ext cx="537233" cy="537233"/>
          </a:xfrm>
          <a:prstGeom prst="ellipse">
            <a:avLst/>
          </a:prstGeom>
          <a:blipFill dpi="0" rotWithShape="1">
            <a:blip r:embed="rId3"/>
            <a:srcRect/>
            <a:tile tx="0" ty="-63500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E55FB63-A31A-55B6-E08A-1461288602E8}"/>
              </a:ext>
            </a:extLst>
          </p:cNvPr>
          <p:cNvGrpSpPr/>
          <p:nvPr/>
        </p:nvGrpSpPr>
        <p:grpSpPr>
          <a:xfrm>
            <a:off x="4330768" y="2528965"/>
            <a:ext cx="537233" cy="537233"/>
            <a:chOff x="4330768" y="2528965"/>
            <a:chExt cx="537233" cy="537233"/>
          </a:xfrm>
        </p:grpSpPr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70FA0D72-9B07-4421-F082-952B8A5AFA18}"/>
                </a:ext>
              </a:extLst>
            </p:cNvPr>
            <p:cNvSpPr/>
            <p:nvPr/>
          </p:nvSpPr>
          <p:spPr>
            <a:xfrm>
              <a:off x="4330768" y="2528965"/>
              <a:ext cx="537233" cy="537233"/>
            </a:xfrm>
            <a:prstGeom prst="ellipse">
              <a:avLst/>
            </a:pr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34">
              <a:extLst>
                <a:ext uri="{FF2B5EF4-FFF2-40B4-BE49-F238E27FC236}">
                  <a16:creationId xmlns:a16="http://schemas.microsoft.com/office/drawing/2014/main" id="{41C7E163-B1D8-0DB1-E746-E984A7998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75" y="2691529"/>
              <a:ext cx="207129" cy="2067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A017CB1-89FE-7402-89A6-75085CF90157}"/>
              </a:ext>
            </a:extLst>
          </p:cNvPr>
          <p:cNvGrpSpPr/>
          <p:nvPr/>
        </p:nvGrpSpPr>
        <p:grpSpPr>
          <a:xfrm>
            <a:off x="2889028" y="2528965"/>
            <a:ext cx="537233" cy="537233"/>
            <a:chOff x="2889028" y="2528965"/>
            <a:chExt cx="537233" cy="537233"/>
          </a:xfrm>
        </p:grpSpPr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C07DD2E1-9F6E-C760-3BD6-EE4854E05689}"/>
                </a:ext>
              </a:extLst>
            </p:cNvPr>
            <p:cNvSpPr/>
            <p:nvPr/>
          </p:nvSpPr>
          <p:spPr>
            <a:xfrm>
              <a:off x="2889028" y="2528965"/>
              <a:ext cx="537233" cy="537233"/>
            </a:xfrm>
            <a:prstGeom prst="ellipse">
              <a:avLst/>
            </a:pr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36">
              <a:extLst>
                <a:ext uri="{FF2B5EF4-FFF2-40B4-BE49-F238E27FC236}">
                  <a16:creationId xmlns:a16="http://schemas.microsoft.com/office/drawing/2014/main" id="{1035F465-DE36-2171-6BE3-D8205510DD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35833" y="2674572"/>
              <a:ext cx="240912" cy="240659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Rectangle 37">
            <a:extLst>
              <a:ext uri="{FF2B5EF4-FFF2-40B4-BE49-F238E27FC236}">
                <a16:creationId xmlns:a16="http://schemas.microsoft.com/office/drawing/2014/main" id="{1F65429F-EC3C-10AA-7C32-F573C3CD849F}"/>
              </a:ext>
            </a:extLst>
          </p:cNvPr>
          <p:cNvSpPr/>
          <p:nvPr/>
        </p:nvSpPr>
        <p:spPr>
          <a:xfrm>
            <a:off x="1478913" y="1235599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4CE496AF-3DC2-D7C0-F382-195F42AA6A99}"/>
              </a:ext>
            </a:extLst>
          </p:cNvPr>
          <p:cNvSpPr/>
          <p:nvPr/>
        </p:nvSpPr>
        <p:spPr>
          <a:xfrm>
            <a:off x="2919472" y="1513473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8CA73D9C-F168-D3F3-050A-CDCBF259566B}"/>
              </a:ext>
            </a:extLst>
          </p:cNvPr>
          <p:cNvSpPr/>
          <p:nvPr/>
        </p:nvSpPr>
        <p:spPr>
          <a:xfrm>
            <a:off x="5798750" y="1513473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4D6E32AF-3DDA-ADB9-F054-319C4075E6EB}"/>
              </a:ext>
            </a:extLst>
          </p:cNvPr>
          <p:cNvSpPr/>
          <p:nvPr/>
        </p:nvSpPr>
        <p:spPr>
          <a:xfrm>
            <a:off x="4352808" y="2106064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</a:p>
        </p:txBody>
      </p:sp>
      <p:sp>
        <p:nvSpPr>
          <p:cNvPr id="29" name="Rectangle 41">
            <a:extLst>
              <a:ext uri="{FF2B5EF4-FFF2-40B4-BE49-F238E27FC236}">
                <a16:creationId xmlns:a16="http://schemas.microsoft.com/office/drawing/2014/main" id="{1185D640-8B06-8F64-CBA5-C87C0C4745D4}"/>
              </a:ext>
            </a:extLst>
          </p:cNvPr>
          <p:cNvSpPr/>
          <p:nvPr/>
        </p:nvSpPr>
        <p:spPr>
          <a:xfrm>
            <a:off x="7240490" y="1815167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30" name="Freeform: Shape 74">
            <a:extLst>
              <a:ext uri="{FF2B5EF4-FFF2-40B4-BE49-F238E27FC236}">
                <a16:creationId xmlns:a16="http://schemas.microsoft.com/office/drawing/2014/main" id="{9855AE20-0AF1-A2AA-8AE4-8CF622453121}"/>
              </a:ext>
            </a:extLst>
          </p:cNvPr>
          <p:cNvSpPr>
            <a:spLocks/>
          </p:cNvSpPr>
          <p:nvPr/>
        </p:nvSpPr>
        <p:spPr bwMode="auto">
          <a:xfrm>
            <a:off x="1588141" y="2693934"/>
            <a:ext cx="255527" cy="2033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: Shape 11">
            <a:extLst>
              <a:ext uri="{FF2B5EF4-FFF2-40B4-BE49-F238E27FC236}">
                <a16:creationId xmlns:a16="http://schemas.microsoft.com/office/drawing/2014/main" id="{216006AC-62B6-2B87-18C9-E644E3826424}"/>
              </a:ext>
            </a:extLst>
          </p:cNvPr>
          <p:cNvSpPr>
            <a:spLocks/>
          </p:cNvSpPr>
          <p:nvPr/>
        </p:nvSpPr>
        <p:spPr bwMode="auto">
          <a:xfrm>
            <a:off x="7377755" y="2691529"/>
            <a:ext cx="222001" cy="190286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F39DB83-1DD9-DDD2-B824-CEC23B08E3D7}"/>
              </a:ext>
            </a:extLst>
          </p:cNvPr>
          <p:cNvGrpSpPr/>
          <p:nvPr/>
        </p:nvGrpSpPr>
        <p:grpSpPr>
          <a:xfrm>
            <a:off x="5924784" y="2667073"/>
            <a:ext cx="232679" cy="255656"/>
            <a:chOff x="2421767" y="3286240"/>
            <a:chExt cx="693515" cy="761999"/>
          </a:xfrm>
          <a:solidFill>
            <a:schemeClr val="bg1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A5592AE-5B83-23A4-E101-02E6124378D9}"/>
                </a:ext>
              </a:extLst>
            </p:cNvPr>
            <p:cNvSpPr/>
            <p:nvPr/>
          </p:nvSpPr>
          <p:spPr>
            <a:xfrm>
              <a:off x="2497682" y="367438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FE137FB-8A1E-A6B9-723C-20A52977E3DD}"/>
                </a:ext>
              </a:extLst>
            </p:cNvPr>
            <p:cNvSpPr/>
            <p:nvPr/>
          </p:nvSpPr>
          <p:spPr>
            <a:xfrm>
              <a:off x="2892874" y="3674383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798CB55-3D9C-9E3B-85EE-C7EB0BB1143D}"/>
                </a:ext>
              </a:extLst>
            </p:cNvPr>
            <p:cNvSpPr/>
            <p:nvPr/>
          </p:nvSpPr>
          <p:spPr>
            <a:xfrm>
              <a:off x="2423567" y="3842690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AEFEB78-84A2-CF9F-7A2F-1F81F2249E30}"/>
                </a:ext>
              </a:extLst>
            </p:cNvPr>
            <p:cNvSpPr/>
            <p:nvPr/>
          </p:nvSpPr>
          <p:spPr>
            <a:xfrm>
              <a:off x="2846582" y="3842689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AC0ABC4-BBD7-5EF4-02E1-EC7386EA7CC3}"/>
                </a:ext>
              </a:extLst>
            </p:cNvPr>
            <p:cNvSpPr/>
            <p:nvPr/>
          </p:nvSpPr>
          <p:spPr>
            <a:xfrm>
              <a:off x="2621114" y="3900410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61D1B4E-9005-2911-A9BE-2DCAA829F601}"/>
                </a:ext>
              </a:extLst>
            </p:cNvPr>
            <p:cNvSpPr/>
            <p:nvPr/>
          </p:nvSpPr>
          <p:spPr>
            <a:xfrm>
              <a:off x="2695325" y="3732010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39F9175-1ED2-742B-F1C5-DAB9DF21DE51}"/>
                </a:ext>
              </a:extLst>
            </p:cNvPr>
            <p:cNvSpPr/>
            <p:nvPr/>
          </p:nvSpPr>
          <p:spPr>
            <a:xfrm>
              <a:off x="2421767" y="3286240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0E44B8CE-1FFD-2228-95DE-2DBA44EC777E}"/>
              </a:ext>
            </a:extLst>
          </p:cNvPr>
          <p:cNvSpPr txBox="1"/>
          <p:nvPr/>
        </p:nvSpPr>
        <p:spPr>
          <a:xfrm>
            <a:off x="1403648" y="3732833"/>
            <a:ext cx="6336704" cy="30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r" eaLnBrk="1" hangingPunct="1">
              <a:lnSpc>
                <a:spcPct val="120000"/>
              </a:lnSpc>
              <a:buFontTx/>
              <a:buNone/>
              <a:defRPr sz="6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90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84C61E70-5519-59E7-1C13-07CEF703BF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738171" y="3430060"/>
            <a:ext cx="5645543" cy="7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5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397049"/>
            <a:ext cx="5645543" cy="4561325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E5E072B-1BA0-4CAD-A93B-908F0076EACB}"/>
              </a:ext>
            </a:extLst>
          </p:cNvPr>
          <p:cNvSpPr/>
          <p:nvPr/>
        </p:nvSpPr>
        <p:spPr>
          <a:xfrm>
            <a:off x="2183916" y="2243275"/>
            <a:ext cx="46306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江西拙楷3.0" pitchFamily="2" charset="-122"/>
                <a:ea typeface="江西拙楷3.0" pitchFamily="2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4A879FF-E2A9-4E62-8F0D-DCD19BDB5A98}"/>
              </a:ext>
            </a:extLst>
          </p:cNvPr>
          <p:cNvSpPr/>
          <p:nvPr/>
        </p:nvSpPr>
        <p:spPr>
          <a:xfrm>
            <a:off x="3546327" y="1843165"/>
            <a:ext cx="2649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chemeClr val="bg1">
                    <a:lumMod val="95000"/>
                  </a:schemeClr>
                </a:solidFill>
                <a:latin typeface="+mj-lt"/>
                <a:ea typeface="王强书法体" panose="02010600010101010101" pitchFamily="2" charset="-122"/>
                <a:cs typeface="+mn-ea"/>
                <a:sym typeface="+mn-lt"/>
              </a:rPr>
              <a:t>POWERPOINT</a:t>
            </a:r>
            <a:endParaRPr lang="zh-CN" altLang="en-US" sz="2000" spc="300" dirty="0">
              <a:solidFill>
                <a:schemeClr val="bg1">
                  <a:lumMod val="95000"/>
                </a:schemeClr>
              </a:solidFill>
              <a:latin typeface="+mj-lt"/>
              <a:ea typeface="王强书法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F1A3954-B12B-ADC0-82AB-1BC2D545E022}"/>
              </a:ext>
            </a:extLst>
          </p:cNvPr>
          <p:cNvSpPr/>
          <p:nvPr/>
        </p:nvSpPr>
        <p:spPr>
          <a:xfrm>
            <a:off x="2710322" y="932238"/>
            <a:ext cx="914400" cy="914400"/>
          </a:xfrm>
          <a:prstGeom prst="ellipse">
            <a:avLst/>
          </a:prstGeom>
          <a:solidFill>
            <a:srgbClr val="42434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39C404A-655A-79CB-710B-BDD553F83EC6}"/>
              </a:ext>
            </a:extLst>
          </p:cNvPr>
          <p:cNvSpPr/>
          <p:nvPr/>
        </p:nvSpPr>
        <p:spPr>
          <a:xfrm>
            <a:off x="5685767" y="3995378"/>
            <a:ext cx="509966" cy="509966"/>
          </a:xfrm>
          <a:prstGeom prst="ellipse">
            <a:avLst/>
          </a:prstGeom>
          <a:solidFill>
            <a:srgbClr val="42434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5D9488-AA8F-9E93-1237-584A11A03C22}"/>
              </a:ext>
            </a:extLst>
          </p:cNvPr>
          <p:cNvSpPr/>
          <p:nvPr/>
        </p:nvSpPr>
        <p:spPr>
          <a:xfrm>
            <a:off x="6710971" y="1733309"/>
            <a:ext cx="509966" cy="509966"/>
          </a:xfrm>
          <a:prstGeom prst="ellipse">
            <a:avLst/>
          </a:prstGeom>
          <a:solidFill>
            <a:srgbClr val="424343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FE48327-6307-FA0A-9B44-30291435BDD5}"/>
              </a:ext>
            </a:extLst>
          </p:cNvPr>
          <p:cNvSpPr/>
          <p:nvPr/>
        </p:nvSpPr>
        <p:spPr>
          <a:xfrm>
            <a:off x="3018812" y="3773806"/>
            <a:ext cx="253797" cy="25379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E6F2979-5286-337F-5CD5-C8AA1C46E8A6}"/>
              </a:ext>
            </a:extLst>
          </p:cNvPr>
          <p:cNvSpPr/>
          <p:nvPr/>
        </p:nvSpPr>
        <p:spPr>
          <a:xfrm>
            <a:off x="3428265" y="3127190"/>
            <a:ext cx="24314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汇报人：</a:t>
            </a:r>
            <a:r>
              <a:rPr lang="en-US" altLang="zh-CN" sz="140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Sunny</a:t>
            </a:r>
            <a:endParaRPr lang="zh-CN" altLang="en-US" sz="1400" b="1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A14FD2B-15EA-41B2-A55A-27FCD7FAB9BB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477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9B1D68F-3666-8B96-171A-61096811940B}"/>
              </a:ext>
            </a:extLst>
          </p:cNvPr>
          <p:cNvSpPr txBox="1"/>
          <p:nvPr/>
        </p:nvSpPr>
        <p:spPr>
          <a:xfrm>
            <a:off x="827584" y="3723878"/>
            <a:ext cx="4861587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Sunny  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www.51pptmoban.com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95203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54D511F-B2AC-B327-4311-0123D5E898E4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65" b="-1691"/>
          <a:stretch/>
        </p:blipFill>
        <p:spPr>
          <a:xfrm rot="10800000">
            <a:off x="8110866" y="627533"/>
            <a:ext cx="1033134" cy="396568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FCE87AE-A9E4-8DC9-B982-85510D15C80C}"/>
              </a:ext>
            </a:extLst>
          </p:cNvPr>
          <p:cNvSpPr/>
          <p:nvPr/>
        </p:nvSpPr>
        <p:spPr>
          <a:xfrm>
            <a:off x="3995936" y="1016746"/>
            <a:ext cx="1152128" cy="1152128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AC845E-3A71-1A53-054E-BC6E96823F7B}"/>
              </a:ext>
            </a:extLst>
          </p:cNvPr>
          <p:cNvSpPr txBox="1"/>
          <p:nvPr/>
        </p:nvSpPr>
        <p:spPr>
          <a:xfrm>
            <a:off x="3275855" y="2266294"/>
            <a:ext cx="2592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34343F-E6F3-ECCB-26E1-E952B6641959}"/>
              </a:ext>
            </a:extLst>
          </p:cNvPr>
          <p:cNvSpPr txBox="1"/>
          <p:nvPr/>
        </p:nvSpPr>
        <p:spPr>
          <a:xfrm>
            <a:off x="1992374" y="3078104"/>
            <a:ext cx="517191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64D28B-E466-0526-A6AC-2ACF504151D5}"/>
              </a:ext>
            </a:extLst>
          </p:cNvPr>
          <p:cNvSpPr txBox="1"/>
          <p:nvPr/>
        </p:nvSpPr>
        <p:spPr>
          <a:xfrm>
            <a:off x="4067944" y="1061033"/>
            <a:ext cx="10081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4CED89-A96B-CA73-4CD3-74AEC22145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" t="-3629" b="-1691"/>
          <a:stretch/>
        </p:blipFill>
        <p:spPr>
          <a:xfrm rot="10800000">
            <a:off x="0" y="339502"/>
            <a:ext cx="1360104" cy="48039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32D5A4-A9D6-1B83-506C-1AA50D905F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987196" y="2857771"/>
            <a:ext cx="5645543" cy="7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17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4863390-9548-53CD-1645-060CAC3E4F0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36DF47-0242-07F2-C414-B22202736157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CACF16-DBBE-2954-EF08-C648CBB51E40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034A3F7-AC4F-AA0D-285F-E0F3AA91BB16}"/>
              </a:ext>
            </a:extLst>
          </p:cNvPr>
          <p:cNvGrpSpPr/>
          <p:nvPr/>
        </p:nvGrpSpPr>
        <p:grpSpPr>
          <a:xfrm>
            <a:off x="6215731" y="1950595"/>
            <a:ext cx="1981572" cy="611907"/>
            <a:chOff x="541988" y="2078846"/>
            <a:chExt cx="2642096" cy="81587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791E9F3-B370-C6AE-91CE-74899887C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" name="文本框 78">
              <a:extLst>
                <a:ext uri="{FF2B5EF4-FFF2-40B4-BE49-F238E27FC236}">
                  <a16:creationId xmlns:a16="http://schemas.microsoft.com/office/drawing/2014/main" id="{33516EE8-C65F-68FE-90C4-839BE1B834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5F52D7C-DD82-23CA-5575-64E818050BAB}"/>
              </a:ext>
            </a:extLst>
          </p:cNvPr>
          <p:cNvCxnSpPr>
            <a:cxnSpLocks/>
            <a:stCxn id="14" idx="5"/>
          </p:cNvCxnSpPr>
          <p:nvPr/>
        </p:nvCxnSpPr>
        <p:spPr>
          <a:xfrm flipH="1">
            <a:off x="2201285" y="2119778"/>
            <a:ext cx="85238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7A23946-4AD1-66FB-C492-D32FC121F959}"/>
              </a:ext>
            </a:extLst>
          </p:cNvPr>
          <p:cNvCxnSpPr>
            <a:cxnSpLocks/>
            <a:stCxn id="24" idx="5"/>
          </p:cNvCxnSpPr>
          <p:nvPr/>
        </p:nvCxnSpPr>
        <p:spPr>
          <a:xfrm flipH="1">
            <a:off x="2699885" y="3424042"/>
            <a:ext cx="1320502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91BF598-2784-1C53-5AFB-D003FBBB7921}"/>
              </a:ext>
            </a:extLst>
          </p:cNvPr>
          <p:cNvCxnSpPr>
            <a:stCxn id="19" idx="5"/>
          </p:cNvCxnSpPr>
          <p:nvPr/>
        </p:nvCxnSpPr>
        <p:spPr>
          <a:xfrm>
            <a:off x="4949232" y="2119778"/>
            <a:ext cx="108647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55050C4-7ABE-6B4C-6CCF-BC6787F8BEAE}"/>
              </a:ext>
            </a:extLst>
          </p:cNvPr>
          <p:cNvCxnSpPr>
            <a:stCxn id="29" idx="5"/>
          </p:cNvCxnSpPr>
          <p:nvPr/>
        </p:nvCxnSpPr>
        <p:spPr>
          <a:xfrm>
            <a:off x="5915750" y="3424042"/>
            <a:ext cx="984057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9837FB2-EAE1-31D7-F95E-8E0FB80D3045}"/>
              </a:ext>
            </a:extLst>
          </p:cNvPr>
          <p:cNvGrpSpPr/>
          <p:nvPr/>
        </p:nvGrpSpPr>
        <p:grpSpPr>
          <a:xfrm>
            <a:off x="2589604" y="1491630"/>
            <a:ext cx="1856276" cy="1256297"/>
            <a:chOff x="2530049" y="1491630"/>
            <a:chExt cx="1856276" cy="1256297"/>
          </a:xfr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-254000" sx="100000" sy="100000" flip="none" algn="tl"/>
          </a:blipFill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8622F8ED-975B-01F0-A804-E38EE63D94D3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2530049" y="1491630"/>
              <a:ext cx="1856276" cy="1256297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15EC0B0-8B95-18C6-B44C-08C0DD22D006}"/>
                </a:ext>
              </a:extLst>
            </p:cNvPr>
            <p:cNvGrpSpPr/>
            <p:nvPr/>
          </p:nvGrpSpPr>
          <p:grpSpPr>
            <a:xfrm>
              <a:off x="3153511" y="1763706"/>
              <a:ext cx="685800" cy="492843"/>
              <a:chOff x="5908334" y="2213508"/>
              <a:chExt cx="914400" cy="657124"/>
            </a:xfrm>
            <a:grp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02755D1-779F-FF96-B457-54D5356EE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13508"/>
                <a:ext cx="235578" cy="22466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文本框 45">
                <a:extLst>
                  <a:ext uri="{FF2B5EF4-FFF2-40B4-BE49-F238E27FC236}">
                    <a16:creationId xmlns:a16="http://schemas.microsoft.com/office/drawing/2014/main" id="{9EB29F7A-221E-E9CC-3433-444E65B5A5EF}"/>
                  </a:ext>
                </a:extLst>
              </p:cNvPr>
              <p:cNvSpPr txBox="1"/>
              <p:nvPr/>
            </p:nvSpPr>
            <p:spPr>
              <a:xfrm>
                <a:off x="5908334" y="2436353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4302465-1009-BBF1-34AA-6C94C7CEE79F}"/>
              </a:ext>
            </a:extLst>
          </p:cNvPr>
          <p:cNvGrpSpPr/>
          <p:nvPr/>
        </p:nvGrpSpPr>
        <p:grpSpPr>
          <a:xfrm>
            <a:off x="3555969" y="1491630"/>
            <a:ext cx="1857684" cy="1256297"/>
            <a:chOff x="3496414" y="1491630"/>
            <a:chExt cx="1857684" cy="1256297"/>
          </a:xfr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-254000" sx="100000" sy="100000" flip="none" algn="tl"/>
          </a:blipFill>
        </p:grpSpPr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BB2AD7D3-B742-9B4D-7EB5-B7E334BE4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414" y="1491630"/>
              <a:ext cx="1857684" cy="1256297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DCF988E-48A7-B748-E10C-4E6D8A69F4FE}"/>
                </a:ext>
              </a:extLst>
            </p:cNvPr>
            <p:cNvGrpSpPr/>
            <p:nvPr/>
          </p:nvGrpSpPr>
          <p:grpSpPr>
            <a:xfrm>
              <a:off x="4082353" y="2004915"/>
              <a:ext cx="685800" cy="486511"/>
              <a:chOff x="5857369" y="2208054"/>
              <a:chExt cx="914400" cy="648681"/>
            </a:xfrm>
            <a:grpFill/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7F8B8A3-B182-9DA7-9266-6BB3BF616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0681" y="2208054"/>
                <a:ext cx="207776" cy="235578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文本框 35">
                <a:extLst>
                  <a:ext uri="{FF2B5EF4-FFF2-40B4-BE49-F238E27FC236}">
                    <a16:creationId xmlns:a16="http://schemas.microsoft.com/office/drawing/2014/main" id="{6EDC4463-8664-56F5-1577-4B92C9346258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F3DEF6B-21BE-D09F-3406-68E1836B9114}"/>
              </a:ext>
            </a:extLst>
          </p:cNvPr>
          <p:cNvGrpSpPr/>
          <p:nvPr/>
        </p:nvGrpSpPr>
        <p:grpSpPr>
          <a:xfrm>
            <a:off x="3555966" y="2795894"/>
            <a:ext cx="1857684" cy="1256297"/>
            <a:chOff x="3496411" y="2795894"/>
            <a:chExt cx="1857684" cy="1256297"/>
          </a:xfr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-254000" sx="100000" sy="100000" flip="none" algn="tl"/>
          </a:blipFill>
        </p:grpSpPr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85A99AA0-6FCD-B8AC-75C7-673173B2210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496411" y="2795894"/>
              <a:ext cx="1857684" cy="1256297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72F60C4-C377-773B-8F8A-B31CE70A51CB}"/>
                </a:ext>
              </a:extLst>
            </p:cNvPr>
            <p:cNvGrpSpPr/>
            <p:nvPr/>
          </p:nvGrpSpPr>
          <p:grpSpPr>
            <a:xfrm>
              <a:off x="4082353" y="3082760"/>
              <a:ext cx="685800" cy="478067"/>
              <a:chOff x="5857369" y="2219313"/>
              <a:chExt cx="914400" cy="637422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B2D855C-69B1-445C-ED44-AAF54132E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19313"/>
                <a:ext cx="235578" cy="213060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文本框 48">
                <a:extLst>
                  <a:ext uri="{FF2B5EF4-FFF2-40B4-BE49-F238E27FC236}">
                    <a16:creationId xmlns:a16="http://schemas.microsoft.com/office/drawing/2014/main" id="{C7A3CF47-BB48-ABF5-15AC-AA29B113AB4B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15272E9-032A-2F12-A84E-B58F601105CE}"/>
              </a:ext>
            </a:extLst>
          </p:cNvPr>
          <p:cNvGrpSpPr/>
          <p:nvPr/>
        </p:nvGrpSpPr>
        <p:grpSpPr>
          <a:xfrm>
            <a:off x="4523543" y="2795894"/>
            <a:ext cx="1856276" cy="1256297"/>
            <a:chOff x="4463988" y="2795894"/>
            <a:chExt cx="1856276" cy="1256297"/>
          </a:xfr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-254000" sx="100000" sy="100000" flip="none" algn="tl"/>
          </a:blipFill>
        </p:grpSpPr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4EE50C30-C97E-F67A-CE0D-EFDCF9642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988" y="2795894"/>
              <a:ext cx="1856276" cy="1256297"/>
            </a:xfrm>
            <a:prstGeom prst="triangle">
              <a:avLst>
                <a:gd name="adj" fmla="val 50000"/>
              </a:avLst>
            </a:prstGeom>
            <a:grpFill/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EC6837A-5806-B235-43DA-FD5F9D8E4992}"/>
                </a:ext>
              </a:extLst>
            </p:cNvPr>
            <p:cNvGrpSpPr/>
            <p:nvPr/>
          </p:nvGrpSpPr>
          <p:grpSpPr>
            <a:xfrm>
              <a:off x="5049930" y="3272837"/>
              <a:ext cx="685800" cy="486371"/>
              <a:chOff x="5857369" y="2208240"/>
              <a:chExt cx="914400" cy="648495"/>
            </a:xfrm>
            <a:grpFill/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8C45CBA-35A5-1D3E-921C-9BB461FA4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08240"/>
                <a:ext cx="235578" cy="235206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文本框 51">
                <a:extLst>
                  <a:ext uri="{FF2B5EF4-FFF2-40B4-BE49-F238E27FC236}">
                    <a16:creationId xmlns:a16="http://schemas.microsoft.com/office/drawing/2014/main" id="{F6D24A73-6EB3-7059-2E63-00632C851789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376D5F-6B6E-5E22-C149-4DF313ECC94D}"/>
              </a:ext>
            </a:extLst>
          </p:cNvPr>
          <p:cNvGrpSpPr/>
          <p:nvPr/>
        </p:nvGrpSpPr>
        <p:grpSpPr>
          <a:xfrm>
            <a:off x="7020272" y="3235117"/>
            <a:ext cx="1981572" cy="611907"/>
            <a:chOff x="541988" y="2078846"/>
            <a:chExt cx="2642096" cy="81587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33800F6-968A-28E8-669E-115613595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5" name="文本框 78">
              <a:extLst>
                <a:ext uri="{FF2B5EF4-FFF2-40B4-BE49-F238E27FC236}">
                  <a16:creationId xmlns:a16="http://schemas.microsoft.com/office/drawing/2014/main" id="{BE3C337B-4D72-1B15-BEF0-8E90893E4F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928C917-95C7-8CBD-6590-0DA5B8153F15}"/>
              </a:ext>
            </a:extLst>
          </p:cNvPr>
          <p:cNvGrpSpPr/>
          <p:nvPr/>
        </p:nvGrpSpPr>
        <p:grpSpPr>
          <a:xfrm>
            <a:off x="119187" y="1930840"/>
            <a:ext cx="1981572" cy="611907"/>
            <a:chOff x="-173433" y="2078846"/>
            <a:chExt cx="2642096" cy="81587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43CE43C-FDBB-5534-92E5-702E0DD9F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8" name="文本框 78">
              <a:extLst>
                <a:ext uri="{FF2B5EF4-FFF2-40B4-BE49-F238E27FC236}">
                  <a16:creationId xmlns:a16="http://schemas.microsoft.com/office/drawing/2014/main" id="{E28BA2DD-D39A-2A88-05CB-F831AEAE9F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D5C23EE-A3E1-2F59-C554-8E507C7CD040}"/>
              </a:ext>
            </a:extLst>
          </p:cNvPr>
          <p:cNvGrpSpPr/>
          <p:nvPr/>
        </p:nvGrpSpPr>
        <p:grpSpPr>
          <a:xfrm>
            <a:off x="620754" y="3245087"/>
            <a:ext cx="1981572" cy="611907"/>
            <a:chOff x="-173433" y="2078846"/>
            <a:chExt cx="2642096" cy="81587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12BD7BB-7367-5618-4A21-8DEB4E394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1" name="文本框 78">
              <a:extLst>
                <a:ext uri="{FF2B5EF4-FFF2-40B4-BE49-F238E27FC236}">
                  <a16:creationId xmlns:a16="http://schemas.microsoft.com/office/drawing/2014/main" id="{32998912-B8BE-F55B-020D-14D5F2E383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2777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27279D-367B-9688-C6EA-A8E202670412}"/>
              </a:ext>
            </a:extLst>
          </p:cNvPr>
          <p:cNvGrpSpPr/>
          <p:nvPr/>
        </p:nvGrpSpPr>
        <p:grpSpPr>
          <a:xfrm>
            <a:off x="4529119" y="2499742"/>
            <a:ext cx="1765860" cy="643548"/>
            <a:chOff x="4529119" y="2406091"/>
            <a:chExt cx="1765860" cy="643548"/>
          </a:xfrm>
        </p:grpSpPr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478F78C1-F5AA-65EB-249A-39062DA3AEEE}"/>
                </a:ext>
              </a:extLst>
            </p:cNvPr>
            <p:cNvSpPr/>
            <p:nvPr/>
          </p:nvSpPr>
          <p:spPr>
            <a:xfrm rot="16200000">
              <a:off x="5090275" y="1844935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254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11">
              <a:extLst>
                <a:ext uri="{FF2B5EF4-FFF2-40B4-BE49-F238E27FC236}">
                  <a16:creationId xmlns:a16="http://schemas.microsoft.com/office/drawing/2014/main" id="{03285661-0A0B-6C46-641C-E8FC83E23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155" y="2431121"/>
              <a:ext cx="555664" cy="558436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20A7EB8-DD36-D33D-2BDA-B0E842D099C4}"/>
              </a:ext>
            </a:extLst>
          </p:cNvPr>
          <p:cNvGrpSpPr/>
          <p:nvPr/>
        </p:nvGrpSpPr>
        <p:grpSpPr>
          <a:xfrm>
            <a:off x="4207345" y="2499742"/>
            <a:ext cx="643548" cy="1765860"/>
            <a:chOff x="4207345" y="2406091"/>
            <a:chExt cx="643548" cy="1765860"/>
          </a:xfrm>
        </p:grpSpPr>
        <p:sp>
          <p:nvSpPr>
            <p:cNvPr id="11" name="Freeform: Shape 2">
              <a:extLst>
                <a:ext uri="{FF2B5EF4-FFF2-40B4-BE49-F238E27FC236}">
                  <a16:creationId xmlns:a16="http://schemas.microsoft.com/office/drawing/2014/main" id="{9790EB41-FECE-1959-7B3E-A395AC961F2D}"/>
                </a:ext>
              </a:extLst>
            </p:cNvPr>
            <p:cNvSpPr/>
            <p:nvPr/>
          </p:nvSpPr>
          <p:spPr>
            <a:xfrm>
              <a:off x="4207345" y="2406091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254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4">
              <a:extLst>
                <a:ext uri="{FF2B5EF4-FFF2-40B4-BE49-F238E27FC236}">
                  <a16:creationId xmlns:a16="http://schemas.microsoft.com/office/drawing/2014/main" id="{96F61B5D-3378-27CB-DC99-883FF30FC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978" y="3358026"/>
              <a:ext cx="555664" cy="557049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BC9DD5C-6039-7F30-921F-A0AA9CC86109}"/>
              </a:ext>
            </a:extLst>
          </p:cNvPr>
          <p:cNvGrpSpPr/>
          <p:nvPr/>
        </p:nvGrpSpPr>
        <p:grpSpPr>
          <a:xfrm>
            <a:off x="2801075" y="2177968"/>
            <a:ext cx="1765860" cy="643548"/>
            <a:chOff x="2801075" y="2084317"/>
            <a:chExt cx="1765860" cy="643548"/>
          </a:xfrm>
        </p:grpSpPr>
        <p:sp>
          <p:nvSpPr>
            <p:cNvPr id="16" name="Freeform: Shape 5">
              <a:extLst>
                <a:ext uri="{FF2B5EF4-FFF2-40B4-BE49-F238E27FC236}">
                  <a16:creationId xmlns:a16="http://schemas.microsoft.com/office/drawing/2014/main" id="{4261B495-9373-B8A5-C313-39707AFF314D}"/>
                </a:ext>
              </a:extLst>
            </p:cNvPr>
            <p:cNvSpPr/>
            <p:nvPr/>
          </p:nvSpPr>
          <p:spPr>
            <a:xfrm rot="5400000">
              <a:off x="3362231" y="1523161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254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Freeform: Shape 8">
              <a:extLst>
                <a:ext uri="{FF2B5EF4-FFF2-40B4-BE49-F238E27FC236}">
                  <a16:creationId xmlns:a16="http://schemas.microsoft.com/office/drawing/2014/main" id="{E4D65259-0F99-6FDF-BDB1-53B2C108B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302" y="2152596"/>
              <a:ext cx="555664" cy="557049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80AA4F-C46C-C0BB-0352-98C8A85726B4}"/>
              </a:ext>
            </a:extLst>
          </p:cNvPr>
          <p:cNvGrpSpPr/>
          <p:nvPr/>
        </p:nvGrpSpPr>
        <p:grpSpPr>
          <a:xfrm>
            <a:off x="4245161" y="1055657"/>
            <a:ext cx="643548" cy="1765860"/>
            <a:chOff x="4245161" y="962006"/>
            <a:chExt cx="643548" cy="1765860"/>
          </a:xfrm>
        </p:grpSpPr>
        <p:sp>
          <p:nvSpPr>
            <p:cNvPr id="21" name="Freeform: Shape 4">
              <a:extLst>
                <a:ext uri="{FF2B5EF4-FFF2-40B4-BE49-F238E27FC236}">
                  <a16:creationId xmlns:a16="http://schemas.microsoft.com/office/drawing/2014/main" id="{94A21AD0-8D6E-CEE7-51D0-968D7AD3BE8F}"/>
                </a:ext>
              </a:extLst>
            </p:cNvPr>
            <p:cNvSpPr/>
            <p:nvPr/>
          </p:nvSpPr>
          <p:spPr>
            <a:xfrm rot="10800000">
              <a:off x="4245161" y="962006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-254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22" name="Group 16">
              <a:extLst>
                <a:ext uri="{FF2B5EF4-FFF2-40B4-BE49-F238E27FC236}">
                  <a16:creationId xmlns:a16="http://schemas.microsoft.com/office/drawing/2014/main" id="{8FEF3342-8741-1A45-D86D-32BFC9F3B073}"/>
                </a:ext>
              </a:extLst>
            </p:cNvPr>
            <p:cNvGrpSpPr/>
            <p:nvPr/>
          </p:nvGrpSpPr>
          <p:grpSpPr>
            <a:xfrm>
              <a:off x="4284689" y="1234148"/>
              <a:ext cx="557050" cy="558436"/>
              <a:chOff x="5746696" y="4552422"/>
              <a:chExt cx="713926" cy="715702"/>
            </a:xfrm>
            <a:effectLst/>
          </p:grpSpPr>
          <p:sp>
            <p:nvSpPr>
              <p:cNvPr id="23" name="Freeform: Shape 17">
                <a:extLst>
                  <a:ext uri="{FF2B5EF4-FFF2-40B4-BE49-F238E27FC236}">
                    <a16:creationId xmlns:a16="http://schemas.microsoft.com/office/drawing/2014/main" id="{67CEA09F-AB85-EF58-B65F-483F0A5EF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8">
                <a:extLst>
                  <a:ext uri="{FF2B5EF4-FFF2-40B4-BE49-F238E27FC236}">
                    <a16:creationId xmlns:a16="http://schemas.microsoft.com/office/drawing/2014/main" id="{F2FC833B-1948-4ABF-4603-F224B7133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Oval 6">
            <a:extLst>
              <a:ext uri="{FF2B5EF4-FFF2-40B4-BE49-F238E27FC236}">
                <a16:creationId xmlns:a16="http://schemas.microsoft.com/office/drawing/2014/main" id="{1B0FD1EF-7140-8B5A-1D26-517946A14934}"/>
              </a:ext>
            </a:extLst>
          </p:cNvPr>
          <p:cNvSpPr/>
          <p:nvPr/>
        </p:nvSpPr>
        <p:spPr>
          <a:xfrm>
            <a:off x="4133074" y="2369351"/>
            <a:ext cx="877850" cy="877850"/>
          </a:xfrm>
          <a:prstGeom prst="ellipse">
            <a:avLst/>
          </a:prstGeom>
          <a:solidFill>
            <a:srgbClr val="42434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B9E4EAE-6265-2E20-E1FE-E4B953F7DE28}"/>
              </a:ext>
            </a:extLst>
          </p:cNvPr>
          <p:cNvGrpSpPr/>
          <p:nvPr/>
        </p:nvGrpSpPr>
        <p:grpSpPr>
          <a:xfrm>
            <a:off x="4365173" y="3580452"/>
            <a:ext cx="344144" cy="312304"/>
            <a:chOff x="4365173" y="3486801"/>
            <a:chExt cx="344144" cy="312304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4EFF17B-16A2-CC9B-28AD-BB5F073F1FAF}"/>
                </a:ext>
              </a:extLst>
            </p:cNvPr>
            <p:cNvSpPr/>
            <p:nvPr/>
          </p:nvSpPr>
          <p:spPr>
            <a:xfrm>
              <a:off x="4492448" y="3704197"/>
              <a:ext cx="36827" cy="36827"/>
            </a:xfrm>
            <a:custGeom>
              <a:avLst/>
              <a:gdLst>
                <a:gd name="connsiteX0" fmla="*/ 36828 w 36827"/>
                <a:gd name="connsiteY0" fmla="*/ 18414 h 36827"/>
                <a:gd name="connsiteX1" fmla="*/ 18414 w 36827"/>
                <a:gd name="connsiteY1" fmla="*/ 36828 h 36827"/>
                <a:gd name="connsiteX2" fmla="*/ 0 w 36827"/>
                <a:gd name="connsiteY2" fmla="*/ 18414 h 36827"/>
                <a:gd name="connsiteX3" fmla="*/ 18414 w 36827"/>
                <a:gd name="connsiteY3" fmla="*/ 0 h 36827"/>
                <a:gd name="connsiteX4" fmla="*/ 36828 w 36827"/>
                <a:gd name="connsiteY4" fmla="*/ 18414 h 3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27" h="36827">
                  <a:moveTo>
                    <a:pt x="36828" y="18414"/>
                  </a:moveTo>
                  <a:cubicBezTo>
                    <a:pt x="36828" y="28583"/>
                    <a:pt x="28583" y="36828"/>
                    <a:pt x="18414" y="36828"/>
                  </a:cubicBezTo>
                  <a:cubicBezTo>
                    <a:pt x="8244" y="36828"/>
                    <a:pt x="0" y="28583"/>
                    <a:pt x="0" y="18414"/>
                  </a:cubicBezTo>
                  <a:cubicBezTo>
                    <a:pt x="0" y="8244"/>
                    <a:pt x="8244" y="0"/>
                    <a:pt x="18414" y="0"/>
                  </a:cubicBezTo>
                  <a:cubicBezTo>
                    <a:pt x="28583" y="0"/>
                    <a:pt x="36828" y="8244"/>
                    <a:pt x="36828" y="18414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0498611-20F8-9BB1-2AF6-219B0A6A0D72}"/>
                </a:ext>
              </a:extLst>
            </p:cNvPr>
            <p:cNvSpPr/>
            <p:nvPr/>
          </p:nvSpPr>
          <p:spPr>
            <a:xfrm>
              <a:off x="4474075" y="3746095"/>
              <a:ext cx="73006" cy="36787"/>
            </a:xfrm>
            <a:custGeom>
              <a:avLst/>
              <a:gdLst>
                <a:gd name="connsiteX0" fmla="*/ 73006 w 73006"/>
                <a:gd name="connsiteY0" fmla="*/ 36787 h 36787"/>
                <a:gd name="connsiteX1" fmla="*/ 73006 w 73006"/>
                <a:gd name="connsiteY1" fmla="*/ 18373 h 36787"/>
                <a:gd name="connsiteX2" fmla="*/ 69356 w 73006"/>
                <a:gd name="connsiteY2" fmla="*/ 11032 h 36787"/>
                <a:gd name="connsiteX3" fmla="*/ 51551 w 73006"/>
                <a:gd name="connsiteY3" fmla="*/ 2271 h 36787"/>
                <a:gd name="connsiteX4" fmla="*/ 36503 w 73006"/>
                <a:gd name="connsiteY4" fmla="*/ 0 h 36787"/>
                <a:gd name="connsiteX5" fmla="*/ 21456 w 73006"/>
                <a:gd name="connsiteY5" fmla="*/ 2271 h 36787"/>
                <a:gd name="connsiteX6" fmla="*/ 3650 w 73006"/>
                <a:gd name="connsiteY6" fmla="*/ 11032 h 36787"/>
                <a:gd name="connsiteX7" fmla="*/ 0 w 73006"/>
                <a:gd name="connsiteY7" fmla="*/ 18373 h 36787"/>
                <a:gd name="connsiteX8" fmla="*/ 0 w 73006"/>
                <a:gd name="connsiteY8" fmla="*/ 36787 h 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006" h="36787">
                  <a:moveTo>
                    <a:pt x="73006" y="36787"/>
                  </a:moveTo>
                  <a:lnTo>
                    <a:pt x="73006" y="18373"/>
                  </a:lnTo>
                  <a:cubicBezTo>
                    <a:pt x="72946" y="15504"/>
                    <a:pt x="71608" y="12811"/>
                    <a:pt x="69356" y="11032"/>
                  </a:cubicBezTo>
                  <a:cubicBezTo>
                    <a:pt x="64065" y="6953"/>
                    <a:pt x="58010" y="3975"/>
                    <a:pt x="51551" y="2271"/>
                  </a:cubicBezTo>
                  <a:cubicBezTo>
                    <a:pt x="46675" y="775"/>
                    <a:pt x="41603" y="9"/>
                    <a:pt x="36503" y="0"/>
                  </a:cubicBezTo>
                  <a:cubicBezTo>
                    <a:pt x="31408" y="79"/>
                    <a:pt x="26347" y="842"/>
                    <a:pt x="21456" y="2271"/>
                  </a:cubicBezTo>
                  <a:cubicBezTo>
                    <a:pt x="15068" y="4163"/>
                    <a:pt x="9047" y="7125"/>
                    <a:pt x="3650" y="11032"/>
                  </a:cubicBezTo>
                  <a:cubicBezTo>
                    <a:pt x="1398" y="12811"/>
                    <a:pt x="60" y="15504"/>
                    <a:pt x="0" y="18373"/>
                  </a:cubicBezTo>
                  <a:lnTo>
                    <a:pt x="0" y="36787"/>
                  </a:ln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859AF94-7D25-91F8-6656-FCF28F7E50EA}"/>
                </a:ext>
              </a:extLst>
            </p:cNvPr>
            <p:cNvSpPr/>
            <p:nvPr/>
          </p:nvSpPr>
          <p:spPr>
            <a:xfrm>
              <a:off x="4572998" y="3704197"/>
              <a:ext cx="36827" cy="36827"/>
            </a:xfrm>
            <a:custGeom>
              <a:avLst/>
              <a:gdLst>
                <a:gd name="connsiteX0" fmla="*/ 36828 w 36827"/>
                <a:gd name="connsiteY0" fmla="*/ 18414 h 36827"/>
                <a:gd name="connsiteX1" fmla="*/ 18414 w 36827"/>
                <a:gd name="connsiteY1" fmla="*/ 36828 h 36827"/>
                <a:gd name="connsiteX2" fmla="*/ 0 w 36827"/>
                <a:gd name="connsiteY2" fmla="*/ 18414 h 36827"/>
                <a:gd name="connsiteX3" fmla="*/ 18414 w 36827"/>
                <a:gd name="connsiteY3" fmla="*/ 0 h 36827"/>
                <a:gd name="connsiteX4" fmla="*/ 36828 w 36827"/>
                <a:gd name="connsiteY4" fmla="*/ 18414 h 3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27" h="36827">
                  <a:moveTo>
                    <a:pt x="36828" y="18414"/>
                  </a:moveTo>
                  <a:cubicBezTo>
                    <a:pt x="36828" y="28583"/>
                    <a:pt x="28583" y="36828"/>
                    <a:pt x="18414" y="36828"/>
                  </a:cubicBezTo>
                  <a:cubicBezTo>
                    <a:pt x="8244" y="36828"/>
                    <a:pt x="0" y="28583"/>
                    <a:pt x="0" y="18414"/>
                  </a:cubicBezTo>
                  <a:cubicBezTo>
                    <a:pt x="0" y="8244"/>
                    <a:pt x="8244" y="0"/>
                    <a:pt x="18414" y="0"/>
                  </a:cubicBezTo>
                  <a:cubicBezTo>
                    <a:pt x="28583" y="0"/>
                    <a:pt x="36828" y="8244"/>
                    <a:pt x="36828" y="18414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D8B381C-6A2E-3141-779C-9CC685603E00}"/>
                </a:ext>
              </a:extLst>
            </p:cNvPr>
            <p:cNvSpPr/>
            <p:nvPr/>
          </p:nvSpPr>
          <p:spPr>
            <a:xfrm>
              <a:off x="4555193" y="3746095"/>
              <a:ext cx="73006" cy="36787"/>
            </a:xfrm>
            <a:custGeom>
              <a:avLst/>
              <a:gdLst>
                <a:gd name="connsiteX0" fmla="*/ 73006 w 73006"/>
                <a:gd name="connsiteY0" fmla="*/ 36787 h 36787"/>
                <a:gd name="connsiteX1" fmla="*/ 73006 w 73006"/>
                <a:gd name="connsiteY1" fmla="*/ 18373 h 36787"/>
                <a:gd name="connsiteX2" fmla="*/ 69356 w 73006"/>
                <a:gd name="connsiteY2" fmla="*/ 11032 h 36787"/>
                <a:gd name="connsiteX3" fmla="*/ 51551 w 73006"/>
                <a:gd name="connsiteY3" fmla="*/ 2271 h 36787"/>
                <a:gd name="connsiteX4" fmla="*/ 36503 w 73006"/>
                <a:gd name="connsiteY4" fmla="*/ 0 h 36787"/>
                <a:gd name="connsiteX5" fmla="*/ 21456 w 73006"/>
                <a:gd name="connsiteY5" fmla="*/ 2271 h 36787"/>
                <a:gd name="connsiteX6" fmla="*/ 3650 w 73006"/>
                <a:gd name="connsiteY6" fmla="*/ 11032 h 36787"/>
                <a:gd name="connsiteX7" fmla="*/ 0 w 73006"/>
                <a:gd name="connsiteY7" fmla="*/ 18373 h 36787"/>
                <a:gd name="connsiteX8" fmla="*/ 0 w 73006"/>
                <a:gd name="connsiteY8" fmla="*/ 36787 h 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006" h="36787">
                  <a:moveTo>
                    <a:pt x="73006" y="36787"/>
                  </a:moveTo>
                  <a:lnTo>
                    <a:pt x="73006" y="18373"/>
                  </a:lnTo>
                  <a:cubicBezTo>
                    <a:pt x="72946" y="15504"/>
                    <a:pt x="71608" y="12811"/>
                    <a:pt x="69356" y="11032"/>
                  </a:cubicBezTo>
                  <a:cubicBezTo>
                    <a:pt x="64065" y="6953"/>
                    <a:pt x="58010" y="3975"/>
                    <a:pt x="51551" y="2271"/>
                  </a:cubicBezTo>
                  <a:cubicBezTo>
                    <a:pt x="46675" y="775"/>
                    <a:pt x="41603" y="9"/>
                    <a:pt x="36503" y="0"/>
                  </a:cubicBezTo>
                  <a:cubicBezTo>
                    <a:pt x="31408" y="79"/>
                    <a:pt x="26347" y="842"/>
                    <a:pt x="21456" y="2271"/>
                  </a:cubicBezTo>
                  <a:cubicBezTo>
                    <a:pt x="15068" y="4163"/>
                    <a:pt x="9047" y="7125"/>
                    <a:pt x="3650" y="11032"/>
                  </a:cubicBezTo>
                  <a:cubicBezTo>
                    <a:pt x="1398" y="12811"/>
                    <a:pt x="60" y="15504"/>
                    <a:pt x="0" y="18373"/>
                  </a:cubicBezTo>
                  <a:lnTo>
                    <a:pt x="0" y="36787"/>
                  </a:ln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9837994-518C-22A0-06A3-D605BDF487A2}"/>
                </a:ext>
              </a:extLst>
            </p:cNvPr>
            <p:cNvSpPr/>
            <p:nvPr/>
          </p:nvSpPr>
          <p:spPr>
            <a:xfrm>
              <a:off x="4654116" y="3704197"/>
              <a:ext cx="36827" cy="36827"/>
            </a:xfrm>
            <a:custGeom>
              <a:avLst/>
              <a:gdLst>
                <a:gd name="connsiteX0" fmla="*/ 36828 w 36827"/>
                <a:gd name="connsiteY0" fmla="*/ 18414 h 36827"/>
                <a:gd name="connsiteX1" fmla="*/ 18414 w 36827"/>
                <a:gd name="connsiteY1" fmla="*/ 36828 h 36827"/>
                <a:gd name="connsiteX2" fmla="*/ 0 w 36827"/>
                <a:gd name="connsiteY2" fmla="*/ 18414 h 36827"/>
                <a:gd name="connsiteX3" fmla="*/ 18414 w 36827"/>
                <a:gd name="connsiteY3" fmla="*/ 0 h 36827"/>
                <a:gd name="connsiteX4" fmla="*/ 36828 w 36827"/>
                <a:gd name="connsiteY4" fmla="*/ 18414 h 3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27" h="36827">
                  <a:moveTo>
                    <a:pt x="36828" y="18414"/>
                  </a:moveTo>
                  <a:cubicBezTo>
                    <a:pt x="36828" y="28583"/>
                    <a:pt x="28583" y="36828"/>
                    <a:pt x="18414" y="36828"/>
                  </a:cubicBezTo>
                  <a:cubicBezTo>
                    <a:pt x="8244" y="36828"/>
                    <a:pt x="0" y="28583"/>
                    <a:pt x="0" y="18414"/>
                  </a:cubicBezTo>
                  <a:cubicBezTo>
                    <a:pt x="0" y="8244"/>
                    <a:pt x="8244" y="0"/>
                    <a:pt x="18414" y="0"/>
                  </a:cubicBezTo>
                  <a:cubicBezTo>
                    <a:pt x="28583" y="0"/>
                    <a:pt x="36828" y="8244"/>
                    <a:pt x="36828" y="18414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5DA5493-E6AD-2DC4-0849-5819C6C81C8D}"/>
                </a:ext>
              </a:extLst>
            </p:cNvPr>
            <p:cNvSpPr/>
            <p:nvPr/>
          </p:nvSpPr>
          <p:spPr>
            <a:xfrm>
              <a:off x="4636311" y="3746095"/>
              <a:ext cx="73006" cy="36787"/>
            </a:xfrm>
            <a:custGeom>
              <a:avLst/>
              <a:gdLst>
                <a:gd name="connsiteX0" fmla="*/ 73006 w 73006"/>
                <a:gd name="connsiteY0" fmla="*/ 36787 h 36787"/>
                <a:gd name="connsiteX1" fmla="*/ 73006 w 73006"/>
                <a:gd name="connsiteY1" fmla="*/ 18373 h 36787"/>
                <a:gd name="connsiteX2" fmla="*/ 69356 w 73006"/>
                <a:gd name="connsiteY2" fmla="*/ 11032 h 36787"/>
                <a:gd name="connsiteX3" fmla="*/ 51551 w 73006"/>
                <a:gd name="connsiteY3" fmla="*/ 2271 h 36787"/>
                <a:gd name="connsiteX4" fmla="*/ 36503 w 73006"/>
                <a:gd name="connsiteY4" fmla="*/ 0 h 36787"/>
                <a:gd name="connsiteX5" fmla="*/ 21456 w 73006"/>
                <a:gd name="connsiteY5" fmla="*/ 2271 h 36787"/>
                <a:gd name="connsiteX6" fmla="*/ 3650 w 73006"/>
                <a:gd name="connsiteY6" fmla="*/ 11032 h 36787"/>
                <a:gd name="connsiteX7" fmla="*/ 0 w 73006"/>
                <a:gd name="connsiteY7" fmla="*/ 18373 h 36787"/>
                <a:gd name="connsiteX8" fmla="*/ 0 w 73006"/>
                <a:gd name="connsiteY8" fmla="*/ 36787 h 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006" h="36787">
                  <a:moveTo>
                    <a:pt x="73006" y="36787"/>
                  </a:moveTo>
                  <a:lnTo>
                    <a:pt x="73006" y="18373"/>
                  </a:lnTo>
                  <a:cubicBezTo>
                    <a:pt x="72946" y="15504"/>
                    <a:pt x="71608" y="12811"/>
                    <a:pt x="69356" y="11032"/>
                  </a:cubicBezTo>
                  <a:cubicBezTo>
                    <a:pt x="64065" y="6953"/>
                    <a:pt x="58010" y="3975"/>
                    <a:pt x="51551" y="2271"/>
                  </a:cubicBezTo>
                  <a:cubicBezTo>
                    <a:pt x="46675" y="775"/>
                    <a:pt x="41603" y="9"/>
                    <a:pt x="36503" y="0"/>
                  </a:cubicBezTo>
                  <a:cubicBezTo>
                    <a:pt x="31408" y="79"/>
                    <a:pt x="26347" y="842"/>
                    <a:pt x="21456" y="2271"/>
                  </a:cubicBezTo>
                  <a:cubicBezTo>
                    <a:pt x="15068" y="4163"/>
                    <a:pt x="9047" y="7125"/>
                    <a:pt x="3650" y="11032"/>
                  </a:cubicBezTo>
                  <a:cubicBezTo>
                    <a:pt x="1398" y="12811"/>
                    <a:pt x="60" y="15504"/>
                    <a:pt x="0" y="18373"/>
                  </a:cubicBezTo>
                  <a:lnTo>
                    <a:pt x="0" y="36787"/>
                  </a:ln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862718E-312B-4632-2DCD-3B0A600015BB}"/>
                </a:ext>
              </a:extLst>
            </p:cNvPr>
            <p:cNvSpPr/>
            <p:nvPr/>
          </p:nvSpPr>
          <p:spPr>
            <a:xfrm>
              <a:off x="4407314" y="3528252"/>
              <a:ext cx="48184" cy="48184"/>
            </a:xfrm>
            <a:custGeom>
              <a:avLst/>
              <a:gdLst>
                <a:gd name="connsiteX0" fmla="*/ 48184 w 48184"/>
                <a:gd name="connsiteY0" fmla="*/ 24092 h 48184"/>
                <a:gd name="connsiteX1" fmla="*/ 24092 w 48184"/>
                <a:gd name="connsiteY1" fmla="*/ 48184 h 48184"/>
                <a:gd name="connsiteX2" fmla="*/ 0 w 48184"/>
                <a:gd name="connsiteY2" fmla="*/ 24092 h 48184"/>
                <a:gd name="connsiteX3" fmla="*/ 24092 w 48184"/>
                <a:gd name="connsiteY3" fmla="*/ 0 h 48184"/>
                <a:gd name="connsiteX4" fmla="*/ 48184 w 48184"/>
                <a:gd name="connsiteY4" fmla="*/ 24092 h 4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84" h="48184">
                  <a:moveTo>
                    <a:pt x="48184" y="24092"/>
                  </a:moveTo>
                  <a:cubicBezTo>
                    <a:pt x="48184" y="37398"/>
                    <a:pt x="37398" y="48184"/>
                    <a:pt x="24092" y="48184"/>
                  </a:cubicBezTo>
                  <a:cubicBezTo>
                    <a:pt x="10786" y="48184"/>
                    <a:pt x="0" y="37398"/>
                    <a:pt x="0" y="24092"/>
                  </a:cubicBezTo>
                  <a:cubicBezTo>
                    <a:pt x="0" y="10786"/>
                    <a:pt x="10786" y="0"/>
                    <a:pt x="24092" y="0"/>
                  </a:cubicBezTo>
                  <a:cubicBezTo>
                    <a:pt x="37398" y="0"/>
                    <a:pt x="48184" y="10786"/>
                    <a:pt x="48184" y="24092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6C7BE11-17F2-3584-FCA2-8EFA603ED3AC}"/>
                </a:ext>
              </a:extLst>
            </p:cNvPr>
            <p:cNvSpPr/>
            <p:nvPr/>
          </p:nvSpPr>
          <p:spPr>
            <a:xfrm>
              <a:off x="4365173" y="3541293"/>
              <a:ext cx="210073" cy="257812"/>
            </a:xfrm>
            <a:custGeom>
              <a:avLst/>
              <a:gdLst>
                <a:gd name="connsiteX0" fmla="*/ 208311 w 210073"/>
                <a:gd name="connsiteY0" fmla="*/ 1763 h 257812"/>
                <a:gd name="connsiteX1" fmla="*/ 199713 w 210073"/>
                <a:gd name="connsiteY1" fmla="*/ 1763 h 257812"/>
                <a:gd name="connsiteX2" fmla="*/ 147311 w 210073"/>
                <a:gd name="connsiteY2" fmla="*/ 54165 h 257812"/>
                <a:gd name="connsiteX3" fmla="*/ 135508 w 210073"/>
                <a:gd name="connsiteY3" fmla="*/ 57166 h 257812"/>
                <a:gd name="connsiteX4" fmla="*/ 119528 w 210073"/>
                <a:gd name="connsiteY4" fmla="*/ 82759 h 257812"/>
                <a:gd name="connsiteX5" fmla="*/ 114985 w 210073"/>
                <a:gd name="connsiteY5" fmla="*/ 63413 h 257812"/>
                <a:gd name="connsiteX6" fmla="*/ 111375 w 210073"/>
                <a:gd name="connsiteY6" fmla="*/ 56761 h 257812"/>
                <a:gd name="connsiteX7" fmla="*/ 86066 w 210073"/>
                <a:gd name="connsiteY7" fmla="*/ 43539 h 257812"/>
                <a:gd name="connsiteX8" fmla="*/ 66233 w 210073"/>
                <a:gd name="connsiteY8" fmla="*/ 41146 h 257812"/>
                <a:gd name="connsiteX9" fmla="*/ 46359 w 210073"/>
                <a:gd name="connsiteY9" fmla="*/ 44147 h 257812"/>
                <a:gd name="connsiteX10" fmla="*/ 21091 w 210073"/>
                <a:gd name="connsiteY10" fmla="*/ 57369 h 257812"/>
                <a:gd name="connsiteX11" fmla="*/ 17481 w 210073"/>
                <a:gd name="connsiteY11" fmla="*/ 64021 h 257812"/>
                <a:gd name="connsiteX12" fmla="*/ 0 w 210073"/>
                <a:gd name="connsiteY12" fmla="*/ 138650 h 257812"/>
                <a:gd name="connsiteX13" fmla="*/ 12168 w 210073"/>
                <a:gd name="connsiteY13" fmla="*/ 150817 h 257812"/>
                <a:gd name="connsiteX14" fmla="*/ 23605 w 210073"/>
                <a:gd name="connsiteY14" fmla="*/ 141813 h 257812"/>
                <a:gd name="connsiteX15" fmla="*/ 36260 w 210073"/>
                <a:gd name="connsiteY15" fmla="*/ 89451 h 257812"/>
                <a:gd name="connsiteX16" fmla="*/ 36260 w 210073"/>
                <a:gd name="connsiteY16" fmla="*/ 257812 h 257812"/>
                <a:gd name="connsiteX17" fmla="*/ 60230 w 210073"/>
                <a:gd name="connsiteY17" fmla="*/ 257812 h 257812"/>
                <a:gd name="connsiteX18" fmla="*/ 60230 w 210073"/>
                <a:gd name="connsiteY18" fmla="*/ 149479 h 257812"/>
                <a:gd name="connsiteX19" fmla="*/ 72398 w 210073"/>
                <a:gd name="connsiteY19" fmla="*/ 149479 h 257812"/>
                <a:gd name="connsiteX20" fmla="*/ 72398 w 210073"/>
                <a:gd name="connsiteY20" fmla="*/ 257812 h 257812"/>
                <a:gd name="connsiteX21" fmla="*/ 96328 w 210073"/>
                <a:gd name="connsiteY21" fmla="*/ 257812 h 257812"/>
                <a:gd name="connsiteX22" fmla="*/ 96328 w 210073"/>
                <a:gd name="connsiteY22" fmla="*/ 88681 h 257812"/>
                <a:gd name="connsiteX23" fmla="*/ 100789 w 210073"/>
                <a:gd name="connsiteY23" fmla="*/ 107744 h 257812"/>
                <a:gd name="connsiteX24" fmla="*/ 103182 w 210073"/>
                <a:gd name="connsiteY24" fmla="*/ 110786 h 257812"/>
                <a:gd name="connsiteX25" fmla="*/ 119406 w 210073"/>
                <a:gd name="connsiteY25" fmla="*/ 116504 h 257812"/>
                <a:gd name="connsiteX26" fmla="*/ 129140 w 210073"/>
                <a:gd name="connsiteY26" fmla="*/ 112083 h 257812"/>
                <a:gd name="connsiteX27" fmla="*/ 153881 w 210073"/>
                <a:gd name="connsiteY27" fmla="*/ 71524 h 257812"/>
                <a:gd name="connsiteX28" fmla="*/ 155544 w 210073"/>
                <a:gd name="connsiteY28" fmla="*/ 63129 h 257812"/>
                <a:gd name="connsiteX29" fmla="*/ 208271 w 210073"/>
                <a:gd name="connsiteY29" fmla="*/ 10402 h 257812"/>
                <a:gd name="connsiteX30" fmla="*/ 208311 w 210073"/>
                <a:gd name="connsiteY30" fmla="*/ 1763 h 25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073" h="257812">
                  <a:moveTo>
                    <a:pt x="208311" y="1763"/>
                  </a:moveTo>
                  <a:cubicBezTo>
                    <a:pt x="205927" y="-588"/>
                    <a:pt x="202097" y="-588"/>
                    <a:pt x="199713" y="1763"/>
                  </a:cubicBezTo>
                  <a:lnTo>
                    <a:pt x="147311" y="54165"/>
                  </a:lnTo>
                  <a:cubicBezTo>
                    <a:pt x="143123" y="52983"/>
                    <a:pt x="138622" y="54127"/>
                    <a:pt x="135508" y="57166"/>
                  </a:cubicBezTo>
                  <a:cubicBezTo>
                    <a:pt x="134656" y="58018"/>
                    <a:pt x="119528" y="82759"/>
                    <a:pt x="119528" y="82759"/>
                  </a:cubicBezTo>
                  <a:lnTo>
                    <a:pt x="114985" y="63413"/>
                  </a:lnTo>
                  <a:cubicBezTo>
                    <a:pt x="114383" y="60918"/>
                    <a:pt x="113139" y="58625"/>
                    <a:pt x="111375" y="56761"/>
                  </a:cubicBezTo>
                  <a:cubicBezTo>
                    <a:pt x="103900" y="50718"/>
                    <a:pt x="95296" y="46223"/>
                    <a:pt x="86066" y="43539"/>
                  </a:cubicBezTo>
                  <a:cubicBezTo>
                    <a:pt x="79541" y="42143"/>
                    <a:pt x="72903" y="41342"/>
                    <a:pt x="66233" y="41146"/>
                  </a:cubicBezTo>
                  <a:cubicBezTo>
                    <a:pt x="59504" y="41249"/>
                    <a:pt x="52819" y="42259"/>
                    <a:pt x="46359" y="44147"/>
                  </a:cubicBezTo>
                  <a:cubicBezTo>
                    <a:pt x="37045" y="46589"/>
                    <a:pt x="28406" y="51109"/>
                    <a:pt x="21091" y="57369"/>
                  </a:cubicBezTo>
                  <a:cubicBezTo>
                    <a:pt x="19311" y="59222"/>
                    <a:pt x="18064" y="61519"/>
                    <a:pt x="17481" y="64021"/>
                  </a:cubicBezTo>
                  <a:cubicBezTo>
                    <a:pt x="17481" y="64021"/>
                    <a:pt x="0" y="137433"/>
                    <a:pt x="0" y="138650"/>
                  </a:cubicBezTo>
                  <a:cubicBezTo>
                    <a:pt x="0" y="145370"/>
                    <a:pt x="5448" y="150817"/>
                    <a:pt x="12168" y="150817"/>
                  </a:cubicBezTo>
                  <a:cubicBezTo>
                    <a:pt x="17553" y="150679"/>
                    <a:pt x="22206" y="147016"/>
                    <a:pt x="23605" y="141813"/>
                  </a:cubicBezTo>
                  <a:lnTo>
                    <a:pt x="36260" y="89451"/>
                  </a:lnTo>
                  <a:lnTo>
                    <a:pt x="36260" y="257812"/>
                  </a:lnTo>
                  <a:lnTo>
                    <a:pt x="60230" y="257812"/>
                  </a:lnTo>
                  <a:lnTo>
                    <a:pt x="60230" y="149479"/>
                  </a:lnTo>
                  <a:lnTo>
                    <a:pt x="72398" y="149479"/>
                  </a:lnTo>
                  <a:lnTo>
                    <a:pt x="72398" y="257812"/>
                  </a:lnTo>
                  <a:lnTo>
                    <a:pt x="96328" y="257812"/>
                  </a:lnTo>
                  <a:lnTo>
                    <a:pt x="96328" y="88681"/>
                  </a:lnTo>
                  <a:lnTo>
                    <a:pt x="100789" y="107744"/>
                  </a:lnTo>
                  <a:cubicBezTo>
                    <a:pt x="101099" y="109061"/>
                    <a:pt x="101974" y="110175"/>
                    <a:pt x="103182" y="110786"/>
                  </a:cubicBezTo>
                  <a:cubicBezTo>
                    <a:pt x="107846" y="114365"/>
                    <a:pt x="113528" y="116368"/>
                    <a:pt x="119406" y="116504"/>
                  </a:cubicBezTo>
                  <a:cubicBezTo>
                    <a:pt x="123233" y="117040"/>
                    <a:pt x="127025" y="115318"/>
                    <a:pt x="129140" y="112083"/>
                  </a:cubicBezTo>
                  <a:lnTo>
                    <a:pt x="153881" y="71524"/>
                  </a:lnTo>
                  <a:cubicBezTo>
                    <a:pt x="155462" y="69031"/>
                    <a:pt x="156056" y="66037"/>
                    <a:pt x="155544" y="63129"/>
                  </a:cubicBezTo>
                  <a:lnTo>
                    <a:pt x="208271" y="10402"/>
                  </a:lnTo>
                  <a:cubicBezTo>
                    <a:pt x="210659" y="8024"/>
                    <a:pt x="210677" y="4163"/>
                    <a:pt x="208311" y="1763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FF6B051-406D-E306-57B5-9338945D55D3}"/>
                </a:ext>
              </a:extLst>
            </p:cNvPr>
            <p:cNvSpPr/>
            <p:nvPr/>
          </p:nvSpPr>
          <p:spPr>
            <a:xfrm>
              <a:off x="4441627" y="3486801"/>
              <a:ext cx="231186" cy="166292"/>
            </a:xfrm>
            <a:custGeom>
              <a:avLst/>
              <a:gdLst>
                <a:gd name="connsiteX0" fmla="*/ 214963 w 231186"/>
                <a:gd name="connsiteY0" fmla="*/ 0 h 166292"/>
                <a:gd name="connsiteX1" fmla="*/ 16224 w 231186"/>
                <a:gd name="connsiteY1" fmla="*/ 0 h 166292"/>
                <a:gd name="connsiteX2" fmla="*/ 0 w 231186"/>
                <a:gd name="connsiteY2" fmla="*/ 16224 h 166292"/>
                <a:gd name="connsiteX3" fmla="*/ 0 w 231186"/>
                <a:gd name="connsiteY3" fmla="*/ 30825 h 166292"/>
                <a:gd name="connsiteX4" fmla="*/ 16224 w 231186"/>
                <a:gd name="connsiteY4" fmla="*/ 40559 h 166292"/>
                <a:gd name="connsiteX5" fmla="*/ 16224 w 231186"/>
                <a:gd name="connsiteY5" fmla="*/ 16224 h 166292"/>
                <a:gd name="connsiteX6" fmla="*/ 214963 w 231186"/>
                <a:gd name="connsiteY6" fmla="*/ 16224 h 166292"/>
                <a:gd name="connsiteX7" fmla="*/ 214963 w 231186"/>
                <a:gd name="connsiteY7" fmla="*/ 150069 h 166292"/>
                <a:gd name="connsiteX8" fmla="*/ 76535 w 231186"/>
                <a:gd name="connsiteY8" fmla="*/ 150069 h 166292"/>
                <a:gd name="connsiteX9" fmla="*/ 66639 w 231186"/>
                <a:gd name="connsiteY9" fmla="*/ 166292 h 166292"/>
                <a:gd name="connsiteX10" fmla="*/ 214963 w 231186"/>
                <a:gd name="connsiteY10" fmla="*/ 166292 h 166292"/>
                <a:gd name="connsiteX11" fmla="*/ 231187 w 231186"/>
                <a:gd name="connsiteY11" fmla="*/ 150069 h 166292"/>
                <a:gd name="connsiteX12" fmla="*/ 231187 w 231186"/>
                <a:gd name="connsiteY12" fmla="*/ 16224 h 166292"/>
                <a:gd name="connsiteX13" fmla="*/ 214963 w 231186"/>
                <a:gd name="connsiteY13" fmla="*/ 0 h 16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186" h="166292">
                  <a:moveTo>
                    <a:pt x="214963" y="0"/>
                  </a:moveTo>
                  <a:lnTo>
                    <a:pt x="16224" y="0"/>
                  </a:lnTo>
                  <a:cubicBezTo>
                    <a:pt x="7264" y="0"/>
                    <a:pt x="0" y="7264"/>
                    <a:pt x="0" y="16224"/>
                  </a:cubicBezTo>
                  <a:lnTo>
                    <a:pt x="0" y="30825"/>
                  </a:lnTo>
                  <a:cubicBezTo>
                    <a:pt x="6201" y="32513"/>
                    <a:pt x="11816" y="35882"/>
                    <a:pt x="16224" y="40559"/>
                  </a:cubicBezTo>
                  <a:lnTo>
                    <a:pt x="16224" y="16224"/>
                  </a:lnTo>
                  <a:lnTo>
                    <a:pt x="214963" y="16224"/>
                  </a:lnTo>
                  <a:lnTo>
                    <a:pt x="214963" y="150069"/>
                  </a:lnTo>
                  <a:lnTo>
                    <a:pt x="76535" y="150069"/>
                  </a:lnTo>
                  <a:lnTo>
                    <a:pt x="66639" y="166292"/>
                  </a:lnTo>
                  <a:lnTo>
                    <a:pt x="214963" y="166292"/>
                  </a:lnTo>
                  <a:cubicBezTo>
                    <a:pt x="223923" y="166292"/>
                    <a:pt x="231187" y="159028"/>
                    <a:pt x="231187" y="150069"/>
                  </a:cubicBezTo>
                  <a:lnTo>
                    <a:pt x="231187" y="16224"/>
                  </a:lnTo>
                  <a:cubicBezTo>
                    <a:pt x="231187" y="7264"/>
                    <a:pt x="223923" y="0"/>
                    <a:pt x="214963" y="0"/>
                  </a:cubicBezTo>
                  <a:close/>
                </a:path>
              </a:pathLst>
            </a:custGeom>
            <a:grpFill/>
            <a:ln w="39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图形 40" descr="剪贴板 纯色填充">
            <a:extLst>
              <a:ext uri="{FF2B5EF4-FFF2-40B4-BE49-F238E27FC236}">
                <a16:creationId xmlns:a16="http://schemas.microsoft.com/office/drawing/2014/main" id="{9687E300-EE62-888D-BA4F-8EEF7C1610A0}"/>
              </a:ext>
            </a:extLst>
          </p:cNvPr>
          <p:cNvSpPr/>
          <p:nvPr/>
        </p:nvSpPr>
        <p:spPr>
          <a:xfrm>
            <a:off x="3263233" y="2379870"/>
            <a:ext cx="185801" cy="239743"/>
          </a:xfrm>
          <a:custGeom>
            <a:avLst/>
            <a:gdLst>
              <a:gd name="connsiteX0" fmla="*/ 533400 w 590550"/>
              <a:gd name="connsiteY0" fmla="*/ 704850 h 762000"/>
              <a:gd name="connsiteX1" fmla="*/ 57150 w 590550"/>
              <a:gd name="connsiteY1" fmla="*/ 704850 h 762000"/>
              <a:gd name="connsiteX2" fmla="*/ 57150 w 590550"/>
              <a:gd name="connsiteY2" fmla="*/ 114300 h 762000"/>
              <a:gd name="connsiteX3" fmla="*/ 161925 w 590550"/>
              <a:gd name="connsiteY3" fmla="*/ 114300 h 762000"/>
              <a:gd name="connsiteX4" fmla="*/ 161925 w 590550"/>
              <a:gd name="connsiteY4" fmla="*/ 171450 h 762000"/>
              <a:gd name="connsiteX5" fmla="*/ 428625 w 590550"/>
              <a:gd name="connsiteY5" fmla="*/ 171450 h 762000"/>
              <a:gd name="connsiteX6" fmla="*/ 428625 w 590550"/>
              <a:gd name="connsiteY6" fmla="*/ 114300 h 762000"/>
              <a:gd name="connsiteX7" fmla="*/ 533400 w 590550"/>
              <a:gd name="connsiteY7" fmla="*/ 114300 h 762000"/>
              <a:gd name="connsiteX8" fmla="*/ 533400 w 590550"/>
              <a:gd name="connsiteY8" fmla="*/ 704850 h 762000"/>
              <a:gd name="connsiteX9" fmla="*/ 295275 w 590550"/>
              <a:gd name="connsiteY9" fmla="*/ 38100 h 762000"/>
              <a:gd name="connsiteX10" fmla="*/ 323850 w 590550"/>
              <a:gd name="connsiteY10" fmla="*/ 66675 h 762000"/>
              <a:gd name="connsiteX11" fmla="*/ 295275 w 590550"/>
              <a:gd name="connsiteY11" fmla="*/ 95250 h 762000"/>
              <a:gd name="connsiteX12" fmla="*/ 266700 w 590550"/>
              <a:gd name="connsiteY12" fmla="*/ 66675 h 762000"/>
              <a:gd name="connsiteX13" fmla="*/ 275273 w 590550"/>
              <a:gd name="connsiteY13" fmla="*/ 46672 h 762000"/>
              <a:gd name="connsiteX14" fmla="*/ 295275 w 590550"/>
              <a:gd name="connsiteY14" fmla="*/ 38100 h 762000"/>
              <a:gd name="connsiteX15" fmla="*/ 552450 w 590550"/>
              <a:gd name="connsiteY15" fmla="*/ 57150 h 762000"/>
              <a:gd name="connsiteX16" fmla="*/ 390525 w 590550"/>
              <a:gd name="connsiteY16" fmla="*/ 57150 h 762000"/>
              <a:gd name="connsiteX17" fmla="*/ 390525 w 590550"/>
              <a:gd name="connsiteY17" fmla="*/ 38100 h 762000"/>
              <a:gd name="connsiteX18" fmla="*/ 352425 w 590550"/>
              <a:gd name="connsiteY18" fmla="*/ 0 h 762000"/>
              <a:gd name="connsiteX19" fmla="*/ 238125 w 590550"/>
              <a:gd name="connsiteY19" fmla="*/ 0 h 762000"/>
              <a:gd name="connsiteX20" fmla="*/ 200025 w 590550"/>
              <a:gd name="connsiteY20" fmla="*/ 38100 h 762000"/>
              <a:gd name="connsiteX21" fmla="*/ 200025 w 590550"/>
              <a:gd name="connsiteY21" fmla="*/ 57150 h 762000"/>
              <a:gd name="connsiteX22" fmla="*/ 38100 w 590550"/>
              <a:gd name="connsiteY22" fmla="*/ 57150 h 762000"/>
              <a:gd name="connsiteX23" fmla="*/ 0 w 590550"/>
              <a:gd name="connsiteY23" fmla="*/ 95250 h 762000"/>
              <a:gd name="connsiteX24" fmla="*/ 0 w 590550"/>
              <a:gd name="connsiteY24" fmla="*/ 723900 h 762000"/>
              <a:gd name="connsiteX25" fmla="*/ 38100 w 590550"/>
              <a:gd name="connsiteY25" fmla="*/ 762000 h 762000"/>
              <a:gd name="connsiteX26" fmla="*/ 552450 w 590550"/>
              <a:gd name="connsiteY26" fmla="*/ 762000 h 762000"/>
              <a:gd name="connsiteX27" fmla="*/ 590550 w 590550"/>
              <a:gd name="connsiteY27" fmla="*/ 723900 h 762000"/>
              <a:gd name="connsiteX28" fmla="*/ 590550 w 590550"/>
              <a:gd name="connsiteY28" fmla="*/ 95250 h 762000"/>
              <a:gd name="connsiteX29" fmla="*/ 552450 w 590550"/>
              <a:gd name="connsiteY29" fmla="*/ 5715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0550" h="762000">
                <a:moveTo>
                  <a:pt x="533400" y="704850"/>
                </a:moveTo>
                <a:lnTo>
                  <a:pt x="57150" y="704850"/>
                </a:lnTo>
                <a:lnTo>
                  <a:pt x="57150" y="114300"/>
                </a:lnTo>
                <a:lnTo>
                  <a:pt x="161925" y="114300"/>
                </a:lnTo>
                <a:lnTo>
                  <a:pt x="161925" y="171450"/>
                </a:lnTo>
                <a:lnTo>
                  <a:pt x="428625" y="171450"/>
                </a:lnTo>
                <a:lnTo>
                  <a:pt x="428625" y="114300"/>
                </a:lnTo>
                <a:lnTo>
                  <a:pt x="533400" y="114300"/>
                </a:lnTo>
                <a:lnTo>
                  <a:pt x="533400" y="704850"/>
                </a:lnTo>
                <a:close/>
                <a:moveTo>
                  <a:pt x="295275" y="38100"/>
                </a:moveTo>
                <a:cubicBezTo>
                  <a:pt x="311468" y="38100"/>
                  <a:pt x="323850" y="50483"/>
                  <a:pt x="323850" y="66675"/>
                </a:cubicBezTo>
                <a:cubicBezTo>
                  <a:pt x="323850" y="82868"/>
                  <a:pt x="311468" y="95250"/>
                  <a:pt x="295275" y="95250"/>
                </a:cubicBezTo>
                <a:cubicBezTo>
                  <a:pt x="279083" y="95250"/>
                  <a:pt x="266700" y="82868"/>
                  <a:pt x="266700" y="66675"/>
                </a:cubicBezTo>
                <a:cubicBezTo>
                  <a:pt x="266700" y="59055"/>
                  <a:pt x="269558" y="51435"/>
                  <a:pt x="275273" y="46672"/>
                </a:cubicBezTo>
                <a:cubicBezTo>
                  <a:pt x="280035" y="40958"/>
                  <a:pt x="287655" y="38100"/>
                  <a:pt x="295275" y="38100"/>
                </a:cubicBezTo>
                <a:close/>
                <a:moveTo>
                  <a:pt x="552450" y="57150"/>
                </a:moveTo>
                <a:lnTo>
                  <a:pt x="390525" y="57150"/>
                </a:lnTo>
                <a:lnTo>
                  <a:pt x="390525" y="38100"/>
                </a:lnTo>
                <a:cubicBezTo>
                  <a:pt x="390525" y="17145"/>
                  <a:pt x="373380" y="0"/>
                  <a:pt x="352425" y="0"/>
                </a:cubicBezTo>
                <a:lnTo>
                  <a:pt x="238125" y="0"/>
                </a:lnTo>
                <a:cubicBezTo>
                  <a:pt x="217170" y="0"/>
                  <a:pt x="200025" y="17145"/>
                  <a:pt x="200025" y="38100"/>
                </a:cubicBezTo>
                <a:lnTo>
                  <a:pt x="200025" y="57150"/>
                </a:lnTo>
                <a:lnTo>
                  <a:pt x="38100" y="57150"/>
                </a:lnTo>
                <a:cubicBezTo>
                  <a:pt x="17145" y="57150"/>
                  <a:pt x="0" y="74295"/>
                  <a:pt x="0" y="95250"/>
                </a:cubicBezTo>
                <a:lnTo>
                  <a:pt x="0" y="723900"/>
                </a:lnTo>
                <a:cubicBezTo>
                  <a:pt x="0" y="744855"/>
                  <a:pt x="17145" y="762000"/>
                  <a:pt x="38100" y="762000"/>
                </a:cubicBezTo>
                <a:lnTo>
                  <a:pt x="552450" y="762000"/>
                </a:lnTo>
                <a:cubicBezTo>
                  <a:pt x="573405" y="762000"/>
                  <a:pt x="590550" y="744855"/>
                  <a:pt x="590550" y="723900"/>
                </a:cubicBezTo>
                <a:lnTo>
                  <a:pt x="590550" y="95250"/>
                </a:lnTo>
                <a:cubicBezTo>
                  <a:pt x="590550" y="74295"/>
                  <a:pt x="573405" y="57150"/>
                  <a:pt x="552450" y="5715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5B61B5A-682F-6896-88EE-6A9FA3DB0F2C}"/>
              </a:ext>
            </a:extLst>
          </p:cNvPr>
          <p:cNvGrpSpPr/>
          <p:nvPr/>
        </p:nvGrpSpPr>
        <p:grpSpPr>
          <a:xfrm>
            <a:off x="4389120" y="2613698"/>
            <a:ext cx="385673" cy="385673"/>
            <a:chOff x="4389120" y="2520047"/>
            <a:chExt cx="385673" cy="385673"/>
          </a:xfrm>
          <a:solidFill>
            <a:schemeClr val="bg1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DACEC66-2CBC-8870-D49A-1FDD8B941AD7}"/>
                </a:ext>
              </a:extLst>
            </p:cNvPr>
            <p:cNvSpPr/>
            <p:nvPr/>
          </p:nvSpPr>
          <p:spPr>
            <a:xfrm>
              <a:off x="4389120" y="2520047"/>
              <a:ext cx="385673" cy="385673"/>
            </a:xfrm>
            <a:custGeom>
              <a:avLst/>
              <a:gdLst>
                <a:gd name="connsiteX0" fmla="*/ 192837 w 385673"/>
                <a:gd name="connsiteY0" fmla="*/ 355226 h 385673"/>
                <a:gd name="connsiteX1" fmla="*/ 30448 w 385673"/>
                <a:gd name="connsiteY1" fmla="*/ 192837 h 385673"/>
                <a:gd name="connsiteX2" fmla="*/ 192837 w 385673"/>
                <a:gd name="connsiteY2" fmla="*/ 30448 h 385673"/>
                <a:gd name="connsiteX3" fmla="*/ 355226 w 385673"/>
                <a:gd name="connsiteY3" fmla="*/ 192837 h 385673"/>
                <a:gd name="connsiteX4" fmla="*/ 192837 w 385673"/>
                <a:gd name="connsiteY4" fmla="*/ 355226 h 385673"/>
                <a:gd name="connsiteX5" fmla="*/ 192837 w 385673"/>
                <a:gd name="connsiteY5" fmla="*/ 0 h 385673"/>
                <a:gd name="connsiteX6" fmla="*/ 0 w 385673"/>
                <a:gd name="connsiteY6" fmla="*/ 192837 h 385673"/>
                <a:gd name="connsiteX7" fmla="*/ 192837 w 385673"/>
                <a:gd name="connsiteY7" fmla="*/ 385674 h 385673"/>
                <a:gd name="connsiteX8" fmla="*/ 385674 w 385673"/>
                <a:gd name="connsiteY8" fmla="*/ 192837 h 385673"/>
                <a:gd name="connsiteX9" fmla="*/ 192837 w 385673"/>
                <a:gd name="connsiteY9" fmla="*/ 0 h 38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673" h="385673">
                  <a:moveTo>
                    <a:pt x="192837" y="355226"/>
                  </a:moveTo>
                  <a:cubicBezTo>
                    <a:pt x="103523" y="355226"/>
                    <a:pt x="30448" y="282151"/>
                    <a:pt x="30448" y="192837"/>
                  </a:cubicBezTo>
                  <a:cubicBezTo>
                    <a:pt x="30448" y="103523"/>
                    <a:pt x="103523" y="30448"/>
                    <a:pt x="192837" y="30448"/>
                  </a:cubicBezTo>
                  <a:cubicBezTo>
                    <a:pt x="282151" y="30448"/>
                    <a:pt x="355226" y="103523"/>
                    <a:pt x="355226" y="192837"/>
                  </a:cubicBezTo>
                  <a:cubicBezTo>
                    <a:pt x="355226" y="282151"/>
                    <a:pt x="282151" y="355226"/>
                    <a:pt x="192837" y="355226"/>
                  </a:cubicBezTo>
                  <a:close/>
                  <a:moveTo>
                    <a:pt x="192837" y="0"/>
                  </a:moveTo>
                  <a:cubicBezTo>
                    <a:pt x="86269" y="0"/>
                    <a:pt x="0" y="86269"/>
                    <a:pt x="0" y="192837"/>
                  </a:cubicBezTo>
                  <a:cubicBezTo>
                    <a:pt x="0" y="299405"/>
                    <a:pt x="86269" y="385674"/>
                    <a:pt x="192837" y="385674"/>
                  </a:cubicBezTo>
                  <a:cubicBezTo>
                    <a:pt x="299405" y="385674"/>
                    <a:pt x="385674" y="299405"/>
                    <a:pt x="385674" y="192837"/>
                  </a:cubicBezTo>
                  <a:cubicBezTo>
                    <a:pt x="385674" y="86269"/>
                    <a:pt x="299405" y="0"/>
                    <a:pt x="192837" y="0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1776B85-9583-64E7-3B04-42C9E7688FDE}"/>
                </a:ext>
              </a:extLst>
            </p:cNvPr>
            <p:cNvSpPr/>
            <p:nvPr/>
          </p:nvSpPr>
          <p:spPr>
            <a:xfrm>
              <a:off x="4571808" y="2611391"/>
              <a:ext cx="88806" cy="180150"/>
            </a:xfrm>
            <a:custGeom>
              <a:avLst/>
              <a:gdLst>
                <a:gd name="connsiteX0" fmla="*/ 20299 w 88806"/>
                <a:gd name="connsiteY0" fmla="*/ 0 h 180150"/>
                <a:gd name="connsiteX1" fmla="*/ 0 w 88806"/>
                <a:gd name="connsiteY1" fmla="*/ 0 h 180150"/>
                <a:gd name="connsiteX2" fmla="*/ 0 w 88806"/>
                <a:gd name="connsiteY2" fmla="*/ 101493 h 180150"/>
                <a:gd name="connsiteX3" fmla="*/ 3045 w 88806"/>
                <a:gd name="connsiteY3" fmla="*/ 108598 h 180150"/>
                <a:gd name="connsiteX4" fmla="*/ 74597 w 88806"/>
                <a:gd name="connsiteY4" fmla="*/ 180150 h 180150"/>
                <a:gd name="connsiteX5" fmla="*/ 88806 w 88806"/>
                <a:gd name="connsiteY5" fmla="*/ 165941 h 180150"/>
                <a:gd name="connsiteX6" fmla="*/ 20299 w 88806"/>
                <a:gd name="connsiteY6" fmla="*/ 97433 h 180150"/>
                <a:gd name="connsiteX7" fmla="*/ 20299 w 88806"/>
                <a:gd name="connsiteY7" fmla="*/ 0 h 18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06" h="180150">
                  <a:moveTo>
                    <a:pt x="20299" y="0"/>
                  </a:moveTo>
                  <a:lnTo>
                    <a:pt x="0" y="0"/>
                  </a:lnTo>
                  <a:lnTo>
                    <a:pt x="0" y="101493"/>
                  </a:lnTo>
                  <a:cubicBezTo>
                    <a:pt x="0" y="104538"/>
                    <a:pt x="1015" y="107075"/>
                    <a:pt x="3045" y="108598"/>
                  </a:cubicBezTo>
                  <a:lnTo>
                    <a:pt x="74597" y="180150"/>
                  </a:lnTo>
                  <a:lnTo>
                    <a:pt x="88806" y="165941"/>
                  </a:lnTo>
                  <a:lnTo>
                    <a:pt x="20299" y="97433"/>
                  </a:lnTo>
                  <a:lnTo>
                    <a:pt x="20299" y="0"/>
                  </a:ln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4C71943-BEC5-0374-8F00-3F4C579237D7}"/>
                </a:ext>
              </a:extLst>
            </p:cNvPr>
            <p:cNvSpPr/>
            <p:nvPr/>
          </p:nvSpPr>
          <p:spPr>
            <a:xfrm>
              <a:off x="4571808" y="2570794"/>
              <a:ext cx="20298" cy="20298"/>
            </a:xfrm>
            <a:custGeom>
              <a:avLst/>
              <a:gdLst>
                <a:gd name="connsiteX0" fmla="*/ 20299 w 20298"/>
                <a:gd name="connsiteY0" fmla="*/ 10149 h 20298"/>
                <a:gd name="connsiteX1" fmla="*/ 10149 w 20298"/>
                <a:gd name="connsiteY1" fmla="*/ 20299 h 20298"/>
                <a:gd name="connsiteX2" fmla="*/ 0 w 20298"/>
                <a:gd name="connsiteY2" fmla="*/ 10149 h 20298"/>
                <a:gd name="connsiteX3" fmla="*/ 10149 w 20298"/>
                <a:gd name="connsiteY3" fmla="*/ 0 h 20298"/>
                <a:gd name="connsiteX4" fmla="*/ 20299 w 20298"/>
                <a:gd name="connsiteY4" fmla="*/ 10149 h 2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8" h="20298">
                  <a:moveTo>
                    <a:pt x="20299" y="10149"/>
                  </a:moveTo>
                  <a:cubicBezTo>
                    <a:pt x="20299" y="15755"/>
                    <a:pt x="15755" y="20299"/>
                    <a:pt x="10149" y="20299"/>
                  </a:cubicBezTo>
                  <a:cubicBezTo>
                    <a:pt x="4544" y="20299"/>
                    <a:pt x="0" y="15755"/>
                    <a:pt x="0" y="10149"/>
                  </a:cubicBezTo>
                  <a:cubicBezTo>
                    <a:pt x="0" y="4544"/>
                    <a:pt x="4544" y="0"/>
                    <a:pt x="10149" y="0"/>
                  </a:cubicBezTo>
                  <a:cubicBezTo>
                    <a:pt x="15755" y="0"/>
                    <a:pt x="20299" y="4544"/>
                    <a:pt x="20299" y="10149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2286690-1ADE-D169-4C47-35AA860AFBE6}"/>
                </a:ext>
              </a:extLst>
            </p:cNvPr>
            <p:cNvSpPr/>
            <p:nvPr/>
          </p:nvSpPr>
          <p:spPr>
            <a:xfrm>
              <a:off x="4571808" y="2834676"/>
              <a:ext cx="20298" cy="20298"/>
            </a:xfrm>
            <a:custGeom>
              <a:avLst/>
              <a:gdLst>
                <a:gd name="connsiteX0" fmla="*/ 20299 w 20298"/>
                <a:gd name="connsiteY0" fmla="*/ 10149 h 20298"/>
                <a:gd name="connsiteX1" fmla="*/ 10149 w 20298"/>
                <a:gd name="connsiteY1" fmla="*/ 20299 h 20298"/>
                <a:gd name="connsiteX2" fmla="*/ 0 w 20298"/>
                <a:gd name="connsiteY2" fmla="*/ 10149 h 20298"/>
                <a:gd name="connsiteX3" fmla="*/ 10149 w 20298"/>
                <a:gd name="connsiteY3" fmla="*/ 0 h 20298"/>
                <a:gd name="connsiteX4" fmla="*/ 20299 w 20298"/>
                <a:gd name="connsiteY4" fmla="*/ 10149 h 2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8" h="20298">
                  <a:moveTo>
                    <a:pt x="20299" y="10149"/>
                  </a:moveTo>
                  <a:cubicBezTo>
                    <a:pt x="20299" y="15755"/>
                    <a:pt x="15755" y="20299"/>
                    <a:pt x="10149" y="20299"/>
                  </a:cubicBezTo>
                  <a:cubicBezTo>
                    <a:pt x="4544" y="20299"/>
                    <a:pt x="0" y="15755"/>
                    <a:pt x="0" y="10149"/>
                  </a:cubicBezTo>
                  <a:cubicBezTo>
                    <a:pt x="0" y="4544"/>
                    <a:pt x="4544" y="0"/>
                    <a:pt x="10149" y="0"/>
                  </a:cubicBezTo>
                  <a:cubicBezTo>
                    <a:pt x="15755" y="0"/>
                    <a:pt x="20299" y="4544"/>
                    <a:pt x="20299" y="10149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7BA70C7-EDC1-90CA-4AD5-9AF4CD2A15FA}"/>
                </a:ext>
              </a:extLst>
            </p:cNvPr>
            <p:cNvSpPr/>
            <p:nvPr/>
          </p:nvSpPr>
          <p:spPr>
            <a:xfrm>
              <a:off x="4439867" y="2702735"/>
              <a:ext cx="20298" cy="20298"/>
            </a:xfrm>
            <a:custGeom>
              <a:avLst/>
              <a:gdLst>
                <a:gd name="connsiteX0" fmla="*/ 20299 w 20298"/>
                <a:gd name="connsiteY0" fmla="*/ 10149 h 20298"/>
                <a:gd name="connsiteX1" fmla="*/ 10149 w 20298"/>
                <a:gd name="connsiteY1" fmla="*/ 20299 h 20298"/>
                <a:gd name="connsiteX2" fmla="*/ 0 w 20298"/>
                <a:gd name="connsiteY2" fmla="*/ 10149 h 20298"/>
                <a:gd name="connsiteX3" fmla="*/ 10149 w 20298"/>
                <a:gd name="connsiteY3" fmla="*/ 0 h 20298"/>
                <a:gd name="connsiteX4" fmla="*/ 20299 w 20298"/>
                <a:gd name="connsiteY4" fmla="*/ 10149 h 2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8" h="20298">
                  <a:moveTo>
                    <a:pt x="20299" y="10149"/>
                  </a:moveTo>
                  <a:cubicBezTo>
                    <a:pt x="20299" y="15755"/>
                    <a:pt x="15755" y="20299"/>
                    <a:pt x="10149" y="20299"/>
                  </a:cubicBezTo>
                  <a:cubicBezTo>
                    <a:pt x="4544" y="20299"/>
                    <a:pt x="0" y="15755"/>
                    <a:pt x="0" y="10149"/>
                  </a:cubicBezTo>
                  <a:cubicBezTo>
                    <a:pt x="0" y="4544"/>
                    <a:pt x="4544" y="0"/>
                    <a:pt x="10149" y="0"/>
                  </a:cubicBezTo>
                  <a:cubicBezTo>
                    <a:pt x="15755" y="0"/>
                    <a:pt x="20299" y="4544"/>
                    <a:pt x="20299" y="10149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4DBB0C7-9027-0833-03BC-64EF07E88EC1}"/>
                </a:ext>
              </a:extLst>
            </p:cNvPr>
            <p:cNvSpPr/>
            <p:nvPr/>
          </p:nvSpPr>
          <p:spPr>
            <a:xfrm>
              <a:off x="4703749" y="2702735"/>
              <a:ext cx="20298" cy="20298"/>
            </a:xfrm>
            <a:custGeom>
              <a:avLst/>
              <a:gdLst>
                <a:gd name="connsiteX0" fmla="*/ 20299 w 20298"/>
                <a:gd name="connsiteY0" fmla="*/ 10149 h 20298"/>
                <a:gd name="connsiteX1" fmla="*/ 10149 w 20298"/>
                <a:gd name="connsiteY1" fmla="*/ 20299 h 20298"/>
                <a:gd name="connsiteX2" fmla="*/ 0 w 20298"/>
                <a:gd name="connsiteY2" fmla="*/ 10149 h 20298"/>
                <a:gd name="connsiteX3" fmla="*/ 10149 w 20298"/>
                <a:gd name="connsiteY3" fmla="*/ 0 h 20298"/>
                <a:gd name="connsiteX4" fmla="*/ 20299 w 20298"/>
                <a:gd name="connsiteY4" fmla="*/ 10149 h 20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98" h="20298">
                  <a:moveTo>
                    <a:pt x="20299" y="10149"/>
                  </a:moveTo>
                  <a:cubicBezTo>
                    <a:pt x="20299" y="15755"/>
                    <a:pt x="15755" y="20299"/>
                    <a:pt x="10149" y="20299"/>
                  </a:cubicBezTo>
                  <a:cubicBezTo>
                    <a:pt x="4544" y="20299"/>
                    <a:pt x="0" y="15755"/>
                    <a:pt x="0" y="10149"/>
                  </a:cubicBezTo>
                  <a:cubicBezTo>
                    <a:pt x="0" y="4544"/>
                    <a:pt x="4544" y="0"/>
                    <a:pt x="10149" y="0"/>
                  </a:cubicBezTo>
                  <a:cubicBezTo>
                    <a:pt x="15755" y="0"/>
                    <a:pt x="20299" y="4544"/>
                    <a:pt x="20299" y="10149"/>
                  </a:cubicBezTo>
                  <a:close/>
                </a:path>
              </a:pathLst>
            </a:custGeom>
            <a:grpFill/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E101CE65-AFA9-5A01-FC19-A7C3DB4B99BC}"/>
              </a:ext>
            </a:extLst>
          </p:cNvPr>
          <p:cNvGrpSpPr/>
          <p:nvPr/>
        </p:nvGrpSpPr>
        <p:grpSpPr>
          <a:xfrm>
            <a:off x="5622119" y="2623007"/>
            <a:ext cx="238531" cy="305320"/>
            <a:chOff x="5557605" y="3075847"/>
            <a:chExt cx="595312" cy="762000"/>
          </a:xfrm>
          <a:solidFill>
            <a:schemeClr val="bg1"/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721C8E-4804-0735-F1CD-0B82EB70810D}"/>
                </a:ext>
              </a:extLst>
            </p:cNvPr>
            <p:cNvSpPr/>
            <p:nvPr/>
          </p:nvSpPr>
          <p:spPr>
            <a:xfrm>
              <a:off x="5557605" y="3361597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640646E-7FDC-D274-AADA-8B0269387F5E}"/>
                </a:ext>
              </a:extLst>
            </p:cNvPr>
            <p:cNvSpPr/>
            <p:nvPr/>
          </p:nvSpPr>
          <p:spPr>
            <a:xfrm>
              <a:off x="5749057" y="3075847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ECF5F8A-43DE-D011-1520-6FD50BBBD98B}"/>
                </a:ext>
              </a:extLst>
            </p:cNvPr>
            <p:cNvSpPr/>
            <p:nvPr/>
          </p:nvSpPr>
          <p:spPr>
            <a:xfrm>
              <a:off x="5852880" y="3131092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F4467CE-3C71-8FB5-2C69-B9D020F33709}"/>
                </a:ext>
              </a:extLst>
            </p:cNvPr>
            <p:cNvSpPr/>
            <p:nvPr/>
          </p:nvSpPr>
          <p:spPr>
            <a:xfrm>
              <a:off x="5653808" y="3130139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48FCD5B-86E9-0C27-ECB3-DEE51BE880F0}"/>
              </a:ext>
            </a:extLst>
          </p:cNvPr>
          <p:cNvGrpSpPr/>
          <p:nvPr/>
        </p:nvGrpSpPr>
        <p:grpSpPr>
          <a:xfrm>
            <a:off x="4993033" y="3510307"/>
            <a:ext cx="1981572" cy="611907"/>
            <a:chOff x="541988" y="2078846"/>
            <a:chExt cx="2642096" cy="815876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132E7B35-B10D-D046-D6FD-A68F4CE9C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74" name="文本框 78">
              <a:extLst>
                <a:ext uri="{FF2B5EF4-FFF2-40B4-BE49-F238E27FC236}">
                  <a16:creationId xmlns:a16="http://schemas.microsoft.com/office/drawing/2014/main" id="{772CC267-2A1B-57C2-CCDD-482CE5ADE2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89DB5EE-FFBA-FAC5-07DB-6A671F0A9CF0}"/>
              </a:ext>
            </a:extLst>
          </p:cNvPr>
          <p:cNvGrpSpPr/>
          <p:nvPr/>
        </p:nvGrpSpPr>
        <p:grpSpPr>
          <a:xfrm>
            <a:off x="2085096" y="1382378"/>
            <a:ext cx="1981572" cy="611907"/>
            <a:chOff x="-173433" y="2078846"/>
            <a:chExt cx="2642096" cy="815876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675C8E4-A734-0A48-5D85-2ECD2920D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77" name="文本框 78">
              <a:extLst>
                <a:ext uri="{FF2B5EF4-FFF2-40B4-BE49-F238E27FC236}">
                  <a16:creationId xmlns:a16="http://schemas.microsoft.com/office/drawing/2014/main" id="{414BCD30-C658-867F-E962-FA35C0C1542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442ABF7-0618-DC95-DC5E-770FB9B2195F}"/>
              </a:ext>
            </a:extLst>
          </p:cNvPr>
          <p:cNvGrpSpPr/>
          <p:nvPr/>
        </p:nvGrpSpPr>
        <p:grpSpPr>
          <a:xfrm>
            <a:off x="556692" y="2316420"/>
            <a:ext cx="1981572" cy="611907"/>
            <a:chOff x="-173433" y="2078846"/>
            <a:chExt cx="2642096" cy="815876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AF201AA5-2060-5D0A-B97E-F256979C8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0" name="文本框 78">
              <a:extLst>
                <a:ext uri="{FF2B5EF4-FFF2-40B4-BE49-F238E27FC236}">
                  <a16:creationId xmlns:a16="http://schemas.microsoft.com/office/drawing/2014/main" id="{45883FE5-E9FE-0697-913E-8AE10A986C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D5A4AA0-D948-76AD-BC4A-90D79DF04359}"/>
              </a:ext>
            </a:extLst>
          </p:cNvPr>
          <p:cNvGrpSpPr/>
          <p:nvPr/>
        </p:nvGrpSpPr>
        <p:grpSpPr>
          <a:xfrm>
            <a:off x="6527490" y="2489163"/>
            <a:ext cx="1981572" cy="611907"/>
            <a:chOff x="541988" y="2078846"/>
            <a:chExt cx="2642096" cy="815876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29DDB4CD-732B-1EAA-E680-95865D3B0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3" name="文本框 78">
              <a:extLst>
                <a:ext uri="{FF2B5EF4-FFF2-40B4-BE49-F238E27FC236}">
                  <a16:creationId xmlns:a16="http://schemas.microsoft.com/office/drawing/2014/main" id="{BE2F53D3-7C68-6707-D1B2-6CE8ECF904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145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Freeform: Shape 3">
            <a:extLst>
              <a:ext uri="{FF2B5EF4-FFF2-40B4-BE49-F238E27FC236}">
                <a16:creationId xmlns:a16="http://schemas.microsoft.com/office/drawing/2014/main" id="{01ABDBAB-44D3-6231-FBE2-7BA65BE15E7B}"/>
              </a:ext>
            </a:extLst>
          </p:cNvPr>
          <p:cNvSpPr>
            <a:spLocks/>
          </p:cNvSpPr>
          <p:nvPr/>
        </p:nvSpPr>
        <p:spPr bwMode="auto">
          <a:xfrm>
            <a:off x="3074988" y="1278781"/>
            <a:ext cx="1790700" cy="1512888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4">
            <a:extLst>
              <a:ext uri="{FF2B5EF4-FFF2-40B4-BE49-F238E27FC236}">
                <a16:creationId xmlns:a16="http://schemas.microsoft.com/office/drawing/2014/main" id="{13388F00-396C-5437-607B-0DDA8E809A12}"/>
              </a:ext>
            </a:extLst>
          </p:cNvPr>
          <p:cNvSpPr>
            <a:spLocks/>
          </p:cNvSpPr>
          <p:nvPr/>
        </p:nvSpPr>
        <p:spPr bwMode="auto">
          <a:xfrm>
            <a:off x="4572000" y="1275606"/>
            <a:ext cx="1504950" cy="1798638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5">
            <a:extLst>
              <a:ext uri="{FF2B5EF4-FFF2-40B4-BE49-F238E27FC236}">
                <a16:creationId xmlns:a16="http://schemas.microsoft.com/office/drawing/2014/main" id="{73D953C7-D4B7-25C0-A263-7BC12A2623E2}"/>
              </a:ext>
            </a:extLst>
          </p:cNvPr>
          <p:cNvSpPr>
            <a:spLocks/>
          </p:cNvSpPr>
          <p:nvPr/>
        </p:nvSpPr>
        <p:spPr bwMode="auto">
          <a:xfrm>
            <a:off x="4270376" y="2791669"/>
            <a:ext cx="1811337" cy="1497013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7E9323C8-3ECA-229A-375D-7F32C0F60375}"/>
              </a:ext>
            </a:extLst>
          </p:cNvPr>
          <p:cNvSpPr>
            <a:spLocks/>
          </p:cNvSpPr>
          <p:nvPr/>
        </p:nvSpPr>
        <p:spPr bwMode="auto">
          <a:xfrm>
            <a:off x="3074989" y="2485281"/>
            <a:ext cx="1497013" cy="1798638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blipFill dpi="0" rotWithShape="1">
            <a:blip r:embed="rId3"/>
            <a:srcRect/>
            <a:tile tx="0" ty="-25400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6AB5D417-BD93-8313-4894-58909EC489BF}"/>
              </a:ext>
            </a:extLst>
          </p:cNvPr>
          <p:cNvSpPr/>
          <p:nvPr/>
        </p:nvSpPr>
        <p:spPr>
          <a:xfrm>
            <a:off x="5800667" y="1420177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78BE25AC-0D5F-8874-4400-1A86A5145565}"/>
              </a:ext>
            </a:extLst>
          </p:cNvPr>
          <p:cNvSpPr/>
          <p:nvPr/>
        </p:nvSpPr>
        <p:spPr>
          <a:xfrm>
            <a:off x="5800667" y="3983642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id="{D268643E-34B6-900E-BF36-2ADEEC1DB0C4}"/>
              </a:ext>
            </a:extLst>
          </p:cNvPr>
          <p:cNvSpPr/>
          <p:nvPr/>
        </p:nvSpPr>
        <p:spPr>
          <a:xfrm>
            <a:off x="3204839" y="3983642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10">
            <a:extLst>
              <a:ext uri="{FF2B5EF4-FFF2-40B4-BE49-F238E27FC236}">
                <a16:creationId xmlns:a16="http://schemas.microsoft.com/office/drawing/2014/main" id="{DCBA0038-55EC-9E64-EF17-E725DD4EC98D}"/>
              </a:ext>
            </a:extLst>
          </p:cNvPr>
          <p:cNvSpPr/>
          <p:nvPr/>
        </p:nvSpPr>
        <p:spPr>
          <a:xfrm>
            <a:off x="3204839" y="1420177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Freeform: Shape 11">
            <a:extLst>
              <a:ext uri="{FF2B5EF4-FFF2-40B4-BE49-F238E27FC236}">
                <a16:creationId xmlns:a16="http://schemas.microsoft.com/office/drawing/2014/main" id="{FA98AAEC-29E9-ECED-320E-CFBE4B9D1692}"/>
              </a:ext>
            </a:extLst>
          </p:cNvPr>
          <p:cNvSpPr>
            <a:spLocks/>
          </p:cNvSpPr>
          <p:nvPr/>
        </p:nvSpPr>
        <p:spPr bwMode="auto">
          <a:xfrm>
            <a:off x="3744890" y="2028085"/>
            <a:ext cx="387845" cy="33243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: Shape 12">
            <a:extLst>
              <a:ext uri="{FF2B5EF4-FFF2-40B4-BE49-F238E27FC236}">
                <a16:creationId xmlns:a16="http://schemas.microsoft.com/office/drawing/2014/main" id="{F21F2924-F3B8-1E7C-7611-6AABCC136589}"/>
              </a:ext>
            </a:extLst>
          </p:cNvPr>
          <p:cNvSpPr>
            <a:spLocks/>
          </p:cNvSpPr>
          <p:nvPr/>
        </p:nvSpPr>
        <p:spPr bwMode="auto">
          <a:xfrm>
            <a:off x="4981600" y="1984401"/>
            <a:ext cx="393965" cy="425831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: Shape 13">
            <a:extLst>
              <a:ext uri="{FF2B5EF4-FFF2-40B4-BE49-F238E27FC236}">
                <a16:creationId xmlns:a16="http://schemas.microsoft.com/office/drawing/2014/main" id="{692B1907-016D-1F6E-3771-B0BA12C64A17}"/>
              </a:ext>
            </a:extLst>
          </p:cNvPr>
          <p:cNvSpPr>
            <a:spLocks/>
          </p:cNvSpPr>
          <p:nvPr/>
        </p:nvSpPr>
        <p:spPr bwMode="auto">
          <a:xfrm>
            <a:off x="4961052" y="3251755"/>
            <a:ext cx="377153" cy="295052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: Shape 14">
            <a:extLst>
              <a:ext uri="{FF2B5EF4-FFF2-40B4-BE49-F238E27FC236}">
                <a16:creationId xmlns:a16="http://schemas.microsoft.com/office/drawing/2014/main" id="{10C9FC1B-C774-30F4-9CA5-704913C638C9}"/>
              </a:ext>
            </a:extLst>
          </p:cNvPr>
          <p:cNvSpPr>
            <a:spLocks/>
          </p:cNvSpPr>
          <p:nvPr/>
        </p:nvSpPr>
        <p:spPr bwMode="auto">
          <a:xfrm>
            <a:off x="3776302" y="3146815"/>
            <a:ext cx="398800" cy="40445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83ADE70-97E6-0053-5819-90438EFD970E}"/>
              </a:ext>
            </a:extLst>
          </p:cNvPr>
          <p:cNvGrpSpPr/>
          <p:nvPr/>
        </p:nvGrpSpPr>
        <p:grpSpPr>
          <a:xfrm>
            <a:off x="1093416" y="1415434"/>
            <a:ext cx="1981572" cy="611907"/>
            <a:chOff x="-173433" y="2078846"/>
            <a:chExt cx="2642096" cy="815876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37BDB06-EA8A-428E-630C-DFA6D4249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19" name="文本框 78">
              <a:extLst>
                <a:ext uri="{FF2B5EF4-FFF2-40B4-BE49-F238E27FC236}">
                  <a16:creationId xmlns:a16="http://schemas.microsoft.com/office/drawing/2014/main" id="{82AA32AB-A073-1654-A4B6-B542C8F675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ADAA0C-0D22-6C6C-AE7C-ABBAAD149EED}"/>
              </a:ext>
            </a:extLst>
          </p:cNvPr>
          <p:cNvGrpSpPr/>
          <p:nvPr/>
        </p:nvGrpSpPr>
        <p:grpSpPr>
          <a:xfrm>
            <a:off x="6076950" y="1416178"/>
            <a:ext cx="1981572" cy="611907"/>
            <a:chOff x="541988" y="2078846"/>
            <a:chExt cx="2642096" cy="81587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7A9FEEE-5662-23F4-8A3B-07EB401E1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2" name="文本框 78">
              <a:extLst>
                <a:ext uri="{FF2B5EF4-FFF2-40B4-BE49-F238E27FC236}">
                  <a16:creationId xmlns:a16="http://schemas.microsoft.com/office/drawing/2014/main" id="{D96008A0-257F-1727-3BD3-84858F7E1F0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F045FF0-99A9-032D-4956-580EDC9B2B8D}"/>
              </a:ext>
            </a:extLst>
          </p:cNvPr>
          <p:cNvGrpSpPr/>
          <p:nvPr/>
        </p:nvGrpSpPr>
        <p:grpSpPr>
          <a:xfrm>
            <a:off x="1093416" y="3599720"/>
            <a:ext cx="1981572" cy="611907"/>
            <a:chOff x="-173433" y="2078846"/>
            <a:chExt cx="2642096" cy="815876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0E7CFC5-5CC1-00E9-7AAE-304C2DE83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文本框 78">
              <a:extLst>
                <a:ext uri="{FF2B5EF4-FFF2-40B4-BE49-F238E27FC236}">
                  <a16:creationId xmlns:a16="http://schemas.microsoft.com/office/drawing/2014/main" id="{6B2957FB-35A0-16FC-85AB-4AE86156F36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B5DB80-F3A4-20F3-89FB-9A389F821465}"/>
              </a:ext>
            </a:extLst>
          </p:cNvPr>
          <p:cNvGrpSpPr/>
          <p:nvPr/>
        </p:nvGrpSpPr>
        <p:grpSpPr>
          <a:xfrm>
            <a:off x="6076950" y="3600464"/>
            <a:ext cx="1981572" cy="611907"/>
            <a:chOff x="541988" y="2078846"/>
            <a:chExt cx="2642096" cy="815876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28B6D04-3835-BB96-9D97-03071A34E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8" name="文本框 78">
              <a:extLst>
                <a:ext uri="{FF2B5EF4-FFF2-40B4-BE49-F238E27FC236}">
                  <a16:creationId xmlns:a16="http://schemas.microsoft.com/office/drawing/2014/main" id="{AFF2CF6B-5159-7F4D-5D2F-8580C3E884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1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F4B8CB2-E74E-A3F8-A866-E29FB5691553}"/>
              </a:ext>
            </a:extLst>
          </p:cNvPr>
          <p:cNvGrpSpPr/>
          <p:nvPr/>
        </p:nvGrpSpPr>
        <p:grpSpPr>
          <a:xfrm>
            <a:off x="3552185" y="1761660"/>
            <a:ext cx="1134126" cy="864096"/>
            <a:chOff x="3552185" y="1761660"/>
            <a:chExt cx="1134126" cy="864096"/>
          </a:xfrm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id="{C225EA32-CD7A-9707-F2D2-2D75AB95BD89}"/>
                </a:ext>
              </a:extLst>
            </p:cNvPr>
            <p:cNvSpPr/>
            <p:nvPr/>
          </p:nvSpPr>
          <p:spPr bwMode="auto">
            <a:xfrm flipH="1">
              <a:off x="3552185" y="1761660"/>
              <a:ext cx="1134126" cy="864096"/>
            </a:xfrm>
            <a:prstGeom prst="rtTriangle">
              <a:avLst/>
            </a:pr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27">
              <a:extLst>
                <a:ext uri="{FF2B5EF4-FFF2-40B4-BE49-F238E27FC236}">
                  <a16:creationId xmlns:a16="http://schemas.microsoft.com/office/drawing/2014/main" id="{86155370-850D-D2B4-15E1-9EEE31EAE68C}"/>
                </a:ext>
              </a:extLst>
            </p:cNvPr>
            <p:cNvSpPr txBox="1"/>
            <p:nvPr/>
          </p:nvSpPr>
          <p:spPr>
            <a:xfrm>
              <a:off x="3993904" y="2298002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E5C6E58-8B99-1563-DEEE-1A6BD655E32C}"/>
              </a:ext>
            </a:extLst>
          </p:cNvPr>
          <p:cNvGrpSpPr/>
          <p:nvPr/>
        </p:nvGrpSpPr>
        <p:grpSpPr>
          <a:xfrm>
            <a:off x="3815927" y="2625756"/>
            <a:ext cx="864096" cy="756084"/>
            <a:chOff x="3815927" y="2625756"/>
            <a:chExt cx="864096" cy="75608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90ED9E4-059A-415D-DD82-51EA13ECAC27}"/>
                </a:ext>
              </a:extLst>
            </p:cNvPr>
            <p:cNvSpPr/>
            <p:nvPr/>
          </p:nvSpPr>
          <p:spPr bwMode="auto">
            <a:xfrm>
              <a:off x="3815927" y="2625756"/>
              <a:ext cx="864096" cy="756084"/>
            </a:xfrm>
            <a:prstGeom prst="rect">
              <a:avLst/>
            </a:prstGeom>
            <a:blipFill dpi="0" rotWithShape="1">
              <a:blip r:embed="rId3"/>
              <a:srcRect/>
              <a:tile tx="0" ty="-254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33">
              <a:extLst>
                <a:ext uri="{FF2B5EF4-FFF2-40B4-BE49-F238E27FC236}">
                  <a16:creationId xmlns:a16="http://schemas.microsoft.com/office/drawing/2014/main" id="{9E39323E-BB7B-2890-071F-C2D441B17E24}"/>
                </a:ext>
              </a:extLst>
            </p:cNvPr>
            <p:cNvSpPr txBox="1"/>
            <p:nvPr/>
          </p:nvSpPr>
          <p:spPr>
            <a:xfrm>
              <a:off x="3993904" y="2832591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94F2A4B-D306-F366-C4BA-118911782247}"/>
              </a:ext>
            </a:extLst>
          </p:cNvPr>
          <p:cNvGrpSpPr/>
          <p:nvPr/>
        </p:nvGrpSpPr>
        <p:grpSpPr>
          <a:xfrm>
            <a:off x="4680662" y="1768169"/>
            <a:ext cx="1134126" cy="864096"/>
            <a:chOff x="4680662" y="1768169"/>
            <a:chExt cx="1134126" cy="86409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17F8268-781D-B774-2504-8F04D2DFF937}"/>
                </a:ext>
              </a:extLst>
            </p:cNvPr>
            <p:cNvSpPr/>
            <p:nvPr/>
          </p:nvSpPr>
          <p:spPr bwMode="auto">
            <a:xfrm>
              <a:off x="4680662" y="1768169"/>
              <a:ext cx="1134126" cy="864096"/>
            </a:xfrm>
            <a:custGeom>
              <a:avLst/>
              <a:gdLst>
                <a:gd name="connsiteX0" fmla="*/ 0 w 1512168"/>
                <a:gd name="connsiteY0" fmla="*/ 0 h 1152128"/>
                <a:gd name="connsiteX1" fmla="*/ 578978 w 1512168"/>
                <a:gd name="connsiteY1" fmla="*/ 441126 h 1152128"/>
                <a:gd name="connsiteX2" fmla="*/ 578978 w 1512168"/>
                <a:gd name="connsiteY2" fmla="*/ 216024 h 1152128"/>
                <a:gd name="connsiteX3" fmla="*/ 759850 w 1512168"/>
                <a:gd name="connsiteY3" fmla="*/ 216024 h 1152128"/>
                <a:gd name="connsiteX4" fmla="*/ 759850 w 1512168"/>
                <a:gd name="connsiteY4" fmla="*/ 578933 h 1152128"/>
                <a:gd name="connsiteX5" fmla="*/ 1512168 w 1512168"/>
                <a:gd name="connsiteY5" fmla="*/ 1152128 h 1152128"/>
                <a:gd name="connsiteX6" fmla="*/ 0 w 1512168"/>
                <a:gd name="connsiteY6" fmla="*/ 1152128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2168" h="1152128">
                  <a:moveTo>
                    <a:pt x="0" y="0"/>
                  </a:moveTo>
                  <a:lnTo>
                    <a:pt x="578978" y="441126"/>
                  </a:lnTo>
                  <a:lnTo>
                    <a:pt x="578978" y="216024"/>
                  </a:lnTo>
                  <a:lnTo>
                    <a:pt x="759850" y="216024"/>
                  </a:lnTo>
                  <a:lnTo>
                    <a:pt x="759850" y="578933"/>
                  </a:lnTo>
                  <a:lnTo>
                    <a:pt x="1512168" y="1152128"/>
                  </a:lnTo>
                  <a:lnTo>
                    <a:pt x="0" y="1152128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30">
              <a:extLst>
                <a:ext uri="{FF2B5EF4-FFF2-40B4-BE49-F238E27FC236}">
                  <a16:creationId xmlns:a16="http://schemas.microsoft.com/office/drawing/2014/main" id="{90D2790A-C0E2-0490-248A-7C9B08AA89CC}"/>
                </a:ext>
              </a:extLst>
            </p:cNvPr>
            <p:cNvSpPr txBox="1"/>
            <p:nvPr/>
          </p:nvSpPr>
          <p:spPr>
            <a:xfrm>
              <a:off x="4686311" y="2300047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179942C-7C51-7E07-A54C-D7DB69D8445E}"/>
              </a:ext>
            </a:extLst>
          </p:cNvPr>
          <p:cNvGrpSpPr/>
          <p:nvPr/>
        </p:nvGrpSpPr>
        <p:grpSpPr>
          <a:xfrm>
            <a:off x="4680023" y="2625756"/>
            <a:ext cx="864096" cy="756084"/>
            <a:chOff x="4680023" y="2625756"/>
            <a:chExt cx="864096" cy="75608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95E9943-68BB-2D1D-9DD7-7CAF2FF5CD89}"/>
                </a:ext>
              </a:extLst>
            </p:cNvPr>
            <p:cNvSpPr/>
            <p:nvPr/>
          </p:nvSpPr>
          <p:spPr bwMode="auto">
            <a:xfrm>
              <a:off x="4680023" y="2625756"/>
              <a:ext cx="864096" cy="756084"/>
            </a:xfrm>
            <a:prstGeom prst="rect">
              <a:avLst/>
            </a:prstGeom>
            <a:blipFill dpi="0" rotWithShape="1">
              <a:blip r:embed="rId3"/>
              <a:srcRect/>
              <a:tile tx="0" ty="-254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36">
              <a:extLst>
                <a:ext uri="{FF2B5EF4-FFF2-40B4-BE49-F238E27FC236}">
                  <a16:creationId xmlns:a16="http://schemas.microsoft.com/office/drawing/2014/main" id="{13CDD28B-A1BB-45C3-31AF-34BDD2B0F878}"/>
                </a:ext>
              </a:extLst>
            </p:cNvPr>
            <p:cNvSpPr txBox="1"/>
            <p:nvPr/>
          </p:nvSpPr>
          <p:spPr>
            <a:xfrm>
              <a:off x="4686311" y="2836743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EA051B6-E204-0C95-C2B0-10D07418E897}"/>
              </a:ext>
            </a:extLst>
          </p:cNvPr>
          <p:cNvGrpSpPr/>
          <p:nvPr/>
        </p:nvGrpSpPr>
        <p:grpSpPr>
          <a:xfrm>
            <a:off x="2897115" y="1623144"/>
            <a:ext cx="297363" cy="297363"/>
            <a:chOff x="1078239" y="3542244"/>
            <a:chExt cx="504056" cy="50405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8EFE3355-0F48-7657-C507-406F09939ACD}"/>
                </a:ext>
              </a:extLst>
            </p:cNvPr>
            <p:cNvSpPr/>
            <p:nvPr/>
          </p:nvSpPr>
          <p:spPr bwMode="auto">
            <a:xfrm>
              <a:off x="1078239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1"/>
            </a:solidFill>
            <a:ln w="19050"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9A5FA2F-D1DA-7E36-5465-5F340699CE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3633589"/>
              <a:ext cx="336969" cy="321365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423729F-1638-FE18-C4CD-064AA19826BF}"/>
              </a:ext>
            </a:extLst>
          </p:cNvPr>
          <p:cNvGrpSpPr/>
          <p:nvPr/>
        </p:nvGrpSpPr>
        <p:grpSpPr>
          <a:xfrm>
            <a:off x="2897115" y="3083705"/>
            <a:ext cx="297363" cy="297363"/>
            <a:chOff x="1078239" y="4862394"/>
            <a:chExt cx="504056" cy="50405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E12B59C-BE31-AD34-AA87-6007E9DF4B86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3"/>
            </a:solidFill>
            <a:ln w="19050"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F60F0A8-8723-D6D6-FA28-8D26CD7BDF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81667" y="4945937"/>
              <a:ext cx="297201" cy="336969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EA307B3-A1D4-0634-84B4-2536223B821B}"/>
              </a:ext>
            </a:extLst>
          </p:cNvPr>
          <p:cNvGrpSpPr/>
          <p:nvPr/>
        </p:nvGrpSpPr>
        <p:grpSpPr>
          <a:xfrm>
            <a:off x="6259533" y="1621480"/>
            <a:ext cx="297363" cy="297363"/>
            <a:chOff x="4269913" y="3542244"/>
            <a:chExt cx="504056" cy="50405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13452467-34C0-A947-F9D1-A5F61B747AB8}"/>
                </a:ext>
              </a:extLst>
            </p:cNvPr>
            <p:cNvSpPr/>
            <p:nvPr/>
          </p:nvSpPr>
          <p:spPr bwMode="auto">
            <a:xfrm>
              <a:off x="4269913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2"/>
            </a:solidFill>
            <a:ln w="19050"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84D1B29-DF4A-89B5-C391-E4EC363475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53457" y="3626022"/>
              <a:ext cx="336969" cy="336499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81B1BD1-F21A-1270-DA6C-798C5D7EEDAF}"/>
              </a:ext>
            </a:extLst>
          </p:cNvPr>
          <p:cNvGrpSpPr/>
          <p:nvPr/>
        </p:nvGrpSpPr>
        <p:grpSpPr>
          <a:xfrm>
            <a:off x="6259533" y="3083705"/>
            <a:ext cx="297363" cy="297363"/>
            <a:chOff x="1078239" y="4862394"/>
            <a:chExt cx="504056" cy="50405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A5CF5F0-201F-F11F-E9D5-8519A7DE2FA5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4"/>
            </a:solidFill>
            <a:ln w="19050"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1F7D013-5DC3-4974-BABF-471CD96269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4962041"/>
              <a:ext cx="336969" cy="30476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5079198-93DC-95F2-C9DC-E84239587D03}"/>
              </a:ext>
            </a:extLst>
          </p:cNvPr>
          <p:cNvGrpSpPr/>
          <p:nvPr/>
        </p:nvGrpSpPr>
        <p:grpSpPr>
          <a:xfrm>
            <a:off x="737074" y="1560664"/>
            <a:ext cx="1981572" cy="611907"/>
            <a:chOff x="-173433" y="2078846"/>
            <a:chExt cx="2642096" cy="81587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83B1735-94A7-45AE-65DF-CD38100026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2" name="文本框 78">
              <a:extLst>
                <a:ext uri="{FF2B5EF4-FFF2-40B4-BE49-F238E27FC236}">
                  <a16:creationId xmlns:a16="http://schemas.microsoft.com/office/drawing/2014/main" id="{F9AABDAA-1E93-3709-F97D-8BF923357A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833C81A-D997-AE8A-2066-2B74F42AE08E}"/>
              </a:ext>
            </a:extLst>
          </p:cNvPr>
          <p:cNvGrpSpPr/>
          <p:nvPr/>
        </p:nvGrpSpPr>
        <p:grpSpPr>
          <a:xfrm>
            <a:off x="6735365" y="1561408"/>
            <a:ext cx="1981572" cy="611907"/>
            <a:chOff x="541988" y="2078846"/>
            <a:chExt cx="2642096" cy="81587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BAB7751-B437-1027-AB49-C030F4C8B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5" name="文本框 78">
              <a:extLst>
                <a:ext uri="{FF2B5EF4-FFF2-40B4-BE49-F238E27FC236}">
                  <a16:creationId xmlns:a16="http://schemas.microsoft.com/office/drawing/2014/main" id="{75C59275-AFEC-4605-046D-965D17C6ADE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EA5CFAC-0233-E522-33C0-E5C688C7B8F8}"/>
              </a:ext>
            </a:extLst>
          </p:cNvPr>
          <p:cNvGrpSpPr/>
          <p:nvPr/>
        </p:nvGrpSpPr>
        <p:grpSpPr>
          <a:xfrm>
            <a:off x="737074" y="3052157"/>
            <a:ext cx="1981572" cy="611907"/>
            <a:chOff x="-173433" y="2078846"/>
            <a:chExt cx="2642096" cy="81587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6F7121B-27CE-F691-6843-8E16817F5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8" name="文本框 78">
              <a:extLst>
                <a:ext uri="{FF2B5EF4-FFF2-40B4-BE49-F238E27FC236}">
                  <a16:creationId xmlns:a16="http://schemas.microsoft.com/office/drawing/2014/main" id="{B6791D92-9246-525D-DB22-93DC1FA36F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-173433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1C181BF-02CF-796D-B74B-C0F905AF74C7}"/>
              </a:ext>
            </a:extLst>
          </p:cNvPr>
          <p:cNvGrpSpPr/>
          <p:nvPr/>
        </p:nvGrpSpPr>
        <p:grpSpPr>
          <a:xfrm>
            <a:off x="6735365" y="3052901"/>
            <a:ext cx="1981572" cy="611907"/>
            <a:chOff x="541988" y="2078846"/>
            <a:chExt cx="2642096" cy="81587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BA56475-55BD-0DC1-7E46-B1ADAA31F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337323"/>
              <a:ext cx="192667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1" name="文本框 78">
              <a:extLst>
                <a:ext uri="{FF2B5EF4-FFF2-40B4-BE49-F238E27FC236}">
                  <a16:creationId xmlns:a16="http://schemas.microsoft.com/office/drawing/2014/main" id="{2CD752A7-99D1-C541-F9AA-CBD2E5028E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544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54D511F-B2AC-B327-4311-0123D5E898E4}"/>
              </a:ext>
            </a:extLst>
          </p:cNvPr>
          <p:cNvSpPr/>
          <p:nvPr/>
        </p:nvSpPr>
        <p:spPr>
          <a:xfrm>
            <a:off x="179512" y="170665"/>
            <a:ext cx="8784976" cy="480217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2F7BC7-D8DF-3045-19F7-0FB16836C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65" b="-1691"/>
          <a:stretch/>
        </p:blipFill>
        <p:spPr>
          <a:xfrm rot="10800000">
            <a:off x="8110866" y="627533"/>
            <a:ext cx="1033134" cy="396568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3454753" y="995428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FCE87AE-A9E4-8DC9-B982-85510D15C80C}"/>
              </a:ext>
            </a:extLst>
          </p:cNvPr>
          <p:cNvSpPr/>
          <p:nvPr/>
        </p:nvSpPr>
        <p:spPr>
          <a:xfrm>
            <a:off x="3995936" y="1016746"/>
            <a:ext cx="1152128" cy="1152128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AC845E-3A71-1A53-054E-BC6E96823F7B}"/>
              </a:ext>
            </a:extLst>
          </p:cNvPr>
          <p:cNvSpPr txBox="1"/>
          <p:nvPr/>
        </p:nvSpPr>
        <p:spPr>
          <a:xfrm>
            <a:off x="3275855" y="2266294"/>
            <a:ext cx="2592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34343F-E6F3-ECCB-26E1-E952B6641959}"/>
              </a:ext>
            </a:extLst>
          </p:cNvPr>
          <p:cNvSpPr txBox="1"/>
          <p:nvPr/>
        </p:nvSpPr>
        <p:spPr>
          <a:xfrm>
            <a:off x="1992374" y="3078104"/>
            <a:ext cx="5171914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64D28B-E466-0526-A6AC-2ACF504151D5}"/>
              </a:ext>
            </a:extLst>
          </p:cNvPr>
          <p:cNvSpPr txBox="1"/>
          <p:nvPr/>
        </p:nvSpPr>
        <p:spPr>
          <a:xfrm>
            <a:off x="3851920" y="1061033"/>
            <a:ext cx="14401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4CED89-A96B-CA73-4CD3-74AEC22145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3" t="-3629" b="-1691"/>
          <a:stretch/>
        </p:blipFill>
        <p:spPr>
          <a:xfrm rot="10800000">
            <a:off x="0" y="339502"/>
            <a:ext cx="1360104" cy="480399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032D5A4-A9D6-1B83-506C-1AA50D905F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grayscl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987196" y="2857771"/>
            <a:ext cx="5645543" cy="7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84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9CAF5347-BACF-4374-3565-C7ACEC8AAABB}"/>
              </a:ext>
            </a:extLst>
          </p:cNvPr>
          <p:cNvSpPr/>
          <p:nvPr/>
        </p:nvSpPr>
        <p:spPr>
          <a:xfrm>
            <a:off x="356750" y="170665"/>
            <a:ext cx="728741" cy="728741"/>
          </a:xfrm>
          <a:prstGeom prst="ellipse">
            <a:avLst/>
          </a:prstGeom>
          <a:solidFill>
            <a:srgbClr val="42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D6571-A8B5-D5DC-1BAF-35F60D2BD66C}"/>
              </a:ext>
            </a:extLst>
          </p:cNvPr>
          <p:cNvSpPr txBox="1"/>
          <p:nvPr/>
        </p:nvSpPr>
        <p:spPr>
          <a:xfrm>
            <a:off x="1085491" y="246298"/>
            <a:ext cx="259229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江西拙楷3.0" pitchFamily="2" charset="-122"/>
                <a:ea typeface="江西拙楷3.0" pitchFamily="2" charset="-122"/>
              </a:rPr>
              <a:t> 标题文本预设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D6633D-3C1B-6352-7BD8-43C9AEE37B38}"/>
              </a:ext>
            </a:extLst>
          </p:cNvPr>
          <p:cNvSpPr txBox="1"/>
          <p:nvPr/>
        </p:nvSpPr>
        <p:spPr>
          <a:xfrm>
            <a:off x="223056" y="195498"/>
            <a:ext cx="10081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江西拙楷3.0" pitchFamily="2" charset="-122"/>
                <a:ea typeface="江西拙楷3.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西拙楷3.0" pitchFamily="2" charset="-122"/>
              <a:ea typeface="江西拙楷3.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CF22926-39E1-F20F-53AB-75CDF9CDABE7}"/>
              </a:ext>
            </a:extLst>
          </p:cNvPr>
          <p:cNvSpPr>
            <a:spLocks/>
          </p:cNvSpPr>
          <p:nvPr/>
        </p:nvSpPr>
        <p:spPr bwMode="auto">
          <a:xfrm>
            <a:off x="2226353" y="2504765"/>
            <a:ext cx="335936" cy="415165"/>
          </a:xfrm>
          <a:custGeom>
            <a:avLst/>
            <a:gdLst>
              <a:gd name="T0" fmla="*/ 13 w 51"/>
              <a:gd name="T1" fmla="*/ 13 h 63"/>
              <a:gd name="T2" fmla="*/ 26 w 51"/>
              <a:gd name="T3" fmla="*/ 25 h 63"/>
              <a:gd name="T4" fmla="*/ 38 w 51"/>
              <a:gd name="T5" fmla="*/ 13 h 63"/>
              <a:gd name="T6" fmla="*/ 26 w 51"/>
              <a:gd name="T7" fmla="*/ 0 h 63"/>
              <a:gd name="T8" fmla="*/ 13 w 51"/>
              <a:gd name="T9" fmla="*/ 13 h 63"/>
              <a:gd name="T10" fmla="*/ 42 w 51"/>
              <a:gd name="T11" fmla="*/ 29 h 63"/>
              <a:gd name="T12" fmla="*/ 42 w 51"/>
              <a:gd name="T13" fmla="*/ 29 h 63"/>
              <a:gd name="T14" fmla="*/ 40 w 51"/>
              <a:gd name="T15" fmla="*/ 29 h 63"/>
              <a:gd name="T16" fmla="*/ 27 w 51"/>
              <a:gd name="T17" fmla="*/ 56 h 63"/>
              <a:gd name="T18" fmla="*/ 32 w 51"/>
              <a:gd name="T19" fmla="*/ 31 h 63"/>
              <a:gd name="T20" fmla="*/ 26 w 51"/>
              <a:gd name="T21" fmla="*/ 25 h 63"/>
              <a:gd name="T22" fmla="*/ 19 w 51"/>
              <a:gd name="T23" fmla="*/ 31 h 63"/>
              <a:gd name="T24" fmla="*/ 24 w 51"/>
              <a:gd name="T25" fmla="*/ 56 h 63"/>
              <a:gd name="T26" fmla="*/ 11 w 51"/>
              <a:gd name="T27" fmla="*/ 29 h 63"/>
              <a:gd name="T28" fmla="*/ 9 w 51"/>
              <a:gd name="T29" fmla="*/ 29 h 63"/>
              <a:gd name="T30" fmla="*/ 9 w 51"/>
              <a:gd name="T31" fmla="*/ 29 h 63"/>
              <a:gd name="T32" fmla="*/ 0 w 51"/>
              <a:gd name="T33" fmla="*/ 42 h 63"/>
              <a:gd name="T34" fmla="*/ 0 w 51"/>
              <a:gd name="T35" fmla="*/ 63 h 63"/>
              <a:gd name="T36" fmla="*/ 51 w 51"/>
              <a:gd name="T37" fmla="*/ 63 h 63"/>
              <a:gd name="T38" fmla="*/ 51 w 51"/>
              <a:gd name="T39" fmla="*/ 42 h 63"/>
              <a:gd name="T40" fmla="*/ 42 w 51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63">
                <a:moveTo>
                  <a:pt x="13" y="13"/>
                </a:moveTo>
                <a:cubicBezTo>
                  <a:pt x="13" y="20"/>
                  <a:pt x="19" y="25"/>
                  <a:pt x="26" y="25"/>
                </a:cubicBezTo>
                <a:cubicBezTo>
                  <a:pt x="32" y="25"/>
                  <a:pt x="38" y="20"/>
                  <a:pt x="38" y="13"/>
                </a:cubicBezTo>
                <a:cubicBezTo>
                  <a:pt x="38" y="6"/>
                  <a:pt x="32" y="0"/>
                  <a:pt x="26" y="0"/>
                </a:cubicBezTo>
                <a:cubicBezTo>
                  <a:pt x="19" y="0"/>
                  <a:pt x="13" y="6"/>
                  <a:pt x="13" y="13"/>
                </a:cubicBezTo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27" y="56"/>
                  <a:pt x="27" y="56"/>
                  <a:pt x="27" y="56"/>
                </a:cubicBezTo>
                <a:cubicBezTo>
                  <a:pt x="32" y="31"/>
                  <a:pt x="32" y="31"/>
                  <a:pt x="32" y="31"/>
                </a:cubicBezTo>
                <a:cubicBezTo>
                  <a:pt x="26" y="25"/>
                  <a:pt x="26" y="25"/>
                  <a:pt x="26" y="25"/>
                </a:cubicBezTo>
                <a:cubicBezTo>
                  <a:pt x="19" y="31"/>
                  <a:pt x="19" y="31"/>
                  <a:pt x="19" y="31"/>
                </a:cubicBezTo>
                <a:cubicBezTo>
                  <a:pt x="24" y="56"/>
                  <a:pt x="24" y="56"/>
                  <a:pt x="24" y="56"/>
                </a:cubicBezTo>
                <a:cubicBezTo>
                  <a:pt x="11" y="29"/>
                  <a:pt x="11" y="29"/>
                  <a:pt x="11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0" y="29"/>
                  <a:pt x="0" y="35"/>
                  <a:pt x="0" y="42"/>
                </a:cubicBezTo>
                <a:cubicBezTo>
                  <a:pt x="0" y="63"/>
                  <a:pt x="0" y="63"/>
                  <a:pt x="0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35"/>
                  <a:pt x="51" y="29"/>
                  <a:pt x="42" y="2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5C7BDA24-83A3-15A1-7714-AF887349420E}"/>
              </a:ext>
            </a:extLst>
          </p:cNvPr>
          <p:cNvSpPr>
            <a:spLocks/>
          </p:cNvSpPr>
          <p:nvPr/>
        </p:nvSpPr>
        <p:spPr bwMode="auto">
          <a:xfrm>
            <a:off x="1250795" y="3747781"/>
            <a:ext cx="701" cy="701"/>
          </a:xfrm>
          <a:prstGeom prst="rect">
            <a:avLst/>
          </a:prstGeom>
          <a:solidFill>
            <a:srgbClr val="D5DA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3515B70-0500-F19C-A5BE-6705C8A8CD64}"/>
              </a:ext>
            </a:extLst>
          </p:cNvPr>
          <p:cNvGrpSpPr/>
          <p:nvPr/>
        </p:nvGrpSpPr>
        <p:grpSpPr>
          <a:xfrm>
            <a:off x="923700" y="3181141"/>
            <a:ext cx="2613966" cy="566640"/>
            <a:chOff x="923700" y="3039630"/>
            <a:chExt cx="2613966" cy="56664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5C52F79-76F0-BFCB-B330-6F1C39C44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00" y="3039630"/>
              <a:ext cx="1747547" cy="566640"/>
            </a:xfrm>
            <a:custGeom>
              <a:avLst/>
              <a:gdLst>
                <a:gd name="T0" fmla="*/ 2495 w 2495"/>
                <a:gd name="T1" fmla="*/ 0 h 809"/>
                <a:gd name="T2" fmla="*/ 0 w 2495"/>
                <a:gd name="T3" fmla="*/ 4 h 809"/>
                <a:gd name="T4" fmla="*/ 465 w 2495"/>
                <a:gd name="T5" fmla="*/ 809 h 809"/>
                <a:gd name="T6" fmla="*/ 2030 w 2495"/>
                <a:gd name="T7" fmla="*/ 808 h 809"/>
                <a:gd name="T8" fmla="*/ 2495 w 2495"/>
                <a:gd name="T9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809">
                  <a:moveTo>
                    <a:pt x="2495" y="0"/>
                  </a:moveTo>
                  <a:lnTo>
                    <a:pt x="0" y="4"/>
                  </a:lnTo>
                  <a:lnTo>
                    <a:pt x="465" y="809"/>
                  </a:lnTo>
                  <a:lnTo>
                    <a:pt x="2030" y="808"/>
                  </a:lnTo>
                  <a:lnTo>
                    <a:pt x="2495" y="0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D5EFAED-D245-4A42-D0AC-16F4C1549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043" y="3137689"/>
              <a:ext cx="538623" cy="466480"/>
            </a:xfrm>
            <a:custGeom>
              <a:avLst/>
              <a:gdLst>
                <a:gd name="T0" fmla="*/ 385 w 769"/>
                <a:gd name="T1" fmla="*/ 0 h 666"/>
                <a:gd name="T2" fmla="*/ 0 w 769"/>
                <a:gd name="T3" fmla="*/ 666 h 666"/>
                <a:gd name="T4" fmla="*/ 769 w 769"/>
                <a:gd name="T5" fmla="*/ 666 h 666"/>
                <a:gd name="T6" fmla="*/ 385 w 769"/>
                <a:gd name="T7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9" h="666">
                  <a:moveTo>
                    <a:pt x="385" y="0"/>
                  </a:moveTo>
                  <a:lnTo>
                    <a:pt x="0" y="666"/>
                  </a:lnTo>
                  <a:lnTo>
                    <a:pt x="769" y="666"/>
                  </a:lnTo>
                  <a:lnTo>
                    <a:pt x="38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EF50FB7-3B24-B49C-D919-5FD6BF8EAD00}"/>
              </a:ext>
            </a:extLst>
          </p:cNvPr>
          <p:cNvGrpSpPr/>
          <p:nvPr/>
        </p:nvGrpSpPr>
        <p:grpSpPr>
          <a:xfrm>
            <a:off x="2068185" y="2246780"/>
            <a:ext cx="1794475" cy="1979389"/>
            <a:chOff x="2068185" y="2105269"/>
            <a:chExt cx="1794475" cy="1979389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4F029A3-6719-8951-4508-BAEDD7119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185" y="2572450"/>
              <a:ext cx="1200519" cy="1512208"/>
            </a:xfrm>
            <a:custGeom>
              <a:avLst/>
              <a:gdLst>
                <a:gd name="T0" fmla="*/ 1247 w 1714"/>
                <a:gd name="T1" fmla="*/ 0 h 2159"/>
                <a:gd name="T2" fmla="*/ 0 w 1714"/>
                <a:gd name="T3" fmla="*/ 2159 h 2159"/>
                <a:gd name="T4" fmla="*/ 934 w 1714"/>
                <a:gd name="T5" fmla="*/ 2159 h 2159"/>
                <a:gd name="T6" fmla="*/ 1714 w 1714"/>
                <a:gd name="T7" fmla="*/ 807 h 2159"/>
                <a:gd name="T8" fmla="*/ 1247 w 1714"/>
                <a:gd name="T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2159">
                  <a:moveTo>
                    <a:pt x="1247" y="0"/>
                  </a:moveTo>
                  <a:lnTo>
                    <a:pt x="0" y="2159"/>
                  </a:lnTo>
                  <a:lnTo>
                    <a:pt x="934" y="2159"/>
                  </a:lnTo>
                  <a:lnTo>
                    <a:pt x="1714" y="807"/>
                  </a:lnTo>
                  <a:lnTo>
                    <a:pt x="1247" y="0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3EB3D44-4779-5713-76DA-CF8F12FAB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139" y="2105269"/>
              <a:ext cx="536521" cy="464379"/>
            </a:xfrm>
            <a:custGeom>
              <a:avLst/>
              <a:gdLst>
                <a:gd name="T0" fmla="*/ 0 w 766"/>
                <a:gd name="T1" fmla="*/ 0 h 663"/>
                <a:gd name="T2" fmla="*/ 384 w 766"/>
                <a:gd name="T3" fmla="*/ 663 h 663"/>
                <a:gd name="T4" fmla="*/ 766 w 766"/>
                <a:gd name="T5" fmla="*/ 0 h 663"/>
                <a:gd name="T6" fmla="*/ 0 w 766"/>
                <a:gd name="T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" h="663">
                  <a:moveTo>
                    <a:pt x="0" y="0"/>
                  </a:moveTo>
                  <a:lnTo>
                    <a:pt x="384" y="663"/>
                  </a:lnTo>
                  <a:lnTo>
                    <a:pt x="766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5C29BB6-2C0A-D91E-8904-7DAFC35D99FD}"/>
              </a:ext>
            </a:extLst>
          </p:cNvPr>
          <p:cNvGrpSpPr/>
          <p:nvPr/>
        </p:nvGrpSpPr>
        <p:grpSpPr>
          <a:xfrm>
            <a:off x="2442209" y="1200352"/>
            <a:ext cx="1426054" cy="2550231"/>
            <a:chOff x="2442209" y="1058841"/>
            <a:chExt cx="1426054" cy="255023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8154343-E520-AC17-C966-CF884FB47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209" y="1058841"/>
              <a:ext cx="554732" cy="479788"/>
            </a:xfrm>
            <a:custGeom>
              <a:avLst/>
              <a:gdLst>
                <a:gd name="T0" fmla="*/ 792 w 792"/>
                <a:gd name="T1" fmla="*/ 683 h 685"/>
                <a:gd name="T2" fmla="*/ 396 w 792"/>
                <a:gd name="T3" fmla="*/ 0 h 685"/>
                <a:gd name="T4" fmla="*/ 0 w 792"/>
                <a:gd name="T5" fmla="*/ 685 h 685"/>
                <a:gd name="T6" fmla="*/ 792 w 792"/>
                <a:gd name="T7" fmla="*/ 68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" h="685">
                  <a:moveTo>
                    <a:pt x="792" y="683"/>
                  </a:moveTo>
                  <a:lnTo>
                    <a:pt x="396" y="0"/>
                  </a:lnTo>
                  <a:lnTo>
                    <a:pt x="0" y="685"/>
                  </a:lnTo>
                  <a:lnTo>
                    <a:pt x="792" y="683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B994E76-EF86-350A-F2B3-EF9A1C510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246" y="2105269"/>
              <a:ext cx="1197017" cy="1503803"/>
            </a:xfrm>
            <a:custGeom>
              <a:avLst/>
              <a:gdLst>
                <a:gd name="T0" fmla="*/ 0 w 1709"/>
                <a:gd name="T1" fmla="*/ 0 h 2147"/>
                <a:gd name="T2" fmla="*/ 1242 w 1709"/>
                <a:gd name="T3" fmla="*/ 2147 h 2147"/>
                <a:gd name="T4" fmla="*/ 1709 w 1709"/>
                <a:gd name="T5" fmla="*/ 1332 h 2147"/>
                <a:gd name="T6" fmla="*/ 935 w 1709"/>
                <a:gd name="T7" fmla="*/ 0 h 2147"/>
                <a:gd name="T8" fmla="*/ 0 w 1709"/>
                <a:gd name="T9" fmla="*/ 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9" h="2147">
                  <a:moveTo>
                    <a:pt x="0" y="0"/>
                  </a:moveTo>
                  <a:lnTo>
                    <a:pt x="1242" y="2147"/>
                  </a:lnTo>
                  <a:lnTo>
                    <a:pt x="1709" y="1332"/>
                  </a:lnTo>
                  <a:lnTo>
                    <a:pt x="93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716FD1F-75D6-E0A9-3464-2B2AAA2D11B6}"/>
              </a:ext>
            </a:extLst>
          </p:cNvPr>
          <p:cNvGrpSpPr/>
          <p:nvPr/>
        </p:nvGrpSpPr>
        <p:grpSpPr>
          <a:xfrm>
            <a:off x="919497" y="1681542"/>
            <a:ext cx="1426055" cy="2544627"/>
            <a:chOff x="919497" y="1540031"/>
            <a:chExt cx="1426055" cy="254462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5A862C0-C889-84A2-241B-7507E9EA7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520" y="3605570"/>
              <a:ext cx="554032" cy="479088"/>
            </a:xfrm>
            <a:custGeom>
              <a:avLst/>
              <a:gdLst>
                <a:gd name="T0" fmla="*/ 791 w 791"/>
                <a:gd name="T1" fmla="*/ 0 h 684"/>
                <a:gd name="T2" fmla="*/ 0 w 791"/>
                <a:gd name="T3" fmla="*/ 0 h 684"/>
                <a:gd name="T4" fmla="*/ 395 w 791"/>
                <a:gd name="T5" fmla="*/ 684 h 684"/>
                <a:gd name="T6" fmla="*/ 397 w 791"/>
                <a:gd name="T7" fmla="*/ 684 h 684"/>
                <a:gd name="T8" fmla="*/ 791 w 791"/>
                <a:gd name="T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684">
                  <a:moveTo>
                    <a:pt x="791" y="0"/>
                  </a:moveTo>
                  <a:lnTo>
                    <a:pt x="0" y="0"/>
                  </a:lnTo>
                  <a:lnTo>
                    <a:pt x="395" y="684"/>
                  </a:lnTo>
                  <a:lnTo>
                    <a:pt x="397" y="684"/>
                  </a:lnTo>
                  <a:lnTo>
                    <a:pt x="791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F04D54B-975B-5E6F-27EA-A8D961081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497" y="1540031"/>
              <a:ext cx="1197017" cy="1501001"/>
            </a:xfrm>
            <a:custGeom>
              <a:avLst/>
              <a:gdLst>
                <a:gd name="T0" fmla="*/ 1709 w 1709"/>
                <a:gd name="T1" fmla="*/ 2141 h 2143"/>
                <a:gd name="T2" fmla="*/ 467 w 1709"/>
                <a:gd name="T3" fmla="*/ 0 h 2143"/>
                <a:gd name="T4" fmla="*/ 0 w 1709"/>
                <a:gd name="T5" fmla="*/ 807 h 2143"/>
                <a:gd name="T6" fmla="*/ 776 w 1709"/>
                <a:gd name="T7" fmla="*/ 2143 h 2143"/>
                <a:gd name="T8" fmla="*/ 1709 w 1709"/>
                <a:gd name="T9" fmla="*/ 2141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9" h="2143">
                  <a:moveTo>
                    <a:pt x="1709" y="2141"/>
                  </a:moveTo>
                  <a:lnTo>
                    <a:pt x="467" y="0"/>
                  </a:lnTo>
                  <a:lnTo>
                    <a:pt x="0" y="807"/>
                  </a:lnTo>
                  <a:lnTo>
                    <a:pt x="776" y="2143"/>
                  </a:lnTo>
                  <a:lnTo>
                    <a:pt x="1709" y="2141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49FA539-D458-4123-C3A1-4D3B9B387009}"/>
              </a:ext>
            </a:extLst>
          </p:cNvPr>
          <p:cNvGrpSpPr/>
          <p:nvPr/>
        </p:nvGrpSpPr>
        <p:grpSpPr>
          <a:xfrm>
            <a:off x="923700" y="1200352"/>
            <a:ext cx="1795876" cy="1983591"/>
            <a:chOff x="923700" y="1058841"/>
            <a:chExt cx="1795876" cy="198359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91A7FD3-4822-2C9B-9055-BD288FCAB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00" y="2573851"/>
              <a:ext cx="539323" cy="468581"/>
            </a:xfrm>
            <a:custGeom>
              <a:avLst/>
              <a:gdLst>
                <a:gd name="T0" fmla="*/ 770 w 770"/>
                <a:gd name="T1" fmla="*/ 667 h 669"/>
                <a:gd name="T2" fmla="*/ 384 w 770"/>
                <a:gd name="T3" fmla="*/ 0 h 669"/>
                <a:gd name="T4" fmla="*/ 0 w 770"/>
                <a:gd name="T5" fmla="*/ 667 h 669"/>
                <a:gd name="T6" fmla="*/ 0 w 770"/>
                <a:gd name="T7" fmla="*/ 669 h 669"/>
                <a:gd name="T8" fmla="*/ 770 w 770"/>
                <a:gd name="T9" fmla="*/ 667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669">
                  <a:moveTo>
                    <a:pt x="770" y="667"/>
                  </a:moveTo>
                  <a:lnTo>
                    <a:pt x="384" y="0"/>
                  </a:lnTo>
                  <a:lnTo>
                    <a:pt x="0" y="667"/>
                  </a:lnTo>
                  <a:lnTo>
                    <a:pt x="0" y="669"/>
                  </a:lnTo>
                  <a:lnTo>
                    <a:pt x="770" y="667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D49C6D-7428-A0D5-B4B7-4D9C6B953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356" y="1058841"/>
              <a:ext cx="1201220" cy="1513609"/>
            </a:xfrm>
            <a:custGeom>
              <a:avLst/>
              <a:gdLst>
                <a:gd name="T0" fmla="*/ 468 w 1715"/>
                <a:gd name="T1" fmla="*/ 2161 h 2161"/>
                <a:gd name="T2" fmla="*/ 1715 w 1715"/>
                <a:gd name="T3" fmla="*/ 0 h 2161"/>
                <a:gd name="T4" fmla="*/ 781 w 1715"/>
                <a:gd name="T5" fmla="*/ 0 h 2161"/>
                <a:gd name="T6" fmla="*/ 0 w 1715"/>
                <a:gd name="T7" fmla="*/ 1356 h 2161"/>
                <a:gd name="T8" fmla="*/ 468 w 1715"/>
                <a:gd name="T9" fmla="*/ 2161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5" h="2161">
                  <a:moveTo>
                    <a:pt x="468" y="2161"/>
                  </a:moveTo>
                  <a:lnTo>
                    <a:pt x="1715" y="0"/>
                  </a:lnTo>
                  <a:lnTo>
                    <a:pt x="781" y="0"/>
                  </a:lnTo>
                  <a:lnTo>
                    <a:pt x="0" y="1356"/>
                  </a:lnTo>
                  <a:lnTo>
                    <a:pt x="468" y="2161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F13F879-FC08-3179-CD08-B1E0EA4646F8}"/>
              </a:ext>
            </a:extLst>
          </p:cNvPr>
          <p:cNvGrpSpPr/>
          <p:nvPr/>
        </p:nvGrpSpPr>
        <p:grpSpPr>
          <a:xfrm>
            <a:off x="1246593" y="1678740"/>
            <a:ext cx="2624472" cy="568041"/>
            <a:chOff x="1246593" y="1537229"/>
            <a:chExt cx="2624472" cy="56804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0B5862C-610A-7C3F-38E2-EB796FC51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593" y="1540030"/>
              <a:ext cx="542125" cy="468581"/>
            </a:xfrm>
            <a:custGeom>
              <a:avLst/>
              <a:gdLst>
                <a:gd name="T0" fmla="*/ 774 w 774"/>
                <a:gd name="T1" fmla="*/ 0 h 669"/>
                <a:gd name="T2" fmla="*/ 0 w 774"/>
                <a:gd name="T3" fmla="*/ 0 h 669"/>
                <a:gd name="T4" fmla="*/ 388 w 774"/>
                <a:gd name="T5" fmla="*/ 669 h 669"/>
                <a:gd name="T6" fmla="*/ 774 w 774"/>
                <a:gd name="T7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4" h="669">
                  <a:moveTo>
                    <a:pt x="774" y="0"/>
                  </a:moveTo>
                  <a:lnTo>
                    <a:pt x="0" y="0"/>
                  </a:lnTo>
                  <a:lnTo>
                    <a:pt x="388" y="669"/>
                  </a:lnTo>
                  <a:lnTo>
                    <a:pt x="774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-635000" sx="100000" sy="100000" flip="none" algn="tl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721BF4-FF56-77E2-2F5F-32C4537D5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813" y="1537229"/>
              <a:ext cx="1755252" cy="568041"/>
            </a:xfrm>
            <a:custGeom>
              <a:avLst/>
              <a:gdLst>
                <a:gd name="T0" fmla="*/ 0 w 2506"/>
                <a:gd name="T1" fmla="*/ 811 h 811"/>
                <a:gd name="T2" fmla="*/ 2506 w 2506"/>
                <a:gd name="T3" fmla="*/ 811 h 811"/>
                <a:gd name="T4" fmla="*/ 2032 w 2506"/>
                <a:gd name="T5" fmla="*/ 0 h 811"/>
                <a:gd name="T6" fmla="*/ 466 w 2506"/>
                <a:gd name="T7" fmla="*/ 2 h 811"/>
                <a:gd name="T8" fmla="*/ 0 w 2506"/>
                <a:gd name="T9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811">
                  <a:moveTo>
                    <a:pt x="0" y="811"/>
                  </a:moveTo>
                  <a:lnTo>
                    <a:pt x="2506" y="811"/>
                  </a:lnTo>
                  <a:lnTo>
                    <a:pt x="2032" y="0"/>
                  </a:lnTo>
                  <a:lnTo>
                    <a:pt x="466" y="2"/>
                  </a:lnTo>
                  <a:lnTo>
                    <a:pt x="0" y="811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7E0B4CE-8D06-A879-014B-5655C8FB5093}"/>
              </a:ext>
            </a:extLst>
          </p:cNvPr>
          <p:cNvGrpSpPr/>
          <p:nvPr/>
        </p:nvGrpSpPr>
        <p:grpSpPr>
          <a:xfrm>
            <a:off x="4609852" y="1547614"/>
            <a:ext cx="336920" cy="336920"/>
            <a:chOff x="0" y="0"/>
            <a:chExt cx="767929" cy="767929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EB49C1A-88AE-4FF6-86FA-111166BB78E4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3AB8C46-F236-AF8F-F48F-2B60C794785B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95D8EE0-6E50-BEB5-DA69-F658DDFB904A}"/>
              </a:ext>
            </a:extLst>
          </p:cNvPr>
          <p:cNvGrpSpPr/>
          <p:nvPr/>
        </p:nvGrpSpPr>
        <p:grpSpPr>
          <a:xfrm>
            <a:off x="4609852" y="2347955"/>
            <a:ext cx="336920" cy="336920"/>
            <a:chOff x="0" y="0"/>
            <a:chExt cx="767929" cy="767929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48D1C92-22C8-323A-D205-6E6FF58FF22F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824855-FC48-25E9-7900-7C81B15C19FC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2301EC1-9CC6-5609-6439-05B38A5047BD}"/>
              </a:ext>
            </a:extLst>
          </p:cNvPr>
          <p:cNvGrpSpPr/>
          <p:nvPr/>
        </p:nvGrpSpPr>
        <p:grpSpPr>
          <a:xfrm>
            <a:off x="4609852" y="3041677"/>
            <a:ext cx="336920" cy="336920"/>
            <a:chOff x="0" y="0"/>
            <a:chExt cx="767929" cy="767929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0AF03C8-A7ED-B723-2AB6-C303D3C7F42E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08F3F96-9FB7-6650-748F-64D2B2E060F1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8F7ADDB-B062-4379-6854-74C2A3FAD740}"/>
              </a:ext>
            </a:extLst>
          </p:cNvPr>
          <p:cNvGrpSpPr/>
          <p:nvPr/>
        </p:nvGrpSpPr>
        <p:grpSpPr>
          <a:xfrm>
            <a:off x="5147632" y="1530441"/>
            <a:ext cx="2824101" cy="611907"/>
            <a:chOff x="541987" y="2078846"/>
            <a:chExt cx="3765468" cy="815876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91409B55-1237-7F3C-7E2F-9A7D6051F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1" name="文本框 78">
              <a:extLst>
                <a:ext uri="{FF2B5EF4-FFF2-40B4-BE49-F238E27FC236}">
                  <a16:creationId xmlns:a16="http://schemas.microsoft.com/office/drawing/2014/main" id="{4C4B7E1A-163E-19F0-8376-0E234CB16D4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3211AD16-A418-FCAB-5074-1EB91221EF03}"/>
              </a:ext>
            </a:extLst>
          </p:cNvPr>
          <p:cNvGrpSpPr/>
          <p:nvPr/>
        </p:nvGrpSpPr>
        <p:grpSpPr>
          <a:xfrm>
            <a:off x="5147632" y="2330876"/>
            <a:ext cx="2824101" cy="611907"/>
            <a:chOff x="541987" y="2078846"/>
            <a:chExt cx="3765468" cy="815876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4B01F8C9-452A-65E1-772E-FB86D662A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4" name="文本框 78">
              <a:extLst>
                <a:ext uri="{FF2B5EF4-FFF2-40B4-BE49-F238E27FC236}">
                  <a16:creationId xmlns:a16="http://schemas.microsoft.com/office/drawing/2014/main" id="{E55C0556-067A-087C-09B0-FF1AE3CEA6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43BE236-79DE-FE54-C8AC-5E4EABA87D72}"/>
              </a:ext>
            </a:extLst>
          </p:cNvPr>
          <p:cNvGrpSpPr/>
          <p:nvPr/>
        </p:nvGrpSpPr>
        <p:grpSpPr>
          <a:xfrm>
            <a:off x="5147632" y="2998681"/>
            <a:ext cx="2824101" cy="611907"/>
            <a:chOff x="541987" y="2078846"/>
            <a:chExt cx="3765468" cy="815876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CACFD54C-4EEE-D58B-2447-A1B037151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7" y="2337323"/>
              <a:ext cx="376546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87" name="文本框 78">
              <a:extLst>
                <a:ext uri="{FF2B5EF4-FFF2-40B4-BE49-F238E27FC236}">
                  <a16:creationId xmlns:a16="http://schemas.microsoft.com/office/drawing/2014/main" id="{B6BF069D-8A18-3099-3FA5-88F3B2D784A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1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Click here to add title text</a:t>
              </a:r>
              <a:endParaRPr lang="zh-CN" alt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521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424343"/>
      </a:accent1>
      <a:accent2>
        <a:srgbClr val="424343"/>
      </a:accent2>
      <a:accent3>
        <a:srgbClr val="424343"/>
      </a:accent3>
      <a:accent4>
        <a:srgbClr val="424343"/>
      </a:accent4>
      <a:accent5>
        <a:srgbClr val="424343"/>
      </a:accent5>
      <a:accent6>
        <a:srgbClr val="424343"/>
      </a:accent6>
      <a:hlink>
        <a:srgbClr val="262626"/>
      </a:hlink>
      <a:folHlink>
        <a:srgbClr val="787777"/>
      </a:folHlink>
    </a:clrScheme>
    <a:fontScheme name="rudk4p5k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/>
          <a:srcRect/>
          <a:tile tx="0" ty="-635000" sx="100000" sy="100000" flip="none" algn="tl"/>
        </a:blipFill>
        <a:ln w="25400">
          <a:solidFill>
            <a:schemeClr val="bg1"/>
          </a:solidFill>
        </a:ln>
      </a:spPr>
      <a:bodyPr anchor="ctr"/>
      <a:lstStyle>
        <a:defPPr algn="ctr">
          <a:defRPr>
            <a:solidFill>
              <a:schemeClr val="lt1"/>
            </a:solidFill>
            <a:latin typeface="+mn-lt"/>
            <a:ea typeface="+mn-ea"/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9033</TotalTime>
  <Words>2281</Words>
  <Application>Microsoft Office PowerPoint</Application>
  <PresentationFormat>全屏显示(16:9)</PresentationFormat>
  <Paragraphs>233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江西拙楷3.0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灰色水彩极简风总结汇报商务ppt模板</dc:title>
  <dc:creator>sunny</dc:creator>
  <cp:keywords>51PPT模板网</cp:keywords>
  <dc:description>www.51pptmoban.com</dc:description>
  <cp:lastModifiedBy>Win user</cp:lastModifiedBy>
  <cp:revision>1026</cp:revision>
  <dcterms:created xsi:type="dcterms:W3CDTF">2015-04-24T01:01:13Z</dcterms:created>
  <dcterms:modified xsi:type="dcterms:W3CDTF">2022-11-24T13:21:16Z</dcterms:modified>
</cp:coreProperties>
</file>