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70" r:id="rId3"/>
    <p:sldId id="272" r:id="rId4"/>
    <p:sldId id="274" r:id="rId5"/>
    <p:sldId id="275" r:id="rId6"/>
    <p:sldId id="271" r:id="rId7"/>
    <p:sldId id="277" r:id="rId8"/>
    <p:sldId id="280" r:id="rId9"/>
    <p:sldId id="276" r:id="rId10"/>
    <p:sldId id="283" r:id="rId11"/>
    <p:sldId id="284" r:id="rId12"/>
    <p:sldId id="281" r:id="rId13"/>
    <p:sldId id="285" r:id="rId14"/>
    <p:sldId id="286" r:id="rId15"/>
    <p:sldId id="287" r:id="rId16"/>
    <p:sldId id="290" r:id="rId17"/>
    <p:sldId id="291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5F00"/>
    <a:srgbClr val="FADBD3"/>
    <a:srgbClr val="F2D3BF"/>
    <a:srgbClr val="C749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73" autoAdjust="0"/>
    <p:restoredTop sz="95845" autoAdjust="0"/>
  </p:normalViewPr>
  <p:slideViewPr>
    <p:cSldViewPr snapToGrid="0" showGuides="1">
      <p:cViewPr>
        <p:scale>
          <a:sx n="50" d="100"/>
          <a:sy n="50" d="100"/>
        </p:scale>
        <p:origin x="1782" y="1158"/>
      </p:cViewPr>
      <p:guideLst>
        <p:guide orient="horz" pos="2160"/>
        <p:guide pos="3836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-2948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4A734-1FD9-430A-A8DA-4CE601E2A715}" type="datetimeFigureOut">
              <a:rPr lang="zh-CN" altLang="en-US" smtClean="0"/>
              <a:t>2022/11/24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F404EB-805D-4F10-AD8B-90639F5F57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09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0711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398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691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52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235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501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72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06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615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70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86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35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04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978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1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768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404EB-805D-4F10-AD8B-90639F5F573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725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2BD71356-FD51-46DF-B93D-98516FA315AB}" type="datetimeFigureOut">
              <a:rPr lang="zh-CN" altLang="en-US" smtClean="0"/>
              <a:t>2022/11/24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DD776135-096F-4ED8-A770-4CDE3F49A5FA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4.jpeg"/><Relationship Id="rId4" Type="http://schemas.openxmlformats.org/officeDocument/2006/relationships/image" Target="../media/image19.jpeg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7804" y="1309723"/>
            <a:ext cx="5456393" cy="3590855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139700" dist="101600" dir="2700000" algn="tl" rotWithShape="0">
              <a:prstClr val="black">
                <a:alpha val="21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wedding-rings-with-a-heart_32787"/>
          <p:cNvSpPr/>
          <p:nvPr/>
        </p:nvSpPr>
        <p:spPr>
          <a:xfrm>
            <a:off x="3205017" y="1070629"/>
            <a:ext cx="601751" cy="443257"/>
          </a:xfrm>
          <a:custGeom>
            <a:avLst/>
            <a:gdLst>
              <a:gd name="connsiteX0" fmla="*/ 321699 w 605051"/>
              <a:gd name="connsiteY0" fmla="*/ 305164 h 533442"/>
              <a:gd name="connsiteX1" fmla="*/ 253437 w 605051"/>
              <a:gd name="connsiteY1" fmla="*/ 447187 h 533442"/>
              <a:gd name="connsiteX2" fmla="*/ 261877 w 605051"/>
              <a:gd name="connsiteY2" fmla="*/ 457597 h 533442"/>
              <a:gd name="connsiteX3" fmla="*/ 322443 w 605051"/>
              <a:gd name="connsiteY3" fmla="*/ 315079 h 533442"/>
              <a:gd name="connsiteX4" fmla="*/ 321699 w 605051"/>
              <a:gd name="connsiteY4" fmla="*/ 305164 h 533442"/>
              <a:gd name="connsiteX5" fmla="*/ 480562 w 605051"/>
              <a:gd name="connsiteY5" fmla="*/ 244687 h 533442"/>
              <a:gd name="connsiteX6" fmla="*/ 365386 w 605051"/>
              <a:gd name="connsiteY6" fmla="*/ 277156 h 533442"/>
              <a:gd name="connsiteX7" fmla="*/ 368365 w 605051"/>
              <a:gd name="connsiteY7" fmla="*/ 315079 h 533442"/>
              <a:gd name="connsiteX8" fmla="*/ 307798 w 605051"/>
              <a:gd name="connsiteY8" fmla="*/ 476435 h 533442"/>
              <a:gd name="connsiteX9" fmla="*/ 325174 w 605051"/>
              <a:gd name="connsiteY9" fmla="*/ 477674 h 533442"/>
              <a:gd name="connsiteX10" fmla="*/ 449038 w 605051"/>
              <a:gd name="connsiteY10" fmla="*/ 440743 h 533442"/>
              <a:gd name="connsiteX11" fmla="*/ 543363 w 605051"/>
              <a:gd name="connsiteY11" fmla="*/ 351018 h 533442"/>
              <a:gd name="connsiteX12" fmla="*/ 552547 w 605051"/>
              <a:gd name="connsiteY12" fmla="*/ 274926 h 533442"/>
              <a:gd name="connsiteX13" fmla="*/ 480562 w 605051"/>
              <a:gd name="connsiteY13" fmla="*/ 244687 h 533442"/>
              <a:gd name="connsiteX14" fmla="*/ 108722 w 605051"/>
              <a:gd name="connsiteY14" fmla="*/ 116048 h 533442"/>
              <a:gd name="connsiteX15" fmla="*/ 139254 w 605051"/>
              <a:gd name="connsiteY15" fmla="*/ 152235 h 533442"/>
              <a:gd name="connsiteX16" fmla="*/ 46170 w 605051"/>
              <a:gd name="connsiteY16" fmla="*/ 315079 h 533442"/>
              <a:gd name="connsiteX17" fmla="*/ 184182 w 605051"/>
              <a:gd name="connsiteY17" fmla="*/ 487588 h 533442"/>
              <a:gd name="connsiteX18" fmla="*/ 220920 w 605051"/>
              <a:gd name="connsiteY18" fmla="*/ 481144 h 533442"/>
              <a:gd name="connsiteX19" fmla="*/ 213473 w 605051"/>
              <a:gd name="connsiteY19" fmla="*/ 470238 h 533442"/>
              <a:gd name="connsiteX20" fmla="*/ 313259 w 605051"/>
              <a:gd name="connsiteY20" fmla="*/ 254601 h 533442"/>
              <a:gd name="connsiteX21" fmla="*/ 237551 w 605051"/>
              <a:gd name="connsiteY21" fmla="*/ 156201 h 533442"/>
              <a:gd name="connsiteX22" fmla="*/ 269075 w 605051"/>
              <a:gd name="connsiteY22" fmla="*/ 121501 h 533442"/>
              <a:gd name="connsiteX23" fmla="*/ 353968 w 605051"/>
              <a:gd name="connsiteY23" fmla="*/ 231055 h 533442"/>
              <a:gd name="connsiteX24" fmla="*/ 480562 w 605051"/>
              <a:gd name="connsiteY24" fmla="*/ 198585 h 533442"/>
              <a:gd name="connsiteX25" fmla="*/ 592263 w 605051"/>
              <a:gd name="connsiteY25" fmla="*/ 251875 h 533442"/>
              <a:gd name="connsiteX26" fmla="*/ 583575 w 605051"/>
              <a:gd name="connsiteY26" fmla="*/ 373573 h 533442"/>
              <a:gd name="connsiteX27" fmla="*/ 472123 w 605051"/>
              <a:gd name="connsiteY27" fmla="*/ 480648 h 533442"/>
              <a:gd name="connsiteX28" fmla="*/ 325422 w 605051"/>
              <a:gd name="connsiteY28" fmla="*/ 523528 h 533442"/>
              <a:gd name="connsiteX29" fmla="*/ 263118 w 605051"/>
              <a:gd name="connsiteY29" fmla="*/ 512126 h 533442"/>
              <a:gd name="connsiteX30" fmla="*/ 184182 w 605051"/>
              <a:gd name="connsiteY30" fmla="*/ 533442 h 533442"/>
              <a:gd name="connsiteX31" fmla="*/ 0 w 605051"/>
              <a:gd name="connsiteY31" fmla="*/ 315079 h 533442"/>
              <a:gd name="connsiteX32" fmla="*/ 108722 w 605051"/>
              <a:gd name="connsiteY32" fmla="*/ 116048 h 533442"/>
              <a:gd name="connsiteX33" fmla="*/ 141560 w 605051"/>
              <a:gd name="connsiteY33" fmla="*/ 812 h 533442"/>
              <a:gd name="connsiteX34" fmla="*/ 190633 w 605051"/>
              <a:gd name="connsiteY34" fmla="*/ 16918 h 533442"/>
              <a:gd name="connsiteX35" fmla="*/ 273270 w 605051"/>
              <a:gd name="connsiteY35" fmla="*/ 43431 h 533442"/>
              <a:gd name="connsiteX36" fmla="*/ 190633 w 605051"/>
              <a:gd name="connsiteY36" fmla="*/ 164103 h 533442"/>
              <a:gd name="connsiteX37" fmla="*/ 107748 w 605051"/>
              <a:gd name="connsiteY37" fmla="*/ 43431 h 533442"/>
              <a:gd name="connsiteX38" fmla="*/ 141560 w 605051"/>
              <a:gd name="connsiteY38" fmla="*/ 812 h 533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5051" h="533442">
                <a:moveTo>
                  <a:pt x="321699" y="305164"/>
                </a:moveTo>
                <a:cubicBezTo>
                  <a:pt x="262870" y="351018"/>
                  <a:pt x="232338" y="410752"/>
                  <a:pt x="253437" y="447187"/>
                </a:cubicBezTo>
                <a:cubicBezTo>
                  <a:pt x="255671" y="451153"/>
                  <a:pt x="258650" y="454375"/>
                  <a:pt x="261877" y="457597"/>
                </a:cubicBezTo>
                <a:cubicBezTo>
                  <a:pt x="298366" y="426615"/>
                  <a:pt x="322443" y="374317"/>
                  <a:pt x="322443" y="315079"/>
                </a:cubicBezTo>
                <a:cubicBezTo>
                  <a:pt x="322443" y="311856"/>
                  <a:pt x="321947" y="308634"/>
                  <a:pt x="321699" y="305164"/>
                </a:cubicBezTo>
                <a:close/>
                <a:moveTo>
                  <a:pt x="480562" y="244687"/>
                </a:moveTo>
                <a:cubicBezTo>
                  <a:pt x="444570" y="244687"/>
                  <a:pt x="404109" y="256336"/>
                  <a:pt x="365386" y="277156"/>
                </a:cubicBezTo>
                <a:cubicBezTo>
                  <a:pt x="367124" y="289549"/>
                  <a:pt x="368365" y="302190"/>
                  <a:pt x="368365" y="315079"/>
                </a:cubicBezTo>
                <a:cubicBezTo>
                  <a:pt x="368365" y="379026"/>
                  <a:pt x="345032" y="436529"/>
                  <a:pt x="307798" y="476435"/>
                </a:cubicBezTo>
                <a:cubicBezTo>
                  <a:pt x="313507" y="477178"/>
                  <a:pt x="319216" y="477674"/>
                  <a:pt x="325174" y="477674"/>
                </a:cubicBezTo>
                <a:cubicBezTo>
                  <a:pt x="363897" y="477674"/>
                  <a:pt x="407833" y="464537"/>
                  <a:pt x="449038" y="440743"/>
                </a:cubicBezTo>
                <a:cubicBezTo>
                  <a:pt x="490740" y="416701"/>
                  <a:pt x="524250" y="384727"/>
                  <a:pt x="543363" y="351018"/>
                </a:cubicBezTo>
                <a:cubicBezTo>
                  <a:pt x="553292" y="333668"/>
                  <a:pt x="567441" y="300951"/>
                  <a:pt x="552547" y="274926"/>
                </a:cubicBezTo>
                <a:cubicBezTo>
                  <a:pt x="537158" y="248405"/>
                  <a:pt x="500917" y="244687"/>
                  <a:pt x="480562" y="244687"/>
                </a:cubicBezTo>
                <a:close/>
                <a:moveTo>
                  <a:pt x="108722" y="116048"/>
                </a:moveTo>
                <a:cubicBezTo>
                  <a:pt x="117907" y="129928"/>
                  <a:pt x="128580" y="142073"/>
                  <a:pt x="139254" y="152235"/>
                </a:cubicBezTo>
                <a:cubicBezTo>
                  <a:pt x="85141" y="175534"/>
                  <a:pt x="46170" y="239730"/>
                  <a:pt x="46170" y="315079"/>
                </a:cubicBezTo>
                <a:cubicBezTo>
                  <a:pt x="46170" y="410256"/>
                  <a:pt x="107978" y="487588"/>
                  <a:pt x="184182" y="487588"/>
                </a:cubicBezTo>
                <a:cubicBezTo>
                  <a:pt x="196842" y="487588"/>
                  <a:pt x="209253" y="485110"/>
                  <a:pt x="220920" y="481144"/>
                </a:cubicBezTo>
                <a:cubicBezTo>
                  <a:pt x="218189" y="477674"/>
                  <a:pt x="215707" y="474204"/>
                  <a:pt x="213473" y="470238"/>
                </a:cubicBezTo>
                <a:cubicBezTo>
                  <a:pt x="177480" y="407778"/>
                  <a:pt x="220920" y="316318"/>
                  <a:pt x="313259" y="254601"/>
                </a:cubicBezTo>
                <a:cubicBezTo>
                  <a:pt x="299855" y="210234"/>
                  <a:pt x="272550" y="174295"/>
                  <a:pt x="237551" y="156201"/>
                </a:cubicBezTo>
                <a:cubicBezTo>
                  <a:pt x="248224" y="146535"/>
                  <a:pt x="259394" y="134885"/>
                  <a:pt x="269075" y="121501"/>
                </a:cubicBezTo>
                <a:cubicBezTo>
                  <a:pt x="307054" y="145048"/>
                  <a:pt x="337089" y="183961"/>
                  <a:pt x="353968" y="231055"/>
                </a:cubicBezTo>
                <a:cubicBezTo>
                  <a:pt x="396166" y="209987"/>
                  <a:pt x="440350" y="198585"/>
                  <a:pt x="480562" y="198585"/>
                </a:cubicBezTo>
                <a:cubicBezTo>
                  <a:pt x="532689" y="198585"/>
                  <a:pt x="572405" y="217422"/>
                  <a:pt x="592263" y="251875"/>
                </a:cubicBezTo>
                <a:cubicBezTo>
                  <a:pt x="611873" y="285831"/>
                  <a:pt x="608894" y="329207"/>
                  <a:pt x="583575" y="373573"/>
                </a:cubicBezTo>
                <a:cubicBezTo>
                  <a:pt x="560491" y="414470"/>
                  <a:pt x="520775" y="452392"/>
                  <a:pt x="472123" y="480648"/>
                </a:cubicBezTo>
                <a:cubicBezTo>
                  <a:pt x="423967" y="508161"/>
                  <a:pt x="371840" y="523528"/>
                  <a:pt x="325422" y="523528"/>
                </a:cubicBezTo>
                <a:cubicBezTo>
                  <a:pt x="301841" y="523528"/>
                  <a:pt x="280990" y="519562"/>
                  <a:pt x="263118" y="512126"/>
                </a:cubicBezTo>
                <a:cubicBezTo>
                  <a:pt x="239040" y="525759"/>
                  <a:pt x="212480" y="533442"/>
                  <a:pt x="184182" y="533442"/>
                </a:cubicBezTo>
                <a:cubicBezTo>
                  <a:pt x="82659" y="533442"/>
                  <a:pt x="0" y="435538"/>
                  <a:pt x="0" y="315079"/>
                </a:cubicBezTo>
                <a:cubicBezTo>
                  <a:pt x="0" y="226593"/>
                  <a:pt x="44680" y="150253"/>
                  <a:pt x="108722" y="116048"/>
                </a:cubicBezTo>
                <a:close/>
                <a:moveTo>
                  <a:pt x="141560" y="812"/>
                </a:moveTo>
                <a:cubicBezTo>
                  <a:pt x="158497" y="-2409"/>
                  <a:pt x="177977" y="4157"/>
                  <a:pt x="190633" y="16918"/>
                </a:cubicBezTo>
                <a:cubicBezTo>
                  <a:pt x="215945" y="-8604"/>
                  <a:pt x="268555" y="-9347"/>
                  <a:pt x="273270" y="43431"/>
                </a:cubicBezTo>
                <a:cubicBezTo>
                  <a:pt x="279722" y="111325"/>
                  <a:pt x="190633" y="164103"/>
                  <a:pt x="190633" y="164103"/>
                </a:cubicBezTo>
                <a:cubicBezTo>
                  <a:pt x="190633" y="164103"/>
                  <a:pt x="101544" y="111325"/>
                  <a:pt x="107748" y="43431"/>
                </a:cubicBezTo>
                <a:cubicBezTo>
                  <a:pt x="110230" y="17042"/>
                  <a:pt x="124623" y="4034"/>
                  <a:pt x="141560" y="8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pic>
        <p:nvPicPr>
          <p:cNvPr id="36" name="图片 35" descr="粉色的花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2568">
            <a:off x="3859061" y="-971919"/>
            <a:ext cx="4478170" cy="6828099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3766287" y="1622798"/>
            <a:ext cx="4659426" cy="3056136"/>
          </a:xfrm>
          <a:prstGeom prst="roundRect">
            <a:avLst>
              <a:gd name="adj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279400" dist="228600" dir="270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54" name="leaf_31714"/>
          <p:cNvSpPr/>
          <p:nvPr/>
        </p:nvSpPr>
        <p:spPr>
          <a:xfrm rot="20417089">
            <a:off x="6088159" y="3546808"/>
            <a:ext cx="590853" cy="216142"/>
          </a:xfrm>
          <a:custGeom>
            <a:avLst/>
            <a:gdLst>
              <a:gd name="T0" fmla="*/ 4431 w 5757"/>
              <a:gd name="T1" fmla="*/ 2508 h 4373"/>
              <a:gd name="T2" fmla="*/ 4627 w 5757"/>
              <a:gd name="T3" fmla="*/ 2644 h 4373"/>
              <a:gd name="T4" fmla="*/ 5548 w 5757"/>
              <a:gd name="T5" fmla="*/ 2644 h 4373"/>
              <a:gd name="T6" fmla="*/ 5757 w 5757"/>
              <a:gd name="T7" fmla="*/ 2435 h 4373"/>
              <a:gd name="T8" fmla="*/ 5548 w 5757"/>
              <a:gd name="T9" fmla="*/ 2225 h 4373"/>
              <a:gd name="T10" fmla="*/ 4772 w 5757"/>
              <a:gd name="T11" fmla="*/ 2225 h 4373"/>
              <a:gd name="T12" fmla="*/ 4355 w 5757"/>
              <a:gd name="T13" fmla="*/ 1106 h 4373"/>
              <a:gd name="T14" fmla="*/ 4164 w 5757"/>
              <a:gd name="T15" fmla="*/ 970 h 4373"/>
              <a:gd name="T16" fmla="*/ 3967 w 5757"/>
              <a:gd name="T17" fmla="*/ 1097 h 4373"/>
              <a:gd name="T18" fmla="*/ 3590 w 5757"/>
              <a:gd name="T19" fmla="*/ 1975 h 4373"/>
              <a:gd name="T20" fmla="*/ 3103 w 5757"/>
              <a:gd name="T21" fmla="*/ 159 h 4373"/>
              <a:gd name="T22" fmla="*/ 2893 w 5757"/>
              <a:gd name="T23" fmla="*/ 4 h 4373"/>
              <a:gd name="T24" fmla="*/ 2695 w 5757"/>
              <a:gd name="T25" fmla="*/ 174 h 4373"/>
              <a:gd name="T26" fmla="*/ 2113 w 5757"/>
              <a:gd name="T27" fmla="*/ 3200 h 4373"/>
              <a:gd name="T28" fmla="*/ 1700 w 5757"/>
              <a:gd name="T29" fmla="*/ 1567 h 4373"/>
              <a:gd name="T30" fmla="*/ 1508 w 5757"/>
              <a:gd name="T31" fmla="*/ 1409 h 4373"/>
              <a:gd name="T32" fmla="*/ 1301 w 5757"/>
              <a:gd name="T33" fmla="*/ 1544 h 4373"/>
              <a:gd name="T34" fmla="*/ 1001 w 5757"/>
              <a:gd name="T35" fmla="*/ 2345 h 4373"/>
              <a:gd name="T36" fmla="*/ 209 w 5757"/>
              <a:gd name="T37" fmla="*/ 2345 h 4373"/>
              <a:gd name="T38" fmla="*/ 0 w 5757"/>
              <a:gd name="T39" fmla="*/ 2554 h 4373"/>
              <a:gd name="T40" fmla="*/ 209 w 5757"/>
              <a:gd name="T41" fmla="*/ 2763 h 4373"/>
              <a:gd name="T42" fmla="*/ 1146 w 5757"/>
              <a:gd name="T43" fmla="*/ 2763 h 4373"/>
              <a:gd name="T44" fmla="*/ 1342 w 5757"/>
              <a:gd name="T45" fmla="*/ 2627 h 4373"/>
              <a:gd name="T46" fmla="*/ 1458 w 5757"/>
              <a:gd name="T47" fmla="*/ 2318 h 4373"/>
              <a:gd name="T48" fmla="*/ 1937 w 5757"/>
              <a:gd name="T49" fmla="*/ 4215 h 4373"/>
              <a:gd name="T50" fmla="*/ 2140 w 5757"/>
              <a:gd name="T51" fmla="*/ 4373 h 4373"/>
              <a:gd name="T52" fmla="*/ 2146 w 5757"/>
              <a:gd name="T53" fmla="*/ 4373 h 4373"/>
              <a:gd name="T54" fmla="*/ 2346 w 5757"/>
              <a:gd name="T55" fmla="*/ 4203 h 4373"/>
              <a:gd name="T56" fmla="*/ 2934 w 5757"/>
              <a:gd name="T57" fmla="*/ 1146 h 4373"/>
              <a:gd name="T58" fmla="*/ 3343 w 5757"/>
              <a:gd name="T59" fmla="*/ 2667 h 4373"/>
              <a:gd name="T60" fmla="*/ 3530 w 5757"/>
              <a:gd name="T61" fmla="*/ 2821 h 4373"/>
              <a:gd name="T62" fmla="*/ 3737 w 5757"/>
              <a:gd name="T63" fmla="*/ 2695 h 4373"/>
              <a:gd name="T64" fmla="*/ 4145 w 5757"/>
              <a:gd name="T65" fmla="*/ 1742 h 4373"/>
              <a:gd name="T66" fmla="*/ 4431 w 5757"/>
              <a:gd name="T67" fmla="*/ 2508 h 4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57" h="4373">
                <a:moveTo>
                  <a:pt x="4431" y="2508"/>
                </a:moveTo>
                <a:cubicBezTo>
                  <a:pt x="4461" y="2590"/>
                  <a:pt x="4540" y="2644"/>
                  <a:pt x="4627" y="2644"/>
                </a:cubicBezTo>
                <a:lnTo>
                  <a:pt x="5548" y="2644"/>
                </a:lnTo>
                <a:cubicBezTo>
                  <a:pt x="5663" y="2644"/>
                  <a:pt x="5757" y="2550"/>
                  <a:pt x="5757" y="2435"/>
                </a:cubicBezTo>
                <a:cubicBezTo>
                  <a:pt x="5757" y="2319"/>
                  <a:pt x="5663" y="2225"/>
                  <a:pt x="5548" y="2225"/>
                </a:cubicBezTo>
                <a:lnTo>
                  <a:pt x="4772" y="2225"/>
                </a:lnTo>
                <a:lnTo>
                  <a:pt x="4355" y="1106"/>
                </a:lnTo>
                <a:cubicBezTo>
                  <a:pt x="4325" y="1026"/>
                  <a:pt x="4250" y="972"/>
                  <a:pt x="4164" y="970"/>
                </a:cubicBezTo>
                <a:cubicBezTo>
                  <a:pt x="4078" y="968"/>
                  <a:pt x="4000" y="1018"/>
                  <a:pt x="3967" y="1097"/>
                </a:cubicBezTo>
                <a:lnTo>
                  <a:pt x="3590" y="1975"/>
                </a:lnTo>
                <a:lnTo>
                  <a:pt x="3103" y="159"/>
                </a:lnTo>
                <a:cubicBezTo>
                  <a:pt x="3078" y="65"/>
                  <a:pt x="2990" y="0"/>
                  <a:pt x="2893" y="4"/>
                </a:cubicBezTo>
                <a:cubicBezTo>
                  <a:pt x="2796" y="8"/>
                  <a:pt x="2714" y="78"/>
                  <a:pt x="2695" y="174"/>
                </a:cubicBezTo>
                <a:lnTo>
                  <a:pt x="2113" y="3200"/>
                </a:lnTo>
                <a:lnTo>
                  <a:pt x="1700" y="1567"/>
                </a:lnTo>
                <a:cubicBezTo>
                  <a:pt x="1677" y="1478"/>
                  <a:pt x="1600" y="1414"/>
                  <a:pt x="1508" y="1409"/>
                </a:cubicBezTo>
                <a:cubicBezTo>
                  <a:pt x="1416" y="1405"/>
                  <a:pt x="1333" y="1459"/>
                  <a:pt x="1301" y="1544"/>
                </a:cubicBezTo>
                <a:lnTo>
                  <a:pt x="1001" y="2345"/>
                </a:lnTo>
                <a:lnTo>
                  <a:pt x="209" y="2345"/>
                </a:lnTo>
                <a:cubicBezTo>
                  <a:pt x="94" y="2345"/>
                  <a:pt x="0" y="2438"/>
                  <a:pt x="0" y="2554"/>
                </a:cubicBezTo>
                <a:cubicBezTo>
                  <a:pt x="0" y="2670"/>
                  <a:pt x="94" y="2763"/>
                  <a:pt x="209" y="2763"/>
                </a:cubicBezTo>
                <a:lnTo>
                  <a:pt x="1146" y="2763"/>
                </a:lnTo>
                <a:cubicBezTo>
                  <a:pt x="1233" y="2763"/>
                  <a:pt x="1311" y="2709"/>
                  <a:pt x="1342" y="2627"/>
                </a:cubicBezTo>
                <a:lnTo>
                  <a:pt x="1458" y="2318"/>
                </a:lnTo>
                <a:lnTo>
                  <a:pt x="1937" y="4215"/>
                </a:lnTo>
                <a:cubicBezTo>
                  <a:pt x="1961" y="4308"/>
                  <a:pt x="2045" y="4373"/>
                  <a:pt x="2140" y="4373"/>
                </a:cubicBezTo>
                <a:cubicBezTo>
                  <a:pt x="2142" y="4373"/>
                  <a:pt x="2144" y="4373"/>
                  <a:pt x="2146" y="4373"/>
                </a:cubicBezTo>
                <a:cubicBezTo>
                  <a:pt x="2244" y="4370"/>
                  <a:pt x="2327" y="4299"/>
                  <a:pt x="2346" y="4203"/>
                </a:cubicBezTo>
                <a:lnTo>
                  <a:pt x="2934" y="1146"/>
                </a:lnTo>
                <a:lnTo>
                  <a:pt x="3343" y="2667"/>
                </a:lnTo>
                <a:cubicBezTo>
                  <a:pt x="3366" y="2753"/>
                  <a:pt x="3441" y="2815"/>
                  <a:pt x="3530" y="2821"/>
                </a:cubicBezTo>
                <a:cubicBezTo>
                  <a:pt x="3617" y="2827"/>
                  <a:pt x="3702" y="2777"/>
                  <a:pt x="3737" y="2695"/>
                </a:cubicBezTo>
                <a:lnTo>
                  <a:pt x="4145" y="1742"/>
                </a:lnTo>
                <a:lnTo>
                  <a:pt x="4431" y="250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41396" y="1804126"/>
            <a:ext cx="816864" cy="1119226"/>
          </a:xfrm>
          <a:custGeom>
            <a:avLst/>
            <a:gdLst/>
            <a:ahLst/>
            <a:cxnLst/>
            <a:rect l="l" t="t" r="r" b="b"/>
            <a:pathLst>
              <a:path w="816864" h="1119226">
                <a:moveTo>
                  <a:pt x="348691" y="0"/>
                </a:moveTo>
                <a:lnTo>
                  <a:pt x="375514" y="0"/>
                </a:lnTo>
                <a:cubicBezTo>
                  <a:pt x="386893" y="0"/>
                  <a:pt x="396850" y="4064"/>
                  <a:pt x="405384" y="12192"/>
                </a:cubicBezTo>
                <a:cubicBezTo>
                  <a:pt x="413918" y="20320"/>
                  <a:pt x="418186" y="30074"/>
                  <a:pt x="418186" y="41453"/>
                </a:cubicBezTo>
                <a:lnTo>
                  <a:pt x="418186" y="62179"/>
                </a:lnTo>
                <a:cubicBezTo>
                  <a:pt x="418186" y="73559"/>
                  <a:pt x="415341" y="86563"/>
                  <a:pt x="409651" y="101194"/>
                </a:cubicBezTo>
                <a:cubicBezTo>
                  <a:pt x="403962" y="115824"/>
                  <a:pt x="396646" y="127610"/>
                  <a:pt x="387706" y="136551"/>
                </a:cubicBezTo>
                <a:lnTo>
                  <a:pt x="357226" y="165811"/>
                </a:lnTo>
                <a:cubicBezTo>
                  <a:pt x="349098" y="173939"/>
                  <a:pt x="340766" y="181051"/>
                  <a:pt x="332232" y="187147"/>
                </a:cubicBezTo>
                <a:cubicBezTo>
                  <a:pt x="323698" y="193243"/>
                  <a:pt x="317805" y="196291"/>
                  <a:pt x="314554" y="196291"/>
                </a:cubicBezTo>
                <a:cubicBezTo>
                  <a:pt x="310490" y="196291"/>
                  <a:pt x="307238" y="200521"/>
                  <a:pt x="304800" y="208979"/>
                </a:cubicBezTo>
                <a:cubicBezTo>
                  <a:pt x="302362" y="217437"/>
                  <a:pt x="301142" y="227705"/>
                  <a:pt x="301142" y="239783"/>
                </a:cubicBezTo>
                <a:lnTo>
                  <a:pt x="301142" y="286893"/>
                </a:lnTo>
                <a:cubicBezTo>
                  <a:pt x="301142" y="298171"/>
                  <a:pt x="305235" y="308039"/>
                  <a:pt x="313420" y="316497"/>
                </a:cubicBezTo>
                <a:cubicBezTo>
                  <a:pt x="321605" y="324955"/>
                  <a:pt x="331426" y="329184"/>
                  <a:pt x="342881" y="329184"/>
                </a:cubicBezTo>
                <a:lnTo>
                  <a:pt x="437407" y="329184"/>
                </a:lnTo>
                <a:cubicBezTo>
                  <a:pt x="449675" y="329184"/>
                  <a:pt x="459902" y="324933"/>
                  <a:pt x="468087" y="316430"/>
                </a:cubicBezTo>
                <a:cubicBezTo>
                  <a:pt x="476272" y="307928"/>
                  <a:pt x="480365" y="298006"/>
                  <a:pt x="480365" y="286665"/>
                </a:cubicBezTo>
                <a:lnTo>
                  <a:pt x="480365" y="41301"/>
                </a:lnTo>
                <a:cubicBezTo>
                  <a:pt x="480365" y="29960"/>
                  <a:pt x="484632" y="20241"/>
                  <a:pt x="493166" y="12145"/>
                </a:cubicBezTo>
                <a:cubicBezTo>
                  <a:pt x="501701" y="4048"/>
                  <a:pt x="512064" y="0"/>
                  <a:pt x="524256" y="0"/>
                </a:cubicBezTo>
                <a:lnTo>
                  <a:pt x="551078" y="0"/>
                </a:lnTo>
                <a:cubicBezTo>
                  <a:pt x="562458" y="0"/>
                  <a:pt x="572414" y="4048"/>
                  <a:pt x="580949" y="12145"/>
                </a:cubicBezTo>
                <a:cubicBezTo>
                  <a:pt x="589483" y="20241"/>
                  <a:pt x="593750" y="29960"/>
                  <a:pt x="593750" y="41301"/>
                </a:cubicBezTo>
                <a:lnTo>
                  <a:pt x="593750" y="286665"/>
                </a:lnTo>
                <a:cubicBezTo>
                  <a:pt x="593750" y="298006"/>
                  <a:pt x="598040" y="307928"/>
                  <a:pt x="606619" y="316430"/>
                </a:cubicBezTo>
                <a:cubicBezTo>
                  <a:pt x="615198" y="324933"/>
                  <a:pt x="625208" y="329184"/>
                  <a:pt x="636651" y="329184"/>
                </a:cubicBezTo>
                <a:lnTo>
                  <a:pt x="773963" y="329184"/>
                </a:lnTo>
                <a:cubicBezTo>
                  <a:pt x="786219" y="329184"/>
                  <a:pt x="796433" y="333499"/>
                  <a:pt x="804605" y="342129"/>
                </a:cubicBezTo>
                <a:cubicBezTo>
                  <a:pt x="812778" y="350758"/>
                  <a:pt x="816864" y="360820"/>
                  <a:pt x="816864" y="372314"/>
                </a:cubicBezTo>
                <a:lnTo>
                  <a:pt x="816864" y="400660"/>
                </a:lnTo>
                <a:cubicBezTo>
                  <a:pt x="816864" y="412166"/>
                  <a:pt x="812778" y="422028"/>
                  <a:pt x="804605" y="430245"/>
                </a:cubicBezTo>
                <a:cubicBezTo>
                  <a:pt x="796433" y="438461"/>
                  <a:pt x="786219" y="442570"/>
                  <a:pt x="773963" y="442570"/>
                </a:cubicBezTo>
                <a:lnTo>
                  <a:pt x="636651" y="442570"/>
                </a:lnTo>
                <a:cubicBezTo>
                  <a:pt x="625208" y="442570"/>
                  <a:pt x="615198" y="447040"/>
                  <a:pt x="606619" y="455981"/>
                </a:cubicBezTo>
                <a:cubicBezTo>
                  <a:pt x="598040" y="464922"/>
                  <a:pt x="593750" y="475082"/>
                  <a:pt x="593750" y="486461"/>
                </a:cubicBezTo>
                <a:lnTo>
                  <a:pt x="593750" y="760781"/>
                </a:lnTo>
                <a:cubicBezTo>
                  <a:pt x="593750" y="772160"/>
                  <a:pt x="598018" y="781914"/>
                  <a:pt x="606552" y="790042"/>
                </a:cubicBezTo>
                <a:cubicBezTo>
                  <a:pt x="615086" y="798170"/>
                  <a:pt x="625043" y="802234"/>
                  <a:pt x="636422" y="802234"/>
                </a:cubicBezTo>
                <a:lnTo>
                  <a:pt x="659587" y="802234"/>
                </a:lnTo>
                <a:cubicBezTo>
                  <a:pt x="671779" y="802234"/>
                  <a:pt x="682142" y="798170"/>
                  <a:pt x="690677" y="790042"/>
                </a:cubicBezTo>
                <a:cubicBezTo>
                  <a:pt x="699211" y="781914"/>
                  <a:pt x="703478" y="772160"/>
                  <a:pt x="703478" y="760781"/>
                </a:cubicBezTo>
                <a:lnTo>
                  <a:pt x="703478" y="563271"/>
                </a:lnTo>
                <a:cubicBezTo>
                  <a:pt x="703478" y="551079"/>
                  <a:pt x="707587" y="540716"/>
                  <a:pt x="715804" y="532181"/>
                </a:cubicBezTo>
                <a:cubicBezTo>
                  <a:pt x="724021" y="523647"/>
                  <a:pt x="733882" y="519380"/>
                  <a:pt x="745388" y="519380"/>
                </a:cubicBezTo>
                <a:lnTo>
                  <a:pt x="773735" y="519380"/>
                </a:lnTo>
                <a:cubicBezTo>
                  <a:pt x="786054" y="519380"/>
                  <a:pt x="796322" y="523647"/>
                  <a:pt x="804539" y="532181"/>
                </a:cubicBezTo>
                <a:cubicBezTo>
                  <a:pt x="812756" y="540716"/>
                  <a:pt x="816864" y="551079"/>
                  <a:pt x="816864" y="563271"/>
                </a:cubicBezTo>
                <a:lnTo>
                  <a:pt x="816864" y="782727"/>
                </a:lnTo>
                <a:cubicBezTo>
                  <a:pt x="816864" y="794919"/>
                  <a:pt x="814003" y="808127"/>
                  <a:pt x="808282" y="822351"/>
                </a:cubicBezTo>
                <a:cubicBezTo>
                  <a:pt x="802561" y="836575"/>
                  <a:pt x="795617" y="848157"/>
                  <a:pt x="787451" y="857098"/>
                </a:cubicBezTo>
                <a:lnTo>
                  <a:pt x="756799" y="886359"/>
                </a:lnTo>
                <a:cubicBezTo>
                  <a:pt x="748621" y="894487"/>
                  <a:pt x="737381" y="901802"/>
                  <a:pt x="723081" y="908304"/>
                </a:cubicBezTo>
                <a:cubicBezTo>
                  <a:pt x="708781" y="914807"/>
                  <a:pt x="695503" y="918058"/>
                  <a:pt x="683247" y="918058"/>
                </a:cubicBezTo>
                <a:lnTo>
                  <a:pt x="636651" y="918058"/>
                </a:lnTo>
                <a:cubicBezTo>
                  <a:pt x="625208" y="918058"/>
                  <a:pt x="615198" y="922122"/>
                  <a:pt x="606619" y="930250"/>
                </a:cubicBezTo>
                <a:cubicBezTo>
                  <a:pt x="598040" y="938378"/>
                  <a:pt x="593750" y="948132"/>
                  <a:pt x="593750" y="959511"/>
                </a:cubicBezTo>
                <a:lnTo>
                  <a:pt x="593750" y="961949"/>
                </a:lnTo>
                <a:cubicBezTo>
                  <a:pt x="593750" y="974141"/>
                  <a:pt x="598040" y="984504"/>
                  <a:pt x="606619" y="993039"/>
                </a:cubicBezTo>
                <a:cubicBezTo>
                  <a:pt x="615198" y="1001573"/>
                  <a:pt x="625208" y="1005840"/>
                  <a:pt x="636651" y="1005840"/>
                </a:cubicBezTo>
                <a:lnTo>
                  <a:pt x="773963" y="1005840"/>
                </a:lnTo>
                <a:cubicBezTo>
                  <a:pt x="786219" y="1005840"/>
                  <a:pt x="796433" y="1009904"/>
                  <a:pt x="804605" y="1018032"/>
                </a:cubicBezTo>
                <a:cubicBezTo>
                  <a:pt x="812778" y="1026160"/>
                  <a:pt x="816864" y="1036320"/>
                  <a:pt x="816864" y="1048512"/>
                </a:cubicBezTo>
                <a:lnTo>
                  <a:pt x="816864" y="1076554"/>
                </a:lnTo>
                <a:cubicBezTo>
                  <a:pt x="816864" y="1087933"/>
                  <a:pt x="812784" y="1097890"/>
                  <a:pt x="804624" y="1106424"/>
                </a:cubicBezTo>
                <a:cubicBezTo>
                  <a:pt x="796465" y="1114959"/>
                  <a:pt x="786270" y="1119226"/>
                  <a:pt x="774040" y="1119226"/>
                </a:cubicBezTo>
                <a:lnTo>
                  <a:pt x="613734" y="1119226"/>
                </a:lnTo>
                <a:cubicBezTo>
                  <a:pt x="602317" y="1119226"/>
                  <a:pt x="589470" y="1116381"/>
                  <a:pt x="575196" y="1110692"/>
                </a:cubicBezTo>
                <a:cubicBezTo>
                  <a:pt x="560921" y="1105002"/>
                  <a:pt x="549707" y="1097687"/>
                  <a:pt x="541553" y="1088746"/>
                </a:cubicBezTo>
                <a:lnTo>
                  <a:pt x="510959" y="1058266"/>
                </a:lnTo>
                <a:cubicBezTo>
                  <a:pt x="502793" y="1050951"/>
                  <a:pt x="495652" y="1040181"/>
                  <a:pt x="489537" y="1025957"/>
                </a:cubicBezTo>
                <a:cubicBezTo>
                  <a:pt x="483422" y="1011733"/>
                  <a:pt x="480365" y="998525"/>
                  <a:pt x="480365" y="986333"/>
                </a:cubicBezTo>
                <a:lnTo>
                  <a:pt x="480365" y="959511"/>
                </a:lnTo>
                <a:cubicBezTo>
                  <a:pt x="480365" y="948132"/>
                  <a:pt x="476504" y="938378"/>
                  <a:pt x="468782" y="930250"/>
                </a:cubicBezTo>
                <a:cubicBezTo>
                  <a:pt x="461061" y="922122"/>
                  <a:pt x="451510" y="918058"/>
                  <a:pt x="440131" y="918058"/>
                </a:cubicBezTo>
                <a:cubicBezTo>
                  <a:pt x="428752" y="918058"/>
                  <a:pt x="419202" y="913588"/>
                  <a:pt x="411480" y="904647"/>
                </a:cubicBezTo>
                <a:cubicBezTo>
                  <a:pt x="403758" y="895706"/>
                  <a:pt x="399898" y="885546"/>
                  <a:pt x="399898" y="874167"/>
                </a:cubicBezTo>
                <a:lnTo>
                  <a:pt x="399898" y="846125"/>
                </a:lnTo>
                <a:cubicBezTo>
                  <a:pt x="399898" y="834746"/>
                  <a:pt x="403758" y="824586"/>
                  <a:pt x="411480" y="815645"/>
                </a:cubicBezTo>
                <a:cubicBezTo>
                  <a:pt x="419202" y="806704"/>
                  <a:pt x="428752" y="802234"/>
                  <a:pt x="440131" y="802234"/>
                </a:cubicBezTo>
                <a:cubicBezTo>
                  <a:pt x="451510" y="802234"/>
                  <a:pt x="461061" y="798170"/>
                  <a:pt x="468782" y="790042"/>
                </a:cubicBezTo>
                <a:cubicBezTo>
                  <a:pt x="476504" y="781914"/>
                  <a:pt x="480365" y="772160"/>
                  <a:pt x="480365" y="760781"/>
                </a:cubicBezTo>
                <a:lnTo>
                  <a:pt x="480365" y="486461"/>
                </a:lnTo>
                <a:cubicBezTo>
                  <a:pt x="480365" y="475082"/>
                  <a:pt x="476272" y="464922"/>
                  <a:pt x="468087" y="455981"/>
                </a:cubicBezTo>
                <a:cubicBezTo>
                  <a:pt x="459902" y="447040"/>
                  <a:pt x="449675" y="442570"/>
                  <a:pt x="437407" y="442570"/>
                </a:cubicBezTo>
                <a:lnTo>
                  <a:pt x="342881" y="442570"/>
                </a:lnTo>
                <a:cubicBezTo>
                  <a:pt x="331426" y="442570"/>
                  <a:pt x="321605" y="447040"/>
                  <a:pt x="313420" y="455981"/>
                </a:cubicBezTo>
                <a:cubicBezTo>
                  <a:pt x="305235" y="464922"/>
                  <a:pt x="301142" y="475082"/>
                  <a:pt x="301142" y="486461"/>
                </a:cubicBezTo>
                <a:lnTo>
                  <a:pt x="301142" y="520599"/>
                </a:lnTo>
                <a:cubicBezTo>
                  <a:pt x="301142" y="531978"/>
                  <a:pt x="305003" y="542138"/>
                  <a:pt x="312725" y="551079"/>
                </a:cubicBezTo>
                <a:cubicBezTo>
                  <a:pt x="320446" y="560020"/>
                  <a:pt x="329997" y="564490"/>
                  <a:pt x="341376" y="564490"/>
                </a:cubicBezTo>
                <a:cubicBezTo>
                  <a:pt x="352755" y="564490"/>
                  <a:pt x="362306" y="568554"/>
                  <a:pt x="370027" y="576682"/>
                </a:cubicBezTo>
                <a:cubicBezTo>
                  <a:pt x="377749" y="584810"/>
                  <a:pt x="381610" y="594970"/>
                  <a:pt x="381610" y="607162"/>
                </a:cubicBezTo>
                <a:lnTo>
                  <a:pt x="381610" y="632765"/>
                </a:lnTo>
                <a:cubicBezTo>
                  <a:pt x="381610" y="644957"/>
                  <a:pt x="377749" y="655524"/>
                  <a:pt x="370027" y="664464"/>
                </a:cubicBezTo>
                <a:cubicBezTo>
                  <a:pt x="362306" y="673405"/>
                  <a:pt x="352755" y="677875"/>
                  <a:pt x="341376" y="677875"/>
                </a:cubicBezTo>
                <a:cubicBezTo>
                  <a:pt x="329997" y="677875"/>
                  <a:pt x="320446" y="681939"/>
                  <a:pt x="312725" y="690067"/>
                </a:cubicBezTo>
                <a:cubicBezTo>
                  <a:pt x="305003" y="698196"/>
                  <a:pt x="301142" y="707949"/>
                  <a:pt x="301142" y="719328"/>
                </a:cubicBezTo>
                <a:lnTo>
                  <a:pt x="301142" y="986333"/>
                </a:lnTo>
                <a:cubicBezTo>
                  <a:pt x="301142" y="998525"/>
                  <a:pt x="298107" y="1011733"/>
                  <a:pt x="292037" y="1025957"/>
                </a:cubicBezTo>
                <a:cubicBezTo>
                  <a:pt x="285966" y="1040181"/>
                  <a:pt x="278479" y="1050951"/>
                  <a:pt x="269577" y="1058266"/>
                </a:cubicBezTo>
                <a:lnTo>
                  <a:pt x="239211" y="1088746"/>
                </a:lnTo>
                <a:cubicBezTo>
                  <a:pt x="231921" y="1097687"/>
                  <a:pt x="220993" y="1105002"/>
                  <a:pt x="206426" y="1110692"/>
                </a:cubicBezTo>
                <a:cubicBezTo>
                  <a:pt x="191859" y="1116381"/>
                  <a:pt x="178905" y="1119226"/>
                  <a:pt x="167564" y="1119226"/>
                </a:cubicBezTo>
                <a:lnTo>
                  <a:pt x="41281" y="1119226"/>
                </a:lnTo>
                <a:cubicBezTo>
                  <a:pt x="29953" y="1119226"/>
                  <a:pt x="20241" y="1114959"/>
                  <a:pt x="12144" y="1106424"/>
                </a:cubicBezTo>
                <a:cubicBezTo>
                  <a:pt x="4048" y="1097890"/>
                  <a:pt x="0" y="1087933"/>
                  <a:pt x="0" y="1076554"/>
                </a:cubicBezTo>
                <a:lnTo>
                  <a:pt x="0" y="1048512"/>
                </a:lnTo>
                <a:cubicBezTo>
                  <a:pt x="0" y="1036320"/>
                  <a:pt x="4064" y="1026160"/>
                  <a:pt x="12192" y="1018032"/>
                </a:cubicBezTo>
                <a:cubicBezTo>
                  <a:pt x="20320" y="1009904"/>
                  <a:pt x="30074" y="1005840"/>
                  <a:pt x="41453" y="1005840"/>
                </a:cubicBezTo>
                <a:lnTo>
                  <a:pt x="145085" y="1005840"/>
                </a:lnTo>
                <a:cubicBezTo>
                  <a:pt x="157277" y="1005840"/>
                  <a:pt x="167437" y="1001573"/>
                  <a:pt x="175565" y="993039"/>
                </a:cubicBezTo>
                <a:cubicBezTo>
                  <a:pt x="183693" y="984504"/>
                  <a:pt x="187757" y="974141"/>
                  <a:pt x="187757" y="961949"/>
                </a:cubicBezTo>
                <a:lnTo>
                  <a:pt x="187757" y="719328"/>
                </a:lnTo>
                <a:cubicBezTo>
                  <a:pt x="187757" y="707949"/>
                  <a:pt x="184302" y="698196"/>
                  <a:pt x="177394" y="690067"/>
                </a:cubicBezTo>
                <a:cubicBezTo>
                  <a:pt x="170485" y="681939"/>
                  <a:pt x="161747" y="677875"/>
                  <a:pt x="151181" y="677875"/>
                </a:cubicBezTo>
                <a:cubicBezTo>
                  <a:pt x="139802" y="677875"/>
                  <a:pt x="130658" y="681939"/>
                  <a:pt x="123749" y="690067"/>
                </a:cubicBezTo>
                <a:cubicBezTo>
                  <a:pt x="116840" y="698196"/>
                  <a:pt x="113386" y="707949"/>
                  <a:pt x="113386" y="719328"/>
                </a:cubicBezTo>
                <a:lnTo>
                  <a:pt x="113386" y="883920"/>
                </a:lnTo>
                <a:cubicBezTo>
                  <a:pt x="113386" y="895299"/>
                  <a:pt x="109322" y="905256"/>
                  <a:pt x="101194" y="913791"/>
                </a:cubicBezTo>
                <a:cubicBezTo>
                  <a:pt x="93066" y="922325"/>
                  <a:pt x="82906" y="926592"/>
                  <a:pt x="70714" y="926592"/>
                </a:cubicBezTo>
                <a:lnTo>
                  <a:pt x="41453" y="926592"/>
                </a:lnTo>
                <a:cubicBezTo>
                  <a:pt x="30074" y="926592"/>
                  <a:pt x="20320" y="922325"/>
                  <a:pt x="12192" y="913791"/>
                </a:cubicBezTo>
                <a:cubicBezTo>
                  <a:pt x="4064" y="905256"/>
                  <a:pt x="0" y="895299"/>
                  <a:pt x="0" y="883920"/>
                </a:cubicBezTo>
                <a:lnTo>
                  <a:pt x="0" y="697383"/>
                </a:lnTo>
                <a:cubicBezTo>
                  <a:pt x="0" y="685191"/>
                  <a:pt x="2845" y="671983"/>
                  <a:pt x="8534" y="657759"/>
                </a:cubicBezTo>
                <a:cubicBezTo>
                  <a:pt x="14224" y="643535"/>
                  <a:pt x="21133" y="631952"/>
                  <a:pt x="29261" y="623011"/>
                </a:cubicBezTo>
                <a:lnTo>
                  <a:pt x="60960" y="594970"/>
                </a:lnTo>
                <a:cubicBezTo>
                  <a:pt x="69088" y="586029"/>
                  <a:pt x="80264" y="578714"/>
                  <a:pt x="94488" y="573024"/>
                </a:cubicBezTo>
                <a:cubicBezTo>
                  <a:pt x="108712" y="567335"/>
                  <a:pt x="121920" y="564490"/>
                  <a:pt x="134112" y="564490"/>
                </a:cubicBezTo>
                <a:lnTo>
                  <a:pt x="145085" y="564490"/>
                </a:lnTo>
                <a:cubicBezTo>
                  <a:pt x="157277" y="564490"/>
                  <a:pt x="167437" y="560020"/>
                  <a:pt x="175565" y="551079"/>
                </a:cubicBezTo>
                <a:cubicBezTo>
                  <a:pt x="183693" y="542138"/>
                  <a:pt x="187757" y="531978"/>
                  <a:pt x="187757" y="520599"/>
                </a:cubicBezTo>
                <a:lnTo>
                  <a:pt x="187757" y="486461"/>
                </a:lnTo>
                <a:cubicBezTo>
                  <a:pt x="187757" y="475082"/>
                  <a:pt x="183693" y="464922"/>
                  <a:pt x="175565" y="455981"/>
                </a:cubicBezTo>
                <a:cubicBezTo>
                  <a:pt x="167437" y="447040"/>
                  <a:pt x="157277" y="442570"/>
                  <a:pt x="145085" y="442570"/>
                </a:cubicBezTo>
                <a:lnTo>
                  <a:pt x="41453" y="442570"/>
                </a:lnTo>
                <a:cubicBezTo>
                  <a:pt x="30074" y="442570"/>
                  <a:pt x="20320" y="438461"/>
                  <a:pt x="12192" y="430245"/>
                </a:cubicBezTo>
                <a:cubicBezTo>
                  <a:pt x="4064" y="422028"/>
                  <a:pt x="0" y="412166"/>
                  <a:pt x="0" y="400660"/>
                </a:cubicBezTo>
                <a:lnTo>
                  <a:pt x="0" y="372314"/>
                </a:lnTo>
                <a:cubicBezTo>
                  <a:pt x="0" y="360820"/>
                  <a:pt x="4064" y="350758"/>
                  <a:pt x="12192" y="342129"/>
                </a:cubicBezTo>
                <a:cubicBezTo>
                  <a:pt x="20320" y="333499"/>
                  <a:pt x="30074" y="329184"/>
                  <a:pt x="41453" y="329184"/>
                </a:cubicBezTo>
                <a:lnTo>
                  <a:pt x="145085" y="329184"/>
                </a:lnTo>
                <a:cubicBezTo>
                  <a:pt x="157277" y="329184"/>
                  <a:pt x="167437" y="324955"/>
                  <a:pt x="175565" y="316497"/>
                </a:cubicBezTo>
                <a:cubicBezTo>
                  <a:pt x="183693" y="308039"/>
                  <a:pt x="187757" y="298171"/>
                  <a:pt x="187757" y="286893"/>
                </a:cubicBezTo>
                <a:lnTo>
                  <a:pt x="187757" y="239783"/>
                </a:lnTo>
                <a:cubicBezTo>
                  <a:pt x="187757" y="227705"/>
                  <a:pt x="183693" y="217437"/>
                  <a:pt x="175565" y="208979"/>
                </a:cubicBezTo>
                <a:cubicBezTo>
                  <a:pt x="167437" y="200521"/>
                  <a:pt x="157277" y="196291"/>
                  <a:pt x="145085" y="196291"/>
                </a:cubicBezTo>
                <a:lnTo>
                  <a:pt x="41453" y="196291"/>
                </a:lnTo>
                <a:cubicBezTo>
                  <a:pt x="30074" y="196291"/>
                  <a:pt x="20320" y="191821"/>
                  <a:pt x="12192" y="182880"/>
                </a:cubicBezTo>
                <a:cubicBezTo>
                  <a:pt x="4064" y="173939"/>
                  <a:pt x="0" y="163779"/>
                  <a:pt x="0" y="152400"/>
                </a:cubicBezTo>
                <a:lnTo>
                  <a:pt x="0" y="125578"/>
                </a:lnTo>
                <a:cubicBezTo>
                  <a:pt x="0" y="114199"/>
                  <a:pt x="4048" y="104242"/>
                  <a:pt x="12144" y="95707"/>
                </a:cubicBezTo>
                <a:cubicBezTo>
                  <a:pt x="20241" y="87173"/>
                  <a:pt x="29953" y="82906"/>
                  <a:pt x="41281" y="82906"/>
                </a:cubicBezTo>
                <a:lnTo>
                  <a:pt x="261080" y="82906"/>
                </a:lnTo>
                <a:cubicBezTo>
                  <a:pt x="273221" y="82906"/>
                  <a:pt x="283747" y="78842"/>
                  <a:pt x="292656" y="70714"/>
                </a:cubicBezTo>
                <a:cubicBezTo>
                  <a:pt x="301565" y="62586"/>
                  <a:pt x="306019" y="52832"/>
                  <a:pt x="306019" y="41453"/>
                </a:cubicBezTo>
                <a:cubicBezTo>
                  <a:pt x="306019" y="30074"/>
                  <a:pt x="310083" y="20320"/>
                  <a:pt x="318211" y="12192"/>
                </a:cubicBezTo>
                <a:cubicBezTo>
                  <a:pt x="326339" y="4064"/>
                  <a:pt x="336499" y="0"/>
                  <a:pt x="34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57168" y="1804126"/>
            <a:ext cx="191414" cy="1119226"/>
          </a:xfrm>
          <a:custGeom>
            <a:avLst/>
            <a:gdLst/>
            <a:ahLst/>
            <a:cxnLst/>
            <a:rect l="l" t="t" r="r" b="b"/>
            <a:pathLst>
              <a:path w="191414" h="1119226">
                <a:moveTo>
                  <a:pt x="120701" y="0"/>
                </a:moveTo>
                <a:lnTo>
                  <a:pt x="149962" y="0"/>
                </a:lnTo>
                <a:cubicBezTo>
                  <a:pt x="161341" y="0"/>
                  <a:pt x="171094" y="4064"/>
                  <a:pt x="179222" y="12192"/>
                </a:cubicBezTo>
                <a:cubicBezTo>
                  <a:pt x="187350" y="20320"/>
                  <a:pt x="191414" y="30074"/>
                  <a:pt x="191414" y="41453"/>
                </a:cubicBezTo>
                <a:lnTo>
                  <a:pt x="191414" y="219456"/>
                </a:lnTo>
                <a:cubicBezTo>
                  <a:pt x="191414" y="230835"/>
                  <a:pt x="189789" y="242621"/>
                  <a:pt x="186538" y="254813"/>
                </a:cubicBezTo>
                <a:cubicBezTo>
                  <a:pt x="183286" y="267005"/>
                  <a:pt x="179222" y="275133"/>
                  <a:pt x="174346" y="279197"/>
                </a:cubicBezTo>
                <a:cubicBezTo>
                  <a:pt x="169469" y="283261"/>
                  <a:pt x="165405" y="291389"/>
                  <a:pt x="162154" y="303581"/>
                </a:cubicBezTo>
                <a:cubicBezTo>
                  <a:pt x="158902" y="315773"/>
                  <a:pt x="157277" y="327559"/>
                  <a:pt x="157277" y="338938"/>
                </a:cubicBezTo>
                <a:lnTo>
                  <a:pt x="157277" y="1076554"/>
                </a:lnTo>
                <a:cubicBezTo>
                  <a:pt x="157277" y="1087933"/>
                  <a:pt x="153168" y="1097890"/>
                  <a:pt x="144952" y="1106424"/>
                </a:cubicBezTo>
                <a:cubicBezTo>
                  <a:pt x="136735" y="1114959"/>
                  <a:pt x="126873" y="1119226"/>
                  <a:pt x="115367" y="1119226"/>
                </a:cubicBezTo>
                <a:lnTo>
                  <a:pt x="87020" y="1119226"/>
                </a:lnTo>
                <a:cubicBezTo>
                  <a:pt x="74701" y="1119226"/>
                  <a:pt x="64433" y="1114959"/>
                  <a:pt x="56217" y="1106424"/>
                </a:cubicBezTo>
                <a:cubicBezTo>
                  <a:pt x="48000" y="1097890"/>
                  <a:pt x="43891" y="1087933"/>
                  <a:pt x="43891" y="1076554"/>
                </a:cubicBezTo>
                <a:lnTo>
                  <a:pt x="43891" y="396240"/>
                </a:lnTo>
                <a:cubicBezTo>
                  <a:pt x="43891" y="384861"/>
                  <a:pt x="41716" y="374701"/>
                  <a:pt x="37367" y="365760"/>
                </a:cubicBezTo>
                <a:cubicBezTo>
                  <a:pt x="33017" y="356819"/>
                  <a:pt x="27680" y="352349"/>
                  <a:pt x="21355" y="352349"/>
                </a:cubicBezTo>
                <a:cubicBezTo>
                  <a:pt x="15030" y="352349"/>
                  <a:pt x="9890" y="348285"/>
                  <a:pt x="5934" y="340157"/>
                </a:cubicBezTo>
                <a:cubicBezTo>
                  <a:pt x="1978" y="332029"/>
                  <a:pt x="0" y="322276"/>
                  <a:pt x="0" y="310896"/>
                </a:cubicBezTo>
                <a:lnTo>
                  <a:pt x="0" y="284074"/>
                </a:lnTo>
                <a:cubicBezTo>
                  <a:pt x="0" y="271882"/>
                  <a:pt x="3658" y="261722"/>
                  <a:pt x="10973" y="253594"/>
                </a:cubicBezTo>
                <a:cubicBezTo>
                  <a:pt x="18288" y="245466"/>
                  <a:pt x="27635" y="241402"/>
                  <a:pt x="39014" y="241402"/>
                </a:cubicBezTo>
                <a:cubicBezTo>
                  <a:pt x="50394" y="241402"/>
                  <a:pt x="59741" y="237135"/>
                  <a:pt x="67056" y="228600"/>
                </a:cubicBezTo>
                <a:cubicBezTo>
                  <a:pt x="74371" y="220066"/>
                  <a:pt x="78029" y="209703"/>
                  <a:pt x="78029" y="197511"/>
                </a:cubicBezTo>
                <a:lnTo>
                  <a:pt x="78029" y="41453"/>
                </a:lnTo>
                <a:cubicBezTo>
                  <a:pt x="78029" y="30074"/>
                  <a:pt x="82093" y="20320"/>
                  <a:pt x="90221" y="12192"/>
                </a:cubicBezTo>
                <a:cubicBezTo>
                  <a:pt x="98349" y="4064"/>
                  <a:pt x="108509" y="0"/>
                  <a:pt x="12070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07104" y="1804126"/>
            <a:ext cx="563270" cy="1119226"/>
          </a:xfrm>
          <a:custGeom>
            <a:avLst/>
            <a:gdLst/>
            <a:ahLst/>
            <a:cxnLst/>
            <a:rect l="l" t="t" r="r" b="b"/>
            <a:pathLst>
              <a:path w="563270" h="1119226">
                <a:moveTo>
                  <a:pt x="42672" y="0"/>
                </a:moveTo>
                <a:lnTo>
                  <a:pt x="69494" y="0"/>
                </a:lnTo>
                <a:cubicBezTo>
                  <a:pt x="81686" y="0"/>
                  <a:pt x="92050" y="3251"/>
                  <a:pt x="100584" y="9754"/>
                </a:cubicBezTo>
                <a:cubicBezTo>
                  <a:pt x="109118" y="16256"/>
                  <a:pt x="113386" y="23978"/>
                  <a:pt x="113386" y="32919"/>
                </a:cubicBezTo>
                <a:cubicBezTo>
                  <a:pt x="113386" y="41859"/>
                  <a:pt x="117450" y="49784"/>
                  <a:pt x="125578" y="56693"/>
                </a:cubicBezTo>
                <a:cubicBezTo>
                  <a:pt x="133706" y="63602"/>
                  <a:pt x="143866" y="67056"/>
                  <a:pt x="156058" y="67056"/>
                </a:cubicBezTo>
                <a:lnTo>
                  <a:pt x="521818" y="67056"/>
                </a:lnTo>
                <a:cubicBezTo>
                  <a:pt x="533197" y="67056"/>
                  <a:pt x="542950" y="71120"/>
                  <a:pt x="551078" y="79248"/>
                </a:cubicBezTo>
                <a:cubicBezTo>
                  <a:pt x="559206" y="87376"/>
                  <a:pt x="563270" y="97536"/>
                  <a:pt x="563270" y="109728"/>
                </a:cubicBezTo>
                <a:lnTo>
                  <a:pt x="563270" y="986333"/>
                </a:lnTo>
                <a:cubicBezTo>
                  <a:pt x="563270" y="997712"/>
                  <a:pt x="560426" y="1010514"/>
                  <a:pt x="554736" y="1024738"/>
                </a:cubicBezTo>
                <a:cubicBezTo>
                  <a:pt x="549046" y="1038962"/>
                  <a:pt x="542138" y="1049732"/>
                  <a:pt x="534010" y="1057047"/>
                </a:cubicBezTo>
                <a:lnTo>
                  <a:pt x="503530" y="1088746"/>
                </a:lnTo>
                <a:cubicBezTo>
                  <a:pt x="494589" y="1097687"/>
                  <a:pt x="483006" y="1105002"/>
                  <a:pt x="468782" y="1110692"/>
                </a:cubicBezTo>
                <a:cubicBezTo>
                  <a:pt x="454558" y="1116381"/>
                  <a:pt x="441757" y="1119226"/>
                  <a:pt x="430378" y="1119226"/>
                </a:cubicBezTo>
                <a:lnTo>
                  <a:pt x="315773" y="1119226"/>
                </a:lnTo>
                <a:cubicBezTo>
                  <a:pt x="304394" y="1119226"/>
                  <a:pt x="294640" y="1114959"/>
                  <a:pt x="286512" y="1106424"/>
                </a:cubicBezTo>
                <a:cubicBezTo>
                  <a:pt x="278384" y="1097890"/>
                  <a:pt x="274320" y="1087933"/>
                  <a:pt x="274320" y="1076554"/>
                </a:cubicBezTo>
                <a:lnTo>
                  <a:pt x="274320" y="1048512"/>
                </a:lnTo>
                <a:cubicBezTo>
                  <a:pt x="274320" y="1036320"/>
                  <a:pt x="278384" y="1026160"/>
                  <a:pt x="286512" y="1018032"/>
                </a:cubicBezTo>
                <a:cubicBezTo>
                  <a:pt x="294640" y="1009904"/>
                  <a:pt x="304394" y="1005840"/>
                  <a:pt x="315773" y="1005840"/>
                </a:cubicBezTo>
                <a:lnTo>
                  <a:pt x="407213" y="1005840"/>
                </a:lnTo>
                <a:cubicBezTo>
                  <a:pt x="419405" y="1005840"/>
                  <a:pt x="429565" y="1001776"/>
                  <a:pt x="437693" y="993648"/>
                </a:cubicBezTo>
                <a:cubicBezTo>
                  <a:pt x="445821" y="985520"/>
                  <a:pt x="449885" y="975360"/>
                  <a:pt x="449885" y="963168"/>
                </a:cubicBezTo>
                <a:lnTo>
                  <a:pt x="449885" y="221895"/>
                </a:lnTo>
                <a:cubicBezTo>
                  <a:pt x="449885" y="210516"/>
                  <a:pt x="445821" y="200762"/>
                  <a:pt x="437693" y="192634"/>
                </a:cubicBezTo>
                <a:cubicBezTo>
                  <a:pt x="429565" y="184506"/>
                  <a:pt x="419405" y="180442"/>
                  <a:pt x="407213" y="180442"/>
                </a:cubicBezTo>
                <a:lnTo>
                  <a:pt x="132893" y="180442"/>
                </a:lnTo>
                <a:cubicBezTo>
                  <a:pt x="120701" y="180442"/>
                  <a:pt x="107696" y="177394"/>
                  <a:pt x="93878" y="171298"/>
                </a:cubicBezTo>
                <a:cubicBezTo>
                  <a:pt x="80061" y="165202"/>
                  <a:pt x="68682" y="158090"/>
                  <a:pt x="59741" y="149962"/>
                </a:cubicBezTo>
                <a:lnTo>
                  <a:pt x="30480" y="118263"/>
                </a:lnTo>
                <a:cubicBezTo>
                  <a:pt x="21539" y="110947"/>
                  <a:pt x="14224" y="100178"/>
                  <a:pt x="8534" y="85954"/>
                </a:cubicBezTo>
                <a:cubicBezTo>
                  <a:pt x="2845" y="71730"/>
                  <a:pt x="0" y="58928"/>
                  <a:pt x="0" y="47549"/>
                </a:cubicBezTo>
                <a:lnTo>
                  <a:pt x="0" y="41453"/>
                </a:lnTo>
                <a:cubicBezTo>
                  <a:pt x="0" y="30074"/>
                  <a:pt x="4064" y="20320"/>
                  <a:pt x="12192" y="12192"/>
                </a:cubicBezTo>
                <a:cubicBezTo>
                  <a:pt x="20320" y="4064"/>
                  <a:pt x="30480" y="0"/>
                  <a:pt x="4267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39651" y="3299513"/>
            <a:ext cx="234628" cy="858317"/>
          </a:xfrm>
          <a:custGeom>
            <a:avLst/>
            <a:gdLst/>
            <a:ahLst/>
            <a:cxnLst/>
            <a:rect l="l" t="t" r="r" b="b"/>
            <a:pathLst>
              <a:path w="234628" h="858317">
                <a:moveTo>
                  <a:pt x="130454" y="0"/>
                </a:moveTo>
                <a:lnTo>
                  <a:pt x="171907" y="0"/>
                </a:lnTo>
                <a:cubicBezTo>
                  <a:pt x="183286" y="0"/>
                  <a:pt x="191821" y="4058"/>
                  <a:pt x="197510" y="12173"/>
                </a:cubicBezTo>
                <a:cubicBezTo>
                  <a:pt x="203200" y="20289"/>
                  <a:pt x="204419" y="30023"/>
                  <a:pt x="201168" y="41377"/>
                </a:cubicBezTo>
                <a:lnTo>
                  <a:pt x="119482" y="329870"/>
                </a:lnTo>
                <a:cubicBezTo>
                  <a:pt x="117043" y="341224"/>
                  <a:pt x="118669" y="350958"/>
                  <a:pt x="124358" y="359074"/>
                </a:cubicBezTo>
                <a:cubicBezTo>
                  <a:pt x="130048" y="367189"/>
                  <a:pt x="138582" y="371247"/>
                  <a:pt x="149962" y="371247"/>
                </a:cubicBezTo>
                <a:cubicBezTo>
                  <a:pt x="161341" y="371247"/>
                  <a:pt x="172923" y="374695"/>
                  <a:pt x="184709" y="381591"/>
                </a:cubicBezTo>
                <a:cubicBezTo>
                  <a:pt x="196494" y="388487"/>
                  <a:pt x="205638" y="397212"/>
                  <a:pt x="212141" y="407766"/>
                </a:cubicBezTo>
                <a:lnTo>
                  <a:pt x="221894" y="423596"/>
                </a:lnTo>
                <a:cubicBezTo>
                  <a:pt x="228397" y="432512"/>
                  <a:pt x="232461" y="444678"/>
                  <a:pt x="234086" y="460096"/>
                </a:cubicBezTo>
                <a:cubicBezTo>
                  <a:pt x="235712" y="475514"/>
                  <a:pt x="233680" y="488906"/>
                  <a:pt x="227990" y="500272"/>
                </a:cubicBezTo>
                <a:lnTo>
                  <a:pt x="151181" y="704755"/>
                </a:lnTo>
                <a:cubicBezTo>
                  <a:pt x="145491" y="716122"/>
                  <a:pt x="145288" y="725659"/>
                  <a:pt x="150571" y="733368"/>
                </a:cubicBezTo>
                <a:cubicBezTo>
                  <a:pt x="155854" y="741077"/>
                  <a:pt x="164592" y="744931"/>
                  <a:pt x="176784" y="744931"/>
                </a:cubicBezTo>
                <a:lnTo>
                  <a:pt x="191414" y="744931"/>
                </a:lnTo>
                <a:cubicBezTo>
                  <a:pt x="202794" y="744931"/>
                  <a:pt x="212750" y="749246"/>
                  <a:pt x="221285" y="757876"/>
                </a:cubicBezTo>
                <a:cubicBezTo>
                  <a:pt x="229819" y="766506"/>
                  <a:pt x="234086" y="776567"/>
                  <a:pt x="234086" y="788061"/>
                </a:cubicBezTo>
                <a:lnTo>
                  <a:pt x="234086" y="815188"/>
                </a:lnTo>
                <a:cubicBezTo>
                  <a:pt x="234086" y="827507"/>
                  <a:pt x="229819" y="837775"/>
                  <a:pt x="221285" y="845992"/>
                </a:cubicBezTo>
                <a:cubicBezTo>
                  <a:pt x="212750" y="854209"/>
                  <a:pt x="202794" y="858317"/>
                  <a:pt x="191414" y="858317"/>
                </a:cubicBezTo>
                <a:lnTo>
                  <a:pt x="41453" y="858317"/>
                </a:lnTo>
                <a:cubicBezTo>
                  <a:pt x="30074" y="858317"/>
                  <a:pt x="20320" y="854253"/>
                  <a:pt x="12192" y="846125"/>
                </a:cubicBezTo>
                <a:cubicBezTo>
                  <a:pt x="4064" y="837997"/>
                  <a:pt x="0" y="827837"/>
                  <a:pt x="0" y="815645"/>
                </a:cubicBezTo>
                <a:lnTo>
                  <a:pt x="0" y="809549"/>
                </a:lnTo>
                <a:cubicBezTo>
                  <a:pt x="0" y="798170"/>
                  <a:pt x="1626" y="784555"/>
                  <a:pt x="4877" y="768706"/>
                </a:cubicBezTo>
                <a:cubicBezTo>
                  <a:pt x="8128" y="752856"/>
                  <a:pt x="11786" y="739242"/>
                  <a:pt x="15850" y="727863"/>
                </a:cubicBezTo>
                <a:lnTo>
                  <a:pt x="101194" y="524256"/>
                </a:lnTo>
                <a:cubicBezTo>
                  <a:pt x="105258" y="512877"/>
                  <a:pt x="104445" y="503327"/>
                  <a:pt x="98755" y="495605"/>
                </a:cubicBezTo>
                <a:cubicBezTo>
                  <a:pt x="93066" y="487884"/>
                  <a:pt x="84531" y="484023"/>
                  <a:pt x="73152" y="484023"/>
                </a:cubicBezTo>
                <a:lnTo>
                  <a:pt x="41453" y="484023"/>
                </a:lnTo>
                <a:cubicBezTo>
                  <a:pt x="30074" y="484023"/>
                  <a:pt x="20320" y="479959"/>
                  <a:pt x="12192" y="471831"/>
                </a:cubicBezTo>
                <a:cubicBezTo>
                  <a:pt x="4064" y="463703"/>
                  <a:pt x="0" y="453949"/>
                  <a:pt x="0" y="442570"/>
                </a:cubicBezTo>
                <a:lnTo>
                  <a:pt x="0" y="356007"/>
                </a:lnTo>
                <a:cubicBezTo>
                  <a:pt x="0" y="344627"/>
                  <a:pt x="1016" y="330810"/>
                  <a:pt x="3048" y="314554"/>
                </a:cubicBezTo>
                <a:cubicBezTo>
                  <a:pt x="5080" y="298298"/>
                  <a:pt x="7722" y="284480"/>
                  <a:pt x="10973" y="273101"/>
                </a:cubicBezTo>
                <a:lnTo>
                  <a:pt x="76810" y="41453"/>
                </a:lnTo>
                <a:cubicBezTo>
                  <a:pt x="80061" y="30074"/>
                  <a:pt x="86970" y="20320"/>
                  <a:pt x="97536" y="12192"/>
                </a:cubicBezTo>
                <a:cubicBezTo>
                  <a:pt x="108102" y="4064"/>
                  <a:pt x="119075" y="0"/>
                  <a:pt x="13045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42013" y="3299513"/>
            <a:ext cx="510844" cy="520599"/>
          </a:xfrm>
          <a:custGeom>
            <a:avLst/>
            <a:gdLst/>
            <a:ahLst/>
            <a:cxnLst/>
            <a:rect l="l" t="t" r="r" b="b"/>
            <a:pathLst>
              <a:path w="510844" h="520599">
                <a:moveTo>
                  <a:pt x="241401" y="0"/>
                </a:moveTo>
                <a:lnTo>
                  <a:pt x="269443" y="0"/>
                </a:lnTo>
                <a:cubicBezTo>
                  <a:pt x="280822" y="0"/>
                  <a:pt x="290576" y="3658"/>
                  <a:pt x="298704" y="10973"/>
                </a:cubicBezTo>
                <a:cubicBezTo>
                  <a:pt x="306832" y="18288"/>
                  <a:pt x="310896" y="26823"/>
                  <a:pt x="310896" y="36576"/>
                </a:cubicBezTo>
                <a:cubicBezTo>
                  <a:pt x="310896" y="46330"/>
                  <a:pt x="315163" y="54864"/>
                  <a:pt x="323697" y="62179"/>
                </a:cubicBezTo>
                <a:cubicBezTo>
                  <a:pt x="332232" y="69495"/>
                  <a:pt x="342188" y="73152"/>
                  <a:pt x="353568" y="73152"/>
                </a:cubicBezTo>
                <a:lnTo>
                  <a:pt x="469391" y="73152"/>
                </a:lnTo>
                <a:cubicBezTo>
                  <a:pt x="480771" y="73152"/>
                  <a:pt x="490524" y="77419"/>
                  <a:pt x="498652" y="85954"/>
                </a:cubicBezTo>
                <a:cubicBezTo>
                  <a:pt x="506780" y="94488"/>
                  <a:pt x="510844" y="104851"/>
                  <a:pt x="510844" y="117043"/>
                </a:cubicBezTo>
                <a:lnTo>
                  <a:pt x="510844" y="143866"/>
                </a:lnTo>
                <a:cubicBezTo>
                  <a:pt x="510844" y="155245"/>
                  <a:pt x="506806" y="165202"/>
                  <a:pt x="498728" y="173736"/>
                </a:cubicBezTo>
                <a:cubicBezTo>
                  <a:pt x="490651" y="182271"/>
                  <a:pt x="480955" y="186538"/>
                  <a:pt x="469639" y="186538"/>
                </a:cubicBezTo>
                <a:lnTo>
                  <a:pt x="354520" y="186538"/>
                </a:lnTo>
                <a:cubicBezTo>
                  <a:pt x="343217" y="186538"/>
                  <a:pt x="333324" y="190783"/>
                  <a:pt x="324840" y="199273"/>
                </a:cubicBezTo>
                <a:cubicBezTo>
                  <a:pt x="316357" y="207763"/>
                  <a:pt x="312115" y="217666"/>
                  <a:pt x="312115" y="228981"/>
                </a:cubicBezTo>
                <a:lnTo>
                  <a:pt x="312115" y="364770"/>
                </a:lnTo>
                <a:cubicBezTo>
                  <a:pt x="312115" y="376085"/>
                  <a:pt x="316357" y="385988"/>
                  <a:pt x="324840" y="394478"/>
                </a:cubicBezTo>
                <a:cubicBezTo>
                  <a:pt x="333324" y="402968"/>
                  <a:pt x="343217" y="407213"/>
                  <a:pt x="354520" y="407213"/>
                </a:cubicBezTo>
                <a:lnTo>
                  <a:pt x="469639" y="407213"/>
                </a:lnTo>
                <a:cubicBezTo>
                  <a:pt x="480955" y="407213"/>
                  <a:pt x="490651" y="411528"/>
                  <a:pt x="498728" y="420158"/>
                </a:cubicBezTo>
                <a:cubicBezTo>
                  <a:pt x="506806" y="428787"/>
                  <a:pt x="510844" y="438849"/>
                  <a:pt x="510844" y="450342"/>
                </a:cubicBezTo>
                <a:lnTo>
                  <a:pt x="510844" y="477470"/>
                </a:lnTo>
                <a:cubicBezTo>
                  <a:pt x="510844" y="489788"/>
                  <a:pt x="506780" y="500056"/>
                  <a:pt x="498652" y="508273"/>
                </a:cubicBezTo>
                <a:cubicBezTo>
                  <a:pt x="490524" y="516490"/>
                  <a:pt x="480771" y="520599"/>
                  <a:pt x="469391" y="520599"/>
                </a:cubicBezTo>
                <a:lnTo>
                  <a:pt x="42672" y="520599"/>
                </a:lnTo>
                <a:cubicBezTo>
                  <a:pt x="31292" y="520599"/>
                  <a:pt x="21336" y="516490"/>
                  <a:pt x="12801" y="508273"/>
                </a:cubicBezTo>
                <a:cubicBezTo>
                  <a:pt x="4267" y="500056"/>
                  <a:pt x="0" y="489788"/>
                  <a:pt x="0" y="477470"/>
                </a:cubicBezTo>
                <a:lnTo>
                  <a:pt x="0" y="450342"/>
                </a:lnTo>
                <a:cubicBezTo>
                  <a:pt x="0" y="438849"/>
                  <a:pt x="4267" y="428787"/>
                  <a:pt x="12801" y="420158"/>
                </a:cubicBezTo>
                <a:cubicBezTo>
                  <a:pt x="21336" y="411528"/>
                  <a:pt x="31292" y="407213"/>
                  <a:pt x="42672" y="407213"/>
                </a:cubicBezTo>
                <a:lnTo>
                  <a:pt x="156057" y="407213"/>
                </a:lnTo>
                <a:cubicBezTo>
                  <a:pt x="168249" y="407213"/>
                  <a:pt x="178409" y="402968"/>
                  <a:pt x="186537" y="394478"/>
                </a:cubicBezTo>
                <a:cubicBezTo>
                  <a:pt x="194665" y="385988"/>
                  <a:pt x="198729" y="376085"/>
                  <a:pt x="198729" y="364770"/>
                </a:cubicBezTo>
                <a:lnTo>
                  <a:pt x="198729" y="228981"/>
                </a:lnTo>
                <a:cubicBezTo>
                  <a:pt x="198729" y="217666"/>
                  <a:pt x="194665" y="207763"/>
                  <a:pt x="186537" y="199273"/>
                </a:cubicBezTo>
                <a:cubicBezTo>
                  <a:pt x="178409" y="190783"/>
                  <a:pt x="168249" y="186538"/>
                  <a:pt x="156057" y="186538"/>
                </a:cubicBezTo>
                <a:lnTo>
                  <a:pt x="42672" y="186538"/>
                </a:lnTo>
                <a:cubicBezTo>
                  <a:pt x="31292" y="186538"/>
                  <a:pt x="21336" y="182271"/>
                  <a:pt x="12801" y="173736"/>
                </a:cubicBezTo>
                <a:cubicBezTo>
                  <a:pt x="4267" y="165202"/>
                  <a:pt x="0" y="155245"/>
                  <a:pt x="0" y="143866"/>
                </a:cubicBezTo>
                <a:lnTo>
                  <a:pt x="0" y="117043"/>
                </a:lnTo>
                <a:cubicBezTo>
                  <a:pt x="0" y="104851"/>
                  <a:pt x="4267" y="94488"/>
                  <a:pt x="12801" y="85954"/>
                </a:cubicBezTo>
                <a:cubicBezTo>
                  <a:pt x="21336" y="77419"/>
                  <a:pt x="31292" y="73152"/>
                  <a:pt x="42672" y="73152"/>
                </a:cubicBezTo>
                <a:lnTo>
                  <a:pt x="156057" y="73152"/>
                </a:lnTo>
                <a:cubicBezTo>
                  <a:pt x="168249" y="73152"/>
                  <a:pt x="178409" y="69495"/>
                  <a:pt x="186537" y="62179"/>
                </a:cubicBezTo>
                <a:cubicBezTo>
                  <a:pt x="194665" y="54864"/>
                  <a:pt x="198729" y="46330"/>
                  <a:pt x="198729" y="36576"/>
                </a:cubicBezTo>
                <a:cubicBezTo>
                  <a:pt x="198729" y="26823"/>
                  <a:pt x="202793" y="18288"/>
                  <a:pt x="210921" y="10973"/>
                </a:cubicBezTo>
                <a:cubicBezTo>
                  <a:pt x="219049" y="3658"/>
                  <a:pt x="229209" y="0"/>
                  <a:pt x="24140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39651" y="4305352"/>
            <a:ext cx="234086" cy="113386"/>
          </a:xfrm>
          <a:custGeom>
            <a:avLst/>
            <a:gdLst/>
            <a:ahLst/>
            <a:cxnLst/>
            <a:rect l="l" t="t" r="r" b="b"/>
            <a:pathLst>
              <a:path w="234086" h="113386">
                <a:moveTo>
                  <a:pt x="41453" y="0"/>
                </a:moveTo>
                <a:lnTo>
                  <a:pt x="191414" y="0"/>
                </a:lnTo>
                <a:cubicBezTo>
                  <a:pt x="202794" y="0"/>
                  <a:pt x="212750" y="4064"/>
                  <a:pt x="221285" y="12192"/>
                </a:cubicBezTo>
                <a:cubicBezTo>
                  <a:pt x="229819" y="20320"/>
                  <a:pt x="234086" y="30480"/>
                  <a:pt x="234086" y="42672"/>
                </a:cubicBezTo>
                <a:lnTo>
                  <a:pt x="234086" y="70714"/>
                </a:lnTo>
                <a:cubicBezTo>
                  <a:pt x="234086" y="82093"/>
                  <a:pt x="229819" y="92050"/>
                  <a:pt x="221285" y="100584"/>
                </a:cubicBezTo>
                <a:cubicBezTo>
                  <a:pt x="212750" y="109119"/>
                  <a:pt x="202794" y="113386"/>
                  <a:pt x="191414" y="113386"/>
                </a:cubicBezTo>
                <a:lnTo>
                  <a:pt x="41453" y="113386"/>
                </a:lnTo>
                <a:cubicBezTo>
                  <a:pt x="30074" y="113386"/>
                  <a:pt x="20320" y="109119"/>
                  <a:pt x="12192" y="100584"/>
                </a:cubicBezTo>
                <a:cubicBezTo>
                  <a:pt x="4064" y="92050"/>
                  <a:pt x="0" y="82093"/>
                  <a:pt x="0" y="70714"/>
                </a:cubicBezTo>
                <a:lnTo>
                  <a:pt x="0" y="42672"/>
                </a:lnTo>
                <a:cubicBezTo>
                  <a:pt x="0" y="30480"/>
                  <a:pt x="4064" y="20320"/>
                  <a:pt x="12192" y="12192"/>
                </a:cubicBezTo>
                <a:cubicBezTo>
                  <a:pt x="20320" y="4064"/>
                  <a:pt x="30074" y="0"/>
                  <a:pt x="414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0213241">
            <a:off x="5226107" y="3202424"/>
            <a:ext cx="349800" cy="1207206"/>
          </a:xfrm>
          <a:custGeom>
            <a:avLst/>
            <a:gdLst/>
            <a:ahLst/>
            <a:cxnLst/>
            <a:rect l="l" t="t" r="r" b="b"/>
            <a:pathLst>
              <a:path w="324307" h="1119226">
                <a:moveTo>
                  <a:pt x="74371" y="0"/>
                </a:moveTo>
                <a:lnTo>
                  <a:pt x="91440" y="0"/>
                </a:lnTo>
                <a:cubicBezTo>
                  <a:pt x="103632" y="0"/>
                  <a:pt x="113792" y="3658"/>
                  <a:pt x="121920" y="10973"/>
                </a:cubicBezTo>
                <a:cubicBezTo>
                  <a:pt x="130048" y="18288"/>
                  <a:pt x="134112" y="26823"/>
                  <a:pt x="134112" y="36576"/>
                </a:cubicBezTo>
                <a:cubicBezTo>
                  <a:pt x="134112" y="46330"/>
                  <a:pt x="136753" y="54864"/>
                  <a:pt x="142037" y="62179"/>
                </a:cubicBezTo>
                <a:cubicBezTo>
                  <a:pt x="147320" y="69495"/>
                  <a:pt x="154025" y="73152"/>
                  <a:pt x="162153" y="73152"/>
                </a:cubicBezTo>
                <a:cubicBezTo>
                  <a:pt x="170281" y="73152"/>
                  <a:pt x="176987" y="69495"/>
                  <a:pt x="182270" y="62179"/>
                </a:cubicBezTo>
                <a:cubicBezTo>
                  <a:pt x="187553" y="54864"/>
                  <a:pt x="190195" y="46330"/>
                  <a:pt x="190195" y="36576"/>
                </a:cubicBezTo>
                <a:cubicBezTo>
                  <a:pt x="190195" y="26823"/>
                  <a:pt x="194259" y="18288"/>
                  <a:pt x="202387" y="10973"/>
                </a:cubicBezTo>
                <a:cubicBezTo>
                  <a:pt x="210515" y="3658"/>
                  <a:pt x="220675" y="0"/>
                  <a:pt x="232867" y="0"/>
                </a:cubicBezTo>
                <a:lnTo>
                  <a:pt x="249936" y="0"/>
                </a:lnTo>
                <a:cubicBezTo>
                  <a:pt x="262128" y="0"/>
                  <a:pt x="272288" y="3658"/>
                  <a:pt x="280416" y="10973"/>
                </a:cubicBezTo>
                <a:cubicBezTo>
                  <a:pt x="288544" y="18288"/>
                  <a:pt x="292608" y="26823"/>
                  <a:pt x="292608" y="36576"/>
                </a:cubicBezTo>
                <a:cubicBezTo>
                  <a:pt x="292608" y="46330"/>
                  <a:pt x="294030" y="54864"/>
                  <a:pt x="296875" y="62179"/>
                </a:cubicBezTo>
                <a:cubicBezTo>
                  <a:pt x="299720" y="69495"/>
                  <a:pt x="303174" y="73152"/>
                  <a:pt x="307238" y="73152"/>
                </a:cubicBezTo>
                <a:cubicBezTo>
                  <a:pt x="312115" y="73152"/>
                  <a:pt x="316179" y="77419"/>
                  <a:pt x="319430" y="85954"/>
                </a:cubicBezTo>
                <a:cubicBezTo>
                  <a:pt x="322681" y="94488"/>
                  <a:pt x="324307" y="104851"/>
                  <a:pt x="324307" y="117043"/>
                </a:cubicBezTo>
                <a:lnTo>
                  <a:pt x="324307" y="143866"/>
                </a:lnTo>
                <a:cubicBezTo>
                  <a:pt x="324307" y="155245"/>
                  <a:pt x="322681" y="165202"/>
                  <a:pt x="319430" y="173736"/>
                </a:cubicBezTo>
                <a:cubicBezTo>
                  <a:pt x="316179" y="182271"/>
                  <a:pt x="312115" y="186538"/>
                  <a:pt x="307238" y="186538"/>
                </a:cubicBezTo>
                <a:cubicBezTo>
                  <a:pt x="303174" y="186538"/>
                  <a:pt x="299720" y="190805"/>
                  <a:pt x="296875" y="199339"/>
                </a:cubicBezTo>
                <a:cubicBezTo>
                  <a:pt x="294030" y="207874"/>
                  <a:pt x="292608" y="217831"/>
                  <a:pt x="292608" y="229210"/>
                </a:cubicBezTo>
                <a:lnTo>
                  <a:pt x="292608" y="793700"/>
                </a:lnTo>
                <a:cubicBezTo>
                  <a:pt x="292608" y="805079"/>
                  <a:pt x="290169" y="818287"/>
                  <a:pt x="285293" y="833323"/>
                </a:cubicBezTo>
                <a:cubicBezTo>
                  <a:pt x="280416" y="848360"/>
                  <a:pt x="274726" y="860755"/>
                  <a:pt x="268224" y="870509"/>
                </a:cubicBezTo>
                <a:lnTo>
                  <a:pt x="253593" y="888797"/>
                </a:lnTo>
                <a:cubicBezTo>
                  <a:pt x="247091" y="897738"/>
                  <a:pt x="243840" y="909117"/>
                  <a:pt x="243840" y="922935"/>
                </a:cubicBezTo>
                <a:cubicBezTo>
                  <a:pt x="243840" y="936752"/>
                  <a:pt x="247091" y="948132"/>
                  <a:pt x="253593" y="957072"/>
                </a:cubicBezTo>
                <a:lnTo>
                  <a:pt x="263347" y="970484"/>
                </a:lnTo>
                <a:cubicBezTo>
                  <a:pt x="269849" y="980237"/>
                  <a:pt x="277368" y="988568"/>
                  <a:pt x="285902" y="995477"/>
                </a:cubicBezTo>
                <a:cubicBezTo>
                  <a:pt x="294437" y="1002386"/>
                  <a:pt x="301549" y="1005840"/>
                  <a:pt x="307238" y="1005840"/>
                </a:cubicBezTo>
                <a:cubicBezTo>
                  <a:pt x="312115" y="1005840"/>
                  <a:pt x="316179" y="1009904"/>
                  <a:pt x="319430" y="1018032"/>
                </a:cubicBezTo>
                <a:cubicBezTo>
                  <a:pt x="322681" y="1026160"/>
                  <a:pt x="324307" y="1036320"/>
                  <a:pt x="324307" y="1048512"/>
                </a:cubicBezTo>
                <a:lnTo>
                  <a:pt x="324307" y="1076554"/>
                </a:lnTo>
                <a:cubicBezTo>
                  <a:pt x="324307" y="1087933"/>
                  <a:pt x="320243" y="1097890"/>
                  <a:pt x="312115" y="1106424"/>
                </a:cubicBezTo>
                <a:cubicBezTo>
                  <a:pt x="303987" y="1114959"/>
                  <a:pt x="293827" y="1119226"/>
                  <a:pt x="281635" y="1119226"/>
                </a:cubicBezTo>
                <a:lnTo>
                  <a:pt x="280416" y="1119226"/>
                </a:lnTo>
                <a:cubicBezTo>
                  <a:pt x="268224" y="1119226"/>
                  <a:pt x="255625" y="1115568"/>
                  <a:pt x="242621" y="1108253"/>
                </a:cubicBezTo>
                <a:cubicBezTo>
                  <a:pt x="229616" y="1100938"/>
                  <a:pt x="219456" y="1092810"/>
                  <a:pt x="212141" y="1083869"/>
                </a:cubicBezTo>
                <a:lnTo>
                  <a:pt x="186537" y="1049732"/>
                </a:lnTo>
                <a:cubicBezTo>
                  <a:pt x="179222" y="1039978"/>
                  <a:pt x="170891" y="1035101"/>
                  <a:pt x="161544" y="1035101"/>
                </a:cubicBezTo>
                <a:cubicBezTo>
                  <a:pt x="152197" y="1035101"/>
                  <a:pt x="143865" y="1039978"/>
                  <a:pt x="136550" y="1049732"/>
                </a:cubicBezTo>
                <a:lnTo>
                  <a:pt x="112166" y="1083869"/>
                </a:lnTo>
                <a:cubicBezTo>
                  <a:pt x="104851" y="1092810"/>
                  <a:pt x="94691" y="1100938"/>
                  <a:pt x="81686" y="1108253"/>
                </a:cubicBezTo>
                <a:cubicBezTo>
                  <a:pt x="68681" y="1115568"/>
                  <a:pt x="56489" y="1119226"/>
                  <a:pt x="45110" y="1119226"/>
                </a:cubicBezTo>
                <a:lnTo>
                  <a:pt x="41453" y="1119226"/>
                </a:lnTo>
                <a:cubicBezTo>
                  <a:pt x="30073" y="1119226"/>
                  <a:pt x="20320" y="1114959"/>
                  <a:pt x="12192" y="1106424"/>
                </a:cubicBezTo>
                <a:cubicBezTo>
                  <a:pt x="4064" y="1097890"/>
                  <a:pt x="0" y="1087933"/>
                  <a:pt x="0" y="1076554"/>
                </a:cubicBezTo>
                <a:lnTo>
                  <a:pt x="0" y="1048512"/>
                </a:lnTo>
                <a:cubicBezTo>
                  <a:pt x="0" y="1036320"/>
                  <a:pt x="1625" y="1026160"/>
                  <a:pt x="4877" y="1018032"/>
                </a:cubicBezTo>
                <a:cubicBezTo>
                  <a:pt x="8128" y="1009904"/>
                  <a:pt x="12192" y="1005840"/>
                  <a:pt x="17069" y="1005840"/>
                </a:cubicBezTo>
                <a:cubicBezTo>
                  <a:pt x="21945" y="1005840"/>
                  <a:pt x="28854" y="1002386"/>
                  <a:pt x="37795" y="995477"/>
                </a:cubicBezTo>
                <a:cubicBezTo>
                  <a:pt x="46736" y="988568"/>
                  <a:pt x="54457" y="980237"/>
                  <a:pt x="60960" y="970484"/>
                </a:cubicBezTo>
                <a:lnTo>
                  <a:pt x="70713" y="957072"/>
                </a:lnTo>
                <a:cubicBezTo>
                  <a:pt x="77216" y="948132"/>
                  <a:pt x="80467" y="936752"/>
                  <a:pt x="80467" y="922935"/>
                </a:cubicBezTo>
                <a:cubicBezTo>
                  <a:pt x="80467" y="909117"/>
                  <a:pt x="77216" y="897738"/>
                  <a:pt x="70713" y="888797"/>
                </a:cubicBezTo>
                <a:lnTo>
                  <a:pt x="57302" y="870509"/>
                </a:lnTo>
                <a:cubicBezTo>
                  <a:pt x="50800" y="860755"/>
                  <a:pt x="45110" y="848360"/>
                  <a:pt x="40233" y="833323"/>
                </a:cubicBezTo>
                <a:cubicBezTo>
                  <a:pt x="35357" y="818287"/>
                  <a:pt x="32918" y="805079"/>
                  <a:pt x="32918" y="793700"/>
                </a:cubicBezTo>
                <a:lnTo>
                  <a:pt x="32918" y="229210"/>
                </a:lnTo>
                <a:cubicBezTo>
                  <a:pt x="32918" y="217831"/>
                  <a:pt x="31293" y="207874"/>
                  <a:pt x="28041" y="199339"/>
                </a:cubicBezTo>
                <a:cubicBezTo>
                  <a:pt x="24790" y="190805"/>
                  <a:pt x="20726" y="186538"/>
                  <a:pt x="15849" y="186538"/>
                </a:cubicBezTo>
                <a:cubicBezTo>
                  <a:pt x="10973" y="186538"/>
                  <a:pt x="7112" y="182271"/>
                  <a:pt x="4267" y="173736"/>
                </a:cubicBezTo>
                <a:cubicBezTo>
                  <a:pt x="1422" y="165202"/>
                  <a:pt x="0" y="155245"/>
                  <a:pt x="0" y="143866"/>
                </a:cubicBezTo>
                <a:lnTo>
                  <a:pt x="0" y="117043"/>
                </a:lnTo>
                <a:cubicBezTo>
                  <a:pt x="0" y="104851"/>
                  <a:pt x="1422" y="94488"/>
                  <a:pt x="4267" y="85954"/>
                </a:cubicBezTo>
                <a:cubicBezTo>
                  <a:pt x="7112" y="77419"/>
                  <a:pt x="10973" y="73152"/>
                  <a:pt x="15849" y="73152"/>
                </a:cubicBezTo>
                <a:cubicBezTo>
                  <a:pt x="20726" y="73152"/>
                  <a:pt x="24790" y="69495"/>
                  <a:pt x="28041" y="62179"/>
                </a:cubicBezTo>
                <a:cubicBezTo>
                  <a:pt x="31293" y="54864"/>
                  <a:pt x="32918" y="46330"/>
                  <a:pt x="32918" y="36576"/>
                </a:cubicBezTo>
                <a:cubicBezTo>
                  <a:pt x="32918" y="26823"/>
                  <a:pt x="36982" y="18288"/>
                  <a:pt x="45110" y="10973"/>
                </a:cubicBezTo>
                <a:cubicBezTo>
                  <a:pt x="53238" y="3658"/>
                  <a:pt x="62992" y="0"/>
                  <a:pt x="74371" y="0"/>
                </a:cubicBezTo>
                <a:close/>
                <a:moveTo>
                  <a:pt x="162763" y="186538"/>
                </a:moveTo>
                <a:cubicBezTo>
                  <a:pt x="154813" y="186538"/>
                  <a:pt x="148253" y="190805"/>
                  <a:pt x="143084" y="199339"/>
                </a:cubicBezTo>
                <a:cubicBezTo>
                  <a:pt x="137915" y="207874"/>
                  <a:pt x="135331" y="217831"/>
                  <a:pt x="135331" y="229210"/>
                </a:cubicBezTo>
                <a:lnTo>
                  <a:pt x="135331" y="746151"/>
                </a:lnTo>
                <a:cubicBezTo>
                  <a:pt x="135331" y="758343"/>
                  <a:pt x="136525" y="770738"/>
                  <a:pt x="138912" y="783336"/>
                </a:cubicBezTo>
                <a:cubicBezTo>
                  <a:pt x="141300" y="795935"/>
                  <a:pt x="144481" y="804672"/>
                  <a:pt x="148456" y="809549"/>
                </a:cubicBezTo>
                <a:cubicBezTo>
                  <a:pt x="152432" y="815239"/>
                  <a:pt x="157200" y="818083"/>
                  <a:pt x="162763" y="818083"/>
                </a:cubicBezTo>
                <a:cubicBezTo>
                  <a:pt x="168326" y="818083"/>
                  <a:pt x="172701" y="815239"/>
                  <a:pt x="175888" y="809549"/>
                </a:cubicBezTo>
                <a:cubicBezTo>
                  <a:pt x="179864" y="804672"/>
                  <a:pt x="183242" y="795935"/>
                  <a:pt x="186023" y="783336"/>
                </a:cubicBezTo>
                <a:cubicBezTo>
                  <a:pt x="188804" y="770738"/>
                  <a:pt x="190195" y="758343"/>
                  <a:pt x="190195" y="746151"/>
                </a:cubicBezTo>
                <a:lnTo>
                  <a:pt x="190195" y="229210"/>
                </a:lnTo>
                <a:cubicBezTo>
                  <a:pt x="190195" y="217831"/>
                  <a:pt x="187611" y="207874"/>
                  <a:pt x="182442" y="199339"/>
                </a:cubicBezTo>
                <a:cubicBezTo>
                  <a:pt x="177273" y="190805"/>
                  <a:pt x="170713" y="186538"/>
                  <a:pt x="162763" y="18653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20223804">
            <a:off x="5512613" y="3090813"/>
            <a:ext cx="452324" cy="588874"/>
          </a:xfrm>
          <a:custGeom>
            <a:avLst/>
            <a:gdLst/>
            <a:ahLst/>
            <a:cxnLst/>
            <a:rect l="l" t="t" r="r" b="b"/>
            <a:pathLst>
              <a:path w="452324" h="588874">
                <a:moveTo>
                  <a:pt x="380391" y="0"/>
                </a:moveTo>
                <a:lnTo>
                  <a:pt x="408432" y="0"/>
                </a:lnTo>
                <a:cubicBezTo>
                  <a:pt x="420624" y="0"/>
                  <a:pt x="430988" y="3251"/>
                  <a:pt x="439522" y="9754"/>
                </a:cubicBezTo>
                <a:cubicBezTo>
                  <a:pt x="448056" y="16256"/>
                  <a:pt x="452324" y="23978"/>
                  <a:pt x="452324" y="32919"/>
                </a:cubicBezTo>
                <a:cubicBezTo>
                  <a:pt x="452324" y="41859"/>
                  <a:pt x="449479" y="52629"/>
                  <a:pt x="443789" y="65228"/>
                </a:cubicBezTo>
                <a:cubicBezTo>
                  <a:pt x="438099" y="77826"/>
                  <a:pt x="430784" y="88595"/>
                  <a:pt x="421844" y="97536"/>
                </a:cubicBezTo>
                <a:lnTo>
                  <a:pt x="397460" y="121920"/>
                </a:lnTo>
                <a:cubicBezTo>
                  <a:pt x="388519" y="130861"/>
                  <a:pt x="381204" y="142240"/>
                  <a:pt x="375514" y="156058"/>
                </a:cubicBezTo>
                <a:cubicBezTo>
                  <a:pt x="369824" y="169875"/>
                  <a:pt x="366980" y="182474"/>
                  <a:pt x="366980" y="193853"/>
                </a:cubicBezTo>
                <a:lnTo>
                  <a:pt x="366980" y="227991"/>
                </a:lnTo>
                <a:cubicBezTo>
                  <a:pt x="366980" y="240183"/>
                  <a:pt x="371044" y="250343"/>
                  <a:pt x="379172" y="258471"/>
                </a:cubicBezTo>
                <a:cubicBezTo>
                  <a:pt x="387300" y="266599"/>
                  <a:pt x="397053" y="270663"/>
                  <a:pt x="408432" y="270663"/>
                </a:cubicBezTo>
                <a:cubicBezTo>
                  <a:pt x="420624" y="270663"/>
                  <a:pt x="430988" y="274727"/>
                  <a:pt x="439522" y="282855"/>
                </a:cubicBezTo>
                <a:cubicBezTo>
                  <a:pt x="448056" y="290983"/>
                  <a:pt x="452324" y="300736"/>
                  <a:pt x="452324" y="312116"/>
                </a:cubicBezTo>
                <a:lnTo>
                  <a:pt x="452324" y="341376"/>
                </a:lnTo>
                <a:cubicBezTo>
                  <a:pt x="452324" y="352756"/>
                  <a:pt x="448056" y="362712"/>
                  <a:pt x="439522" y="371247"/>
                </a:cubicBezTo>
                <a:cubicBezTo>
                  <a:pt x="430988" y="379781"/>
                  <a:pt x="420624" y="384048"/>
                  <a:pt x="408432" y="384048"/>
                </a:cubicBezTo>
                <a:cubicBezTo>
                  <a:pt x="397053" y="384048"/>
                  <a:pt x="387300" y="388160"/>
                  <a:pt x="379172" y="396383"/>
                </a:cubicBezTo>
                <a:cubicBezTo>
                  <a:pt x="371044" y="404606"/>
                  <a:pt x="366980" y="414890"/>
                  <a:pt x="366980" y="427235"/>
                </a:cubicBezTo>
                <a:lnTo>
                  <a:pt x="366980" y="445732"/>
                </a:lnTo>
                <a:cubicBezTo>
                  <a:pt x="366980" y="457251"/>
                  <a:pt x="371044" y="467122"/>
                  <a:pt x="379172" y="475345"/>
                </a:cubicBezTo>
                <a:cubicBezTo>
                  <a:pt x="387300" y="483569"/>
                  <a:pt x="397053" y="487680"/>
                  <a:pt x="408432" y="487680"/>
                </a:cubicBezTo>
                <a:cubicBezTo>
                  <a:pt x="420624" y="487680"/>
                  <a:pt x="430988" y="492097"/>
                  <a:pt x="439522" y="500930"/>
                </a:cubicBezTo>
                <a:cubicBezTo>
                  <a:pt x="448056" y="509762"/>
                  <a:pt x="452324" y="519805"/>
                  <a:pt x="452324" y="531057"/>
                </a:cubicBezTo>
                <a:lnTo>
                  <a:pt x="452324" y="546716"/>
                </a:lnTo>
                <a:cubicBezTo>
                  <a:pt x="452324" y="558756"/>
                  <a:pt x="448056" y="568792"/>
                  <a:pt x="439522" y="576825"/>
                </a:cubicBezTo>
                <a:cubicBezTo>
                  <a:pt x="430988" y="584858"/>
                  <a:pt x="420624" y="588874"/>
                  <a:pt x="408432" y="588874"/>
                </a:cubicBezTo>
                <a:lnTo>
                  <a:pt x="386487" y="588874"/>
                </a:lnTo>
                <a:cubicBezTo>
                  <a:pt x="374295" y="588874"/>
                  <a:pt x="360884" y="586232"/>
                  <a:pt x="346253" y="580949"/>
                </a:cubicBezTo>
                <a:cubicBezTo>
                  <a:pt x="331623" y="575666"/>
                  <a:pt x="319837" y="568960"/>
                  <a:pt x="310896" y="560832"/>
                </a:cubicBezTo>
                <a:lnTo>
                  <a:pt x="285293" y="538887"/>
                </a:lnTo>
                <a:cubicBezTo>
                  <a:pt x="276352" y="530759"/>
                  <a:pt x="268834" y="519786"/>
                  <a:pt x="262738" y="505968"/>
                </a:cubicBezTo>
                <a:cubicBezTo>
                  <a:pt x="256642" y="492151"/>
                  <a:pt x="253594" y="479552"/>
                  <a:pt x="253594" y="468173"/>
                </a:cubicBezTo>
                <a:lnTo>
                  <a:pt x="253594" y="426720"/>
                </a:lnTo>
                <a:cubicBezTo>
                  <a:pt x="253594" y="414528"/>
                  <a:pt x="249562" y="404368"/>
                  <a:pt x="241497" y="396240"/>
                </a:cubicBezTo>
                <a:cubicBezTo>
                  <a:pt x="233433" y="388112"/>
                  <a:pt x="223355" y="384048"/>
                  <a:pt x="211265" y="384048"/>
                </a:cubicBezTo>
                <a:lnTo>
                  <a:pt x="144742" y="384048"/>
                </a:lnTo>
                <a:cubicBezTo>
                  <a:pt x="132652" y="384048"/>
                  <a:pt x="122574" y="388160"/>
                  <a:pt x="114510" y="396383"/>
                </a:cubicBezTo>
                <a:cubicBezTo>
                  <a:pt x="106445" y="404606"/>
                  <a:pt x="102413" y="414890"/>
                  <a:pt x="102413" y="427235"/>
                </a:cubicBezTo>
                <a:lnTo>
                  <a:pt x="102413" y="445732"/>
                </a:lnTo>
                <a:cubicBezTo>
                  <a:pt x="102413" y="457251"/>
                  <a:pt x="106477" y="467122"/>
                  <a:pt x="114605" y="475345"/>
                </a:cubicBezTo>
                <a:cubicBezTo>
                  <a:pt x="122733" y="483569"/>
                  <a:pt x="132893" y="487680"/>
                  <a:pt x="145085" y="487680"/>
                </a:cubicBezTo>
                <a:lnTo>
                  <a:pt x="180442" y="487680"/>
                </a:lnTo>
                <a:cubicBezTo>
                  <a:pt x="191821" y="487680"/>
                  <a:pt x="201778" y="492097"/>
                  <a:pt x="210312" y="500930"/>
                </a:cubicBezTo>
                <a:cubicBezTo>
                  <a:pt x="218847" y="509762"/>
                  <a:pt x="223114" y="519805"/>
                  <a:pt x="223114" y="531057"/>
                </a:cubicBezTo>
                <a:lnTo>
                  <a:pt x="223114" y="546716"/>
                </a:lnTo>
                <a:cubicBezTo>
                  <a:pt x="223114" y="558756"/>
                  <a:pt x="218847" y="568792"/>
                  <a:pt x="210312" y="576825"/>
                </a:cubicBezTo>
                <a:cubicBezTo>
                  <a:pt x="201778" y="584858"/>
                  <a:pt x="191821" y="588874"/>
                  <a:pt x="180442" y="588874"/>
                </a:cubicBezTo>
                <a:lnTo>
                  <a:pt x="123140" y="588874"/>
                </a:lnTo>
                <a:cubicBezTo>
                  <a:pt x="110948" y="588874"/>
                  <a:pt x="97863" y="586232"/>
                  <a:pt x="83887" y="580949"/>
                </a:cubicBezTo>
                <a:cubicBezTo>
                  <a:pt x="69911" y="575666"/>
                  <a:pt x="58401" y="568554"/>
                  <a:pt x="49359" y="559613"/>
                </a:cubicBezTo>
                <a:lnTo>
                  <a:pt x="29623" y="541325"/>
                </a:lnTo>
                <a:cubicBezTo>
                  <a:pt x="21393" y="532384"/>
                  <a:pt x="14399" y="520802"/>
                  <a:pt x="8640" y="506578"/>
                </a:cubicBezTo>
                <a:cubicBezTo>
                  <a:pt x="2880" y="492354"/>
                  <a:pt x="0" y="479552"/>
                  <a:pt x="0" y="468173"/>
                </a:cubicBezTo>
                <a:lnTo>
                  <a:pt x="0" y="86563"/>
                </a:lnTo>
                <a:cubicBezTo>
                  <a:pt x="0" y="74371"/>
                  <a:pt x="4064" y="64212"/>
                  <a:pt x="12192" y="56083"/>
                </a:cubicBezTo>
                <a:cubicBezTo>
                  <a:pt x="20320" y="47955"/>
                  <a:pt x="30480" y="43891"/>
                  <a:pt x="42672" y="43891"/>
                </a:cubicBezTo>
                <a:lnTo>
                  <a:pt x="297485" y="43891"/>
                </a:lnTo>
                <a:cubicBezTo>
                  <a:pt x="308052" y="43891"/>
                  <a:pt x="317602" y="41859"/>
                  <a:pt x="326136" y="37795"/>
                </a:cubicBezTo>
                <a:cubicBezTo>
                  <a:pt x="334671" y="33731"/>
                  <a:pt x="338938" y="28448"/>
                  <a:pt x="338938" y="21946"/>
                </a:cubicBezTo>
                <a:cubicBezTo>
                  <a:pt x="338938" y="15443"/>
                  <a:pt x="343002" y="10160"/>
                  <a:pt x="351130" y="6096"/>
                </a:cubicBezTo>
                <a:cubicBezTo>
                  <a:pt x="359258" y="2032"/>
                  <a:pt x="369012" y="0"/>
                  <a:pt x="380391" y="0"/>
                </a:cubicBezTo>
                <a:close/>
                <a:moveTo>
                  <a:pt x="144742" y="157277"/>
                </a:moveTo>
                <a:cubicBezTo>
                  <a:pt x="132652" y="157277"/>
                  <a:pt x="122574" y="161341"/>
                  <a:pt x="114510" y="169469"/>
                </a:cubicBezTo>
                <a:cubicBezTo>
                  <a:pt x="106445" y="177597"/>
                  <a:pt x="102413" y="187757"/>
                  <a:pt x="102413" y="199949"/>
                </a:cubicBezTo>
                <a:lnTo>
                  <a:pt x="102413" y="227991"/>
                </a:lnTo>
                <a:cubicBezTo>
                  <a:pt x="102413" y="240183"/>
                  <a:pt x="106445" y="250343"/>
                  <a:pt x="114510" y="258471"/>
                </a:cubicBezTo>
                <a:cubicBezTo>
                  <a:pt x="122574" y="266599"/>
                  <a:pt x="132652" y="270663"/>
                  <a:pt x="144742" y="270663"/>
                </a:cubicBezTo>
                <a:lnTo>
                  <a:pt x="211265" y="270663"/>
                </a:lnTo>
                <a:cubicBezTo>
                  <a:pt x="223355" y="270663"/>
                  <a:pt x="233433" y="266599"/>
                  <a:pt x="241497" y="258471"/>
                </a:cubicBezTo>
                <a:cubicBezTo>
                  <a:pt x="249562" y="250343"/>
                  <a:pt x="253594" y="240183"/>
                  <a:pt x="253594" y="227991"/>
                </a:cubicBezTo>
                <a:lnTo>
                  <a:pt x="253594" y="199949"/>
                </a:lnTo>
                <a:cubicBezTo>
                  <a:pt x="253594" y="187757"/>
                  <a:pt x="249562" y="177597"/>
                  <a:pt x="241497" y="169469"/>
                </a:cubicBezTo>
                <a:cubicBezTo>
                  <a:pt x="233433" y="161341"/>
                  <a:pt x="223355" y="157277"/>
                  <a:pt x="211265" y="157277"/>
                </a:cubicBezTo>
                <a:lnTo>
                  <a:pt x="144742" y="15727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20235977">
            <a:off x="5765495" y="3692175"/>
            <a:ext cx="452324" cy="494995"/>
          </a:xfrm>
          <a:custGeom>
            <a:avLst/>
            <a:gdLst/>
            <a:ahLst/>
            <a:cxnLst/>
            <a:rect l="l" t="t" r="r" b="b"/>
            <a:pathLst>
              <a:path w="452324" h="494995">
                <a:moveTo>
                  <a:pt x="42672" y="0"/>
                </a:moveTo>
                <a:lnTo>
                  <a:pt x="414528" y="0"/>
                </a:lnTo>
                <a:cubicBezTo>
                  <a:pt x="425095" y="0"/>
                  <a:pt x="434036" y="4257"/>
                  <a:pt x="441351" y="12773"/>
                </a:cubicBezTo>
                <a:cubicBezTo>
                  <a:pt x="448666" y="21288"/>
                  <a:pt x="452324" y="31216"/>
                  <a:pt x="452324" y="42557"/>
                </a:cubicBezTo>
                <a:lnTo>
                  <a:pt x="452324" y="362426"/>
                </a:lnTo>
                <a:cubicBezTo>
                  <a:pt x="452324" y="373780"/>
                  <a:pt x="449682" y="386753"/>
                  <a:pt x="444399" y="401345"/>
                </a:cubicBezTo>
                <a:cubicBezTo>
                  <a:pt x="439116" y="415938"/>
                  <a:pt x="432004" y="427698"/>
                  <a:pt x="423063" y="436626"/>
                </a:cubicBezTo>
                <a:lnTo>
                  <a:pt x="399898" y="462153"/>
                </a:lnTo>
                <a:cubicBezTo>
                  <a:pt x="392583" y="471081"/>
                  <a:pt x="382016" y="478787"/>
                  <a:pt x="368199" y="485270"/>
                </a:cubicBezTo>
                <a:cubicBezTo>
                  <a:pt x="354381" y="491753"/>
                  <a:pt x="341783" y="494995"/>
                  <a:pt x="330404" y="494995"/>
                </a:cubicBezTo>
                <a:lnTo>
                  <a:pt x="42672" y="494995"/>
                </a:lnTo>
                <a:cubicBezTo>
                  <a:pt x="30480" y="494995"/>
                  <a:pt x="20320" y="490737"/>
                  <a:pt x="12192" y="482222"/>
                </a:cubicBezTo>
                <a:cubicBezTo>
                  <a:pt x="4064" y="473707"/>
                  <a:pt x="0" y="463778"/>
                  <a:pt x="0" y="452437"/>
                </a:cubicBezTo>
                <a:lnTo>
                  <a:pt x="0" y="42557"/>
                </a:lnTo>
                <a:cubicBezTo>
                  <a:pt x="0" y="31216"/>
                  <a:pt x="4064" y="21288"/>
                  <a:pt x="12192" y="12773"/>
                </a:cubicBezTo>
                <a:cubicBezTo>
                  <a:pt x="20320" y="4257"/>
                  <a:pt x="30480" y="0"/>
                  <a:pt x="42672" y="0"/>
                </a:cubicBezTo>
                <a:close/>
                <a:moveTo>
                  <a:pt x="143866" y="113385"/>
                </a:moveTo>
                <a:cubicBezTo>
                  <a:pt x="131674" y="113385"/>
                  <a:pt x="121514" y="117186"/>
                  <a:pt x="113386" y="124787"/>
                </a:cubicBezTo>
                <a:cubicBezTo>
                  <a:pt x="105258" y="132388"/>
                  <a:pt x="101194" y="141386"/>
                  <a:pt x="101194" y="151781"/>
                </a:cubicBezTo>
                <a:cubicBezTo>
                  <a:pt x="101194" y="162176"/>
                  <a:pt x="105258" y="170973"/>
                  <a:pt x="113386" y="178174"/>
                </a:cubicBezTo>
                <a:cubicBezTo>
                  <a:pt x="121514" y="185375"/>
                  <a:pt x="131674" y="188976"/>
                  <a:pt x="143866" y="188976"/>
                </a:cubicBezTo>
                <a:lnTo>
                  <a:pt x="308458" y="188976"/>
                </a:lnTo>
                <a:cubicBezTo>
                  <a:pt x="319837" y="188976"/>
                  <a:pt x="329591" y="185375"/>
                  <a:pt x="337719" y="178174"/>
                </a:cubicBezTo>
                <a:cubicBezTo>
                  <a:pt x="345847" y="170973"/>
                  <a:pt x="349911" y="162176"/>
                  <a:pt x="349911" y="151781"/>
                </a:cubicBezTo>
                <a:cubicBezTo>
                  <a:pt x="349911" y="141386"/>
                  <a:pt x="345847" y="132388"/>
                  <a:pt x="337719" y="124787"/>
                </a:cubicBezTo>
                <a:cubicBezTo>
                  <a:pt x="329591" y="117186"/>
                  <a:pt x="319837" y="113385"/>
                  <a:pt x="308458" y="113385"/>
                </a:cubicBezTo>
                <a:lnTo>
                  <a:pt x="143866" y="113385"/>
                </a:lnTo>
                <a:close/>
                <a:moveTo>
                  <a:pt x="144876" y="302361"/>
                </a:moveTo>
                <a:cubicBezTo>
                  <a:pt x="132747" y="302361"/>
                  <a:pt x="122638" y="306425"/>
                  <a:pt x="114548" y="314553"/>
                </a:cubicBezTo>
                <a:cubicBezTo>
                  <a:pt x="106458" y="322681"/>
                  <a:pt x="102413" y="332435"/>
                  <a:pt x="102413" y="343814"/>
                </a:cubicBezTo>
                <a:cubicBezTo>
                  <a:pt x="102413" y="354381"/>
                  <a:pt x="106458" y="363321"/>
                  <a:pt x="114548" y="370637"/>
                </a:cubicBezTo>
                <a:cubicBezTo>
                  <a:pt x="122638" y="377952"/>
                  <a:pt x="132747" y="381609"/>
                  <a:pt x="144876" y="381609"/>
                </a:cubicBezTo>
                <a:lnTo>
                  <a:pt x="308667" y="381609"/>
                </a:lnTo>
                <a:cubicBezTo>
                  <a:pt x="319983" y="381609"/>
                  <a:pt x="329686" y="377952"/>
                  <a:pt x="337776" y="370637"/>
                </a:cubicBezTo>
                <a:cubicBezTo>
                  <a:pt x="345866" y="363321"/>
                  <a:pt x="349911" y="354381"/>
                  <a:pt x="349911" y="343814"/>
                </a:cubicBezTo>
                <a:cubicBezTo>
                  <a:pt x="349911" y="332435"/>
                  <a:pt x="345866" y="322681"/>
                  <a:pt x="337776" y="314553"/>
                </a:cubicBezTo>
                <a:cubicBezTo>
                  <a:pt x="329686" y="306425"/>
                  <a:pt x="319983" y="302361"/>
                  <a:pt x="308667" y="302361"/>
                </a:cubicBezTo>
                <a:lnTo>
                  <a:pt x="144876" y="30236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68079" y="3066793"/>
            <a:ext cx="165811" cy="1119226"/>
          </a:xfrm>
          <a:custGeom>
            <a:avLst/>
            <a:gdLst/>
            <a:ahLst/>
            <a:cxnLst/>
            <a:rect l="l" t="t" r="r" b="b"/>
            <a:pathLst>
              <a:path w="165811" h="1119226">
                <a:moveTo>
                  <a:pt x="80467" y="0"/>
                </a:moveTo>
                <a:lnTo>
                  <a:pt x="96317" y="0"/>
                </a:lnTo>
                <a:cubicBezTo>
                  <a:pt x="107696" y="0"/>
                  <a:pt x="117653" y="4064"/>
                  <a:pt x="126187" y="12192"/>
                </a:cubicBezTo>
                <a:cubicBezTo>
                  <a:pt x="134722" y="20320"/>
                  <a:pt x="138989" y="30074"/>
                  <a:pt x="138989" y="41453"/>
                </a:cubicBezTo>
                <a:lnTo>
                  <a:pt x="138989" y="71933"/>
                </a:lnTo>
                <a:cubicBezTo>
                  <a:pt x="138989" y="83312"/>
                  <a:pt x="140208" y="93066"/>
                  <a:pt x="142647" y="101194"/>
                </a:cubicBezTo>
                <a:cubicBezTo>
                  <a:pt x="145085" y="109322"/>
                  <a:pt x="148336" y="113386"/>
                  <a:pt x="152400" y="113386"/>
                </a:cubicBezTo>
                <a:cubicBezTo>
                  <a:pt x="156464" y="113386"/>
                  <a:pt x="159715" y="117450"/>
                  <a:pt x="162154" y="125578"/>
                </a:cubicBezTo>
                <a:cubicBezTo>
                  <a:pt x="164592" y="133706"/>
                  <a:pt x="165811" y="143866"/>
                  <a:pt x="165811" y="156058"/>
                </a:cubicBezTo>
                <a:lnTo>
                  <a:pt x="165811" y="185319"/>
                </a:lnTo>
                <a:cubicBezTo>
                  <a:pt x="165811" y="196698"/>
                  <a:pt x="164592" y="206655"/>
                  <a:pt x="162154" y="215189"/>
                </a:cubicBezTo>
                <a:cubicBezTo>
                  <a:pt x="159715" y="223724"/>
                  <a:pt x="156464" y="227991"/>
                  <a:pt x="152400" y="227991"/>
                </a:cubicBezTo>
                <a:cubicBezTo>
                  <a:pt x="148336" y="227991"/>
                  <a:pt x="145085" y="232055"/>
                  <a:pt x="142647" y="240183"/>
                </a:cubicBezTo>
                <a:cubicBezTo>
                  <a:pt x="140208" y="248311"/>
                  <a:pt x="138989" y="258064"/>
                  <a:pt x="138989" y="269444"/>
                </a:cubicBezTo>
                <a:lnTo>
                  <a:pt x="138989" y="679095"/>
                </a:lnTo>
                <a:cubicBezTo>
                  <a:pt x="138989" y="691287"/>
                  <a:pt x="140208" y="701447"/>
                  <a:pt x="142647" y="709575"/>
                </a:cubicBezTo>
                <a:cubicBezTo>
                  <a:pt x="145085" y="717703"/>
                  <a:pt x="148336" y="721767"/>
                  <a:pt x="152400" y="721767"/>
                </a:cubicBezTo>
                <a:cubicBezTo>
                  <a:pt x="156464" y="721767"/>
                  <a:pt x="159715" y="726034"/>
                  <a:pt x="162154" y="734568"/>
                </a:cubicBezTo>
                <a:cubicBezTo>
                  <a:pt x="164592" y="743103"/>
                  <a:pt x="165811" y="753466"/>
                  <a:pt x="165811" y="765658"/>
                </a:cubicBezTo>
                <a:lnTo>
                  <a:pt x="165811" y="793700"/>
                </a:lnTo>
                <a:cubicBezTo>
                  <a:pt x="165811" y="805079"/>
                  <a:pt x="164592" y="814832"/>
                  <a:pt x="162154" y="822960"/>
                </a:cubicBezTo>
                <a:cubicBezTo>
                  <a:pt x="159715" y="831088"/>
                  <a:pt x="156464" y="835152"/>
                  <a:pt x="152400" y="835152"/>
                </a:cubicBezTo>
                <a:cubicBezTo>
                  <a:pt x="148336" y="835152"/>
                  <a:pt x="145085" y="839420"/>
                  <a:pt x="142647" y="847954"/>
                </a:cubicBezTo>
                <a:cubicBezTo>
                  <a:pt x="140208" y="856488"/>
                  <a:pt x="138989" y="866445"/>
                  <a:pt x="138989" y="877824"/>
                </a:cubicBezTo>
                <a:lnTo>
                  <a:pt x="138989" y="986333"/>
                </a:lnTo>
                <a:cubicBezTo>
                  <a:pt x="138989" y="997712"/>
                  <a:pt x="136144" y="1010717"/>
                  <a:pt x="130455" y="1025348"/>
                </a:cubicBezTo>
                <a:cubicBezTo>
                  <a:pt x="124765" y="1039978"/>
                  <a:pt x="118263" y="1051764"/>
                  <a:pt x="110947" y="1060704"/>
                </a:cubicBezTo>
                <a:lnTo>
                  <a:pt x="89002" y="1086308"/>
                </a:lnTo>
                <a:cubicBezTo>
                  <a:pt x="80874" y="1095248"/>
                  <a:pt x="71323" y="1102970"/>
                  <a:pt x="60351" y="1109472"/>
                </a:cubicBezTo>
                <a:cubicBezTo>
                  <a:pt x="49378" y="1115975"/>
                  <a:pt x="39421" y="1119226"/>
                  <a:pt x="30480" y="1119226"/>
                </a:cubicBezTo>
                <a:cubicBezTo>
                  <a:pt x="22352" y="1119226"/>
                  <a:pt x="15240" y="1114959"/>
                  <a:pt x="9144" y="1106424"/>
                </a:cubicBezTo>
                <a:cubicBezTo>
                  <a:pt x="3048" y="1097890"/>
                  <a:pt x="0" y="1087933"/>
                  <a:pt x="0" y="1076554"/>
                </a:cubicBezTo>
                <a:lnTo>
                  <a:pt x="0" y="1048512"/>
                </a:lnTo>
                <a:cubicBezTo>
                  <a:pt x="0" y="1036320"/>
                  <a:pt x="1626" y="1026160"/>
                  <a:pt x="4877" y="1018032"/>
                </a:cubicBezTo>
                <a:cubicBezTo>
                  <a:pt x="8128" y="1009904"/>
                  <a:pt x="12599" y="1005840"/>
                  <a:pt x="18288" y="1005840"/>
                </a:cubicBezTo>
                <a:cubicBezTo>
                  <a:pt x="23978" y="1005840"/>
                  <a:pt x="28448" y="1001776"/>
                  <a:pt x="31699" y="993648"/>
                </a:cubicBezTo>
                <a:cubicBezTo>
                  <a:pt x="34951" y="985520"/>
                  <a:pt x="36576" y="975360"/>
                  <a:pt x="36576" y="963168"/>
                </a:cubicBezTo>
                <a:lnTo>
                  <a:pt x="36576" y="877824"/>
                </a:lnTo>
                <a:cubicBezTo>
                  <a:pt x="36576" y="866445"/>
                  <a:pt x="34951" y="856488"/>
                  <a:pt x="31699" y="847954"/>
                </a:cubicBezTo>
                <a:cubicBezTo>
                  <a:pt x="28448" y="839420"/>
                  <a:pt x="23978" y="835152"/>
                  <a:pt x="18288" y="835152"/>
                </a:cubicBezTo>
                <a:cubicBezTo>
                  <a:pt x="12599" y="835152"/>
                  <a:pt x="8128" y="831088"/>
                  <a:pt x="4877" y="822960"/>
                </a:cubicBezTo>
                <a:cubicBezTo>
                  <a:pt x="1626" y="814832"/>
                  <a:pt x="0" y="805079"/>
                  <a:pt x="0" y="793700"/>
                </a:cubicBezTo>
                <a:lnTo>
                  <a:pt x="0" y="765658"/>
                </a:lnTo>
                <a:cubicBezTo>
                  <a:pt x="0" y="753466"/>
                  <a:pt x="1626" y="743103"/>
                  <a:pt x="4877" y="734568"/>
                </a:cubicBezTo>
                <a:cubicBezTo>
                  <a:pt x="8128" y="726034"/>
                  <a:pt x="12599" y="721767"/>
                  <a:pt x="18288" y="721767"/>
                </a:cubicBezTo>
                <a:cubicBezTo>
                  <a:pt x="23978" y="721767"/>
                  <a:pt x="28448" y="717703"/>
                  <a:pt x="31699" y="709575"/>
                </a:cubicBezTo>
                <a:cubicBezTo>
                  <a:pt x="34951" y="701447"/>
                  <a:pt x="36576" y="691287"/>
                  <a:pt x="36576" y="679095"/>
                </a:cubicBezTo>
                <a:lnTo>
                  <a:pt x="36576" y="269444"/>
                </a:lnTo>
                <a:cubicBezTo>
                  <a:pt x="36576" y="258064"/>
                  <a:pt x="34951" y="248311"/>
                  <a:pt x="31699" y="240183"/>
                </a:cubicBezTo>
                <a:cubicBezTo>
                  <a:pt x="28448" y="232055"/>
                  <a:pt x="23978" y="227991"/>
                  <a:pt x="18288" y="227991"/>
                </a:cubicBezTo>
                <a:cubicBezTo>
                  <a:pt x="12599" y="227991"/>
                  <a:pt x="8128" y="223724"/>
                  <a:pt x="4877" y="215189"/>
                </a:cubicBezTo>
                <a:cubicBezTo>
                  <a:pt x="1626" y="206655"/>
                  <a:pt x="0" y="196698"/>
                  <a:pt x="0" y="185319"/>
                </a:cubicBezTo>
                <a:lnTo>
                  <a:pt x="0" y="156058"/>
                </a:lnTo>
                <a:cubicBezTo>
                  <a:pt x="0" y="143866"/>
                  <a:pt x="1626" y="133706"/>
                  <a:pt x="4877" y="125578"/>
                </a:cubicBezTo>
                <a:cubicBezTo>
                  <a:pt x="8128" y="117450"/>
                  <a:pt x="12599" y="113386"/>
                  <a:pt x="18288" y="113386"/>
                </a:cubicBezTo>
                <a:cubicBezTo>
                  <a:pt x="23978" y="113386"/>
                  <a:pt x="28448" y="109322"/>
                  <a:pt x="31699" y="101194"/>
                </a:cubicBezTo>
                <a:cubicBezTo>
                  <a:pt x="34951" y="93066"/>
                  <a:pt x="36576" y="83312"/>
                  <a:pt x="36576" y="71933"/>
                </a:cubicBezTo>
                <a:lnTo>
                  <a:pt x="36576" y="41453"/>
                </a:lnTo>
                <a:cubicBezTo>
                  <a:pt x="36576" y="30074"/>
                  <a:pt x="40843" y="20320"/>
                  <a:pt x="49378" y="12192"/>
                </a:cubicBezTo>
                <a:cubicBezTo>
                  <a:pt x="57912" y="4064"/>
                  <a:pt x="68275" y="0"/>
                  <a:pt x="8046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61932" y="3066793"/>
            <a:ext cx="336499" cy="146304"/>
          </a:xfrm>
          <a:custGeom>
            <a:avLst/>
            <a:gdLst/>
            <a:ahLst/>
            <a:cxnLst/>
            <a:rect l="l" t="t" r="r" b="b"/>
            <a:pathLst>
              <a:path w="336499" h="146304">
                <a:moveTo>
                  <a:pt x="267005" y="0"/>
                </a:moveTo>
                <a:lnTo>
                  <a:pt x="293827" y="0"/>
                </a:lnTo>
                <a:cubicBezTo>
                  <a:pt x="306019" y="0"/>
                  <a:pt x="316179" y="2642"/>
                  <a:pt x="324307" y="7925"/>
                </a:cubicBezTo>
                <a:cubicBezTo>
                  <a:pt x="332435" y="13208"/>
                  <a:pt x="336499" y="19914"/>
                  <a:pt x="336499" y="28042"/>
                </a:cubicBezTo>
                <a:cubicBezTo>
                  <a:pt x="336499" y="35357"/>
                  <a:pt x="333654" y="44704"/>
                  <a:pt x="327965" y="56084"/>
                </a:cubicBezTo>
                <a:cubicBezTo>
                  <a:pt x="322275" y="67463"/>
                  <a:pt x="314960" y="77216"/>
                  <a:pt x="306019" y="85344"/>
                </a:cubicBezTo>
                <a:lnTo>
                  <a:pt x="277978" y="117044"/>
                </a:lnTo>
                <a:cubicBezTo>
                  <a:pt x="269037" y="124359"/>
                  <a:pt x="257454" y="131064"/>
                  <a:pt x="243230" y="137160"/>
                </a:cubicBezTo>
                <a:cubicBezTo>
                  <a:pt x="229006" y="143256"/>
                  <a:pt x="216205" y="146304"/>
                  <a:pt x="204826" y="146304"/>
                </a:cubicBezTo>
                <a:lnTo>
                  <a:pt x="41453" y="146304"/>
                </a:lnTo>
                <a:cubicBezTo>
                  <a:pt x="30074" y="146304"/>
                  <a:pt x="20320" y="142240"/>
                  <a:pt x="12192" y="134112"/>
                </a:cubicBezTo>
                <a:cubicBezTo>
                  <a:pt x="4064" y="125984"/>
                  <a:pt x="0" y="115824"/>
                  <a:pt x="0" y="103632"/>
                </a:cubicBezTo>
                <a:lnTo>
                  <a:pt x="0" y="75591"/>
                </a:lnTo>
                <a:cubicBezTo>
                  <a:pt x="0" y="63399"/>
                  <a:pt x="4064" y="53239"/>
                  <a:pt x="12192" y="45111"/>
                </a:cubicBezTo>
                <a:cubicBezTo>
                  <a:pt x="20320" y="36983"/>
                  <a:pt x="30074" y="32919"/>
                  <a:pt x="41453" y="32919"/>
                </a:cubicBezTo>
                <a:lnTo>
                  <a:pt x="180442" y="32919"/>
                </a:lnTo>
                <a:cubicBezTo>
                  <a:pt x="192634" y="32919"/>
                  <a:pt x="202794" y="31293"/>
                  <a:pt x="210922" y="28042"/>
                </a:cubicBezTo>
                <a:cubicBezTo>
                  <a:pt x="219050" y="24791"/>
                  <a:pt x="223114" y="21133"/>
                  <a:pt x="223114" y="17069"/>
                </a:cubicBezTo>
                <a:cubicBezTo>
                  <a:pt x="223114" y="12192"/>
                  <a:pt x="227381" y="8128"/>
                  <a:pt x="235915" y="4877"/>
                </a:cubicBezTo>
                <a:cubicBezTo>
                  <a:pt x="244450" y="1626"/>
                  <a:pt x="254813" y="0"/>
                  <a:pt x="26700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61932" y="3285030"/>
            <a:ext cx="336499" cy="113386"/>
          </a:xfrm>
          <a:custGeom>
            <a:avLst/>
            <a:gdLst/>
            <a:ahLst/>
            <a:cxnLst/>
            <a:rect l="l" t="t" r="r" b="b"/>
            <a:pathLst>
              <a:path w="336499" h="113386">
                <a:moveTo>
                  <a:pt x="41453" y="0"/>
                </a:moveTo>
                <a:lnTo>
                  <a:pt x="293827" y="0"/>
                </a:lnTo>
                <a:cubicBezTo>
                  <a:pt x="306019" y="0"/>
                  <a:pt x="316179" y="4267"/>
                  <a:pt x="324307" y="12802"/>
                </a:cubicBezTo>
                <a:cubicBezTo>
                  <a:pt x="332435" y="21336"/>
                  <a:pt x="336499" y="31699"/>
                  <a:pt x="336499" y="43891"/>
                </a:cubicBezTo>
                <a:lnTo>
                  <a:pt x="336499" y="71933"/>
                </a:lnTo>
                <a:cubicBezTo>
                  <a:pt x="336499" y="83312"/>
                  <a:pt x="332435" y="93066"/>
                  <a:pt x="324307" y="101194"/>
                </a:cubicBezTo>
                <a:cubicBezTo>
                  <a:pt x="316179" y="109322"/>
                  <a:pt x="306019" y="113386"/>
                  <a:pt x="293827" y="113386"/>
                </a:cubicBezTo>
                <a:lnTo>
                  <a:pt x="41453" y="113386"/>
                </a:lnTo>
                <a:cubicBezTo>
                  <a:pt x="30074" y="113386"/>
                  <a:pt x="20320" y="109322"/>
                  <a:pt x="12192" y="101194"/>
                </a:cubicBezTo>
                <a:cubicBezTo>
                  <a:pt x="4064" y="93066"/>
                  <a:pt x="0" y="83312"/>
                  <a:pt x="0" y="71933"/>
                </a:cubicBezTo>
                <a:lnTo>
                  <a:pt x="0" y="43891"/>
                </a:lnTo>
                <a:cubicBezTo>
                  <a:pt x="0" y="31699"/>
                  <a:pt x="4064" y="21336"/>
                  <a:pt x="12192" y="12802"/>
                </a:cubicBezTo>
                <a:cubicBezTo>
                  <a:pt x="20320" y="4267"/>
                  <a:pt x="30074" y="0"/>
                  <a:pt x="414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83878" y="3454500"/>
            <a:ext cx="131673" cy="571805"/>
          </a:xfrm>
          <a:custGeom>
            <a:avLst/>
            <a:gdLst/>
            <a:ahLst/>
            <a:cxnLst/>
            <a:rect l="l" t="t" r="r" b="b"/>
            <a:pathLst>
              <a:path w="131673" h="571805">
                <a:moveTo>
                  <a:pt x="41948" y="0"/>
                </a:moveTo>
                <a:lnTo>
                  <a:pt x="59226" y="0"/>
                </a:lnTo>
                <a:cubicBezTo>
                  <a:pt x="70745" y="0"/>
                  <a:pt x="80822" y="4267"/>
                  <a:pt x="89458" y="12802"/>
                </a:cubicBezTo>
                <a:cubicBezTo>
                  <a:pt x="98094" y="21336"/>
                  <a:pt x="102412" y="31293"/>
                  <a:pt x="102412" y="42672"/>
                </a:cubicBezTo>
                <a:lnTo>
                  <a:pt x="102412" y="415747"/>
                </a:lnTo>
                <a:cubicBezTo>
                  <a:pt x="102412" y="427939"/>
                  <a:pt x="103835" y="438099"/>
                  <a:pt x="106680" y="446227"/>
                </a:cubicBezTo>
                <a:cubicBezTo>
                  <a:pt x="109524" y="454355"/>
                  <a:pt x="112979" y="458419"/>
                  <a:pt x="117043" y="458419"/>
                </a:cubicBezTo>
                <a:cubicBezTo>
                  <a:pt x="121107" y="458419"/>
                  <a:pt x="124561" y="462686"/>
                  <a:pt x="127406" y="471221"/>
                </a:cubicBezTo>
                <a:cubicBezTo>
                  <a:pt x="130251" y="479755"/>
                  <a:pt x="131673" y="490118"/>
                  <a:pt x="131673" y="502310"/>
                </a:cubicBezTo>
                <a:lnTo>
                  <a:pt x="131673" y="530352"/>
                </a:lnTo>
                <a:cubicBezTo>
                  <a:pt x="131673" y="541731"/>
                  <a:pt x="129235" y="551485"/>
                  <a:pt x="124358" y="559613"/>
                </a:cubicBezTo>
                <a:cubicBezTo>
                  <a:pt x="119481" y="567741"/>
                  <a:pt x="112979" y="571805"/>
                  <a:pt x="104851" y="571805"/>
                </a:cubicBezTo>
                <a:cubicBezTo>
                  <a:pt x="97472" y="571805"/>
                  <a:pt x="88846" y="568757"/>
                  <a:pt x="78971" y="562661"/>
                </a:cubicBezTo>
                <a:cubicBezTo>
                  <a:pt x="69097" y="556565"/>
                  <a:pt x="60045" y="548640"/>
                  <a:pt x="51816" y="538886"/>
                </a:cubicBezTo>
                <a:lnTo>
                  <a:pt x="27146" y="513283"/>
                </a:lnTo>
                <a:cubicBezTo>
                  <a:pt x="18916" y="504342"/>
                  <a:pt x="12334" y="492557"/>
                  <a:pt x="7401" y="477926"/>
                </a:cubicBezTo>
                <a:cubicBezTo>
                  <a:pt x="2467" y="463296"/>
                  <a:pt x="0" y="450291"/>
                  <a:pt x="0" y="438912"/>
                </a:cubicBezTo>
                <a:lnTo>
                  <a:pt x="0" y="42672"/>
                </a:lnTo>
                <a:cubicBezTo>
                  <a:pt x="0" y="31293"/>
                  <a:pt x="4111" y="21336"/>
                  <a:pt x="12334" y="12802"/>
                </a:cubicBezTo>
                <a:cubicBezTo>
                  <a:pt x="20558" y="4267"/>
                  <a:pt x="30429" y="0"/>
                  <a:pt x="4194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346031" y="3454500"/>
            <a:ext cx="130455" cy="571805"/>
          </a:xfrm>
          <a:custGeom>
            <a:avLst/>
            <a:gdLst/>
            <a:ahLst/>
            <a:cxnLst/>
            <a:rect l="l" t="t" r="r" b="b"/>
            <a:pathLst>
              <a:path w="130455" h="571805">
                <a:moveTo>
                  <a:pt x="71933" y="0"/>
                </a:moveTo>
                <a:lnTo>
                  <a:pt x="87783" y="0"/>
                </a:lnTo>
                <a:cubicBezTo>
                  <a:pt x="99975" y="0"/>
                  <a:pt x="110135" y="4267"/>
                  <a:pt x="118263" y="12802"/>
                </a:cubicBezTo>
                <a:cubicBezTo>
                  <a:pt x="126391" y="21336"/>
                  <a:pt x="130455" y="31293"/>
                  <a:pt x="130455" y="42672"/>
                </a:cubicBezTo>
                <a:lnTo>
                  <a:pt x="130455" y="438912"/>
                </a:lnTo>
                <a:cubicBezTo>
                  <a:pt x="130455" y="450291"/>
                  <a:pt x="127813" y="463296"/>
                  <a:pt x="122530" y="477926"/>
                </a:cubicBezTo>
                <a:cubicBezTo>
                  <a:pt x="117247" y="492557"/>
                  <a:pt x="110541" y="504342"/>
                  <a:pt x="102413" y="513283"/>
                </a:cubicBezTo>
                <a:lnTo>
                  <a:pt x="78029" y="538886"/>
                </a:lnTo>
                <a:cubicBezTo>
                  <a:pt x="70714" y="548640"/>
                  <a:pt x="61773" y="556565"/>
                  <a:pt x="51207" y="562661"/>
                </a:cubicBezTo>
                <a:cubicBezTo>
                  <a:pt x="40640" y="568757"/>
                  <a:pt x="32106" y="571805"/>
                  <a:pt x="25603" y="571805"/>
                </a:cubicBezTo>
                <a:cubicBezTo>
                  <a:pt x="17475" y="571805"/>
                  <a:pt x="11176" y="567741"/>
                  <a:pt x="6706" y="559613"/>
                </a:cubicBezTo>
                <a:cubicBezTo>
                  <a:pt x="2235" y="551485"/>
                  <a:pt x="0" y="541731"/>
                  <a:pt x="0" y="530352"/>
                </a:cubicBezTo>
                <a:lnTo>
                  <a:pt x="0" y="502310"/>
                </a:lnTo>
                <a:cubicBezTo>
                  <a:pt x="0" y="490118"/>
                  <a:pt x="1423" y="479755"/>
                  <a:pt x="4267" y="471221"/>
                </a:cubicBezTo>
                <a:cubicBezTo>
                  <a:pt x="7112" y="462686"/>
                  <a:pt x="10567" y="458419"/>
                  <a:pt x="14631" y="458419"/>
                </a:cubicBezTo>
                <a:cubicBezTo>
                  <a:pt x="18695" y="458419"/>
                  <a:pt x="21946" y="454355"/>
                  <a:pt x="24384" y="446227"/>
                </a:cubicBezTo>
                <a:cubicBezTo>
                  <a:pt x="26823" y="438099"/>
                  <a:pt x="28042" y="427939"/>
                  <a:pt x="28042" y="415747"/>
                </a:cubicBezTo>
                <a:lnTo>
                  <a:pt x="28042" y="42672"/>
                </a:lnTo>
                <a:cubicBezTo>
                  <a:pt x="28042" y="31293"/>
                  <a:pt x="32309" y="21336"/>
                  <a:pt x="40843" y="12802"/>
                </a:cubicBezTo>
                <a:cubicBezTo>
                  <a:pt x="49378" y="4267"/>
                  <a:pt x="59741" y="0"/>
                  <a:pt x="7193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161932" y="4072633"/>
            <a:ext cx="336499" cy="113386"/>
          </a:xfrm>
          <a:custGeom>
            <a:avLst/>
            <a:gdLst/>
            <a:ahLst/>
            <a:cxnLst/>
            <a:rect l="l" t="t" r="r" b="b"/>
            <a:pathLst>
              <a:path w="336499" h="113386">
                <a:moveTo>
                  <a:pt x="41453" y="0"/>
                </a:moveTo>
                <a:lnTo>
                  <a:pt x="293827" y="0"/>
                </a:lnTo>
                <a:cubicBezTo>
                  <a:pt x="306019" y="0"/>
                  <a:pt x="316179" y="4064"/>
                  <a:pt x="324307" y="12192"/>
                </a:cubicBezTo>
                <a:cubicBezTo>
                  <a:pt x="332435" y="20320"/>
                  <a:pt x="336499" y="30480"/>
                  <a:pt x="336499" y="42672"/>
                </a:cubicBezTo>
                <a:lnTo>
                  <a:pt x="336499" y="70714"/>
                </a:lnTo>
                <a:cubicBezTo>
                  <a:pt x="336499" y="82093"/>
                  <a:pt x="332435" y="92050"/>
                  <a:pt x="324307" y="100584"/>
                </a:cubicBezTo>
                <a:cubicBezTo>
                  <a:pt x="316179" y="109119"/>
                  <a:pt x="306019" y="113386"/>
                  <a:pt x="293827" y="113386"/>
                </a:cubicBezTo>
                <a:lnTo>
                  <a:pt x="41453" y="113386"/>
                </a:lnTo>
                <a:cubicBezTo>
                  <a:pt x="30074" y="113386"/>
                  <a:pt x="20320" y="109119"/>
                  <a:pt x="12192" y="100584"/>
                </a:cubicBezTo>
                <a:cubicBezTo>
                  <a:pt x="4064" y="92050"/>
                  <a:pt x="0" y="82093"/>
                  <a:pt x="0" y="70714"/>
                </a:cubicBezTo>
                <a:lnTo>
                  <a:pt x="0" y="42672"/>
                </a:lnTo>
                <a:cubicBezTo>
                  <a:pt x="0" y="30480"/>
                  <a:pt x="4064" y="20320"/>
                  <a:pt x="12192" y="12192"/>
                </a:cubicBezTo>
                <a:cubicBezTo>
                  <a:pt x="20320" y="4064"/>
                  <a:pt x="30074" y="0"/>
                  <a:pt x="414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" name="heart-simple-shape-silhouette_32557"/>
          <p:cNvSpPr/>
          <p:nvPr/>
        </p:nvSpPr>
        <p:spPr>
          <a:xfrm>
            <a:off x="4873315" y="1804126"/>
            <a:ext cx="207931" cy="266220"/>
          </a:xfrm>
          <a:custGeom>
            <a:avLst/>
            <a:gdLst>
              <a:gd name="T0" fmla="*/ 4223 w 5837"/>
              <a:gd name="T1" fmla="*/ 0 h 5043"/>
              <a:gd name="T2" fmla="*/ 5837 w 5837"/>
              <a:gd name="T3" fmla="*/ 1614 h 5043"/>
              <a:gd name="T4" fmla="*/ 2918 w 5837"/>
              <a:gd name="T5" fmla="*/ 5043 h 5043"/>
              <a:gd name="T6" fmla="*/ 0 w 5837"/>
              <a:gd name="T7" fmla="*/ 1614 h 5043"/>
              <a:gd name="T8" fmla="*/ 1614 w 5837"/>
              <a:gd name="T9" fmla="*/ 0 h 5043"/>
              <a:gd name="T10" fmla="*/ 2918 w 5837"/>
              <a:gd name="T11" fmla="*/ 666 h 5043"/>
              <a:gd name="T12" fmla="*/ 4223 w 5837"/>
              <a:gd name="T13" fmla="*/ 0 h 5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37" h="5043">
                <a:moveTo>
                  <a:pt x="4223" y="0"/>
                </a:moveTo>
                <a:cubicBezTo>
                  <a:pt x="5114" y="0"/>
                  <a:pt x="5837" y="723"/>
                  <a:pt x="5837" y="1614"/>
                </a:cubicBezTo>
                <a:cubicBezTo>
                  <a:pt x="5837" y="3087"/>
                  <a:pt x="2918" y="5043"/>
                  <a:pt x="2918" y="5043"/>
                </a:cubicBezTo>
                <a:cubicBezTo>
                  <a:pt x="2918" y="5043"/>
                  <a:pt x="0" y="3157"/>
                  <a:pt x="0" y="1614"/>
                </a:cubicBezTo>
                <a:cubicBezTo>
                  <a:pt x="0" y="504"/>
                  <a:pt x="723" y="0"/>
                  <a:pt x="1614" y="0"/>
                </a:cubicBezTo>
                <a:cubicBezTo>
                  <a:pt x="2151" y="0"/>
                  <a:pt x="2625" y="263"/>
                  <a:pt x="2918" y="666"/>
                </a:cubicBezTo>
                <a:cubicBezTo>
                  <a:pt x="3212" y="263"/>
                  <a:pt x="3686" y="0"/>
                  <a:pt x="422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16" name="heart-simple-shape-silhouette_32557"/>
          <p:cNvSpPr/>
          <p:nvPr/>
        </p:nvSpPr>
        <p:spPr>
          <a:xfrm>
            <a:off x="5924801" y="2055577"/>
            <a:ext cx="280467" cy="773106"/>
          </a:xfrm>
          <a:custGeom>
            <a:avLst/>
            <a:gdLst>
              <a:gd name="T0" fmla="*/ 4223 w 5837"/>
              <a:gd name="T1" fmla="*/ 0 h 5043"/>
              <a:gd name="T2" fmla="*/ 5837 w 5837"/>
              <a:gd name="T3" fmla="*/ 1614 h 5043"/>
              <a:gd name="T4" fmla="*/ 2918 w 5837"/>
              <a:gd name="T5" fmla="*/ 5043 h 5043"/>
              <a:gd name="T6" fmla="*/ 0 w 5837"/>
              <a:gd name="T7" fmla="*/ 1614 h 5043"/>
              <a:gd name="T8" fmla="*/ 1614 w 5837"/>
              <a:gd name="T9" fmla="*/ 0 h 5043"/>
              <a:gd name="T10" fmla="*/ 2918 w 5837"/>
              <a:gd name="T11" fmla="*/ 666 h 5043"/>
              <a:gd name="T12" fmla="*/ 4223 w 5837"/>
              <a:gd name="T13" fmla="*/ 0 h 5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37" h="5043">
                <a:moveTo>
                  <a:pt x="4223" y="0"/>
                </a:moveTo>
                <a:cubicBezTo>
                  <a:pt x="5114" y="0"/>
                  <a:pt x="5837" y="723"/>
                  <a:pt x="5837" y="1614"/>
                </a:cubicBezTo>
                <a:cubicBezTo>
                  <a:pt x="5837" y="3087"/>
                  <a:pt x="2918" y="5043"/>
                  <a:pt x="2918" y="5043"/>
                </a:cubicBezTo>
                <a:cubicBezTo>
                  <a:pt x="2918" y="5043"/>
                  <a:pt x="0" y="3157"/>
                  <a:pt x="0" y="1614"/>
                </a:cubicBezTo>
                <a:cubicBezTo>
                  <a:pt x="0" y="504"/>
                  <a:pt x="723" y="0"/>
                  <a:pt x="1614" y="0"/>
                </a:cubicBezTo>
                <a:cubicBezTo>
                  <a:pt x="2151" y="0"/>
                  <a:pt x="2625" y="263"/>
                  <a:pt x="2918" y="666"/>
                </a:cubicBezTo>
                <a:cubicBezTo>
                  <a:pt x="3212" y="263"/>
                  <a:pt x="3686" y="0"/>
                  <a:pt x="422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24" name="heart-simple-shape-silhouette_32557"/>
          <p:cNvSpPr/>
          <p:nvPr/>
        </p:nvSpPr>
        <p:spPr>
          <a:xfrm>
            <a:off x="4482180" y="3836967"/>
            <a:ext cx="683590" cy="631341"/>
          </a:xfrm>
          <a:custGeom>
            <a:avLst/>
            <a:gdLst>
              <a:gd name="T0" fmla="*/ 4223 w 5837"/>
              <a:gd name="T1" fmla="*/ 0 h 5043"/>
              <a:gd name="T2" fmla="*/ 5837 w 5837"/>
              <a:gd name="T3" fmla="*/ 1614 h 5043"/>
              <a:gd name="T4" fmla="*/ 2918 w 5837"/>
              <a:gd name="T5" fmla="*/ 5043 h 5043"/>
              <a:gd name="T6" fmla="*/ 0 w 5837"/>
              <a:gd name="T7" fmla="*/ 1614 h 5043"/>
              <a:gd name="T8" fmla="*/ 1614 w 5837"/>
              <a:gd name="T9" fmla="*/ 0 h 5043"/>
              <a:gd name="T10" fmla="*/ 2918 w 5837"/>
              <a:gd name="T11" fmla="*/ 666 h 5043"/>
              <a:gd name="T12" fmla="*/ 4223 w 5837"/>
              <a:gd name="T13" fmla="*/ 0 h 5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37" h="5043">
                <a:moveTo>
                  <a:pt x="4223" y="0"/>
                </a:moveTo>
                <a:cubicBezTo>
                  <a:pt x="5114" y="0"/>
                  <a:pt x="5837" y="723"/>
                  <a:pt x="5837" y="1614"/>
                </a:cubicBezTo>
                <a:cubicBezTo>
                  <a:pt x="5837" y="3087"/>
                  <a:pt x="2918" y="5043"/>
                  <a:pt x="2918" y="5043"/>
                </a:cubicBezTo>
                <a:cubicBezTo>
                  <a:pt x="2918" y="5043"/>
                  <a:pt x="0" y="3157"/>
                  <a:pt x="0" y="1614"/>
                </a:cubicBezTo>
                <a:cubicBezTo>
                  <a:pt x="0" y="504"/>
                  <a:pt x="723" y="0"/>
                  <a:pt x="1614" y="0"/>
                </a:cubicBezTo>
                <a:cubicBezTo>
                  <a:pt x="2151" y="0"/>
                  <a:pt x="2625" y="263"/>
                  <a:pt x="2918" y="666"/>
                </a:cubicBezTo>
                <a:cubicBezTo>
                  <a:pt x="3212" y="263"/>
                  <a:pt x="3686" y="0"/>
                  <a:pt x="4223" y="0"/>
                </a:cubicBezTo>
                <a:close/>
              </a:path>
            </a:pathLst>
          </a:cu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33" name="heart-simple-shape-silhouette_32557"/>
          <p:cNvSpPr/>
          <p:nvPr/>
        </p:nvSpPr>
        <p:spPr>
          <a:xfrm rot="20235977">
            <a:off x="5794269" y="3750474"/>
            <a:ext cx="393351" cy="406964"/>
          </a:xfrm>
          <a:custGeom>
            <a:avLst/>
            <a:gdLst>
              <a:gd name="T0" fmla="*/ 4223 w 5837"/>
              <a:gd name="T1" fmla="*/ 0 h 5043"/>
              <a:gd name="T2" fmla="*/ 5837 w 5837"/>
              <a:gd name="T3" fmla="*/ 1614 h 5043"/>
              <a:gd name="T4" fmla="*/ 2918 w 5837"/>
              <a:gd name="T5" fmla="*/ 5043 h 5043"/>
              <a:gd name="T6" fmla="*/ 0 w 5837"/>
              <a:gd name="T7" fmla="*/ 1614 h 5043"/>
              <a:gd name="T8" fmla="*/ 1614 w 5837"/>
              <a:gd name="T9" fmla="*/ 0 h 5043"/>
              <a:gd name="T10" fmla="*/ 2918 w 5837"/>
              <a:gd name="T11" fmla="*/ 666 h 5043"/>
              <a:gd name="T12" fmla="*/ 4223 w 5837"/>
              <a:gd name="T13" fmla="*/ 0 h 5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37" h="5043">
                <a:moveTo>
                  <a:pt x="4223" y="0"/>
                </a:moveTo>
                <a:cubicBezTo>
                  <a:pt x="5114" y="0"/>
                  <a:pt x="5837" y="723"/>
                  <a:pt x="5837" y="1614"/>
                </a:cubicBezTo>
                <a:cubicBezTo>
                  <a:pt x="5837" y="3087"/>
                  <a:pt x="2918" y="5043"/>
                  <a:pt x="2918" y="5043"/>
                </a:cubicBezTo>
                <a:cubicBezTo>
                  <a:pt x="2918" y="5043"/>
                  <a:pt x="0" y="3157"/>
                  <a:pt x="0" y="1614"/>
                </a:cubicBezTo>
                <a:cubicBezTo>
                  <a:pt x="0" y="504"/>
                  <a:pt x="723" y="0"/>
                  <a:pt x="1614" y="0"/>
                </a:cubicBezTo>
                <a:cubicBezTo>
                  <a:pt x="2151" y="0"/>
                  <a:pt x="2625" y="263"/>
                  <a:pt x="2918" y="666"/>
                </a:cubicBezTo>
                <a:cubicBezTo>
                  <a:pt x="3212" y="263"/>
                  <a:pt x="3686" y="0"/>
                  <a:pt x="4223" y="0"/>
                </a:cubicBezTo>
                <a:close/>
              </a:path>
            </a:pathLst>
          </a:cu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34" name="ribbon-in-curling-style_27321"/>
          <p:cNvSpPr/>
          <p:nvPr/>
        </p:nvSpPr>
        <p:spPr>
          <a:xfrm rot="20889187">
            <a:off x="4935979" y="2033799"/>
            <a:ext cx="872076" cy="366053"/>
          </a:xfrm>
          <a:custGeom>
            <a:avLst/>
            <a:gdLst>
              <a:gd name="connsiteX0" fmla="*/ 232095 w 607286"/>
              <a:gd name="connsiteY0" fmla="*/ 27156 h 284449"/>
              <a:gd name="connsiteX1" fmla="*/ 290267 w 607286"/>
              <a:gd name="connsiteY1" fmla="*/ 60563 h 284449"/>
              <a:gd name="connsiteX2" fmla="*/ 310488 w 607286"/>
              <a:gd name="connsiteY2" fmla="*/ 180809 h 284449"/>
              <a:gd name="connsiteX3" fmla="*/ 20221 w 607286"/>
              <a:gd name="connsiteY3" fmla="*/ 284449 h 284449"/>
              <a:gd name="connsiteX4" fmla="*/ 35136 w 607286"/>
              <a:gd name="connsiteY4" fmla="*/ 209725 h 284449"/>
              <a:gd name="connsiteX5" fmla="*/ 0 w 607286"/>
              <a:gd name="connsiteY5" fmla="*/ 172506 h 284449"/>
              <a:gd name="connsiteX6" fmla="*/ 232095 w 607286"/>
              <a:gd name="connsiteY6" fmla="*/ 27156 h 284449"/>
              <a:gd name="connsiteX7" fmla="*/ 594811 w 607286"/>
              <a:gd name="connsiteY7" fmla="*/ 0 h 284449"/>
              <a:gd name="connsiteX8" fmla="*/ 581476 w 607286"/>
              <a:gd name="connsiteY8" fmla="*/ 97774 h 284449"/>
              <a:gd name="connsiteX9" fmla="*/ 607286 w 607286"/>
              <a:gd name="connsiteY9" fmla="*/ 121823 h 284449"/>
              <a:gd name="connsiteX10" fmla="*/ 329260 w 607286"/>
              <a:gd name="connsiteY10" fmla="*/ 229045 h 284449"/>
              <a:gd name="connsiteX11" fmla="*/ 306748 w 607286"/>
              <a:gd name="connsiteY11" fmla="*/ 109226 h 284449"/>
              <a:gd name="connsiteX12" fmla="*/ 594811 w 607286"/>
              <a:gd name="connsiteY12" fmla="*/ 0 h 28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7286" h="284449">
                <a:moveTo>
                  <a:pt x="232095" y="27156"/>
                </a:moveTo>
                <a:cubicBezTo>
                  <a:pt x="275675" y="28963"/>
                  <a:pt x="290267" y="60563"/>
                  <a:pt x="290267" y="60563"/>
                </a:cubicBezTo>
                <a:lnTo>
                  <a:pt x="310488" y="180809"/>
                </a:lnTo>
                <a:cubicBezTo>
                  <a:pt x="262301" y="37802"/>
                  <a:pt x="20221" y="284449"/>
                  <a:pt x="20221" y="284449"/>
                </a:cubicBezTo>
                <a:lnTo>
                  <a:pt x="35136" y="209725"/>
                </a:lnTo>
                <a:lnTo>
                  <a:pt x="0" y="172506"/>
                </a:lnTo>
                <a:cubicBezTo>
                  <a:pt x="115949" y="53334"/>
                  <a:pt x="188516" y="25348"/>
                  <a:pt x="232095" y="27156"/>
                </a:cubicBezTo>
                <a:close/>
                <a:moveTo>
                  <a:pt x="594811" y="0"/>
                </a:moveTo>
                <a:lnTo>
                  <a:pt x="581476" y="97774"/>
                </a:lnTo>
                <a:lnTo>
                  <a:pt x="607286" y="121823"/>
                </a:lnTo>
                <a:cubicBezTo>
                  <a:pt x="380018" y="364611"/>
                  <a:pt x="329260" y="229045"/>
                  <a:pt x="329260" y="229045"/>
                </a:cubicBezTo>
                <a:lnTo>
                  <a:pt x="306748" y="109226"/>
                </a:lnTo>
                <a:cubicBezTo>
                  <a:pt x="357650" y="251234"/>
                  <a:pt x="594811" y="0"/>
                  <a:pt x="5948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35" name="ribbon-in-curling-style_27321"/>
          <p:cNvSpPr/>
          <p:nvPr/>
        </p:nvSpPr>
        <p:spPr>
          <a:xfrm rot="4409342" flipH="1">
            <a:off x="4341567" y="2844800"/>
            <a:ext cx="805180" cy="332881"/>
          </a:xfrm>
          <a:custGeom>
            <a:avLst/>
            <a:gdLst>
              <a:gd name="connsiteX0" fmla="*/ 232095 w 607286"/>
              <a:gd name="connsiteY0" fmla="*/ 27156 h 284449"/>
              <a:gd name="connsiteX1" fmla="*/ 290267 w 607286"/>
              <a:gd name="connsiteY1" fmla="*/ 60563 h 284449"/>
              <a:gd name="connsiteX2" fmla="*/ 310488 w 607286"/>
              <a:gd name="connsiteY2" fmla="*/ 180809 h 284449"/>
              <a:gd name="connsiteX3" fmla="*/ 20221 w 607286"/>
              <a:gd name="connsiteY3" fmla="*/ 284449 h 284449"/>
              <a:gd name="connsiteX4" fmla="*/ 35136 w 607286"/>
              <a:gd name="connsiteY4" fmla="*/ 209725 h 284449"/>
              <a:gd name="connsiteX5" fmla="*/ 0 w 607286"/>
              <a:gd name="connsiteY5" fmla="*/ 172506 h 284449"/>
              <a:gd name="connsiteX6" fmla="*/ 232095 w 607286"/>
              <a:gd name="connsiteY6" fmla="*/ 27156 h 284449"/>
              <a:gd name="connsiteX7" fmla="*/ 594811 w 607286"/>
              <a:gd name="connsiteY7" fmla="*/ 0 h 284449"/>
              <a:gd name="connsiteX8" fmla="*/ 581476 w 607286"/>
              <a:gd name="connsiteY8" fmla="*/ 97774 h 284449"/>
              <a:gd name="connsiteX9" fmla="*/ 607286 w 607286"/>
              <a:gd name="connsiteY9" fmla="*/ 121823 h 284449"/>
              <a:gd name="connsiteX10" fmla="*/ 329260 w 607286"/>
              <a:gd name="connsiteY10" fmla="*/ 229045 h 284449"/>
              <a:gd name="connsiteX11" fmla="*/ 306748 w 607286"/>
              <a:gd name="connsiteY11" fmla="*/ 109226 h 284449"/>
              <a:gd name="connsiteX12" fmla="*/ 594811 w 607286"/>
              <a:gd name="connsiteY12" fmla="*/ 0 h 28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7286" h="284449">
                <a:moveTo>
                  <a:pt x="232095" y="27156"/>
                </a:moveTo>
                <a:cubicBezTo>
                  <a:pt x="275675" y="28963"/>
                  <a:pt x="290267" y="60563"/>
                  <a:pt x="290267" y="60563"/>
                </a:cubicBezTo>
                <a:lnTo>
                  <a:pt x="310488" y="180809"/>
                </a:lnTo>
                <a:cubicBezTo>
                  <a:pt x="262301" y="37802"/>
                  <a:pt x="20221" y="284449"/>
                  <a:pt x="20221" y="284449"/>
                </a:cubicBezTo>
                <a:lnTo>
                  <a:pt x="35136" y="209725"/>
                </a:lnTo>
                <a:lnTo>
                  <a:pt x="0" y="172506"/>
                </a:lnTo>
                <a:cubicBezTo>
                  <a:pt x="115949" y="53334"/>
                  <a:pt x="188516" y="25348"/>
                  <a:pt x="232095" y="27156"/>
                </a:cubicBezTo>
                <a:close/>
                <a:moveTo>
                  <a:pt x="594811" y="0"/>
                </a:moveTo>
                <a:lnTo>
                  <a:pt x="581476" y="97774"/>
                </a:lnTo>
                <a:lnTo>
                  <a:pt x="607286" y="121823"/>
                </a:lnTo>
                <a:cubicBezTo>
                  <a:pt x="380018" y="364611"/>
                  <a:pt x="329260" y="229045"/>
                  <a:pt x="329260" y="229045"/>
                </a:cubicBezTo>
                <a:lnTo>
                  <a:pt x="306748" y="109226"/>
                </a:lnTo>
                <a:cubicBezTo>
                  <a:pt x="357650" y="251234"/>
                  <a:pt x="594811" y="0"/>
                  <a:pt x="5948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45" name="heart-simple-shape-silhouette_32557"/>
          <p:cNvSpPr/>
          <p:nvPr/>
        </p:nvSpPr>
        <p:spPr>
          <a:xfrm>
            <a:off x="6578612" y="3150866"/>
            <a:ext cx="393351" cy="993051"/>
          </a:xfrm>
          <a:custGeom>
            <a:avLst/>
            <a:gdLst>
              <a:gd name="T0" fmla="*/ 4223 w 5837"/>
              <a:gd name="T1" fmla="*/ 0 h 5043"/>
              <a:gd name="T2" fmla="*/ 5837 w 5837"/>
              <a:gd name="T3" fmla="*/ 1614 h 5043"/>
              <a:gd name="T4" fmla="*/ 2918 w 5837"/>
              <a:gd name="T5" fmla="*/ 5043 h 5043"/>
              <a:gd name="T6" fmla="*/ 0 w 5837"/>
              <a:gd name="T7" fmla="*/ 1614 h 5043"/>
              <a:gd name="T8" fmla="*/ 1614 w 5837"/>
              <a:gd name="T9" fmla="*/ 0 h 5043"/>
              <a:gd name="T10" fmla="*/ 2918 w 5837"/>
              <a:gd name="T11" fmla="*/ 666 h 5043"/>
              <a:gd name="T12" fmla="*/ 4223 w 5837"/>
              <a:gd name="T13" fmla="*/ 0 h 5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37" h="5043">
                <a:moveTo>
                  <a:pt x="4223" y="0"/>
                </a:moveTo>
                <a:cubicBezTo>
                  <a:pt x="5114" y="0"/>
                  <a:pt x="5837" y="723"/>
                  <a:pt x="5837" y="1614"/>
                </a:cubicBezTo>
                <a:cubicBezTo>
                  <a:pt x="5837" y="3087"/>
                  <a:pt x="2918" y="5043"/>
                  <a:pt x="2918" y="5043"/>
                </a:cubicBezTo>
                <a:cubicBezTo>
                  <a:pt x="2918" y="5043"/>
                  <a:pt x="0" y="3157"/>
                  <a:pt x="0" y="1614"/>
                </a:cubicBezTo>
                <a:cubicBezTo>
                  <a:pt x="0" y="504"/>
                  <a:pt x="723" y="0"/>
                  <a:pt x="1614" y="0"/>
                </a:cubicBezTo>
                <a:cubicBezTo>
                  <a:pt x="2151" y="0"/>
                  <a:pt x="2625" y="263"/>
                  <a:pt x="2918" y="666"/>
                </a:cubicBezTo>
                <a:cubicBezTo>
                  <a:pt x="3212" y="263"/>
                  <a:pt x="3686" y="0"/>
                  <a:pt x="422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50" name="rose_90351"/>
          <p:cNvSpPr/>
          <p:nvPr/>
        </p:nvSpPr>
        <p:spPr>
          <a:xfrm>
            <a:off x="7731196" y="2943552"/>
            <a:ext cx="266726" cy="104752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9691" h="606729">
                <a:moveTo>
                  <a:pt x="124879" y="282622"/>
                </a:moveTo>
                <a:lnTo>
                  <a:pt x="174812" y="282622"/>
                </a:lnTo>
                <a:lnTo>
                  <a:pt x="174812" y="442143"/>
                </a:lnTo>
                <a:cubicBezTo>
                  <a:pt x="190211" y="406951"/>
                  <a:pt x="225369" y="382334"/>
                  <a:pt x="266402" y="382334"/>
                </a:cubicBezTo>
                <a:lnTo>
                  <a:pt x="299691" y="382334"/>
                </a:lnTo>
                <a:lnTo>
                  <a:pt x="299691" y="415571"/>
                </a:lnTo>
                <a:cubicBezTo>
                  <a:pt x="299691" y="470670"/>
                  <a:pt x="255009" y="515283"/>
                  <a:pt x="199735" y="515283"/>
                </a:cubicBezTo>
                <a:lnTo>
                  <a:pt x="174812" y="515283"/>
                </a:lnTo>
                <a:lnTo>
                  <a:pt x="174812" y="606729"/>
                </a:lnTo>
                <a:lnTo>
                  <a:pt x="124879" y="606729"/>
                </a:lnTo>
                <a:lnTo>
                  <a:pt x="124879" y="448808"/>
                </a:lnTo>
                <a:lnTo>
                  <a:pt x="99867" y="448808"/>
                </a:lnTo>
                <a:cubicBezTo>
                  <a:pt x="44682" y="448808"/>
                  <a:pt x="0" y="404196"/>
                  <a:pt x="0" y="349097"/>
                </a:cubicBezTo>
                <a:lnTo>
                  <a:pt x="0" y="315859"/>
                </a:lnTo>
                <a:lnTo>
                  <a:pt x="33289" y="315859"/>
                </a:lnTo>
                <a:cubicBezTo>
                  <a:pt x="74322" y="315859"/>
                  <a:pt x="109480" y="340387"/>
                  <a:pt x="124879" y="375669"/>
                </a:cubicBezTo>
                <a:close/>
                <a:moveTo>
                  <a:pt x="68356" y="0"/>
                </a:moveTo>
                <a:cubicBezTo>
                  <a:pt x="85557" y="0"/>
                  <a:pt x="102758" y="6554"/>
                  <a:pt x="115887" y="19664"/>
                </a:cubicBezTo>
                <a:lnTo>
                  <a:pt x="149800" y="53615"/>
                </a:lnTo>
                <a:lnTo>
                  <a:pt x="183803" y="19664"/>
                </a:lnTo>
                <a:cubicBezTo>
                  <a:pt x="210061" y="-6555"/>
                  <a:pt x="252608" y="-6555"/>
                  <a:pt x="278866" y="19664"/>
                </a:cubicBezTo>
                <a:cubicBezTo>
                  <a:pt x="305124" y="45883"/>
                  <a:pt x="305124" y="88366"/>
                  <a:pt x="278866" y="114585"/>
                </a:cubicBezTo>
                <a:lnTo>
                  <a:pt x="149800" y="243458"/>
                </a:lnTo>
                <a:lnTo>
                  <a:pt x="20824" y="114585"/>
                </a:lnTo>
                <a:cubicBezTo>
                  <a:pt x="-5434" y="88366"/>
                  <a:pt x="-5434" y="45883"/>
                  <a:pt x="20824" y="19664"/>
                </a:cubicBezTo>
                <a:cubicBezTo>
                  <a:pt x="33953" y="6554"/>
                  <a:pt x="51154" y="0"/>
                  <a:pt x="6835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55" name="tree-leaf_72691"/>
          <p:cNvSpPr/>
          <p:nvPr/>
        </p:nvSpPr>
        <p:spPr>
          <a:xfrm rot="15778053">
            <a:off x="7784846" y="4042442"/>
            <a:ext cx="193910" cy="20294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11" h="8166">
                <a:moveTo>
                  <a:pt x="8153" y="159"/>
                </a:moveTo>
                <a:cubicBezTo>
                  <a:pt x="8049" y="55"/>
                  <a:pt x="7907" y="0"/>
                  <a:pt x="7761" y="7"/>
                </a:cubicBezTo>
                <a:cubicBezTo>
                  <a:pt x="7254" y="29"/>
                  <a:pt x="6763" y="96"/>
                  <a:pt x="6349" y="157"/>
                </a:cubicBezTo>
                <a:cubicBezTo>
                  <a:pt x="5382" y="302"/>
                  <a:pt x="4438" y="516"/>
                  <a:pt x="3546" y="794"/>
                </a:cubicBezTo>
                <a:cubicBezTo>
                  <a:pt x="3168" y="912"/>
                  <a:pt x="2672" y="1078"/>
                  <a:pt x="2185" y="1319"/>
                </a:cubicBezTo>
                <a:cubicBezTo>
                  <a:pt x="1841" y="1490"/>
                  <a:pt x="1448" y="1698"/>
                  <a:pt x="1144" y="2011"/>
                </a:cubicBezTo>
                <a:cubicBezTo>
                  <a:pt x="1141" y="2014"/>
                  <a:pt x="1139" y="2016"/>
                  <a:pt x="1137" y="2018"/>
                </a:cubicBezTo>
                <a:cubicBezTo>
                  <a:pt x="347" y="2860"/>
                  <a:pt x="0" y="4044"/>
                  <a:pt x="208" y="5184"/>
                </a:cubicBezTo>
                <a:cubicBezTo>
                  <a:pt x="321" y="5803"/>
                  <a:pt x="597" y="6369"/>
                  <a:pt x="986" y="6838"/>
                </a:cubicBezTo>
                <a:lnTo>
                  <a:pt x="6267" y="2045"/>
                </a:lnTo>
                <a:lnTo>
                  <a:pt x="1474" y="7325"/>
                </a:lnTo>
                <a:cubicBezTo>
                  <a:pt x="1995" y="7757"/>
                  <a:pt x="2636" y="8049"/>
                  <a:pt x="3330" y="8137"/>
                </a:cubicBezTo>
                <a:cubicBezTo>
                  <a:pt x="3482" y="8156"/>
                  <a:pt x="3636" y="8166"/>
                  <a:pt x="3789" y="8166"/>
                </a:cubicBezTo>
                <a:lnTo>
                  <a:pt x="3789" y="8166"/>
                </a:lnTo>
                <a:cubicBezTo>
                  <a:pt x="4386" y="8166"/>
                  <a:pt x="4977" y="8020"/>
                  <a:pt x="5499" y="7743"/>
                </a:cubicBezTo>
                <a:cubicBezTo>
                  <a:pt x="5855" y="7555"/>
                  <a:pt x="6145" y="7340"/>
                  <a:pt x="6361" y="7105"/>
                </a:cubicBezTo>
                <a:cubicBezTo>
                  <a:pt x="6692" y="6743"/>
                  <a:pt x="6916" y="6301"/>
                  <a:pt x="7092" y="5917"/>
                </a:cubicBezTo>
                <a:cubicBezTo>
                  <a:pt x="7501" y="5020"/>
                  <a:pt x="7732" y="4055"/>
                  <a:pt x="7934" y="3144"/>
                </a:cubicBezTo>
                <a:cubicBezTo>
                  <a:pt x="8148" y="2178"/>
                  <a:pt x="8269" y="1329"/>
                  <a:pt x="8305" y="551"/>
                </a:cubicBezTo>
                <a:cubicBezTo>
                  <a:pt x="8311" y="404"/>
                  <a:pt x="8256" y="262"/>
                  <a:pt x="8153" y="15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942208" y="1802200"/>
            <a:ext cx="1139073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b="1" spc="3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王一诺</a:t>
            </a:r>
          </a:p>
        </p:txBody>
      </p:sp>
      <p:sp>
        <p:nvSpPr>
          <p:cNvPr id="64" name="sunglasses_114091"/>
          <p:cNvSpPr/>
          <p:nvPr/>
        </p:nvSpPr>
        <p:spPr>
          <a:xfrm>
            <a:off x="7133890" y="2214872"/>
            <a:ext cx="609685" cy="227259"/>
          </a:xfrm>
          <a:custGeom>
            <a:avLst/>
            <a:gdLst>
              <a:gd name="connsiteX0" fmla="*/ 306080 w 608415"/>
              <a:gd name="connsiteY0" fmla="*/ 42974 h 226786"/>
              <a:gd name="connsiteX1" fmla="*/ 326507 w 608415"/>
              <a:gd name="connsiteY1" fmla="*/ 45582 h 226786"/>
              <a:gd name="connsiteX2" fmla="*/ 322360 w 608415"/>
              <a:gd name="connsiteY2" fmla="*/ 74113 h 226786"/>
              <a:gd name="connsiteX3" fmla="*/ 324357 w 608415"/>
              <a:gd name="connsiteY3" fmla="*/ 91907 h 226786"/>
              <a:gd name="connsiteX4" fmla="*/ 314988 w 608415"/>
              <a:gd name="connsiteY4" fmla="*/ 88225 h 226786"/>
              <a:gd name="connsiteX5" fmla="*/ 297172 w 608415"/>
              <a:gd name="connsiteY5" fmla="*/ 88225 h 226786"/>
              <a:gd name="connsiteX6" fmla="*/ 283810 w 608415"/>
              <a:gd name="connsiteY6" fmla="*/ 93287 h 226786"/>
              <a:gd name="connsiteX7" fmla="*/ 286114 w 608415"/>
              <a:gd name="connsiteY7" fmla="*/ 74113 h 226786"/>
              <a:gd name="connsiteX8" fmla="*/ 282121 w 608415"/>
              <a:gd name="connsiteY8" fmla="*/ 46502 h 226786"/>
              <a:gd name="connsiteX9" fmla="*/ 306080 w 608415"/>
              <a:gd name="connsiteY9" fmla="*/ 42974 h 226786"/>
              <a:gd name="connsiteX10" fmla="*/ 416086 w 608415"/>
              <a:gd name="connsiteY10" fmla="*/ 0 h 226786"/>
              <a:gd name="connsiteX11" fmla="*/ 468316 w 608415"/>
              <a:gd name="connsiteY11" fmla="*/ 23473 h 226786"/>
              <a:gd name="connsiteX12" fmla="*/ 476458 w 608415"/>
              <a:gd name="connsiteY12" fmla="*/ 32677 h 226786"/>
              <a:gd name="connsiteX13" fmla="*/ 484753 w 608415"/>
              <a:gd name="connsiteY13" fmla="*/ 23473 h 226786"/>
              <a:gd name="connsiteX14" fmla="*/ 536829 w 608415"/>
              <a:gd name="connsiteY14" fmla="*/ 0 h 226786"/>
              <a:gd name="connsiteX15" fmla="*/ 608415 w 608415"/>
              <a:gd name="connsiteY15" fmla="*/ 74100 h 226786"/>
              <a:gd name="connsiteX16" fmla="*/ 482449 w 608415"/>
              <a:gd name="connsiteY16" fmla="*/ 225061 h 226786"/>
              <a:gd name="connsiteX17" fmla="*/ 470466 w 608415"/>
              <a:gd name="connsiteY17" fmla="*/ 225061 h 226786"/>
              <a:gd name="connsiteX18" fmla="*/ 344500 w 608415"/>
              <a:gd name="connsiteY18" fmla="*/ 74100 h 226786"/>
              <a:gd name="connsiteX19" fmla="*/ 416086 w 608415"/>
              <a:gd name="connsiteY19" fmla="*/ 0 h 226786"/>
              <a:gd name="connsiteX20" fmla="*/ 71605 w 608415"/>
              <a:gd name="connsiteY20" fmla="*/ 0 h 226786"/>
              <a:gd name="connsiteX21" fmla="*/ 123849 w 608415"/>
              <a:gd name="connsiteY21" fmla="*/ 23473 h 226786"/>
              <a:gd name="connsiteX22" fmla="*/ 131992 w 608415"/>
              <a:gd name="connsiteY22" fmla="*/ 32677 h 226786"/>
              <a:gd name="connsiteX23" fmla="*/ 140136 w 608415"/>
              <a:gd name="connsiteY23" fmla="*/ 23473 h 226786"/>
              <a:gd name="connsiteX24" fmla="*/ 192380 w 608415"/>
              <a:gd name="connsiteY24" fmla="*/ 0 h 226786"/>
              <a:gd name="connsiteX25" fmla="*/ 263985 w 608415"/>
              <a:gd name="connsiteY25" fmla="*/ 74100 h 226786"/>
              <a:gd name="connsiteX26" fmla="*/ 137985 w 608415"/>
              <a:gd name="connsiteY26" fmla="*/ 225061 h 226786"/>
              <a:gd name="connsiteX27" fmla="*/ 126000 w 608415"/>
              <a:gd name="connsiteY27" fmla="*/ 225061 h 226786"/>
              <a:gd name="connsiteX28" fmla="*/ 0 w 608415"/>
              <a:gd name="connsiteY28" fmla="*/ 74100 h 226786"/>
              <a:gd name="connsiteX29" fmla="*/ 71605 w 608415"/>
              <a:gd name="connsiteY29" fmla="*/ 0 h 22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8415" h="226786">
                <a:moveTo>
                  <a:pt x="306080" y="42974"/>
                </a:moveTo>
                <a:cubicBezTo>
                  <a:pt x="313145" y="42974"/>
                  <a:pt x="319903" y="43894"/>
                  <a:pt x="326507" y="45582"/>
                </a:cubicBezTo>
                <a:cubicBezTo>
                  <a:pt x="323896" y="54632"/>
                  <a:pt x="322360" y="64142"/>
                  <a:pt x="322360" y="74113"/>
                </a:cubicBezTo>
                <a:cubicBezTo>
                  <a:pt x="322360" y="79942"/>
                  <a:pt x="322975" y="85924"/>
                  <a:pt x="324357" y="91907"/>
                </a:cubicBezTo>
                <a:cubicBezTo>
                  <a:pt x="321285" y="90219"/>
                  <a:pt x="318060" y="88992"/>
                  <a:pt x="314988" y="88225"/>
                </a:cubicBezTo>
                <a:lnTo>
                  <a:pt x="297172" y="88225"/>
                </a:lnTo>
                <a:cubicBezTo>
                  <a:pt x="292258" y="89299"/>
                  <a:pt x="287804" y="91293"/>
                  <a:pt x="283810" y="93287"/>
                </a:cubicBezTo>
                <a:cubicBezTo>
                  <a:pt x="285346" y="86845"/>
                  <a:pt x="286114" y="80402"/>
                  <a:pt x="286114" y="74113"/>
                </a:cubicBezTo>
                <a:cubicBezTo>
                  <a:pt x="286114" y="64449"/>
                  <a:pt x="284732" y="55246"/>
                  <a:pt x="282121" y="46502"/>
                </a:cubicBezTo>
                <a:cubicBezTo>
                  <a:pt x="289493" y="44355"/>
                  <a:pt x="297479" y="42974"/>
                  <a:pt x="306080" y="42974"/>
                </a:cubicBezTo>
                <a:close/>
                <a:moveTo>
                  <a:pt x="416086" y="0"/>
                </a:moveTo>
                <a:cubicBezTo>
                  <a:pt x="435749" y="0"/>
                  <a:pt x="454797" y="8591"/>
                  <a:pt x="468316" y="23473"/>
                </a:cubicBezTo>
                <a:lnTo>
                  <a:pt x="476458" y="32677"/>
                </a:lnTo>
                <a:lnTo>
                  <a:pt x="484753" y="23473"/>
                </a:lnTo>
                <a:cubicBezTo>
                  <a:pt x="498118" y="8591"/>
                  <a:pt x="517166" y="0"/>
                  <a:pt x="536829" y="0"/>
                </a:cubicBezTo>
                <a:cubicBezTo>
                  <a:pt x="576309" y="0"/>
                  <a:pt x="608415" y="33138"/>
                  <a:pt x="608415" y="74100"/>
                </a:cubicBezTo>
                <a:cubicBezTo>
                  <a:pt x="608415" y="128409"/>
                  <a:pt x="529302" y="194531"/>
                  <a:pt x="482449" y="225061"/>
                </a:cubicBezTo>
                <a:cubicBezTo>
                  <a:pt x="478915" y="227362"/>
                  <a:pt x="474000" y="227362"/>
                  <a:pt x="470466" y="225061"/>
                </a:cubicBezTo>
                <a:cubicBezTo>
                  <a:pt x="423613" y="194531"/>
                  <a:pt x="344500" y="128409"/>
                  <a:pt x="344500" y="74100"/>
                </a:cubicBezTo>
                <a:cubicBezTo>
                  <a:pt x="344500" y="33138"/>
                  <a:pt x="376606" y="0"/>
                  <a:pt x="416086" y="0"/>
                </a:cubicBezTo>
                <a:close/>
                <a:moveTo>
                  <a:pt x="71605" y="0"/>
                </a:moveTo>
                <a:cubicBezTo>
                  <a:pt x="91273" y="0"/>
                  <a:pt x="110327" y="8591"/>
                  <a:pt x="123849" y="23473"/>
                </a:cubicBezTo>
                <a:lnTo>
                  <a:pt x="131992" y="32677"/>
                </a:lnTo>
                <a:lnTo>
                  <a:pt x="140136" y="23473"/>
                </a:lnTo>
                <a:cubicBezTo>
                  <a:pt x="153658" y="8591"/>
                  <a:pt x="172712" y="0"/>
                  <a:pt x="192380" y="0"/>
                </a:cubicBezTo>
                <a:cubicBezTo>
                  <a:pt x="231870" y="0"/>
                  <a:pt x="263985" y="33138"/>
                  <a:pt x="263985" y="74100"/>
                </a:cubicBezTo>
                <a:cubicBezTo>
                  <a:pt x="263985" y="128409"/>
                  <a:pt x="184851" y="194531"/>
                  <a:pt x="137985" y="225061"/>
                </a:cubicBezTo>
                <a:cubicBezTo>
                  <a:pt x="134451" y="227362"/>
                  <a:pt x="129534" y="227362"/>
                  <a:pt x="126000" y="225061"/>
                </a:cubicBezTo>
                <a:cubicBezTo>
                  <a:pt x="79134" y="194531"/>
                  <a:pt x="0" y="128409"/>
                  <a:pt x="0" y="74100"/>
                </a:cubicBezTo>
                <a:cubicBezTo>
                  <a:pt x="0" y="33138"/>
                  <a:pt x="32115" y="0"/>
                  <a:pt x="7160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2000" dirty="0">
              <a:solidFill>
                <a:schemeClr val="accent6"/>
              </a:solidFill>
              <a:latin typeface="Blackadder ITC" panose="04020505051007020D02" pitchFamily="82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942208" y="2485471"/>
            <a:ext cx="1112446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b="1" spc="3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王相愿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0" y="5118399"/>
            <a:ext cx="12166600" cy="1739602"/>
            <a:chOff x="0" y="5118399"/>
            <a:chExt cx="12166600" cy="1739602"/>
          </a:xfrm>
        </p:grpSpPr>
        <p:pic>
          <p:nvPicPr>
            <p:cNvPr id="14" name="图片 13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0" y="5118402"/>
              <a:ext cx="4515261" cy="1739599"/>
            </a:xfrm>
            <a:prstGeom prst="rect">
              <a:avLst/>
            </a:prstGeom>
          </p:spPr>
        </p:pic>
        <p:pic>
          <p:nvPicPr>
            <p:cNvPr id="17" name="图片 16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 flipV="1">
              <a:off x="4512202" y="5118401"/>
              <a:ext cx="4515261" cy="1739599"/>
            </a:xfrm>
            <a:prstGeom prst="rect">
              <a:avLst/>
            </a:prstGeom>
          </p:spPr>
        </p:pic>
        <p:pic>
          <p:nvPicPr>
            <p:cNvPr id="23" name="图片 22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9002063" y="5118399"/>
              <a:ext cx="3164537" cy="1739599"/>
            </a:xfrm>
            <a:prstGeom prst="rect">
              <a:avLst/>
            </a:prstGeom>
          </p:spPr>
        </p:pic>
      </p:grpSp>
      <p:sp>
        <p:nvSpPr>
          <p:cNvPr id="44" name="flowers-thin-ornamental-frame_38908"/>
          <p:cNvSpPr/>
          <p:nvPr/>
        </p:nvSpPr>
        <p:spPr>
          <a:xfrm>
            <a:off x="6746912" y="1701547"/>
            <a:ext cx="1393146" cy="1231495"/>
          </a:xfrm>
          <a:custGeom>
            <a:avLst/>
            <a:gdLst>
              <a:gd name="connsiteX0" fmla="*/ 541011 w 608161"/>
              <a:gd name="connsiteY0" fmla="*/ 573771 h 591550"/>
              <a:gd name="connsiteX1" fmla="*/ 542556 w 608161"/>
              <a:gd name="connsiteY1" fmla="*/ 574332 h 591550"/>
              <a:gd name="connsiteX2" fmla="*/ 542475 w 608161"/>
              <a:gd name="connsiteY2" fmla="*/ 574332 h 591550"/>
              <a:gd name="connsiteX3" fmla="*/ 542149 w 608161"/>
              <a:gd name="connsiteY3" fmla="*/ 574252 h 591550"/>
              <a:gd name="connsiteX4" fmla="*/ 541011 w 608161"/>
              <a:gd name="connsiteY4" fmla="*/ 573771 h 591550"/>
              <a:gd name="connsiteX5" fmla="*/ 538816 w 608161"/>
              <a:gd name="connsiteY5" fmla="*/ 571368 h 591550"/>
              <a:gd name="connsiteX6" fmla="*/ 541011 w 608161"/>
              <a:gd name="connsiteY6" fmla="*/ 573771 h 591550"/>
              <a:gd name="connsiteX7" fmla="*/ 538816 w 608161"/>
              <a:gd name="connsiteY7" fmla="*/ 571448 h 591550"/>
              <a:gd name="connsiteX8" fmla="*/ 538816 w 608161"/>
              <a:gd name="connsiteY8" fmla="*/ 571368 h 591550"/>
              <a:gd name="connsiteX9" fmla="*/ 398448 w 608161"/>
              <a:gd name="connsiteY9" fmla="*/ 564709 h 591550"/>
              <a:gd name="connsiteX10" fmla="*/ 396906 w 608161"/>
              <a:gd name="connsiteY10" fmla="*/ 564872 h 591550"/>
              <a:gd name="connsiteX11" fmla="*/ 396744 w 608161"/>
              <a:gd name="connsiteY11" fmla="*/ 564872 h 591550"/>
              <a:gd name="connsiteX12" fmla="*/ 396744 w 608161"/>
              <a:gd name="connsiteY12" fmla="*/ 565439 h 591550"/>
              <a:gd name="connsiteX13" fmla="*/ 396744 w 608161"/>
              <a:gd name="connsiteY13" fmla="*/ 566737 h 591550"/>
              <a:gd name="connsiteX14" fmla="*/ 396663 w 608161"/>
              <a:gd name="connsiteY14" fmla="*/ 568115 h 591550"/>
              <a:gd name="connsiteX15" fmla="*/ 396744 w 608161"/>
              <a:gd name="connsiteY15" fmla="*/ 569413 h 591550"/>
              <a:gd name="connsiteX16" fmla="*/ 396825 w 608161"/>
              <a:gd name="connsiteY16" fmla="*/ 572008 h 591550"/>
              <a:gd name="connsiteX17" fmla="*/ 396987 w 608161"/>
              <a:gd name="connsiteY17" fmla="*/ 574359 h 591550"/>
              <a:gd name="connsiteX18" fmla="*/ 397150 w 608161"/>
              <a:gd name="connsiteY18" fmla="*/ 575494 h 591550"/>
              <a:gd name="connsiteX19" fmla="*/ 397231 w 608161"/>
              <a:gd name="connsiteY19" fmla="*/ 576549 h 591550"/>
              <a:gd name="connsiteX20" fmla="*/ 397555 w 608161"/>
              <a:gd name="connsiteY20" fmla="*/ 578333 h 591550"/>
              <a:gd name="connsiteX21" fmla="*/ 397799 w 608161"/>
              <a:gd name="connsiteY21" fmla="*/ 579711 h 591550"/>
              <a:gd name="connsiteX22" fmla="*/ 398042 w 608161"/>
              <a:gd name="connsiteY22" fmla="*/ 580927 h 591550"/>
              <a:gd name="connsiteX23" fmla="*/ 397880 w 608161"/>
              <a:gd name="connsiteY23" fmla="*/ 579711 h 591550"/>
              <a:gd name="connsiteX24" fmla="*/ 397799 w 608161"/>
              <a:gd name="connsiteY24" fmla="*/ 578333 h 591550"/>
              <a:gd name="connsiteX25" fmla="*/ 397718 w 608161"/>
              <a:gd name="connsiteY25" fmla="*/ 576467 h 591550"/>
              <a:gd name="connsiteX26" fmla="*/ 397718 w 608161"/>
              <a:gd name="connsiteY26" fmla="*/ 575494 h 591550"/>
              <a:gd name="connsiteX27" fmla="*/ 397718 w 608161"/>
              <a:gd name="connsiteY27" fmla="*/ 574359 h 591550"/>
              <a:gd name="connsiteX28" fmla="*/ 397718 w 608161"/>
              <a:gd name="connsiteY28" fmla="*/ 572008 h 591550"/>
              <a:gd name="connsiteX29" fmla="*/ 397880 w 608161"/>
              <a:gd name="connsiteY29" fmla="*/ 569413 h 591550"/>
              <a:gd name="connsiteX30" fmla="*/ 398042 w 608161"/>
              <a:gd name="connsiteY30" fmla="*/ 568115 h 591550"/>
              <a:gd name="connsiteX31" fmla="*/ 398205 w 608161"/>
              <a:gd name="connsiteY31" fmla="*/ 566818 h 591550"/>
              <a:gd name="connsiteX32" fmla="*/ 398286 w 608161"/>
              <a:gd name="connsiteY32" fmla="*/ 565520 h 591550"/>
              <a:gd name="connsiteX33" fmla="*/ 398448 w 608161"/>
              <a:gd name="connsiteY33" fmla="*/ 564709 h 591550"/>
              <a:gd name="connsiteX34" fmla="*/ 50402 w 608161"/>
              <a:gd name="connsiteY34" fmla="*/ 562265 h 591550"/>
              <a:gd name="connsiteX35" fmla="*/ 51539 w 608161"/>
              <a:gd name="connsiteY35" fmla="*/ 564209 h 591550"/>
              <a:gd name="connsiteX36" fmla="*/ 53244 w 608161"/>
              <a:gd name="connsiteY36" fmla="*/ 566802 h 591550"/>
              <a:gd name="connsiteX37" fmla="*/ 55435 w 608161"/>
              <a:gd name="connsiteY37" fmla="*/ 569475 h 591550"/>
              <a:gd name="connsiteX38" fmla="*/ 55679 w 608161"/>
              <a:gd name="connsiteY38" fmla="*/ 569799 h 591550"/>
              <a:gd name="connsiteX39" fmla="*/ 52269 w 608161"/>
              <a:gd name="connsiteY39" fmla="*/ 576603 h 591550"/>
              <a:gd name="connsiteX40" fmla="*/ 48129 w 608161"/>
              <a:gd name="connsiteY40" fmla="*/ 577089 h 591550"/>
              <a:gd name="connsiteX41" fmla="*/ 37089 w 608161"/>
              <a:gd name="connsiteY41" fmla="*/ 578061 h 591550"/>
              <a:gd name="connsiteX42" fmla="*/ 26211 w 608161"/>
              <a:gd name="connsiteY42" fmla="*/ 576117 h 591550"/>
              <a:gd name="connsiteX43" fmla="*/ 20447 w 608161"/>
              <a:gd name="connsiteY43" fmla="*/ 570285 h 591550"/>
              <a:gd name="connsiteX44" fmla="*/ 21583 w 608161"/>
              <a:gd name="connsiteY44" fmla="*/ 565910 h 591550"/>
              <a:gd name="connsiteX45" fmla="*/ 23532 w 608161"/>
              <a:gd name="connsiteY45" fmla="*/ 567126 h 591550"/>
              <a:gd name="connsiteX46" fmla="*/ 27510 w 608161"/>
              <a:gd name="connsiteY46" fmla="*/ 570528 h 591550"/>
              <a:gd name="connsiteX47" fmla="*/ 32543 w 608161"/>
              <a:gd name="connsiteY47" fmla="*/ 570609 h 591550"/>
              <a:gd name="connsiteX48" fmla="*/ 36196 w 608161"/>
              <a:gd name="connsiteY48" fmla="*/ 569070 h 591550"/>
              <a:gd name="connsiteX49" fmla="*/ 39199 w 608161"/>
              <a:gd name="connsiteY49" fmla="*/ 569637 h 591550"/>
              <a:gd name="connsiteX50" fmla="*/ 40823 w 608161"/>
              <a:gd name="connsiteY50" fmla="*/ 572310 h 591550"/>
              <a:gd name="connsiteX51" fmla="*/ 43827 w 608161"/>
              <a:gd name="connsiteY51" fmla="*/ 573120 h 591550"/>
              <a:gd name="connsiteX52" fmla="*/ 45613 w 608161"/>
              <a:gd name="connsiteY52" fmla="*/ 571338 h 591550"/>
              <a:gd name="connsiteX53" fmla="*/ 49996 w 608161"/>
              <a:gd name="connsiteY53" fmla="*/ 562670 h 591550"/>
              <a:gd name="connsiteX54" fmla="*/ 50402 w 608161"/>
              <a:gd name="connsiteY54" fmla="*/ 562265 h 591550"/>
              <a:gd name="connsiteX55" fmla="*/ 566822 w 608161"/>
              <a:gd name="connsiteY55" fmla="*/ 559838 h 591550"/>
              <a:gd name="connsiteX56" fmla="*/ 572267 w 608161"/>
              <a:gd name="connsiteY56" fmla="*/ 560975 h 591550"/>
              <a:gd name="connsiteX57" fmla="*/ 573160 w 608161"/>
              <a:gd name="connsiteY57" fmla="*/ 563493 h 591550"/>
              <a:gd name="connsiteX58" fmla="*/ 572023 w 608161"/>
              <a:gd name="connsiteY58" fmla="*/ 565198 h 591550"/>
              <a:gd name="connsiteX59" fmla="*/ 564303 w 608161"/>
              <a:gd name="connsiteY59" fmla="*/ 567960 h 591550"/>
              <a:gd name="connsiteX60" fmla="*/ 561541 w 608161"/>
              <a:gd name="connsiteY60" fmla="*/ 567960 h 591550"/>
              <a:gd name="connsiteX61" fmla="*/ 559184 w 608161"/>
              <a:gd name="connsiteY61" fmla="*/ 568122 h 591550"/>
              <a:gd name="connsiteX62" fmla="*/ 559103 w 608161"/>
              <a:gd name="connsiteY62" fmla="*/ 567310 h 591550"/>
              <a:gd name="connsiteX63" fmla="*/ 559103 w 608161"/>
              <a:gd name="connsiteY63" fmla="*/ 566498 h 591550"/>
              <a:gd name="connsiteX64" fmla="*/ 558534 w 608161"/>
              <a:gd name="connsiteY64" fmla="*/ 565036 h 591550"/>
              <a:gd name="connsiteX65" fmla="*/ 557965 w 608161"/>
              <a:gd name="connsiteY65" fmla="*/ 564467 h 591550"/>
              <a:gd name="connsiteX66" fmla="*/ 559753 w 608161"/>
              <a:gd name="connsiteY66" fmla="*/ 562518 h 591550"/>
              <a:gd name="connsiteX67" fmla="*/ 563085 w 608161"/>
              <a:gd name="connsiteY67" fmla="*/ 561056 h 591550"/>
              <a:gd name="connsiteX68" fmla="*/ 563572 w 608161"/>
              <a:gd name="connsiteY68" fmla="*/ 561381 h 591550"/>
              <a:gd name="connsiteX69" fmla="*/ 563003 w 608161"/>
              <a:gd name="connsiteY69" fmla="*/ 563168 h 591550"/>
              <a:gd name="connsiteX70" fmla="*/ 563816 w 608161"/>
              <a:gd name="connsiteY70" fmla="*/ 564386 h 591550"/>
              <a:gd name="connsiteX71" fmla="*/ 565766 w 608161"/>
              <a:gd name="connsiteY71" fmla="*/ 564549 h 591550"/>
              <a:gd name="connsiteX72" fmla="*/ 568285 w 608161"/>
              <a:gd name="connsiteY72" fmla="*/ 563168 h 591550"/>
              <a:gd name="connsiteX73" fmla="*/ 569016 w 608161"/>
              <a:gd name="connsiteY73" fmla="*/ 562356 h 591550"/>
              <a:gd name="connsiteX74" fmla="*/ 569098 w 608161"/>
              <a:gd name="connsiteY74" fmla="*/ 561300 h 591550"/>
              <a:gd name="connsiteX75" fmla="*/ 566985 w 608161"/>
              <a:gd name="connsiteY75" fmla="*/ 562924 h 591550"/>
              <a:gd name="connsiteX76" fmla="*/ 565360 w 608161"/>
              <a:gd name="connsiteY76" fmla="*/ 562275 h 591550"/>
              <a:gd name="connsiteX77" fmla="*/ 565360 w 608161"/>
              <a:gd name="connsiteY77" fmla="*/ 560488 h 591550"/>
              <a:gd name="connsiteX78" fmla="*/ 566822 w 608161"/>
              <a:gd name="connsiteY78" fmla="*/ 559838 h 591550"/>
              <a:gd name="connsiteX79" fmla="*/ 573595 w 608161"/>
              <a:gd name="connsiteY79" fmla="*/ 559654 h 591550"/>
              <a:gd name="connsiteX80" fmla="*/ 581367 w 608161"/>
              <a:gd name="connsiteY80" fmla="*/ 561840 h 591550"/>
              <a:gd name="connsiteX81" fmla="*/ 580234 w 608161"/>
              <a:gd name="connsiteY81" fmla="*/ 563217 h 591550"/>
              <a:gd name="connsiteX82" fmla="*/ 576267 w 608161"/>
              <a:gd name="connsiteY82" fmla="*/ 562326 h 591550"/>
              <a:gd name="connsiteX83" fmla="*/ 576267 w 608161"/>
              <a:gd name="connsiteY83" fmla="*/ 562407 h 591550"/>
              <a:gd name="connsiteX84" fmla="*/ 578210 w 608161"/>
              <a:gd name="connsiteY84" fmla="*/ 563945 h 591550"/>
              <a:gd name="connsiteX85" fmla="*/ 578291 w 608161"/>
              <a:gd name="connsiteY85" fmla="*/ 567669 h 591550"/>
              <a:gd name="connsiteX86" fmla="*/ 573595 w 608161"/>
              <a:gd name="connsiteY86" fmla="*/ 569855 h 591550"/>
              <a:gd name="connsiteX87" fmla="*/ 568981 w 608161"/>
              <a:gd name="connsiteY87" fmla="*/ 569451 h 591550"/>
              <a:gd name="connsiteX88" fmla="*/ 568171 w 608161"/>
              <a:gd name="connsiteY88" fmla="*/ 569046 h 591550"/>
              <a:gd name="connsiteX89" fmla="*/ 572381 w 608161"/>
              <a:gd name="connsiteY89" fmla="*/ 566941 h 591550"/>
              <a:gd name="connsiteX90" fmla="*/ 574162 w 608161"/>
              <a:gd name="connsiteY90" fmla="*/ 565483 h 591550"/>
              <a:gd name="connsiteX91" fmla="*/ 574324 w 608161"/>
              <a:gd name="connsiteY91" fmla="*/ 561354 h 591550"/>
              <a:gd name="connsiteX92" fmla="*/ 573595 w 608161"/>
              <a:gd name="connsiteY92" fmla="*/ 559654 h 591550"/>
              <a:gd name="connsiteX93" fmla="*/ 33972 w 608161"/>
              <a:gd name="connsiteY93" fmla="*/ 559513 h 591550"/>
              <a:gd name="connsiteX94" fmla="*/ 37873 w 608161"/>
              <a:gd name="connsiteY94" fmla="*/ 566487 h 591550"/>
              <a:gd name="connsiteX95" fmla="*/ 36166 w 608161"/>
              <a:gd name="connsiteY95" fmla="*/ 566649 h 591550"/>
              <a:gd name="connsiteX96" fmla="*/ 33972 w 608161"/>
              <a:gd name="connsiteY96" fmla="*/ 563243 h 591550"/>
              <a:gd name="connsiteX97" fmla="*/ 33810 w 608161"/>
              <a:gd name="connsiteY97" fmla="*/ 563243 h 591550"/>
              <a:gd name="connsiteX98" fmla="*/ 34135 w 608161"/>
              <a:gd name="connsiteY98" fmla="*/ 565757 h 591550"/>
              <a:gd name="connsiteX99" fmla="*/ 31534 w 608161"/>
              <a:gd name="connsiteY99" fmla="*/ 568433 h 591550"/>
              <a:gd name="connsiteX100" fmla="*/ 26658 w 608161"/>
              <a:gd name="connsiteY100" fmla="*/ 566649 h 591550"/>
              <a:gd name="connsiteX101" fmla="*/ 23732 w 608161"/>
              <a:gd name="connsiteY101" fmla="*/ 563081 h 591550"/>
              <a:gd name="connsiteX102" fmla="*/ 23407 w 608161"/>
              <a:gd name="connsiteY102" fmla="*/ 562270 h 591550"/>
              <a:gd name="connsiteX103" fmla="*/ 27877 w 608161"/>
              <a:gd name="connsiteY103" fmla="*/ 563730 h 591550"/>
              <a:gd name="connsiteX104" fmla="*/ 30152 w 608161"/>
              <a:gd name="connsiteY104" fmla="*/ 563892 h 591550"/>
              <a:gd name="connsiteX105" fmla="*/ 33241 w 608161"/>
              <a:gd name="connsiteY105" fmla="*/ 561135 h 591550"/>
              <a:gd name="connsiteX106" fmla="*/ 33972 w 608161"/>
              <a:gd name="connsiteY106" fmla="*/ 559513 h 591550"/>
              <a:gd name="connsiteX107" fmla="*/ 571650 w 608161"/>
              <a:gd name="connsiteY107" fmla="*/ 551956 h 591550"/>
              <a:gd name="connsiteX108" fmla="*/ 566860 w 608161"/>
              <a:gd name="connsiteY108" fmla="*/ 553011 h 591550"/>
              <a:gd name="connsiteX109" fmla="*/ 563937 w 608161"/>
              <a:gd name="connsiteY109" fmla="*/ 555606 h 591550"/>
              <a:gd name="connsiteX110" fmla="*/ 567428 w 608161"/>
              <a:gd name="connsiteY110" fmla="*/ 554957 h 591550"/>
              <a:gd name="connsiteX111" fmla="*/ 575222 w 608161"/>
              <a:gd name="connsiteY111" fmla="*/ 555443 h 591550"/>
              <a:gd name="connsiteX112" fmla="*/ 583260 w 608161"/>
              <a:gd name="connsiteY112" fmla="*/ 559093 h 591550"/>
              <a:gd name="connsiteX113" fmla="*/ 584883 w 608161"/>
              <a:gd name="connsiteY113" fmla="*/ 559741 h 591550"/>
              <a:gd name="connsiteX114" fmla="*/ 579038 w 608161"/>
              <a:gd name="connsiteY114" fmla="*/ 554795 h 591550"/>
              <a:gd name="connsiteX115" fmla="*/ 571650 w 608161"/>
              <a:gd name="connsiteY115" fmla="*/ 551956 h 591550"/>
              <a:gd name="connsiteX116" fmla="*/ 22124 w 608161"/>
              <a:gd name="connsiteY116" fmla="*/ 551709 h 591550"/>
              <a:gd name="connsiteX117" fmla="*/ 25526 w 608161"/>
              <a:gd name="connsiteY117" fmla="*/ 553009 h 591550"/>
              <a:gd name="connsiteX118" fmla="*/ 25688 w 608161"/>
              <a:gd name="connsiteY118" fmla="*/ 553577 h 591550"/>
              <a:gd name="connsiteX119" fmla="*/ 23987 w 608161"/>
              <a:gd name="connsiteY119" fmla="*/ 554470 h 591550"/>
              <a:gd name="connsiteX120" fmla="*/ 23663 w 608161"/>
              <a:gd name="connsiteY120" fmla="*/ 555851 h 591550"/>
              <a:gd name="connsiteX121" fmla="*/ 24959 w 608161"/>
              <a:gd name="connsiteY121" fmla="*/ 557312 h 591550"/>
              <a:gd name="connsiteX122" fmla="*/ 27713 w 608161"/>
              <a:gd name="connsiteY122" fmla="*/ 558205 h 591550"/>
              <a:gd name="connsiteX123" fmla="*/ 28846 w 608161"/>
              <a:gd name="connsiteY123" fmla="*/ 558043 h 591550"/>
              <a:gd name="connsiteX124" fmla="*/ 29575 w 608161"/>
              <a:gd name="connsiteY124" fmla="*/ 557393 h 591550"/>
              <a:gd name="connsiteX125" fmla="*/ 26984 w 608161"/>
              <a:gd name="connsiteY125" fmla="*/ 557069 h 591550"/>
              <a:gd name="connsiteX126" fmla="*/ 26336 w 608161"/>
              <a:gd name="connsiteY126" fmla="*/ 555445 h 591550"/>
              <a:gd name="connsiteX127" fmla="*/ 27551 w 608161"/>
              <a:gd name="connsiteY127" fmla="*/ 554227 h 591550"/>
              <a:gd name="connsiteX128" fmla="*/ 29089 w 608161"/>
              <a:gd name="connsiteY128" fmla="*/ 554795 h 591550"/>
              <a:gd name="connsiteX129" fmla="*/ 32086 w 608161"/>
              <a:gd name="connsiteY129" fmla="*/ 559423 h 591550"/>
              <a:gd name="connsiteX130" fmla="*/ 30952 w 608161"/>
              <a:gd name="connsiteY130" fmla="*/ 561778 h 591550"/>
              <a:gd name="connsiteX131" fmla="*/ 28846 w 608161"/>
              <a:gd name="connsiteY131" fmla="*/ 562265 h 591550"/>
              <a:gd name="connsiteX132" fmla="*/ 21557 w 608161"/>
              <a:gd name="connsiteY132" fmla="*/ 558774 h 591550"/>
              <a:gd name="connsiteX133" fmla="*/ 19614 w 608161"/>
              <a:gd name="connsiteY133" fmla="*/ 556744 h 591550"/>
              <a:gd name="connsiteX134" fmla="*/ 17832 w 608161"/>
              <a:gd name="connsiteY134" fmla="*/ 555282 h 591550"/>
              <a:gd name="connsiteX135" fmla="*/ 17832 w 608161"/>
              <a:gd name="connsiteY135" fmla="*/ 555201 h 591550"/>
              <a:gd name="connsiteX136" fmla="*/ 18318 w 608161"/>
              <a:gd name="connsiteY136" fmla="*/ 554633 h 591550"/>
              <a:gd name="connsiteX137" fmla="*/ 18885 w 608161"/>
              <a:gd name="connsiteY137" fmla="*/ 554064 h 591550"/>
              <a:gd name="connsiteX138" fmla="*/ 19533 w 608161"/>
              <a:gd name="connsiteY138" fmla="*/ 552603 h 591550"/>
              <a:gd name="connsiteX139" fmla="*/ 19533 w 608161"/>
              <a:gd name="connsiteY139" fmla="*/ 551791 h 591550"/>
              <a:gd name="connsiteX140" fmla="*/ 22124 w 608161"/>
              <a:gd name="connsiteY140" fmla="*/ 551709 h 591550"/>
              <a:gd name="connsiteX141" fmla="*/ 587240 w 608161"/>
              <a:gd name="connsiteY141" fmla="*/ 550128 h 591550"/>
              <a:gd name="connsiteX142" fmla="*/ 589432 w 608161"/>
              <a:gd name="connsiteY142" fmla="*/ 550696 h 591550"/>
              <a:gd name="connsiteX143" fmla="*/ 592517 w 608161"/>
              <a:gd name="connsiteY143" fmla="*/ 551263 h 591550"/>
              <a:gd name="connsiteX144" fmla="*/ 595927 w 608161"/>
              <a:gd name="connsiteY144" fmla="*/ 551587 h 591550"/>
              <a:gd name="connsiteX145" fmla="*/ 596333 w 608161"/>
              <a:gd name="connsiteY145" fmla="*/ 551749 h 591550"/>
              <a:gd name="connsiteX146" fmla="*/ 598687 w 608161"/>
              <a:gd name="connsiteY146" fmla="*/ 558883 h 591550"/>
              <a:gd name="connsiteX147" fmla="*/ 596170 w 608161"/>
              <a:gd name="connsiteY147" fmla="*/ 562206 h 591550"/>
              <a:gd name="connsiteX148" fmla="*/ 588945 w 608161"/>
              <a:gd name="connsiteY148" fmla="*/ 570636 h 591550"/>
              <a:gd name="connsiteX149" fmla="*/ 579933 w 608161"/>
              <a:gd name="connsiteY149" fmla="*/ 576959 h 591550"/>
              <a:gd name="connsiteX150" fmla="*/ 571734 w 608161"/>
              <a:gd name="connsiteY150" fmla="*/ 576959 h 591550"/>
              <a:gd name="connsiteX151" fmla="*/ 569379 w 608161"/>
              <a:gd name="connsiteY151" fmla="*/ 572987 h 591550"/>
              <a:gd name="connsiteX152" fmla="*/ 571652 w 608161"/>
              <a:gd name="connsiteY152" fmla="*/ 572500 h 591550"/>
              <a:gd name="connsiteX153" fmla="*/ 576929 w 608161"/>
              <a:gd name="connsiteY153" fmla="*/ 572176 h 591550"/>
              <a:gd name="connsiteX154" fmla="*/ 580502 w 608161"/>
              <a:gd name="connsiteY154" fmla="*/ 568610 h 591550"/>
              <a:gd name="connsiteX155" fmla="*/ 582044 w 608161"/>
              <a:gd name="connsiteY155" fmla="*/ 564962 h 591550"/>
              <a:gd name="connsiteX156" fmla="*/ 584561 w 608161"/>
              <a:gd name="connsiteY156" fmla="*/ 563260 h 591550"/>
              <a:gd name="connsiteX157" fmla="*/ 587565 w 608161"/>
              <a:gd name="connsiteY157" fmla="*/ 563908 h 591550"/>
              <a:gd name="connsiteX158" fmla="*/ 590244 w 608161"/>
              <a:gd name="connsiteY158" fmla="*/ 562449 h 591550"/>
              <a:gd name="connsiteX159" fmla="*/ 590325 w 608161"/>
              <a:gd name="connsiteY159" fmla="*/ 559936 h 591550"/>
              <a:gd name="connsiteX160" fmla="*/ 587240 w 608161"/>
              <a:gd name="connsiteY160" fmla="*/ 550696 h 591550"/>
              <a:gd name="connsiteX161" fmla="*/ 587240 w 608161"/>
              <a:gd name="connsiteY161" fmla="*/ 550128 h 591550"/>
              <a:gd name="connsiteX162" fmla="*/ 29993 w 608161"/>
              <a:gd name="connsiteY162" fmla="*/ 549799 h 591550"/>
              <a:gd name="connsiteX163" fmla="*/ 32914 w 608161"/>
              <a:gd name="connsiteY163" fmla="*/ 551746 h 591550"/>
              <a:gd name="connsiteX164" fmla="*/ 38108 w 608161"/>
              <a:gd name="connsiteY164" fmla="*/ 557585 h 591550"/>
              <a:gd name="connsiteX165" fmla="*/ 41191 w 608161"/>
              <a:gd name="connsiteY165" fmla="*/ 565857 h 591550"/>
              <a:gd name="connsiteX166" fmla="*/ 41840 w 608161"/>
              <a:gd name="connsiteY166" fmla="*/ 567479 h 591550"/>
              <a:gd name="connsiteX167" fmla="*/ 41272 w 608161"/>
              <a:gd name="connsiteY167" fmla="*/ 559856 h 591550"/>
              <a:gd name="connsiteX168" fmla="*/ 37945 w 608161"/>
              <a:gd name="connsiteY168" fmla="*/ 552638 h 591550"/>
              <a:gd name="connsiteX169" fmla="*/ 33807 w 608161"/>
              <a:gd name="connsiteY169" fmla="*/ 549961 h 591550"/>
              <a:gd name="connsiteX170" fmla="*/ 29993 w 608161"/>
              <a:gd name="connsiteY170" fmla="*/ 549799 h 591550"/>
              <a:gd name="connsiteX171" fmla="*/ 1509 w 608161"/>
              <a:gd name="connsiteY171" fmla="*/ 547720 h 591550"/>
              <a:gd name="connsiteX172" fmla="*/ 1602 w 608161"/>
              <a:gd name="connsiteY172" fmla="*/ 547859 h 591550"/>
              <a:gd name="connsiteX173" fmla="*/ 1602 w 608161"/>
              <a:gd name="connsiteY173" fmla="*/ 547940 h 591550"/>
              <a:gd name="connsiteX174" fmla="*/ 35105 w 608161"/>
              <a:gd name="connsiteY174" fmla="*/ 547528 h 591550"/>
              <a:gd name="connsiteX175" fmla="*/ 41110 w 608161"/>
              <a:gd name="connsiteY175" fmla="*/ 548096 h 591550"/>
              <a:gd name="connsiteX176" fmla="*/ 46059 w 608161"/>
              <a:gd name="connsiteY176" fmla="*/ 548177 h 591550"/>
              <a:gd name="connsiteX177" fmla="*/ 47358 w 608161"/>
              <a:gd name="connsiteY177" fmla="*/ 549231 h 591550"/>
              <a:gd name="connsiteX178" fmla="*/ 47926 w 608161"/>
              <a:gd name="connsiteY178" fmla="*/ 553854 h 591550"/>
              <a:gd name="connsiteX179" fmla="*/ 47033 w 608161"/>
              <a:gd name="connsiteY179" fmla="*/ 555557 h 591550"/>
              <a:gd name="connsiteX180" fmla="*/ 44599 w 608161"/>
              <a:gd name="connsiteY180" fmla="*/ 557098 h 591550"/>
              <a:gd name="connsiteX181" fmla="*/ 42814 w 608161"/>
              <a:gd name="connsiteY181" fmla="*/ 561153 h 591550"/>
              <a:gd name="connsiteX182" fmla="*/ 43382 w 608161"/>
              <a:gd name="connsiteY182" fmla="*/ 564722 h 591550"/>
              <a:gd name="connsiteX183" fmla="*/ 48331 w 608161"/>
              <a:gd name="connsiteY183" fmla="*/ 556125 h 591550"/>
              <a:gd name="connsiteX184" fmla="*/ 49305 w 608161"/>
              <a:gd name="connsiteY184" fmla="*/ 559775 h 591550"/>
              <a:gd name="connsiteX185" fmla="*/ 49143 w 608161"/>
              <a:gd name="connsiteY185" fmla="*/ 560180 h 591550"/>
              <a:gd name="connsiteX186" fmla="*/ 46871 w 608161"/>
              <a:gd name="connsiteY186" fmla="*/ 564884 h 591550"/>
              <a:gd name="connsiteX187" fmla="*/ 45086 w 608161"/>
              <a:gd name="connsiteY187" fmla="*/ 568533 h 591550"/>
              <a:gd name="connsiteX188" fmla="*/ 42976 w 608161"/>
              <a:gd name="connsiteY188" fmla="*/ 570399 h 591550"/>
              <a:gd name="connsiteX189" fmla="*/ 40461 w 608161"/>
              <a:gd name="connsiteY189" fmla="*/ 569020 h 591550"/>
              <a:gd name="connsiteX190" fmla="*/ 33645 w 608161"/>
              <a:gd name="connsiteY190" fmla="*/ 556855 h 591550"/>
              <a:gd name="connsiteX191" fmla="*/ 27803 w 608161"/>
              <a:gd name="connsiteY191" fmla="*/ 552557 h 591550"/>
              <a:gd name="connsiteX192" fmla="*/ 24476 w 608161"/>
              <a:gd name="connsiteY192" fmla="*/ 551097 h 591550"/>
              <a:gd name="connsiteX193" fmla="*/ 21149 w 608161"/>
              <a:gd name="connsiteY193" fmla="*/ 550205 h 591550"/>
              <a:gd name="connsiteX194" fmla="*/ 22610 w 608161"/>
              <a:gd name="connsiteY194" fmla="*/ 549231 h 591550"/>
              <a:gd name="connsiteX195" fmla="*/ 30237 w 608161"/>
              <a:gd name="connsiteY195" fmla="*/ 547691 h 591550"/>
              <a:gd name="connsiteX196" fmla="*/ 35105 w 608161"/>
              <a:gd name="connsiteY196" fmla="*/ 547528 h 591550"/>
              <a:gd name="connsiteX197" fmla="*/ 951 w 608161"/>
              <a:gd name="connsiteY197" fmla="*/ 546395 h 591550"/>
              <a:gd name="connsiteX198" fmla="*/ 1509 w 608161"/>
              <a:gd name="connsiteY198" fmla="*/ 547720 h 591550"/>
              <a:gd name="connsiteX199" fmla="*/ 1439 w 608161"/>
              <a:gd name="connsiteY199" fmla="*/ 547615 h 591550"/>
              <a:gd name="connsiteX200" fmla="*/ 951 w 608161"/>
              <a:gd name="connsiteY200" fmla="*/ 546395 h 591550"/>
              <a:gd name="connsiteX201" fmla="*/ 1114 w 608161"/>
              <a:gd name="connsiteY201" fmla="*/ 543142 h 591550"/>
              <a:gd name="connsiteX202" fmla="*/ 1114 w 608161"/>
              <a:gd name="connsiteY202" fmla="*/ 543224 h 591550"/>
              <a:gd name="connsiteX203" fmla="*/ 951 w 608161"/>
              <a:gd name="connsiteY203" fmla="*/ 546395 h 591550"/>
              <a:gd name="connsiteX204" fmla="*/ 1114 w 608161"/>
              <a:gd name="connsiteY204" fmla="*/ 543142 h 591550"/>
              <a:gd name="connsiteX205" fmla="*/ 24508 w 608161"/>
              <a:gd name="connsiteY205" fmla="*/ 542956 h 591550"/>
              <a:gd name="connsiteX206" fmla="*/ 34651 w 608161"/>
              <a:gd name="connsiteY206" fmla="*/ 544012 h 591550"/>
              <a:gd name="connsiteX207" fmla="*/ 39196 w 608161"/>
              <a:gd name="connsiteY207" fmla="*/ 545555 h 591550"/>
              <a:gd name="connsiteX208" fmla="*/ 44552 w 608161"/>
              <a:gd name="connsiteY208" fmla="*/ 545637 h 591550"/>
              <a:gd name="connsiteX209" fmla="*/ 46012 w 608161"/>
              <a:gd name="connsiteY209" fmla="*/ 545474 h 591550"/>
              <a:gd name="connsiteX210" fmla="*/ 46093 w 608161"/>
              <a:gd name="connsiteY210" fmla="*/ 545474 h 591550"/>
              <a:gd name="connsiteX211" fmla="*/ 46905 w 608161"/>
              <a:gd name="connsiteY211" fmla="*/ 545718 h 591550"/>
              <a:gd name="connsiteX212" fmla="*/ 40575 w 608161"/>
              <a:gd name="connsiteY212" fmla="*/ 546774 h 591550"/>
              <a:gd name="connsiteX213" fmla="*/ 33353 w 608161"/>
              <a:gd name="connsiteY213" fmla="*/ 546205 h 591550"/>
              <a:gd name="connsiteX214" fmla="*/ 23858 w 608161"/>
              <a:gd name="connsiteY214" fmla="*/ 546855 h 591550"/>
              <a:gd name="connsiteX215" fmla="*/ 18827 w 608161"/>
              <a:gd name="connsiteY215" fmla="*/ 550185 h 591550"/>
              <a:gd name="connsiteX216" fmla="*/ 16555 w 608161"/>
              <a:gd name="connsiteY216" fmla="*/ 553353 h 591550"/>
              <a:gd name="connsiteX217" fmla="*/ 15013 w 608161"/>
              <a:gd name="connsiteY217" fmla="*/ 548886 h 591550"/>
              <a:gd name="connsiteX218" fmla="*/ 17772 w 608161"/>
              <a:gd name="connsiteY218" fmla="*/ 546124 h 591550"/>
              <a:gd name="connsiteX219" fmla="*/ 24508 w 608161"/>
              <a:gd name="connsiteY219" fmla="*/ 542956 h 591550"/>
              <a:gd name="connsiteX220" fmla="*/ 575871 w 608161"/>
              <a:gd name="connsiteY220" fmla="*/ 542955 h 591550"/>
              <a:gd name="connsiteX221" fmla="*/ 579606 w 608161"/>
              <a:gd name="connsiteY221" fmla="*/ 545874 h 591550"/>
              <a:gd name="connsiteX222" fmla="*/ 580093 w 608161"/>
              <a:gd name="connsiteY222" fmla="*/ 547658 h 591550"/>
              <a:gd name="connsiteX223" fmla="*/ 579525 w 608161"/>
              <a:gd name="connsiteY223" fmla="*/ 550497 h 591550"/>
              <a:gd name="connsiteX224" fmla="*/ 581149 w 608161"/>
              <a:gd name="connsiteY224" fmla="*/ 554551 h 591550"/>
              <a:gd name="connsiteX225" fmla="*/ 584071 w 608161"/>
              <a:gd name="connsiteY225" fmla="*/ 556741 h 591550"/>
              <a:gd name="connsiteX226" fmla="*/ 581392 w 608161"/>
              <a:gd name="connsiteY226" fmla="*/ 547172 h 591550"/>
              <a:gd name="connsiteX227" fmla="*/ 584640 w 608161"/>
              <a:gd name="connsiteY227" fmla="*/ 549037 h 591550"/>
              <a:gd name="connsiteX228" fmla="*/ 584883 w 608161"/>
              <a:gd name="connsiteY228" fmla="*/ 549443 h 591550"/>
              <a:gd name="connsiteX229" fmla="*/ 586588 w 608161"/>
              <a:gd name="connsiteY229" fmla="*/ 554389 h 591550"/>
              <a:gd name="connsiteX230" fmla="*/ 587887 w 608161"/>
              <a:gd name="connsiteY230" fmla="*/ 558201 h 591550"/>
              <a:gd name="connsiteX231" fmla="*/ 587725 w 608161"/>
              <a:gd name="connsiteY231" fmla="*/ 561039 h 591550"/>
              <a:gd name="connsiteX232" fmla="*/ 585046 w 608161"/>
              <a:gd name="connsiteY232" fmla="*/ 561850 h 591550"/>
              <a:gd name="connsiteX233" fmla="*/ 571568 w 608161"/>
              <a:gd name="connsiteY233" fmla="*/ 557957 h 591550"/>
              <a:gd name="connsiteX234" fmla="*/ 564424 w 608161"/>
              <a:gd name="connsiteY234" fmla="*/ 559093 h 591550"/>
              <a:gd name="connsiteX235" fmla="*/ 561014 w 608161"/>
              <a:gd name="connsiteY235" fmla="*/ 560471 h 591550"/>
              <a:gd name="connsiteX236" fmla="*/ 558010 w 608161"/>
              <a:gd name="connsiteY236" fmla="*/ 562174 h 591550"/>
              <a:gd name="connsiteX237" fmla="*/ 558335 w 608161"/>
              <a:gd name="connsiteY237" fmla="*/ 560471 h 591550"/>
              <a:gd name="connsiteX238" fmla="*/ 562638 w 608161"/>
              <a:gd name="connsiteY238" fmla="*/ 553984 h 591550"/>
              <a:gd name="connsiteX239" fmla="*/ 565966 w 608161"/>
              <a:gd name="connsiteY239" fmla="*/ 550416 h 591550"/>
              <a:gd name="connsiteX240" fmla="*/ 570675 w 608161"/>
              <a:gd name="connsiteY240" fmla="*/ 546604 h 591550"/>
              <a:gd name="connsiteX241" fmla="*/ 574248 w 608161"/>
              <a:gd name="connsiteY241" fmla="*/ 543117 h 591550"/>
              <a:gd name="connsiteX242" fmla="*/ 575871 w 608161"/>
              <a:gd name="connsiteY242" fmla="*/ 542955 h 591550"/>
              <a:gd name="connsiteX243" fmla="*/ 573040 w 608161"/>
              <a:gd name="connsiteY243" fmla="*/ 540884 h 591550"/>
              <a:gd name="connsiteX244" fmla="*/ 569298 w 608161"/>
              <a:gd name="connsiteY244" fmla="*/ 546154 h 591550"/>
              <a:gd name="connsiteX245" fmla="*/ 563847 w 608161"/>
              <a:gd name="connsiteY245" fmla="*/ 550776 h 591550"/>
              <a:gd name="connsiteX246" fmla="*/ 557582 w 608161"/>
              <a:gd name="connsiteY246" fmla="*/ 557992 h 591550"/>
              <a:gd name="connsiteX247" fmla="*/ 556280 w 608161"/>
              <a:gd name="connsiteY247" fmla="*/ 563830 h 591550"/>
              <a:gd name="connsiteX248" fmla="*/ 556931 w 608161"/>
              <a:gd name="connsiteY248" fmla="*/ 567722 h 591550"/>
              <a:gd name="connsiteX249" fmla="*/ 552701 w 608161"/>
              <a:gd name="connsiteY249" fmla="*/ 565614 h 591550"/>
              <a:gd name="connsiteX250" fmla="*/ 552701 w 608161"/>
              <a:gd name="connsiteY250" fmla="*/ 561803 h 591550"/>
              <a:gd name="connsiteX251" fmla="*/ 555223 w 608161"/>
              <a:gd name="connsiteY251" fmla="*/ 554749 h 591550"/>
              <a:gd name="connsiteX252" fmla="*/ 563114 w 608161"/>
              <a:gd name="connsiteY252" fmla="*/ 548344 h 591550"/>
              <a:gd name="connsiteX253" fmla="*/ 567508 w 608161"/>
              <a:gd name="connsiteY253" fmla="*/ 546236 h 591550"/>
              <a:gd name="connsiteX254" fmla="*/ 571332 w 608161"/>
              <a:gd name="connsiteY254" fmla="*/ 542425 h 591550"/>
              <a:gd name="connsiteX255" fmla="*/ 572308 w 608161"/>
              <a:gd name="connsiteY255" fmla="*/ 541290 h 591550"/>
              <a:gd name="connsiteX256" fmla="*/ 573040 w 608161"/>
              <a:gd name="connsiteY256" fmla="*/ 540884 h 591550"/>
              <a:gd name="connsiteX257" fmla="*/ 552072 w 608161"/>
              <a:gd name="connsiteY257" fmla="*/ 538626 h 591550"/>
              <a:gd name="connsiteX258" fmla="*/ 551828 w 608161"/>
              <a:gd name="connsiteY258" fmla="*/ 540733 h 591550"/>
              <a:gd name="connsiteX259" fmla="*/ 551503 w 608161"/>
              <a:gd name="connsiteY259" fmla="*/ 542921 h 591550"/>
              <a:gd name="connsiteX260" fmla="*/ 550528 w 608161"/>
              <a:gd name="connsiteY260" fmla="*/ 547215 h 591550"/>
              <a:gd name="connsiteX261" fmla="*/ 550203 w 608161"/>
              <a:gd name="connsiteY261" fmla="*/ 548188 h 591550"/>
              <a:gd name="connsiteX262" fmla="*/ 546708 w 608161"/>
              <a:gd name="connsiteY262" fmla="*/ 554913 h 591550"/>
              <a:gd name="connsiteX263" fmla="*/ 543538 w 608161"/>
              <a:gd name="connsiteY263" fmla="*/ 561152 h 591550"/>
              <a:gd name="connsiteX264" fmla="*/ 543538 w 608161"/>
              <a:gd name="connsiteY264" fmla="*/ 561234 h 591550"/>
              <a:gd name="connsiteX265" fmla="*/ 544107 w 608161"/>
              <a:gd name="connsiteY265" fmla="*/ 564313 h 591550"/>
              <a:gd name="connsiteX266" fmla="*/ 545570 w 608161"/>
              <a:gd name="connsiteY266" fmla="*/ 562287 h 591550"/>
              <a:gd name="connsiteX267" fmla="*/ 548252 w 608161"/>
              <a:gd name="connsiteY267" fmla="*/ 555886 h 591550"/>
              <a:gd name="connsiteX268" fmla="*/ 550528 w 608161"/>
              <a:gd name="connsiteY268" fmla="*/ 552320 h 591550"/>
              <a:gd name="connsiteX269" fmla="*/ 551990 w 608161"/>
              <a:gd name="connsiteY269" fmla="*/ 548512 h 591550"/>
              <a:gd name="connsiteX270" fmla="*/ 552478 w 608161"/>
              <a:gd name="connsiteY270" fmla="*/ 549322 h 591550"/>
              <a:gd name="connsiteX271" fmla="*/ 553210 w 608161"/>
              <a:gd name="connsiteY271" fmla="*/ 554265 h 591550"/>
              <a:gd name="connsiteX272" fmla="*/ 552153 w 608161"/>
              <a:gd name="connsiteY272" fmla="*/ 557101 h 591550"/>
              <a:gd name="connsiteX273" fmla="*/ 550528 w 608161"/>
              <a:gd name="connsiteY273" fmla="*/ 560747 h 591550"/>
              <a:gd name="connsiteX274" fmla="*/ 550284 w 608161"/>
              <a:gd name="connsiteY274" fmla="*/ 564556 h 591550"/>
              <a:gd name="connsiteX275" fmla="*/ 551503 w 608161"/>
              <a:gd name="connsiteY275" fmla="*/ 567878 h 591550"/>
              <a:gd name="connsiteX276" fmla="*/ 552641 w 608161"/>
              <a:gd name="connsiteY276" fmla="*/ 569255 h 591550"/>
              <a:gd name="connsiteX277" fmla="*/ 553372 w 608161"/>
              <a:gd name="connsiteY277" fmla="*/ 570390 h 591550"/>
              <a:gd name="connsiteX278" fmla="*/ 550365 w 608161"/>
              <a:gd name="connsiteY278" fmla="*/ 570309 h 591550"/>
              <a:gd name="connsiteX279" fmla="*/ 545651 w 608161"/>
              <a:gd name="connsiteY279" fmla="*/ 568607 h 591550"/>
              <a:gd name="connsiteX280" fmla="*/ 543782 w 608161"/>
              <a:gd name="connsiteY280" fmla="*/ 568283 h 591550"/>
              <a:gd name="connsiteX281" fmla="*/ 544351 w 608161"/>
              <a:gd name="connsiteY281" fmla="*/ 568850 h 591550"/>
              <a:gd name="connsiteX282" fmla="*/ 549552 w 608161"/>
              <a:gd name="connsiteY282" fmla="*/ 572010 h 591550"/>
              <a:gd name="connsiteX283" fmla="*/ 555973 w 608161"/>
              <a:gd name="connsiteY283" fmla="*/ 573064 h 591550"/>
              <a:gd name="connsiteX284" fmla="*/ 561255 w 608161"/>
              <a:gd name="connsiteY284" fmla="*/ 571281 h 591550"/>
              <a:gd name="connsiteX285" fmla="*/ 565075 w 608161"/>
              <a:gd name="connsiteY285" fmla="*/ 571119 h 591550"/>
              <a:gd name="connsiteX286" fmla="*/ 566619 w 608161"/>
              <a:gd name="connsiteY286" fmla="*/ 571443 h 591550"/>
              <a:gd name="connsiteX287" fmla="*/ 554835 w 608161"/>
              <a:gd name="connsiteY287" fmla="*/ 576548 h 591550"/>
              <a:gd name="connsiteX288" fmla="*/ 542238 w 608161"/>
              <a:gd name="connsiteY288" fmla="*/ 574036 h 591550"/>
              <a:gd name="connsiteX289" fmla="*/ 537687 w 608161"/>
              <a:gd name="connsiteY289" fmla="*/ 566825 h 591550"/>
              <a:gd name="connsiteX290" fmla="*/ 540857 w 608161"/>
              <a:gd name="connsiteY290" fmla="*/ 558316 h 591550"/>
              <a:gd name="connsiteX291" fmla="*/ 545733 w 608161"/>
              <a:gd name="connsiteY291" fmla="*/ 550943 h 591550"/>
              <a:gd name="connsiteX292" fmla="*/ 550040 w 608161"/>
              <a:gd name="connsiteY292" fmla="*/ 542921 h 591550"/>
              <a:gd name="connsiteX293" fmla="*/ 551665 w 608161"/>
              <a:gd name="connsiteY293" fmla="*/ 539193 h 591550"/>
              <a:gd name="connsiteX294" fmla="*/ 552072 w 608161"/>
              <a:gd name="connsiteY294" fmla="*/ 538626 h 591550"/>
              <a:gd name="connsiteX295" fmla="*/ 217288 w 608161"/>
              <a:gd name="connsiteY295" fmla="*/ 536166 h 591550"/>
              <a:gd name="connsiteX296" fmla="*/ 215989 w 608161"/>
              <a:gd name="connsiteY296" fmla="*/ 536896 h 591550"/>
              <a:gd name="connsiteX297" fmla="*/ 214447 w 608161"/>
              <a:gd name="connsiteY297" fmla="*/ 537706 h 591550"/>
              <a:gd name="connsiteX298" fmla="*/ 212499 w 608161"/>
              <a:gd name="connsiteY298" fmla="*/ 538842 h 591550"/>
              <a:gd name="connsiteX299" fmla="*/ 211363 w 608161"/>
              <a:gd name="connsiteY299" fmla="*/ 539490 h 591550"/>
              <a:gd name="connsiteX300" fmla="*/ 210227 w 608161"/>
              <a:gd name="connsiteY300" fmla="*/ 540220 h 591550"/>
              <a:gd name="connsiteX301" fmla="*/ 207711 w 608161"/>
              <a:gd name="connsiteY301" fmla="*/ 541842 h 591550"/>
              <a:gd name="connsiteX302" fmla="*/ 205113 w 608161"/>
              <a:gd name="connsiteY302" fmla="*/ 543707 h 591550"/>
              <a:gd name="connsiteX303" fmla="*/ 203815 w 608161"/>
              <a:gd name="connsiteY303" fmla="*/ 544680 h 591550"/>
              <a:gd name="connsiteX304" fmla="*/ 202516 w 608161"/>
              <a:gd name="connsiteY304" fmla="*/ 545734 h 591550"/>
              <a:gd name="connsiteX305" fmla="*/ 201217 w 608161"/>
              <a:gd name="connsiteY305" fmla="*/ 546788 h 591550"/>
              <a:gd name="connsiteX306" fmla="*/ 199919 w 608161"/>
              <a:gd name="connsiteY306" fmla="*/ 547843 h 591550"/>
              <a:gd name="connsiteX307" fmla="*/ 197565 w 608161"/>
              <a:gd name="connsiteY307" fmla="*/ 550032 h 591550"/>
              <a:gd name="connsiteX308" fmla="*/ 195942 w 608161"/>
              <a:gd name="connsiteY308" fmla="*/ 551492 h 591550"/>
              <a:gd name="connsiteX309" fmla="*/ 199107 w 608161"/>
              <a:gd name="connsiteY309" fmla="*/ 551897 h 591550"/>
              <a:gd name="connsiteX310" fmla="*/ 199269 w 608161"/>
              <a:gd name="connsiteY310" fmla="*/ 551735 h 591550"/>
              <a:gd name="connsiteX311" fmla="*/ 201380 w 608161"/>
              <a:gd name="connsiteY311" fmla="*/ 549383 h 591550"/>
              <a:gd name="connsiteX312" fmla="*/ 202516 w 608161"/>
              <a:gd name="connsiteY312" fmla="*/ 548248 h 591550"/>
              <a:gd name="connsiteX313" fmla="*/ 203652 w 608161"/>
              <a:gd name="connsiteY313" fmla="*/ 547113 h 591550"/>
              <a:gd name="connsiteX314" fmla="*/ 204870 w 608161"/>
              <a:gd name="connsiteY314" fmla="*/ 545978 h 591550"/>
              <a:gd name="connsiteX315" fmla="*/ 206006 w 608161"/>
              <a:gd name="connsiteY315" fmla="*/ 544842 h 591550"/>
              <a:gd name="connsiteX316" fmla="*/ 208360 w 608161"/>
              <a:gd name="connsiteY316" fmla="*/ 542734 h 591550"/>
              <a:gd name="connsiteX317" fmla="*/ 210714 w 608161"/>
              <a:gd name="connsiteY317" fmla="*/ 540869 h 591550"/>
              <a:gd name="connsiteX318" fmla="*/ 211769 w 608161"/>
              <a:gd name="connsiteY318" fmla="*/ 540058 h 591550"/>
              <a:gd name="connsiteX319" fmla="*/ 212824 w 608161"/>
              <a:gd name="connsiteY319" fmla="*/ 539247 h 591550"/>
              <a:gd name="connsiteX320" fmla="*/ 214610 w 608161"/>
              <a:gd name="connsiteY320" fmla="*/ 537950 h 591550"/>
              <a:gd name="connsiteX321" fmla="*/ 216071 w 608161"/>
              <a:gd name="connsiteY321" fmla="*/ 537058 h 591550"/>
              <a:gd name="connsiteX322" fmla="*/ 217288 w 608161"/>
              <a:gd name="connsiteY322" fmla="*/ 536166 h 591550"/>
              <a:gd name="connsiteX323" fmla="*/ 559567 w 608161"/>
              <a:gd name="connsiteY323" fmla="*/ 534473 h 591550"/>
              <a:gd name="connsiteX324" fmla="*/ 561139 w 608161"/>
              <a:gd name="connsiteY324" fmla="*/ 534898 h 591550"/>
              <a:gd name="connsiteX325" fmla="*/ 570873 w 608161"/>
              <a:gd name="connsiteY325" fmla="*/ 539586 h 591550"/>
              <a:gd name="connsiteX326" fmla="*/ 568814 w 608161"/>
              <a:gd name="connsiteY326" fmla="*/ 543074 h 591550"/>
              <a:gd name="connsiteX327" fmla="*/ 563870 w 608161"/>
              <a:gd name="connsiteY327" fmla="*/ 546319 h 591550"/>
              <a:gd name="connsiteX328" fmla="*/ 556156 w 608161"/>
              <a:gd name="connsiteY328" fmla="*/ 550214 h 591550"/>
              <a:gd name="connsiteX329" fmla="*/ 554775 w 608161"/>
              <a:gd name="connsiteY329" fmla="*/ 550700 h 591550"/>
              <a:gd name="connsiteX330" fmla="*/ 553151 w 608161"/>
              <a:gd name="connsiteY330" fmla="*/ 544696 h 591550"/>
              <a:gd name="connsiteX331" fmla="*/ 554288 w 608161"/>
              <a:gd name="connsiteY331" fmla="*/ 538287 h 591550"/>
              <a:gd name="connsiteX332" fmla="*/ 556724 w 608161"/>
              <a:gd name="connsiteY332" fmla="*/ 535041 h 591550"/>
              <a:gd name="connsiteX333" fmla="*/ 559567 w 608161"/>
              <a:gd name="connsiteY333" fmla="*/ 534473 h 591550"/>
              <a:gd name="connsiteX334" fmla="*/ 39530 w 608161"/>
              <a:gd name="connsiteY334" fmla="*/ 530129 h 591550"/>
              <a:gd name="connsiteX335" fmla="*/ 41883 w 608161"/>
              <a:gd name="connsiteY335" fmla="*/ 531747 h 591550"/>
              <a:gd name="connsiteX336" fmla="*/ 42776 w 608161"/>
              <a:gd name="connsiteY336" fmla="*/ 533294 h 591550"/>
              <a:gd name="connsiteX337" fmla="*/ 46278 w 608161"/>
              <a:gd name="connsiteY337" fmla="*/ 543310 h 591550"/>
              <a:gd name="connsiteX338" fmla="*/ 42329 w 608161"/>
              <a:gd name="connsiteY338" fmla="*/ 544276 h 591550"/>
              <a:gd name="connsiteX339" fmla="*/ 36610 w 608161"/>
              <a:gd name="connsiteY339" fmla="*/ 543073 h 591550"/>
              <a:gd name="connsiteX340" fmla="*/ 28335 w 608161"/>
              <a:gd name="connsiteY340" fmla="*/ 540403 h 591550"/>
              <a:gd name="connsiteX341" fmla="*/ 27037 w 608161"/>
              <a:gd name="connsiteY341" fmla="*/ 539756 h 591550"/>
              <a:gd name="connsiteX342" fmla="*/ 30201 w 608161"/>
              <a:gd name="connsiteY342" fmla="*/ 534416 h 591550"/>
              <a:gd name="connsiteX343" fmla="*/ 35474 w 608161"/>
              <a:gd name="connsiteY343" fmla="*/ 530695 h 591550"/>
              <a:gd name="connsiteX344" fmla="*/ 39530 w 608161"/>
              <a:gd name="connsiteY344" fmla="*/ 530129 h 591550"/>
              <a:gd name="connsiteX345" fmla="*/ 63015 w 608161"/>
              <a:gd name="connsiteY345" fmla="*/ 530088 h 591550"/>
              <a:gd name="connsiteX346" fmla="*/ 69426 w 608161"/>
              <a:gd name="connsiteY346" fmla="*/ 533411 h 591550"/>
              <a:gd name="connsiteX347" fmla="*/ 73078 w 608161"/>
              <a:gd name="connsiteY347" fmla="*/ 540139 h 591550"/>
              <a:gd name="connsiteX348" fmla="*/ 72834 w 608161"/>
              <a:gd name="connsiteY348" fmla="*/ 548731 h 591550"/>
              <a:gd name="connsiteX349" fmla="*/ 72834 w 608161"/>
              <a:gd name="connsiteY349" fmla="*/ 549298 h 591550"/>
              <a:gd name="connsiteX350" fmla="*/ 74133 w 608161"/>
              <a:gd name="connsiteY350" fmla="*/ 555053 h 591550"/>
              <a:gd name="connsiteX351" fmla="*/ 74214 w 608161"/>
              <a:gd name="connsiteY351" fmla="*/ 555053 h 591550"/>
              <a:gd name="connsiteX352" fmla="*/ 76162 w 608161"/>
              <a:gd name="connsiteY352" fmla="*/ 560078 h 591550"/>
              <a:gd name="connsiteX353" fmla="*/ 76243 w 608161"/>
              <a:gd name="connsiteY353" fmla="*/ 560240 h 591550"/>
              <a:gd name="connsiteX354" fmla="*/ 77298 w 608161"/>
              <a:gd name="connsiteY354" fmla="*/ 563239 h 591550"/>
              <a:gd name="connsiteX355" fmla="*/ 77379 w 608161"/>
              <a:gd name="connsiteY355" fmla="*/ 563726 h 591550"/>
              <a:gd name="connsiteX356" fmla="*/ 77379 w 608161"/>
              <a:gd name="connsiteY356" fmla="*/ 563807 h 591550"/>
              <a:gd name="connsiteX357" fmla="*/ 77298 w 608161"/>
              <a:gd name="connsiteY357" fmla="*/ 564779 h 591550"/>
              <a:gd name="connsiteX358" fmla="*/ 76486 w 608161"/>
              <a:gd name="connsiteY358" fmla="*/ 565671 h 591550"/>
              <a:gd name="connsiteX359" fmla="*/ 72672 w 608161"/>
              <a:gd name="connsiteY359" fmla="*/ 565590 h 591550"/>
              <a:gd name="connsiteX360" fmla="*/ 66261 w 608161"/>
              <a:gd name="connsiteY360" fmla="*/ 563158 h 591550"/>
              <a:gd name="connsiteX361" fmla="*/ 65856 w 608161"/>
              <a:gd name="connsiteY361" fmla="*/ 561618 h 591550"/>
              <a:gd name="connsiteX362" fmla="*/ 67073 w 608161"/>
              <a:gd name="connsiteY362" fmla="*/ 555377 h 591550"/>
              <a:gd name="connsiteX363" fmla="*/ 67397 w 608161"/>
              <a:gd name="connsiteY363" fmla="*/ 549055 h 591550"/>
              <a:gd name="connsiteX364" fmla="*/ 64963 w 608161"/>
              <a:gd name="connsiteY364" fmla="*/ 535357 h 591550"/>
              <a:gd name="connsiteX365" fmla="*/ 62853 w 608161"/>
              <a:gd name="connsiteY365" fmla="*/ 530331 h 591550"/>
              <a:gd name="connsiteX366" fmla="*/ 63015 w 608161"/>
              <a:gd name="connsiteY366" fmla="*/ 530088 h 591550"/>
              <a:gd name="connsiteX367" fmla="*/ 33710 w 608161"/>
              <a:gd name="connsiteY367" fmla="*/ 529332 h 591550"/>
              <a:gd name="connsiteX368" fmla="*/ 32006 w 608161"/>
              <a:gd name="connsiteY368" fmla="*/ 530629 h 591550"/>
              <a:gd name="connsiteX369" fmla="*/ 30139 w 608161"/>
              <a:gd name="connsiteY369" fmla="*/ 532007 h 591550"/>
              <a:gd name="connsiteX370" fmla="*/ 26487 w 608161"/>
              <a:gd name="connsiteY370" fmla="*/ 534276 h 591550"/>
              <a:gd name="connsiteX371" fmla="*/ 25513 w 608161"/>
              <a:gd name="connsiteY371" fmla="*/ 534763 h 591550"/>
              <a:gd name="connsiteX372" fmla="*/ 18290 w 608161"/>
              <a:gd name="connsiteY372" fmla="*/ 537032 h 591550"/>
              <a:gd name="connsiteX373" fmla="*/ 11635 w 608161"/>
              <a:gd name="connsiteY373" fmla="*/ 539220 h 591550"/>
              <a:gd name="connsiteX374" fmla="*/ 11553 w 608161"/>
              <a:gd name="connsiteY374" fmla="*/ 539301 h 591550"/>
              <a:gd name="connsiteX375" fmla="*/ 9849 w 608161"/>
              <a:gd name="connsiteY375" fmla="*/ 541895 h 591550"/>
              <a:gd name="connsiteX376" fmla="*/ 12284 w 608161"/>
              <a:gd name="connsiteY376" fmla="*/ 541409 h 591550"/>
              <a:gd name="connsiteX377" fmla="*/ 18695 w 608161"/>
              <a:gd name="connsiteY377" fmla="*/ 538815 h 591550"/>
              <a:gd name="connsiteX378" fmla="*/ 22835 w 608161"/>
              <a:gd name="connsiteY378" fmla="*/ 537924 h 591550"/>
              <a:gd name="connsiteX379" fmla="*/ 26568 w 608161"/>
              <a:gd name="connsiteY379" fmla="*/ 536221 h 591550"/>
              <a:gd name="connsiteX380" fmla="*/ 26324 w 608161"/>
              <a:gd name="connsiteY380" fmla="*/ 537194 h 591550"/>
              <a:gd name="connsiteX381" fmla="*/ 23403 w 608161"/>
              <a:gd name="connsiteY381" fmla="*/ 541165 h 591550"/>
              <a:gd name="connsiteX382" fmla="*/ 20643 w 608161"/>
              <a:gd name="connsiteY382" fmla="*/ 542462 h 591550"/>
              <a:gd name="connsiteX383" fmla="*/ 16910 w 608161"/>
              <a:gd name="connsiteY383" fmla="*/ 543840 h 591550"/>
              <a:gd name="connsiteX384" fmla="*/ 13988 w 608161"/>
              <a:gd name="connsiteY384" fmla="*/ 546353 h 591550"/>
              <a:gd name="connsiteX385" fmla="*/ 12527 w 608161"/>
              <a:gd name="connsiteY385" fmla="*/ 549595 h 591550"/>
              <a:gd name="connsiteX386" fmla="*/ 12284 w 608161"/>
              <a:gd name="connsiteY386" fmla="*/ 551378 h 591550"/>
              <a:gd name="connsiteX387" fmla="*/ 12121 w 608161"/>
              <a:gd name="connsiteY387" fmla="*/ 552674 h 591550"/>
              <a:gd name="connsiteX388" fmla="*/ 9930 w 608161"/>
              <a:gd name="connsiteY388" fmla="*/ 550486 h 591550"/>
              <a:gd name="connsiteX389" fmla="*/ 7901 w 608161"/>
              <a:gd name="connsiteY389" fmla="*/ 545947 h 591550"/>
              <a:gd name="connsiteX390" fmla="*/ 6765 w 608161"/>
              <a:gd name="connsiteY390" fmla="*/ 544407 h 591550"/>
              <a:gd name="connsiteX391" fmla="*/ 6765 w 608161"/>
              <a:gd name="connsiteY391" fmla="*/ 545299 h 591550"/>
              <a:gd name="connsiteX392" fmla="*/ 8145 w 608161"/>
              <a:gd name="connsiteY392" fmla="*/ 551134 h 591550"/>
              <a:gd name="connsiteX393" fmla="*/ 11959 w 608161"/>
              <a:gd name="connsiteY393" fmla="*/ 556403 h 591550"/>
              <a:gd name="connsiteX394" fmla="*/ 16991 w 608161"/>
              <a:gd name="connsiteY394" fmla="*/ 558834 h 591550"/>
              <a:gd name="connsiteX395" fmla="*/ 19832 w 608161"/>
              <a:gd name="connsiteY395" fmla="*/ 561428 h 591550"/>
              <a:gd name="connsiteX396" fmla="*/ 20643 w 608161"/>
              <a:gd name="connsiteY396" fmla="*/ 562805 h 591550"/>
              <a:gd name="connsiteX397" fmla="*/ 8713 w 608161"/>
              <a:gd name="connsiteY397" fmla="*/ 558105 h 591550"/>
              <a:gd name="connsiteX398" fmla="*/ 1571 w 608161"/>
              <a:gd name="connsiteY398" fmla="*/ 547406 h 591550"/>
              <a:gd name="connsiteX399" fmla="*/ 3519 w 608161"/>
              <a:gd name="connsiteY399" fmla="*/ 539139 h 591550"/>
              <a:gd name="connsiteX400" fmla="*/ 11716 w 608161"/>
              <a:gd name="connsiteY400" fmla="*/ 535330 h 591550"/>
              <a:gd name="connsiteX401" fmla="*/ 20481 w 608161"/>
              <a:gd name="connsiteY401" fmla="*/ 533547 h 591550"/>
              <a:gd name="connsiteX402" fmla="*/ 29165 w 608161"/>
              <a:gd name="connsiteY402" fmla="*/ 530872 h 591550"/>
              <a:gd name="connsiteX403" fmla="*/ 32898 w 608161"/>
              <a:gd name="connsiteY403" fmla="*/ 529413 h 591550"/>
              <a:gd name="connsiteX404" fmla="*/ 33710 w 608161"/>
              <a:gd name="connsiteY404" fmla="*/ 529332 h 591550"/>
              <a:gd name="connsiteX405" fmla="*/ 551327 w 608161"/>
              <a:gd name="connsiteY405" fmla="*/ 527618 h 591550"/>
              <a:gd name="connsiteX406" fmla="*/ 553353 w 608161"/>
              <a:gd name="connsiteY406" fmla="*/ 533848 h 591550"/>
              <a:gd name="connsiteX407" fmla="*/ 544276 w 608161"/>
              <a:gd name="connsiteY407" fmla="*/ 549220 h 591550"/>
              <a:gd name="connsiteX408" fmla="*/ 542250 w 608161"/>
              <a:gd name="connsiteY408" fmla="*/ 551809 h 591550"/>
              <a:gd name="connsiteX409" fmla="*/ 535442 w 608161"/>
              <a:gd name="connsiteY409" fmla="*/ 549382 h 591550"/>
              <a:gd name="connsiteX410" fmla="*/ 531065 w 608161"/>
              <a:gd name="connsiteY410" fmla="*/ 545175 h 591550"/>
              <a:gd name="connsiteX411" fmla="*/ 529444 w 608161"/>
              <a:gd name="connsiteY411" fmla="*/ 542828 h 591550"/>
              <a:gd name="connsiteX412" fmla="*/ 530174 w 608161"/>
              <a:gd name="connsiteY412" fmla="*/ 540725 h 591550"/>
              <a:gd name="connsiteX413" fmla="*/ 539332 w 608161"/>
              <a:gd name="connsiteY413" fmla="*/ 536356 h 591550"/>
              <a:gd name="connsiteX414" fmla="*/ 543303 w 608161"/>
              <a:gd name="connsiteY414" fmla="*/ 533201 h 591550"/>
              <a:gd name="connsiteX415" fmla="*/ 551003 w 608161"/>
              <a:gd name="connsiteY415" fmla="*/ 527699 h 591550"/>
              <a:gd name="connsiteX416" fmla="*/ 551327 w 608161"/>
              <a:gd name="connsiteY416" fmla="*/ 527618 h 591550"/>
              <a:gd name="connsiteX417" fmla="*/ 44049 w 608161"/>
              <a:gd name="connsiteY417" fmla="*/ 522333 h 591550"/>
              <a:gd name="connsiteX418" fmla="*/ 59718 w 608161"/>
              <a:gd name="connsiteY418" fmla="*/ 529541 h 591550"/>
              <a:gd name="connsiteX419" fmla="*/ 62559 w 608161"/>
              <a:gd name="connsiteY419" fmla="*/ 536506 h 591550"/>
              <a:gd name="connsiteX420" fmla="*/ 63371 w 608161"/>
              <a:gd name="connsiteY420" fmla="*/ 539989 h 591550"/>
              <a:gd name="connsiteX421" fmla="*/ 63858 w 608161"/>
              <a:gd name="connsiteY421" fmla="*/ 543877 h 591550"/>
              <a:gd name="connsiteX422" fmla="*/ 64264 w 608161"/>
              <a:gd name="connsiteY422" fmla="*/ 551490 h 591550"/>
              <a:gd name="connsiteX423" fmla="*/ 63777 w 608161"/>
              <a:gd name="connsiteY423" fmla="*/ 559022 h 591550"/>
              <a:gd name="connsiteX424" fmla="*/ 62397 w 608161"/>
              <a:gd name="connsiteY424" fmla="*/ 566635 h 591550"/>
              <a:gd name="connsiteX425" fmla="*/ 62234 w 608161"/>
              <a:gd name="connsiteY425" fmla="*/ 566878 h 591550"/>
              <a:gd name="connsiteX426" fmla="*/ 61179 w 608161"/>
              <a:gd name="connsiteY426" fmla="*/ 565339 h 591550"/>
              <a:gd name="connsiteX427" fmla="*/ 56957 w 608161"/>
              <a:gd name="connsiteY427" fmla="*/ 558860 h 591550"/>
              <a:gd name="connsiteX428" fmla="*/ 55090 w 608161"/>
              <a:gd name="connsiteY428" fmla="*/ 555296 h 591550"/>
              <a:gd name="connsiteX429" fmla="*/ 54278 w 608161"/>
              <a:gd name="connsiteY429" fmla="*/ 553433 h 591550"/>
              <a:gd name="connsiteX430" fmla="*/ 53629 w 608161"/>
              <a:gd name="connsiteY430" fmla="*/ 551652 h 591550"/>
              <a:gd name="connsiteX431" fmla="*/ 53467 w 608161"/>
              <a:gd name="connsiteY431" fmla="*/ 552138 h 591550"/>
              <a:gd name="connsiteX432" fmla="*/ 53791 w 608161"/>
              <a:gd name="connsiteY432" fmla="*/ 555215 h 591550"/>
              <a:gd name="connsiteX433" fmla="*/ 54765 w 608161"/>
              <a:gd name="connsiteY433" fmla="*/ 558293 h 591550"/>
              <a:gd name="connsiteX434" fmla="*/ 57769 w 608161"/>
              <a:gd name="connsiteY434" fmla="*/ 563962 h 591550"/>
              <a:gd name="connsiteX435" fmla="*/ 60773 w 608161"/>
              <a:gd name="connsiteY435" fmla="*/ 568336 h 591550"/>
              <a:gd name="connsiteX436" fmla="*/ 63615 w 608161"/>
              <a:gd name="connsiteY436" fmla="*/ 572628 h 591550"/>
              <a:gd name="connsiteX437" fmla="*/ 61260 w 608161"/>
              <a:gd name="connsiteY437" fmla="*/ 572061 h 591550"/>
              <a:gd name="connsiteX438" fmla="*/ 55659 w 608161"/>
              <a:gd name="connsiteY438" fmla="*/ 567202 h 591550"/>
              <a:gd name="connsiteX439" fmla="*/ 52005 w 608161"/>
              <a:gd name="connsiteY439" fmla="*/ 560237 h 591550"/>
              <a:gd name="connsiteX440" fmla="*/ 50950 w 608161"/>
              <a:gd name="connsiteY440" fmla="*/ 556673 h 591550"/>
              <a:gd name="connsiteX441" fmla="*/ 46278 w 608161"/>
              <a:gd name="connsiteY441" fmla="*/ 543310 h 591550"/>
              <a:gd name="connsiteX442" fmla="*/ 46588 w 608161"/>
              <a:gd name="connsiteY442" fmla="*/ 543234 h 591550"/>
              <a:gd name="connsiteX443" fmla="*/ 43424 w 608161"/>
              <a:gd name="connsiteY443" fmla="*/ 534416 h 591550"/>
              <a:gd name="connsiteX444" fmla="*/ 42776 w 608161"/>
              <a:gd name="connsiteY444" fmla="*/ 533294 h 591550"/>
              <a:gd name="connsiteX445" fmla="*/ 40558 w 608161"/>
              <a:gd name="connsiteY445" fmla="*/ 526950 h 591550"/>
              <a:gd name="connsiteX446" fmla="*/ 40315 w 608161"/>
              <a:gd name="connsiteY446" fmla="*/ 526302 h 591550"/>
              <a:gd name="connsiteX447" fmla="*/ 44049 w 608161"/>
              <a:gd name="connsiteY447" fmla="*/ 522333 h 591550"/>
              <a:gd name="connsiteX448" fmla="*/ 570588 w 608161"/>
              <a:gd name="connsiteY448" fmla="*/ 520396 h 591550"/>
              <a:gd name="connsiteX449" fmla="*/ 577571 w 608161"/>
              <a:gd name="connsiteY449" fmla="*/ 523311 h 591550"/>
              <a:gd name="connsiteX450" fmla="*/ 580656 w 608161"/>
              <a:gd name="connsiteY450" fmla="*/ 525174 h 591550"/>
              <a:gd name="connsiteX451" fmla="*/ 583742 w 608161"/>
              <a:gd name="connsiteY451" fmla="*/ 527523 h 591550"/>
              <a:gd name="connsiteX452" fmla="*/ 589425 w 608161"/>
              <a:gd name="connsiteY452" fmla="*/ 532706 h 591550"/>
              <a:gd name="connsiteX453" fmla="*/ 594378 w 608161"/>
              <a:gd name="connsiteY453" fmla="*/ 538294 h 591550"/>
              <a:gd name="connsiteX454" fmla="*/ 598844 w 608161"/>
              <a:gd name="connsiteY454" fmla="*/ 544691 h 591550"/>
              <a:gd name="connsiteX455" fmla="*/ 598844 w 608161"/>
              <a:gd name="connsiteY455" fmla="*/ 545015 h 591550"/>
              <a:gd name="connsiteX456" fmla="*/ 597058 w 608161"/>
              <a:gd name="connsiteY456" fmla="*/ 544610 h 591550"/>
              <a:gd name="connsiteX457" fmla="*/ 589506 w 608161"/>
              <a:gd name="connsiteY457" fmla="*/ 543072 h 591550"/>
              <a:gd name="connsiteX458" fmla="*/ 585609 w 608161"/>
              <a:gd name="connsiteY458" fmla="*/ 541857 h 591550"/>
              <a:gd name="connsiteX459" fmla="*/ 583742 w 608161"/>
              <a:gd name="connsiteY459" fmla="*/ 541128 h 591550"/>
              <a:gd name="connsiteX460" fmla="*/ 581955 w 608161"/>
              <a:gd name="connsiteY460" fmla="*/ 540318 h 591550"/>
              <a:gd name="connsiteX461" fmla="*/ 582199 w 608161"/>
              <a:gd name="connsiteY461" fmla="*/ 540723 h 591550"/>
              <a:gd name="connsiteX462" fmla="*/ 584553 w 608161"/>
              <a:gd name="connsiteY462" fmla="*/ 542667 h 591550"/>
              <a:gd name="connsiteX463" fmla="*/ 587477 w 608161"/>
              <a:gd name="connsiteY463" fmla="*/ 544124 h 591550"/>
              <a:gd name="connsiteX464" fmla="*/ 593647 w 608161"/>
              <a:gd name="connsiteY464" fmla="*/ 546068 h 591550"/>
              <a:gd name="connsiteX465" fmla="*/ 598844 w 608161"/>
              <a:gd name="connsiteY465" fmla="*/ 547040 h 591550"/>
              <a:gd name="connsiteX466" fmla="*/ 603878 w 608161"/>
              <a:gd name="connsiteY466" fmla="*/ 548093 h 591550"/>
              <a:gd name="connsiteX467" fmla="*/ 601929 w 608161"/>
              <a:gd name="connsiteY467" fmla="*/ 549388 h 591550"/>
              <a:gd name="connsiteX468" fmla="*/ 594459 w 608161"/>
              <a:gd name="connsiteY468" fmla="*/ 549874 h 591550"/>
              <a:gd name="connsiteX469" fmla="*/ 586908 w 608161"/>
              <a:gd name="connsiteY469" fmla="*/ 547526 h 591550"/>
              <a:gd name="connsiteX470" fmla="*/ 583660 w 608161"/>
              <a:gd name="connsiteY470" fmla="*/ 545744 h 591550"/>
              <a:gd name="connsiteX471" fmla="*/ 570873 w 608161"/>
              <a:gd name="connsiteY471" fmla="*/ 539586 h 591550"/>
              <a:gd name="connsiteX472" fmla="*/ 571017 w 608161"/>
              <a:gd name="connsiteY472" fmla="*/ 539342 h 591550"/>
              <a:gd name="connsiteX473" fmla="*/ 562571 w 608161"/>
              <a:gd name="connsiteY473" fmla="*/ 535285 h 591550"/>
              <a:gd name="connsiteX474" fmla="*/ 561139 w 608161"/>
              <a:gd name="connsiteY474" fmla="*/ 534898 h 591550"/>
              <a:gd name="connsiteX475" fmla="*/ 555242 w 608161"/>
              <a:gd name="connsiteY475" fmla="*/ 532058 h 591550"/>
              <a:gd name="connsiteX476" fmla="*/ 554674 w 608161"/>
              <a:gd name="connsiteY476" fmla="*/ 531815 h 591550"/>
              <a:gd name="connsiteX477" fmla="*/ 554430 w 608161"/>
              <a:gd name="connsiteY477" fmla="*/ 526308 h 591550"/>
              <a:gd name="connsiteX478" fmla="*/ 570588 w 608161"/>
              <a:gd name="connsiteY478" fmla="*/ 520396 h 591550"/>
              <a:gd name="connsiteX479" fmla="*/ 580221 w 608161"/>
              <a:gd name="connsiteY479" fmla="*/ 516259 h 591550"/>
              <a:gd name="connsiteX480" fmla="*/ 587617 w 608161"/>
              <a:gd name="connsiteY480" fmla="*/ 518366 h 591550"/>
              <a:gd name="connsiteX481" fmla="*/ 593551 w 608161"/>
              <a:gd name="connsiteY481" fmla="*/ 524604 h 591550"/>
              <a:gd name="connsiteX482" fmla="*/ 593551 w 608161"/>
              <a:gd name="connsiteY482" fmla="*/ 524685 h 591550"/>
              <a:gd name="connsiteX483" fmla="*/ 593958 w 608161"/>
              <a:gd name="connsiteY483" fmla="*/ 525091 h 591550"/>
              <a:gd name="connsiteX484" fmla="*/ 598916 w 608161"/>
              <a:gd name="connsiteY484" fmla="*/ 528169 h 591550"/>
              <a:gd name="connsiteX485" fmla="*/ 598997 w 608161"/>
              <a:gd name="connsiteY485" fmla="*/ 528169 h 591550"/>
              <a:gd name="connsiteX486" fmla="*/ 603955 w 608161"/>
              <a:gd name="connsiteY486" fmla="*/ 530276 h 591550"/>
              <a:gd name="connsiteX487" fmla="*/ 604118 w 608161"/>
              <a:gd name="connsiteY487" fmla="*/ 530357 h 591550"/>
              <a:gd name="connsiteX488" fmla="*/ 606963 w 608161"/>
              <a:gd name="connsiteY488" fmla="*/ 531815 h 591550"/>
              <a:gd name="connsiteX489" fmla="*/ 607450 w 608161"/>
              <a:gd name="connsiteY489" fmla="*/ 532058 h 591550"/>
              <a:gd name="connsiteX490" fmla="*/ 608101 w 608161"/>
              <a:gd name="connsiteY490" fmla="*/ 532869 h 591550"/>
              <a:gd name="connsiteX491" fmla="*/ 608101 w 608161"/>
              <a:gd name="connsiteY491" fmla="*/ 534084 h 591550"/>
              <a:gd name="connsiteX492" fmla="*/ 605418 w 608161"/>
              <a:gd name="connsiteY492" fmla="*/ 536676 h 591550"/>
              <a:gd name="connsiteX493" fmla="*/ 599160 w 608161"/>
              <a:gd name="connsiteY493" fmla="*/ 539512 h 591550"/>
              <a:gd name="connsiteX494" fmla="*/ 597697 w 608161"/>
              <a:gd name="connsiteY494" fmla="*/ 538702 h 591550"/>
              <a:gd name="connsiteX495" fmla="*/ 594120 w 608161"/>
              <a:gd name="connsiteY495" fmla="*/ 533436 h 591550"/>
              <a:gd name="connsiteX496" fmla="*/ 589893 w 608161"/>
              <a:gd name="connsiteY496" fmla="*/ 528737 h 591550"/>
              <a:gd name="connsiteX497" fmla="*/ 578433 w 608161"/>
              <a:gd name="connsiteY497" fmla="*/ 520797 h 591550"/>
              <a:gd name="connsiteX498" fmla="*/ 573393 w 608161"/>
              <a:gd name="connsiteY498" fmla="*/ 518690 h 591550"/>
              <a:gd name="connsiteX499" fmla="*/ 573393 w 608161"/>
              <a:gd name="connsiteY499" fmla="*/ 518447 h 591550"/>
              <a:gd name="connsiteX500" fmla="*/ 580221 w 608161"/>
              <a:gd name="connsiteY500" fmla="*/ 516259 h 591550"/>
              <a:gd name="connsiteX501" fmla="*/ 426694 w 608161"/>
              <a:gd name="connsiteY501" fmla="*/ 515974 h 591550"/>
              <a:gd name="connsiteX502" fmla="*/ 428155 w 608161"/>
              <a:gd name="connsiteY502" fmla="*/ 515974 h 591550"/>
              <a:gd name="connsiteX503" fmla="*/ 430914 w 608161"/>
              <a:gd name="connsiteY503" fmla="*/ 515974 h 591550"/>
              <a:gd name="connsiteX504" fmla="*/ 428236 w 608161"/>
              <a:gd name="connsiteY504" fmla="*/ 516299 h 591550"/>
              <a:gd name="connsiteX505" fmla="*/ 426775 w 608161"/>
              <a:gd name="connsiteY505" fmla="*/ 516461 h 591550"/>
              <a:gd name="connsiteX506" fmla="*/ 425152 w 608161"/>
              <a:gd name="connsiteY506" fmla="*/ 516785 h 591550"/>
              <a:gd name="connsiteX507" fmla="*/ 421256 w 608161"/>
              <a:gd name="connsiteY507" fmla="*/ 517758 h 591550"/>
              <a:gd name="connsiteX508" fmla="*/ 419064 w 608161"/>
              <a:gd name="connsiteY508" fmla="*/ 518407 h 591550"/>
              <a:gd name="connsiteX509" fmla="*/ 416792 w 608161"/>
              <a:gd name="connsiteY509" fmla="*/ 519380 h 591550"/>
              <a:gd name="connsiteX510" fmla="*/ 415655 w 608161"/>
              <a:gd name="connsiteY510" fmla="*/ 519867 h 591550"/>
              <a:gd name="connsiteX511" fmla="*/ 414519 w 608161"/>
              <a:gd name="connsiteY511" fmla="*/ 520515 h 591550"/>
              <a:gd name="connsiteX512" fmla="*/ 412165 w 608161"/>
              <a:gd name="connsiteY512" fmla="*/ 521732 h 591550"/>
              <a:gd name="connsiteX513" fmla="*/ 407620 w 608161"/>
              <a:gd name="connsiteY513" fmla="*/ 525056 h 591550"/>
              <a:gd name="connsiteX514" fmla="*/ 403481 w 608161"/>
              <a:gd name="connsiteY514" fmla="*/ 528949 h 591550"/>
              <a:gd name="connsiteX515" fmla="*/ 400072 w 608161"/>
              <a:gd name="connsiteY515" fmla="*/ 533490 h 591550"/>
              <a:gd name="connsiteX516" fmla="*/ 397312 w 608161"/>
              <a:gd name="connsiteY516" fmla="*/ 538193 h 591550"/>
              <a:gd name="connsiteX517" fmla="*/ 396338 w 608161"/>
              <a:gd name="connsiteY517" fmla="*/ 540545 h 591550"/>
              <a:gd name="connsiteX518" fmla="*/ 395851 w 608161"/>
              <a:gd name="connsiteY518" fmla="*/ 541680 h 591550"/>
              <a:gd name="connsiteX519" fmla="*/ 395526 w 608161"/>
              <a:gd name="connsiteY519" fmla="*/ 542896 h 591550"/>
              <a:gd name="connsiteX520" fmla="*/ 394877 w 608161"/>
              <a:gd name="connsiteY520" fmla="*/ 545086 h 591550"/>
              <a:gd name="connsiteX521" fmla="*/ 394390 w 608161"/>
              <a:gd name="connsiteY521" fmla="*/ 547194 h 591550"/>
              <a:gd name="connsiteX522" fmla="*/ 394065 w 608161"/>
              <a:gd name="connsiteY522" fmla="*/ 549140 h 591550"/>
              <a:gd name="connsiteX523" fmla="*/ 393903 w 608161"/>
              <a:gd name="connsiteY523" fmla="*/ 550843 h 591550"/>
              <a:gd name="connsiteX524" fmla="*/ 393903 w 608161"/>
              <a:gd name="connsiteY524" fmla="*/ 551248 h 591550"/>
              <a:gd name="connsiteX525" fmla="*/ 405510 w 608161"/>
              <a:gd name="connsiteY525" fmla="*/ 550356 h 591550"/>
              <a:gd name="connsiteX526" fmla="*/ 414762 w 608161"/>
              <a:gd name="connsiteY526" fmla="*/ 549789 h 591550"/>
              <a:gd name="connsiteX527" fmla="*/ 423934 w 608161"/>
              <a:gd name="connsiteY527" fmla="*/ 549302 h 591550"/>
              <a:gd name="connsiteX528" fmla="*/ 457861 w 608161"/>
              <a:gd name="connsiteY528" fmla="*/ 548410 h 591550"/>
              <a:gd name="connsiteX529" fmla="*/ 486512 w 608161"/>
              <a:gd name="connsiteY529" fmla="*/ 548978 h 591550"/>
              <a:gd name="connsiteX530" fmla="*/ 498443 w 608161"/>
              <a:gd name="connsiteY530" fmla="*/ 549627 h 591550"/>
              <a:gd name="connsiteX531" fmla="*/ 508833 w 608161"/>
              <a:gd name="connsiteY531" fmla="*/ 550356 h 591550"/>
              <a:gd name="connsiteX532" fmla="*/ 528231 w 608161"/>
              <a:gd name="connsiteY532" fmla="*/ 552140 h 591550"/>
              <a:gd name="connsiteX533" fmla="*/ 528231 w 608161"/>
              <a:gd name="connsiteY533" fmla="*/ 553438 h 591550"/>
              <a:gd name="connsiteX534" fmla="*/ 508833 w 608161"/>
              <a:gd name="connsiteY534" fmla="*/ 555546 h 591550"/>
              <a:gd name="connsiteX535" fmla="*/ 486837 w 608161"/>
              <a:gd name="connsiteY535" fmla="*/ 557492 h 591550"/>
              <a:gd name="connsiteX536" fmla="*/ 473282 w 608161"/>
              <a:gd name="connsiteY536" fmla="*/ 558628 h 591550"/>
              <a:gd name="connsiteX537" fmla="*/ 458348 w 608161"/>
              <a:gd name="connsiteY537" fmla="*/ 559925 h 591550"/>
              <a:gd name="connsiteX538" fmla="*/ 424827 w 608161"/>
              <a:gd name="connsiteY538" fmla="*/ 562844 h 591550"/>
              <a:gd name="connsiteX539" fmla="*/ 415818 w 608161"/>
              <a:gd name="connsiteY539" fmla="*/ 563574 h 591550"/>
              <a:gd name="connsiteX540" fmla="*/ 406402 w 608161"/>
              <a:gd name="connsiteY540" fmla="*/ 564304 h 591550"/>
              <a:gd name="connsiteX541" fmla="*/ 404617 w 608161"/>
              <a:gd name="connsiteY541" fmla="*/ 564385 h 591550"/>
              <a:gd name="connsiteX542" fmla="*/ 404617 w 608161"/>
              <a:gd name="connsiteY542" fmla="*/ 565277 h 591550"/>
              <a:gd name="connsiteX543" fmla="*/ 405834 w 608161"/>
              <a:gd name="connsiteY543" fmla="*/ 566412 h 591550"/>
              <a:gd name="connsiteX544" fmla="*/ 405428 w 608161"/>
              <a:gd name="connsiteY544" fmla="*/ 568034 h 591550"/>
              <a:gd name="connsiteX545" fmla="*/ 406402 w 608161"/>
              <a:gd name="connsiteY545" fmla="*/ 569413 h 591550"/>
              <a:gd name="connsiteX546" fmla="*/ 405834 w 608161"/>
              <a:gd name="connsiteY546" fmla="*/ 570953 h 591550"/>
              <a:gd name="connsiteX547" fmla="*/ 406565 w 608161"/>
              <a:gd name="connsiteY547" fmla="*/ 572413 h 591550"/>
              <a:gd name="connsiteX548" fmla="*/ 405753 w 608161"/>
              <a:gd name="connsiteY548" fmla="*/ 573873 h 591550"/>
              <a:gd name="connsiteX549" fmla="*/ 406240 w 608161"/>
              <a:gd name="connsiteY549" fmla="*/ 575413 h 591550"/>
              <a:gd name="connsiteX550" fmla="*/ 405266 w 608161"/>
              <a:gd name="connsiteY550" fmla="*/ 576711 h 591550"/>
              <a:gd name="connsiteX551" fmla="*/ 405591 w 608161"/>
              <a:gd name="connsiteY551" fmla="*/ 578333 h 591550"/>
              <a:gd name="connsiteX552" fmla="*/ 404454 w 608161"/>
              <a:gd name="connsiteY552" fmla="*/ 579549 h 591550"/>
              <a:gd name="connsiteX553" fmla="*/ 404617 w 608161"/>
              <a:gd name="connsiteY553" fmla="*/ 581171 h 591550"/>
              <a:gd name="connsiteX554" fmla="*/ 403318 w 608161"/>
              <a:gd name="connsiteY554" fmla="*/ 582225 h 591550"/>
              <a:gd name="connsiteX555" fmla="*/ 403399 w 608161"/>
              <a:gd name="connsiteY555" fmla="*/ 583928 h 591550"/>
              <a:gd name="connsiteX556" fmla="*/ 402020 w 608161"/>
              <a:gd name="connsiteY556" fmla="*/ 584901 h 591550"/>
              <a:gd name="connsiteX557" fmla="*/ 401938 w 608161"/>
              <a:gd name="connsiteY557" fmla="*/ 586523 h 591550"/>
              <a:gd name="connsiteX558" fmla="*/ 400477 w 608161"/>
              <a:gd name="connsiteY558" fmla="*/ 587415 h 591550"/>
              <a:gd name="connsiteX559" fmla="*/ 400234 w 608161"/>
              <a:gd name="connsiteY559" fmla="*/ 589036 h 591550"/>
              <a:gd name="connsiteX560" fmla="*/ 398773 w 608161"/>
              <a:gd name="connsiteY560" fmla="*/ 589766 h 591550"/>
              <a:gd name="connsiteX561" fmla="*/ 398124 w 608161"/>
              <a:gd name="connsiteY561" fmla="*/ 591550 h 591550"/>
              <a:gd name="connsiteX562" fmla="*/ 397555 w 608161"/>
              <a:gd name="connsiteY562" fmla="*/ 589766 h 591550"/>
              <a:gd name="connsiteX563" fmla="*/ 396094 w 608161"/>
              <a:gd name="connsiteY563" fmla="*/ 588955 h 591550"/>
              <a:gd name="connsiteX564" fmla="*/ 395932 w 608161"/>
              <a:gd name="connsiteY564" fmla="*/ 587334 h 591550"/>
              <a:gd name="connsiteX565" fmla="*/ 394471 w 608161"/>
              <a:gd name="connsiteY565" fmla="*/ 586442 h 591550"/>
              <a:gd name="connsiteX566" fmla="*/ 394471 w 608161"/>
              <a:gd name="connsiteY566" fmla="*/ 584820 h 591550"/>
              <a:gd name="connsiteX567" fmla="*/ 393091 w 608161"/>
              <a:gd name="connsiteY567" fmla="*/ 583766 h 591550"/>
              <a:gd name="connsiteX568" fmla="*/ 393173 w 608161"/>
              <a:gd name="connsiteY568" fmla="*/ 582144 h 591550"/>
              <a:gd name="connsiteX569" fmla="*/ 391955 w 608161"/>
              <a:gd name="connsiteY569" fmla="*/ 581009 h 591550"/>
              <a:gd name="connsiteX570" fmla="*/ 392199 w 608161"/>
              <a:gd name="connsiteY570" fmla="*/ 579387 h 591550"/>
              <a:gd name="connsiteX571" fmla="*/ 391143 w 608161"/>
              <a:gd name="connsiteY571" fmla="*/ 578170 h 591550"/>
              <a:gd name="connsiteX572" fmla="*/ 391549 w 608161"/>
              <a:gd name="connsiteY572" fmla="*/ 576549 h 591550"/>
              <a:gd name="connsiteX573" fmla="*/ 390656 w 608161"/>
              <a:gd name="connsiteY573" fmla="*/ 575170 h 591550"/>
              <a:gd name="connsiteX574" fmla="*/ 391225 w 608161"/>
              <a:gd name="connsiteY574" fmla="*/ 573710 h 591550"/>
              <a:gd name="connsiteX575" fmla="*/ 390575 w 608161"/>
              <a:gd name="connsiteY575" fmla="*/ 572170 h 591550"/>
              <a:gd name="connsiteX576" fmla="*/ 391387 w 608161"/>
              <a:gd name="connsiteY576" fmla="*/ 570791 h 591550"/>
              <a:gd name="connsiteX577" fmla="*/ 390900 w 608161"/>
              <a:gd name="connsiteY577" fmla="*/ 569250 h 591550"/>
              <a:gd name="connsiteX578" fmla="*/ 391874 w 608161"/>
              <a:gd name="connsiteY578" fmla="*/ 567953 h 591550"/>
              <a:gd name="connsiteX579" fmla="*/ 391630 w 608161"/>
              <a:gd name="connsiteY579" fmla="*/ 566331 h 591550"/>
              <a:gd name="connsiteX580" fmla="*/ 392848 w 608161"/>
              <a:gd name="connsiteY580" fmla="*/ 565196 h 591550"/>
              <a:gd name="connsiteX581" fmla="*/ 392848 w 608161"/>
              <a:gd name="connsiteY581" fmla="*/ 565034 h 591550"/>
              <a:gd name="connsiteX582" fmla="*/ 387166 w 608161"/>
              <a:gd name="connsiteY582" fmla="*/ 565196 h 591550"/>
              <a:gd name="connsiteX583" fmla="*/ 377183 w 608161"/>
              <a:gd name="connsiteY583" fmla="*/ 565520 h 591550"/>
              <a:gd name="connsiteX584" fmla="*/ 367119 w 608161"/>
              <a:gd name="connsiteY584" fmla="*/ 565682 h 591550"/>
              <a:gd name="connsiteX585" fmla="*/ 346584 w 608161"/>
              <a:gd name="connsiteY585" fmla="*/ 565764 h 591550"/>
              <a:gd name="connsiteX586" fmla="*/ 304865 w 608161"/>
              <a:gd name="connsiteY586" fmla="*/ 564061 h 591550"/>
              <a:gd name="connsiteX587" fmla="*/ 294395 w 608161"/>
              <a:gd name="connsiteY587" fmla="*/ 563331 h 591550"/>
              <a:gd name="connsiteX588" fmla="*/ 283925 w 608161"/>
              <a:gd name="connsiteY588" fmla="*/ 562763 h 591550"/>
              <a:gd name="connsiteX589" fmla="*/ 273535 w 608161"/>
              <a:gd name="connsiteY589" fmla="*/ 562358 h 591550"/>
              <a:gd name="connsiteX590" fmla="*/ 268341 w 608161"/>
              <a:gd name="connsiteY590" fmla="*/ 562196 h 591550"/>
              <a:gd name="connsiteX591" fmla="*/ 263227 w 608161"/>
              <a:gd name="connsiteY591" fmla="*/ 562033 h 591550"/>
              <a:gd name="connsiteX592" fmla="*/ 222807 w 608161"/>
              <a:gd name="connsiteY592" fmla="*/ 561952 h 591550"/>
              <a:gd name="connsiteX593" fmla="*/ 203490 w 608161"/>
              <a:gd name="connsiteY593" fmla="*/ 562115 h 591550"/>
              <a:gd name="connsiteX594" fmla="*/ 184984 w 608161"/>
              <a:gd name="connsiteY594" fmla="*/ 561790 h 591550"/>
              <a:gd name="connsiteX595" fmla="*/ 176137 w 608161"/>
              <a:gd name="connsiteY595" fmla="*/ 561304 h 591550"/>
              <a:gd name="connsiteX596" fmla="*/ 167615 w 608161"/>
              <a:gd name="connsiteY596" fmla="*/ 560736 h 591550"/>
              <a:gd name="connsiteX597" fmla="*/ 151382 w 608161"/>
              <a:gd name="connsiteY597" fmla="*/ 559682 h 591550"/>
              <a:gd name="connsiteX598" fmla="*/ 123056 w 608161"/>
              <a:gd name="connsiteY598" fmla="*/ 557573 h 591550"/>
              <a:gd name="connsiteX599" fmla="*/ 111206 w 608161"/>
              <a:gd name="connsiteY599" fmla="*/ 556600 h 591550"/>
              <a:gd name="connsiteX600" fmla="*/ 101060 w 608161"/>
              <a:gd name="connsiteY600" fmla="*/ 555708 h 591550"/>
              <a:gd name="connsiteX601" fmla="*/ 81905 w 608161"/>
              <a:gd name="connsiteY601" fmla="*/ 553438 h 591550"/>
              <a:gd name="connsiteX602" fmla="*/ 81986 w 608161"/>
              <a:gd name="connsiteY602" fmla="*/ 552140 h 591550"/>
              <a:gd name="connsiteX603" fmla="*/ 101141 w 608161"/>
              <a:gd name="connsiteY603" fmla="*/ 550194 h 591550"/>
              <a:gd name="connsiteX604" fmla="*/ 111287 w 608161"/>
              <a:gd name="connsiteY604" fmla="*/ 549464 h 591550"/>
              <a:gd name="connsiteX605" fmla="*/ 123218 w 608161"/>
              <a:gd name="connsiteY605" fmla="*/ 548897 h 591550"/>
              <a:gd name="connsiteX606" fmla="*/ 151869 w 608161"/>
              <a:gd name="connsiteY606" fmla="*/ 548654 h 591550"/>
              <a:gd name="connsiteX607" fmla="*/ 185715 w 608161"/>
              <a:gd name="connsiteY607" fmla="*/ 550438 h 591550"/>
              <a:gd name="connsiteX608" fmla="*/ 194400 w 608161"/>
              <a:gd name="connsiteY608" fmla="*/ 551330 h 591550"/>
              <a:gd name="connsiteX609" fmla="*/ 195536 w 608161"/>
              <a:gd name="connsiteY609" fmla="*/ 549870 h 591550"/>
              <a:gd name="connsiteX610" fmla="*/ 195130 w 608161"/>
              <a:gd name="connsiteY610" fmla="*/ 547843 h 591550"/>
              <a:gd name="connsiteX611" fmla="*/ 196510 w 608161"/>
              <a:gd name="connsiteY611" fmla="*/ 546464 h 591550"/>
              <a:gd name="connsiteX612" fmla="*/ 196429 w 608161"/>
              <a:gd name="connsiteY612" fmla="*/ 544437 h 591550"/>
              <a:gd name="connsiteX613" fmla="*/ 198052 w 608161"/>
              <a:gd name="connsiteY613" fmla="*/ 543139 h 591550"/>
              <a:gd name="connsiteX614" fmla="*/ 198214 w 608161"/>
              <a:gd name="connsiteY614" fmla="*/ 541112 h 591550"/>
              <a:gd name="connsiteX615" fmla="*/ 200000 w 608161"/>
              <a:gd name="connsiteY615" fmla="*/ 540139 h 591550"/>
              <a:gd name="connsiteX616" fmla="*/ 200406 w 608161"/>
              <a:gd name="connsiteY616" fmla="*/ 538112 h 591550"/>
              <a:gd name="connsiteX617" fmla="*/ 202354 w 608161"/>
              <a:gd name="connsiteY617" fmla="*/ 537463 h 591550"/>
              <a:gd name="connsiteX618" fmla="*/ 203084 w 608161"/>
              <a:gd name="connsiteY618" fmla="*/ 535517 h 591550"/>
              <a:gd name="connsiteX619" fmla="*/ 205113 w 608161"/>
              <a:gd name="connsiteY619" fmla="*/ 535112 h 591550"/>
              <a:gd name="connsiteX620" fmla="*/ 206087 w 608161"/>
              <a:gd name="connsiteY620" fmla="*/ 533328 h 591550"/>
              <a:gd name="connsiteX621" fmla="*/ 208198 w 608161"/>
              <a:gd name="connsiteY621" fmla="*/ 533165 h 591550"/>
              <a:gd name="connsiteX622" fmla="*/ 209415 w 608161"/>
              <a:gd name="connsiteY622" fmla="*/ 531544 h 591550"/>
              <a:gd name="connsiteX623" fmla="*/ 211444 w 608161"/>
              <a:gd name="connsiteY623" fmla="*/ 531706 h 591550"/>
              <a:gd name="connsiteX624" fmla="*/ 212824 w 608161"/>
              <a:gd name="connsiteY624" fmla="*/ 530165 h 591550"/>
              <a:gd name="connsiteX625" fmla="*/ 214853 w 608161"/>
              <a:gd name="connsiteY625" fmla="*/ 530570 h 591550"/>
              <a:gd name="connsiteX626" fmla="*/ 216395 w 608161"/>
              <a:gd name="connsiteY626" fmla="*/ 529192 h 591550"/>
              <a:gd name="connsiteX627" fmla="*/ 218424 w 608161"/>
              <a:gd name="connsiteY627" fmla="*/ 529760 h 591550"/>
              <a:gd name="connsiteX628" fmla="*/ 220048 w 608161"/>
              <a:gd name="connsiteY628" fmla="*/ 528543 h 591550"/>
              <a:gd name="connsiteX629" fmla="*/ 221996 w 608161"/>
              <a:gd name="connsiteY629" fmla="*/ 529192 h 591550"/>
              <a:gd name="connsiteX630" fmla="*/ 223781 w 608161"/>
              <a:gd name="connsiteY630" fmla="*/ 528138 h 591550"/>
              <a:gd name="connsiteX631" fmla="*/ 225648 w 608161"/>
              <a:gd name="connsiteY631" fmla="*/ 528949 h 591550"/>
              <a:gd name="connsiteX632" fmla="*/ 227840 w 608161"/>
              <a:gd name="connsiteY632" fmla="*/ 528219 h 591550"/>
              <a:gd name="connsiteX633" fmla="*/ 226622 w 608161"/>
              <a:gd name="connsiteY633" fmla="*/ 530165 h 591550"/>
              <a:gd name="connsiteX634" fmla="*/ 227028 w 608161"/>
              <a:gd name="connsiteY634" fmla="*/ 532192 h 591550"/>
              <a:gd name="connsiteX635" fmla="*/ 225567 w 608161"/>
              <a:gd name="connsiteY635" fmla="*/ 533652 h 591550"/>
              <a:gd name="connsiteX636" fmla="*/ 225810 w 608161"/>
              <a:gd name="connsiteY636" fmla="*/ 535679 h 591550"/>
              <a:gd name="connsiteX637" fmla="*/ 224268 w 608161"/>
              <a:gd name="connsiteY637" fmla="*/ 537058 h 591550"/>
              <a:gd name="connsiteX638" fmla="*/ 224349 w 608161"/>
              <a:gd name="connsiteY638" fmla="*/ 539085 h 591550"/>
              <a:gd name="connsiteX639" fmla="*/ 222726 w 608161"/>
              <a:gd name="connsiteY639" fmla="*/ 540382 h 591550"/>
              <a:gd name="connsiteX640" fmla="*/ 222645 w 608161"/>
              <a:gd name="connsiteY640" fmla="*/ 542410 h 591550"/>
              <a:gd name="connsiteX641" fmla="*/ 220941 w 608161"/>
              <a:gd name="connsiteY641" fmla="*/ 543545 h 591550"/>
              <a:gd name="connsiteX642" fmla="*/ 220616 w 608161"/>
              <a:gd name="connsiteY642" fmla="*/ 545572 h 591550"/>
              <a:gd name="connsiteX643" fmla="*/ 218749 w 608161"/>
              <a:gd name="connsiteY643" fmla="*/ 546464 h 591550"/>
              <a:gd name="connsiteX644" fmla="*/ 218262 w 608161"/>
              <a:gd name="connsiteY644" fmla="*/ 548491 h 591550"/>
              <a:gd name="connsiteX645" fmla="*/ 216314 w 608161"/>
              <a:gd name="connsiteY645" fmla="*/ 549140 h 591550"/>
              <a:gd name="connsiteX646" fmla="*/ 215502 w 608161"/>
              <a:gd name="connsiteY646" fmla="*/ 551005 h 591550"/>
              <a:gd name="connsiteX647" fmla="*/ 213555 w 608161"/>
              <a:gd name="connsiteY647" fmla="*/ 551411 h 591550"/>
              <a:gd name="connsiteX648" fmla="*/ 212499 w 608161"/>
              <a:gd name="connsiteY648" fmla="*/ 553195 h 591550"/>
              <a:gd name="connsiteX649" fmla="*/ 210389 w 608161"/>
              <a:gd name="connsiteY649" fmla="*/ 553276 h 591550"/>
              <a:gd name="connsiteX650" fmla="*/ 210308 w 608161"/>
              <a:gd name="connsiteY650" fmla="*/ 553357 h 591550"/>
              <a:gd name="connsiteX651" fmla="*/ 213555 w 608161"/>
              <a:gd name="connsiteY651" fmla="*/ 553843 h 591550"/>
              <a:gd name="connsiteX652" fmla="*/ 223213 w 608161"/>
              <a:gd name="connsiteY652" fmla="*/ 555060 h 591550"/>
              <a:gd name="connsiteX653" fmla="*/ 232953 w 608161"/>
              <a:gd name="connsiteY653" fmla="*/ 556195 h 591550"/>
              <a:gd name="connsiteX654" fmla="*/ 242936 w 608161"/>
              <a:gd name="connsiteY654" fmla="*/ 557168 h 591550"/>
              <a:gd name="connsiteX655" fmla="*/ 263309 w 608161"/>
              <a:gd name="connsiteY655" fmla="*/ 558060 h 591550"/>
              <a:gd name="connsiteX656" fmla="*/ 304865 w 608161"/>
              <a:gd name="connsiteY656" fmla="*/ 557006 h 591550"/>
              <a:gd name="connsiteX657" fmla="*/ 325724 w 608161"/>
              <a:gd name="connsiteY657" fmla="*/ 555465 h 591550"/>
              <a:gd name="connsiteX658" fmla="*/ 346422 w 608161"/>
              <a:gd name="connsiteY658" fmla="*/ 554330 h 591550"/>
              <a:gd name="connsiteX659" fmla="*/ 353077 w 608161"/>
              <a:gd name="connsiteY659" fmla="*/ 553924 h 591550"/>
              <a:gd name="connsiteX660" fmla="*/ 353077 w 608161"/>
              <a:gd name="connsiteY660" fmla="*/ 553762 h 591550"/>
              <a:gd name="connsiteX661" fmla="*/ 353077 w 608161"/>
              <a:gd name="connsiteY661" fmla="*/ 553114 h 591550"/>
              <a:gd name="connsiteX662" fmla="*/ 352915 w 608161"/>
              <a:gd name="connsiteY662" fmla="*/ 552384 h 591550"/>
              <a:gd name="connsiteX663" fmla="*/ 352509 w 608161"/>
              <a:gd name="connsiteY663" fmla="*/ 550843 h 591550"/>
              <a:gd name="connsiteX664" fmla="*/ 351778 w 608161"/>
              <a:gd name="connsiteY664" fmla="*/ 549221 h 591550"/>
              <a:gd name="connsiteX665" fmla="*/ 350804 w 608161"/>
              <a:gd name="connsiteY665" fmla="*/ 547599 h 591550"/>
              <a:gd name="connsiteX666" fmla="*/ 349587 w 608161"/>
              <a:gd name="connsiteY666" fmla="*/ 546140 h 591550"/>
              <a:gd name="connsiteX667" fmla="*/ 348126 w 608161"/>
              <a:gd name="connsiteY667" fmla="*/ 544923 h 591550"/>
              <a:gd name="connsiteX668" fmla="*/ 346665 w 608161"/>
              <a:gd name="connsiteY668" fmla="*/ 543869 h 591550"/>
              <a:gd name="connsiteX669" fmla="*/ 345935 w 608161"/>
              <a:gd name="connsiteY669" fmla="*/ 543464 h 591550"/>
              <a:gd name="connsiteX670" fmla="*/ 345123 w 608161"/>
              <a:gd name="connsiteY670" fmla="*/ 543221 h 591550"/>
              <a:gd name="connsiteX671" fmla="*/ 343824 w 608161"/>
              <a:gd name="connsiteY671" fmla="*/ 542734 h 591550"/>
              <a:gd name="connsiteX672" fmla="*/ 342769 w 608161"/>
              <a:gd name="connsiteY672" fmla="*/ 542410 h 591550"/>
              <a:gd name="connsiteX673" fmla="*/ 341795 w 608161"/>
              <a:gd name="connsiteY673" fmla="*/ 542247 h 591550"/>
              <a:gd name="connsiteX674" fmla="*/ 342769 w 608161"/>
              <a:gd name="connsiteY674" fmla="*/ 542166 h 591550"/>
              <a:gd name="connsiteX675" fmla="*/ 343905 w 608161"/>
              <a:gd name="connsiteY675" fmla="*/ 542166 h 591550"/>
              <a:gd name="connsiteX676" fmla="*/ 345366 w 608161"/>
              <a:gd name="connsiteY676" fmla="*/ 542247 h 591550"/>
              <a:gd name="connsiteX677" fmla="*/ 346259 w 608161"/>
              <a:gd name="connsiteY677" fmla="*/ 542329 h 591550"/>
              <a:gd name="connsiteX678" fmla="*/ 347152 w 608161"/>
              <a:gd name="connsiteY678" fmla="*/ 542491 h 591550"/>
              <a:gd name="connsiteX679" fmla="*/ 349181 w 608161"/>
              <a:gd name="connsiteY679" fmla="*/ 543058 h 591550"/>
              <a:gd name="connsiteX680" fmla="*/ 351129 w 608161"/>
              <a:gd name="connsiteY680" fmla="*/ 544031 h 591550"/>
              <a:gd name="connsiteX681" fmla="*/ 353077 w 608161"/>
              <a:gd name="connsiteY681" fmla="*/ 545329 h 591550"/>
              <a:gd name="connsiteX682" fmla="*/ 354863 w 608161"/>
              <a:gd name="connsiteY682" fmla="*/ 546951 h 591550"/>
              <a:gd name="connsiteX683" fmla="*/ 356405 w 608161"/>
              <a:gd name="connsiteY683" fmla="*/ 548735 h 591550"/>
              <a:gd name="connsiteX684" fmla="*/ 357541 w 608161"/>
              <a:gd name="connsiteY684" fmla="*/ 550600 h 591550"/>
              <a:gd name="connsiteX685" fmla="*/ 358028 w 608161"/>
              <a:gd name="connsiteY685" fmla="*/ 551573 h 591550"/>
              <a:gd name="connsiteX686" fmla="*/ 358353 w 608161"/>
              <a:gd name="connsiteY686" fmla="*/ 552465 h 591550"/>
              <a:gd name="connsiteX687" fmla="*/ 358759 w 608161"/>
              <a:gd name="connsiteY687" fmla="*/ 553600 h 591550"/>
              <a:gd name="connsiteX688" fmla="*/ 366632 w 608161"/>
              <a:gd name="connsiteY688" fmla="*/ 553195 h 591550"/>
              <a:gd name="connsiteX689" fmla="*/ 376615 w 608161"/>
              <a:gd name="connsiteY689" fmla="*/ 552465 h 591550"/>
              <a:gd name="connsiteX690" fmla="*/ 386355 w 608161"/>
              <a:gd name="connsiteY690" fmla="*/ 551816 h 591550"/>
              <a:gd name="connsiteX691" fmla="*/ 387816 w 608161"/>
              <a:gd name="connsiteY691" fmla="*/ 551654 h 591550"/>
              <a:gd name="connsiteX692" fmla="*/ 388059 w 608161"/>
              <a:gd name="connsiteY692" fmla="*/ 550194 h 591550"/>
              <a:gd name="connsiteX693" fmla="*/ 388465 w 608161"/>
              <a:gd name="connsiteY693" fmla="*/ 548086 h 591550"/>
              <a:gd name="connsiteX694" fmla="*/ 389114 w 608161"/>
              <a:gd name="connsiteY694" fmla="*/ 545897 h 591550"/>
              <a:gd name="connsiteX695" fmla="*/ 389845 w 608161"/>
              <a:gd name="connsiteY695" fmla="*/ 543545 h 591550"/>
              <a:gd name="connsiteX696" fmla="*/ 390900 w 608161"/>
              <a:gd name="connsiteY696" fmla="*/ 541112 h 591550"/>
              <a:gd name="connsiteX697" fmla="*/ 391387 w 608161"/>
              <a:gd name="connsiteY697" fmla="*/ 539815 h 591550"/>
              <a:gd name="connsiteX698" fmla="*/ 392117 w 608161"/>
              <a:gd name="connsiteY698" fmla="*/ 538598 h 591550"/>
              <a:gd name="connsiteX699" fmla="*/ 393497 w 608161"/>
              <a:gd name="connsiteY699" fmla="*/ 536085 h 591550"/>
              <a:gd name="connsiteX700" fmla="*/ 396987 w 608161"/>
              <a:gd name="connsiteY700" fmla="*/ 531138 h 591550"/>
              <a:gd name="connsiteX701" fmla="*/ 401208 w 608161"/>
              <a:gd name="connsiteY701" fmla="*/ 526678 h 591550"/>
              <a:gd name="connsiteX702" fmla="*/ 406078 w 608161"/>
              <a:gd name="connsiteY702" fmla="*/ 522948 h 591550"/>
              <a:gd name="connsiteX703" fmla="*/ 411191 w 608161"/>
              <a:gd name="connsiteY703" fmla="*/ 519948 h 591550"/>
              <a:gd name="connsiteX704" fmla="*/ 413788 w 608161"/>
              <a:gd name="connsiteY704" fmla="*/ 518893 h 591550"/>
              <a:gd name="connsiteX705" fmla="*/ 415006 w 608161"/>
              <a:gd name="connsiteY705" fmla="*/ 518407 h 591550"/>
              <a:gd name="connsiteX706" fmla="*/ 416305 w 608161"/>
              <a:gd name="connsiteY706" fmla="*/ 518002 h 591550"/>
              <a:gd name="connsiteX707" fmla="*/ 418658 w 608161"/>
              <a:gd name="connsiteY707" fmla="*/ 517191 h 591550"/>
              <a:gd name="connsiteX708" fmla="*/ 421012 w 608161"/>
              <a:gd name="connsiteY708" fmla="*/ 516785 h 591550"/>
              <a:gd name="connsiteX709" fmla="*/ 425070 w 608161"/>
              <a:gd name="connsiteY709" fmla="*/ 516136 h 591550"/>
              <a:gd name="connsiteX710" fmla="*/ 426694 w 608161"/>
              <a:gd name="connsiteY710" fmla="*/ 515974 h 591550"/>
              <a:gd name="connsiteX711" fmla="*/ 16730 w 608161"/>
              <a:gd name="connsiteY711" fmla="*/ 515414 h 591550"/>
              <a:gd name="connsiteX712" fmla="*/ 26299 w 608161"/>
              <a:gd name="connsiteY712" fmla="*/ 518746 h 591550"/>
              <a:gd name="connsiteX713" fmla="*/ 31327 w 608161"/>
              <a:gd name="connsiteY713" fmla="*/ 519315 h 591550"/>
              <a:gd name="connsiteX714" fmla="*/ 40654 w 608161"/>
              <a:gd name="connsiteY714" fmla="*/ 520859 h 591550"/>
              <a:gd name="connsiteX715" fmla="*/ 40978 w 608161"/>
              <a:gd name="connsiteY715" fmla="*/ 521021 h 591550"/>
              <a:gd name="connsiteX716" fmla="*/ 37977 w 608161"/>
              <a:gd name="connsiteY716" fmla="*/ 526873 h 591550"/>
              <a:gd name="connsiteX717" fmla="*/ 20703 w 608161"/>
              <a:gd name="connsiteY717" fmla="*/ 531423 h 591550"/>
              <a:gd name="connsiteX718" fmla="*/ 17378 w 608161"/>
              <a:gd name="connsiteY718" fmla="*/ 531748 h 591550"/>
              <a:gd name="connsiteX719" fmla="*/ 14297 w 608161"/>
              <a:gd name="connsiteY719" fmla="*/ 525247 h 591550"/>
              <a:gd name="connsiteX720" fmla="*/ 14215 w 608161"/>
              <a:gd name="connsiteY720" fmla="*/ 519152 h 591550"/>
              <a:gd name="connsiteX721" fmla="*/ 14702 w 608161"/>
              <a:gd name="connsiteY721" fmla="*/ 516308 h 591550"/>
              <a:gd name="connsiteX722" fmla="*/ 16730 w 608161"/>
              <a:gd name="connsiteY722" fmla="*/ 515414 h 591550"/>
              <a:gd name="connsiteX723" fmla="*/ 586231 w 608161"/>
              <a:gd name="connsiteY723" fmla="*/ 415156 h 591550"/>
              <a:gd name="connsiteX724" fmla="*/ 585095 w 608161"/>
              <a:gd name="connsiteY724" fmla="*/ 415318 h 591550"/>
              <a:gd name="connsiteX725" fmla="*/ 583797 w 608161"/>
              <a:gd name="connsiteY725" fmla="*/ 415480 h 591550"/>
              <a:gd name="connsiteX726" fmla="*/ 582174 w 608161"/>
              <a:gd name="connsiteY726" fmla="*/ 415805 h 591550"/>
              <a:gd name="connsiteX727" fmla="*/ 581200 w 608161"/>
              <a:gd name="connsiteY727" fmla="*/ 415967 h 591550"/>
              <a:gd name="connsiteX728" fmla="*/ 580227 w 608161"/>
              <a:gd name="connsiteY728" fmla="*/ 416210 h 591550"/>
              <a:gd name="connsiteX729" fmla="*/ 578036 w 608161"/>
              <a:gd name="connsiteY729" fmla="*/ 416777 h 591550"/>
              <a:gd name="connsiteX730" fmla="*/ 575764 w 608161"/>
              <a:gd name="connsiteY730" fmla="*/ 417506 h 591550"/>
              <a:gd name="connsiteX731" fmla="*/ 574628 w 608161"/>
              <a:gd name="connsiteY731" fmla="*/ 417830 h 591550"/>
              <a:gd name="connsiteX732" fmla="*/ 573411 w 608161"/>
              <a:gd name="connsiteY732" fmla="*/ 418236 h 591550"/>
              <a:gd name="connsiteX733" fmla="*/ 572844 w 608161"/>
              <a:gd name="connsiteY733" fmla="*/ 418479 h 591550"/>
              <a:gd name="connsiteX734" fmla="*/ 572844 w 608161"/>
              <a:gd name="connsiteY734" fmla="*/ 420099 h 591550"/>
              <a:gd name="connsiteX735" fmla="*/ 572925 w 608161"/>
              <a:gd name="connsiteY735" fmla="*/ 420018 h 591550"/>
              <a:gd name="connsiteX736" fmla="*/ 573979 w 608161"/>
              <a:gd name="connsiteY736" fmla="*/ 419532 h 591550"/>
              <a:gd name="connsiteX737" fmla="*/ 575115 w 608161"/>
              <a:gd name="connsiteY737" fmla="*/ 418965 h 591550"/>
              <a:gd name="connsiteX738" fmla="*/ 576170 w 608161"/>
              <a:gd name="connsiteY738" fmla="*/ 418479 h 591550"/>
              <a:gd name="connsiteX739" fmla="*/ 578361 w 608161"/>
              <a:gd name="connsiteY739" fmla="*/ 417587 h 591550"/>
              <a:gd name="connsiteX740" fmla="*/ 580389 w 608161"/>
              <a:gd name="connsiteY740" fmla="*/ 416858 h 591550"/>
              <a:gd name="connsiteX741" fmla="*/ 581363 w 608161"/>
              <a:gd name="connsiteY741" fmla="*/ 416453 h 591550"/>
              <a:gd name="connsiteX742" fmla="*/ 582255 w 608161"/>
              <a:gd name="connsiteY742" fmla="*/ 416210 h 591550"/>
              <a:gd name="connsiteX743" fmla="*/ 583878 w 608161"/>
              <a:gd name="connsiteY743" fmla="*/ 415723 h 591550"/>
              <a:gd name="connsiteX744" fmla="*/ 585095 w 608161"/>
              <a:gd name="connsiteY744" fmla="*/ 415399 h 591550"/>
              <a:gd name="connsiteX745" fmla="*/ 586231 w 608161"/>
              <a:gd name="connsiteY745" fmla="*/ 415156 h 591550"/>
              <a:gd name="connsiteX746" fmla="*/ 553858 w 608161"/>
              <a:gd name="connsiteY746" fmla="*/ 350897 h 591550"/>
              <a:gd name="connsiteX747" fmla="*/ 554751 w 608161"/>
              <a:gd name="connsiteY747" fmla="*/ 351626 h 591550"/>
              <a:gd name="connsiteX748" fmla="*/ 555724 w 608161"/>
              <a:gd name="connsiteY748" fmla="*/ 352436 h 591550"/>
              <a:gd name="connsiteX749" fmla="*/ 556941 w 608161"/>
              <a:gd name="connsiteY749" fmla="*/ 353490 h 591550"/>
              <a:gd name="connsiteX750" fmla="*/ 557671 w 608161"/>
              <a:gd name="connsiteY750" fmla="*/ 354138 h 591550"/>
              <a:gd name="connsiteX751" fmla="*/ 558402 w 608161"/>
              <a:gd name="connsiteY751" fmla="*/ 354867 h 591550"/>
              <a:gd name="connsiteX752" fmla="*/ 559943 w 608161"/>
              <a:gd name="connsiteY752" fmla="*/ 356407 h 591550"/>
              <a:gd name="connsiteX753" fmla="*/ 561566 w 608161"/>
              <a:gd name="connsiteY753" fmla="*/ 358109 h 591550"/>
              <a:gd name="connsiteX754" fmla="*/ 562377 w 608161"/>
              <a:gd name="connsiteY754" fmla="*/ 359000 h 591550"/>
              <a:gd name="connsiteX755" fmla="*/ 563107 w 608161"/>
              <a:gd name="connsiteY755" fmla="*/ 359972 h 591550"/>
              <a:gd name="connsiteX756" fmla="*/ 563919 w 608161"/>
              <a:gd name="connsiteY756" fmla="*/ 360864 h 591550"/>
              <a:gd name="connsiteX757" fmla="*/ 564649 w 608161"/>
              <a:gd name="connsiteY757" fmla="*/ 361836 h 591550"/>
              <a:gd name="connsiteX758" fmla="*/ 566028 w 608161"/>
              <a:gd name="connsiteY758" fmla="*/ 363700 h 591550"/>
              <a:gd name="connsiteX759" fmla="*/ 567245 w 608161"/>
              <a:gd name="connsiteY759" fmla="*/ 365402 h 591550"/>
              <a:gd name="connsiteX760" fmla="*/ 567245 w 608161"/>
              <a:gd name="connsiteY760" fmla="*/ 365078 h 591550"/>
              <a:gd name="connsiteX761" fmla="*/ 567489 w 608161"/>
              <a:gd name="connsiteY761" fmla="*/ 362647 h 591550"/>
              <a:gd name="connsiteX762" fmla="*/ 567489 w 608161"/>
              <a:gd name="connsiteY762" fmla="*/ 362566 h 591550"/>
              <a:gd name="connsiteX763" fmla="*/ 565866 w 608161"/>
              <a:gd name="connsiteY763" fmla="*/ 360783 h 591550"/>
              <a:gd name="connsiteX764" fmla="*/ 564973 w 608161"/>
              <a:gd name="connsiteY764" fmla="*/ 359891 h 591550"/>
              <a:gd name="connsiteX765" fmla="*/ 564081 w 608161"/>
              <a:gd name="connsiteY765" fmla="*/ 359000 h 591550"/>
              <a:gd name="connsiteX766" fmla="*/ 563270 w 608161"/>
              <a:gd name="connsiteY766" fmla="*/ 358190 h 591550"/>
              <a:gd name="connsiteX767" fmla="*/ 562296 w 608161"/>
              <a:gd name="connsiteY767" fmla="*/ 357379 h 591550"/>
              <a:gd name="connsiteX768" fmla="*/ 560511 w 608161"/>
              <a:gd name="connsiteY768" fmla="*/ 355759 h 591550"/>
              <a:gd name="connsiteX769" fmla="*/ 558807 w 608161"/>
              <a:gd name="connsiteY769" fmla="*/ 354381 h 591550"/>
              <a:gd name="connsiteX770" fmla="*/ 557996 w 608161"/>
              <a:gd name="connsiteY770" fmla="*/ 353733 h 591550"/>
              <a:gd name="connsiteX771" fmla="*/ 557266 w 608161"/>
              <a:gd name="connsiteY771" fmla="*/ 353166 h 591550"/>
              <a:gd name="connsiteX772" fmla="*/ 555886 w 608161"/>
              <a:gd name="connsiteY772" fmla="*/ 352193 h 591550"/>
              <a:gd name="connsiteX773" fmla="*/ 554751 w 608161"/>
              <a:gd name="connsiteY773" fmla="*/ 351464 h 591550"/>
              <a:gd name="connsiteX774" fmla="*/ 553858 w 608161"/>
              <a:gd name="connsiteY774" fmla="*/ 350897 h 591550"/>
              <a:gd name="connsiteX775" fmla="*/ 20615 w 608161"/>
              <a:gd name="connsiteY775" fmla="*/ 340787 h 591550"/>
              <a:gd name="connsiteX776" fmla="*/ 22157 w 608161"/>
              <a:gd name="connsiteY776" fmla="*/ 341841 h 591550"/>
              <a:gd name="connsiteX777" fmla="*/ 23943 w 608161"/>
              <a:gd name="connsiteY777" fmla="*/ 342976 h 591550"/>
              <a:gd name="connsiteX778" fmla="*/ 26134 w 608161"/>
              <a:gd name="connsiteY778" fmla="*/ 344597 h 591550"/>
              <a:gd name="connsiteX779" fmla="*/ 27351 w 608161"/>
              <a:gd name="connsiteY779" fmla="*/ 345488 h 591550"/>
              <a:gd name="connsiteX780" fmla="*/ 28650 w 608161"/>
              <a:gd name="connsiteY780" fmla="*/ 346542 h 591550"/>
              <a:gd name="connsiteX781" fmla="*/ 31410 w 608161"/>
              <a:gd name="connsiteY781" fmla="*/ 348730 h 591550"/>
              <a:gd name="connsiteX782" fmla="*/ 34332 w 608161"/>
              <a:gd name="connsiteY782" fmla="*/ 351323 h 591550"/>
              <a:gd name="connsiteX783" fmla="*/ 35712 w 608161"/>
              <a:gd name="connsiteY783" fmla="*/ 352620 h 591550"/>
              <a:gd name="connsiteX784" fmla="*/ 37172 w 608161"/>
              <a:gd name="connsiteY784" fmla="*/ 353998 h 591550"/>
              <a:gd name="connsiteX785" fmla="*/ 38552 w 608161"/>
              <a:gd name="connsiteY785" fmla="*/ 355376 h 591550"/>
              <a:gd name="connsiteX786" fmla="*/ 39851 w 608161"/>
              <a:gd name="connsiteY786" fmla="*/ 356834 h 591550"/>
              <a:gd name="connsiteX787" fmla="*/ 42448 w 608161"/>
              <a:gd name="connsiteY787" fmla="*/ 359590 h 591550"/>
              <a:gd name="connsiteX788" fmla="*/ 44721 w 608161"/>
              <a:gd name="connsiteY788" fmla="*/ 362264 h 591550"/>
              <a:gd name="connsiteX789" fmla="*/ 45127 w 608161"/>
              <a:gd name="connsiteY789" fmla="*/ 358050 h 591550"/>
              <a:gd name="connsiteX790" fmla="*/ 44559 w 608161"/>
              <a:gd name="connsiteY790" fmla="*/ 357483 h 591550"/>
              <a:gd name="connsiteX791" fmla="*/ 41637 w 608161"/>
              <a:gd name="connsiteY791" fmla="*/ 354970 h 591550"/>
              <a:gd name="connsiteX792" fmla="*/ 40176 w 608161"/>
              <a:gd name="connsiteY792" fmla="*/ 353593 h 591550"/>
              <a:gd name="connsiteX793" fmla="*/ 38552 w 608161"/>
              <a:gd name="connsiteY793" fmla="*/ 352377 h 591550"/>
              <a:gd name="connsiteX794" fmla="*/ 37010 w 608161"/>
              <a:gd name="connsiteY794" fmla="*/ 351080 h 591550"/>
              <a:gd name="connsiteX795" fmla="*/ 35387 w 608161"/>
              <a:gd name="connsiteY795" fmla="*/ 349946 h 591550"/>
              <a:gd name="connsiteX796" fmla="*/ 32303 w 608161"/>
              <a:gd name="connsiteY796" fmla="*/ 347676 h 591550"/>
              <a:gd name="connsiteX797" fmla="*/ 29218 w 608161"/>
              <a:gd name="connsiteY797" fmla="*/ 345650 h 591550"/>
              <a:gd name="connsiteX798" fmla="*/ 27838 w 608161"/>
              <a:gd name="connsiteY798" fmla="*/ 344759 h 591550"/>
              <a:gd name="connsiteX799" fmla="*/ 26459 w 608161"/>
              <a:gd name="connsiteY799" fmla="*/ 344029 h 591550"/>
              <a:gd name="connsiteX800" fmla="*/ 24105 w 608161"/>
              <a:gd name="connsiteY800" fmla="*/ 342651 h 591550"/>
              <a:gd name="connsiteX801" fmla="*/ 22238 w 608161"/>
              <a:gd name="connsiteY801" fmla="*/ 341679 h 591550"/>
              <a:gd name="connsiteX802" fmla="*/ 20615 w 608161"/>
              <a:gd name="connsiteY802" fmla="*/ 340787 h 591550"/>
              <a:gd name="connsiteX803" fmla="*/ 541688 w 608161"/>
              <a:gd name="connsiteY803" fmla="*/ 175783 h 591550"/>
              <a:gd name="connsiteX804" fmla="*/ 540390 w 608161"/>
              <a:gd name="connsiteY804" fmla="*/ 175864 h 591550"/>
              <a:gd name="connsiteX805" fmla="*/ 538199 w 608161"/>
              <a:gd name="connsiteY805" fmla="*/ 175864 h 591550"/>
              <a:gd name="connsiteX806" fmla="*/ 536414 w 608161"/>
              <a:gd name="connsiteY806" fmla="*/ 176027 h 591550"/>
              <a:gd name="connsiteX807" fmla="*/ 534954 w 608161"/>
              <a:gd name="connsiteY807" fmla="*/ 176108 h 591550"/>
              <a:gd name="connsiteX808" fmla="*/ 536414 w 608161"/>
              <a:gd name="connsiteY808" fmla="*/ 176189 h 591550"/>
              <a:gd name="connsiteX809" fmla="*/ 538199 w 608161"/>
              <a:gd name="connsiteY809" fmla="*/ 176189 h 591550"/>
              <a:gd name="connsiteX810" fmla="*/ 540390 w 608161"/>
              <a:gd name="connsiteY810" fmla="*/ 176432 h 591550"/>
              <a:gd name="connsiteX811" fmla="*/ 541688 w 608161"/>
              <a:gd name="connsiteY811" fmla="*/ 176513 h 591550"/>
              <a:gd name="connsiteX812" fmla="*/ 543067 w 608161"/>
              <a:gd name="connsiteY812" fmla="*/ 176675 h 591550"/>
              <a:gd name="connsiteX813" fmla="*/ 545988 w 608161"/>
              <a:gd name="connsiteY813" fmla="*/ 177080 h 591550"/>
              <a:gd name="connsiteX814" fmla="*/ 549071 w 608161"/>
              <a:gd name="connsiteY814" fmla="*/ 177647 h 591550"/>
              <a:gd name="connsiteX815" fmla="*/ 550613 w 608161"/>
              <a:gd name="connsiteY815" fmla="*/ 177971 h 591550"/>
              <a:gd name="connsiteX816" fmla="*/ 552235 w 608161"/>
              <a:gd name="connsiteY816" fmla="*/ 178377 h 591550"/>
              <a:gd name="connsiteX817" fmla="*/ 553777 w 608161"/>
              <a:gd name="connsiteY817" fmla="*/ 178782 h 591550"/>
              <a:gd name="connsiteX818" fmla="*/ 555400 w 608161"/>
              <a:gd name="connsiteY818" fmla="*/ 179187 h 591550"/>
              <a:gd name="connsiteX819" fmla="*/ 558402 w 608161"/>
              <a:gd name="connsiteY819" fmla="*/ 180078 h 591550"/>
              <a:gd name="connsiteX820" fmla="*/ 559375 w 608161"/>
              <a:gd name="connsiteY820" fmla="*/ 180402 h 591550"/>
              <a:gd name="connsiteX821" fmla="*/ 559213 w 608161"/>
              <a:gd name="connsiteY821" fmla="*/ 177728 h 591550"/>
              <a:gd name="connsiteX822" fmla="*/ 558970 w 608161"/>
              <a:gd name="connsiteY822" fmla="*/ 177728 h 591550"/>
              <a:gd name="connsiteX823" fmla="*/ 555805 w 608161"/>
              <a:gd name="connsiteY823" fmla="*/ 177080 h 591550"/>
              <a:gd name="connsiteX824" fmla="*/ 554183 w 608161"/>
              <a:gd name="connsiteY824" fmla="*/ 176837 h 591550"/>
              <a:gd name="connsiteX825" fmla="*/ 552560 w 608161"/>
              <a:gd name="connsiteY825" fmla="*/ 176594 h 591550"/>
              <a:gd name="connsiteX826" fmla="*/ 550937 w 608161"/>
              <a:gd name="connsiteY826" fmla="*/ 176351 h 591550"/>
              <a:gd name="connsiteX827" fmla="*/ 549315 w 608161"/>
              <a:gd name="connsiteY827" fmla="*/ 176189 h 591550"/>
              <a:gd name="connsiteX828" fmla="*/ 546069 w 608161"/>
              <a:gd name="connsiteY828" fmla="*/ 175946 h 591550"/>
              <a:gd name="connsiteX829" fmla="*/ 543067 w 608161"/>
              <a:gd name="connsiteY829" fmla="*/ 175864 h 591550"/>
              <a:gd name="connsiteX830" fmla="*/ 541688 w 608161"/>
              <a:gd name="connsiteY830" fmla="*/ 175783 h 591550"/>
              <a:gd name="connsiteX831" fmla="*/ 68583 w 608161"/>
              <a:gd name="connsiteY831" fmla="*/ 134528 h 591550"/>
              <a:gd name="connsiteX832" fmla="*/ 67204 w 608161"/>
              <a:gd name="connsiteY832" fmla="*/ 135177 h 591550"/>
              <a:gd name="connsiteX833" fmla="*/ 65661 w 608161"/>
              <a:gd name="connsiteY833" fmla="*/ 135987 h 591550"/>
              <a:gd name="connsiteX834" fmla="*/ 63714 w 608161"/>
              <a:gd name="connsiteY834" fmla="*/ 137122 h 591550"/>
              <a:gd name="connsiteX835" fmla="*/ 62577 w 608161"/>
              <a:gd name="connsiteY835" fmla="*/ 137770 h 591550"/>
              <a:gd name="connsiteX836" fmla="*/ 61441 w 608161"/>
              <a:gd name="connsiteY836" fmla="*/ 138500 h 591550"/>
              <a:gd name="connsiteX837" fmla="*/ 58925 w 608161"/>
              <a:gd name="connsiteY837" fmla="*/ 140120 h 591550"/>
              <a:gd name="connsiteX838" fmla="*/ 56327 w 608161"/>
              <a:gd name="connsiteY838" fmla="*/ 141985 h 591550"/>
              <a:gd name="connsiteX839" fmla="*/ 55029 w 608161"/>
              <a:gd name="connsiteY839" fmla="*/ 143038 h 591550"/>
              <a:gd name="connsiteX840" fmla="*/ 53730 w 608161"/>
              <a:gd name="connsiteY840" fmla="*/ 144011 h 591550"/>
              <a:gd name="connsiteX841" fmla="*/ 52432 w 608161"/>
              <a:gd name="connsiteY841" fmla="*/ 145064 h 591550"/>
              <a:gd name="connsiteX842" fmla="*/ 51133 w 608161"/>
              <a:gd name="connsiteY842" fmla="*/ 146199 h 591550"/>
              <a:gd name="connsiteX843" fmla="*/ 48860 w 608161"/>
              <a:gd name="connsiteY843" fmla="*/ 148225 h 591550"/>
              <a:gd name="connsiteX844" fmla="*/ 49185 w 608161"/>
              <a:gd name="connsiteY844" fmla="*/ 151629 h 591550"/>
              <a:gd name="connsiteX845" fmla="*/ 50565 w 608161"/>
              <a:gd name="connsiteY845" fmla="*/ 150008 h 591550"/>
              <a:gd name="connsiteX846" fmla="*/ 52675 w 608161"/>
              <a:gd name="connsiteY846" fmla="*/ 147739 h 591550"/>
              <a:gd name="connsiteX847" fmla="*/ 53730 w 608161"/>
              <a:gd name="connsiteY847" fmla="*/ 146523 h 591550"/>
              <a:gd name="connsiteX848" fmla="*/ 54948 w 608161"/>
              <a:gd name="connsiteY848" fmla="*/ 145388 h 591550"/>
              <a:gd name="connsiteX849" fmla="*/ 56084 w 608161"/>
              <a:gd name="connsiteY849" fmla="*/ 144254 h 591550"/>
              <a:gd name="connsiteX850" fmla="*/ 57301 w 608161"/>
              <a:gd name="connsiteY850" fmla="*/ 143119 h 591550"/>
              <a:gd name="connsiteX851" fmla="*/ 59655 w 608161"/>
              <a:gd name="connsiteY851" fmla="*/ 141093 h 591550"/>
              <a:gd name="connsiteX852" fmla="*/ 61928 w 608161"/>
              <a:gd name="connsiteY852" fmla="*/ 139229 h 591550"/>
              <a:gd name="connsiteX853" fmla="*/ 62983 w 608161"/>
              <a:gd name="connsiteY853" fmla="*/ 138337 h 591550"/>
              <a:gd name="connsiteX854" fmla="*/ 64038 w 608161"/>
              <a:gd name="connsiteY854" fmla="*/ 137608 h 591550"/>
              <a:gd name="connsiteX855" fmla="*/ 65824 w 608161"/>
              <a:gd name="connsiteY855" fmla="*/ 136311 h 591550"/>
              <a:gd name="connsiteX856" fmla="*/ 67285 w 608161"/>
              <a:gd name="connsiteY856" fmla="*/ 135339 h 591550"/>
              <a:gd name="connsiteX857" fmla="*/ 68583 w 608161"/>
              <a:gd name="connsiteY857" fmla="*/ 134528 h 591550"/>
              <a:gd name="connsiteX858" fmla="*/ 561160 w 608161"/>
              <a:gd name="connsiteY858" fmla="*/ 73600 h 591550"/>
              <a:gd name="connsiteX859" fmla="*/ 562458 w 608161"/>
              <a:gd name="connsiteY859" fmla="*/ 73600 h 591550"/>
              <a:gd name="connsiteX860" fmla="*/ 564730 w 608161"/>
              <a:gd name="connsiteY860" fmla="*/ 92562 h 591550"/>
              <a:gd name="connsiteX861" fmla="*/ 566840 w 608161"/>
              <a:gd name="connsiteY861" fmla="*/ 114198 h 591550"/>
              <a:gd name="connsiteX862" fmla="*/ 568138 w 608161"/>
              <a:gd name="connsiteY862" fmla="*/ 127487 h 591550"/>
              <a:gd name="connsiteX863" fmla="*/ 569436 w 608161"/>
              <a:gd name="connsiteY863" fmla="*/ 142236 h 591550"/>
              <a:gd name="connsiteX864" fmla="*/ 572681 w 608161"/>
              <a:gd name="connsiteY864" fmla="*/ 175378 h 591550"/>
              <a:gd name="connsiteX865" fmla="*/ 573411 w 608161"/>
              <a:gd name="connsiteY865" fmla="*/ 184292 h 591550"/>
              <a:gd name="connsiteX866" fmla="*/ 573736 w 608161"/>
              <a:gd name="connsiteY866" fmla="*/ 188101 h 591550"/>
              <a:gd name="connsiteX867" fmla="*/ 573817 w 608161"/>
              <a:gd name="connsiteY867" fmla="*/ 187371 h 591550"/>
              <a:gd name="connsiteX868" fmla="*/ 581606 w 608161"/>
              <a:gd name="connsiteY868" fmla="*/ 157227 h 591550"/>
              <a:gd name="connsiteX869" fmla="*/ 584283 w 608161"/>
              <a:gd name="connsiteY869" fmla="*/ 152122 h 591550"/>
              <a:gd name="connsiteX870" fmla="*/ 587204 w 608161"/>
              <a:gd name="connsiteY870" fmla="*/ 148637 h 591550"/>
              <a:gd name="connsiteX871" fmla="*/ 589719 w 608161"/>
              <a:gd name="connsiteY871" fmla="*/ 147341 h 591550"/>
              <a:gd name="connsiteX872" fmla="*/ 587285 w 608161"/>
              <a:gd name="connsiteY872" fmla="*/ 148799 h 591550"/>
              <a:gd name="connsiteX873" fmla="*/ 584689 w 608161"/>
              <a:gd name="connsiteY873" fmla="*/ 152365 h 591550"/>
              <a:gd name="connsiteX874" fmla="*/ 582336 w 608161"/>
              <a:gd name="connsiteY874" fmla="*/ 157551 h 591550"/>
              <a:gd name="connsiteX875" fmla="*/ 576413 w 608161"/>
              <a:gd name="connsiteY875" fmla="*/ 187695 h 591550"/>
              <a:gd name="connsiteX876" fmla="*/ 575034 w 608161"/>
              <a:gd name="connsiteY876" fmla="*/ 207792 h 591550"/>
              <a:gd name="connsiteX877" fmla="*/ 575196 w 608161"/>
              <a:gd name="connsiteY877" fmla="*/ 212573 h 591550"/>
              <a:gd name="connsiteX878" fmla="*/ 575602 w 608161"/>
              <a:gd name="connsiteY878" fmla="*/ 222459 h 591550"/>
              <a:gd name="connsiteX879" fmla="*/ 575845 w 608161"/>
              <a:gd name="connsiteY879" fmla="*/ 232426 h 591550"/>
              <a:gd name="connsiteX880" fmla="*/ 576089 w 608161"/>
              <a:gd name="connsiteY880" fmla="*/ 252684 h 591550"/>
              <a:gd name="connsiteX881" fmla="*/ 574628 w 608161"/>
              <a:gd name="connsiteY881" fmla="*/ 293930 h 591550"/>
              <a:gd name="connsiteX882" fmla="*/ 573979 w 608161"/>
              <a:gd name="connsiteY882" fmla="*/ 304302 h 591550"/>
              <a:gd name="connsiteX883" fmla="*/ 573493 w 608161"/>
              <a:gd name="connsiteY883" fmla="*/ 314675 h 591550"/>
              <a:gd name="connsiteX884" fmla="*/ 573087 w 608161"/>
              <a:gd name="connsiteY884" fmla="*/ 324966 h 591550"/>
              <a:gd name="connsiteX885" fmla="*/ 573006 w 608161"/>
              <a:gd name="connsiteY885" fmla="*/ 330071 h 591550"/>
              <a:gd name="connsiteX886" fmla="*/ 572844 w 608161"/>
              <a:gd name="connsiteY886" fmla="*/ 335176 h 591550"/>
              <a:gd name="connsiteX887" fmla="*/ 573087 w 608161"/>
              <a:gd name="connsiteY887" fmla="*/ 375126 h 591550"/>
              <a:gd name="connsiteX888" fmla="*/ 573411 w 608161"/>
              <a:gd name="connsiteY888" fmla="*/ 394250 h 591550"/>
              <a:gd name="connsiteX889" fmla="*/ 573168 w 608161"/>
              <a:gd name="connsiteY889" fmla="*/ 412482 h 591550"/>
              <a:gd name="connsiteX890" fmla="*/ 573087 w 608161"/>
              <a:gd name="connsiteY890" fmla="*/ 413617 h 591550"/>
              <a:gd name="connsiteX891" fmla="*/ 573898 w 608161"/>
              <a:gd name="connsiteY891" fmla="*/ 412482 h 591550"/>
              <a:gd name="connsiteX892" fmla="*/ 575359 w 608161"/>
              <a:gd name="connsiteY892" fmla="*/ 412401 h 591550"/>
              <a:gd name="connsiteX893" fmla="*/ 576332 w 608161"/>
              <a:gd name="connsiteY893" fmla="*/ 411267 h 591550"/>
              <a:gd name="connsiteX894" fmla="*/ 577874 w 608161"/>
              <a:gd name="connsiteY894" fmla="*/ 411429 h 591550"/>
              <a:gd name="connsiteX895" fmla="*/ 579010 w 608161"/>
              <a:gd name="connsiteY895" fmla="*/ 410456 h 591550"/>
              <a:gd name="connsiteX896" fmla="*/ 580470 w 608161"/>
              <a:gd name="connsiteY896" fmla="*/ 410780 h 591550"/>
              <a:gd name="connsiteX897" fmla="*/ 581768 w 608161"/>
              <a:gd name="connsiteY897" fmla="*/ 409970 h 591550"/>
              <a:gd name="connsiteX898" fmla="*/ 583148 w 608161"/>
              <a:gd name="connsiteY898" fmla="*/ 410537 h 591550"/>
              <a:gd name="connsiteX899" fmla="*/ 584527 w 608161"/>
              <a:gd name="connsiteY899" fmla="*/ 409889 h 591550"/>
              <a:gd name="connsiteX900" fmla="*/ 585825 w 608161"/>
              <a:gd name="connsiteY900" fmla="*/ 410537 h 591550"/>
              <a:gd name="connsiteX901" fmla="*/ 587285 w 608161"/>
              <a:gd name="connsiteY901" fmla="*/ 410051 h 591550"/>
              <a:gd name="connsiteX902" fmla="*/ 588502 w 608161"/>
              <a:gd name="connsiteY902" fmla="*/ 410861 h 591550"/>
              <a:gd name="connsiteX903" fmla="*/ 589963 w 608161"/>
              <a:gd name="connsiteY903" fmla="*/ 410456 h 591550"/>
              <a:gd name="connsiteX904" fmla="*/ 591180 w 608161"/>
              <a:gd name="connsiteY904" fmla="*/ 411348 h 591550"/>
              <a:gd name="connsiteX905" fmla="*/ 592640 w 608161"/>
              <a:gd name="connsiteY905" fmla="*/ 411024 h 591550"/>
              <a:gd name="connsiteX906" fmla="*/ 593776 w 608161"/>
              <a:gd name="connsiteY906" fmla="*/ 412077 h 591550"/>
              <a:gd name="connsiteX907" fmla="*/ 595480 w 608161"/>
              <a:gd name="connsiteY907" fmla="*/ 412077 h 591550"/>
              <a:gd name="connsiteX908" fmla="*/ 594182 w 608161"/>
              <a:gd name="connsiteY908" fmla="*/ 413130 h 591550"/>
              <a:gd name="connsiteX909" fmla="*/ 593938 w 608161"/>
              <a:gd name="connsiteY909" fmla="*/ 414670 h 591550"/>
              <a:gd name="connsiteX910" fmla="*/ 592640 w 608161"/>
              <a:gd name="connsiteY910" fmla="*/ 415318 h 591550"/>
              <a:gd name="connsiteX911" fmla="*/ 592316 w 608161"/>
              <a:gd name="connsiteY911" fmla="*/ 416858 h 591550"/>
              <a:gd name="connsiteX912" fmla="*/ 590855 w 608161"/>
              <a:gd name="connsiteY912" fmla="*/ 417425 h 591550"/>
              <a:gd name="connsiteX913" fmla="*/ 590450 w 608161"/>
              <a:gd name="connsiteY913" fmla="*/ 418884 h 591550"/>
              <a:gd name="connsiteX914" fmla="*/ 588989 w 608161"/>
              <a:gd name="connsiteY914" fmla="*/ 419370 h 591550"/>
              <a:gd name="connsiteX915" fmla="*/ 588421 w 608161"/>
              <a:gd name="connsiteY915" fmla="*/ 420829 h 591550"/>
              <a:gd name="connsiteX916" fmla="*/ 586961 w 608161"/>
              <a:gd name="connsiteY916" fmla="*/ 421153 h 591550"/>
              <a:gd name="connsiteX917" fmla="*/ 586231 w 608161"/>
              <a:gd name="connsiteY917" fmla="*/ 422530 h 591550"/>
              <a:gd name="connsiteX918" fmla="*/ 584770 w 608161"/>
              <a:gd name="connsiteY918" fmla="*/ 422692 h 591550"/>
              <a:gd name="connsiteX919" fmla="*/ 583878 w 608161"/>
              <a:gd name="connsiteY919" fmla="*/ 423989 h 591550"/>
              <a:gd name="connsiteX920" fmla="*/ 582336 w 608161"/>
              <a:gd name="connsiteY920" fmla="*/ 423989 h 591550"/>
              <a:gd name="connsiteX921" fmla="*/ 581363 w 608161"/>
              <a:gd name="connsiteY921" fmla="*/ 425123 h 591550"/>
              <a:gd name="connsiteX922" fmla="*/ 579821 w 608161"/>
              <a:gd name="connsiteY922" fmla="*/ 424961 h 591550"/>
              <a:gd name="connsiteX923" fmla="*/ 578685 w 608161"/>
              <a:gd name="connsiteY923" fmla="*/ 425934 h 591550"/>
              <a:gd name="connsiteX924" fmla="*/ 577225 w 608161"/>
              <a:gd name="connsiteY924" fmla="*/ 425529 h 591550"/>
              <a:gd name="connsiteX925" fmla="*/ 575927 w 608161"/>
              <a:gd name="connsiteY925" fmla="*/ 426258 h 591550"/>
              <a:gd name="connsiteX926" fmla="*/ 574547 w 608161"/>
              <a:gd name="connsiteY926" fmla="*/ 425610 h 591550"/>
              <a:gd name="connsiteX927" fmla="*/ 573087 w 608161"/>
              <a:gd name="connsiteY927" fmla="*/ 426177 h 591550"/>
              <a:gd name="connsiteX928" fmla="*/ 572519 w 608161"/>
              <a:gd name="connsiteY928" fmla="*/ 425691 h 591550"/>
              <a:gd name="connsiteX929" fmla="*/ 572276 w 608161"/>
              <a:gd name="connsiteY929" fmla="*/ 429661 h 591550"/>
              <a:gd name="connsiteX930" fmla="*/ 571302 w 608161"/>
              <a:gd name="connsiteY930" fmla="*/ 445706 h 591550"/>
              <a:gd name="connsiteX931" fmla="*/ 569355 w 608161"/>
              <a:gd name="connsiteY931" fmla="*/ 473743 h 591550"/>
              <a:gd name="connsiteX932" fmla="*/ 568462 w 608161"/>
              <a:gd name="connsiteY932" fmla="*/ 485493 h 591550"/>
              <a:gd name="connsiteX933" fmla="*/ 567651 w 608161"/>
              <a:gd name="connsiteY933" fmla="*/ 495460 h 591550"/>
              <a:gd name="connsiteX934" fmla="*/ 565460 w 608161"/>
              <a:gd name="connsiteY934" fmla="*/ 514422 h 591550"/>
              <a:gd name="connsiteX935" fmla="*/ 564243 w 608161"/>
              <a:gd name="connsiteY935" fmla="*/ 514422 h 591550"/>
              <a:gd name="connsiteX936" fmla="*/ 562134 w 608161"/>
              <a:gd name="connsiteY936" fmla="*/ 495460 h 591550"/>
              <a:gd name="connsiteX937" fmla="*/ 561322 w 608161"/>
              <a:gd name="connsiteY937" fmla="*/ 485493 h 591550"/>
              <a:gd name="connsiteX938" fmla="*/ 560673 w 608161"/>
              <a:gd name="connsiteY938" fmla="*/ 473824 h 591550"/>
              <a:gd name="connsiteX939" fmla="*/ 560430 w 608161"/>
              <a:gd name="connsiteY939" fmla="*/ 474230 h 591550"/>
              <a:gd name="connsiteX940" fmla="*/ 559132 w 608161"/>
              <a:gd name="connsiteY940" fmla="*/ 476012 h 591550"/>
              <a:gd name="connsiteX941" fmla="*/ 557753 w 608161"/>
              <a:gd name="connsiteY941" fmla="*/ 477552 h 591550"/>
              <a:gd name="connsiteX942" fmla="*/ 556373 w 608161"/>
              <a:gd name="connsiteY942" fmla="*/ 479011 h 591550"/>
              <a:gd name="connsiteX943" fmla="*/ 554913 w 608161"/>
              <a:gd name="connsiteY943" fmla="*/ 480307 h 591550"/>
              <a:gd name="connsiteX944" fmla="*/ 553452 w 608161"/>
              <a:gd name="connsiteY944" fmla="*/ 481442 h 591550"/>
              <a:gd name="connsiteX945" fmla="*/ 551911 w 608161"/>
              <a:gd name="connsiteY945" fmla="*/ 482252 h 591550"/>
              <a:gd name="connsiteX946" fmla="*/ 551181 w 608161"/>
              <a:gd name="connsiteY946" fmla="*/ 482657 h 591550"/>
              <a:gd name="connsiteX947" fmla="*/ 550450 w 608161"/>
              <a:gd name="connsiteY947" fmla="*/ 482900 h 591550"/>
              <a:gd name="connsiteX948" fmla="*/ 549152 w 608161"/>
              <a:gd name="connsiteY948" fmla="*/ 483386 h 591550"/>
              <a:gd name="connsiteX949" fmla="*/ 546881 w 608161"/>
              <a:gd name="connsiteY949" fmla="*/ 483792 h 591550"/>
              <a:gd name="connsiteX950" fmla="*/ 544933 w 608161"/>
              <a:gd name="connsiteY950" fmla="*/ 483873 h 591550"/>
              <a:gd name="connsiteX951" fmla="*/ 546881 w 608161"/>
              <a:gd name="connsiteY951" fmla="*/ 483548 h 591550"/>
              <a:gd name="connsiteX952" fmla="*/ 548990 w 608161"/>
              <a:gd name="connsiteY952" fmla="*/ 482819 h 591550"/>
              <a:gd name="connsiteX953" fmla="*/ 550126 w 608161"/>
              <a:gd name="connsiteY953" fmla="*/ 482171 h 591550"/>
              <a:gd name="connsiteX954" fmla="*/ 550775 w 608161"/>
              <a:gd name="connsiteY954" fmla="*/ 481847 h 591550"/>
              <a:gd name="connsiteX955" fmla="*/ 551424 w 608161"/>
              <a:gd name="connsiteY955" fmla="*/ 481442 h 591550"/>
              <a:gd name="connsiteX956" fmla="*/ 552641 w 608161"/>
              <a:gd name="connsiteY956" fmla="*/ 480388 h 591550"/>
              <a:gd name="connsiteX957" fmla="*/ 553858 w 608161"/>
              <a:gd name="connsiteY957" fmla="*/ 479254 h 591550"/>
              <a:gd name="connsiteX958" fmla="*/ 555075 w 608161"/>
              <a:gd name="connsiteY958" fmla="*/ 477876 h 591550"/>
              <a:gd name="connsiteX959" fmla="*/ 556211 w 608161"/>
              <a:gd name="connsiteY959" fmla="*/ 476337 h 591550"/>
              <a:gd name="connsiteX960" fmla="*/ 557185 w 608161"/>
              <a:gd name="connsiteY960" fmla="*/ 474635 h 591550"/>
              <a:gd name="connsiteX961" fmla="*/ 558158 w 608161"/>
              <a:gd name="connsiteY961" fmla="*/ 472933 h 591550"/>
              <a:gd name="connsiteX962" fmla="*/ 558970 w 608161"/>
              <a:gd name="connsiteY962" fmla="*/ 471069 h 591550"/>
              <a:gd name="connsiteX963" fmla="*/ 559700 w 608161"/>
              <a:gd name="connsiteY963" fmla="*/ 469125 h 591550"/>
              <a:gd name="connsiteX964" fmla="*/ 560349 w 608161"/>
              <a:gd name="connsiteY964" fmla="*/ 467180 h 591550"/>
              <a:gd name="connsiteX965" fmla="*/ 560511 w 608161"/>
              <a:gd name="connsiteY965" fmla="*/ 466612 h 591550"/>
              <a:gd name="connsiteX966" fmla="*/ 560268 w 608161"/>
              <a:gd name="connsiteY966" fmla="*/ 445301 h 591550"/>
              <a:gd name="connsiteX967" fmla="*/ 561809 w 608161"/>
              <a:gd name="connsiteY967" fmla="*/ 411834 h 591550"/>
              <a:gd name="connsiteX968" fmla="*/ 563756 w 608161"/>
              <a:gd name="connsiteY968" fmla="*/ 393682 h 591550"/>
              <a:gd name="connsiteX969" fmla="*/ 565055 w 608161"/>
              <a:gd name="connsiteY969" fmla="*/ 384283 h 591550"/>
              <a:gd name="connsiteX970" fmla="*/ 566190 w 608161"/>
              <a:gd name="connsiteY970" fmla="*/ 374802 h 591550"/>
              <a:gd name="connsiteX971" fmla="*/ 567083 w 608161"/>
              <a:gd name="connsiteY971" fmla="*/ 366941 h 591550"/>
              <a:gd name="connsiteX972" fmla="*/ 566677 w 608161"/>
              <a:gd name="connsiteY972" fmla="*/ 367103 h 591550"/>
              <a:gd name="connsiteX973" fmla="*/ 565298 w 608161"/>
              <a:gd name="connsiteY973" fmla="*/ 366455 h 591550"/>
              <a:gd name="connsiteX974" fmla="*/ 563919 w 608161"/>
              <a:gd name="connsiteY974" fmla="*/ 366941 h 591550"/>
              <a:gd name="connsiteX975" fmla="*/ 562702 w 608161"/>
              <a:gd name="connsiteY975" fmla="*/ 366050 h 591550"/>
              <a:gd name="connsiteX976" fmla="*/ 561160 w 608161"/>
              <a:gd name="connsiteY976" fmla="*/ 366374 h 591550"/>
              <a:gd name="connsiteX977" fmla="*/ 560105 w 608161"/>
              <a:gd name="connsiteY977" fmla="*/ 365240 h 591550"/>
              <a:gd name="connsiteX978" fmla="*/ 558564 w 608161"/>
              <a:gd name="connsiteY978" fmla="*/ 365321 h 591550"/>
              <a:gd name="connsiteX979" fmla="*/ 557671 w 608161"/>
              <a:gd name="connsiteY979" fmla="*/ 364024 h 591550"/>
              <a:gd name="connsiteX980" fmla="*/ 556211 w 608161"/>
              <a:gd name="connsiteY980" fmla="*/ 363862 h 591550"/>
              <a:gd name="connsiteX981" fmla="*/ 555562 w 608161"/>
              <a:gd name="connsiteY981" fmla="*/ 362485 h 591550"/>
              <a:gd name="connsiteX982" fmla="*/ 554101 w 608161"/>
              <a:gd name="connsiteY982" fmla="*/ 361998 h 591550"/>
              <a:gd name="connsiteX983" fmla="*/ 553615 w 608161"/>
              <a:gd name="connsiteY983" fmla="*/ 360540 h 591550"/>
              <a:gd name="connsiteX984" fmla="*/ 552235 w 608161"/>
              <a:gd name="connsiteY984" fmla="*/ 359891 h 591550"/>
              <a:gd name="connsiteX985" fmla="*/ 551992 w 608161"/>
              <a:gd name="connsiteY985" fmla="*/ 358352 h 591550"/>
              <a:gd name="connsiteX986" fmla="*/ 550775 w 608161"/>
              <a:gd name="connsiteY986" fmla="*/ 357541 h 591550"/>
              <a:gd name="connsiteX987" fmla="*/ 550694 w 608161"/>
              <a:gd name="connsiteY987" fmla="*/ 356083 h 591550"/>
              <a:gd name="connsiteX988" fmla="*/ 549477 w 608161"/>
              <a:gd name="connsiteY988" fmla="*/ 355110 h 591550"/>
              <a:gd name="connsiteX989" fmla="*/ 549558 w 608161"/>
              <a:gd name="connsiteY989" fmla="*/ 353571 h 591550"/>
              <a:gd name="connsiteX990" fmla="*/ 548422 w 608161"/>
              <a:gd name="connsiteY990" fmla="*/ 352517 h 591550"/>
              <a:gd name="connsiteX991" fmla="*/ 548665 w 608161"/>
              <a:gd name="connsiteY991" fmla="*/ 351059 h 591550"/>
              <a:gd name="connsiteX992" fmla="*/ 547611 w 608161"/>
              <a:gd name="connsiteY992" fmla="*/ 349924 h 591550"/>
              <a:gd name="connsiteX993" fmla="*/ 547935 w 608161"/>
              <a:gd name="connsiteY993" fmla="*/ 348385 h 591550"/>
              <a:gd name="connsiteX994" fmla="*/ 547043 w 608161"/>
              <a:gd name="connsiteY994" fmla="*/ 347169 h 591550"/>
              <a:gd name="connsiteX995" fmla="*/ 547448 w 608161"/>
              <a:gd name="connsiteY995" fmla="*/ 345711 h 591550"/>
              <a:gd name="connsiteX996" fmla="*/ 546718 w 608161"/>
              <a:gd name="connsiteY996" fmla="*/ 344171 h 591550"/>
              <a:gd name="connsiteX997" fmla="*/ 548260 w 608161"/>
              <a:gd name="connsiteY997" fmla="*/ 344900 h 591550"/>
              <a:gd name="connsiteX998" fmla="*/ 549720 w 608161"/>
              <a:gd name="connsiteY998" fmla="*/ 344495 h 591550"/>
              <a:gd name="connsiteX999" fmla="*/ 550937 w 608161"/>
              <a:gd name="connsiteY999" fmla="*/ 345386 h 591550"/>
              <a:gd name="connsiteX1000" fmla="*/ 552398 w 608161"/>
              <a:gd name="connsiteY1000" fmla="*/ 345062 h 591550"/>
              <a:gd name="connsiteX1001" fmla="*/ 553534 w 608161"/>
              <a:gd name="connsiteY1001" fmla="*/ 346035 h 591550"/>
              <a:gd name="connsiteX1002" fmla="*/ 555075 w 608161"/>
              <a:gd name="connsiteY1002" fmla="*/ 345792 h 591550"/>
              <a:gd name="connsiteX1003" fmla="*/ 556130 w 608161"/>
              <a:gd name="connsiteY1003" fmla="*/ 346845 h 591550"/>
              <a:gd name="connsiteX1004" fmla="*/ 557590 w 608161"/>
              <a:gd name="connsiteY1004" fmla="*/ 346764 h 591550"/>
              <a:gd name="connsiteX1005" fmla="*/ 558564 w 608161"/>
              <a:gd name="connsiteY1005" fmla="*/ 347980 h 591550"/>
              <a:gd name="connsiteX1006" fmla="*/ 560105 w 608161"/>
              <a:gd name="connsiteY1006" fmla="*/ 348061 h 591550"/>
              <a:gd name="connsiteX1007" fmla="*/ 560836 w 608161"/>
              <a:gd name="connsiteY1007" fmla="*/ 349357 h 591550"/>
              <a:gd name="connsiteX1008" fmla="*/ 562377 w 608161"/>
              <a:gd name="connsiteY1008" fmla="*/ 349600 h 591550"/>
              <a:gd name="connsiteX1009" fmla="*/ 562945 w 608161"/>
              <a:gd name="connsiteY1009" fmla="*/ 350978 h 591550"/>
              <a:gd name="connsiteX1010" fmla="*/ 564406 w 608161"/>
              <a:gd name="connsiteY1010" fmla="*/ 351464 h 591550"/>
              <a:gd name="connsiteX1011" fmla="*/ 564811 w 608161"/>
              <a:gd name="connsiteY1011" fmla="*/ 352923 h 591550"/>
              <a:gd name="connsiteX1012" fmla="*/ 566190 w 608161"/>
              <a:gd name="connsiteY1012" fmla="*/ 353571 h 591550"/>
              <a:gd name="connsiteX1013" fmla="*/ 566434 w 608161"/>
              <a:gd name="connsiteY1013" fmla="*/ 355110 h 591550"/>
              <a:gd name="connsiteX1014" fmla="*/ 567651 w 608161"/>
              <a:gd name="connsiteY1014" fmla="*/ 355921 h 591550"/>
              <a:gd name="connsiteX1015" fmla="*/ 567651 w 608161"/>
              <a:gd name="connsiteY1015" fmla="*/ 357460 h 591550"/>
              <a:gd name="connsiteX1016" fmla="*/ 567975 w 608161"/>
              <a:gd name="connsiteY1016" fmla="*/ 357785 h 591550"/>
              <a:gd name="connsiteX1017" fmla="*/ 568138 w 608161"/>
              <a:gd name="connsiteY1017" fmla="*/ 355191 h 591550"/>
              <a:gd name="connsiteX1018" fmla="*/ 568949 w 608161"/>
              <a:gd name="connsiteY1018" fmla="*/ 335095 h 591550"/>
              <a:gd name="connsiteX1019" fmla="*/ 567570 w 608161"/>
              <a:gd name="connsiteY1019" fmla="*/ 294011 h 591550"/>
              <a:gd name="connsiteX1020" fmla="*/ 565947 w 608161"/>
              <a:gd name="connsiteY1020" fmla="*/ 273429 h 591550"/>
              <a:gd name="connsiteX1021" fmla="*/ 564649 w 608161"/>
              <a:gd name="connsiteY1021" fmla="*/ 252927 h 591550"/>
              <a:gd name="connsiteX1022" fmla="*/ 563351 w 608161"/>
              <a:gd name="connsiteY1022" fmla="*/ 232912 h 591550"/>
              <a:gd name="connsiteX1023" fmla="*/ 562621 w 608161"/>
              <a:gd name="connsiteY1023" fmla="*/ 223107 h 591550"/>
              <a:gd name="connsiteX1024" fmla="*/ 561809 w 608161"/>
              <a:gd name="connsiteY1024" fmla="*/ 213464 h 591550"/>
              <a:gd name="connsiteX1025" fmla="*/ 560268 w 608161"/>
              <a:gd name="connsiteY1025" fmla="*/ 194502 h 591550"/>
              <a:gd name="connsiteX1026" fmla="*/ 559619 w 608161"/>
              <a:gd name="connsiteY1026" fmla="*/ 185345 h 591550"/>
              <a:gd name="connsiteX1027" fmla="*/ 559537 w 608161"/>
              <a:gd name="connsiteY1027" fmla="*/ 183968 h 591550"/>
              <a:gd name="connsiteX1028" fmla="*/ 558726 w 608161"/>
              <a:gd name="connsiteY1028" fmla="*/ 185264 h 591550"/>
              <a:gd name="connsiteX1029" fmla="*/ 556617 w 608161"/>
              <a:gd name="connsiteY1029" fmla="*/ 185264 h 591550"/>
              <a:gd name="connsiteX1030" fmla="*/ 555318 w 608161"/>
              <a:gd name="connsiteY1030" fmla="*/ 186804 h 591550"/>
              <a:gd name="connsiteX1031" fmla="*/ 553290 w 608161"/>
              <a:gd name="connsiteY1031" fmla="*/ 186480 h 591550"/>
              <a:gd name="connsiteX1032" fmla="*/ 551667 w 608161"/>
              <a:gd name="connsiteY1032" fmla="*/ 187776 h 591550"/>
              <a:gd name="connsiteX1033" fmla="*/ 549720 w 608161"/>
              <a:gd name="connsiteY1033" fmla="*/ 187128 h 591550"/>
              <a:gd name="connsiteX1034" fmla="*/ 547935 w 608161"/>
              <a:gd name="connsiteY1034" fmla="*/ 188101 h 591550"/>
              <a:gd name="connsiteX1035" fmla="*/ 546069 w 608161"/>
              <a:gd name="connsiteY1035" fmla="*/ 187209 h 591550"/>
              <a:gd name="connsiteX1036" fmla="*/ 544203 w 608161"/>
              <a:gd name="connsiteY1036" fmla="*/ 187857 h 591550"/>
              <a:gd name="connsiteX1037" fmla="*/ 542499 w 608161"/>
              <a:gd name="connsiteY1037" fmla="*/ 186642 h 591550"/>
              <a:gd name="connsiteX1038" fmla="*/ 540471 w 608161"/>
              <a:gd name="connsiteY1038" fmla="*/ 187047 h 591550"/>
              <a:gd name="connsiteX1039" fmla="*/ 539010 w 608161"/>
              <a:gd name="connsiteY1039" fmla="*/ 185670 h 591550"/>
              <a:gd name="connsiteX1040" fmla="*/ 536982 w 608161"/>
              <a:gd name="connsiteY1040" fmla="*/ 185832 h 591550"/>
              <a:gd name="connsiteX1041" fmla="*/ 535684 w 608161"/>
              <a:gd name="connsiteY1041" fmla="*/ 184211 h 591550"/>
              <a:gd name="connsiteX1042" fmla="*/ 533656 w 608161"/>
              <a:gd name="connsiteY1042" fmla="*/ 184130 h 591550"/>
              <a:gd name="connsiteX1043" fmla="*/ 532520 w 608161"/>
              <a:gd name="connsiteY1043" fmla="*/ 182428 h 591550"/>
              <a:gd name="connsiteX1044" fmla="*/ 530410 w 608161"/>
              <a:gd name="connsiteY1044" fmla="*/ 182266 h 591550"/>
              <a:gd name="connsiteX1045" fmla="*/ 529437 w 608161"/>
              <a:gd name="connsiteY1045" fmla="*/ 180402 h 591550"/>
              <a:gd name="connsiteX1046" fmla="*/ 527408 w 608161"/>
              <a:gd name="connsiteY1046" fmla="*/ 180078 h 591550"/>
              <a:gd name="connsiteX1047" fmla="*/ 526597 w 608161"/>
              <a:gd name="connsiteY1047" fmla="*/ 178214 h 591550"/>
              <a:gd name="connsiteX1048" fmla="*/ 524569 w 608161"/>
              <a:gd name="connsiteY1048" fmla="*/ 177647 h 591550"/>
              <a:gd name="connsiteX1049" fmla="*/ 523838 w 608161"/>
              <a:gd name="connsiteY1049" fmla="*/ 175702 h 591550"/>
              <a:gd name="connsiteX1050" fmla="*/ 521810 w 608161"/>
              <a:gd name="connsiteY1050" fmla="*/ 174649 h 591550"/>
              <a:gd name="connsiteX1051" fmla="*/ 524082 w 608161"/>
              <a:gd name="connsiteY1051" fmla="*/ 174244 h 591550"/>
              <a:gd name="connsiteX1052" fmla="*/ 525299 w 608161"/>
              <a:gd name="connsiteY1052" fmla="*/ 172542 h 591550"/>
              <a:gd name="connsiteX1053" fmla="*/ 527327 w 608161"/>
              <a:gd name="connsiteY1053" fmla="*/ 172542 h 591550"/>
              <a:gd name="connsiteX1054" fmla="*/ 528625 w 608161"/>
              <a:gd name="connsiteY1054" fmla="*/ 171002 h 591550"/>
              <a:gd name="connsiteX1055" fmla="*/ 530654 w 608161"/>
              <a:gd name="connsiteY1055" fmla="*/ 171083 h 591550"/>
              <a:gd name="connsiteX1056" fmla="*/ 532114 w 608161"/>
              <a:gd name="connsiteY1056" fmla="*/ 169625 h 591550"/>
              <a:gd name="connsiteX1057" fmla="*/ 534142 w 608161"/>
              <a:gd name="connsiteY1057" fmla="*/ 169949 h 591550"/>
              <a:gd name="connsiteX1058" fmla="*/ 535684 w 608161"/>
              <a:gd name="connsiteY1058" fmla="*/ 168652 h 591550"/>
              <a:gd name="connsiteX1059" fmla="*/ 537631 w 608161"/>
              <a:gd name="connsiteY1059" fmla="*/ 169220 h 591550"/>
              <a:gd name="connsiteX1060" fmla="*/ 539335 w 608161"/>
              <a:gd name="connsiteY1060" fmla="*/ 168004 h 591550"/>
              <a:gd name="connsiteX1061" fmla="*/ 541201 w 608161"/>
              <a:gd name="connsiteY1061" fmla="*/ 168815 h 591550"/>
              <a:gd name="connsiteX1062" fmla="*/ 543067 w 608161"/>
              <a:gd name="connsiteY1062" fmla="*/ 167842 h 591550"/>
              <a:gd name="connsiteX1063" fmla="*/ 544852 w 608161"/>
              <a:gd name="connsiteY1063" fmla="*/ 168896 h 591550"/>
              <a:gd name="connsiteX1064" fmla="*/ 546799 w 608161"/>
              <a:gd name="connsiteY1064" fmla="*/ 168166 h 591550"/>
              <a:gd name="connsiteX1065" fmla="*/ 548422 w 608161"/>
              <a:gd name="connsiteY1065" fmla="*/ 169463 h 591550"/>
              <a:gd name="connsiteX1066" fmla="*/ 550369 w 608161"/>
              <a:gd name="connsiteY1066" fmla="*/ 169058 h 591550"/>
              <a:gd name="connsiteX1067" fmla="*/ 551830 w 608161"/>
              <a:gd name="connsiteY1067" fmla="*/ 170516 h 591550"/>
              <a:gd name="connsiteX1068" fmla="*/ 553858 w 608161"/>
              <a:gd name="connsiteY1068" fmla="*/ 170435 h 591550"/>
              <a:gd name="connsiteX1069" fmla="*/ 555075 w 608161"/>
              <a:gd name="connsiteY1069" fmla="*/ 172056 h 591550"/>
              <a:gd name="connsiteX1070" fmla="*/ 557103 w 608161"/>
              <a:gd name="connsiteY1070" fmla="*/ 172299 h 591550"/>
              <a:gd name="connsiteX1071" fmla="*/ 557996 w 608161"/>
              <a:gd name="connsiteY1071" fmla="*/ 174082 h 591550"/>
              <a:gd name="connsiteX1072" fmla="*/ 558970 w 608161"/>
              <a:gd name="connsiteY1072" fmla="*/ 174325 h 591550"/>
              <a:gd name="connsiteX1073" fmla="*/ 557915 w 608161"/>
              <a:gd name="connsiteY1073" fmla="*/ 142803 h 591550"/>
              <a:gd name="connsiteX1074" fmla="*/ 558320 w 608161"/>
              <a:gd name="connsiteY1074" fmla="*/ 114441 h 591550"/>
              <a:gd name="connsiteX1075" fmla="*/ 558888 w 608161"/>
              <a:gd name="connsiteY1075" fmla="*/ 102610 h 591550"/>
              <a:gd name="connsiteX1076" fmla="*/ 559537 w 608161"/>
              <a:gd name="connsiteY1076" fmla="*/ 92643 h 591550"/>
              <a:gd name="connsiteX1077" fmla="*/ 561160 w 608161"/>
              <a:gd name="connsiteY1077" fmla="*/ 73600 h 591550"/>
              <a:gd name="connsiteX1078" fmla="*/ 40338 w 608161"/>
              <a:gd name="connsiteY1078" fmla="*/ 70989 h 591550"/>
              <a:gd name="connsiteX1079" fmla="*/ 41637 w 608161"/>
              <a:gd name="connsiteY1079" fmla="*/ 70989 h 591550"/>
              <a:gd name="connsiteX1080" fmla="*/ 43747 w 608161"/>
              <a:gd name="connsiteY1080" fmla="*/ 89873 h 591550"/>
              <a:gd name="connsiteX1081" fmla="*/ 45695 w 608161"/>
              <a:gd name="connsiteY1081" fmla="*/ 111674 h 591550"/>
              <a:gd name="connsiteX1082" fmla="*/ 46831 w 608161"/>
              <a:gd name="connsiteY1082" fmla="*/ 125046 h 591550"/>
              <a:gd name="connsiteX1083" fmla="*/ 48130 w 608161"/>
              <a:gd name="connsiteY1083" fmla="*/ 139877 h 591550"/>
              <a:gd name="connsiteX1084" fmla="*/ 48292 w 608161"/>
              <a:gd name="connsiteY1084" fmla="*/ 142147 h 591550"/>
              <a:gd name="connsiteX1085" fmla="*/ 49266 w 608161"/>
              <a:gd name="connsiteY1085" fmla="*/ 141498 h 591550"/>
              <a:gd name="connsiteX1086" fmla="*/ 49428 w 608161"/>
              <a:gd name="connsiteY1086" fmla="*/ 139391 h 591550"/>
              <a:gd name="connsiteX1087" fmla="*/ 51214 w 608161"/>
              <a:gd name="connsiteY1087" fmla="*/ 138419 h 591550"/>
              <a:gd name="connsiteX1088" fmla="*/ 51620 w 608161"/>
              <a:gd name="connsiteY1088" fmla="*/ 136473 h 591550"/>
              <a:gd name="connsiteX1089" fmla="*/ 53568 w 608161"/>
              <a:gd name="connsiteY1089" fmla="*/ 135744 h 591550"/>
              <a:gd name="connsiteX1090" fmla="*/ 54298 w 608161"/>
              <a:gd name="connsiteY1090" fmla="*/ 133880 h 591550"/>
              <a:gd name="connsiteX1091" fmla="*/ 56327 w 608161"/>
              <a:gd name="connsiteY1091" fmla="*/ 133394 h 591550"/>
              <a:gd name="connsiteX1092" fmla="*/ 57301 w 608161"/>
              <a:gd name="connsiteY1092" fmla="*/ 131611 h 591550"/>
              <a:gd name="connsiteX1093" fmla="*/ 59412 w 608161"/>
              <a:gd name="connsiteY1093" fmla="*/ 131530 h 591550"/>
              <a:gd name="connsiteX1094" fmla="*/ 60629 w 608161"/>
              <a:gd name="connsiteY1094" fmla="*/ 129909 h 591550"/>
              <a:gd name="connsiteX1095" fmla="*/ 62658 w 608161"/>
              <a:gd name="connsiteY1095" fmla="*/ 129990 h 591550"/>
              <a:gd name="connsiteX1096" fmla="*/ 64038 w 608161"/>
              <a:gd name="connsiteY1096" fmla="*/ 128531 h 591550"/>
              <a:gd name="connsiteX1097" fmla="*/ 66067 w 608161"/>
              <a:gd name="connsiteY1097" fmla="*/ 128855 h 591550"/>
              <a:gd name="connsiteX1098" fmla="*/ 67609 w 608161"/>
              <a:gd name="connsiteY1098" fmla="*/ 127559 h 591550"/>
              <a:gd name="connsiteX1099" fmla="*/ 69639 w 608161"/>
              <a:gd name="connsiteY1099" fmla="*/ 128045 h 591550"/>
              <a:gd name="connsiteX1100" fmla="*/ 71262 w 608161"/>
              <a:gd name="connsiteY1100" fmla="*/ 126829 h 591550"/>
              <a:gd name="connsiteX1101" fmla="*/ 73210 w 608161"/>
              <a:gd name="connsiteY1101" fmla="*/ 127559 h 591550"/>
              <a:gd name="connsiteX1102" fmla="*/ 74995 w 608161"/>
              <a:gd name="connsiteY1102" fmla="*/ 126505 h 591550"/>
              <a:gd name="connsiteX1103" fmla="*/ 76862 w 608161"/>
              <a:gd name="connsiteY1103" fmla="*/ 127315 h 591550"/>
              <a:gd name="connsiteX1104" fmla="*/ 79054 w 608161"/>
              <a:gd name="connsiteY1104" fmla="*/ 126505 h 591550"/>
              <a:gd name="connsiteX1105" fmla="*/ 77836 w 608161"/>
              <a:gd name="connsiteY1105" fmla="*/ 128450 h 591550"/>
              <a:gd name="connsiteX1106" fmla="*/ 78242 w 608161"/>
              <a:gd name="connsiteY1106" fmla="*/ 130476 h 591550"/>
              <a:gd name="connsiteX1107" fmla="*/ 76781 w 608161"/>
              <a:gd name="connsiteY1107" fmla="*/ 131935 h 591550"/>
              <a:gd name="connsiteX1108" fmla="*/ 77025 w 608161"/>
              <a:gd name="connsiteY1108" fmla="*/ 134042 h 591550"/>
              <a:gd name="connsiteX1109" fmla="*/ 75482 w 608161"/>
              <a:gd name="connsiteY1109" fmla="*/ 135420 h 591550"/>
              <a:gd name="connsiteX1110" fmla="*/ 75564 w 608161"/>
              <a:gd name="connsiteY1110" fmla="*/ 137446 h 591550"/>
              <a:gd name="connsiteX1111" fmla="*/ 73940 w 608161"/>
              <a:gd name="connsiteY1111" fmla="*/ 138662 h 591550"/>
              <a:gd name="connsiteX1112" fmla="*/ 73859 w 608161"/>
              <a:gd name="connsiteY1112" fmla="*/ 140769 h 591550"/>
              <a:gd name="connsiteX1113" fmla="*/ 72155 w 608161"/>
              <a:gd name="connsiteY1113" fmla="*/ 141822 h 591550"/>
              <a:gd name="connsiteX1114" fmla="*/ 71830 w 608161"/>
              <a:gd name="connsiteY1114" fmla="*/ 143849 h 591550"/>
              <a:gd name="connsiteX1115" fmla="*/ 69963 w 608161"/>
              <a:gd name="connsiteY1115" fmla="*/ 144821 h 591550"/>
              <a:gd name="connsiteX1116" fmla="*/ 69476 w 608161"/>
              <a:gd name="connsiteY1116" fmla="*/ 146766 h 591550"/>
              <a:gd name="connsiteX1117" fmla="*/ 67528 w 608161"/>
              <a:gd name="connsiteY1117" fmla="*/ 147415 h 591550"/>
              <a:gd name="connsiteX1118" fmla="*/ 66717 w 608161"/>
              <a:gd name="connsiteY1118" fmla="*/ 149360 h 591550"/>
              <a:gd name="connsiteX1119" fmla="*/ 64769 w 608161"/>
              <a:gd name="connsiteY1119" fmla="*/ 149765 h 591550"/>
              <a:gd name="connsiteX1120" fmla="*/ 63714 w 608161"/>
              <a:gd name="connsiteY1120" fmla="*/ 151548 h 591550"/>
              <a:gd name="connsiteX1121" fmla="*/ 61603 w 608161"/>
              <a:gd name="connsiteY1121" fmla="*/ 151629 h 591550"/>
              <a:gd name="connsiteX1122" fmla="*/ 60305 w 608161"/>
              <a:gd name="connsiteY1122" fmla="*/ 153169 h 591550"/>
              <a:gd name="connsiteX1123" fmla="*/ 58275 w 608161"/>
              <a:gd name="connsiteY1123" fmla="*/ 152926 h 591550"/>
              <a:gd name="connsiteX1124" fmla="*/ 56652 w 608161"/>
              <a:gd name="connsiteY1124" fmla="*/ 154222 h 591550"/>
              <a:gd name="connsiteX1125" fmla="*/ 54704 w 608161"/>
              <a:gd name="connsiteY1125" fmla="*/ 153574 h 591550"/>
              <a:gd name="connsiteX1126" fmla="*/ 52919 w 608161"/>
              <a:gd name="connsiteY1126" fmla="*/ 154628 h 591550"/>
              <a:gd name="connsiteX1127" fmla="*/ 51133 w 608161"/>
              <a:gd name="connsiteY1127" fmla="*/ 153736 h 591550"/>
              <a:gd name="connsiteX1128" fmla="*/ 49428 w 608161"/>
              <a:gd name="connsiteY1128" fmla="*/ 154465 h 591550"/>
              <a:gd name="connsiteX1129" fmla="*/ 51052 w 608161"/>
              <a:gd name="connsiteY1129" fmla="*/ 173349 h 591550"/>
              <a:gd name="connsiteX1130" fmla="*/ 51782 w 608161"/>
              <a:gd name="connsiteY1130" fmla="*/ 182426 h 591550"/>
              <a:gd name="connsiteX1131" fmla="*/ 52432 w 608161"/>
              <a:gd name="connsiteY1131" fmla="*/ 191746 h 591550"/>
              <a:gd name="connsiteX1132" fmla="*/ 53081 w 608161"/>
              <a:gd name="connsiteY1132" fmla="*/ 201228 h 591550"/>
              <a:gd name="connsiteX1133" fmla="*/ 53324 w 608161"/>
              <a:gd name="connsiteY1133" fmla="*/ 209171 h 591550"/>
              <a:gd name="connsiteX1134" fmla="*/ 54704 w 608161"/>
              <a:gd name="connsiteY1134" fmla="*/ 204875 h 591550"/>
              <a:gd name="connsiteX1135" fmla="*/ 70044 w 608161"/>
              <a:gd name="connsiteY1135" fmla="*/ 172052 h 591550"/>
              <a:gd name="connsiteX1136" fmla="*/ 74671 w 608161"/>
              <a:gd name="connsiteY1136" fmla="*/ 167108 h 591550"/>
              <a:gd name="connsiteX1137" fmla="*/ 79135 w 608161"/>
              <a:gd name="connsiteY1137" fmla="*/ 164272 h 591550"/>
              <a:gd name="connsiteX1138" fmla="*/ 82382 w 608161"/>
              <a:gd name="connsiteY1138" fmla="*/ 163623 h 591550"/>
              <a:gd name="connsiteX1139" fmla="*/ 83599 w 608161"/>
              <a:gd name="connsiteY1139" fmla="*/ 163705 h 591550"/>
              <a:gd name="connsiteX1140" fmla="*/ 82382 w 608161"/>
              <a:gd name="connsiteY1140" fmla="*/ 163705 h 591550"/>
              <a:gd name="connsiteX1141" fmla="*/ 79216 w 608161"/>
              <a:gd name="connsiteY1141" fmla="*/ 164596 h 591550"/>
              <a:gd name="connsiteX1142" fmla="*/ 75158 w 608161"/>
              <a:gd name="connsiteY1142" fmla="*/ 167595 h 591550"/>
              <a:gd name="connsiteX1143" fmla="*/ 71018 w 608161"/>
              <a:gd name="connsiteY1143" fmla="*/ 172782 h 591550"/>
              <a:gd name="connsiteX1144" fmla="*/ 58438 w 608161"/>
              <a:gd name="connsiteY1144" fmla="*/ 205929 h 591550"/>
              <a:gd name="connsiteX1145" fmla="*/ 56327 w 608161"/>
              <a:gd name="connsiteY1145" fmla="*/ 215330 h 591550"/>
              <a:gd name="connsiteX1146" fmla="*/ 54704 w 608161"/>
              <a:gd name="connsiteY1146" fmla="*/ 224569 h 591550"/>
              <a:gd name="connsiteX1147" fmla="*/ 53893 w 608161"/>
              <a:gd name="connsiteY1147" fmla="*/ 230323 h 591550"/>
              <a:gd name="connsiteX1148" fmla="*/ 53893 w 608161"/>
              <a:gd name="connsiteY1148" fmla="*/ 230972 h 591550"/>
              <a:gd name="connsiteX1149" fmla="*/ 53974 w 608161"/>
              <a:gd name="connsiteY1149" fmla="*/ 251476 h 591550"/>
              <a:gd name="connsiteX1150" fmla="*/ 52269 w 608161"/>
              <a:gd name="connsiteY1150" fmla="*/ 293133 h 591550"/>
              <a:gd name="connsiteX1151" fmla="*/ 51539 w 608161"/>
              <a:gd name="connsiteY1151" fmla="*/ 303588 h 591550"/>
              <a:gd name="connsiteX1152" fmla="*/ 50971 w 608161"/>
              <a:gd name="connsiteY1152" fmla="*/ 314043 h 591550"/>
              <a:gd name="connsiteX1153" fmla="*/ 50565 w 608161"/>
              <a:gd name="connsiteY1153" fmla="*/ 324416 h 591550"/>
              <a:gd name="connsiteX1154" fmla="*/ 50402 w 608161"/>
              <a:gd name="connsiteY1154" fmla="*/ 329603 h 591550"/>
              <a:gd name="connsiteX1155" fmla="*/ 50240 w 608161"/>
              <a:gd name="connsiteY1155" fmla="*/ 334709 h 591550"/>
              <a:gd name="connsiteX1156" fmla="*/ 50159 w 608161"/>
              <a:gd name="connsiteY1156" fmla="*/ 375069 h 591550"/>
              <a:gd name="connsiteX1157" fmla="*/ 50321 w 608161"/>
              <a:gd name="connsiteY1157" fmla="*/ 394439 h 591550"/>
              <a:gd name="connsiteX1158" fmla="*/ 49997 w 608161"/>
              <a:gd name="connsiteY1158" fmla="*/ 412836 h 591550"/>
              <a:gd name="connsiteX1159" fmla="*/ 49510 w 608161"/>
              <a:gd name="connsiteY1159" fmla="*/ 421670 h 591550"/>
              <a:gd name="connsiteX1160" fmla="*/ 48941 w 608161"/>
              <a:gd name="connsiteY1160" fmla="*/ 430180 h 591550"/>
              <a:gd name="connsiteX1161" fmla="*/ 47886 w 608161"/>
              <a:gd name="connsiteY1161" fmla="*/ 446389 h 591550"/>
              <a:gd name="connsiteX1162" fmla="*/ 47156 w 608161"/>
              <a:gd name="connsiteY1162" fmla="*/ 456763 h 591550"/>
              <a:gd name="connsiteX1163" fmla="*/ 47399 w 608161"/>
              <a:gd name="connsiteY1163" fmla="*/ 458302 h 591550"/>
              <a:gd name="connsiteX1164" fmla="*/ 50565 w 608161"/>
              <a:gd name="connsiteY1164" fmla="*/ 469649 h 591550"/>
              <a:gd name="connsiteX1165" fmla="*/ 55353 w 608161"/>
              <a:gd name="connsiteY1165" fmla="*/ 478726 h 591550"/>
              <a:gd name="connsiteX1166" fmla="*/ 58113 w 608161"/>
              <a:gd name="connsiteY1166" fmla="*/ 481643 h 591550"/>
              <a:gd name="connsiteX1167" fmla="*/ 60873 w 608161"/>
              <a:gd name="connsiteY1167" fmla="*/ 483264 h 591550"/>
              <a:gd name="connsiteX1168" fmla="*/ 61928 w 608161"/>
              <a:gd name="connsiteY1168" fmla="*/ 483588 h 591550"/>
              <a:gd name="connsiteX1169" fmla="*/ 62821 w 608161"/>
              <a:gd name="connsiteY1169" fmla="*/ 483751 h 591550"/>
              <a:gd name="connsiteX1170" fmla="*/ 63551 w 608161"/>
              <a:gd name="connsiteY1170" fmla="*/ 483913 h 591550"/>
              <a:gd name="connsiteX1171" fmla="*/ 62821 w 608161"/>
              <a:gd name="connsiteY1171" fmla="*/ 483832 h 591550"/>
              <a:gd name="connsiteX1172" fmla="*/ 61928 w 608161"/>
              <a:gd name="connsiteY1172" fmla="*/ 483751 h 591550"/>
              <a:gd name="connsiteX1173" fmla="*/ 60710 w 608161"/>
              <a:gd name="connsiteY1173" fmla="*/ 483507 h 591550"/>
              <a:gd name="connsiteX1174" fmla="*/ 57788 w 608161"/>
              <a:gd name="connsiteY1174" fmla="*/ 482130 h 591550"/>
              <a:gd name="connsiteX1175" fmla="*/ 54542 w 608161"/>
              <a:gd name="connsiteY1175" fmla="*/ 479374 h 591550"/>
              <a:gd name="connsiteX1176" fmla="*/ 48698 w 608161"/>
              <a:gd name="connsiteY1176" fmla="*/ 470459 h 591550"/>
              <a:gd name="connsiteX1177" fmla="*/ 46506 w 608161"/>
              <a:gd name="connsiteY1177" fmla="*/ 465515 h 591550"/>
              <a:gd name="connsiteX1178" fmla="*/ 45776 w 608161"/>
              <a:gd name="connsiteY1178" fmla="*/ 474674 h 591550"/>
              <a:gd name="connsiteX1179" fmla="*/ 44802 w 608161"/>
              <a:gd name="connsiteY1179" fmla="*/ 486506 h 591550"/>
              <a:gd name="connsiteX1180" fmla="*/ 43909 w 608161"/>
              <a:gd name="connsiteY1180" fmla="*/ 496637 h 591550"/>
              <a:gd name="connsiteX1181" fmla="*/ 41637 w 608161"/>
              <a:gd name="connsiteY1181" fmla="*/ 515763 h 591550"/>
              <a:gd name="connsiteX1182" fmla="*/ 40338 w 608161"/>
              <a:gd name="connsiteY1182" fmla="*/ 515763 h 591550"/>
              <a:gd name="connsiteX1183" fmla="*/ 38390 w 608161"/>
              <a:gd name="connsiteY1183" fmla="*/ 496556 h 591550"/>
              <a:gd name="connsiteX1184" fmla="*/ 37659 w 608161"/>
              <a:gd name="connsiteY1184" fmla="*/ 486506 h 591550"/>
              <a:gd name="connsiteX1185" fmla="*/ 37091 w 608161"/>
              <a:gd name="connsiteY1185" fmla="*/ 474592 h 591550"/>
              <a:gd name="connsiteX1186" fmla="*/ 36848 w 608161"/>
              <a:gd name="connsiteY1186" fmla="*/ 445903 h 591550"/>
              <a:gd name="connsiteX1187" fmla="*/ 37741 w 608161"/>
              <a:gd name="connsiteY1187" fmla="*/ 423615 h 591550"/>
              <a:gd name="connsiteX1188" fmla="*/ 36523 w 608161"/>
              <a:gd name="connsiteY1188" fmla="*/ 411783 h 591550"/>
              <a:gd name="connsiteX1189" fmla="*/ 30760 w 608161"/>
              <a:gd name="connsiteY1189" fmla="*/ 395898 h 591550"/>
              <a:gd name="connsiteX1190" fmla="*/ 26621 w 608161"/>
              <a:gd name="connsiteY1190" fmla="*/ 392251 h 591550"/>
              <a:gd name="connsiteX1191" fmla="*/ 25809 w 608161"/>
              <a:gd name="connsiteY1191" fmla="*/ 391927 h 591550"/>
              <a:gd name="connsiteX1192" fmla="*/ 25160 w 608161"/>
              <a:gd name="connsiteY1192" fmla="*/ 391846 h 591550"/>
              <a:gd name="connsiteX1193" fmla="*/ 24592 w 608161"/>
              <a:gd name="connsiteY1193" fmla="*/ 391765 h 591550"/>
              <a:gd name="connsiteX1194" fmla="*/ 25160 w 608161"/>
              <a:gd name="connsiteY1194" fmla="*/ 391765 h 591550"/>
              <a:gd name="connsiteX1195" fmla="*/ 25809 w 608161"/>
              <a:gd name="connsiteY1195" fmla="*/ 391765 h 591550"/>
              <a:gd name="connsiteX1196" fmla="*/ 26783 w 608161"/>
              <a:gd name="connsiteY1196" fmla="*/ 392008 h 591550"/>
              <a:gd name="connsiteX1197" fmla="*/ 31572 w 608161"/>
              <a:gd name="connsiteY1197" fmla="*/ 395250 h 591550"/>
              <a:gd name="connsiteX1198" fmla="*/ 38958 w 608161"/>
              <a:gd name="connsiteY1198" fmla="*/ 409027 h 591550"/>
              <a:gd name="connsiteX1199" fmla="*/ 40744 w 608161"/>
              <a:gd name="connsiteY1199" fmla="*/ 393791 h 591550"/>
              <a:gd name="connsiteX1200" fmla="*/ 42042 w 608161"/>
              <a:gd name="connsiteY1200" fmla="*/ 384309 h 591550"/>
              <a:gd name="connsiteX1201" fmla="*/ 43260 w 608161"/>
              <a:gd name="connsiteY1201" fmla="*/ 374745 h 591550"/>
              <a:gd name="connsiteX1202" fmla="*/ 44396 w 608161"/>
              <a:gd name="connsiteY1202" fmla="*/ 364939 h 591550"/>
              <a:gd name="connsiteX1203" fmla="*/ 44396 w 608161"/>
              <a:gd name="connsiteY1203" fmla="*/ 364777 h 591550"/>
              <a:gd name="connsiteX1204" fmla="*/ 44072 w 608161"/>
              <a:gd name="connsiteY1204" fmla="*/ 365101 h 591550"/>
              <a:gd name="connsiteX1205" fmla="*/ 41718 w 608161"/>
              <a:gd name="connsiteY1205" fmla="*/ 364128 h 591550"/>
              <a:gd name="connsiteX1206" fmla="*/ 39526 w 608161"/>
              <a:gd name="connsiteY1206" fmla="*/ 365182 h 591550"/>
              <a:gd name="connsiteX1207" fmla="*/ 37335 w 608161"/>
              <a:gd name="connsiteY1207" fmla="*/ 363885 h 591550"/>
              <a:gd name="connsiteX1208" fmla="*/ 34981 w 608161"/>
              <a:gd name="connsiteY1208" fmla="*/ 364615 h 591550"/>
              <a:gd name="connsiteX1209" fmla="*/ 33114 w 608161"/>
              <a:gd name="connsiteY1209" fmla="*/ 363075 h 591550"/>
              <a:gd name="connsiteX1210" fmla="*/ 30598 w 608161"/>
              <a:gd name="connsiteY1210" fmla="*/ 363399 h 591550"/>
              <a:gd name="connsiteX1211" fmla="*/ 28975 w 608161"/>
              <a:gd name="connsiteY1211" fmla="*/ 361535 h 591550"/>
              <a:gd name="connsiteX1212" fmla="*/ 26540 w 608161"/>
              <a:gd name="connsiteY1212" fmla="*/ 361373 h 591550"/>
              <a:gd name="connsiteX1213" fmla="*/ 25241 w 608161"/>
              <a:gd name="connsiteY1213" fmla="*/ 359266 h 591550"/>
              <a:gd name="connsiteX1214" fmla="*/ 22806 w 608161"/>
              <a:gd name="connsiteY1214" fmla="*/ 358779 h 591550"/>
              <a:gd name="connsiteX1215" fmla="*/ 21913 w 608161"/>
              <a:gd name="connsiteY1215" fmla="*/ 356510 h 591550"/>
              <a:gd name="connsiteX1216" fmla="*/ 19560 w 608161"/>
              <a:gd name="connsiteY1216" fmla="*/ 355619 h 591550"/>
              <a:gd name="connsiteX1217" fmla="*/ 18910 w 608161"/>
              <a:gd name="connsiteY1217" fmla="*/ 353268 h 591550"/>
              <a:gd name="connsiteX1218" fmla="*/ 16719 w 608161"/>
              <a:gd name="connsiteY1218" fmla="*/ 352134 h 591550"/>
              <a:gd name="connsiteX1219" fmla="*/ 16313 w 608161"/>
              <a:gd name="connsiteY1219" fmla="*/ 349702 h 591550"/>
              <a:gd name="connsiteX1220" fmla="*/ 14203 w 608161"/>
              <a:gd name="connsiteY1220" fmla="*/ 348325 h 591550"/>
              <a:gd name="connsiteX1221" fmla="*/ 14122 w 608161"/>
              <a:gd name="connsiteY1221" fmla="*/ 345893 h 591550"/>
              <a:gd name="connsiteX1222" fmla="*/ 12174 w 608161"/>
              <a:gd name="connsiteY1222" fmla="*/ 344353 h 591550"/>
              <a:gd name="connsiteX1223" fmla="*/ 12255 w 608161"/>
              <a:gd name="connsiteY1223" fmla="*/ 341922 h 591550"/>
              <a:gd name="connsiteX1224" fmla="*/ 10388 w 608161"/>
              <a:gd name="connsiteY1224" fmla="*/ 340220 h 591550"/>
              <a:gd name="connsiteX1225" fmla="*/ 10631 w 608161"/>
              <a:gd name="connsiteY1225" fmla="*/ 337789 h 591550"/>
              <a:gd name="connsiteX1226" fmla="*/ 8927 w 608161"/>
              <a:gd name="connsiteY1226" fmla="*/ 336006 h 591550"/>
              <a:gd name="connsiteX1227" fmla="*/ 9414 w 608161"/>
              <a:gd name="connsiteY1227" fmla="*/ 333574 h 591550"/>
              <a:gd name="connsiteX1228" fmla="*/ 7953 w 608161"/>
              <a:gd name="connsiteY1228" fmla="*/ 331143 h 591550"/>
              <a:gd name="connsiteX1229" fmla="*/ 10550 w 608161"/>
              <a:gd name="connsiteY1229" fmla="*/ 332116 h 591550"/>
              <a:gd name="connsiteX1230" fmla="*/ 12904 w 608161"/>
              <a:gd name="connsiteY1230" fmla="*/ 331143 h 591550"/>
              <a:gd name="connsiteX1231" fmla="*/ 15014 w 608161"/>
              <a:gd name="connsiteY1231" fmla="*/ 332359 h 591550"/>
              <a:gd name="connsiteX1232" fmla="*/ 17287 w 608161"/>
              <a:gd name="connsiteY1232" fmla="*/ 331548 h 591550"/>
              <a:gd name="connsiteX1233" fmla="*/ 19316 w 608161"/>
              <a:gd name="connsiteY1233" fmla="*/ 333007 h 591550"/>
              <a:gd name="connsiteX1234" fmla="*/ 21751 w 608161"/>
              <a:gd name="connsiteY1234" fmla="*/ 332359 h 591550"/>
              <a:gd name="connsiteX1235" fmla="*/ 23618 w 608161"/>
              <a:gd name="connsiteY1235" fmla="*/ 333980 h 591550"/>
              <a:gd name="connsiteX1236" fmla="*/ 26053 w 608161"/>
              <a:gd name="connsiteY1236" fmla="*/ 333574 h 591550"/>
              <a:gd name="connsiteX1237" fmla="*/ 27757 w 608161"/>
              <a:gd name="connsiteY1237" fmla="*/ 335357 h 591550"/>
              <a:gd name="connsiteX1238" fmla="*/ 30273 w 608161"/>
              <a:gd name="connsiteY1238" fmla="*/ 335195 h 591550"/>
              <a:gd name="connsiteX1239" fmla="*/ 31734 w 608161"/>
              <a:gd name="connsiteY1239" fmla="*/ 337221 h 591550"/>
              <a:gd name="connsiteX1240" fmla="*/ 34169 w 608161"/>
              <a:gd name="connsiteY1240" fmla="*/ 337384 h 591550"/>
              <a:gd name="connsiteX1241" fmla="*/ 35468 w 608161"/>
              <a:gd name="connsiteY1241" fmla="*/ 339491 h 591550"/>
              <a:gd name="connsiteX1242" fmla="*/ 37822 w 608161"/>
              <a:gd name="connsiteY1242" fmla="*/ 340058 h 591550"/>
              <a:gd name="connsiteX1243" fmla="*/ 38796 w 608161"/>
              <a:gd name="connsiteY1243" fmla="*/ 342327 h 591550"/>
              <a:gd name="connsiteX1244" fmla="*/ 41068 w 608161"/>
              <a:gd name="connsiteY1244" fmla="*/ 343219 h 591550"/>
              <a:gd name="connsiteX1245" fmla="*/ 41637 w 608161"/>
              <a:gd name="connsiteY1245" fmla="*/ 345569 h 591550"/>
              <a:gd name="connsiteX1246" fmla="*/ 43828 w 608161"/>
              <a:gd name="connsiteY1246" fmla="*/ 346785 h 591550"/>
              <a:gd name="connsiteX1247" fmla="*/ 43990 w 608161"/>
              <a:gd name="connsiteY1247" fmla="*/ 349216 h 591550"/>
              <a:gd name="connsiteX1248" fmla="*/ 45614 w 608161"/>
              <a:gd name="connsiteY1248" fmla="*/ 350513 h 591550"/>
              <a:gd name="connsiteX1249" fmla="*/ 46263 w 608161"/>
              <a:gd name="connsiteY1249" fmla="*/ 334628 h 591550"/>
              <a:gd name="connsiteX1250" fmla="*/ 45208 w 608161"/>
              <a:gd name="connsiteY1250" fmla="*/ 293133 h 591550"/>
              <a:gd name="connsiteX1251" fmla="*/ 43666 w 608161"/>
              <a:gd name="connsiteY1251" fmla="*/ 272305 h 591550"/>
              <a:gd name="connsiteX1252" fmla="*/ 42529 w 608161"/>
              <a:gd name="connsiteY1252" fmla="*/ 251638 h 591550"/>
              <a:gd name="connsiteX1253" fmla="*/ 41393 w 608161"/>
              <a:gd name="connsiteY1253" fmla="*/ 231458 h 591550"/>
              <a:gd name="connsiteX1254" fmla="*/ 40663 w 608161"/>
              <a:gd name="connsiteY1254" fmla="*/ 221571 h 591550"/>
              <a:gd name="connsiteX1255" fmla="*/ 40013 w 608161"/>
              <a:gd name="connsiteY1255" fmla="*/ 211764 h 591550"/>
              <a:gd name="connsiteX1256" fmla="*/ 38633 w 608161"/>
              <a:gd name="connsiteY1256" fmla="*/ 192638 h 591550"/>
              <a:gd name="connsiteX1257" fmla="*/ 37984 w 608161"/>
              <a:gd name="connsiteY1257" fmla="*/ 183398 h 591550"/>
              <a:gd name="connsiteX1258" fmla="*/ 37497 w 608161"/>
              <a:gd name="connsiteY1258" fmla="*/ 174240 h 591550"/>
              <a:gd name="connsiteX1259" fmla="*/ 36604 w 608161"/>
              <a:gd name="connsiteY1259" fmla="*/ 140445 h 591550"/>
              <a:gd name="connsiteX1260" fmla="*/ 37172 w 608161"/>
              <a:gd name="connsiteY1260" fmla="*/ 111755 h 591550"/>
              <a:gd name="connsiteX1261" fmla="*/ 37822 w 608161"/>
              <a:gd name="connsiteY1261" fmla="*/ 99841 h 591550"/>
              <a:gd name="connsiteX1262" fmla="*/ 38552 w 608161"/>
              <a:gd name="connsiteY1262" fmla="*/ 89954 h 591550"/>
              <a:gd name="connsiteX1263" fmla="*/ 40338 w 608161"/>
              <a:gd name="connsiteY1263" fmla="*/ 70989 h 591550"/>
              <a:gd name="connsiteX1264" fmla="*/ 599160 w 608161"/>
              <a:gd name="connsiteY1264" fmla="*/ 44064 h 591550"/>
              <a:gd name="connsiteX1265" fmla="*/ 605418 w 608161"/>
              <a:gd name="connsiteY1265" fmla="*/ 46819 h 591550"/>
              <a:gd name="connsiteX1266" fmla="*/ 608101 w 608161"/>
              <a:gd name="connsiteY1266" fmla="*/ 49493 h 591550"/>
              <a:gd name="connsiteX1267" fmla="*/ 608101 w 608161"/>
              <a:gd name="connsiteY1267" fmla="*/ 50708 h 591550"/>
              <a:gd name="connsiteX1268" fmla="*/ 607450 w 608161"/>
              <a:gd name="connsiteY1268" fmla="*/ 51518 h 591550"/>
              <a:gd name="connsiteX1269" fmla="*/ 606963 w 608161"/>
              <a:gd name="connsiteY1269" fmla="*/ 51761 h 591550"/>
              <a:gd name="connsiteX1270" fmla="*/ 604118 w 608161"/>
              <a:gd name="connsiteY1270" fmla="*/ 53139 h 591550"/>
              <a:gd name="connsiteX1271" fmla="*/ 603955 w 608161"/>
              <a:gd name="connsiteY1271" fmla="*/ 53220 h 591550"/>
              <a:gd name="connsiteX1272" fmla="*/ 598997 w 608161"/>
              <a:gd name="connsiteY1272" fmla="*/ 55326 h 591550"/>
              <a:gd name="connsiteX1273" fmla="*/ 598916 w 608161"/>
              <a:gd name="connsiteY1273" fmla="*/ 55407 h 591550"/>
              <a:gd name="connsiteX1274" fmla="*/ 593958 w 608161"/>
              <a:gd name="connsiteY1274" fmla="*/ 58486 h 591550"/>
              <a:gd name="connsiteX1275" fmla="*/ 593551 w 608161"/>
              <a:gd name="connsiteY1275" fmla="*/ 58891 h 591550"/>
              <a:gd name="connsiteX1276" fmla="*/ 587617 w 608161"/>
              <a:gd name="connsiteY1276" fmla="*/ 65211 h 591550"/>
              <a:gd name="connsiteX1277" fmla="*/ 580221 w 608161"/>
              <a:gd name="connsiteY1277" fmla="*/ 67236 h 591550"/>
              <a:gd name="connsiteX1278" fmla="*/ 573393 w 608161"/>
              <a:gd name="connsiteY1278" fmla="*/ 65130 h 591550"/>
              <a:gd name="connsiteX1279" fmla="*/ 573393 w 608161"/>
              <a:gd name="connsiteY1279" fmla="*/ 64887 h 591550"/>
              <a:gd name="connsiteX1280" fmla="*/ 578433 w 608161"/>
              <a:gd name="connsiteY1280" fmla="*/ 62780 h 591550"/>
              <a:gd name="connsiteX1281" fmla="*/ 589893 w 608161"/>
              <a:gd name="connsiteY1281" fmla="*/ 54840 h 591550"/>
              <a:gd name="connsiteX1282" fmla="*/ 594120 w 608161"/>
              <a:gd name="connsiteY1282" fmla="*/ 50141 h 591550"/>
              <a:gd name="connsiteX1283" fmla="*/ 597697 w 608161"/>
              <a:gd name="connsiteY1283" fmla="*/ 44875 h 591550"/>
              <a:gd name="connsiteX1284" fmla="*/ 599160 w 608161"/>
              <a:gd name="connsiteY1284" fmla="*/ 44064 h 591550"/>
              <a:gd name="connsiteX1285" fmla="*/ 8983 w 608161"/>
              <a:gd name="connsiteY1285" fmla="*/ 42723 h 591550"/>
              <a:gd name="connsiteX1286" fmla="*/ 10443 w 608161"/>
              <a:gd name="connsiteY1286" fmla="*/ 43534 h 591550"/>
              <a:gd name="connsiteX1287" fmla="*/ 13931 w 608161"/>
              <a:gd name="connsiteY1287" fmla="*/ 48800 h 591550"/>
              <a:gd name="connsiteX1288" fmla="*/ 18149 w 608161"/>
              <a:gd name="connsiteY1288" fmla="*/ 53499 h 591550"/>
              <a:gd name="connsiteX1289" fmla="*/ 29668 w 608161"/>
              <a:gd name="connsiteY1289" fmla="*/ 61439 h 591550"/>
              <a:gd name="connsiteX1290" fmla="*/ 34697 w 608161"/>
              <a:gd name="connsiteY1290" fmla="*/ 63546 h 591550"/>
              <a:gd name="connsiteX1291" fmla="*/ 34697 w 608161"/>
              <a:gd name="connsiteY1291" fmla="*/ 63789 h 591550"/>
              <a:gd name="connsiteX1292" fmla="*/ 27883 w 608161"/>
              <a:gd name="connsiteY1292" fmla="*/ 65895 h 591550"/>
              <a:gd name="connsiteX1293" fmla="*/ 20502 w 608161"/>
              <a:gd name="connsiteY1293" fmla="*/ 63870 h 591550"/>
              <a:gd name="connsiteX1294" fmla="*/ 14580 w 608161"/>
              <a:gd name="connsiteY1294" fmla="*/ 57550 h 591550"/>
              <a:gd name="connsiteX1295" fmla="*/ 14174 w 608161"/>
              <a:gd name="connsiteY1295" fmla="*/ 57145 h 591550"/>
              <a:gd name="connsiteX1296" fmla="*/ 9226 w 608161"/>
              <a:gd name="connsiteY1296" fmla="*/ 54066 h 591550"/>
              <a:gd name="connsiteX1297" fmla="*/ 9145 w 608161"/>
              <a:gd name="connsiteY1297" fmla="*/ 53985 h 591550"/>
              <a:gd name="connsiteX1298" fmla="*/ 4197 w 608161"/>
              <a:gd name="connsiteY1298" fmla="*/ 51879 h 591550"/>
              <a:gd name="connsiteX1299" fmla="*/ 4035 w 608161"/>
              <a:gd name="connsiteY1299" fmla="*/ 51798 h 591550"/>
              <a:gd name="connsiteX1300" fmla="*/ 1196 w 608161"/>
              <a:gd name="connsiteY1300" fmla="*/ 50420 h 591550"/>
              <a:gd name="connsiteX1301" fmla="*/ 709 w 608161"/>
              <a:gd name="connsiteY1301" fmla="*/ 50177 h 591550"/>
              <a:gd name="connsiteX1302" fmla="*/ 60 w 608161"/>
              <a:gd name="connsiteY1302" fmla="*/ 49367 h 591550"/>
              <a:gd name="connsiteX1303" fmla="*/ 60 w 608161"/>
              <a:gd name="connsiteY1303" fmla="*/ 48152 h 591550"/>
              <a:gd name="connsiteX1304" fmla="*/ 2737 w 608161"/>
              <a:gd name="connsiteY1304" fmla="*/ 45478 h 591550"/>
              <a:gd name="connsiteX1305" fmla="*/ 8983 w 608161"/>
              <a:gd name="connsiteY1305" fmla="*/ 42723 h 591550"/>
              <a:gd name="connsiteX1306" fmla="*/ 422067 w 608161"/>
              <a:gd name="connsiteY1306" fmla="*/ 36172 h 591550"/>
              <a:gd name="connsiteX1307" fmla="*/ 415736 w 608161"/>
              <a:gd name="connsiteY1307" fmla="*/ 36659 h 591550"/>
              <a:gd name="connsiteX1308" fmla="*/ 406402 w 608161"/>
              <a:gd name="connsiteY1308" fmla="*/ 37308 h 591550"/>
              <a:gd name="connsiteX1309" fmla="*/ 397150 w 608161"/>
              <a:gd name="connsiteY1309" fmla="*/ 37875 h 591550"/>
              <a:gd name="connsiteX1310" fmla="*/ 397474 w 608161"/>
              <a:gd name="connsiteY1310" fmla="*/ 38281 h 591550"/>
              <a:gd name="connsiteX1311" fmla="*/ 398611 w 608161"/>
              <a:gd name="connsiteY1311" fmla="*/ 39741 h 591550"/>
              <a:gd name="connsiteX1312" fmla="*/ 401370 w 608161"/>
              <a:gd name="connsiteY1312" fmla="*/ 42741 h 591550"/>
              <a:gd name="connsiteX1313" fmla="*/ 404860 w 608161"/>
              <a:gd name="connsiteY1313" fmla="*/ 45418 h 591550"/>
              <a:gd name="connsiteX1314" fmla="*/ 408756 w 608161"/>
              <a:gd name="connsiteY1314" fmla="*/ 47770 h 591550"/>
              <a:gd name="connsiteX1315" fmla="*/ 413139 w 608161"/>
              <a:gd name="connsiteY1315" fmla="*/ 49473 h 591550"/>
              <a:gd name="connsiteX1316" fmla="*/ 417035 w 608161"/>
              <a:gd name="connsiteY1316" fmla="*/ 50446 h 591550"/>
              <a:gd name="connsiteX1317" fmla="*/ 418009 w 608161"/>
              <a:gd name="connsiteY1317" fmla="*/ 48581 h 591550"/>
              <a:gd name="connsiteX1318" fmla="*/ 419145 w 608161"/>
              <a:gd name="connsiteY1318" fmla="*/ 46229 h 591550"/>
              <a:gd name="connsiteX1319" fmla="*/ 420038 w 608161"/>
              <a:gd name="connsiteY1319" fmla="*/ 43796 h 591550"/>
              <a:gd name="connsiteX1320" fmla="*/ 420850 w 608161"/>
              <a:gd name="connsiteY1320" fmla="*/ 41444 h 591550"/>
              <a:gd name="connsiteX1321" fmla="*/ 421905 w 608161"/>
              <a:gd name="connsiteY1321" fmla="*/ 36902 h 591550"/>
              <a:gd name="connsiteX1322" fmla="*/ 422067 w 608161"/>
              <a:gd name="connsiteY1322" fmla="*/ 36172 h 591550"/>
              <a:gd name="connsiteX1323" fmla="*/ 594459 w 608161"/>
              <a:gd name="connsiteY1323" fmla="*/ 33632 h 591550"/>
              <a:gd name="connsiteX1324" fmla="*/ 601929 w 608161"/>
              <a:gd name="connsiteY1324" fmla="*/ 34119 h 591550"/>
              <a:gd name="connsiteX1325" fmla="*/ 603878 w 608161"/>
              <a:gd name="connsiteY1325" fmla="*/ 35418 h 591550"/>
              <a:gd name="connsiteX1326" fmla="*/ 598844 w 608161"/>
              <a:gd name="connsiteY1326" fmla="*/ 36473 h 591550"/>
              <a:gd name="connsiteX1327" fmla="*/ 593647 w 608161"/>
              <a:gd name="connsiteY1327" fmla="*/ 37447 h 591550"/>
              <a:gd name="connsiteX1328" fmla="*/ 587477 w 608161"/>
              <a:gd name="connsiteY1328" fmla="*/ 39314 h 591550"/>
              <a:gd name="connsiteX1329" fmla="*/ 584553 w 608161"/>
              <a:gd name="connsiteY1329" fmla="*/ 40775 h 591550"/>
              <a:gd name="connsiteX1330" fmla="*/ 582199 w 608161"/>
              <a:gd name="connsiteY1330" fmla="*/ 42723 h 591550"/>
              <a:gd name="connsiteX1331" fmla="*/ 581955 w 608161"/>
              <a:gd name="connsiteY1331" fmla="*/ 43210 h 591550"/>
              <a:gd name="connsiteX1332" fmla="*/ 583742 w 608161"/>
              <a:gd name="connsiteY1332" fmla="*/ 42398 h 591550"/>
              <a:gd name="connsiteX1333" fmla="*/ 585609 w 608161"/>
              <a:gd name="connsiteY1333" fmla="*/ 41668 h 591550"/>
              <a:gd name="connsiteX1334" fmla="*/ 589506 w 608161"/>
              <a:gd name="connsiteY1334" fmla="*/ 40450 h 591550"/>
              <a:gd name="connsiteX1335" fmla="*/ 597058 w 608161"/>
              <a:gd name="connsiteY1335" fmla="*/ 38908 h 591550"/>
              <a:gd name="connsiteX1336" fmla="*/ 598844 w 608161"/>
              <a:gd name="connsiteY1336" fmla="*/ 38502 h 591550"/>
              <a:gd name="connsiteX1337" fmla="*/ 598844 w 608161"/>
              <a:gd name="connsiteY1337" fmla="*/ 38746 h 591550"/>
              <a:gd name="connsiteX1338" fmla="*/ 598763 w 608161"/>
              <a:gd name="connsiteY1338" fmla="*/ 38827 h 591550"/>
              <a:gd name="connsiteX1339" fmla="*/ 594378 w 608161"/>
              <a:gd name="connsiteY1339" fmla="*/ 45239 h 591550"/>
              <a:gd name="connsiteX1340" fmla="*/ 589425 w 608161"/>
              <a:gd name="connsiteY1340" fmla="*/ 50840 h 591550"/>
              <a:gd name="connsiteX1341" fmla="*/ 583742 w 608161"/>
              <a:gd name="connsiteY1341" fmla="*/ 55953 h 591550"/>
              <a:gd name="connsiteX1342" fmla="*/ 580656 w 608161"/>
              <a:gd name="connsiteY1342" fmla="*/ 58307 h 591550"/>
              <a:gd name="connsiteX1343" fmla="*/ 577571 w 608161"/>
              <a:gd name="connsiteY1343" fmla="*/ 60255 h 591550"/>
              <a:gd name="connsiteX1344" fmla="*/ 570588 w 608161"/>
              <a:gd name="connsiteY1344" fmla="*/ 63177 h 591550"/>
              <a:gd name="connsiteX1345" fmla="*/ 554430 w 608161"/>
              <a:gd name="connsiteY1345" fmla="*/ 57252 h 591550"/>
              <a:gd name="connsiteX1346" fmla="*/ 554674 w 608161"/>
              <a:gd name="connsiteY1346" fmla="*/ 51732 h 591550"/>
              <a:gd name="connsiteX1347" fmla="*/ 555242 w 608161"/>
              <a:gd name="connsiteY1347" fmla="*/ 51489 h 591550"/>
              <a:gd name="connsiteX1348" fmla="*/ 561287 w 608161"/>
              <a:gd name="connsiteY1348" fmla="*/ 48571 h 591550"/>
              <a:gd name="connsiteX1349" fmla="*/ 562571 w 608161"/>
              <a:gd name="connsiteY1349" fmla="*/ 48226 h 591550"/>
              <a:gd name="connsiteX1350" fmla="*/ 571017 w 608161"/>
              <a:gd name="connsiteY1350" fmla="*/ 44186 h 591550"/>
              <a:gd name="connsiteX1351" fmla="*/ 570875 w 608161"/>
              <a:gd name="connsiteY1351" fmla="*/ 43943 h 591550"/>
              <a:gd name="connsiteX1352" fmla="*/ 583660 w 608161"/>
              <a:gd name="connsiteY1352" fmla="*/ 37772 h 591550"/>
              <a:gd name="connsiteX1353" fmla="*/ 586908 w 608161"/>
              <a:gd name="connsiteY1353" fmla="*/ 35986 h 591550"/>
              <a:gd name="connsiteX1354" fmla="*/ 594459 w 608161"/>
              <a:gd name="connsiteY1354" fmla="*/ 33632 h 591550"/>
              <a:gd name="connsiteX1355" fmla="*/ 554775 w 608161"/>
              <a:gd name="connsiteY1355" fmla="*/ 32875 h 591550"/>
              <a:gd name="connsiteX1356" fmla="*/ 556156 w 608161"/>
              <a:gd name="connsiteY1356" fmla="*/ 33279 h 591550"/>
              <a:gd name="connsiteX1357" fmla="*/ 563870 w 608161"/>
              <a:gd name="connsiteY1357" fmla="*/ 37238 h 591550"/>
              <a:gd name="connsiteX1358" fmla="*/ 568814 w 608161"/>
              <a:gd name="connsiteY1358" fmla="*/ 40409 h 591550"/>
              <a:gd name="connsiteX1359" fmla="*/ 570875 w 608161"/>
              <a:gd name="connsiteY1359" fmla="*/ 43943 h 591550"/>
              <a:gd name="connsiteX1360" fmla="*/ 561287 w 608161"/>
              <a:gd name="connsiteY1360" fmla="*/ 48571 h 591550"/>
              <a:gd name="connsiteX1361" fmla="*/ 559567 w 608161"/>
              <a:gd name="connsiteY1361" fmla="*/ 49033 h 591550"/>
              <a:gd name="connsiteX1362" fmla="*/ 556724 w 608161"/>
              <a:gd name="connsiteY1362" fmla="*/ 48468 h 591550"/>
              <a:gd name="connsiteX1363" fmla="*/ 554288 w 608161"/>
              <a:gd name="connsiteY1363" fmla="*/ 45236 h 591550"/>
              <a:gd name="connsiteX1364" fmla="*/ 553151 w 608161"/>
              <a:gd name="connsiteY1364" fmla="*/ 38854 h 591550"/>
              <a:gd name="connsiteX1365" fmla="*/ 554775 w 608161"/>
              <a:gd name="connsiteY1365" fmla="*/ 32875 h 591550"/>
              <a:gd name="connsiteX1366" fmla="*/ 13702 w 608161"/>
              <a:gd name="connsiteY1366" fmla="*/ 32361 h 591550"/>
              <a:gd name="connsiteX1367" fmla="*/ 21253 w 608161"/>
              <a:gd name="connsiteY1367" fmla="*/ 34710 h 591550"/>
              <a:gd name="connsiteX1368" fmla="*/ 24501 w 608161"/>
              <a:gd name="connsiteY1368" fmla="*/ 36491 h 591550"/>
              <a:gd name="connsiteX1369" fmla="*/ 37287 w 608161"/>
              <a:gd name="connsiteY1369" fmla="*/ 42649 h 591550"/>
              <a:gd name="connsiteX1370" fmla="*/ 37144 w 608161"/>
              <a:gd name="connsiteY1370" fmla="*/ 42895 h 591550"/>
              <a:gd name="connsiteX1371" fmla="*/ 45590 w 608161"/>
              <a:gd name="connsiteY1371" fmla="*/ 46952 h 591550"/>
              <a:gd name="connsiteX1372" fmla="*/ 47026 w 608161"/>
              <a:gd name="connsiteY1372" fmla="*/ 47340 h 591550"/>
              <a:gd name="connsiteX1373" fmla="*/ 52919 w 608161"/>
              <a:gd name="connsiteY1373" fmla="*/ 50178 h 591550"/>
              <a:gd name="connsiteX1374" fmla="*/ 53487 w 608161"/>
              <a:gd name="connsiteY1374" fmla="*/ 50421 h 591550"/>
              <a:gd name="connsiteX1375" fmla="*/ 53731 w 608161"/>
              <a:gd name="connsiteY1375" fmla="*/ 55928 h 591550"/>
              <a:gd name="connsiteX1376" fmla="*/ 37573 w 608161"/>
              <a:gd name="connsiteY1376" fmla="*/ 61840 h 591550"/>
              <a:gd name="connsiteX1377" fmla="*/ 30590 w 608161"/>
              <a:gd name="connsiteY1377" fmla="*/ 58924 h 591550"/>
              <a:gd name="connsiteX1378" fmla="*/ 27505 w 608161"/>
              <a:gd name="connsiteY1378" fmla="*/ 56980 h 591550"/>
              <a:gd name="connsiteX1379" fmla="*/ 24419 w 608161"/>
              <a:gd name="connsiteY1379" fmla="*/ 54632 h 591550"/>
              <a:gd name="connsiteX1380" fmla="*/ 18736 w 608161"/>
              <a:gd name="connsiteY1380" fmla="*/ 49530 h 591550"/>
              <a:gd name="connsiteX1381" fmla="*/ 13783 w 608161"/>
              <a:gd name="connsiteY1381" fmla="*/ 43861 h 591550"/>
              <a:gd name="connsiteX1382" fmla="*/ 9317 w 608161"/>
              <a:gd name="connsiteY1382" fmla="*/ 37544 h 591550"/>
              <a:gd name="connsiteX1383" fmla="*/ 9317 w 608161"/>
              <a:gd name="connsiteY1383" fmla="*/ 37463 h 591550"/>
              <a:gd name="connsiteX1384" fmla="*/ 9317 w 608161"/>
              <a:gd name="connsiteY1384" fmla="*/ 37220 h 591550"/>
              <a:gd name="connsiteX1385" fmla="*/ 11103 w 608161"/>
              <a:gd name="connsiteY1385" fmla="*/ 37625 h 591550"/>
              <a:gd name="connsiteX1386" fmla="*/ 18655 w 608161"/>
              <a:gd name="connsiteY1386" fmla="*/ 39164 h 591550"/>
              <a:gd name="connsiteX1387" fmla="*/ 22552 w 608161"/>
              <a:gd name="connsiteY1387" fmla="*/ 40379 h 591550"/>
              <a:gd name="connsiteX1388" fmla="*/ 24419 w 608161"/>
              <a:gd name="connsiteY1388" fmla="*/ 41108 h 591550"/>
              <a:gd name="connsiteX1389" fmla="*/ 26206 w 608161"/>
              <a:gd name="connsiteY1389" fmla="*/ 41917 h 591550"/>
              <a:gd name="connsiteX1390" fmla="*/ 25962 w 608161"/>
              <a:gd name="connsiteY1390" fmla="*/ 41431 h 591550"/>
              <a:gd name="connsiteX1391" fmla="*/ 23526 w 608161"/>
              <a:gd name="connsiteY1391" fmla="*/ 39488 h 591550"/>
              <a:gd name="connsiteX1392" fmla="*/ 20684 w 608161"/>
              <a:gd name="connsiteY1392" fmla="*/ 38030 h 591550"/>
              <a:gd name="connsiteX1393" fmla="*/ 14514 w 608161"/>
              <a:gd name="connsiteY1393" fmla="*/ 36167 h 591550"/>
              <a:gd name="connsiteX1394" fmla="*/ 9317 w 608161"/>
              <a:gd name="connsiteY1394" fmla="*/ 35115 h 591550"/>
              <a:gd name="connsiteX1395" fmla="*/ 4283 w 608161"/>
              <a:gd name="connsiteY1395" fmla="*/ 34143 h 591550"/>
              <a:gd name="connsiteX1396" fmla="*/ 6232 w 608161"/>
              <a:gd name="connsiteY1396" fmla="*/ 32847 h 591550"/>
              <a:gd name="connsiteX1397" fmla="*/ 13702 w 608161"/>
              <a:gd name="connsiteY1397" fmla="*/ 32361 h 591550"/>
              <a:gd name="connsiteX1398" fmla="*/ 542250 w 608161"/>
              <a:gd name="connsiteY1398" fmla="*/ 31701 h 591550"/>
              <a:gd name="connsiteX1399" fmla="*/ 544276 w 608161"/>
              <a:gd name="connsiteY1399" fmla="*/ 34297 h 591550"/>
              <a:gd name="connsiteX1400" fmla="*/ 553353 w 608161"/>
              <a:gd name="connsiteY1400" fmla="*/ 49711 h 591550"/>
              <a:gd name="connsiteX1401" fmla="*/ 551327 w 608161"/>
              <a:gd name="connsiteY1401" fmla="*/ 55958 h 591550"/>
              <a:gd name="connsiteX1402" fmla="*/ 551003 w 608161"/>
              <a:gd name="connsiteY1402" fmla="*/ 55877 h 591550"/>
              <a:gd name="connsiteX1403" fmla="*/ 543303 w 608161"/>
              <a:gd name="connsiteY1403" fmla="*/ 50360 h 591550"/>
              <a:gd name="connsiteX1404" fmla="*/ 539332 w 608161"/>
              <a:gd name="connsiteY1404" fmla="*/ 47196 h 591550"/>
              <a:gd name="connsiteX1405" fmla="*/ 530174 w 608161"/>
              <a:gd name="connsiteY1405" fmla="*/ 42816 h 591550"/>
              <a:gd name="connsiteX1406" fmla="*/ 529444 w 608161"/>
              <a:gd name="connsiteY1406" fmla="*/ 40706 h 591550"/>
              <a:gd name="connsiteX1407" fmla="*/ 531065 w 608161"/>
              <a:gd name="connsiteY1407" fmla="*/ 38354 h 591550"/>
              <a:gd name="connsiteX1408" fmla="*/ 535442 w 608161"/>
              <a:gd name="connsiteY1408" fmla="*/ 34054 h 591550"/>
              <a:gd name="connsiteX1409" fmla="*/ 542250 w 608161"/>
              <a:gd name="connsiteY1409" fmla="*/ 31701 h 591550"/>
              <a:gd name="connsiteX1410" fmla="*/ 53386 w 608161"/>
              <a:gd name="connsiteY1410" fmla="*/ 31536 h 591550"/>
              <a:gd name="connsiteX1411" fmla="*/ 55010 w 608161"/>
              <a:gd name="connsiteY1411" fmla="*/ 37540 h 591550"/>
              <a:gd name="connsiteX1412" fmla="*/ 53873 w 608161"/>
              <a:gd name="connsiteY1412" fmla="*/ 43950 h 591550"/>
              <a:gd name="connsiteX1413" fmla="*/ 51437 w 608161"/>
              <a:gd name="connsiteY1413" fmla="*/ 47195 h 591550"/>
              <a:gd name="connsiteX1414" fmla="*/ 48594 w 608161"/>
              <a:gd name="connsiteY1414" fmla="*/ 47763 h 591550"/>
              <a:gd name="connsiteX1415" fmla="*/ 47026 w 608161"/>
              <a:gd name="connsiteY1415" fmla="*/ 47340 h 591550"/>
              <a:gd name="connsiteX1416" fmla="*/ 37287 w 608161"/>
              <a:gd name="connsiteY1416" fmla="*/ 42649 h 591550"/>
              <a:gd name="connsiteX1417" fmla="*/ 39347 w 608161"/>
              <a:gd name="connsiteY1417" fmla="*/ 39102 h 591550"/>
              <a:gd name="connsiteX1418" fmla="*/ 44291 w 608161"/>
              <a:gd name="connsiteY1418" fmla="*/ 35917 h 591550"/>
              <a:gd name="connsiteX1419" fmla="*/ 52005 w 608161"/>
              <a:gd name="connsiteY1419" fmla="*/ 32023 h 591550"/>
              <a:gd name="connsiteX1420" fmla="*/ 53386 w 608161"/>
              <a:gd name="connsiteY1420" fmla="*/ 31536 h 591550"/>
              <a:gd name="connsiteX1421" fmla="*/ 65873 w 608161"/>
              <a:gd name="connsiteY1421" fmla="*/ 30428 h 591550"/>
              <a:gd name="connsiteX1422" fmla="*/ 72700 w 608161"/>
              <a:gd name="connsiteY1422" fmla="*/ 32855 h 591550"/>
              <a:gd name="connsiteX1423" fmla="*/ 77089 w 608161"/>
              <a:gd name="connsiteY1423" fmla="*/ 37062 h 591550"/>
              <a:gd name="connsiteX1424" fmla="*/ 78715 w 608161"/>
              <a:gd name="connsiteY1424" fmla="*/ 39408 h 591550"/>
              <a:gd name="connsiteX1425" fmla="*/ 77983 w 608161"/>
              <a:gd name="connsiteY1425" fmla="*/ 41512 h 591550"/>
              <a:gd name="connsiteX1426" fmla="*/ 68799 w 608161"/>
              <a:gd name="connsiteY1426" fmla="*/ 45881 h 591550"/>
              <a:gd name="connsiteX1427" fmla="*/ 64816 w 608161"/>
              <a:gd name="connsiteY1427" fmla="*/ 49036 h 591550"/>
              <a:gd name="connsiteX1428" fmla="*/ 57095 w 608161"/>
              <a:gd name="connsiteY1428" fmla="*/ 54537 h 591550"/>
              <a:gd name="connsiteX1429" fmla="*/ 56770 w 608161"/>
              <a:gd name="connsiteY1429" fmla="*/ 54618 h 591550"/>
              <a:gd name="connsiteX1430" fmla="*/ 54738 w 608161"/>
              <a:gd name="connsiteY1430" fmla="*/ 48389 h 591550"/>
              <a:gd name="connsiteX1431" fmla="*/ 63841 w 608161"/>
              <a:gd name="connsiteY1431" fmla="*/ 33017 h 591550"/>
              <a:gd name="connsiteX1432" fmla="*/ 65873 w 608161"/>
              <a:gd name="connsiteY1432" fmla="*/ 30428 h 591550"/>
              <a:gd name="connsiteX1433" fmla="*/ 584883 w 608161"/>
              <a:gd name="connsiteY1433" fmla="*/ 23767 h 591550"/>
              <a:gd name="connsiteX1434" fmla="*/ 583341 w 608161"/>
              <a:gd name="connsiteY1434" fmla="*/ 24416 h 591550"/>
              <a:gd name="connsiteX1435" fmla="*/ 575222 w 608161"/>
              <a:gd name="connsiteY1435" fmla="*/ 28067 h 591550"/>
              <a:gd name="connsiteX1436" fmla="*/ 567428 w 608161"/>
              <a:gd name="connsiteY1436" fmla="*/ 28554 h 591550"/>
              <a:gd name="connsiteX1437" fmla="*/ 563937 w 608161"/>
              <a:gd name="connsiteY1437" fmla="*/ 27905 h 591550"/>
              <a:gd name="connsiteX1438" fmla="*/ 566860 w 608161"/>
              <a:gd name="connsiteY1438" fmla="*/ 30420 h 591550"/>
              <a:gd name="connsiteX1439" fmla="*/ 571650 w 608161"/>
              <a:gd name="connsiteY1439" fmla="*/ 31475 h 591550"/>
              <a:gd name="connsiteX1440" fmla="*/ 579038 w 608161"/>
              <a:gd name="connsiteY1440" fmla="*/ 28716 h 591550"/>
              <a:gd name="connsiteX1441" fmla="*/ 584883 w 608161"/>
              <a:gd name="connsiteY1441" fmla="*/ 23767 h 591550"/>
              <a:gd name="connsiteX1442" fmla="*/ 23278 w 608161"/>
              <a:gd name="connsiteY1442" fmla="*/ 22486 h 591550"/>
              <a:gd name="connsiteX1443" fmla="*/ 29123 w 608161"/>
              <a:gd name="connsiteY1443" fmla="*/ 27418 h 591550"/>
              <a:gd name="connsiteX1444" fmla="*/ 36511 w 608161"/>
              <a:gd name="connsiteY1444" fmla="*/ 30167 h 591550"/>
              <a:gd name="connsiteX1445" fmla="*/ 41301 w 608161"/>
              <a:gd name="connsiteY1445" fmla="*/ 29116 h 591550"/>
              <a:gd name="connsiteX1446" fmla="*/ 44224 w 608161"/>
              <a:gd name="connsiteY1446" fmla="*/ 26610 h 591550"/>
              <a:gd name="connsiteX1447" fmla="*/ 40733 w 608161"/>
              <a:gd name="connsiteY1447" fmla="*/ 27257 h 591550"/>
              <a:gd name="connsiteX1448" fmla="*/ 32858 w 608161"/>
              <a:gd name="connsiteY1448" fmla="*/ 26772 h 591550"/>
              <a:gd name="connsiteX1449" fmla="*/ 24820 w 608161"/>
              <a:gd name="connsiteY1449" fmla="*/ 23133 h 591550"/>
              <a:gd name="connsiteX1450" fmla="*/ 23278 w 608161"/>
              <a:gd name="connsiteY1450" fmla="*/ 22486 h 591550"/>
              <a:gd name="connsiteX1451" fmla="*/ 558010 w 608161"/>
              <a:gd name="connsiteY1451" fmla="*/ 21333 h 591550"/>
              <a:gd name="connsiteX1452" fmla="*/ 561014 w 608161"/>
              <a:gd name="connsiteY1452" fmla="*/ 23036 h 591550"/>
              <a:gd name="connsiteX1453" fmla="*/ 564424 w 608161"/>
              <a:gd name="connsiteY1453" fmla="*/ 24335 h 591550"/>
              <a:gd name="connsiteX1454" fmla="*/ 571568 w 608161"/>
              <a:gd name="connsiteY1454" fmla="*/ 25471 h 591550"/>
              <a:gd name="connsiteX1455" fmla="*/ 585046 w 608161"/>
              <a:gd name="connsiteY1455" fmla="*/ 21657 h 591550"/>
              <a:gd name="connsiteX1456" fmla="*/ 587806 w 608161"/>
              <a:gd name="connsiteY1456" fmla="*/ 22468 h 591550"/>
              <a:gd name="connsiteX1457" fmla="*/ 587887 w 608161"/>
              <a:gd name="connsiteY1457" fmla="*/ 25308 h 591550"/>
              <a:gd name="connsiteX1458" fmla="*/ 586588 w 608161"/>
              <a:gd name="connsiteY1458" fmla="*/ 29122 h 591550"/>
              <a:gd name="connsiteX1459" fmla="*/ 584964 w 608161"/>
              <a:gd name="connsiteY1459" fmla="*/ 34071 h 591550"/>
              <a:gd name="connsiteX1460" fmla="*/ 584640 w 608161"/>
              <a:gd name="connsiteY1460" fmla="*/ 34477 h 591550"/>
              <a:gd name="connsiteX1461" fmla="*/ 581392 w 608161"/>
              <a:gd name="connsiteY1461" fmla="*/ 36343 h 591550"/>
              <a:gd name="connsiteX1462" fmla="*/ 584071 w 608161"/>
              <a:gd name="connsiteY1462" fmla="*/ 26769 h 591550"/>
              <a:gd name="connsiteX1463" fmla="*/ 581149 w 608161"/>
              <a:gd name="connsiteY1463" fmla="*/ 28878 h 591550"/>
              <a:gd name="connsiteX1464" fmla="*/ 579525 w 608161"/>
              <a:gd name="connsiteY1464" fmla="*/ 33016 h 591550"/>
              <a:gd name="connsiteX1465" fmla="*/ 580093 w 608161"/>
              <a:gd name="connsiteY1465" fmla="*/ 35856 h 591550"/>
              <a:gd name="connsiteX1466" fmla="*/ 579606 w 608161"/>
              <a:gd name="connsiteY1466" fmla="*/ 37641 h 591550"/>
              <a:gd name="connsiteX1467" fmla="*/ 575871 w 608161"/>
              <a:gd name="connsiteY1467" fmla="*/ 40562 h 591550"/>
              <a:gd name="connsiteX1468" fmla="*/ 574248 w 608161"/>
              <a:gd name="connsiteY1468" fmla="*/ 40400 h 591550"/>
              <a:gd name="connsiteX1469" fmla="*/ 570675 w 608161"/>
              <a:gd name="connsiteY1469" fmla="*/ 36911 h 591550"/>
              <a:gd name="connsiteX1470" fmla="*/ 565966 w 608161"/>
              <a:gd name="connsiteY1470" fmla="*/ 33016 h 591550"/>
              <a:gd name="connsiteX1471" fmla="*/ 562638 w 608161"/>
              <a:gd name="connsiteY1471" fmla="*/ 29527 h 591550"/>
              <a:gd name="connsiteX1472" fmla="*/ 558335 w 608161"/>
              <a:gd name="connsiteY1472" fmla="*/ 23036 h 591550"/>
              <a:gd name="connsiteX1473" fmla="*/ 558010 w 608161"/>
              <a:gd name="connsiteY1473" fmla="*/ 21333 h 591550"/>
              <a:gd name="connsiteX1474" fmla="*/ 50151 w 608161"/>
              <a:gd name="connsiteY1474" fmla="*/ 20061 h 591550"/>
              <a:gd name="connsiteX1475" fmla="*/ 49826 w 608161"/>
              <a:gd name="connsiteY1475" fmla="*/ 21759 h 591550"/>
              <a:gd name="connsiteX1476" fmla="*/ 45523 w 608161"/>
              <a:gd name="connsiteY1476" fmla="*/ 28227 h 591550"/>
              <a:gd name="connsiteX1477" fmla="*/ 42195 w 608161"/>
              <a:gd name="connsiteY1477" fmla="*/ 31703 h 591550"/>
              <a:gd name="connsiteX1478" fmla="*/ 37486 w 608161"/>
              <a:gd name="connsiteY1478" fmla="*/ 35584 h 591550"/>
              <a:gd name="connsiteX1479" fmla="*/ 33913 w 608161"/>
              <a:gd name="connsiteY1479" fmla="*/ 39061 h 591550"/>
              <a:gd name="connsiteX1480" fmla="*/ 32290 w 608161"/>
              <a:gd name="connsiteY1480" fmla="*/ 39222 h 591550"/>
              <a:gd name="connsiteX1481" fmla="*/ 28555 w 608161"/>
              <a:gd name="connsiteY1481" fmla="*/ 36312 h 591550"/>
              <a:gd name="connsiteX1482" fmla="*/ 28068 w 608161"/>
              <a:gd name="connsiteY1482" fmla="*/ 34533 h 591550"/>
              <a:gd name="connsiteX1483" fmla="*/ 28636 w 608161"/>
              <a:gd name="connsiteY1483" fmla="*/ 31703 h 591550"/>
              <a:gd name="connsiteX1484" fmla="*/ 27012 w 608161"/>
              <a:gd name="connsiteY1484" fmla="*/ 27661 h 591550"/>
              <a:gd name="connsiteX1485" fmla="*/ 24090 w 608161"/>
              <a:gd name="connsiteY1485" fmla="*/ 25478 h 591550"/>
              <a:gd name="connsiteX1486" fmla="*/ 26688 w 608161"/>
              <a:gd name="connsiteY1486" fmla="*/ 35018 h 591550"/>
              <a:gd name="connsiteX1487" fmla="*/ 23521 w 608161"/>
              <a:gd name="connsiteY1487" fmla="*/ 33159 h 591550"/>
              <a:gd name="connsiteX1488" fmla="*/ 23197 w 608161"/>
              <a:gd name="connsiteY1488" fmla="*/ 32754 h 591550"/>
              <a:gd name="connsiteX1489" fmla="*/ 21573 w 608161"/>
              <a:gd name="connsiteY1489" fmla="*/ 27823 h 591550"/>
              <a:gd name="connsiteX1490" fmla="*/ 20193 w 608161"/>
              <a:gd name="connsiteY1490" fmla="*/ 24023 h 591550"/>
              <a:gd name="connsiteX1491" fmla="*/ 20355 w 608161"/>
              <a:gd name="connsiteY1491" fmla="*/ 21193 h 591550"/>
              <a:gd name="connsiteX1492" fmla="*/ 23115 w 608161"/>
              <a:gd name="connsiteY1492" fmla="*/ 20384 h 591550"/>
              <a:gd name="connsiteX1493" fmla="*/ 36593 w 608161"/>
              <a:gd name="connsiteY1493" fmla="*/ 24184 h 591550"/>
              <a:gd name="connsiteX1494" fmla="*/ 43737 w 608161"/>
              <a:gd name="connsiteY1494" fmla="*/ 23052 h 591550"/>
              <a:gd name="connsiteX1495" fmla="*/ 47147 w 608161"/>
              <a:gd name="connsiteY1495" fmla="*/ 21759 h 591550"/>
              <a:gd name="connsiteX1496" fmla="*/ 50151 w 608161"/>
              <a:gd name="connsiteY1496" fmla="*/ 20061 h 591550"/>
              <a:gd name="connsiteX1497" fmla="*/ 556931 w 608161"/>
              <a:gd name="connsiteY1497" fmla="*/ 15851 h 591550"/>
              <a:gd name="connsiteX1498" fmla="*/ 556280 w 608161"/>
              <a:gd name="connsiteY1498" fmla="*/ 19733 h 591550"/>
              <a:gd name="connsiteX1499" fmla="*/ 557582 w 608161"/>
              <a:gd name="connsiteY1499" fmla="*/ 25556 h 591550"/>
              <a:gd name="connsiteX1500" fmla="*/ 563765 w 608161"/>
              <a:gd name="connsiteY1500" fmla="*/ 32754 h 591550"/>
              <a:gd name="connsiteX1501" fmla="*/ 569298 w 608161"/>
              <a:gd name="connsiteY1501" fmla="*/ 37364 h 591550"/>
              <a:gd name="connsiteX1502" fmla="*/ 573040 w 608161"/>
              <a:gd name="connsiteY1502" fmla="*/ 42621 h 591550"/>
              <a:gd name="connsiteX1503" fmla="*/ 572308 w 608161"/>
              <a:gd name="connsiteY1503" fmla="*/ 42217 h 591550"/>
              <a:gd name="connsiteX1504" fmla="*/ 572308 w 608161"/>
              <a:gd name="connsiteY1504" fmla="*/ 42136 h 591550"/>
              <a:gd name="connsiteX1505" fmla="*/ 571332 w 608161"/>
              <a:gd name="connsiteY1505" fmla="*/ 41004 h 591550"/>
              <a:gd name="connsiteX1506" fmla="*/ 567508 w 608161"/>
              <a:gd name="connsiteY1506" fmla="*/ 37283 h 591550"/>
              <a:gd name="connsiteX1507" fmla="*/ 563114 w 608161"/>
              <a:gd name="connsiteY1507" fmla="*/ 35181 h 591550"/>
              <a:gd name="connsiteX1508" fmla="*/ 555223 w 608161"/>
              <a:gd name="connsiteY1508" fmla="*/ 28791 h 591550"/>
              <a:gd name="connsiteX1509" fmla="*/ 552701 w 608161"/>
              <a:gd name="connsiteY1509" fmla="*/ 21755 h 591550"/>
              <a:gd name="connsiteX1510" fmla="*/ 552701 w 608161"/>
              <a:gd name="connsiteY1510" fmla="*/ 17954 h 591550"/>
              <a:gd name="connsiteX1511" fmla="*/ 556931 w 608161"/>
              <a:gd name="connsiteY1511" fmla="*/ 15851 h 591550"/>
              <a:gd name="connsiteX1512" fmla="*/ 559184 w 608161"/>
              <a:gd name="connsiteY1512" fmla="*/ 15454 h 591550"/>
              <a:gd name="connsiteX1513" fmla="*/ 561541 w 608161"/>
              <a:gd name="connsiteY1513" fmla="*/ 15616 h 591550"/>
              <a:gd name="connsiteX1514" fmla="*/ 564303 w 608161"/>
              <a:gd name="connsiteY1514" fmla="*/ 15616 h 591550"/>
              <a:gd name="connsiteX1515" fmla="*/ 572023 w 608161"/>
              <a:gd name="connsiteY1515" fmla="*/ 18277 h 591550"/>
              <a:gd name="connsiteX1516" fmla="*/ 573160 w 608161"/>
              <a:gd name="connsiteY1516" fmla="*/ 20051 h 591550"/>
              <a:gd name="connsiteX1517" fmla="*/ 572267 w 608161"/>
              <a:gd name="connsiteY1517" fmla="*/ 22551 h 591550"/>
              <a:gd name="connsiteX1518" fmla="*/ 566822 w 608161"/>
              <a:gd name="connsiteY1518" fmla="*/ 23680 h 591550"/>
              <a:gd name="connsiteX1519" fmla="*/ 565360 w 608161"/>
              <a:gd name="connsiteY1519" fmla="*/ 22954 h 591550"/>
              <a:gd name="connsiteX1520" fmla="*/ 565360 w 608161"/>
              <a:gd name="connsiteY1520" fmla="*/ 21261 h 591550"/>
              <a:gd name="connsiteX1521" fmla="*/ 566985 w 608161"/>
              <a:gd name="connsiteY1521" fmla="*/ 20616 h 591550"/>
              <a:gd name="connsiteX1522" fmla="*/ 569098 w 608161"/>
              <a:gd name="connsiteY1522" fmla="*/ 22229 h 591550"/>
              <a:gd name="connsiteX1523" fmla="*/ 569016 w 608161"/>
              <a:gd name="connsiteY1523" fmla="*/ 21180 h 591550"/>
              <a:gd name="connsiteX1524" fmla="*/ 568285 w 608161"/>
              <a:gd name="connsiteY1524" fmla="*/ 20293 h 591550"/>
              <a:gd name="connsiteX1525" fmla="*/ 565766 w 608161"/>
              <a:gd name="connsiteY1525" fmla="*/ 19003 h 591550"/>
              <a:gd name="connsiteX1526" fmla="*/ 563816 w 608161"/>
              <a:gd name="connsiteY1526" fmla="*/ 19083 h 591550"/>
              <a:gd name="connsiteX1527" fmla="*/ 563003 w 608161"/>
              <a:gd name="connsiteY1527" fmla="*/ 20293 h 591550"/>
              <a:gd name="connsiteX1528" fmla="*/ 563572 w 608161"/>
              <a:gd name="connsiteY1528" fmla="*/ 22148 h 591550"/>
              <a:gd name="connsiteX1529" fmla="*/ 563085 w 608161"/>
              <a:gd name="connsiteY1529" fmla="*/ 22471 h 591550"/>
              <a:gd name="connsiteX1530" fmla="*/ 563085 w 608161"/>
              <a:gd name="connsiteY1530" fmla="*/ 22390 h 591550"/>
              <a:gd name="connsiteX1531" fmla="*/ 559753 w 608161"/>
              <a:gd name="connsiteY1531" fmla="*/ 20938 h 591550"/>
              <a:gd name="connsiteX1532" fmla="*/ 557965 w 608161"/>
              <a:gd name="connsiteY1532" fmla="*/ 19083 h 591550"/>
              <a:gd name="connsiteX1533" fmla="*/ 558534 w 608161"/>
              <a:gd name="connsiteY1533" fmla="*/ 18519 h 591550"/>
              <a:gd name="connsiteX1534" fmla="*/ 559184 w 608161"/>
              <a:gd name="connsiteY1534" fmla="*/ 16987 h 591550"/>
              <a:gd name="connsiteX1535" fmla="*/ 559103 w 608161"/>
              <a:gd name="connsiteY1535" fmla="*/ 16180 h 591550"/>
              <a:gd name="connsiteX1536" fmla="*/ 559184 w 608161"/>
              <a:gd name="connsiteY1536" fmla="*/ 15454 h 591550"/>
              <a:gd name="connsiteX1537" fmla="*/ 51175 w 608161"/>
              <a:gd name="connsiteY1537" fmla="*/ 14515 h 591550"/>
              <a:gd name="connsiteX1538" fmla="*/ 55392 w 608161"/>
              <a:gd name="connsiteY1538" fmla="*/ 16623 h 591550"/>
              <a:gd name="connsiteX1539" fmla="*/ 55392 w 608161"/>
              <a:gd name="connsiteY1539" fmla="*/ 20434 h 591550"/>
              <a:gd name="connsiteX1540" fmla="*/ 52878 w 608161"/>
              <a:gd name="connsiteY1540" fmla="*/ 27488 h 591550"/>
              <a:gd name="connsiteX1541" fmla="*/ 44932 w 608161"/>
              <a:gd name="connsiteY1541" fmla="*/ 33893 h 591550"/>
              <a:gd name="connsiteX1542" fmla="*/ 40635 w 608161"/>
              <a:gd name="connsiteY1542" fmla="*/ 36001 h 591550"/>
              <a:gd name="connsiteX1543" fmla="*/ 36824 w 608161"/>
              <a:gd name="connsiteY1543" fmla="*/ 39812 h 591550"/>
              <a:gd name="connsiteX1544" fmla="*/ 35851 w 608161"/>
              <a:gd name="connsiteY1544" fmla="*/ 40866 h 591550"/>
              <a:gd name="connsiteX1545" fmla="*/ 35851 w 608161"/>
              <a:gd name="connsiteY1545" fmla="*/ 40947 h 591550"/>
              <a:gd name="connsiteX1546" fmla="*/ 35121 w 608161"/>
              <a:gd name="connsiteY1546" fmla="*/ 41352 h 591550"/>
              <a:gd name="connsiteX1547" fmla="*/ 38851 w 608161"/>
              <a:gd name="connsiteY1547" fmla="*/ 36082 h 591550"/>
              <a:gd name="connsiteX1548" fmla="*/ 44283 w 608161"/>
              <a:gd name="connsiteY1548" fmla="*/ 31460 h 591550"/>
              <a:gd name="connsiteX1549" fmla="*/ 50527 w 608161"/>
              <a:gd name="connsiteY1549" fmla="*/ 24244 h 591550"/>
              <a:gd name="connsiteX1550" fmla="*/ 51743 w 608161"/>
              <a:gd name="connsiteY1550" fmla="*/ 18407 h 591550"/>
              <a:gd name="connsiteX1551" fmla="*/ 51175 w 608161"/>
              <a:gd name="connsiteY1551" fmla="*/ 14515 h 591550"/>
              <a:gd name="connsiteX1552" fmla="*/ 48907 w 608161"/>
              <a:gd name="connsiteY1552" fmla="*/ 14113 h 591550"/>
              <a:gd name="connsiteX1553" fmla="*/ 48988 w 608161"/>
              <a:gd name="connsiteY1553" fmla="*/ 14845 h 591550"/>
              <a:gd name="connsiteX1554" fmla="*/ 48907 w 608161"/>
              <a:gd name="connsiteY1554" fmla="*/ 15658 h 591550"/>
              <a:gd name="connsiteX1555" fmla="*/ 49557 w 608161"/>
              <a:gd name="connsiteY1555" fmla="*/ 17203 h 591550"/>
              <a:gd name="connsiteX1556" fmla="*/ 50126 w 608161"/>
              <a:gd name="connsiteY1556" fmla="*/ 17772 h 591550"/>
              <a:gd name="connsiteX1557" fmla="*/ 48338 w 608161"/>
              <a:gd name="connsiteY1557" fmla="*/ 19643 h 591550"/>
              <a:gd name="connsiteX1558" fmla="*/ 45006 w 608161"/>
              <a:gd name="connsiteY1558" fmla="*/ 21106 h 591550"/>
              <a:gd name="connsiteX1559" fmla="*/ 45006 w 608161"/>
              <a:gd name="connsiteY1559" fmla="*/ 21188 h 591550"/>
              <a:gd name="connsiteX1560" fmla="*/ 44519 w 608161"/>
              <a:gd name="connsiteY1560" fmla="*/ 20862 h 591550"/>
              <a:gd name="connsiteX1561" fmla="*/ 45088 w 608161"/>
              <a:gd name="connsiteY1561" fmla="*/ 18992 h 591550"/>
              <a:gd name="connsiteX1562" fmla="*/ 44275 w 608161"/>
              <a:gd name="connsiteY1562" fmla="*/ 17772 h 591550"/>
              <a:gd name="connsiteX1563" fmla="*/ 42325 w 608161"/>
              <a:gd name="connsiteY1563" fmla="*/ 17691 h 591550"/>
              <a:gd name="connsiteX1564" fmla="*/ 39806 w 608161"/>
              <a:gd name="connsiteY1564" fmla="*/ 18992 h 591550"/>
              <a:gd name="connsiteX1565" fmla="*/ 39075 w 608161"/>
              <a:gd name="connsiteY1565" fmla="*/ 19887 h 591550"/>
              <a:gd name="connsiteX1566" fmla="*/ 38993 w 608161"/>
              <a:gd name="connsiteY1566" fmla="*/ 20944 h 591550"/>
              <a:gd name="connsiteX1567" fmla="*/ 41106 w 608161"/>
              <a:gd name="connsiteY1567" fmla="*/ 19317 h 591550"/>
              <a:gd name="connsiteX1568" fmla="*/ 42731 w 608161"/>
              <a:gd name="connsiteY1568" fmla="*/ 19968 h 591550"/>
              <a:gd name="connsiteX1569" fmla="*/ 42731 w 608161"/>
              <a:gd name="connsiteY1569" fmla="*/ 21675 h 591550"/>
              <a:gd name="connsiteX1570" fmla="*/ 41269 w 608161"/>
              <a:gd name="connsiteY1570" fmla="*/ 22407 h 591550"/>
              <a:gd name="connsiteX1571" fmla="*/ 35824 w 608161"/>
              <a:gd name="connsiteY1571" fmla="*/ 21269 h 591550"/>
              <a:gd name="connsiteX1572" fmla="*/ 34931 w 608161"/>
              <a:gd name="connsiteY1572" fmla="*/ 18748 h 591550"/>
              <a:gd name="connsiteX1573" fmla="*/ 36068 w 608161"/>
              <a:gd name="connsiteY1573" fmla="*/ 16959 h 591550"/>
              <a:gd name="connsiteX1574" fmla="*/ 43788 w 608161"/>
              <a:gd name="connsiteY1574" fmla="*/ 14276 h 591550"/>
              <a:gd name="connsiteX1575" fmla="*/ 46550 w 608161"/>
              <a:gd name="connsiteY1575" fmla="*/ 14276 h 591550"/>
              <a:gd name="connsiteX1576" fmla="*/ 48907 w 608161"/>
              <a:gd name="connsiteY1576" fmla="*/ 14113 h 591550"/>
              <a:gd name="connsiteX1577" fmla="*/ 573595 w 608161"/>
              <a:gd name="connsiteY1577" fmla="*/ 13650 h 591550"/>
              <a:gd name="connsiteX1578" fmla="*/ 578291 w 608161"/>
              <a:gd name="connsiteY1578" fmla="*/ 15757 h 591550"/>
              <a:gd name="connsiteX1579" fmla="*/ 578210 w 608161"/>
              <a:gd name="connsiteY1579" fmla="*/ 19566 h 591550"/>
              <a:gd name="connsiteX1580" fmla="*/ 576267 w 608161"/>
              <a:gd name="connsiteY1580" fmla="*/ 21025 h 591550"/>
              <a:gd name="connsiteX1581" fmla="*/ 576267 w 608161"/>
              <a:gd name="connsiteY1581" fmla="*/ 21187 h 591550"/>
              <a:gd name="connsiteX1582" fmla="*/ 580234 w 608161"/>
              <a:gd name="connsiteY1582" fmla="*/ 20296 h 591550"/>
              <a:gd name="connsiteX1583" fmla="*/ 581367 w 608161"/>
              <a:gd name="connsiteY1583" fmla="*/ 21673 h 591550"/>
              <a:gd name="connsiteX1584" fmla="*/ 573595 w 608161"/>
              <a:gd name="connsiteY1584" fmla="*/ 23780 h 591550"/>
              <a:gd name="connsiteX1585" fmla="*/ 574324 w 608161"/>
              <a:gd name="connsiteY1585" fmla="*/ 22078 h 591550"/>
              <a:gd name="connsiteX1586" fmla="*/ 574162 w 608161"/>
              <a:gd name="connsiteY1586" fmla="*/ 18026 h 591550"/>
              <a:gd name="connsiteX1587" fmla="*/ 572381 w 608161"/>
              <a:gd name="connsiteY1587" fmla="*/ 16487 h 591550"/>
              <a:gd name="connsiteX1588" fmla="*/ 568171 w 608161"/>
              <a:gd name="connsiteY1588" fmla="*/ 14461 h 591550"/>
              <a:gd name="connsiteX1589" fmla="*/ 568981 w 608161"/>
              <a:gd name="connsiteY1589" fmla="*/ 14056 h 591550"/>
              <a:gd name="connsiteX1590" fmla="*/ 573595 w 608161"/>
              <a:gd name="connsiteY1590" fmla="*/ 13650 h 591550"/>
              <a:gd name="connsiteX1591" fmla="*/ 34566 w 608161"/>
              <a:gd name="connsiteY1591" fmla="*/ 12380 h 591550"/>
              <a:gd name="connsiteX1592" fmla="*/ 39180 w 608161"/>
              <a:gd name="connsiteY1592" fmla="*/ 12786 h 591550"/>
              <a:gd name="connsiteX1593" fmla="*/ 39990 w 608161"/>
              <a:gd name="connsiteY1593" fmla="*/ 13191 h 591550"/>
              <a:gd name="connsiteX1594" fmla="*/ 35780 w 608161"/>
              <a:gd name="connsiteY1594" fmla="*/ 15217 h 591550"/>
              <a:gd name="connsiteX1595" fmla="*/ 33999 w 608161"/>
              <a:gd name="connsiteY1595" fmla="*/ 16756 h 591550"/>
              <a:gd name="connsiteX1596" fmla="*/ 33837 w 608161"/>
              <a:gd name="connsiteY1596" fmla="*/ 20808 h 591550"/>
              <a:gd name="connsiteX1597" fmla="*/ 34566 w 608161"/>
              <a:gd name="connsiteY1597" fmla="*/ 22510 h 591550"/>
              <a:gd name="connsiteX1598" fmla="*/ 26794 w 608161"/>
              <a:gd name="connsiteY1598" fmla="*/ 20403 h 591550"/>
              <a:gd name="connsiteX1599" fmla="*/ 27927 w 608161"/>
              <a:gd name="connsiteY1599" fmla="*/ 19026 h 591550"/>
              <a:gd name="connsiteX1600" fmla="*/ 31894 w 608161"/>
              <a:gd name="connsiteY1600" fmla="*/ 19917 h 591550"/>
              <a:gd name="connsiteX1601" fmla="*/ 31894 w 608161"/>
              <a:gd name="connsiteY1601" fmla="*/ 19836 h 591550"/>
              <a:gd name="connsiteX1602" fmla="*/ 29951 w 608161"/>
              <a:gd name="connsiteY1602" fmla="*/ 18296 h 591550"/>
              <a:gd name="connsiteX1603" fmla="*/ 29870 w 608161"/>
              <a:gd name="connsiteY1603" fmla="*/ 14487 h 591550"/>
              <a:gd name="connsiteX1604" fmla="*/ 34566 w 608161"/>
              <a:gd name="connsiteY1604" fmla="*/ 12380 h 591550"/>
              <a:gd name="connsiteX1605" fmla="*/ 374829 w 608161"/>
              <a:gd name="connsiteY1605" fmla="*/ 10300 h 591550"/>
              <a:gd name="connsiteX1606" fmla="*/ 374748 w 608161"/>
              <a:gd name="connsiteY1606" fmla="*/ 11436 h 591550"/>
              <a:gd name="connsiteX1607" fmla="*/ 374667 w 608161"/>
              <a:gd name="connsiteY1607" fmla="*/ 12814 h 591550"/>
              <a:gd name="connsiteX1608" fmla="*/ 374505 w 608161"/>
              <a:gd name="connsiteY1608" fmla="*/ 14518 h 591550"/>
              <a:gd name="connsiteX1609" fmla="*/ 374423 w 608161"/>
              <a:gd name="connsiteY1609" fmla="*/ 15491 h 591550"/>
              <a:gd name="connsiteX1610" fmla="*/ 374261 w 608161"/>
              <a:gd name="connsiteY1610" fmla="*/ 16626 h 591550"/>
              <a:gd name="connsiteX1611" fmla="*/ 373936 w 608161"/>
              <a:gd name="connsiteY1611" fmla="*/ 18897 h 591550"/>
              <a:gd name="connsiteX1612" fmla="*/ 373449 w 608161"/>
              <a:gd name="connsiteY1612" fmla="*/ 21411 h 591550"/>
              <a:gd name="connsiteX1613" fmla="*/ 373206 w 608161"/>
              <a:gd name="connsiteY1613" fmla="*/ 22709 h 591550"/>
              <a:gd name="connsiteX1614" fmla="*/ 372881 w 608161"/>
              <a:gd name="connsiteY1614" fmla="*/ 24007 h 591550"/>
              <a:gd name="connsiteX1615" fmla="*/ 372557 w 608161"/>
              <a:gd name="connsiteY1615" fmla="*/ 25304 h 591550"/>
              <a:gd name="connsiteX1616" fmla="*/ 372394 w 608161"/>
              <a:gd name="connsiteY1616" fmla="*/ 25872 h 591550"/>
              <a:gd name="connsiteX1617" fmla="*/ 374018 w 608161"/>
              <a:gd name="connsiteY1617" fmla="*/ 25710 h 591550"/>
              <a:gd name="connsiteX1618" fmla="*/ 374099 w 608161"/>
              <a:gd name="connsiteY1618" fmla="*/ 25061 h 591550"/>
              <a:gd name="connsiteX1619" fmla="*/ 374342 w 608161"/>
              <a:gd name="connsiteY1619" fmla="*/ 23763 h 591550"/>
              <a:gd name="connsiteX1620" fmla="*/ 374505 w 608161"/>
              <a:gd name="connsiteY1620" fmla="*/ 22466 h 591550"/>
              <a:gd name="connsiteX1621" fmla="*/ 374667 w 608161"/>
              <a:gd name="connsiteY1621" fmla="*/ 21168 h 591550"/>
              <a:gd name="connsiteX1622" fmla="*/ 374829 w 608161"/>
              <a:gd name="connsiteY1622" fmla="*/ 18735 h 591550"/>
              <a:gd name="connsiteX1623" fmla="*/ 374992 w 608161"/>
              <a:gd name="connsiteY1623" fmla="*/ 16383 h 591550"/>
              <a:gd name="connsiteX1624" fmla="*/ 374992 w 608161"/>
              <a:gd name="connsiteY1624" fmla="*/ 15329 h 591550"/>
              <a:gd name="connsiteX1625" fmla="*/ 374992 w 608161"/>
              <a:gd name="connsiteY1625" fmla="*/ 14355 h 591550"/>
              <a:gd name="connsiteX1626" fmla="*/ 374992 w 608161"/>
              <a:gd name="connsiteY1626" fmla="*/ 12733 h 591550"/>
              <a:gd name="connsiteX1627" fmla="*/ 374910 w 608161"/>
              <a:gd name="connsiteY1627" fmla="*/ 11436 h 591550"/>
              <a:gd name="connsiteX1628" fmla="*/ 374829 w 608161"/>
              <a:gd name="connsiteY1628" fmla="*/ 10300 h 591550"/>
              <a:gd name="connsiteX1629" fmla="*/ 162989 w 608161"/>
              <a:gd name="connsiteY1629" fmla="*/ 9246 h 591550"/>
              <a:gd name="connsiteX1630" fmla="*/ 161690 w 608161"/>
              <a:gd name="connsiteY1630" fmla="*/ 9895 h 591550"/>
              <a:gd name="connsiteX1631" fmla="*/ 160148 w 608161"/>
              <a:gd name="connsiteY1631" fmla="*/ 10706 h 591550"/>
              <a:gd name="connsiteX1632" fmla="*/ 158119 w 608161"/>
              <a:gd name="connsiteY1632" fmla="*/ 11841 h 591550"/>
              <a:gd name="connsiteX1633" fmla="*/ 157064 w 608161"/>
              <a:gd name="connsiteY1633" fmla="*/ 12490 h 591550"/>
              <a:gd name="connsiteX1634" fmla="*/ 155846 w 608161"/>
              <a:gd name="connsiteY1634" fmla="*/ 13220 h 591550"/>
              <a:gd name="connsiteX1635" fmla="*/ 153411 w 608161"/>
              <a:gd name="connsiteY1635" fmla="*/ 14923 h 591550"/>
              <a:gd name="connsiteX1636" fmla="*/ 150733 w 608161"/>
              <a:gd name="connsiteY1636" fmla="*/ 16789 h 591550"/>
              <a:gd name="connsiteX1637" fmla="*/ 149434 w 608161"/>
              <a:gd name="connsiteY1637" fmla="*/ 17762 h 591550"/>
              <a:gd name="connsiteX1638" fmla="*/ 148136 w 608161"/>
              <a:gd name="connsiteY1638" fmla="*/ 18816 h 591550"/>
              <a:gd name="connsiteX1639" fmla="*/ 146837 w 608161"/>
              <a:gd name="connsiteY1639" fmla="*/ 19789 h 591550"/>
              <a:gd name="connsiteX1640" fmla="*/ 145619 w 608161"/>
              <a:gd name="connsiteY1640" fmla="*/ 20925 h 591550"/>
              <a:gd name="connsiteX1641" fmla="*/ 144727 w 608161"/>
              <a:gd name="connsiteY1641" fmla="*/ 21655 h 591550"/>
              <a:gd name="connsiteX1642" fmla="*/ 147811 w 608161"/>
              <a:gd name="connsiteY1642" fmla="*/ 21655 h 591550"/>
              <a:gd name="connsiteX1643" fmla="*/ 148217 w 608161"/>
              <a:gd name="connsiteY1643" fmla="*/ 21249 h 591550"/>
              <a:gd name="connsiteX1644" fmla="*/ 149353 w 608161"/>
              <a:gd name="connsiteY1644" fmla="*/ 20114 h 591550"/>
              <a:gd name="connsiteX1645" fmla="*/ 150489 w 608161"/>
              <a:gd name="connsiteY1645" fmla="*/ 18978 h 591550"/>
              <a:gd name="connsiteX1646" fmla="*/ 151707 w 608161"/>
              <a:gd name="connsiteY1646" fmla="*/ 17843 h 591550"/>
              <a:gd name="connsiteX1647" fmla="*/ 154061 w 608161"/>
              <a:gd name="connsiteY1647" fmla="*/ 15815 h 591550"/>
              <a:gd name="connsiteX1648" fmla="*/ 156333 w 608161"/>
              <a:gd name="connsiteY1648" fmla="*/ 13950 h 591550"/>
              <a:gd name="connsiteX1649" fmla="*/ 157388 w 608161"/>
              <a:gd name="connsiteY1649" fmla="*/ 13058 h 591550"/>
              <a:gd name="connsiteX1650" fmla="*/ 158444 w 608161"/>
              <a:gd name="connsiteY1650" fmla="*/ 12328 h 591550"/>
              <a:gd name="connsiteX1651" fmla="*/ 160310 w 608161"/>
              <a:gd name="connsiteY1651" fmla="*/ 11030 h 591550"/>
              <a:gd name="connsiteX1652" fmla="*/ 161771 w 608161"/>
              <a:gd name="connsiteY1652" fmla="*/ 10057 h 591550"/>
              <a:gd name="connsiteX1653" fmla="*/ 162989 w 608161"/>
              <a:gd name="connsiteY1653" fmla="*/ 9246 h 591550"/>
              <a:gd name="connsiteX1654" fmla="*/ 542475 w 608161"/>
              <a:gd name="connsiteY1654" fmla="*/ 9174 h 591550"/>
              <a:gd name="connsiteX1655" fmla="*/ 542556 w 608161"/>
              <a:gd name="connsiteY1655" fmla="*/ 9174 h 591550"/>
              <a:gd name="connsiteX1656" fmla="*/ 541011 w 608161"/>
              <a:gd name="connsiteY1656" fmla="*/ 9748 h 591550"/>
              <a:gd name="connsiteX1657" fmla="*/ 538816 w 608161"/>
              <a:gd name="connsiteY1657" fmla="*/ 12208 h 591550"/>
              <a:gd name="connsiteX1658" fmla="*/ 538816 w 608161"/>
              <a:gd name="connsiteY1658" fmla="*/ 12126 h 591550"/>
              <a:gd name="connsiteX1659" fmla="*/ 541011 w 608161"/>
              <a:gd name="connsiteY1659" fmla="*/ 9666 h 591550"/>
              <a:gd name="connsiteX1660" fmla="*/ 542149 w 608161"/>
              <a:gd name="connsiteY1660" fmla="*/ 9256 h 591550"/>
              <a:gd name="connsiteX1661" fmla="*/ 542475 w 608161"/>
              <a:gd name="connsiteY1661" fmla="*/ 9174 h 591550"/>
              <a:gd name="connsiteX1662" fmla="*/ 67079 w 608161"/>
              <a:gd name="connsiteY1662" fmla="*/ 8464 h 591550"/>
              <a:gd name="connsiteX1663" fmla="*/ 69274 w 608161"/>
              <a:gd name="connsiteY1663" fmla="*/ 10787 h 591550"/>
              <a:gd name="connsiteX1664" fmla="*/ 69274 w 608161"/>
              <a:gd name="connsiteY1664" fmla="*/ 10867 h 591550"/>
              <a:gd name="connsiteX1665" fmla="*/ 67079 w 608161"/>
              <a:gd name="connsiteY1665" fmla="*/ 8464 h 591550"/>
              <a:gd name="connsiteX1666" fmla="*/ 65534 w 608161"/>
              <a:gd name="connsiteY1666" fmla="*/ 7903 h 591550"/>
              <a:gd name="connsiteX1667" fmla="*/ 65615 w 608161"/>
              <a:gd name="connsiteY1667" fmla="*/ 7903 h 591550"/>
              <a:gd name="connsiteX1668" fmla="*/ 65941 w 608161"/>
              <a:gd name="connsiteY1668" fmla="*/ 7983 h 591550"/>
              <a:gd name="connsiteX1669" fmla="*/ 67079 w 608161"/>
              <a:gd name="connsiteY1669" fmla="*/ 8464 h 591550"/>
              <a:gd name="connsiteX1670" fmla="*/ 65534 w 608161"/>
              <a:gd name="connsiteY1670" fmla="*/ 7903 h 591550"/>
              <a:gd name="connsiteX1671" fmla="*/ 554835 w 608161"/>
              <a:gd name="connsiteY1671" fmla="*/ 6947 h 591550"/>
              <a:gd name="connsiteX1672" fmla="*/ 566619 w 608161"/>
              <a:gd name="connsiteY1672" fmla="*/ 12052 h 591550"/>
              <a:gd name="connsiteX1673" fmla="*/ 565075 w 608161"/>
              <a:gd name="connsiteY1673" fmla="*/ 12457 h 591550"/>
              <a:gd name="connsiteX1674" fmla="*/ 561255 w 608161"/>
              <a:gd name="connsiteY1674" fmla="*/ 12295 h 591550"/>
              <a:gd name="connsiteX1675" fmla="*/ 555973 w 608161"/>
              <a:gd name="connsiteY1675" fmla="*/ 10513 h 591550"/>
              <a:gd name="connsiteX1676" fmla="*/ 549552 w 608161"/>
              <a:gd name="connsiteY1676" fmla="*/ 11485 h 591550"/>
              <a:gd name="connsiteX1677" fmla="*/ 544351 w 608161"/>
              <a:gd name="connsiteY1677" fmla="*/ 14726 h 591550"/>
              <a:gd name="connsiteX1678" fmla="*/ 543782 w 608161"/>
              <a:gd name="connsiteY1678" fmla="*/ 15293 h 591550"/>
              <a:gd name="connsiteX1679" fmla="*/ 545651 w 608161"/>
              <a:gd name="connsiteY1679" fmla="*/ 14969 h 591550"/>
              <a:gd name="connsiteX1680" fmla="*/ 550365 w 608161"/>
              <a:gd name="connsiteY1680" fmla="*/ 13268 h 591550"/>
              <a:gd name="connsiteX1681" fmla="*/ 553372 w 608161"/>
              <a:gd name="connsiteY1681" fmla="*/ 13187 h 591550"/>
              <a:gd name="connsiteX1682" fmla="*/ 552641 w 608161"/>
              <a:gd name="connsiteY1682" fmla="*/ 14240 h 591550"/>
              <a:gd name="connsiteX1683" fmla="*/ 551503 w 608161"/>
              <a:gd name="connsiteY1683" fmla="*/ 15699 h 591550"/>
              <a:gd name="connsiteX1684" fmla="*/ 550284 w 608161"/>
              <a:gd name="connsiteY1684" fmla="*/ 19021 h 591550"/>
              <a:gd name="connsiteX1685" fmla="*/ 550528 w 608161"/>
              <a:gd name="connsiteY1685" fmla="*/ 22829 h 591550"/>
              <a:gd name="connsiteX1686" fmla="*/ 552153 w 608161"/>
              <a:gd name="connsiteY1686" fmla="*/ 26475 h 591550"/>
              <a:gd name="connsiteX1687" fmla="*/ 553291 w 608161"/>
              <a:gd name="connsiteY1687" fmla="*/ 29312 h 591550"/>
              <a:gd name="connsiteX1688" fmla="*/ 552478 w 608161"/>
              <a:gd name="connsiteY1688" fmla="*/ 34173 h 591550"/>
              <a:gd name="connsiteX1689" fmla="*/ 551990 w 608161"/>
              <a:gd name="connsiteY1689" fmla="*/ 35065 h 591550"/>
              <a:gd name="connsiteX1690" fmla="*/ 550528 w 608161"/>
              <a:gd name="connsiteY1690" fmla="*/ 31256 h 591550"/>
              <a:gd name="connsiteX1691" fmla="*/ 548252 w 608161"/>
              <a:gd name="connsiteY1691" fmla="*/ 27610 h 591550"/>
              <a:gd name="connsiteX1692" fmla="*/ 545570 w 608161"/>
              <a:gd name="connsiteY1692" fmla="*/ 21290 h 591550"/>
              <a:gd name="connsiteX1693" fmla="*/ 544107 w 608161"/>
              <a:gd name="connsiteY1693" fmla="*/ 19264 h 591550"/>
              <a:gd name="connsiteX1694" fmla="*/ 543538 w 608161"/>
              <a:gd name="connsiteY1694" fmla="*/ 22262 h 591550"/>
              <a:gd name="connsiteX1695" fmla="*/ 543538 w 608161"/>
              <a:gd name="connsiteY1695" fmla="*/ 22424 h 591550"/>
              <a:gd name="connsiteX1696" fmla="*/ 546708 w 608161"/>
              <a:gd name="connsiteY1696" fmla="*/ 28663 h 591550"/>
              <a:gd name="connsiteX1697" fmla="*/ 550203 w 608161"/>
              <a:gd name="connsiteY1697" fmla="*/ 35308 h 591550"/>
              <a:gd name="connsiteX1698" fmla="*/ 550528 w 608161"/>
              <a:gd name="connsiteY1698" fmla="*/ 36361 h 591550"/>
              <a:gd name="connsiteX1699" fmla="*/ 551503 w 608161"/>
              <a:gd name="connsiteY1699" fmla="*/ 40575 h 591550"/>
              <a:gd name="connsiteX1700" fmla="*/ 551828 w 608161"/>
              <a:gd name="connsiteY1700" fmla="*/ 42843 h 591550"/>
              <a:gd name="connsiteX1701" fmla="*/ 552153 w 608161"/>
              <a:gd name="connsiteY1701" fmla="*/ 44950 h 591550"/>
              <a:gd name="connsiteX1702" fmla="*/ 551665 w 608161"/>
              <a:gd name="connsiteY1702" fmla="*/ 44302 h 591550"/>
              <a:gd name="connsiteX1703" fmla="*/ 550040 w 608161"/>
              <a:gd name="connsiteY1703" fmla="*/ 40656 h 591550"/>
              <a:gd name="connsiteX1704" fmla="*/ 545733 w 608161"/>
              <a:gd name="connsiteY1704" fmla="*/ 32634 h 591550"/>
              <a:gd name="connsiteX1705" fmla="*/ 540857 w 608161"/>
              <a:gd name="connsiteY1705" fmla="*/ 25179 h 591550"/>
              <a:gd name="connsiteX1706" fmla="*/ 537687 w 608161"/>
              <a:gd name="connsiteY1706" fmla="*/ 16752 h 591550"/>
              <a:gd name="connsiteX1707" fmla="*/ 542238 w 608161"/>
              <a:gd name="connsiteY1707" fmla="*/ 9459 h 591550"/>
              <a:gd name="connsiteX1708" fmla="*/ 554835 w 608161"/>
              <a:gd name="connsiteY1708" fmla="*/ 6947 h 591550"/>
              <a:gd name="connsiteX1709" fmla="*/ 571734 w 608161"/>
              <a:gd name="connsiteY1709" fmla="*/ 6618 h 591550"/>
              <a:gd name="connsiteX1710" fmla="*/ 579933 w 608161"/>
              <a:gd name="connsiteY1710" fmla="*/ 6618 h 591550"/>
              <a:gd name="connsiteX1711" fmla="*/ 588945 w 608161"/>
              <a:gd name="connsiteY1711" fmla="*/ 12859 h 591550"/>
              <a:gd name="connsiteX1712" fmla="*/ 596170 w 608161"/>
              <a:gd name="connsiteY1712" fmla="*/ 21371 h 591550"/>
              <a:gd name="connsiteX1713" fmla="*/ 598687 w 608161"/>
              <a:gd name="connsiteY1713" fmla="*/ 24613 h 591550"/>
              <a:gd name="connsiteX1714" fmla="*/ 596333 w 608161"/>
              <a:gd name="connsiteY1714" fmla="*/ 31827 h 591550"/>
              <a:gd name="connsiteX1715" fmla="*/ 595927 w 608161"/>
              <a:gd name="connsiteY1715" fmla="*/ 31908 h 591550"/>
              <a:gd name="connsiteX1716" fmla="*/ 592517 w 608161"/>
              <a:gd name="connsiteY1716" fmla="*/ 32313 h 591550"/>
              <a:gd name="connsiteX1717" fmla="*/ 589432 w 608161"/>
              <a:gd name="connsiteY1717" fmla="*/ 32881 h 591550"/>
              <a:gd name="connsiteX1718" fmla="*/ 587240 w 608161"/>
              <a:gd name="connsiteY1718" fmla="*/ 33448 h 591550"/>
              <a:gd name="connsiteX1719" fmla="*/ 587240 w 608161"/>
              <a:gd name="connsiteY1719" fmla="*/ 32881 h 591550"/>
              <a:gd name="connsiteX1720" fmla="*/ 590325 w 608161"/>
              <a:gd name="connsiteY1720" fmla="*/ 23640 h 591550"/>
              <a:gd name="connsiteX1721" fmla="*/ 590244 w 608161"/>
              <a:gd name="connsiteY1721" fmla="*/ 21127 h 591550"/>
              <a:gd name="connsiteX1722" fmla="*/ 587565 w 608161"/>
              <a:gd name="connsiteY1722" fmla="*/ 19587 h 591550"/>
              <a:gd name="connsiteX1723" fmla="*/ 584561 w 608161"/>
              <a:gd name="connsiteY1723" fmla="*/ 20317 h 591550"/>
              <a:gd name="connsiteX1724" fmla="*/ 582044 w 608161"/>
              <a:gd name="connsiteY1724" fmla="*/ 18615 h 591550"/>
              <a:gd name="connsiteX1725" fmla="*/ 580502 w 608161"/>
              <a:gd name="connsiteY1725" fmla="*/ 14886 h 591550"/>
              <a:gd name="connsiteX1726" fmla="*/ 576929 w 608161"/>
              <a:gd name="connsiteY1726" fmla="*/ 11400 h 591550"/>
              <a:gd name="connsiteX1727" fmla="*/ 571652 w 608161"/>
              <a:gd name="connsiteY1727" fmla="*/ 11076 h 591550"/>
              <a:gd name="connsiteX1728" fmla="*/ 569379 w 608161"/>
              <a:gd name="connsiteY1728" fmla="*/ 10509 h 591550"/>
              <a:gd name="connsiteX1729" fmla="*/ 571734 w 608161"/>
              <a:gd name="connsiteY1729" fmla="*/ 6618 h 591550"/>
              <a:gd name="connsiteX1730" fmla="*/ 53303 w 608161"/>
              <a:gd name="connsiteY1730" fmla="*/ 5606 h 591550"/>
              <a:gd name="connsiteX1731" fmla="*/ 65865 w 608161"/>
              <a:gd name="connsiteY1731" fmla="*/ 8118 h 591550"/>
              <a:gd name="connsiteX1732" fmla="*/ 70403 w 608161"/>
              <a:gd name="connsiteY1732" fmla="*/ 15411 h 591550"/>
              <a:gd name="connsiteX1733" fmla="*/ 67242 w 608161"/>
              <a:gd name="connsiteY1733" fmla="*/ 23838 h 591550"/>
              <a:gd name="connsiteX1734" fmla="*/ 62380 w 608161"/>
              <a:gd name="connsiteY1734" fmla="*/ 31293 h 591550"/>
              <a:gd name="connsiteX1735" fmla="*/ 58085 w 608161"/>
              <a:gd name="connsiteY1735" fmla="*/ 39315 h 591550"/>
              <a:gd name="connsiteX1736" fmla="*/ 56464 w 608161"/>
              <a:gd name="connsiteY1736" fmla="*/ 43042 h 591550"/>
              <a:gd name="connsiteX1737" fmla="*/ 55978 w 608161"/>
              <a:gd name="connsiteY1737" fmla="*/ 43609 h 591550"/>
              <a:gd name="connsiteX1738" fmla="*/ 56221 w 608161"/>
              <a:gd name="connsiteY1738" fmla="*/ 41502 h 591550"/>
              <a:gd name="connsiteX1739" fmla="*/ 56626 w 608161"/>
              <a:gd name="connsiteY1739" fmla="*/ 39234 h 591550"/>
              <a:gd name="connsiteX1740" fmla="*/ 57598 w 608161"/>
              <a:gd name="connsiteY1740" fmla="*/ 35020 h 591550"/>
              <a:gd name="connsiteX1741" fmla="*/ 57923 w 608161"/>
              <a:gd name="connsiteY1741" fmla="*/ 33967 h 591550"/>
              <a:gd name="connsiteX1742" fmla="*/ 61407 w 608161"/>
              <a:gd name="connsiteY1742" fmla="*/ 27322 h 591550"/>
              <a:gd name="connsiteX1743" fmla="*/ 64568 w 608161"/>
              <a:gd name="connsiteY1743" fmla="*/ 21083 h 591550"/>
              <a:gd name="connsiteX1744" fmla="*/ 64568 w 608161"/>
              <a:gd name="connsiteY1744" fmla="*/ 20921 h 591550"/>
              <a:gd name="connsiteX1745" fmla="*/ 64001 w 608161"/>
              <a:gd name="connsiteY1745" fmla="*/ 17923 h 591550"/>
              <a:gd name="connsiteX1746" fmla="*/ 62542 w 608161"/>
              <a:gd name="connsiteY1746" fmla="*/ 19949 h 591550"/>
              <a:gd name="connsiteX1747" fmla="*/ 59868 w 608161"/>
              <a:gd name="connsiteY1747" fmla="*/ 26350 h 591550"/>
              <a:gd name="connsiteX1748" fmla="*/ 57598 w 608161"/>
              <a:gd name="connsiteY1748" fmla="*/ 29915 h 591550"/>
              <a:gd name="connsiteX1749" fmla="*/ 56140 w 608161"/>
              <a:gd name="connsiteY1749" fmla="*/ 33724 h 591550"/>
              <a:gd name="connsiteX1750" fmla="*/ 55653 w 608161"/>
              <a:gd name="connsiteY1750" fmla="*/ 32832 h 591550"/>
              <a:gd name="connsiteX1751" fmla="*/ 54843 w 608161"/>
              <a:gd name="connsiteY1751" fmla="*/ 27971 h 591550"/>
              <a:gd name="connsiteX1752" fmla="*/ 55978 w 608161"/>
              <a:gd name="connsiteY1752" fmla="*/ 25134 h 591550"/>
              <a:gd name="connsiteX1753" fmla="*/ 57598 w 608161"/>
              <a:gd name="connsiteY1753" fmla="*/ 21488 h 591550"/>
              <a:gd name="connsiteX1754" fmla="*/ 57841 w 608161"/>
              <a:gd name="connsiteY1754" fmla="*/ 17680 h 591550"/>
              <a:gd name="connsiteX1755" fmla="*/ 56626 w 608161"/>
              <a:gd name="connsiteY1755" fmla="*/ 14358 h 591550"/>
              <a:gd name="connsiteX1756" fmla="*/ 55491 w 608161"/>
              <a:gd name="connsiteY1756" fmla="*/ 12980 h 591550"/>
              <a:gd name="connsiteX1757" fmla="*/ 54762 w 608161"/>
              <a:gd name="connsiteY1757" fmla="*/ 11846 h 591550"/>
              <a:gd name="connsiteX1758" fmla="*/ 57760 w 608161"/>
              <a:gd name="connsiteY1758" fmla="*/ 11927 h 591550"/>
              <a:gd name="connsiteX1759" fmla="*/ 62461 w 608161"/>
              <a:gd name="connsiteY1759" fmla="*/ 13628 h 591550"/>
              <a:gd name="connsiteX1760" fmla="*/ 64325 w 608161"/>
              <a:gd name="connsiteY1760" fmla="*/ 13952 h 591550"/>
              <a:gd name="connsiteX1761" fmla="*/ 63758 w 608161"/>
              <a:gd name="connsiteY1761" fmla="*/ 13385 h 591550"/>
              <a:gd name="connsiteX1762" fmla="*/ 58571 w 608161"/>
              <a:gd name="connsiteY1762" fmla="*/ 10144 h 591550"/>
              <a:gd name="connsiteX1763" fmla="*/ 52169 w 608161"/>
              <a:gd name="connsiteY1763" fmla="*/ 9172 h 591550"/>
              <a:gd name="connsiteX1764" fmla="*/ 46901 w 608161"/>
              <a:gd name="connsiteY1764" fmla="*/ 10954 h 591550"/>
              <a:gd name="connsiteX1765" fmla="*/ 43092 w 608161"/>
              <a:gd name="connsiteY1765" fmla="*/ 11116 h 591550"/>
              <a:gd name="connsiteX1766" fmla="*/ 41552 w 608161"/>
              <a:gd name="connsiteY1766" fmla="*/ 10711 h 591550"/>
              <a:gd name="connsiteX1767" fmla="*/ 53303 w 608161"/>
              <a:gd name="connsiteY1767" fmla="*/ 5606 h 591550"/>
              <a:gd name="connsiteX1768" fmla="*/ 28234 w 608161"/>
              <a:gd name="connsiteY1768" fmla="*/ 5277 h 591550"/>
              <a:gd name="connsiteX1769" fmla="*/ 36436 w 608161"/>
              <a:gd name="connsiteY1769" fmla="*/ 5277 h 591550"/>
              <a:gd name="connsiteX1770" fmla="*/ 38791 w 608161"/>
              <a:gd name="connsiteY1770" fmla="*/ 9249 h 591550"/>
              <a:gd name="connsiteX1771" fmla="*/ 36517 w 608161"/>
              <a:gd name="connsiteY1771" fmla="*/ 9735 h 591550"/>
              <a:gd name="connsiteX1772" fmla="*/ 31239 w 608161"/>
              <a:gd name="connsiteY1772" fmla="*/ 10059 h 591550"/>
              <a:gd name="connsiteX1773" fmla="*/ 27665 w 608161"/>
              <a:gd name="connsiteY1773" fmla="*/ 13545 h 591550"/>
              <a:gd name="connsiteX1774" fmla="*/ 26122 w 608161"/>
              <a:gd name="connsiteY1774" fmla="*/ 17274 h 591550"/>
              <a:gd name="connsiteX1775" fmla="*/ 23605 w 608161"/>
              <a:gd name="connsiteY1775" fmla="*/ 18976 h 591550"/>
              <a:gd name="connsiteX1776" fmla="*/ 20600 w 608161"/>
              <a:gd name="connsiteY1776" fmla="*/ 18246 h 591550"/>
              <a:gd name="connsiteX1777" fmla="*/ 17920 w 608161"/>
              <a:gd name="connsiteY1777" fmla="*/ 19786 h 591550"/>
              <a:gd name="connsiteX1778" fmla="*/ 17839 w 608161"/>
              <a:gd name="connsiteY1778" fmla="*/ 22299 h 591550"/>
              <a:gd name="connsiteX1779" fmla="*/ 20925 w 608161"/>
              <a:gd name="connsiteY1779" fmla="*/ 31540 h 591550"/>
              <a:gd name="connsiteX1780" fmla="*/ 20925 w 608161"/>
              <a:gd name="connsiteY1780" fmla="*/ 32107 h 591550"/>
              <a:gd name="connsiteX1781" fmla="*/ 18732 w 608161"/>
              <a:gd name="connsiteY1781" fmla="*/ 31540 h 591550"/>
              <a:gd name="connsiteX1782" fmla="*/ 15646 w 608161"/>
              <a:gd name="connsiteY1782" fmla="*/ 30972 h 591550"/>
              <a:gd name="connsiteX1783" fmla="*/ 12236 w 608161"/>
              <a:gd name="connsiteY1783" fmla="*/ 30648 h 591550"/>
              <a:gd name="connsiteX1784" fmla="*/ 11830 w 608161"/>
              <a:gd name="connsiteY1784" fmla="*/ 30486 h 591550"/>
              <a:gd name="connsiteX1785" fmla="*/ 9475 w 608161"/>
              <a:gd name="connsiteY1785" fmla="*/ 23272 h 591550"/>
              <a:gd name="connsiteX1786" fmla="*/ 11992 w 608161"/>
              <a:gd name="connsiteY1786" fmla="*/ 20030 h 591550"/>
              <a:gd name="connsiteX1787" fmla="*/ 19220 w 608161"/>
              <a:gd name="connsiteY1787" fmla="*/ 11518 h 591550"/>
              <a:gd name="connsiteX1788" fmla="*/ 28234 w 608161"/>
              <a:gd name="connsiteY1788" fmla="*/ 5277 h 591550"/>
              <a:gd name="connsiteX1789" fmla="*/ 375966 w 608161"/>
              <a:gd name="connsiteY1789" fmla="*/ 0 h 591550"/>
              <a:gd name="connsiteX1790" fmla="*/ 376371 w 608161"/>
              <a:gd name="connsiteY1790" fmla="*/ 1541 h 591550"/>
              <a:gd name="connsiteX1791" fmla="*/ 377751 w 608161"/>
              <a:gd name="connsiteY1791" fmla="*/ 2028 h 591550"/>
              <a:gd name="connsiteX1792" fmla="*/ 377751 w 608161"/>
              <a:gd name="connsiteY1792" fmla="*/ 3569 h 591550"/>
              <a:gd name="connsiteX1793" fmla="*/ 378969 w 608161"/>
              <a:gd name="connsiteY1793" fmla="*/ 4055 h 591550"/>
              <a:gd name="connsiteX1794" fmla="*/ 378887 w 608161"/>
              <a:gd name="connsiteY1794" fmla="*/ 5677 h 591550"/>
              <a:gd name="connsiteX1795" fmla="*/ 380024 w 608161"/>
              <a:gd name="connsiteY1795" fmla="*/ 6326 h 591550"/>
              <a:gd name="connsiteX1796" fmla="*/ 379780 w 608161"/>
              <a:gd name="connsiteY1796" fmla="*/ 7948 h 591550"/>
              <a:gd name="connsiteX1797" fmla="*/ 380835 w 608161"/>
              <a:gd name="connsiteY1797" fmla="*/ 8759 h 591550"/>
              <a:gd name="connsiteX1798" fmla="*/ 380430 w 608161"/>
              <a:gd name="connsiteY1798" fmla="*/ 10381 h 591550"/>
              <a:gd name="connsiteX1799" fmla="*/ 381322 w 608161"/>
              <a:gd name="connsiteY1799" fmla="*/ 11355 h 591550"/>
              <a:gd name="connsiteX1800" fmla="*/ 380673 w 608161"/>
              <a:gd name="connsiteY1800" fmla="*/ 12977 h 591550"/>
              <a:gd name="connsiteX1801" fmla="*/ 381485 w 608161"/>
              <a:gd name="connsiteY1801" fmla="*/ 14112 h 591550"/>
              <a:gd name="connsiteX1802" fmla="*/ 380673 w 608161"/>
              <a:gd name="connsiteY1802" fmla="*/ 15734 h 591550"/>
              <a:gd name="connsiteX1803" fmla="*/ 381160 w 608161"/>
              <a:gd name="connsiteY1803" fmla="*/ 16951 h 591550"/>
              <a:gd name="connsiteX1804" fmla="*/ 380186 w 608161"/>
              <a:gd name="connsiteY1804" fmla="*/ 18573 h 591550"/>
              <a:gd name="connsiteX1805" fmla="*/ 380430 w 608161"/>
              <a:gd name="connsiteY1805" fmla="*/ 19952 h 591550"/>
              <a:gd name="connsiteX1806" fmla="*/ 379293 w 608161"/>
              <a:gd name="connsiteY1806" fmla="*/ 21492 h 591550"/>
              <a:gd name="connsiteX1807" fmla="*/ 379293 w 608161"/>
              <a:gd name="connsiteY1807" fmla="*/ 22952 h 591550"/>
              <a:gd name="connsiteX1808" fmla="*/ 377995 w 608161"/>
              <a:gd name="connsiteY1808" fmla="*/ 24331 h 591550"/>
              <a:gd name="connsiteX1809" fmla="*/ 377832 w 608161"/>
              <a:gd name="connsiteY1809" fmla="*/ 25467 h 591550"/>
              <a:gd name="connsiteX1810" fmla="*/ 386355 w 608161"/>
              <a:gd name="connsiteY1810" fmla="*/ 24818 h 591550"/>
              <a:gd name="connsiteX1811" fmla="*/ 405510 w 608161"/>
              <a:gd name="connsiteY1811" fmla="*/ 23439 h 591550"/>
              <a:gd name="connsiteX1812" fmla="*/ 414762 w 608161"/>
              <a:gd name="connsiteY1812" fmla="*/ 22871 h 591550"/>
              <a:gd name="connsiteX1813" fmla="*/ 423934 w 608161"/>
              <a:gd name="connsiteY1813" fmla="*/ 22385 h 591550"/>
              <a:gd name="connsiteX1814" fmla="*/ 457861 w 608161"/>
              <a:gd name="connsiteY1814" fmla="*/ 21411 h 591550"/>
              <a:gd name="connsiteX1815" fmla="*/ 486512 w 608161"/>
              <a:gd name="connsiteY1815" fmla="*/ 22060 h 591550"/>
              <a:gd name="connsiteX1816" fmla="*/ 498443 w 608161"/>
              <a:gd name="connsiteY1816" fmla="*/ 22628 h 591550"/>
              <a:gd name="connsiteX1817" fmla="*/ 508833 w 608161"/>
              <a:gd name="connsiteY1817" fmla="*/ 23358 h 591550"/>
              <a:gd name="connsiteX1818" fmla="*/ 528231 w 608161"/>
              <a:gd name="connsiteY1818" fmla="*/ 25142 h 591550"/>
              <a:gd name="connsiteX1819" fmla="*/ 528231 w 608161"/>
              <a:gd name="connsiteY1819" fmla="*/ 26440 h 591550"/>
              <a:gd name="connsiteX1820" fmla="*/ 508833 w 608161"/>
              <a:gd name="connsiteY1820" fmla="*/ 28548 h 591550"/>
              <a:gd name="connsiteX1821" fmla="*/ 486837 w 608161"/>
              <a:gd name="connsiteY1821" fmla="*/ 30495 h 591550"/>
              <a:gd name="connsiteX1822" fmla="*/ 473282 w 608161"/>
              <a:gd name="connsiteY1822" fmla="*/ 31711 h 591550"/>
              <a:gd name="connsiteX1823" fmla="*/ 458348 w 608161"/>
              <a:gd name="connsiteY1823" fmla="*/ 32928 h 591550"/>
              <a:gd name="connsiteX1824" fmla="*/ 427424 w 608161"/>
              <a:gd name="connsiteY1824" fmla="*/ 35685 h 591550"/>
              <a:gd name="connsiteX1825" fmla="*/ 426775 w 608161"/>
              <a:gd name="connsiteY1825" fmla="*/ 38119 h 591550"/>
              <a:gd name="connsiteX1826" fmla="*/ 424989 w 608161"/>
              <a:gd name="connsiteY1826" fmla="*/ 42985 h 591550"/>
              <a:gd name="connsiteX1827" fmla="*/ 423853 w 608161"/>
              <a:gd name="connsiteY1827" fmla="*/ 45418 h 591550"/>
              <a:gd name="connsiteX1828" fmla="*/ 422554 w 608161"/>
              <a:gd name="connsiteY1828" fmla="*/ 47932 h 591550"/>
              <a:gd name="connsiteX1829" fmla="*/ 421093 w 608161"/>
              <a:gd name="connsiteY1829" fmla="*/ 50284 h 591550"/>
              <a:gd name="connsiteX1830" fmla="*/ 420687 w 608161"/>
              <a:gd name="connsiteY1830" fmla="*/ 50933 h 591550"/>
              <a:gd name="connsiteX1831" fmla="*/ 421824 w 608161"/>
              <a:gd name="connsiteY1831" fmla="*/ 50933 h 591550"/>
              <a:gd name="connsiteX1832" fmla="*/ 423853 w 608161"/>
              <a:gd name="connsiteY1832" fmla="*/ 51014 h 591550"/>
              <a:gd name="connsiteX1833" fmla="*/ 425720 w 608161"/>
              <a:gd name="connsiteY1833" fmla="*/ 50852 h 591550"/>
              <a:gd name="connsiteX1834" fmla="*/ 428966 w 608161"/>
              <a:gd name="connsiteY1834" fmla="*/ 50365 h 591550"/>
              <a:gd name="connsiteX1835" fmla="*/ 430346 w 608161"/>
              <a:gd name="connsiteY1835" fmla="*/ 50122 h 591550"/>
              <a:gd name="connsiteX1836" fmla="*/ 431482 w 608161"/>
              <a:gd name="connsiteY1836" fmla="*/ 49797 h 591550"/>
              <a:gd name="connsiteX1837" fmla="*/ 433674 w 608161"/>
              <a:gd name="connsiteY1837" fmla="*/ 49149 h 591550"/>
              <a:gd name="connsiteX1838" fmla="*/ 431564 w 608161"/>
              <a:gd name="connsiteY1838" fmla="*/ 50122 h 591550"/>
              <a:gd name="connsiteX1839" fmla="*/ 430508 w 608161"/>
              <a:gd name="connsiteY1839" fmla="*/ 50608 h 591550"/>
              <a:gd name="connsiteX1840" fmla="*/ 429129 w 608161"/>
              <a:gd name="connsiteY1840" fmla="*/ 51095 h 591550"/>
              <a:gd name="connsiteX1841" fmla="*/ 425882 w 608161"/>
              <a:gd name="connsiteY1841" fmla="*/ 52068 h 591550"/>
              <a:gd name="connsiteX1842" fmla="*/ 423934 w 608161"/>
              <a:gd name="connsiteY1842" fmla="*/ 52474 h 591550"/>
              <a:gd name="connsiteX1843" fmla="*/ 421905 w 608161"/>
              <a:gd name="connsiteY1843" fmla="*/ 52798 h 591550"/>
              <a:gd name="connsiteX1844" fmla="*/ 419227 w 608161"/>
              <a:gd name="connsiteY1844" fmla="*/ 52960 h 591550"/>
              <a:gd name="connsiteX1845" fmla="*/ 417766 w 608161"/>
              <a:gd name="connsiteY1845" fmla="*/ 54907 h 591550"/>
              <a:gd name="connsiteX1846" fmla="*/ 415818 w 608161"/>
              <a:gd name="connsiteY1846" fmla="*/ 57016 h 591550"/>
              <a:gd name="connsiteX1847" fmla="*/ 413788 w 608161"/>
              <a:gd name="connsiteY1847" fmla="*/ 58881 h 591550"/>
              <a:gd name="connsiteX1848" fmla="*/ 412814 w 608161"/>
              <a:gd name="connsiteY1848" fmla="*/ 59773 h 591550"/>
              <a:gd name="connsiteX1849" fmla="*/ 411678 w 608161"/>
              <a:gd name="connsiteY1849" fmla="*/ 60584 h 591550"/>
              <a:gd name="connsiteX1850" fmla="*/ 409568 w 608161"/>
              <a:gd name="connsiteY1850" fmla="*/ 62044 h 591550"/>
              <a:gd name="connsiteX1851" fmla="*/ 407376 w 608161"/>
              <a:gd name="connsiteY1851" fmla="*/ 63260 h 591550"/>
              <a:gd name="connsiteX1852" fmla="*/ 405266 w 608161"/>
              <a:gd name="connsiteY1852" fmla="*/ 64234 h 591550"/>
              <a:gd name="connsiteX1853" fmla="*/ 403237 w 608161"/>
              <a:gd name="connsiteY1853" fmla="*/ 64964 h 591550"/>
              <a:gd name="connsiteX1854" fmla="*/ 399503 w 608161"/>
              <a:gd name="connsiteY1854" fmla="*/ 65856 h 591550"/>
              <a:gd name="connsiteX1855" fmla="*/ 396663 w 608161"/>
              <a:gd name="connsiteY1855" fmla="*/ 66180 h 591550"/>
              <a:gd name="connsiteX1856" fmla="*/ 394147 w 608161"/>
              <a:gd name="connsiteY1856" fmla="*/ 66261 h 591550"/>
              <a:gd name="connsiteX1857" fmla="*/ 396581 w 608161"/>
              <a:gd name="connsiteY1857" fmla="*/ 65937 h 591550"/>
              <a:gd name="connsiteX1858" fmla="*/ 399422 w 608161"/>
              <a:gd name="connsiteY1858" fmla="*/ 65288 h 591550"/>
              <a:gd name="connsiteX1859" fmla="*/ 402831 w 608161"/>
              <a:gd name="connsiteY1859" fmla="*/ 64071 h 591550"/>
              <a:gd name="connsiteX1860" fmla="*/ 404698 w 608161"/>
              <a:gd name="connsiteY1860" fmla="*/ 63098 h 591550"/>
              <a:gd name="connsiteX1861" fmla="*/ 406646 w 608161"/>
              <a:gd name="connsiteY1861" fmla="*/ 61963 h 591550"/>
              <a:gd name="connsiteX1862" fmla="*/ 408513 w 608161"/>
              <a:gd name="connsiteY1862" fmla="*/ 60584 h 591550"/>
              <a:gd name="connsiteX1863" fmla="*/ 410379 w 608161"/>
              <a:gd name="connsiteY1863" fmla="*/ 58962 h 591550"/>
              <a:gd name="connsiteX1864" fmla="*/ 411353 w 608161"/>
              <a:gd name="connsiteY1864" fmla="*/ 58151 h 591550"/>
              <a:gd name="connsiteX1865" fmla="*/ 412165 w 608161"/>
              <a:gd name="connsiteY1865" fmla="*/ 57178 h 591550"/>
              <a:gd name="connsiteX1866" fmla="*/ 413870 w 608161"/>
              <a:gd name="connsiteY1866" fmla="*/ 55231 h 591550"/>
              <a:gd name="connsiteX1867" fmla="*/ 415412 w 608161"/>
              <a:gd name="connsiteY1867" fmla="*/ 53123 h 591550"/>
              <a:gd name="connsiteX1868" fmla="*/ 415574 w 608161"/>
              <a:gd name="connsiteY1868" fmla="*/ 52879 h 591550"/>
              <a:gd name="connsiteX1869" fmla="*/ 412409 w 608161"/>
              <a:gd name="connsiteY1869" fmla="*/ 52555 h 591550"/>
              <a:gd name="connsiteX1870" fmla="*/ 407376 w 608161"/>
              <a:gd name="connsiteY1870" fmla="*/ 51419 h 591550"/>
              <a:gd name="connsiteX1871" fmla="*/ 402507 w 608161"/>
              <a:gd name="connsiteY1871" fmla="*/ 49392 h 591550"/>
              <a:gd name="connsiteX1872" fmla="*/ 398124 w 608161"/>
              <a:gd name="connsiteY1872" fmla="*/ 46878 h 591550"/>
              <a:gd name="connsiteX1873" fmla="*/ 394309 w 608161"/>
              <a:gd name="connsiteY1873" fmla="*/ 43877 h 591550"/>
              <a:gd name="connsiteX1874" fmla="*/ 392686 w 608161"/>
              <a:gd name="connsiteY1874" fmla="*/ 42336 h 591550"/>
              <a:gd name="connsiteX1875" fmla="*/ 391306 w 608161"/>
              <a:gd name="connsiteY1875" fmla="*/ 40795 h 591550"/>
              <a:gd name="connsiteX1876" fmla="*/ 389195 w 608161"/>
              <a:gd name="connsiteY1876" fmla="*/ 38200 h 591550"/>
              <a:gd name="connsiteX1877" fmla="*/ 387085 w 608161"/>
              <a:gd name="connsiteY1877" fmla="*/ 38200 h 591550"/>
              <a:gd name="connsiteX1878" fmla="*/ 377183 w 608161"/>
              <a:gd name="connsiteY1878" fmla="*/ 38524 h 591550"/>
              <a:gd name="connsiteX1879" fmla="*/ 367119 w 608161"/>
              <a:gd name="connsiteY1879" fmla="*/ 38767 h 591550"/>
              <a:gd name="connsiteX1880" fmla="*/ 346584 w 608161"/>
              <a:gd name="connsiteY1880" fmla="*/ 38848 h 591550"/>
              <a:gd name="connsiteX1881" fmla="*/ 304865 w 608161"/>
              <a:gd name="connsiteY1881" fmla="*/ 37064 h 591550"/>
              <a:gd name="connsiteX1882" fmla="*/ 294395 w 608161"/>
              <a:gd name="connsiteY1882" fmla="*/ 36334 h 591550"/>
              <a:gd name="connsiteX1883" fmla="*/ 283925 w 608161"/>
              <a:gd name="connsiteY1883" fmla="*/ 35767 h 591550"/>
              <a:gd name="connsiteX1884" fmla="*/ 273535 w 608161"/>
              <a:gd name="connsiteY1884" fmla="*/ 35361 h 591550"/>
              <a:gd name="connsiteX1885" fmla="*/ 268341 w 608161"/>
              <a:gd name="connsiteY1885" fmla="*/ 35199 h 591550"/>
              <a:gd name="connsiteX1886" fmla="*/ 263227 w 608161"/>
              <a:gd name="connsiteY1886" fmla="*/ 35037 h 591550"/>
              <a:gd name="connsiteX1887" fmla="*/ 222807 w 608161"/>
              <a:gd name="connsiteY1887" fmla="*/ 34956 h 591550"/>
              <a:gd name="connsiteX1888" fmla="*/ 203409 w 608161"/>
              <a:gd name="connsiteY1888" fmla="*/ 35199 h 591550"/>
              <a:gd name="connsiteX1889" fmla="*/ 184984 w 608161"/>
              <a:gd name="connsiteY1889" fmla="*/ 34793 h 591550"/>
              <a:gd name="connsiteX1890" fmla="*/ 182793 w 608161"/>
              <a:gd name="connsiteY1890" fmla="*/ 34712 h 591550"/>
              <a:gd name="connsiteX1891" fmla="*/ 179952 w 608161"/>
              <a:gd name="connsiteY1891" fmla="*/ 36497 h 591550"/>
              <a:gd name="connsiteX1892" fmla="*/ 163719 w 608161"/>
              <a:gd name="connsiteY1892" fmla="*/ 40876 h 591550"/>
              <a:gd name="connsiteX1893" fmla="*/ 147324 w 608161"/>
              <a:gd name="connsiteY1893" fmla="*/ 42012 h 591550"/>
              <a:gd name="connsiteX1894" fmla="*/ 141967 w 608161"/>
              <a:gd name="connsiteY1894" fmla="*/ 41930 h 591550"/>
              <a:gd name="connsiteX1895" fmla="*/ 139938 w 608161"/>
              <a:gd name="connsiteY1895" fmla="*/ 41849 h 591550"/>
              <a:gd name="connsiteX1896" fmla="*/ 141967 w 608161"/>
              <a:gd name="connsiteY1896" fmla="*/ 41768 h 591550"/>
              <a:gd name="connsiteX1897" fmla="*/ 147324 w 608161"/>
              <a:gd name="connsiteY1897" fmla="*/ 41363 h 591550"/>
              <a:gd name="connsiteX1898" fmla="*/ 163395 w 608161"/>
              <a:gd name="connsiteY1898" fmla="*/ 39011 h 591550"/>
              <a:gd name="connsiteX1899" fmla="*/ 177030 w 608161"/>
              <a:gd name="connsiteY1899" fmla="*/ 34388 h 591550"/>
              <a:gd name="connsiteX1900" fmla="*/ 176137 w 608161"/>
              <a:gd name="connsiteY1900" fmla="*/ 34388 h 591550"/>
              <a:gd name="connsiteX1901" fmla="*/ 167615 w 608161"/>
              <a:gd name="connsiteY1901" fmla="*/ 33820 h 591550"/>
              <a:gd name="connsiteX1902" fmla="*/ 151382 w 608161"/>
              <a:gd name="connsiteY1902" fmla="*/ 32685 h 591550"/>
              <a:gd name="connsiteX1903" fmla="*/ 123056 w 608161"/>
              <a:gd name="connsiteY1903" fmla="*/ 30576 h 591550"/>
              <a:gd name="connsiteX1904" fmla="*/ 111206 w 608161"/>
              <a:gd name="connsiteY1904" fmla="*/ 29603 h 591550"/>
              <a:gd name="connsiteX1905" fmla="*/ 101060 w 608161"/>
              <a:gd name="connsiteY1905" fmla="*/ 28711 h 591550"/>
              <a:gd name="connsiteX1906" fmla="*/ 81905 w 608161"/>
              <a:gd name="connsiteY1906" fmla="*/ 26440 h 591550"/>
              <a:gd name="connsiteX1907" fmla="*/ 81905 w 608161"/>
              <a:gd name="connsiteY1907" fmla="*/ 25142 h 591550"/>
              <a:gd name="connsiteX1908" fmla="*/ 101141 w 608161"/>
              <a:gd name="connsiteY1908" fmla="*/ 23277 h 591550"/>
              <a:gd name="connsiteX1909" fmla="*/ 111206 w 608161"/>
              <a:gd name="connsiteY1909" fmla="*/ 22466 h 591550"/>
              <a:gd name="connsiteX1910" fmla="*/ 123137 w 608161"/>
              <a:gd name="connsiteY1910" fmla="*/ 21898 h 591550"/>
              <a:gd name="connsiteX1911" fmla="*/ 140912 w 608161"/>
              <a:gd name="connsiteY1911" fmla="*/ 21655 h 591550"/>
              <a:gd name="connsiteX1912" fmla="*/ 140750 w 608161"/>
              <a:gd name="connsiteY1912" fmla="*/ 20925 h 591550"/>
              <a:gd name="connsiteX1913" fmla="*/ 142211 w 608161"/>
              <a:gd name="connsiteY1913" fmla="*/ 19465 h 591550"/>
              <a:gd name="connsiteX1914" fmla="*/ 142048 w 608161"/>
              <a:gd name="connsiteY1914" fmla="*/ 17437 h 591550"/>
              <a:gd name="connsiteX1915" fmla="*/ 143672 w 608161"/>
              <a:gd name="connsiteY1915" fmla="*/ 16221 h 591550"/>
              <a:gd name="connsiteX1916" fmla="*/ 143834 w 608161"/>
              <a:gd name="connsiteY1916" fmla="*/ 14193 h 591550"/>
              <a:gd name="connsiteX1917" fmla="*/ 145619 w 608161"/>
              <a:gd name="connsiteY1917" fmla="*/ 13220 h 591550"/>
              <a:gd name="connsiteX1918" fmla="*/ 146106 w 608161"/>
              <a:gd name="connsiteY1918" fmla="*/ 11192 h 591550"/>
              <a:gd name="connsiteX1919" fmla="*/ 147973 w 608161"/>
              <a:gd name="connsiteY1919" fmla="*/ 10463 h 591550"/>
              <a:gd name="connsiteX1920" fmla="*/ 148785 w 608161"/>
              <a:gd name="connsiteY1920" fmla="*/ 8597 h 591550"/>
              <a:gd name="connsiteX1921" fmla="*/ 150733 w 608161"/>
              <a:gd name="connsiteY1921" fmla="*/ 8192 h 591550"/>
              <a:gd name="connsiteX1922" fmla="*/ 151788 w 608161"/>
              <a:gd name="connsiteY1922" fmla="*/ 6407 h 591550"/>
              <a:gd name="connsiteX1923" fmla="*/ 153817 w 608161"/>
              <a:gd name="connsiteY1923" fmla="*/ 6245 h 591550"/>
              <a:gd name="connsiteX1924" fmla="*/ 155035 w 608161"/>
              <a:gd name="connsiteY1924" fmla="*/ 4623 h 591550"/>
              <a:gd name="connsiteX1925" fmla="*/ 157064 w 608161"/>
              <a:gd name="connsiteY1925" fmla="*/ 4704 h 591550"/>
              <a:gd name="connsiteX1926" fmla="*/ 158525 w 608161"/>
              <a:gd name="connsiteY1926" fmla="*/ 3244 h 591550"/>
              <a:gd name="connsiteX1927" fmla="*/ 160554 w 608161"/>
              <a:gd name="connsiteY1927" fmla="*/ 3569 h 591550"/>
              <a:gd name="connsiteX1928" fmla="*/ 162096 w 608161"/>
              <a:gd name="connsiteY1928" fmla="*/ 2271 h 591550"/>
              <a:gd name="connsiteX1929" fmla="*/ 164044 w 608161"/>
              <a:gd name="connsiteY1929" fmla="*/ 2758 h 591550"/>
              <a:gd name="connsiteX1930" fmla="*/ 165748 w 608161"/>
              <a:gd name="connsiteY1930" fmla="*/ 1622 h 591550"/>
              <a:gd name="connsiteX1931" fmla="*/ 167696 w 608161"/>
              <a:gd name="connsiteY1931" fmla="*/ 2271 h 591550"/>
              <a:gd name="connsiteX1932" fmla="*/ 169401 w 608161"/>
              <a:gd name="connsiteY1932" fmla="*/ 1217 h 591550"/>
              <a:gd name="connsiteX1933" fmla="*/ 171268 w 608161"/>
              <a:gd name="connsiteY1933" fmla="*/ 2028 h 591550"/>
              <a:gd name="connsiteX1934" fmla="*/ 173459 w 608161"/>
              <a:gd name="connsiteY1934" fmla="*/ 1217 h 591550"/>
              <a:gd name="connsiteX1935" fmla="*/ 172242 w 608161"/>
              <a:gd name="connsiteY1935" fmla="*/ 3163 h 591550"/>
              <a:gd name="connsiteX1936" fmla="*/ 172647 w 608161"/>
              <a:gd name="connsiteY1936" fmla="*/ 5191 h 591550"/>
              <a:gd name="connsiteX1937" fmla="*/ 171268 w 608161"/>
              <a:gd name="connsiteY1937" fmla="*/ 6732 h 591550"/>
              <a:gd name="connsiteX1938" fmla="*/ 171430 w 608161"/>
              <a:gd name="connsiteY1938" fmla="*/ 8759 h 591550"/>
              <a:gd name="connsiteX1939" fmla="*/ 169969 w 608161"/>
              <a:gd name="connsiteY1939" fmla="*/ 10138 h 591550"/>
              <a:gd name="connsiteX1940" fmla="*/ 169969 w 608161"/>
              <a:gd name="connsiteY1940" fmla="*/ 12166 h 591550"/>
              <a:gd name="connsiteX1941" fmla="*/ 168346 w 608161"/>
              <a:gd name="connsiteY1941" fmla="*/ 13382 h 591550"/>
              <a:gd name="connsiteX1942" fmla="*/ 168264 w 608161"/>
              <a:gd name="connsiteY1942" fmla="*/ 15491 h 591550"/>
              <a:gd name="connsiteX1943" fmla="*/ 166560 w 608161"/>
              <a:gd name="connsiteY1943" fmla="*/ 16545 h 591550"/>
              <a:gd name="connsiteX1944" fmla="*/ 166235 w 608161"/>
              <a:gd name="connsiteY1944" fmla="*/ 18573 h 591550"/>
              <a:gd name="connsiteX1945" fmla="*/ 164450 w 608161"/>
              <a:gd name="connsiteY1945" fmla="*/ 19546 h 591550"/>
              <a:gd name="connsiteX1946" fmla="*/ 163882 w 608161"/>
              <a:gd name="connsiteY1946" fmla="*/ 21492 h 591550"/>
              <a:gd name="connsiteX1947" fmla="*/ 162421 w 608161"/>
              <a:gd name="connsiteY1947" fmla="*/ 22060 h 591550"/>
              <a:gd name="connsiteX1948" fmla="*/ 185715 w 608161"/>
              <a:gd name="connsiteY1948" fmla="*/ 23520 h 591550"/>
              <a:gd name="connsiteX1949" fmla="*/ 204058 w 608161"/>
              <a:gd name="connsiteY1949" fmla="*/ 25548 h 591550"/>
              <a:gd name="connsiteX1950" fmla="*/ 213555 w 608161"/>
              <a:gd name="connsiteY1950" fmla="*/ 26845 h 591550"/>
              <a:gd name="connsiteX1951" fmla="*/ 223132 w 608161"/>
              <a:gd name="connsiteY1951" fmla="*/ 28062 h 591550"/>
              <a:gd name="connsiteX1952" fmla="*/ 232953 w 608161"/>
              <a:gd name="connsiteY1952" fmla="*/ 29278 h 591550"/>
              <a:gd name="connsiteX1953" fmla="*/ 242936 w 608161"/>
              <a:gd name="connsiteY1953" fmla="*/ 30170 h 591550"/>
              <a:gd name="connsiteX1954" fmla="*/ 263309 w 608161"/>
              <a:gd name="connsiteY1954" fmla="*/ 31144 h 591550"/>
              <a:gd name="connsiteX1955" fmla="*/ 304865 w 608161"/>
              <a:gd name="connsiteY1955" fmla="*/ 30008 h 591550"/>
              <a:gd name="connsiteX1956" fmla="*/ 325724 w 608161"/>
              <a:gd name="connsiteY1956" fmla="*/ 28548 h 591550"/>
              <a:gd name="connsiteX1957" fmla="*/ 346422 w 608161"/>
              <a:gd name="connsiteY1957" fmla="*/ 27332 h 591550"/>
              <a:gd name="connsiteX1958" fmla="*/ 365171 w 608161"/>
              <a:gd name="connsiteY1958" fmla="*/ 26278 h 591550"/>
              <a:gd name="connsiteX1959" fmla="*/ 365739 w 608161"/>
              <a:gd name="connsiteY1959" fmla="*/ 24656 h 591550"/>
              <a:gd name="connsiteX1960" fmla="*/ 364927 w 608161"/>
              <a:gd name="connsiteY1960" fmla="*/ 23601 h 591550"/>
              <a:gd name="connsiteX1961" fmla="*/ 365739 w 608161"/>
              <a:gd name="connsiteY1961" fmla="*/ 21898 h 591550"/>
              <a:gd name="connsiteX1962" fmla="*/ 365171 w 608161"/>
              <a:gd name="connsiteY1962" fmla="*/ 20681 h 591550"/>
              <a:gd name="connsiteX1963" fmla="*/ 366145 w 608161"/>
              <a:gd name="connsiteY1963" fmla="*/ 19059 h 591550"/>
              <a:gd name="connsiteX1964" fmla="*/ 365820 w 608161"/>
              <a:gd name="connsiteY1964" fmla="*/ 17681 h 591550"/>
              <a:gd name="connsiteX1965" fmla="*/ 367037 w 608161"/>
              <a:gd name="connsiteY1965" fmla="*/ 16140 h 591550"/>
              <a:gd name="connsiteX1966" fmla="*/ 366875 w 608161"/>
              <a:gd name="connsiteY1966" fmla="*/ 14680 h 591550"/>
              <a:gd name="connsiteX1967" fmla="*/ 368174 w 608161"/>
              <a:gd name="connsiteY1967" fmla="*/ 13220 h 591550"/>
              <a:gd name="connsiteX1968" fmla="*/ 368255 w 608161"/>
              <a:gd name="connsiteY1968" fmla="*/ 11679 h 591550"/>
              <a:gd name="connsiteX1969" fmla="*/ 369635 w 608161"/>
              <a:gd name="connsiteY1969" fmla="*/ 10300 h 591550"/>
              <a:gd name="connsiteX1970" fmla="*/ 369797 w 608161"/>
              <a:gd name="connsiteY1970" fmla="*/ 8678 h 591550"/>
              <a:gd name="connsiteX1971" fmla="*/ 371258 w 608161"/>
              <a:gd name="connsiteY1971" fmla="*/ 7381 h 591550"/>
              <a:gd name="connsiteX1972" fmla="*/ 371583 w 608161"/>
              <a:gd name="connsiteY1972" fmla="*/ 5759 h 591550"/>
              <a:gd name="connsiteX1973" fmla="*/ 373125 w 608161"/>
              <a:gd name="connsiteY1973" fmla="*/ 4623 h 591550"/>
              <a:gd name="connsiteX1974" fmla="*/ 373612 w 608161"/>
              <a:gd name="connsiteY1974" fmla="*/ 2920 h 591550"/>
              <a:gd name="connsiteX1975" fmla="*/ 375154 w 608161"/>
              <a:gd name="connsiteY1975" fmla="*/ 1866 h 59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</a:cxnLst>
            <a:rect l="l" t="t" r="r" b="b"/>
            <a:pathLst>
              <a:path w="608161" h="591550">
                <a:moveTo>
                  <a:pt x="541011" y="573771"/>
                </a:moveTo>
                <a:cubicBezTo>
                  <a:pt x="541499" y="574012"/>
                  <a:pt x="541987" y="574172"/>
                  <a:pt x="542556" y="574332"/>
                </a:cubicBezTo>
                <a:cubicBezTo>
                  <a:pt x="542556" y="574332"/>
                  <a:pt x="542475" y="574332"/>
                  <a:pt x="542475" y="574332"/>
                </a:cubicBezTo>
                <a:cubicBezTo>
                  <a:pt x="542393" y="574332"/>
                  <a:pt x="542231" y="574252"/>
                  <a:pt x="542149" y="574252"/>
                </a:cubicBezTo>
                <a:cubicBezTo>
                  <a:pt x="541743" y="574092"/>
                  <a:pt x="541336" y="574012"/>
                  <a:pt x="541011" y="573771"/>
                </a:cubicBezTo>
                <a:close/>
                <a:moveTo>
                  <a:pt x="538816" y="571368"/>
                </a:moveTo>
                <a:cubicBezTo>
                  <a:pt x="539223" y="572410"/>
                  <a:pt x="539954" y="573211"/>
                  <a:pt x="541011" y="573771"/>
                </a:cubicBezTo>
                <a:cubicBezTo>
                  <a:pt x="539954" y="573291"/>
                  <a:pt x="539304" y="572410"/>
                  <a:pt x="538816" y="571448"/>
                </a:cubicBezTo>
                <a:cubicBezTo>
                  <a:pt x="538816" y="571368"/>
                  <a:pt x="538816" y="571368"/>
                  <a:pt x="538816" y="571368"/>
                </a:cubicBezTo>
                <a:close/>
                <a:moveTo>
                  <a:pt x="398448" y="564709"/>
                </a:moveTo>
                <a:cubicBezTo>
                  <a:pt x="397880" y="564791"/>
                  <a:pt x="397393" y="564791"/>
                  <a:pt x="396906" y="564872"/>
                </a:cubicBezTo>
                <a:cubicBezTo>
                  <a:pt x="396825" y="564872"/>
                  <a:pt x="396825" y="564872"/>
                  <a:pt x="396744" y="564872"/>
                </a:cubicBezTo>
                <a:cubicBezTo>
                  <a:pt x="396744" y="565034"/>
                  <a:pt x="396744" y="565196"/>
                  <a:pt x="396744" y="565439"/>
                </a:cubicBezTo>
                <a:cubicBezTo>
                  <a:pt x="396744" y="565845"/>
                  <a:pt x="396744" y="566331"/>
                  <a:pt x="396744" y="566737"/>
                </a:cubicBezTo>
                <a:cubicBezTo>
                  <a:pt x="396744" y="567223"/>
                  <a:pt x="396663" y="567629"/>
                  <a:pt x="396663" y="568115"/>
                </a:cubicBezTo>
                <a:cubicBezTo>
                  <a:pt x="396744" y="568521"/>
                  <a:pt x="396744" y="569007"/>
                  <a:pt x="396744" y="569413"/>
                </a:cubicBezTo>
                <a:cubicBezTo>
                  <a:pt x="396744" y="570305"/>
                  <a:pt x="396744" y="571197"/>
                  <a:pt x="396825" y="572008"/>
                </a:cubicBezTo>
                <a:cubicBezTo>
                  <a:pt x="396825" y="572818"/>
                  <a:pt x="396987" y="573629"/>
                  <a:pt x="396987" y="574359"/>
                </a:cubicBezTo>
                <a:cubicBezTo>
                  <a:pt x="397068" y="574765"/>
                  <a:pt x="397068" y="575170"/>
                  <a:pt x="397150" y="575494"/>
                </a:cubicBezTo>
                <a:cubicBezTo>
                  <a:pt x="397150" y="575900"/>
                  <a:pt x="397231" y="576224"/>
                  <a:pt x="397231" y="576549"/>
                </a:cubicBezTo>
                <a:cubicBezTo>
                  <a:pt x="397393" y="577197"/>
                  <a:pt x="397474" y="577846"/>
                  <a:pt x="397555" y="578333"/>
                </a:cubicBezTo>
                <a:cubicBezTo>
                  <a:pt x="397637" y="578900"/>
                  <a:pt x="397718" y="579306"/>
                  <a:pt x="397799" y="579711"/>
                </a:cubicBezTo>
                <a:cubicBezTo>
                  <a:pt x="397961" y="580441"/>
                  <a:pt x="398042" y="580927"/>
                  <a:pt x="398042" y="580927"/>
                </a:cubicBezTo>
                <a:cubicBezTo>
                  <a:pt x="398042" y="580927"/>
                  <a:pt x="397961" y="580441"/>
                  <a:pt x="397880" y="579711"/>
                </a:cubicBezTo>
                <a:cubicBezTo>
                  <a:pt x="397880" y="579306"/>
                  <a:pt x="397799" y="578819"/>
                  <a:pt x="397799" y="578333"/>
                </a:cubicBezTo>
                <a:cubicBezTo>
                  <a:pt x="397718" y="577765"/>
                  <a:pt x="397718" y="577197"/>
                  <a:pt x="397718" y="576467"/>
                </a:cubicBezTo>
                <a:cubicBezTo>
                  <a:pt x="397718" y="576143"/>
                  <a:pt x="397718" y="575819"/>
                  <a:pt x="397718" y="575494"/>
                </a:cubicBezTo>
                <a:cubicBezTo>
                  <a:pt x="397718" y="575089"/>
                  <a:pt x="397718" y="574765"/>
                  <a:pt x="397718" y="574359"/>
                </a:cubicBezTo>
                <a:cubicBezTo>
                  <a:pt x="397718" y="573629"/>
                  <a:pt x="397718" y="572818"/>
                  <a:pt x="397718" y="572008"/>
                </a:cubicBezTo>
                <a:cubicBezTo>
                  <a:pt x="397799" y="571197"/>
                  <a:pt x="397799" y="570305"/>
                  <a:pt x="397880" y="569413"/>
                </a:cubicBezTo>
                <a:cubicBezTo>
                  <a:pt x="397961" y="569007"/>
                  <a:pt x="397961" y="568602"/>
                  <a:pt x="398042" y="568115"/>
                </a:cubicBezTo>
                <a:cubicBezTo>
                  <a:pt x="398042" y="567710"/>
                  <a:pt x="398124" y="567304"/>
                  <a:pt x="398205" y="566818"/>
                </a:cubicBezTo>
                <a:cubicBezTo>
                  <a:pt x="398205" y="566412"/>
                  <a:pt x="398286" y="566007"/>
                  <a:pt x="398286" y="565520"/>
                </a:cubicBezTo>
                <a:cubicBezTo>
                  <a:pt x="398367" y="565277"/>
                  <a:pt x="398367" y="565034"/>
                  <a:pt x="398448" y="564709"/>
                </a:cubicBezTo>
                <a:close/>
                <a:moveTo>
                  <a:pt x="50402" y="562265"/>
                </a:moveTo>
                <a:cubicBezTo>
                  <a:pt x="50808" y="562994"/>
                  <a:pt x="51133" y="563642"/>
                  <a:pt x="51539" y="564209"/>
                </a:cubicBezTo>
                <a:cubicBezTo>
                  <a:pt x="52107" y="565100"/>
                  <a:pt x="52675" y="565991"/>
                  <a:pt x="53244" y="566802"/>
                </a:cubicBezTo>
                <a:cubicBezTo>
                  <a:pt x="53974" y="567693"/>
                  <a:pt x="54705" y="568584"/>
                  <a:pt x="55435" y="569475"/>
                </a:cubicBezTo>
                <a:cubicBezTo>
                  <a:pt x="55517" y="569556"/>
                  <a:pt x="55598" y="569718"/>
                  <a:pt x="55679" y="569799"/>
                </a:cubicBezTo>
                <a:cubicBezTo>
                  <a:pt x="56572" y="572553"/>
                  <a:pt x="55030" y="575712"/>
                  <a:pt x="52269" y="576603"/>
                </a:cubicBezTo>
                <a:cubicBezTo>
                  <a:pt x="50971" y="577008"/>
                  <a:pt x="49591" y="577008"/>
                  <a:pt x="48129" y="577089"/>
                </a:cubicBezTo>
                <a:cubicBezTo>
                  <a:pt x="44476" y="577332"/>
                  <a:pt x="40742" y="577899"/>
                  <a:pt x="37089" y="578061"/>
                </a:cubicBezTo>
                <a:cubicBezTo>
                  <a:pt x="33354" y="578142"/>
                  <a:pt x="29539" y="577737"/>
                  <a:pt x="26211" y="576117"/>
                </a:cubicBezTo>
                <a:cubicBezTo>
                  <a:pt x="23775" y="574902"/>
                  <a:pt x="21583" y="572877"/>
                  <a:pt x="20447" y="570285"/>
                </a:cubicBezTo>
                <a:cubicBezTo>
                  <a:pt x="19716" y="568827"/>
                  <a:pt x="18255" y="565343"/>
                  <a:pt x="21583" y="565910"/>
                </a:cubicBezTo>
                <a:cubicBezTo>
                  <a:pt x="22314" y="565991"/>
                  <a:pt x="23045" y="566478"/>
                  <a:pt x="23532" y="567126"/>
                </a:cubicBezTo>
                <a:cubicBezTo>
                  <a:pt x="24831" y="568665"/>
                  <a:pt x="25399" y="569799"/>
                  <a:pt x="27510" y="570528"/>
                </a:cubicBezTo>
                <a:cubicBezTo>
                  <a:pt x="29052" y="571176"/>
                  <a:pt x="30919" y="571176"/>
                  <a:pt x="32543" y="570609"/>
                </a:cubicBezTo>
                <a:cubicBezTo>
                  <a:pt x="33760" y="570204"/>
                  <a:pt x="34897" y="569394"/>
                  <a:pt x="36196" y="569070"/>
                </a:cubicBezTo>
                <a:cubicBezTo>
                  <a:pt x="37170" y="568827"/>
                  <a:pt x="38469" y="568908"/>
                  <a:pt x="39199" y="569637"/>
                </a:cubicBezTo>
                <a:cubicBezTo>
                  <a:pt x="39930" y="570366"/>
                  <a:pt x="40092" y="571500"/>
                  <a:pt x="40823" y="572310"/>
                </a:cubicBezTo>
                <a:cubicBezTo>
                  <a:pt x="41635" y="573039"/>
                  <a:pt x="42771" y="573525"/>
                  <a:pt x="43827" y="573120"/>
                </a:cubicBezTo>
                <a:cubicBezTo>
                  <a:pt x="44639" y="572796"/>
                  <a:pt x="45207" y="572067"/>
                  <a:pt x="45613" y="571338"/>
                </a:cubicBezTo>
                <a:cubicBezTo>
                  <a:pt x="47399" y="568665"/>
                  <a:pt x="48616" y="565586"/>
                  <a:pt x="49996" y="562670"/>
                </a:cubicBezTo>
                <a:cubicBezTo>
                  <a:pt x="50078" y="562589"/>
                  <a:pt x="50159" y="562508"/>
                  <a:pt x="50402" y="562265"/>
                </a:cubicBezTo>
                <a:close/>
                <a:moveTo>
                  <a:pt x="566822" y="559838"/>
                </a:moveTo>
                <a:cubicBezTo>
                  <a:pt x="568610" y="559513"/>
                  <a:pt x="570885" y="559594"/>
                  <a:pt x="572267" y="560975"/>
                </a:cubicBezTo>
                <a:cubicBezTo>
                  <a:pt x="572917" y="561625"/>
                  <a:pt x="573323" y="562599"/>
                  <a:pt x="573160" y="563493"/>
                </a:cubicBezTo>
                <a:cubicBezTo>
                  <a:pt x="572998" y="564143"/>
                  <a:pt x="572510" y="564792"/>
                  <a:pt x="572023" y="565198"/>
                </a:cubicBezTo>
                <a:cubicBezTo>
                  <a:pt x="569991" y="566904"/>
                  <a:pt x="566904" y="567879"/>
                  <a:pt x="564303" y="567960"/>
                </a:cubicBezTo>
                <a:cubicBezTo>
                  <a:pt x="563410" y="568041"/>
                  <a:pt x="562434" y="567960"/>
                  <a:pt x="561541" y="567960"/>
                </a:cubicBezTo>
                <a:cubicBezTo>
                  <a:pt x="560728" y="567960"/>
                  <a:pt x="559997" y="568122"/>
                  <a:pt x="559184" y="568122"/>
                </a:cubicBezTo>
                <a:cubicBezTo>
                  <a:pt x="559022" y="567960"/>
                  <a:pt x="559022" y="567635"/>
                  <a:pt x="559103" y="567310"/>
                </a:cubicBezTo>
                <a:cubicBezTo>
                  <a:pt x="559103" y="567066"/>
                  <a:pt x="559184" y="566742"/>
                  <a:pt x="559103" y="566498"/>
                </a:cubicBezTo>
                <a:cubicBezTo>
                  <a:pt x="559103" y="566011"/>
                  <a:pt x="558859" y="565442"/>
                  <a:pt x="558534" y="565036"/>
                </a:cubicBezTo>
                <a:cubicBezTo>
                  <a:pt x="558290" y="564874"/>
                  <a:pt x="558128" y="564711"/>
                  <a:pt x="557965" y="564467"/>
                </a:cubicBezTo>
                <a:cubicBezTo>
                  <a:pt x="557234" y="563249"/>
                  <a:pt x="559022" y="562924"/>
                  <a:pt x="559753" y="562518"/>
                </a:cubicBezTo>
                <a:cubicBezTo>
                  <a:pt x="560891" y="562031"/>
                  <a:pt x="561947" y="561544"/>
                  <a:pt x="563085" y="561056"/>
                </a:cubicBezTo>
                <a:cubicBezTo>
                  <a:pt x="563328" y="561056"/>
                  <a:pt x="563572" y="561056"/>
                  <a:pt x="563572" y="561381"/>
                </a:cubicBezTo>
                <a:cubicBezTo>
                  <a:pt x="563328" y="561950"/>
                  <a:pt x="562922" y="562599"/>
                  <a:pt x="563003" y="563168"/>
                </a:cubicBezTo>
                <a:cubicBezTo>
                  <a:pt x="563085" y="563737"/>
                  <a:pt x="563328" y="564143"/>
                  <a:pt x="563816" y="564386"/>
                </a:cubicBezTo>
                <a:cubicBezTo>
                  <a:pt x="564385" y="564792"/>
                  <a:pt x="565116" y="564711"/>
                  <a:pt x="565766" y="564549"/>
                </a:cubicBezTo>
                <a:cubicBezTo>
                  <a:pt x="566660" y="564305"/>
                  <a:pt x="567554" y="563818"/>
                  <a:pt x="568285" y="563168"/>
                </a:cubicBezTo>
                <a:cubicBezTo>
                  <a:pt x="568610" y="562924"/>
                  <a:pt x="568854" y="562681"/>
                  <a:pt x="569016" y="562356"/>
                </a:cubicBezTo>
                <a:cubicBezTo>
                  <a:pt x="569179" y="562031"/>
                  <a:pt x="569179" y="561625"/>
                  <a:pt x="569098" y="561300"/>
                </a:cubicBezTo>
                <a:cubicBezTo>
                  <a:pt x="568529" y="562031"/>
                  <a:pt x="568041" y="562843"/>
                  <a:pt x="566985" y="562924"/>
                </a:cubicBezTo>
                <a:cubicBezTo>
                  <a:pt x="566416" y="563006"/>
                  <a:pt x="565766" y="562762"/>
                  <a:pt x="565360" y="562275"/>
                </a:cubicBezTo>
                <a:cubicBezTo>
                  <a:pt x="565035" y="561787"/>
                  <a:pt x="564953" y="560975"/>
                  <a:pt x="565360" y="560488"/>
                </a:cubicBezTo>
                <a:cubicBezTo>
                  <a:pt x="565685" y="560082"/>
                  <a:pt x="566335" y="559919"/>
                  <a:pt x="566822" y="559838"/>
                </a:cubicBezTo>
                <a:close/>
                <a:moveTo>
                  <a:pt x="573595" y="559654"/>
                </a:moveTo>
                <a:cubicBezTo>
                  <a:pt x="576429" y="560140"/>
                  <a:pt x="578776" y="561112"/>
                  <a:pt x="581367" y="561840"/>
                </a:cubicBezTo>
                <a:cubicBezTo>
                  <a:pt x="580881" y="562326"/>
                  <a:pt x="580557" y="562812"/>
                  <a:pt x="580234" y="563217"/>
                </a:cubicBezTo>
                <a:cubicBezTo>
                  <a:pt x="578857" y="562893"/>
                  <a:pt x="577562" y="562569"/>
                  <a:pt x="576267" y="562326"/>
                </a:cubicBezTo>
                <a:cubicBezTo>
                  <a:pt x="576267" y="562326"/>
                  <a:pt x="576267" y="562407"/>
                  <a:pt x="576267" y="562407"/>
                </a:cubicBezTo>
                <a:cubicBezTo>
                  <a:pt x="576914" y="562893"/>
                  <a:pt x="577562" y="563378"/>
                  <a:pt x="578210" y="563945"/>
                </a:cubicBezTo>
                <a:cubicBezTo>
                  <a:pt x="579910" y="565483"/>
                  <a:pt x="579505" y="565969"/>
                  <a:pt x="578291" y="567669"/>
                </a:cubicBezTo>
                <a:cubicBezTo>
                  <a:pt x="577157" y="569208"/>
                  <a:pt x="575457" y="569855"/>
                  <a:pt x="573595" y="569855"/>
                </a:cubicBezTo>
                <a:cubicBezTo>
                  <a:pt x="572057" y="569855"/>
                  <a:pt x="570438" y="570098"/>
                  <a:pt x="568981" y="569451"/>
                </a:cubicBezTo>
                <a:cubicBezTo>
                  <a:pt x="568738" y="569370"/>
                  <a:pt x="568495" y="569208"/>
                  <a:pt x="568171" y="569046"/>
                </a:cubicBezTo>
                <a:cubicBezTo>
                  <a:pt x="569628" y="568317"/>
                  <a:pt x="571085" y="567750"/>
                  <a:pt x="572381" y="566941"/>
                </a:cubicBezTo>
                <a:cubicBezTo>
                  <a:pt x="573028" y="566617"/>
                  <a:pt x="573676" y="566050"/>
                  <a:pt x="574162" y="565483"/>
                </a:cubicBezTo>
                <a:cubicBezTo>
                  <a:pt x="575214" y="564188"/>
                  <a:pt x="574971" y="562812"/>
                  <a:pt x="574324" y="561354"/>
                </a:cubicBezTo>
                <a:cubicBezTo>
                  <a:pt x="574081" y="560950"/>
                  <a:pt x="573919" y="560383"/>
                  <a:pt x="573595" y="559654"/>
                </a:cubicBezTo>
                <a:close/>
                <a:moveTo>
                  <a:pt x="33972" y="559513"/>
                </a:moveTo>
                <a:cubicBezTo>
                  <a:pt x="35597" y="561703"/>
                  <a:pt x="36573" y="564135"/>
                  <a:pt x="37873" y="566487"/>
                </a:cubicBezTo>
                <a:cubicBezTo>
                  <a:pt x="37223" y="566487"/>
                  <a:pt x="36654" y="566568"/>
                  <a:pt x="36166" y="566649"/>
                </a:cubicBezTo>
                <a:cubicBezTo>
                  <a:pt x="35435" y="565433"/>
                  <a:pt x="34703" y="564297"/>
                  <a:pt x="33972" y="563243"/>
                </a:cubicBezTo>
                <a:cubicBezTo>
                  <a:pt x="33891" y="563243"/>
                  <a:pt x="33891" y="563243"/>
                  <a:pt x="33810" y="563243"/>
                </a:cubicBezTo>
                <a:cubicBezTo>
                  <a:pt x="33972" y="564054"/>
                  <a:pt x="34135" y="564946"/>
                  <a:pt x="34135" y="565757"/>
                </a:cubicBezTo>
                <a:cubicBezTo>
                  <a:pt x="34297" y="568109"/>
                  <a:pt x="33647" y="568109"/>
                  <a:pt x="31534" y="568433"/>
                </a:cubicBezTo>
                <a:cubicBezTo>
                  <a:pt x="29746" y="568757"/>
                  <a:pt x="28039" y="567946"/>
                  <a:pt x="26658" y="566649"/>
                </a:cubicBezTo>
                <a:cubicBezTo>
                  <a:pt x="25601" y="565595"/>
                  <a:pt x="24301" y="564622"/>
                  <a:pt x="23732" y="563081"/>
                </a:cubicBezTo>
                <a:cubicBezTo>
                  <a:pt x="23570" y="562838"/>
                  <a:pt x="23488" y="562513"/>
                  <a:pt x="23407" y="562270"/>
                </a:cubicBezTo>
                <a:cubicBezTo>
                  <a:pt x="24951" y="562757"/>
                  <a:pt x="26414" y="563324"/>
                  <a:pt x="27877" y="563730"/>
                </a:cubicBezTo>
                <a:cubicBezTo>
                  <a:pt x="28608" y="563973"/>
                  <a:pt x="29421" y="563973"/>
                  <a:pt x="30152" y="563892"/>
                </a:cubicBezTo>
                <a:cubicBezTo>
                  <a:pt x="31859" y="563811"/>
                  <a:pt x="32672" y="562676"/>
                  <a:pt x="33241" y="561135"/>
                </a:cubicBezTo>
                <a:cubicBezTo>
                  <a:pt x="33403" y="560648"/>
                  <a:pt x="33647" y="560243"/>
                  <a:pt x="33972" y="559513"/>
                </a:cubicBezTo>
                <a:close/>
                <a:moveTo>
                  <a:pt x="571650" y="551956"/>
                </a:moveTo>
                <a:cubicBezTo>
                  <a:pt x="570026" y="551956"/>
                  <a:pt x="568321" y="552443"/>
                  <a:pt x="566860" y="553011"/>
                </a:cubicBezTo>
                <a:cubicBezTo>
                  <a:pt x="565723" y="553497"/>
                  <a:pt x="564586" y="554146"/>
                  <a:pt x="563937" y="555606"/>
                </a:cubicBezTo>
                <a:cubicBezTo>
                  <a:pt x="565236" y="555362"/>
                  <a:pt x="566291" y="555038"/>
                  <a:pt x="567428" y="554957"/>
                </a:cubicBezTo>
                <a:cubicBezTo>
                  <a:pt x="570026" y="554632"/>
                  <a:pt x="572624" y="554714"/>
                  <a:pt x="575222" y="555443"/>
                </a:cubicBezTo>
                <a:cubicBezTo>
                  <a:pt x="578145" y="556173"/>
                  <a:pt x="580824" y="557471"/>
                  <a:pt x="583260" y="559093"/>
                </a:cubicBezTo>
                <a:cubicBezTo>
                  <a:pt x="583747" y="559417"/>
                  <a:pt x="584315" y="559498"/>
                  <a:pt x="584883" y="559741"/>
                </a:cubicBezTo>
                <a:cubicBezTo>
                  <a:pt x="582935" y="558038"/>
                  <a:pt x="580905" y="556498"/>
                  <a:pt x="579038" y="554795"/>
                </a:cubicBezTo>
                <a:cubicBezTo>
                  <a:pt x="576927" y="552767"/>
                  <a:pt x="574329" y="552037"/>
                  <a:pt x="571650" y="551956"/>
                </a:cubicBezTo>
                <a:close/>
                <a:moveTo>
                  <a:pt x="22124" y="551709"/>
                </a:moveTo>
                <a:cubicBezTo>
                  <a:pt x="23258" y="552115"/>
                  <a:pt x="24392" y="552521"/>
                  <a:pt x="25526" y="553009"/>
                </a:cubicBezTo>
                <a:cubicBezTo>
                  <a:pt x="25769" y="553171"/>
                  <a:pt x="25850" y="553333"/>
                  <a:pt x="25688" y="553577"/>
                </a:cubicBezTo>
                <a:cubicBezTo>
                  <a:pt x="25121" y="553739"/>
                  <a:pt x="24392" y="553983"/>
                  <a:pt x="23987" y="554470"/>
                </a:cubicBezTo>
                <a:cubicBezTo>
                  <a:pt x="23663" y="554876"/>
                  <a:pt x="23582" y="555363"/>
                  <a:pt x="23663" y="555851"/>
                </a:cubicBezTo>
                <a:cubicBezTo>
                  <a:pt x="23825" y="556500"/>
                  <a:pt x="24392" y="556987"/>
                  <a:pt x="24959" y="557312"/>
                </a:cubicBezTo>
                <a:cubicBezTo>
                  <a:pt x="25769" y="557881"/>
                  <a:pt x="26741" y="558124"/>
                  <a:pt x="27713" y="558205"/>
                </a:cubicBezTo>
                <a:cubicBezTo>
                  <a:pt x="28118" y="558205"/>
                  <a:pt x="28442" y="558205"/>
                  <a:pt x="28846" y="558043"/>
                </a:cubicBezTo>
                <a:cubicBezTo>
                  <a:pt x="29170" y="557962"/>
                  <a:pt x="29494" y="557718"/>
                  <a:pt x="29575" y="557393"/>
                </a:cubicBezTo>
                <a:cubicBezTo>
                  <a:pt x="28684" y="557556"/>
                  <a:pt x="27794" y="557718"/>
                  <a:pt x="26984" y="557069"/>
                </a:cubicBezTo>
                <a:cubicBezTo>
                  <a:pt x="26498" y="556663"/>
                  <a:pt x="26255" y="556094"/>
                  <a:pt x="26336" y="555445"/>
                </a:cubicBezTo>
                <a:cubicBezTo>
                  <a:pt x="26417" y="554795"/>
                  <a:pt x="26903" y="554308"/>
                  <a:pt x="27551" y="554227"/>
                </a:cubicBezTo>
                <a:cubicBezTo>
                  <a:pt x="28118" y="554145"/>
                  <a:pt x="28603" y="554470"/>
                  <a:pt x="29089" y="554795"/>
                </a:cubicBezTo>
                <a:cubicBezTo>
                  <a:pt x="30547" y="555851"/>
                  <a:pt x="32086" y="557475"/>
                  <a:pt x="32086" y="559423"/>
                </a:cubicBezTo>
                <a:cubicBezTo>
                  <a:pt x="32086" y="560316"/>
                  <a:pt x="31681" y="561291"/>
                  <a:pt x="30952" y="561778"/>
                </a:cubicBezTo>
                <a:cubicBezTo>
                  <a:pt x="30304" y="562184"/>
                  <a:pt x="29575" y="562265"/>
                  <a:pt x="28846" y="562265"/>
                </a:cubicBezTo>
                <a:cubicBezTo>
                  <a:pt x="26255" y="562022"/>
                  <a:pt x="23420" y="560479"/>
                  <a:pt x="21557" y="558774"/>
                </a:cubicBezTo>
                <a:cubicBezTo>
                  <a:pt x="20829" y="558124"/>
                  <a:pt x="20262" y="557393"/>
                  <a:pt x="19614" y="556744"/>
                </a:cubicBezTo>
                <a:cubicBezTo>
                  <a:pt x="19047" y="556257"/>
                  <a:pt x="18399" y="555769"/>
                  <a:pt x="17832" y="555282"/>
                </a:cubicBezTo>
                <a:cubicBezTo>
                  <a:pt x="17832" y="555282"/>
                  <a:pt x="17832" y="555201"/>
                  <a:pt x="17832" y="555201"/>
                </a:cubicBezTo>
                <a:cubicBezTo>
                  <a:pt x="17832" y="555039"/>
                  <a:pt x="18075" y="554795"/>
                  <a:pt x="18318" y="554633"/>
                </a:cubicBezTo>
                <a:cubicBezTo>
                  <a:pt x="18561" y="554389"/>
                  <a:pt x="18804" y="554227"/>
                  <a:pt x="18885" y="554064"/>
                </a:cubicBezTo>
                <a:cubicBezTo>
                  <a:pt x="19209" y="553658"/>
                  <a:pt x="19452" y="553090"/>
                  <a:pt x="19533" y="552603"/>
                </a:cubicBezTo>
                <a:cubicBezTo>
                  <a:pt x="19533" y="552278"/>
                  <a:pt x="19533" y="552034"/>
                  <a:pt x="19533" y="551791"/>
                </a:cubicBezTo>
                <a:cubicBezTo>
                  <a:pt x="19857" y="550410"/>
                  <a:pt x="21395" y="551466"/>
                  <a:pt x="22124" y="551709"/>
                </a:cubicBezTo>
                <a:close/>
                <a:moveTo>
                  <a:pt x="587240" y="550128"/>
                </a:moveTo>
                <a:cubicBezTo>
                  <a:pt x="587971" y="550371"/>
                  <a:pt x="588701" y="550534"/>
                  <a:pt x="589432" y="550696"/>
                </a:cubicBezTo>
                <a:cubicBezTo>
                  <a:pt x="590406" y="550939"/>
                  <a:pt x="591461" y="551101"/>
                  <a:pt x="592517" y="551263"/>
                </a:cubicBezTo>
                <a:cubicBezTo>
                  <a:pt x="593653" y="551425"/>
                  <a:pt x="594790" y="551506"/>
                  <a:pt x="595927" y="551587"/>
                </a:cubicBezTo>
                <a:cubicBezTo>
                  <a:pt x="596008" y="551587"/>
                  <a:pt x="596170" y="551668"/>
                  <a:pt x="596333" y="551749"/>
                </a:cubicBezTo>
                <a:cubicBezTo>
                  <a:pt x="598930" y="553046"/>
                  <a:pt x="600067" y="556289"/>
                  <a:pt x="598687" y="558883"/>
                </a:cubicBezTo>
                <a:cubicBezTo>
                  <a:pt x="598119" y="560179"/>
                  <a:pt x="597063" y="561152"/>
                  <a:pt x="596170" y="562206"/>
                </a:cubicBezTo>
                <a:cubicBezTo>
                  <a:pt x="593653" y="564962"/>
                  <a:pt x="591543" y="567961"/>
                  <a:pt x="588945" y="570636"/>
                </a:cubicBezTo>
                <a:cubicBezTo>
                  <a:pt x="586428" y="573392"/>
                  <a:pt x="583505" y="575824"/>
                  <a:pt x="579933" y="576959"/>
                </a:cubicBezTo>
                <a:cubicBezTo>
                  <a:pt x="577335" y="577850"/>
                  <a:pt x="574332" y="577931"/>
                  <a:pt x="571734" y="576959"/>
                </a:cubicBezTo>
                <a:cubicBezTo>
                  <a:pt x="570191" y="576391"/>
                  <a:pt x="566619" y="574932"/>
                  <a:pt x="569379" y="572987"/>
                </a:cubicBezTo>
                <a:cubicBezTo>
                  <a:pt x="570029" y="572581"/>
                  <a:pt x="570841" y="572419"/>
                  <a:pt x="571652" y="572500"/>
                </a:cubicBezTo>
                <a:cubicBezTo>
                  <a:pt x="573682" y="572662"/>
                  <a:pt x="574900" y="573068"/>
                  <a:pt x="576929" y="572176"/>
                </a:cubicBezTo>
                <a:cubicBezTo>
                  <a:pt x="578472" y="571447"/>
                  <a:pt x="579771" y="570231"/>
                  <a:pt x="580502" y="568610"/>
                </a:cubicBezTo>
                <a:cubicBezTo>
                  <a:pt x="581070" y="567475"/>
                  <a:pt x="581313" y="566097"/>
                  <a:pt x="582044" y="564962"/>
                </a:cubicBezTo>
                <a:cubicBezTo>
                  <a:pt x="582531" y="564070"/>
                  <a:pt x="583505" y="563260"/>
                  <a:pt x="584561" y="563260"/>
                </a:cubicBezTo>
                <a:cubicBezTo>
                  <a:pt x="585616" y="563179"/>
                  <a:pt x="586509" y="563908"/>
                  <a:pt x="587565" y="563908"/>
                </a:cubicBezTo>
                <a:cubicBezTo>
                  <a:pt x="588620" y="563908"/>
                  <a:pt x="589838" y="563422"/>
                  <a:pt x="590244" y="562449"/>
                </a:cubicBezTo>
                <a:cubicBezTo>
                  <a:pt x="590650" y="561639"/>
                  <a:pt x="590487" y="560747"/>
                  <a:pt x="590325" y="559936"/>
                </a:cubicBezTo>
                <a:cubicBezTo>
                  <a:pt x="589594" y="556775"/>
                  <a:pt x="588295" y="553695"/>
                  <a:pt x="587240" y="550696"/>
                </a:cubicBezTo>
                <a:cubicBezTo>
                  <a:pt x="587240" y="550534"/>
                  <a:pt x="587240" y="550452"/>
                  <a:pt x="587240" y="550128"/>
                </a:cubicBezTo>
                <a:close/>
                <a:moveTo>
                  <a:pt x="29993" y="549799"/>
                </a:moveTo>
                <a:cubicBezTo>
                  <a:pt x="31048" y="550529"/>
                  <a:pt x="32022" y="551016"/>
                  <a:pt x="32914" y="551746"/>
                </a:cubicBezTo>
                <a:cubicBezTo>
                  <a:pt x="34943" y="553368"/>
                  <a:pt x="36728" y="555314"/>
                  <a:pt x="38108" y="557585"/>
                </a:cubicBezTo>
                <a:cubicBezTo>
                  <a:pt x="39649" y="560180"/>
                  <a:pt x="40542" y="563019"/>
                  <a:pt x="41191" y="565857"/>
                </a:cubicBezTo>
                <a:cubicBezTo>
                  <a:pt x="41353" y="566425"/>
                  <a:pt x="41678" y="566911"/>
                  <a:pt x="41840" y="567479"/>
                </a:cubicBezTo>
                <a:cubicBezTo>
                  <a:pt x="41678" y="564884"/>
                  <a:pt x="41272" y="562370"/>
                  <a:pt x="41272" y="559856"/>
                </a:cubicBezTo>
                <a:cubicBezTo>
                  <a:pt x="41191" y="556936"/>
                  <a:pt x="39811" y="554584"/>
                  <a:pt x="37945" y="552638"/>
                </a:cubicBezTo>
                <a:cubicBezTo>
                  <a:pt x="36890" y="551502"/>
                  <a:pt x="35349" y="550610"/>
                  <a:pt x="33807" y="549961"/>
                </a:cubicBezTo>
                <a:cubicBezTo>
                  <a:pt x="32752" y="549475"/>
                  <a:pt x="31454" y="549150"/>
                  <a:pt x="29993" y="549799"/>
                </a:cubicBezTo>
                <a:close/>
                <a:moveTo>
                  <a:pt x="1509" y="547720"/>
                </a:moveTo>
                <a:lnTo>
                  <a:pt x="1602" y="547859"/>
                </a:lnTo>
                <a:cubicBezTo>
                  <a:pt x="1602" y="547859"/>
                  <a:pt x="1602" y="547940"/>
                  <a:pt x="1602" y="547940"/>
                </a:cubicBezTo>
                <a:close/>
                <a:moveTo>
                  <a:pt x="35105" y="547528"/>
                </a:moveTo>
                <a:cubicBezTo>
                  <a:pt x="37053" y="547609"/>
                  <a:pt x="39081" y="548015"/>
                  <a:pt x="41110" y="548096"/>
                </a:cubicBezTo>
                <a:cubicBezTo>
                  <a:pt x="42733" y="548177"/>
                  <a:pt x="44437" y="548258"/>
                  <a:pt x="46059" y="548177"/>
                </a:cubicBezTo>
                <a:cubicBezTo>
                  <a:pt x="47195" y="548096"/>
                  <a:pt x="47276" y="548177"/>
                  <a:pt x="47358" y="549231"/>
                </a:cubicBezTo>
                <a:cubicBezTo>
                  <a:pt x="47520" y="550772"/>
                  <a:pt x="47601" y="552394"/>
                  <a:pt x="47926" y="553854"/>
                </a:cubicBezTo>
                <a:cubicBezTo>
                  <a:pt x="48088" y="554827"/>
                  <a:pt x="47601" y="555152"/>
                  <a:pt x="47033" y="555557"/>
                </a:cubicBezTo>
                <a:cubicBezTo>
                  <a:pt x="46222" y="556125"/>
                  <a:pt x="45329" y="556531"/>
                  <a:pt x="44599" y="557098"/>
                </a:cubicBezTo>
                <a:cubicBezTo>
                  <a:pt x="43301" y="558153"/>
                  <a:pt x="42733" y="559531"/>
                  <a:pt x="42814" y="561153"/>
                </a:cubicBezTo>
                <a:cubicBezTo>
                  <a:pt x="42976" y="562370"/>
                  <a:pt x="43138" y="563505"/>
                  <a:pt x="43382" y="564722"/>
                </a:cubicBezTo>
                <a:cubicBezTo>
                  <a:pt x="44112" y="561397"/>
                  <a:pt x="45086" y="558153"/>
                  <a:pt x="48331" y="556125"/>
                </a:cubicBezTo>
                <a:cubicBezTo>
                  <a:pt x="48656" y="557423"/>
                  <a:pt x="48980" y="558558"/>
                  <a:pt x="49305" y="559775"/>
                </a:cubicBezTo>
                <a:cubicBezTo>
                  <a:pt x="49305" y="559856"/>
                  <a:pt x="49224" y="560099"/>
                  <a:pt x="49143" y="560180"/>
                </a:cubicBezTo>
                <a:cubicBezTo>
                  <a:pt x="48412" y="561802"/>
                  <a:pt x="47601" y="563343"/>
                  <a:pt x="46871" y="564884"/>
                </a:cubicBezTo>
                <a:cubicBezTo>
                  <a:pt x="46303" y="566100"/>
                  <a:pt x="45735" y="567317"/>
                  <a:pt x="45086" y="568533"/>
                </a:cubicBezTo>
                <a:cubicBezTo>
                  <a:pt x="44680" y="569426"/>
                  <a:pt x="43869" y="569993"/>
                  <a:pt x="42976" y="570399"/>
                </a:cubicBezTo>
                <a:cubicBezTo>
                  <a:pt x="42083" y="570804"/>
                  <a:pt x="40785" y="570074"/>
                  <a:pt x="40461" y="569020"/>
                </a:cubicBezTo>
                <a:cubicBezTo>
                  <a:pt x="39000" y="564316"/>
                  <a:pt x="37296" y="560342"/>
                  <a:pt x="33645" y="556855"/>
                </a:cubicBezTo>
                <a:cubicBezTo>
                  <a:pt x="31941" y="555152"/>
                  <a:pt x="29993" y="553692"/>
                  <a:pt x="27803" y="552557"/>
                </a:cubicBezTo>
                <a:cubicBezTo>
                  <a:pt x="26748" y="551989"/>
                  <a:pt x="25612" y="551502"/>
                  <a:pt x="24476" y="551097"/>
                </a:cubicBezTo>
                <a:cubicBezTo>
                  <a:pt x="24070" y="550935"/>
                  <a:pt x="21555" y="549961"/>
                  <a:pt x="21149" y="550205"/>
                </a:cubicBezTo>
                <a:cubicBezTo>
                  <a:pt x="21636" y="549880"/>
                  <a:pt x="22042" y="549394"/>
                  <a:pt x="22610" y="549231"/>
                </a:cubicBezTo>
                <a:cubicBezTo>
                  <a:pt x="25044" y="548258"/>
                  <a:pt x="27559" y="547772"/>
                  <a:pt x="30237" y="547691"/>
                </a:cubicBezTo>
                <a:cubicBezTo>
                  <a:pt x="31860" y="547609"/>
                  <a:pt x="33482" y="547447"/>
                  <a:pt x="35105" y="547528"/>
                </a:cubicBezTo>
                <a:close/>
                <a:moveTo>
                  <a:pt x="951" y="546395"/>
                </a:moveTo>
                <a:lnTo>
                  <a:pt x="1509" y="547720"/>
                </a:lnTo>
                <a:lnTo>
                  <a:pt x="1439" y="547615"/>
                </a:lnTo>
                <a:cubicBezTo>
                  <a:pt x="1195" y="547208"/>
                  <a:pt x="1032" y="546802"/>
                  <a:pt x="951" y="546395"/>
                </a:cubicBezTo>
                <a:close/>
                <a:moveTo>
                  <a:pt x="1114" y="543142"/>
                </a:moveTo>
                <a:cubicBezTo>
                  <a:pt x="1114" y="543142"/>
                  <a:pt x="1114" y="543142"/>
                  <a:pt x="1114" y="543224"/>
                </a:cubicBezTo>
                <a:cubicBezTo>
                  <a:pt x="707" y="544199"/>
                  <a:pt x="544" y="545338"/>
                  <a:pt x="951" y="546395"/>
                </a:cubicBezTo>
                <a:cubicBezTo>
                  <a:pt x="544" y="545257"/>
                  <a:pt x="707" y="544199"/>
                  <a:pt x="1114" y="543142"/>
                </a:cubicBezTo>
                <a:close/>
                <a:moveTo>
                  <a:pt x="24508" y="542956"/>
                </a:moveTo>
                <a:cubicBezTo>
                  <a:pt x="27916" y="542225"/>
                  <a:pt x="31405" y="542956"/>
                  <a:pt x="34651" y="544012"/>
                </a:cubicBezTo>
                <a:cubicBezTo>
                  <a:pt x="36112" y="544499"/>
                  <a:pt x="37654" y="545312"/>
                  <a:pt x="39196" y="545555"/>
                </a:cubicBezTo>
                <a:cubicBezTo>
                  <a:pt x="40981" y="545880"/>
                  <a:pt x="42847" y="545799"/>
                  <a:pt x="44552" y="545637"/>
                </a:cubicBezTo>
                <a:cubicBezTo>
                  <a:pt x="45039" y="545555"/>
                  <a:pt x="45607" y="545474"/>
                  <a:pt x="46012" y="545474"/>
                </a:cubicBezTo>
                <a:cubicBezTo>
                  <a:pt x="46093" y="545474"/>
                  <a:pt x="46093" y="545474"/>
                  <a:pt x="46093" y="545474"/>
                </a:cubicBezTo>
                <a:cubicBezTo>
                  <a:pt x="46256" y="545555"/>
                  <a:pt x="46824" y="545799"/>
                  <a:pt x="46905" y="545718"/>
                </a:cubicBezTo>
                <a:cubicBezTo>
                  <a:pt x="45120" y="547099"/>
                  <a:pt x="42604" y="546855"/>
                  <a:pt x="40575" y="546774"/>
                </a:cubicBezTo>
                <a:cubicBezTo>
                  <a:pt x="38141" y="546693"/>
                  <a:pt x="35787" y="546449"/>
                  <a:pt x="33353" y="546205"/>
                </a:cubicBezTo>
                <a:cubicBezTo>
                  <a:pt x="30188" y="545962"/>
                  <a:pt x="26942" y="545880"/>
                  <a:pt x="23858" y="546855"/>
                </a:cubicBezTo>
                <a:cubicBezTo>
                  <a:pt x="21992" y="547505"/>
                  <a:pt x="20207" y="548642"/>
                  <a:pt x="18827" y="550185"/>
                </a:cubicBezTo>
                <a:cubicBezTo>
                  <a:pt x="18178" y="550916"/>
                  <a:pt x="17691" y="553190"/>
                  <a:pt x="16555" y="553353"/>
                </a:cubicBezTo>
                <a:cubicBezTo>
                  <a:pt x="14607" y="553515"/>
                  <a:pt x="14445" y="549941"/>
                  <a:pt x="15013" y="548886"/>
                </a:cubicBezTo>
                <a:cubicBezTo>
                  <a:pt x="15581" y="547667"/>
                  <a:pt x="16717" y="546855"/>
                  <a:pt x="17772" y="546124"/>
                </a:cubicBezTo>
                <a:cubicBezTo>
                  <a:pt x="19801" y="544743"/>
                  <a:pt x="22073" y="543525"/>
                  <a:pt x="24508" y="542956"/>
                </a:cubicBezTo>
                <a:close/>
                <a:moveTo>
                  <a:pt x="575871" y="542955"/>
                </a:moveTo>
                <a:cubicBezTo>
                  <a:pt x="577089" y="543928"/>
                  <a:pt x="578307" y="544982"/>
                  <a:pt x="579606" y="545874"/>
                </a:cubicBezTo>
                <a:cubicBezTo>
                  <a:pt x="580337" y="546361"/>
                  <a:pt x="580256" y="547010"/>
                  <a:pt x="580093" y="547658"/>
                </a:cubicBezTo>
                <a:cubicBezTo>
                  <a:pt x="579931" y="548632"/>
                  <a:pt x="579606" y="549524"/>
                  <a:pt x="579525" y="550497"/>
                </a:cubicBezTo>
                <a:cubicBezTo>
                  <a:pt x="579281" y="552119"/>
                  <a:pt x="579850" y="553497"/>
                  <a:pt x="581149" y="554551"/>
                </a:cubicBezTo>
                <a:cubicBezTo>
                  <a:pt x="582042" y="555362"/>
                  <a:pt x="583016" y="556011"/>
                  <a:pt x="584071" y="556741"/>
                </a:cubicBezTo>
                <a:cubicBezTo>
                  <a:pt x="582204" y="553822"/>
                  <a:pt x="580580" y="550902"/>
                  <a:pt x="581392" y="547172"/>
                </a:cubicBezTo>
                <a:cubicBezTo>
                  <a:pt x="582610" y="547821"/>
                  <a:pt x="583665" y="548388"/>
                  <a:pt x="584640" y="549037"/>
                </a:cubicBezTo>
                <a:cubicBezTo>
                  <a:pt x="584802" y="549118"/>
                  <a:pt x="584883" y="549280"/>
                  <a:pt x="584883" y="549443"/>
                </a:cubicBezTo>
                <a:cubicBezTo>
                  <a:pt x="585533" y="551064"/>
                  <a:pt x="586020" y="552686"/>
                  <a:pt x="586588" y="554389"/>
                </a:cubicBezTo>
                <a:cubicBezTo>
                  <a:pt x="587075" y="555606"/>
                  <a:pt x="587481" y="556903"/>
                  <a:pt x="587887" y="558201"/>
                </a:cubicBezTo>
                <a:cubicBezTo>
                  <a:pt x="588212" y="559093"/>
                  <a:pt x="588131" y="560066"/>
                  <a:pt x="587725" y="561039"/>
                </a:cubicBezTo>
                <a:cubicBezTo>
                  <a:pt x="587400" y="561931"/>
                  <a:pt x="585939" y="562336"/>
                  <a:pt x="585046" y="561850"/>
                </a:cubicBezTo>
                <a:cubicBezTo>
                  <a:pt x="580661" y="559498"/>
                  <a:pt x="576602" y="557957"/>
                  <a:pt x="571568" y="557957"/>
                </a:cubicBezTo>
                <a:cubicBezTo>
                  <a:pt x="569133" y="558038"/>
                  <a:pt x="566697" y="558363"/>
                  <a:pt x="564424" y="559093"/>
                </a:cubicBezTo>
                <a:cubicBezTo>
                  <a:pt x="563206" y="559498"/>
                  <a:pt x="562069" y="559903"/>
                  <a:pt x="561014" y="560471"/>
                </a:cubicBezTo>
                <a:cubicBezTo>
                  <a:pt x="560608" y="560633"/>
                  <a:pt x="558091" y="561688"/>
                  <a:pt x="558010" y="562174"/>
                </a:cubicBezTo>
                <a:cubicBezTo>
                  <a:pt x="558091" y="561606"/>
                  <a:pt x="558091" y="560958"/>
                  <a:pt x="558335" y="560471"/>
                </a:cubicBezTo>
                <a:cubicBezTo>
                  <a:pt x="559390" y="558038"/>
                  <a:pt x="560852" y="555930"/>
                  <a:pt x="562638" y="553984"/>
                </a:cubicBezTo>
                <a:cubicBezTo>
                  <a:pt x="563693" y="552767"/>
                  <a:pt x="564830" y="551551"/>
                  <a:pt x="565966" y="550416"/>
                </a:cubicBezTo>
                <a:cubicBezTo>
                  <a:pt x="567509" y="549118"/>
                  <a:pt x="569133" y="547902"/>
                  <a:pt x="570675" y="546604"/>
                </a:cubicBezTo>
                <a:cubicBezTo>
                  <a:pt x="571893" y="545469"/>
                  <a:pt x="573111" y="544334"/>
                  <a:pt x="574248" y="543117"/>
                </a:cubicBezTo>
                <a:cubicBezTo>
                  <a:pt x="574978" y="542306"/>
                  <a:pt x="575060" y="542225"/>
                  <a:pt x="575871" y="542955"/>
                </a:cubicBezTo>
                <a:close/>
                <a:moveTo>
                  <a:pt x="573040" y="540884"/>
                </a:moveTo>
                <a:cubicBezTo>
                  <a:pt x="572796" y="543073"/>
                  <a:pt x="570843" y="544695"/>
                  <a:pt x="569298" y="546154"/>
                </a:cubicBezTo>
                <a:cubicBezTo>
                  <a:pt x="567589" y="547776"/>
                  <a:pt x="565637" y="549236"/>
                  <a:pt x="563847" y="550776"/>
                </a:cubicBezTo>
                <a:cubicBezTo>
                  <a:pt x="561325" y="552803"/>
                  <a:pt x="558965" y="555073"/>
                  <a:pt x="557582" y="557992"/>
                </a:cubicBezTo>
                <a:cubicBezTo>
                  <a:pt x="556687" y="559776"/>
                  <a:pt x="556199" y="561803"/>
                  <a:pt x="556280" y="563830"/>
                </a:cubicBezTo>
                <a:cubicBezTo>
                  <a:pt x="556362" y="564884"/>
                  <a:pt x="557664" y="566749"/>
                  <a:pt x="556931" y="567722"/>
                </a:cubicBezTo>
                <a:cubicBezTo>
                  <a:pt x="555711" y="569181"/>
                  <a:pt x="553026" y="566749"/>
                  <a:pt x="552701" y="565614"/>
                </a:cubicBezTo>
                <a:cubicBezTo>
                  <a:pt x="552294" y="564398"/>
                  <a:pt x="552457" y="563019"/>
                  <a:pt x="552701" y="561803"/>
                </a:cubicBezTo>
                <a:cubicBezTo>
                  <a:pt x="553189" y="559289"/>
                  <a:pt x="553840" y="556857"/>
                  <a:pt x="555223" y="554749"/>
                </a:cubicBezTo>
                <a:cubicBezTo>
                  <a:pt x="557094" y="551830"/>
                  <a:pt x="560104" y="549884"/>
                  <a:pt x="563114" y="548344"/>
                </a:cubicBezTo>
                <a:cubicBezTo>
                  <a:pt x="564579" y="547614"/>
                  <a:pt x="566206" y="547127"/>
                  <a:pt x="567508" y="546236"/>
                </a:cubicBezTo>
                <a:cubicBezTo>
                  <a:pt x="568972" y="545182"/>
                  <a:pt x="570193" y="543803"/>
                  <a:pt x="571332" y="542425"/>
                </a:cubicBezTo>
                <a:cubicBezTo>
                  <a:pt x="571657" y="542100"/>
                  <a:pt x="571901" y="541614"/>
                  <a:pt x="572308" y="541290"/>
                </a:cubicBezTo>
                <a:cubicBezTo>
                  <a:pt x="572471" y="541209"/>
                  <a:pt x="573040" y="540965"/>
                  <a:pt x="573040" y="540884"/>
                </a:cubicBezTo>
                <a:close/>
                <a:moveTo>
                  <a:pt x="552072" y="538626"/>
                </a:moveTo>
                <a:cubicBezTo>
                  <a:pt x="552234" y="539193"/>
                  <a:pt x="551909" y="540085"/>
                  <a:pt x="551828" y="540733"/>
                </a:cubicBezTo>
                <a:cubicBezTo>
                  <a:pt x="551747" y="541462"/>
                  <a:pt x="551665" y="542192"/>
                  <a:pt x="551503" y="542921"/>
                </a:cubicBezTo>
                <a:cubicBezTo>
                  <a:pt x="551259" y="544379"/>
                  <a:pt x="550934" y="545838"/>
                  <a:pt x="550528" y="547215"/>
                </a:cubicBezTo>
                <a:cubicBezTo>
                  <a:pt x="550446" y="547540"/>
                  <a:pt x="550284" y="547864"/>
                  <a:pt x="550203" y="548188"/>
                </a:cubicBezTo>
                <a:cubicBezTo>
                  <a:pt x="549309" y="550619"/>
                  <a:pt x="548090" y="552806"/>
                  <a:pt x="546708" y="554913"/>
                </a:cubicBezTo>
                <a:cubicBezTo>
                  <a:pt x="545408" y="556777"/>
                  <a:pt x="543295" y="558722"/>
                  <a:pt x="543538" y="561152"/>
                </a:cubicBezTo>
                <a:cubicBezTo>
                  <a:pt x="543538" y="561152"/>
                  <a:pt x="543538" y="561234"/>
                  <a:pt x="543538" y="561234"/>
                </a:cubicBezTo>
                <a:cubicBezTo>
                  <a:pt x="543538" y="562287"/>
                  <a:pt x="543863" y="563259"/>
                  <a:pt x="544107" y="564313"/>
                </a:cubicBezTo>
                <a:cubicBezTo>
                  <a:pt x="545245" y="564232"/>
                  <a:pt x="545408" y="563178"/>
                  <a:pt x="545570" y="562287"/>
                </a:cubicBezTo>
                <a:cubicBezTo>
                  <a:pt x="545814" y="559937"/>
                  <a:pt x="546952" y="557830"/>
                  <a:pt x="548252" y="555886"/>
                </a:cubicBezTo>
                <a:cubicBezTo>
                  <a:pt x="548983" y="554751"/>
                  <a:pt x="549796" y="553536"/>
                  <a:pt x="550528" y="552320"/>
                </a:cubicBezTo>
                <a:cubicBezTo>
                  <a:pt x="551178" y="551105"/>
                  <a:pt x="551503" y="549808"/>
                  <a:pt x="551990" y="548512"/>
                </a:cubicBezTo>
                <a:cubicBezTo>
                  <a:pt x="552153" y="548836"/>
                  <a:pt x="552316" y="549079"/>
                  <a:pt x="552478" y="549322"/>
                </a:cubicBezTo>
                <a:cubicBezTo>
                  <a:pt x="553210" y="550943"/>
                  <a:pt x="553778" y="552482"/>
                  <a:pt x="553210" y="554265"/>
                </a:cubicBezTo>
                <a:cubicBezTo>
                  <a:pt x="552966" y="555237"/>
                  <a:pt x="552559" y="556129"/>
                  <a:pt x="552153" y="557101"/>
                </a:cubicBezTo>
                <a:cubicBezTo>
                  <a:pt x="551665" y="558316"/>
                  <a:pt x="550934" y="559451"/>
                  <a:pt x="550528" y="560747"/>
                </a:cubicBezTo>
                <a:cubicBezTo>
                  <a:pt x="550203" y="561963"/>
                  <a:pt x="550040" y="563259"/>
                  <a:pt x="550284" y="564556"/>
                </a:cubicBezTo>
                <a:cubicBezTo>
                  <a:pt x="550446" y="565690"/>
                  <a:pt x="550853" y="566825"/>
                  <a:pt x="551503" y="567878"/>
                </a:cubicBezTo>
                <a:cubicBezTo>
                  <a:pt x="551828" y="568364"/>
                  <a:pt x="552234" y="568850"/>
                  <a:pt x="552641" y="569255"/>
                </a:cubicBezTo>
                <a:cubicBezTo>
                  <a:pt x="552966" y="569661"/>
                  <a:pt x="553291" y="569823"/>
                  <a:pt x="553372" y="570390"/>
                </a:cubicBezTo>
                <a:cubicBezTo>
                  <a:pt x="552397" y="570390"/>
                  <a:pt x="551340" y="570552"/>
                  <a:pt x="550365" y="570309"/>
                </a:cubicBezTo>
                <a:cubicBezTo>
                  <a:pt x="548740" y="569904"/>
                  <a:pt x="547196" y="569174"/>
                  <a:pt x="545651" y="568607"/>
                </a:cubicBezTo>
                <a:cubicBezTo>
                  <a:pt x="545164" y="568445"/>
                  <a:pt x="544595" y="568364"/>
                  <a:pt x="543782" y="568283"/>
                </a:cubicBezTo>
                <a:cubicBezTo>
                  <a:pt x="544107" y="568607"/>
                  <a:pt x="544189" y="568769"/>
                  <a:pt x="544351" y="568850"/>
                </a:cubicBezTo>
                <a:cubicBezTo>
                  <a:pt x="546058" y="569904"/>
                  <a:pt x="547764" y="571038"/>
                  <a:pt x="549552" y="572010"/>
                </a:cubicBezTo>
                <a:cubicBezTo>
                  <a:pt x="551503" y="573226"/>
                  <a:pt x="553778" y="573388"/>
                  <a:pt x="555973" y="573064"/>
                </a:cubicBezTo>
                <a:cubicBezTo>
                  <a:pt x="557923" y="572740"/>
                  <a:pt x="559386" y="571686"/>
                  <a:pt x="561255" y="571281"/>
                </a:cubicBezTo>
                <a:cubicBezTo>
                  <a:pt x="561499" y="571200"/>
                  <a:pt x="563531" y="571038"/>
                  <a:pt x="565075" y="571119"/>
                </a:cubicBezTo>
                <a:cubicBezTo>
                  <a:pt x="565969" y="571119"/>
                  <a:pt x="566619" y="571200"/>
                  <a:pt x="566619" y="571443"/>
                </a:cubicBezTo>
                <a:cubicBezTo>
                  <a:pt x="565481" y="576791"/>
                  <a:pt x="559142" y="576872"/>
                  <a:pt x="554835" y="576548"/>
                </a:cubicBezTo>
                <a:cubicBezTo>
                  <a:pt x="550609" y="576305"/>
                  <a:pt x="546220" y="575333"/>
                  <a:pt x="542238" y="574036"/>
                </a:cubicBezTo>
                <a:cubicBezTo>
                  <a:pt x="539312" y="573145"/>
                  <a:pt x="537687" y="569823"/>
                  <a:pt x="537687" y="566825"/>
                </a:cubicBezTo>
                <a:cubicBezTo>
                  <a:pt x="537768" y="563745"/>
                  <a:pt x="539150" y="560909"/>
                  <a:pt x="540857" y="558316"/>
                </a:cubicBezTo>
                <a:cubicBezTo>
                  <a:pt x="542482" y="555886"/>
                  <a:pt x="544351" y="553536"/>
                  <a:pt x="545733" y="550943"/>
                </a:cubicBezTo>
                <a:cubicBezTo>
                  <a:pt x="547196" y="548269"/>
                  <a:pt x="548658" y="545595"/>
                  <a:pt x="550040" y="542921"/>
                </a:cubicBezTo>
                <a:cubicBezTo>
                  <a:pt x="550690" y="541705"/>
                  <a:pt x="551096" y="540409"/>
                  <a:pt x="551665" y="539193"/>
                </a:cubicBezTo>
                <a:cubicBezTo>
                  <a:pt x="551747" y="539031"/>
                  <a:pt x="551909" y="538626"/>
                  <a:pt x="552072" y="538626"/>
                </a:cubicBezTo>
                <a:close/>
                <a:moveTo>
                  <a:pt x="217288" y="536166"/>
                </a:moveTo>
                <a:cubicBezTo>
                  <a:pt x="217288" y="536166"/>
                  <a:pt x="216801" y="536409"/>
                  <a:pt x="215989" y="536896"/>
                </a:cubicBezTo>
                <a:cubicBezTo>
                  <a:pt x="215584" y="537139"/>
                  <a:pt x="215015" y="537382"/>
                  <a:pt x="214447" y="537706"/>
                </a:cubicBezTo>
                <a:cubicBezTo>
                  <a:pt x="213879" y="538031"/>
                  <a:pt x="213230" y="538436"/>
                  <a:pt x="212499" y="538842"/>
                </a:cubicBezTo>
                <a:cubicBezTo>
                  <a:pt x="212094" y="539004"/>
                  <a:pt x="211769" y="539247"/>
                  <a:pt x="211363" y="539490"/>
                </a:cubicBezTo>
                <a:cubicBezTo>
                  <a:pt x="210957" y="539734"/>
                  <a:pt x="210633" y="539977"/>
                  <a:pt x="210227" y="540220"/>
                </a:cubicBezTo>
                <a:cubicBezTo>
                  <a:pt x="209415" y="540707"/>
                  <a:pt x="208522" y="541274"/>
                  <a:pt x="207711" y="541842"/>
                </a:cubicBezTo>
                <a:cubicBezTo>
                  <a:pt x="206818" y="542410"/>
                  <a:pt x="205925" y="543058"/>
                  <a:pt x="205113" y="543707"/>
                </a:cubicBezTo>
                <a:cubicBezTo>
                  <a:pt x="204626" y="544031"/>
                  <a:pt x="204221" y="544356"/>
                  <a:pt x="203815" y="544680"/>
                </a:cubicBezTo>
                <a:cubicBezTo>
                  <a:pt x="203328" y="545005"/>
                  <a:pt x="202922" y="545410"/>
                  <a:pt x="202516" y="545734"/>
                </a:cubicBezTo>
                <a:cubicBezTo>
                  <a:pt x="202029" y="546059"/>
                  <a:pt x="201623" y="546464"/>
                  <a:pt x="201217" y="546788"/>
                </a:cubicBezTo>
                <a:cubicBezTo>
                  <a:pt x="200730" y="547113"/>
                  <a:pt x="200325" y="547518"/>
                  <a:pt x="199919" y="547843"/>
                </a:cubicBezTo>
                <a:cubicBezTo>
                  <a:pt x="199107" y="548572"/>
                  <a:pt x="198296" y="549302"/>
                  <a:pt x="197565" y="550032"/>
                </a:cubicBezTo>
                <a:cubicBezTo>
                  <a:pt x="196997" y="550519"/>
                  <a:pt x="196429" y="551005"/>
                  <a:pt x="195942" y="551492"/>
                </a:cubicBezTo>
                <a:cubicBezTo>
                  <a:pt x="196997" y="551654"/>
                  <a:pt x="198052" y="551816"/>
                  <a:pt x="199107" y="551897"/>
                </a:cubicBezTo>
                <a:cubicBezTo>
                  <a:pt x="199188" y="551816"/>
                  <a:pt x="199269" y="551816"/>
                  <a:pt x="199269" y="551735"/>
                </a:cubicBezTo>
                <a:cubicBezTo>
                  <a:pt x="200000" y="551005"/>
                  <a:pt x="200649" y="550194"/>
                  <a:pt x="201380" y="549383"/>
                </a:cubicBezTo>
                <a:cubicBezTo>
                  <a:pt x="201786" y="548978"/>
                  <a:pt x="202191" y="548654"/>
                  <a:pt x="202516" y="548248"/>
                </a:cubicBezTo>
                <a:cubicBezTo>
                  <a:pt x="202922" y="547843"/>
                  <a:pt x="203328" y="547437"/>
                  <a:pt x="203652" y="547113"/>
                </a:cubicBezTo>
                <a:cubicBezTo>
                  <a:pt x="204058" y="546707"/>
                  <a:pt x="204464" y="546302"/>
                  <a:pt x="204870" y="545978"/>
                </a:cubicBezTo>
                <a:cubicBezTo>
                  <a:pt x="205276" y="545572"/>
                  <a:pt x="205600" y="545167"/>
                  <a:pt x="206006" y="544842"/>
                </a:cubicBezTo>
                <a:cubicBezTo>
                  <a:pt x="206818" y="544113"/>
                  <a:pt x="207629" y="543383"/>
                  <a:pt x="208360" y="542734"/>
                </a:cubicBezTo>
                <a:cubicBezTo>
                  <a:pt x="209172" y="542085"/>
                  <a:pt x="209983" y="541437"/>
                  <a:pt x="210714" y="540869"/>
                </a:cubicBezTo>
                <a:cubicBezTo>
                  <a:pt x="211038" y="540626"/>
                  <a:pt x="211444" y="540301"/>
                  <a:pt x="211769" y="540058"/>
                </a:cubicBezTo>
                <a:cubicBezTo>
                  <a:pt x="212094" y="539734"/>
                  <a:pt x="212499" y="539490"/>
                  <a:pt x="212824" y="539247"/>
                </a:cubicBezTo>
                <a:cubicBezTo>
                  <a:pt x="213473" y="538761"/>
                  <a:pt x="214042" y="538355"/>
                  <a:pt x="214610" y="537950"/>
                </a:cubicBezTo>
                <a:cubicBezTo>
                  <a:pt x="215178" y="537625"/>
                  <a:pt x="215665" y="537301"/>
                  <a:pt x="216071" y="537058"/>
                </a:cubicBezTo>
                <a:cubicBezTo>
                  <a:pt x="216882" y="536490"/>
                  <a:pt x="217288" y="536166"/>
                  <a:pt x="217288" y="536166"/>
                </a:cubicBezTo>
                <a:close/>
                <a:moveTo>
                  <a:pt x="559567" y="534473"/>
                </a:moveTo>
                <a:lnTo>
                  <a:pt x="561139" y="534898"/>
                </a:lnTo>
                <a:lnTo>
                  <a:pt x="570873" y="539586"/>
                </a:lnTo>
                <a:lnTo>
                  <a:pt x="568814" y="543074"/>
                </a:lnTo>
                <a:cubicBezTo>
                  <a:pt x="566855" y="544595"/>
                  <a:pt x="564439" y="546035"/>
                  <a:pt x="563870" y="546319"/>
                </a:cubicBezTo>
                <a:cubicBezTo>
                  <a:pt x="561272" y="547536"/>
                  <a:pt x="558511" y="548510"/>
                  <a:pt x="556156" y="550214"/>
                </a:cubicBezTo>
                <a:cubicBezTo>
                  <a:pt x="555506" y="550700"/>
                  <a:pt x="555344" y="551187"/>
                  <a:pt x="554775" y="550700"/>
                </a:cubicBezTo>
                <a:cubicBezTo>
                  <a:pt x="553395" y="549646"/>
                  <a:pt x="553232" y="546238"/>
                  <a:pt x="553151" y="544696"/>
                </a:cubicBezTo>
                <a:cubicBezTo>
                  <a:pt x="553070" y="542506"/>
                  <a:pt x="553476" y="540234"/>
                  <a:pt x="554288" y="538287"/>
                </a:cubicBezTo>
                <a:cubicBezTo>
                  <a:pt x="554775" y="536989"/>
                  <a:pt x="555587" y="535690"/>
                  <a:pt x="556724" y="535041"/>
                </a:cubicBezTo>
                <a:cubicBezTo>
                  <a:pt x="557618" y="534555"/>
                  <a:pt x="558592" y="534392"/>
                  <a:pt x="559567" y="534473"/>
                </a:cubicBezTo>
                <a:close/>
                <a:moveTo>
                  <a:pt x="39530" y="530129"/>
                </a:moveTo>
                <a:cubicBezTo>
                  <a:pt x="40504" y="530372"/>
                  <a:pt x="41234" y="530938"/>
                  <a:pt x="41883" y="531747"/>
                </a:cubicBezTo>
                <a:lnTo>
                  <a:pt x="42776" y="533294"/>
                </a:lnTo>
                <a:lnTo>
                  <a:pt x="46278" y="543310"/>
                </a:lnTo>
                <a:lnTo>
                  <a:pt x="42329" y="544276"/>
                </a:lnTo>
                <a:cubicBezTo>
                  <a:pt x="39875" y="543963"/>
                  <a:pt x="37178" y="543275"/>
                  <a:pt x="36610" y="543073"/>
                </a:cubicBezTo>
                <a:cubicBezTo>
                  <a:pt x="33852" y="542102"/>
                  <a:pt x="31256" y="540888"/>
                  <a:pt x="28335" y="540403"/>
                </a:cubicBezTo>
                <a:cubicBezTo>
                  <a:pt x="27605" y="540322"/>
                  <a:pt x="27118" y="540484"/>
                  <a:pt x="27037" y="539756"/>
                </a:cubicBezTo>
                <a:cubicBezTo>
                  <a:pt x="26794" y="538057"/>
                  <a:pt x="29065" y="535549"/>
                  <a:pt x="30201" y="534416"/>
                </a:cubicBezTo>
                <a:cubicBezTo>
                  <a:pt x="31661" y="532799"/>
                  <a:pt x="33446" y="531504"/>
                  <a:pt x="35474" y="530695"/>
                </a:cubicBezTo>
                <a:cubicBezTo>
                  <a:pt x="36772" y="530129"/>
                  <a:pt x="38151" y="529805"/>
                  <a:pt x="39530" y="530129"/>
                </a:cubicBezTo>
                <a:close/>
                <a:moveTo>
                  <a:pt x="63015" y="530088"/>
                </a:moveTo>
                <a:cubicBezTo>
                  <a:pt x="65125" y="531223"/>
                  <a:pt x="67397" y="532196"/>
                  <a:pt x="69426" y="533411"/>
                </a:cubicBezTo>
                <a:cubicBezTo>
                  <a:pt x="71779" y="534951"/>
                  <a:pt x="73159" y="537140"/>
                  <a:pt x="73078" y="540139"/>
                </a:cubicBezTo>
                <a:cubicBezTo>
                  <a:pt x="72997" y="542976"/>
                  <a:pt x="72672" y="545894"/>
                  <a:pt x="72834" y="548731"/>
                </a:cubicBezTo>
                <a:cubicBezTo>
                  <a:pt x="72834" y="548893"/>
                  <a:pt x="72834" y="549136"/>
                  <a:pt x="72834" y="549298"/>
                </a:cubicBezTo>
                <a:cubicBezTo>
                  <a:pt x="72753" y="551324"/>
                  <a:pt x="73484" y="553189"/>
                  <a:pt x="74133" y="555053"/>
                </a:cubicBezTo>
                <a:cubicBezTo>
                  <a:pt x="74214" y="555053"/>
                  <a:pt x="74214" y="555053"/>
                  <a:pt x="74214" y="555053"/>
                </a:cubicBezTo>
                <a:cubicBezTo>
                  <a:pt x="74782" y="556755"/>
                  <a:pt x="75431" y="558457"/>
                  <a:pt x="76162" y="560078"/>
                </a:cubicBezTo>
                <a:cubicBezTo>
                  <a:pt x="76243" y="560159"/>
                  <a:pt x="76243" y="560159"/>
                  <a:pt x="76243" y="560240"/>
                </a:cubicBezTo>
                <a:cubicBezTo>
                  <a:pt x="76649" y="561294"/>
                  <a:pt x="76973" y="562267"/>
                  <a:pt x="77298" y="563239"/>
                </a:cubicBezTo>
                <a:cubicBezTo>
                  <a:pt x="77298" y="563401"/>
                  <a:pt x="77379" y="563564"/>
                  <a:pt x="77379" y="563726"/>
                </a:cubicBezTo>
                <a:cubicBezTo>
                  <a:pt x="77379" y="563807"/>
                  <a:pt x="77379" y="563807"/>
                  <a:pt x="77379" y="563807"/>
                </a:cubicBezTo>
                <a:cubicBezTo>
                  <a:pt x="77460" y="564131"/>
                  <a:pt x="77379" y="564455"/>
                  <a:pt x="77298" y="564779"/>
                </a:cubicBezTo>
                <a:cubicBezTo>
                  <a:pt x="77135" y="565185"/>
                  <a:pt x="76811" y="565428"/>
                  <a:pt x="76486" y="565671"/>
                </a:cubicBezTo>
                <a:cubicBezTo>
                  <a:pt x="75188" y="566076"/>
                  <a:pt x="73971" y="565833"/>
                  <a:pt x="72672" y="565590"/>
                </a:cubicBezTo>
                <a:cubicBezTo>
                  <a:pt x="70400" y="565185"/>
                  <a:pt x="68290" y="564212"/>
                  <a:pt x="66261" y="563158"/>
                </a:cubicBezTo>
                <a:cubicBezTo>
                  <a:pt x="65531" y="562834"/>
                  <a:pt x="65774" y="562186"/>
                  <a:pt x="65856" y="561618"/>
                </a:cubicBezTo>
                <a:cubicBezTo>
                  <a:pt x="66261" y="559511"/>
                  <a:pt x="66829" y="557485"/>
                  <a:pt x="67073" y="555377"/>
                </a:cubicBezTo>
                <a:cubicBezTo>
                  <a:pt x="67316" y="553270"/>
                  <a:pt x="67479" y="551162"/>
                  <a:pt x="67397" y="549055"/>
                </a:cubicBezTo>
                <a:cubicBezTo>
                  <a:pt x="67316" y="544354"/>
                  <a:pt x="66424" y="539815"/>
                  <a:pt x="64963" y="535357"/>
                </a:cubicBezTo>
                <a:cubicBezTo>
                  <a:pt x="64395" y="533655"/>
                  <a:pt x="63583" y="531952"/>
                  <a:pt x="62853" y="530331"/>
                </a:cubicBezTo>
                <a:cubicBezTo>
                  <a:pt x="62934" y="530250"/>
                  <a:pt x="62934" y="530169"/>
                  <a:pt x="63015" y="530088"/>
                </a:cubicBezTo>
                <a:close/>
                <a:moveTo>
                  <a:pt x="33710" y="529332"/>
                </a:moveTo>
                <a:cubicBezTo>
                  <a:pt x="33385" y="529819"/>
                  <a:pt x="32493" y="530305"/>
                  <a:pt x="32006" y="530629"/>
                </a:cubicBezTo>
                <a:cubicBezTo>
                  <a:pt x="31356" y="531115"/>
                  <a:pt x="30788" y="531521"/>
                  <a:pt x="30139" y="532007"/>
                </a:cubicBezTo>
                <a:cubicBezTo>
                  <a:pt x="29003" y="532817"/>
                  <a:pt x="27785" y="533628"/>
                  <a:pt x="26487" y="534276"/>
                </a:cubicBezTo>
                <a:cubicBezTo>
                  <a:pt x="26162" y="534438"/>
                  <a:pt x="25837" y="534601"/>
                  <a:pt x="25513" y="534763"/>
                </a:cubicBezTo>
                <a:cubicBezTo>
                  <a:pt x="23240" y="535816"/>
                  <a:pt x="20806" y="536546"/>
                  <a:pt x="18290" y="537032"/>
                </a:cubicBezTo>
                <a:cubicBezTo>
                  <a:pt x="16098" y="537437"/>
                  <a:pt x="13177" y="537275"/>
                  <a:pt x="11635" y="539220"/>
                </a:cubicBezTo>
                <a:cubicBezTo>
                  <a:pt x="11635" y="539220"/>
                  <a:pt x="11635" y="539301"/>
                  <a:pt x="11553" y="539301"/>
                </a:cubicBezTo>
                <a:cubicBezTo>
                  <a:pt x="10823" y="540031"/>
                  <a:pt x="10336" y="540922"/>
                  <a:pt x="9849" y="541895"/>
                </a:cubicBezTo>
                <a:cubicBezTo>
                  <a:pt x="10661" y="542624"/>
                  <a:pt x="11553" y="541976"/>
                  <a:pt x="12284" y="541409"/>
                </a:cubicBezTo>
                <a:cubicBezTo>
                  <a:pt x="14069" y="539950"/>
                  <a:pt x="16423" y="539301"/>
                  <a:pt x="18695" y="538815"/>
                </a:cubicBezTo>
                <a:cubicBezTo>
                  <a:pt x="20075" y="538572"/>
                  <a:pt x="21455" y="538329"/>
                  <a:pt x="22835" y="537924"/>
                </a:cubicBezTo>
                <a:cubicBezTo>
                  <a:pt x="24214" y="537518"/>
                  <a:pt x="25351" y="536870"/>
                  <a:pt x="26568" y="536221"/>
                </a:cubicBezTo>
                <a:cubicBezTo>
                  <a:pt x="26487" y="536546"/>
                  <a:pt x="26406" y="536870"/>
                  <a:pt x="26324" y="537194"/>
                </a:cubicBezTo>
                <a:cubicBezTo>
                  <a:pt x="25756" y="538815"/>
                  <a:pt x="25026" y="540355"/>
                  <a:pt x="23403" y="541165"/>
                </a:cubicBezTo>
                <a:cubicBezTo>
                  <a:pt x="22510" y="541652"/>
                  <a:pt x="21536" y="542057"/>
                  <a:pt x="20643" y="542462"/>
                </a:cubicBezTo>
                <a:cubicBezTo>
                  <a:pt x="19345" y="542949"/>
                  <a:pt x="18046" y="543192"/>
                  <a:pt x="16910" y="543840"/>
                </a:cubicBezTo>
                <a:cubicBezTo>
                  <a:pt x="15774" y="544488"/>
                  <a:pt x="14800" y="545299"/>
                  <a:pt x="13988" y="546353"/>
                </a:cubicBezTo>
                <a:cubicBezTo>
                  <a:pt x="13339" y="547325"/>
                  <a:pt x="12771" y="548460"/>
                  <a:pt x="12527" y="549595"/>
                </a:cubicBezTo>
                <a:cubicBezTo>
                  <a:pt x="12365" y="550162"/>
                  <a:pt x="12365" y="550810"/>
                  <a:pt x="12284" y="551378"/>
                </a:cubicBezTo>
                <a:cubicBezTo>
                  <a:pt x="12284" y="551864"/>
                  <a:pt x="12365" y="552269"/>
                  <a:pt x="12121" y="552674"/>
                </a:cubicBezTo>
                <a:cubicBezTo>
                  <a:pt x="11391" y="551945"/>
                  <a:pt x="10498" y="551378"/>
                  <a:pt x="9930" y="550486"/>
                </a:cubicBezTo>
                <a:cubicBezTo>
                  <a:pt x="9119" y="549027"/>
                  <a:pt x="8550" y="547487"/>
                  <a:pt x="7901" y="545947"/>
                </a:cubicBezTo>
                <a:cubicBezTo>
                  <a:pt x="7658" y="545461"/>
                  <a:pt x="7252" y="545056"/>
                  <a:pt x="6765" y="544407"/>
                </a:cubicBezTo>
                <a:cubicBezTo>
                  <a:pt x="6765" y="544894"/>
                  <a:pt x="6765" y="545056"/>
                  <a:pt x="6765" y="545299"/>
                </a:cubicBezTo>
                <a:cubicBezTo>
                  <a:pt x="7252" y="547244"/>
                  <a:pt x="7658" y="549189"/>
                  <a:pt x="8145" y="551134"/>
                </a:cubicBezTo>
                <a:cubicBezTo>
                  <a:pt x="8713" y="553323"/>
                  <a:pt x="10174" y="555106"/>
                  <a:pt x="11959" y="556403"/>
                </a:cubicBezTo>
                <a:cubicBezTo>
                  <a:pt x="13582" y="557537"/>
                  <a:pt x="15368" y="557862"/>
                  <a:pt x="16991" y="558834"/>
                </a:cubicBezTo>
                <a:cubicBezTo>
                  <a:pt x="17235" y="558996"/>
                  <a:pt x="18777" y="560374"/>
                  <a:pt x="19832" y="561428"/>
                </a:cubicBezTo>
                <a:cubicBezTo>
                  <a:pt x="20400" y="562076"/>
                  <a:pt x="20806" y="562643"/>
                  <a:pt x="20643" y="562805"/>
                </a:cubicBezTo>
                <a:cubicBezTo>
                  <a:pt x="16098" y="565723"/>
                  <a:pt x="11553" y="561347"/>
                  <a:pt x="8713" y="558105"/>
                </a:cubicBezTo>
                <a:cubicBezTo>
                  <a:pt x="5953" y="554944"/>
                  <a:pt x="3519" y="551134"/>
                  <a:pt x="1571" y="547406"/>
                </a:cubicBezTo>
                <a:cubicBezTo>
                  <a:pt x="191" y="544732"/>
                  <a:pt x="1327" y="541247"/>
                  <a:pt x="3519" y="539139"/>
                </a:cubicBezTo>
                <a:cubicBezTo>
                  <a:pt x="5710" y="536951"/>
                  <a:pt x="8713" y="535978"/>
                  <a:pt x="11716" y="535330"/>
                </a:cubicBezTo>
                <a:cubicBezTo>
                  <a:pt x="14637" y="534763"/>
                  <a:pt x="17640" y="534438"/>
                  <a:pt x="20481" y="533547"/>
                </a:cubicBezTo>
                <a:cubicBezTo>
                  <a:pt x="23403" y="532655"/>
                  <a:pt x="26243" y="531764"/>
                  <a:pt x="29165" y="530872"/>
                </a:cubicBezTo>
                <a:cubicBezTo>
                  <a:pt x="30464" y="530467"/>
                  <a:pt x="31681" y="529900"/>
                  <a:pt x="32898" y="529413"/>
                </a:cubicBezTo>
                <a:cubicBezTo>
                  <a:pt x="33142" y="529332"/>
                  <a:pt x="33548" y="529170"/>
                  <a:pt x="33710" y="529332"/>
                </a:cubicBezTo>
                <a:close/>
                <a:moveTo>
                  <a:pt x="551327" y="527618"/>
                </a:moveTo>
                <a:cubicBezTo>
                  <a:pt x="550516" y="530288"/>
                  <a:pt x="550678" y="532553"/>
                  <a:pt x="553353" y="533848"/>
                </a:cubicBezTo>
                <a:cubicBezTo>
                  <a:pt x="552543" y="533443"/>
                  <a:pt x="545005" y="547844"/>
                  <a:pt x="544276" y="549220"/>
                </a:cubicBezTo>
                <a:cubicBezTo>
                  <a:pt x="543709" y="550191"/>
                  <a:pt x="543141" y="551242"/>
                  <a:pt x="542250" y="551809"/>
                </a:cubicBezTo>
                <a:cubicBezTo>
                  <a:pt x="540305" y="553022"/>
                  <a:pt x="536982" y="550595"/>
                  <a:pt x="535442" y="549382"/>
                </a:cubicBezTo>
                <a:cubicBezTo>
                  <a:pt x="533902" y="548168"/>
                  <a:pt x="532281" y="546874"/>
                  <a:pt x="531065" y="545175"/>
                </a:cubicBezTo>
                <a:cubicBezTo>
                  <a:pt x="530498" y="544365"/>
                  <a:pt x="529931" y="543637"/>
                  <a:pt x="529444" y="542828"/>
                </a:cubicBezTo>
                <a:cubicBezTo>
                  <a:pt x="528796" y="541777"/>
                  <a:pt x="529039" y="541129"/>
                  <a:pt x="530174" y="540725"/>
                </a:cubicBezTo>
                <a:cubicBezTo>
                  <a:pt x="533497" y="539754"/>
                  <a:pt x="536576" y="538379"/>
                  <a:pt x="539332" y="536356"/>
                </a:cubicBezTo>
                <a:cubicBezTo>
                  <a:pt x="540710" y="535385"/>
                  <a:pt x="542007" y="534252"/>
                  <a:pt x="543303" y="533201"/>
                </a:cubicBezTo>
                <a:cubicBezTo>
                  <a:pt x="545735" y="531178"/>
                  <a:pt x="548004" y="528913"/>
                  <a:pt x="551003" y="527699"/>
                </a:cubicBezTo>
                <a:cubicBezTo>
                  <a:pt x="551084" y="527699"/>
                  <a:pt x="551165" y="527699"/>
                  <a:pt x="551327" y="527618"/>
                </a:cubicBezTo>
                <a:close/>
                <a:moveTo>
                  <a:pt x="44049" y="522333"/>
                </a:moveTo>
                <a:cubicBezTo>
                  <a:pt x="49732" y="520632"/>
                  <a:pt x="56876" y="524763"/>
                  <a:pt x="59718" y="529541"/>
                </a:cubicBezTo>
                <a:cubicBezTo>
                  <a:pt x="60935" y="531728"/>
                  <a:pt x="61991" y="533996"/>
                  <a:pt x="62559" y="536506"/>
                </a:cubicBezTo>
                <a:cubicBezTo>
                  <a:pt x="62884" y="537640"/>
                  <a:pt x="63209" y="538774"/>
                  <a:pt x="63371" y="539989"/>
                </a:cubicBezTo>
                <a:cubicBezTo>
                  <a:pt x="63615" y="541285"/>
                  <a:pt x="63777" y="542581"/>
                  <a:pt x="63858" y="543877"/>
                </a:cubicBezTo>
                <a:cubicBezTo>
                  <a:pt x="64183" y="546387"/>
                  <a:pt x="64264" y="548979"/>
                  <a:pt x="64264" y="551490"/>
                </a:cubicBezTo>
                <a:cubicBezTo>
                  <a:pt x="64264" y="554000"/>
                  <a:pt x="64102" y="556511"/>
                  <a:pt x="63777" y="559022"/>
                </a:cubicBezTo>
                <a:cubicBezTo>
                  <a:pt x="63533" y="561533"/>
                  <a:pt x="63209" y="564205"/>
                  <a:pt x="62397" y="566635"/>
                </a:cubicBezTo>
                <a:cubicBezTo>
                  <a:pt x="62316" y="566716"/>
                  <a:pt x="62316" y="566716"/>
                  <a:pt x="62234" y="566878"/>
                </a:cubicBezTo>
                <a:cubicBezTo>
                  <a:pt x="62153" y="566392"/>
                  <a:pt x="61504" y="565663"/>
                  <a:pt x="61179" y="565339"/>
                </a:cubicBezTo>
                <a:cubicBezTo>
                  <a:pt x="59637" y="563233"/>
                  <a:pt x="58175" y="561128"/>
                  <a:pt x="56957" y="558860"/>
                </a:cubicBezTo>
                <a:cubicBezTo>
                  <a:pt x="56308" y="557726"/>
                  <a:pt x="55659" y="556511"/>
                  <a:pt x="55090" y="555296"/>
                </a:cubicBezTo>
                <a:cubicBezTo>
                  <a:pt x="54847" y="554648"/>
                  <a:pt x="54522" y="554081"/>
                  <a:pt x="54278" y="553433"/>
                </a:cubicBezTo>
                <a:cubicBezTo>
                  <a:pt x="54197" y="553271"/>
                  <a:pt x="53710" y="551652"/>
                  <a:pt x="53629" y="551652"/>
                </a:cubicBezTo>
                <a:cubicBezTo>
                  <a:pt x="53304" y="551571"/>
                  <a:pt x="53467" y="551895"/>
                  <a:pt x="53467" y="552138"/>
                </a:cubicBezTo>
                <a:cubicBezTo>
                  <a:pt x="53548" y="553190"/>
                  <a:pt x="53467" y="554162"/>
                  <a:pt x="53791" y="555215"/>
                </a:cubicBezTo>
                <a:cubicBezTo>
                  <a:pt x="54035" y="556187"/>
                  <a:pt x="54360" y="557240"/>
                  <a:pt x="54765" y="558293"/>
                </a:cubicBezTo>
                <a:cubicBezTo>
                  <a:pt x="55577" y="560237"/>
                  <a:pt x="56633" y="562099"/>
                  <a:pt x="57769" y="563962"/>
                </a:cubicBezTo>
                <a:cubicBezTo>
                  <a:pt x="58743" y="565420"/>
                  <a:pt x="59718" y="566878"/>
                  <a:pt x="60773" y="568336"/>
                </a:cubicBezTo>
                <a:cubicBezTo>
                  <a:pt x="61666" y="569713"/>
                  <a:pt x="62884" y="571089"/>
                  <a:pt x="63615" y="572628"/>
                </a:cubicBezTo>
                <a:cubicBezTo>
                  <a:pt x="62722" y="572709"/>
                  <a:pt x="62072" y="572466"/>
                  <a:pt x="61260" y="572061"/>
                </a:cubicBezTo>
                <a:cubicBezTo>
                  <a:pt x="58987" y="571008"/>
                  <a:pt x="57201" y="569227"/>
                  <a:pt x="55659" y="567202"/>
                </a:cubicBezTo>
                <a:cubicBezTo>
                  <a:pt x="54116" y="565096"/>
                  <a:pt x="52898" y="562666"/>
                  <a:pt x="52005" y="560237"/>
                </a:cubicBezTo>
                <a:cubicBezTo>
                  <a:pt x="51599" y="559022"/>
                  <a:pt x="51193" y="557888"/>
                  <a:pt x="50950" y="556673"/>
                </a:cubicBezTo>
                <a:lnTo>
                  <a:pt x="46278" y="543310"/>
                </a:lnTo>
                <a:lnTo>
                  <a:pt x="46588" y="543234"/>
                </a:lnTo>
                <a:cubicBezTo>
                  <a:pt x="45614" y="540241"/>
                  <a:pt x="44560" y="537329"/>
                  <a:pt x="43424" y="534416"/>
                </a:cubicBezTo>
                <a:lnTo>
                  <a:pt x="42776" y="533294"/>
                </a:lnTo>
                <a:lnTo>
                  <a:pt x="40558" y="526950"/>
                </a:lnTo>
                <a:cubicBezTo>
                  <a:pt x="40477" y="526707"/>
                  <a:pt x="40315" y="526545"/>
                  <a:pt x="40315" y="526302"/>
                </a:cubicBezTo>
                <a:cubicBezTo>
                  <a:pt x="39990" y="524601"/>
                  <a:pt x="42831" y="522738"/>
                  <a:pt x="44049" y="522333"/>
                </a:cubicBezTo>
                <a:close/>
                <a:moveTo>
                  <a:pt x="570588" y="520396"/>
                </a:moveTo>
                <a:cubicBezTo>
                  <a:pt x="573024" y="521044"/>
                  <a:pt x="575378" y="521935"/>
                  <a:pt x="577571" y="523311"/>
                </a:cubicBezTo>
                <a:cubicBezTo>
                  <a:pt x="578626" y="523878"/>
                  <a:pt x="579682" y="524445"/>
                  <a:pt x="580656" y="525174"/>
                </a:cubicBezTo>
                <a:cubicBezTo>
                  <a:pt x="581712" y="525984"/>
                  <a:pt x="582686" y="526713"/>
                  <a:pt x="583742" y="527523"/>
                </a:cubicBezTo>
                <a:cubicBezTo>
                  <a:pt x="585690" y="529142"/>
                  <a:pt x="587639" y="530843"/>
                  <a:pt x="589425" y="532706"/>
                </a:cubicBezTo>
                <a:cubicBezTo>
                  <a:pt x="591211" y="534487"/>
                  <a:pt x="592835" y="536350"/>
                  <a:pt x="594378" y="538294"/>
                </a:cubicBezTo>
                <a:cubicBezTo>
                  <a:pt x="596002" y="540318"/>
                  <a:pt x="597626" y="542424"/>
                  <a:pt x="598844" y="544691"/>
                </a:cubicBezTo>
                <a:cubicBezTo>
                  <a:pt x="598844" y="544772"/>
                  <a:pt x="598844" y="544853"/>
                  <a:pt x="598844" y="545015"/>
                </a:cubicBezTo>
                <a:cubicBezTo>
                  <a:pt x="598519" y="544691"/>
                  <a:pt x="597545" y="544691"/>
                  <a:pt x="597058" y="544610"/>
                </a:cubicBezTo>
                <a:cubicBezTo>
                  <a:pt x="594459" y="544205"/>
                  <a:pt x="591942" y="543800"/>
                  <a:pt x="589506" y="543072"/>
                </a:cubicBezTo>
                <a:cubicBezTo>
                  <a:pt x="588207" y="542748"/>
                  <a:pt x="586908" y="542262"/>
                  <a:pt x="585609" y="541857"/>
                </a:cubicBezTo>
                <a:cubicBezTo>
                  <a:pt x="585041" y="541614"/>
                  <a:pt x="584391" y="541371"/>
                  <a:pt x="583742" y="541128"/>
                </a:cubicBezTo>
                <a:cubicBezTo>
                  <a:pt x="583579" y="541047"/>
                  <a:pt x="582118" y="540237"/>
                  <a:pt x="581955" y="540318"/>
                </a:cubicBezTo>
                <a:cubicBezTo>
                  <a:pt x="581712" y="540480"/>
                  <a:pt x="582036" y="540642"/>
                  <a:pt x="582199" y="540723"/>
                </a:cubicBezTo>
                <a:cubicBezTo>
                  <a:pt x="583011" y="541452"/>
                  <a:pt x="583660" y="542181"/>
                  <a:pt x="584553" y="542667"/>
                </a:cubicBezTo>
                <a:cubicBezTo>
                  <a:pt x="585528" y="543234"/>
                  <a:pt x="586502" y="543719"/>
                  <a:pt x="587477" y="544124"/>
                </a:cubicBezTo>
                <a:cubicBezTo>
                  <a:pt x="589506" y="545015"/>
                  <a:pt x="591617" y="545582"/>
                  <a:pt x="593647" y="546068"/>
                </a:cubicBezTo>
                <a:cubicBezTo>
                  <a:pt x="595352" y="546473"/>
                  <a:pt x="597139" y="546716"/>
                  <a:pt x="598844" y="547040"/>
                </a:cubicBezTo>
                <a:cubicBezTo>
                  <a:pt x="600468" y="547364"/>
                  <a:pt x="602335" y="547526"/>
                  <a:pt x="603878" y="548093"/>
                </a:cubicBezTo>
                <a:cubicBezTo>
                  <a:pt x="603310" y="548741"/>
                  <a:pt x="602741" y="549064"/>
                  <a:pt x="601929" y="549388"/>
                </a:cubicBezTo>
                <a:cubicBezTo>
                  <a:pt x="599493" y="550198"/>
                  <a:pt x="596976" y="550198"/>
                  <a:pt x="594459" y="549874"/>
                </a:cubicBezTo>
                <a:cubicBezTo>
                  <a:pt x="591861" y="549469"/>
                  <a:pt x="589344" y="548660"/>
                  <a:pt x="586908" y="547526"/>
                </a:cubicBezTo>
                <a:cubicBezTo>
                  <a:pt x="585853" y="546959"/>
                  <a:pt x="584716" y="546392"/>
                  <a:pt x="583660" y="545744"/>
                </a:cubicBezTo>
                <a:lnTo>
                  <a:pt x="570873" y="539586"/>
                </a:lnTo>
                <a:lnTo>
                  <a:pt x="571017" y="539342"/>
                </a:lnTo>
                <a:cubicBezTo>
                  <a:pt x="568256" y="537881"/>
                  <a:pt x="565413" y="536583"/>
                  <a:pt x="562571" y="535285"/>
                </a:cubicBezTo>
                <a:lnTo>
                  <a:pt x="561139" y="534898"/>
                </a:lnTo>
                <a:lnTo>
                  <a:pt x="555242" y="532058"/>
                </a:lnTo>
                <a:cubicBezTo>
                  <a:pt x="554998" y="531977"/>
                  <a:pt x="554836" y="531896"/>
                  <a:pt x="554674" y="531815"/>
                </a:cubicBezTo>
                <a:cubicBezTo>
                  <a:pt x="553212" y="530843"/>
                  <a:pt x="553862" y="527442"/>
                  <a:pt x="554430" y="526308"/>
                </a:cubicBezTo>
                <a:cubicBezTo>
                  <a:pt x="557272" y="521125"/>
                  <a:pt x="565229" y="518938"/>
                  <a:pt x="570588" y="520396"/>
                </a:cubicBezTo>
                <a:close/>
                <a:moveTo>
                  <a:pt x="580221" y="516259"/>
                </a:moveTo>
                <a:cubicBezTo>
                  <a:pt x="582984" y="515692"/>
                  <a:pt x="585585" y="516259"/>
                  <a:pt x="587617" y="518366"/>
                </a:cubicBezTo>
                <a:cubicBezTo>
                  <a:pt x="589568" y="520472"/>
                  <a:pt x="591356" y="522741"/>
                  <a:pt x="593551" y="524604"/>
                </a:cubicBezTo>
                <a:cubicBezTo>
                  <a:pt x="593551" y="524604"/>
                  <a:pt x="593551" y="524604"/>
                  <a:pt x="593551" y="524685"/>
                </a:cubicBezTo>
                <a:cubicBezTo>
                  <a:pt x="593714" y="524767"/>
                  <a:pt x="593795" y="524929"/>
                  <a:pt x="593958" y="525091"/>
                </a:cubicBezTo>
                <a:cubicBezTo>
                  <a:pt x="595339" y="526549"/>
                  <a:pt x="597128" y="527359"/>
                  <a:pt x="598916" y="528169"/>
                </a:cubicBezTo>
                <a:cubicBezTo>
                  <a:pt x="598997" y="528169"/>
                  <a:pt x="598997" y="528169"/>
                  <a:pt x="598997" y="528169"/>
                </a:cubicBezTo>
                <a:cubicBezTo>
                  <a:pt x="600623" y="528980"/>
                  <a:pt x="602248" y="529628"/>
                  <a:pt x="603955" y="530276"/>
                </a:cubicBezTo>
                <a:cubicBezTo>
                  <a:pt x="603955" y="530357"/>
                  <a:pt x="604037" y="530357"/>
                  <a:pt x="604118" y="530357"/>
                </a:cubicBezTo>
                <a:cubicBezTo>
                  <a:pt x="605093" y="530843"/>
                  <a:pt x="605987" y="531329"/>
                  <a:pt x="606963" y="531815"/>
                </a:cubicBezTo>
                <a:cubicBezTo>
                  <a:pt x="607125" y="531896"/>
                  <a:pt x="607288" y="531977"/>
                  <a:pt x="607450" y="532058"/>
                </a:cubicBezTo>
                <a:cubicBezTo>
                  <a:pt x="607694" y="532301"/>
                  <a:pt x="607938" y="532544"/>
                  <a:pt x="608101" y="532869"/>
                </a:cubicBezTo>
                <a:cubicBezTo>
                  <a:pt x="608182" y="533274"/>
                  <a:pt x="608182" y="533679"/>
                  <a:pt x="608101" y="534084"/>
                </a:cubicBezTo>
                <a:cubicBezTo>
                  <a:pt x="607450" y="535299"/>
                  <a:pt x="606475" y="535947"/>
                  <a:pt x="605418" y="536676"/>
                </a:cubicBezTo>
                <a:cubicBezTo>
                  <a:pt x="603468" y="538054"/>
                  <a:pt x="601354" y="538783"/>
                  <a:pt x="599160" y="539512"/>
                </a:cubicBezTo>
                <a:cubicBezTo>
                  <a:pt x="598428" y="539755"/>
                  <a:pt x="598022" y="539188"/>
                  <a:pt x="597697" y="538702"/>
                </a:cubicBezTo>
                <a:cubicBezTo>
                  <a:pt x="596559" y="536920"/>
                  <a:pt x="595502" y="535137"/>
                  <a:pt x="594120" y="533436"/>
                </a:cubicBezTo>
                <a:cubicBezTo>
                  <a:pt x="592901" y="531734"/>
                  <a:pt x="591438" y="530195"/>
                  <a:pt x="589893" y="528737"/>
                </a:cubicBezTo>
                <a:cubicBezTo>
                  <a:pt x="586561" y="525496"/>
                  <a:pt x="582659" y="522822"/>
                  <a:pt x="578433" y="520797"/>
                </a:cubicBezTo>
                <a:cubicBezTo>
                  <a:pt x="576807" y="519986"/>
                  <a:pt x="575100" y="519338"/>
                  <a:pt x="573393" y="518690"/>
                </a:cubicBezTo>
                <a:cubicBezTo>
                  <a:pt x="573393" y="518609"/>
                  <a:pt x="573393" y="518528"/>
                  <a:pt x="573393" y="518447"/>
                </a:cubicBezTo>
                <a:cubicBezTo>
                  <a:pt x="575669" y="517718"/>
                  <a:pt x="577945" y="516827"/>
                  <a:pt x="580221" y="516259"/>
                </a:cubicBezTo>
                <a:close/>
                <a:moveTo>
                  <a:pt x="426694" y="515974"/>
                </a:moveTo>
                <a:cubicBezTo>
                  <a:pt x="427262" y="515974"/>
                  <a:pt x="427749" y="515974"/>
                  <a:pt x="428155" y="515974"/>
                </a:cubicBezTo>
                <a:cubicBezTo>
                  <a:pt x="429940" y="515974"/>
                  <a:pt x="430914" y="515974"/>
                  <a:pt x="430914" y="515974"/>
                </a:cubicBezTo>
                <a:cubicBezTo>
                  <a:pt x="430914" y="515974"/>
                  <a:pt x="429940" y="516136"/>
                  <a:pt x="428236" y="516299"/>
                </a:cubicBezTo>
                <a:cubicBezTo>
                  <a:pt x="427749" y="516299"/>
                  <a:pt x="427262" y="516380"/>
                  <a:pt x="426775" y="516461"/>
                </a:cubicBezTo>
                <a:cubicBezTo>
                  <a:pt x="426288" y="516542"/>
                  <a:pt x="425720" y="516623"/>
                  <a:pt x="425152" y="516785"/>
                </a:cubicBezTo>
                <a:cubicBezTo>
                  <a:pt x="423934" y="517028"/>
                  <a:pt x="422635" y="517272"/>
                  <a:pt x="421256" y="517758"/>
                </a:cubicBezTo>
                <a:cubicBezTo>
                  <a:pt x="420525" y="517920"/>
                  <a:pt x="419795" y="518164"/>
                  <a:pt x="419064" y="518407"/>
                </a:cubicBezTo>
                <a:cubicBezTo>
                  <a:pt x="418334" y="518731"/>
                  <a:pt x="417603" y="519056"/>
                  <a:pt x="416792" y="519380"/>
                </a:cubicBezTo>
                <a:cubicBezTo>
                  <a:pt x="416386" y="519542"/>
                  <a:pt x="416061" y="519704"/>
                  <a:pt x="415655" y="519867"/>
                </a:cubicBezTo>
                <a:cubicBezTo>
                  <a:pt x="415249" y="520029"/>
                  <a:pt x="414844" y="520272"/>
                  <a:pt x="414519" y="520515"/>
                </a:cubicBezTo>
                <a:cubicBezTo>
                  <a:pt x="413707" y="520921"/>
                  <a:pt x="412896" y="521326"/>
                  <a:pt x="412165" y="521732"/>
                </a:cubicBezTo>
                <a:cubicBezTo>
                  <a:pt x="410623" y="522786"/>
                  <a:pt x="409000" y="523759"/>
                  <a:pt x="407620" y="525056"/>
                </a:cubicBezTo>
                <a:cubicBezTo>
                  <a:pt x="406159" y="526192"/>
                  <a:pt x="404860" y="527651"/>
                  <a:pt x="403481" y="528949"/>
                </a:cubicBezTo>
                <a:cubicBezTo>
                  <a:pt x="402263" y="530408"/>
                  <a:pt x="401046" y="531868"/>
                  <a:pt x="400072" y="533490"/>
                </a:cubicBezTo>
                <a:cubicBezTo>
                  <a:pt x="398935" y="534949"/>
                  <a:pt x="398205" y="536652"/>
                  <a:pt x="397312" y="538193"/>
                </a:cubicBezTo>
                <a:cubicBezTo>
                  <a:pt x="396987" y="539004"/>
                  <a:pt x="396663" y="539734"/>
                  <a:pt x="396338" y="540545"/>
                </a:cubicBezTo>
                <a:cubicBezTo>
                  <a:pt x="396176" y="540950"/>
                  <a:pt x="396013" y="541274"/>
                  <a:pt x="395851" y="541680"/>
                </a:cubicBezTo>
                <a:cubicBezTo>
                  <a:pt x="395770" y="542085"/>
                  <a:pt x="395607" y="542491"/>
                  <a:pt x="395526" y="542896"/>
                </a:cubicBezTo>
                <a:cubicBezTo>
                  <a:pt x="395283" y="543626"/>
                  <a:pt x="395039" y="544356"/>
                  <a:pt x="394877" y="545086"/>
                </a:cubicBezTo>
                <a:cubicBezTo>
                  <a:pt x="394715" y="545815"/>
                  <a:pt x="394552" y="546545"/>
                  <a:pt x="394390" y="547194"/>
                </a:cubicBezTo>
                <a:cubicBezTo>
                  <a:pt x="394309" y="547924"/>
                  <a:pt x="394065" y="548572"/>
                  <a:pt x="394065" y="549140"/>
                </a:cubicBezTo>
                <a:cubicBezTo>
                  <a:pt x="393984" y="549708"/>
                  <a:pt x="393984" y="550356"/>
                  <a:pt x="393903" y="550843"/>
                </a:cubicBezTo>
                <a:cubicBezTo>
                  <a:pt x="393903" y="551005"/>
                  <a:pt x="393903" y="551086"/>
                  <a:pt x="393903" y="551248"/>
                </a:cubicBezTo>
                <a:cubicBezTo>
                  <a:pt x="397799" y="550924"/>
                  <a:pt x="401695" y="550681"/>
                  <a:pt x="405510" y="550356"/>
                </a:cubicBezTo>
                <a:cubicBezTo>
                  <a:pt x="408675" y="550194"/>
                  <a:pt x="411759" y="550032"/>
                  <a:pt x="414762" y="549789"/>
                </a:cubicBezTo>
                <a:cubicBezTo>
                  <a:pt x="417847" y="549627"/>
                  <a:pt x="420931" y="549464"/>
                  <a:pt x="423934" y="549302"/>
                </a:cubicBezTo>
                <a:cubicBezTo>
                  <a:pt x="435865" y="548654"/>
                  <a:pt x="447310" y="548491"/>
                  <a:pt x="457861" y="548410"/>
                </a:cubicBezTo>
                <a:cubicBezTo>
                  <a:pt x="468331" y="548410"/>
                  <a:pt x="477990" y="548654"/>
                  <a:pt x="486512" y="548978"/>
                </a:cubicBezTo>
                <a:cubicBezTo>
                  <a:pt x="490814" y="549059"/>
                  <a:pt x="494791" y="549383"/>
                  <a:pt x="498443" y="549627"/>
                </a:cubicBezTo>
                <a:cubicBezTo>
                  <a:pt x="502177" y="549870"/>
                  <a:pt x="505748" y="550113"/>
                  <a:pt x="508833" y="550356"/>
                </a:cubicBezTo>
                <a:cubicBezTo>
                  <a:pt x="521007" y="551248"/>
                  <a:pt x="528231" y="552140"/>
                  <a:pt x="528231" y="552140"/>
                </a:cubicBezTo>
                <a:lnTo>
                  <a:pt x="528231" y="553438"/>
                </a:lnTo>
                <a:cubicBezTo>
                  <a:pt x="528231" y="553438"/>
                  <a:pt x="521007" y="554411"/>
                  <a:pt x="508833" y="555546"/>
                </a:cubicBezTo>
                <a:cubicBezTo>
                  <a:pt x="502745" y="556114"/>
                  <a:pt x="495278" y="556681"/>
                  <a:pt x="486837" y="557492"/>
                </a:cubicBezTo>
                <a:cubicBezTo>
                  <a:pt x="482616" y="557817"/>
                  <a:pt x="478071" y="558303"/>
                  <a:pt x="473282" y="558628"/>
                </a:cubicBezTo>
                <a:cubicBezTo>
                  <a:pt x="468575" y="559033"/>
                  <a:pt x="463543" y="559357"/>
                  <a:pt x="458348" y="559925"/>
                </a:cubicBezTo>
                <a:cubicBezTo>
                  <a:pt x="448040" y="560817"/>
                  <a:pt x="436758" y="561790"/>
                  <a:pt x="424827" y="562844"/>
                </a:cubicBezTo>
                <a:cubicBezTo>
                  <a:pt x="421905" y="563088"/>
                  <a:pt x="418821" y="563331"/>
                  <a:pt x="415818" y="563574"/>
                </a:cubicBezTo>
                <a:cubicBezTo>
                  <a:pt x="412733" y="563817"/>
                  <a:pt x="409568" y="564061"/>
                  <a:pt x="406402" y="564304"/>
                </a:cubicBezTo>
                <a:cubicBezTo>
                  <a:pt x="405834" y="564304"/>
                  <a:pt x="405266" y="564304"/>
                  <a:pt x="404617" y="564385"/>
                </a:cubicBezTo>
                <a:lnTo>
                  <a:pt x="404617" y="565277"/>
                </a:lnTo>
                <a:lnTo>
                  <a:pt x="405834" y="566412"/>
                </a:lnTo>
                <a:lnTo>
                  <a:pt x="405428" y="568034"/>
                </a:lnTo>
                <a:lnTo>
                  <a:pt x="406402" y="569413"/>
                </a:lnTo>
                <a:lnTo>
                  <a:pt x="405834" y="570953"/>
                </a:lnTo>
                <a:lnTo>
                  <a:pt x="406565" y="572413"/>
                </a:lnTo>
                <a:lnTo>
                  <a:pt x="405753" y="573873"/>
                </a:lnTo>
                <a:lnTo>
                  <a:pt x="406240" y="575413"/>
                </a:lnTo>
                <a:lnTo>
                  <a:pt x="405266" y="576711"/>
                </a:lnTo>
                <a:lnTo>
                  <a:pt x="405591" y="578333"/>
                </a:lnTo>
                <a:lnTo>
                  <a:pt x="404454" y="579549"/>
                </a:lnTo>
                <a:lnTo>
                  <a:pt x="404617" y="581171"/>
                </a:lnTo>
                <a:lnTo>
                  <a:pt x="403318" y="582225"/>
                </a:lnTo>
                <a:lnTo>
                  <a:pt x="403399" y="583928"/>
                </a:lnTo>
                <a:lnTo>
                  <a:pt x="402020" y="584901"/>
                </a:lnTo>
                <a:lnTo>
                  <a:pt x="401938" y="586523"/>
                </a:lnTo>
                <a:lnTo>
                  <a:pt x="400477" y="587415"/>
                </a:lnTo>
                <a:lnTo>
                  <a:pt x="400234" y="589036"/>
                </a:lnTo>
                <a:lnTo>
                  <a:pt x="398773" y="589766"/>
                </a:lnTo>
                <a:lnTo>
                  <a:pt x="398124" y="591550"/>
                </a:lnTo>
                <a:lnTo>
                  <a:pt x="397555" y="589766"/>
                </a:lnTo>
                <a:lnTo>
                  <a:pt x="396094" y="588955"/>
                </a:lnTo>
                <a:lnTo>
                  <a:pt x="395932" y="587334"/>
                </a:lnTo>
                <a:lnTo>
                  <a:pt x="394471" y="586442"/>
                </a:lnTo>
                <a:lnTo>
                  <a:pt x="394471" y="584820"/>
                </a:lnTo>
                <a:lnTo>
                  <a:pt x="393091" y="583766"/>
                </a:lnTo>
                <a:lnTo>
                  <a:pt x="393173" y="582144"/>
                </a:lnTo>
                <a:lnTo>
                  <a:pt x="391955" y="581009"/>
                </a:lnTo>
                <a:lnTo>
                  <a:pt x="392199" y="579387"/>
                </a:lnTo>
                <a:lnTo>
                  <a:pt x="391143" y="578170"/>
                </a:lnTo>
                <a:lnTo>
                  <a:pt x="391549" y="576549"/>
                </a:lnTo>
                <a:lnTo>
                  <a:pt x="390656" y="575170"/>
                </a:lnTo>
                <a:lnTo>
                  <a:pt x="391225" y="573710"/>
                </a:lnTo>
                <a:lnTo>
                  <a:pt x="390575" y="572170"/>
                </a:lnTo>
                <a:lnTo>
                  <a:pt x="391387" y="570791"/>
                </a:lnTo>
                <a:lnTo>
                  <a:pt x="390900" y="569250"/>
                </a:lnTo>
                <a:lnTo>
                  <a:pt x="391874" y="567953"/>
                </a:lnTo>
                <a:lnTo>
                  <a:pt x="391630" y="566331"/>
                </a:lnTo>
                <a:lnTo>
                  <a:pt x="392848" y="565196"/>
                </a:lnTo>
                <a:lnTo>
                  <a:pt x="392848" y="565034"/>
                </a:lnTo>
                <a:cubicBezTo>
                  <a:pt x="390981" y="565034"/>
                  <a:pt x="389033" y="565115"/>
                  <a:pt x="387166" y="565196"/>
                </a:cubicBezTo>
                <a:cubicBezTo>
                  <a:pt x="383839" y="565277"/>
                  <a:pt x="380511" y="565439"/>
                  <a:pt x="377183" y="565520"/>
                </a:cubicBezTo>
                <a:cubicBezTo>
                  <a:pt x="373855" y="565601"/>
                  <a:pt x="370528" y="565682"/>
                  <a:pt x="367119" y="565682"/>
                </a:cubicBezTo>
                <a:cubicBezTo>
                  <a:pt x="360301" y="565682"/>
                  <a:pt x="353483" y="565764"/>
                  <a:pt x="346584" y="565764"/>
                </a:cubicBezTo>
                <a:cubicBezTo>
                  <a:pt x="332786" y="565764"/>
                  <a:pt x="318907" y="564791"/>
                  <a:pt x="304865" y="564061"/>
                </a:cubicBezTo>
                <a:cubicBezTo>
                  <a:pt x="301375" y="563817"/>
                  <a:pt x="297885" y="563574"/>
                  <a:pt x="294395" y="563331"/>
                </a:cubicBezTo>
                <a:cubicBezTo>
                  <a:pt x="290905" y="563169"/>
                  <a:pt x="287415" y="562925"/>
                  <a:pt x="283925" y="562763"/>
                </a:cubicBezTo>
                <a:cubicBezTo>
                  <a:pt x="280516" y="562601"/>
                  <a:pt x="277026" y="562439"/>
                  <a:pt x="273535" y="562358"/>
                </a:cubicBezTo>
                <a:cubicBezTo>
                  <a:pt x="271831" y="562277"/>
                  <a:pt x="270127" y="562196"/>
                  <a:pt x="268341" y="562196"/>
                </a:cubicBezTo>
                <a:cubicBezTo>
                  <a:pt x="266636" y="562115"/>
                  <a:pt x="264932" y="562033"/>
                  <a:pt x="263227" y="562033"/>
                </a:cubicBezTo>
                <a:cubicBezTo>
                  <a:pt x="249511" y="561466"/>
                  <a:pt x="235956" y="561790"/>
                  <a:pt x="222807" y="561952"/>
                </a:cubicBezTo>
                <a:cubicBezTo>
                  <a:pt x="216233" y="562115"/>
                  <a:pt x="209740" y="562115"/>
                  <a:pt x="203490" y="562115"/>
                </a:cubicBezTo>
                <a:cubicBezTo>
                  <a:pt x="197159" y="562115"/>
                  <a:pt x="190991" y="562033"/>
                  <a:pt x="184984" y="561790"/>
                </a:cubicBezTo>
                <a:cubicBezTo>
                  <a:pt x="181981" y="561628"/>
                  <a:pt x="179059" y="561466"/>
                  <a:pt x="176137" y="561304"/>
                </a:cubicBezTo>
                <a:cubicBezTo>
                  <a:pt x="173297" y="561141"/>
                  <a:pt x="170375" y="560979"/>
                  <a:pt x="167615" y="560736"/>
                </a:cubicBezTo>
                <a:cubicBezTo>
                  <a:pt x="162015" y="560412"/>
                  <a:pt x="156577" y="560006"/>
                  <a:pt x="151382" y="559682"/>
                </a:cubicBezTo>
                <a:cubicBezTo>
                  <a:pt x="140993" y="558871"/>
                  <a:pt x="131497" y="558303"/>
                  <a:pt x="123056" y="557573"/>
                </a:cubicBezTo>
                <a:cubicBezTo>
                  <a:pt x="118835" y="557168"/>
                  <a:pt x="114858" y="556925"/>
                  <a:pt x="111206" y="556600"/>
                </a:cubicBezTo>
                <a:cubicBezTo>
                  <a:pt x="107553" y="556276"/>
                  <a:pt x="104144" y="555952"/>
                  <a:pt x="101060" y="555708"/>
                </a:cubicBezTo>
                <a:cubicBezTo>
                  <a:pt x="88885" y="554492"/>
                  <a:pt x="81905" y="553438"/>
                  <a:pt x="81905" y="553438"/>
                </a:cubicBezTo>
                <a:lnTo>
                  <a:pt x="81986" y="552140"/>
                </a:lnTo>
                <a:cubicBezTo>
                  <a:pt x="81986" y="552140"/>
                  <a:pt x="88966" y="551167"/>
                  <a:pt x="101141" y="550194"/>
                </a:cubicBezTo>
                <a:cubicBezTo>
                  <a:pt x="104225" y="549951"/>
                  <a:pt x="107553" y="549708"/>
                  <a:pt x="111287" y="549464"/>
                </a:cubicBezTo>
                <a:cubicBezTo>
                  <a:pt x="114939" y="549221"/>
                  <a:pt x="118916" y="548978"/>
                  <a:pt x="123218" y="548897"/>
                </a:cubicBezTo>
                <a:cubicBezTo>
                  <a:pt x="131740" y="548735"/>
                  <a:pt x="141399" y="548491"/>
                  <a:pt x="151869" y="548654"/>
                </a:cubicBezTo>
                <a:cubicBezTo>
                  <a:pt x="162421" y="548978"/>
                  <a:pt x="173784" y="549221"/>
                  <a:pt x="185715" y="550438"/>
                </a:cubicBezTo>
                <a:cubicBezTo>
                  <a:pt x="188637" y="550681"/>
                  <a:pt x="191478" y="551005"/>
                  <a:pt x="194400" y="551330"/>
                </a:cubicBezTo>
                <a:lnTo>
                  <a:pt x="195536" y="549870"/>
                </a:lnTo>
                <a:lnTo>
                  <a:pt x="195130" y="547843"/>
                </a:lnTo>
                <a:lnTo>
                  <a:pt x="196510" y="546464"/>
                </a:lnTo>
                <a:lnTo>
                  <a:pt x="196429" y="544437"/>
                </a:lnTo>
                <a:lnTo>
                  <a:pt x="198052" y="543139"/>
                </a:lnTo>
                <a:lnTo>
                  <a:pt x="198214" y="541112"/>
                </a:lnTo>
                <a:lnTo>
                  <a:pt x="200000" y="540139"/>
                </a:lnTo>
                <a:lnTo>
                  <a:pt x="200406" y="538112"/>
                </a:lnTo>
                <a:lnTo>
                  <a:pt x="202354" y="537463"/>
                </a:lnTo>
                <a:lnTo>
                  <a:pt x="203084" y="535517"/>
                </a:lnTo>
                <a:lnTo>
                  <a:pt x="205113" y="535112"/>
                </a:lnTo>
                <a:lnTo>
                  <a:pt x="206087" y="533328"/>
                </a:lnTo>
                <a:lnTo>
                  <a:pt x="208198" y="533165"/>
                </a:lnTo>
                <a:lnTo>
                  <a:pt x="209415" y="531544"/>
                </a:lnTo>
                <a:lnTo>
                  <a:pt x="211444" y="531706"/>
                </a:lnTo>
                <a:lnTo>
                  <a:pt x="212824" y="530165"/>
                </a:lnTo>
                <a:lnTo>
                  <a:pt x="214853" y="530570"/>
                </a:lnTo>
                <a:lnTo>
                  <a:pt x="216395" y="529192"/>
                </a:lnTo>
                <a:lnTo>
                  <a:pt x="218424" y="529760"/>
                </a:lnTo>
                <a:lnTo>
                  <a:pt x="220048" y="528543"/>
                </a:lnTo>
                <a:lnTo>
                  <a:pt x="221996" y="529192"/>
                </a:lnTo>
                <a:lnTo>
                  <a:pt x="223781" y="528138"/>
                </a:lnTo>
                <a:lnTo>
                  <a:pt x="225648" y="528949"/>
                </a:lnTo>
                <a:lnTo>
                  <a:pt x="227840" y="528219"/>
                </a:lnTo>
                <a:lnTo>
                  <a:pt x="226622" y="530165"/>
                </a:lnTo>
                <a:lnTo>
                  <a:pt x="227028" y="532192"/>
                </a:lnTo>
                <a:lnTo>
                  <a:pt x="225567" y="533652"/>
                </a:lnTo>
                <a:lnTo>
                  <a:pt x="225810" y="535679"/>
                </a:lnTo>
                <a:lnTo>
                  <a:pt x="224268" y="537058"/>
                </a:lnTo>
                <a:lnTo>
                  <a:pt x="224349" y="539085"/>
                </a:lnTo>
                <a:lnTo>
                  <a:pt x="222726" y="540382"/>
                </a:lnTo>
                <a:lnTo>
                  <a:pt x="222645" y="542410"/>
                </a:lnTo>
                <a:lnTo>
                  <a:pt x="220941" y="543545"/>
                </a:lnTo>
                <a:lnTo>
                  <a:pt x="220616" y="545572"/>
                </a:lnTo>
                <a:lnTo>
                  <a:pt x="218749" y="546464"/>
                </a:lnTo>
                <a:lnTo>
                  <a:pt x="218262" y="548491"/>
                </a:lnTo>
                <a:lnTo>
                  <a:pt x="216314" y="549140"/>
                </a:lnTo>
                <a:lnTo>
                  <a:pt x="215502" y="551005"/>
                </a:lnTo>
                <a:lnTo>
                  <a:pt x="213555" y="551411"/>
                </a:lnTo>
                <a:lnTo>
                  <a:pt x="212499" y="553195"/>
                </a:lnTo>
                <a:lnTo>
                  <a:pt x="210389" y="553276"/>
                </a:lnTo>
                <a:lnTo>
                  <a:pt x="210308" y="553357"/>
                </a:lnTo>
                <a:cubicBezTo>
                  <a:pt x="211444" y="553519"/>
                  <a:pt x="212499" y="553681"/>
                  <a:pt x="213555" y="553843"/>
                </a:cubicBezTo>
                <a:cubicBezTo>
                  <a:pt x="216720" y="554249"/>
                  <a:pt x="219967" y="554654"/>
                  <a:pt x="223213" y="555060"/>
                </a:cubicBezTo>
                <a:cubicBezTo>
                  <a:pt x="226379" y="555465"/>
                  <a:pt x="229706" y="555790"/>
                  <a:pt x="232953" y="556195"/>
                </a:cubicBezTo>
                <a:cubicBezTo>
                  <a:pt x="236281" y="556600"/>
                  <a:pt x="239608" y="556925"/>
                  <a:pt x="242936" y="557168"/>
                </a:cubicBezTo>
                <a:cubicBezTo>
                  <a:pt x="249673" y="557655"/>
                  <a:pt x="256491" y="557898"/>
                  <a:pt x="263309" y="558060"/>
                </a:cubicBezTo>
                <a:cubicBezTo>
                  <a:pt x="277026" y="558384"/>
                  <a:pt x="290986" y="557736"/>
                  <a:pt x="304865" y="557006"/>
                </a:cubicBezTo>
                <a:cubicBezTo>
                  <a:pt x="311845" y="556438"/>
                  <a:pt x="318825" y="555952"/>
                  <a:pt x="325724" y="555465"/>
                </a:cubicBezTo>
                <a:cubicBezTo>
                  <a:pt x="332623" y="555060"/>
                  <a:pt x="339523" y="554735"/>
                  <a:pt x="346422" y="554330"/>
                </a:cubicBezTo>
                <a:cubicBezTo>
                  <a:pt x="348613" y="554168"/>
                  <a:pt x="350886" y="554087"/>
                  <a:pt x="353077" y="553924"/>
                </a:cubicBezTo>
                <a:cubicBezTo>
                  <a:pt x="353077" y="553843"/>
                  <a:pt x="353077" y="553843"/>
                  <a:pt x="353077" y="553762"/>
                </a:cubicBezTo>
                <a:cubicBezTo>
                  <a:pt x="353077" y="553600"/>
                  <a:pt x="353077" y="553357"/>
                  <a:pt x="353077" y="553114"/>
                </a:cubicBezTo>
                <a:cubicBezTo>
                  <a:pt x="352996" y="552870"/>
                  <a:pt x="352915" y="552627"/>
                  <a:pt x="352915" y="552384"/>
                </a:cubicBezTo>
                <a:cubicBezTo>
                  <a:pt x="352834" y="551897"/>
                  <a:pt x="352671" y="551411"/>
                  <a:pt x="352509" y="550843"/>
                </a:cubicBezTo>
                <a:cubicBezTo>
                  <a:pt x="352265" y="550275"/>
                  <a:pt x="352103" y="549708"/>
                  <a:pt x="351778" y="549221"/>
                </a:cubicBezTo>
                <a:cubicBezTo>
                  <a:pt x="351535" y="548654"/>
                  <a:pt x="351210" y="548167"/>
                  <a:pt x="350804" y="547599"/>
                </a:cubicBezTo>
                <a:cubicBezTo>
                  <a:pt x="350399" y="547113"/>
                  <a:pt x="350074" y="546626"/>
                  <a:pt x="349587" y="546140"/>
                </a:cubicBezTo>
                <a:cubicBezTo>
                  <a:pt x="349181" y="545653"/>
                  <a:pt x="348613" y="545329"/>
                  <a:pt x="348126" y="544923"/>
                </a:cubicBezTo>
                <a:cubicBezTo>
                  <a:pt x="347639" y="544518"/>
                  <a:pt x="347152" y="544194"/>
                  <a:pt x="346665" y="543869"/>
                </a:cubicBezTo>
                <a:cubicBezTo>
                  <a:pt x="346422" y="543788"/>
                  <a:pt x="346178" y="543626"/>
                  <a:pt x="345935" y="543464"/>
                </a:cubicBezTo>
                <a:cubicBezTo>
                  <a:pt x="345610" y="543383"/>
                  <a:pt x="345366" y="543302"/>
                  <a:pt x="345123" y="543221"/>
                </a:cubicBezTo>
                <a:cubicBezTo>
                  <a:pt x="344717" y="542977"/>
                  <a:pt x="344230" y="542815"/>
                  <a:pt x="343824" y="542734"/>
                </a:cubicBezTo>
                <a:cubicBezTo>
                  <a:pt x="343418" y="542572"/>
                  <a:pt x="343094" y="542491"/>
                  <a:pt x="342769" y="542410"/>
                </a:cubicBezTo>
                <a:cubicBezTo>
                  <a:pt x="342120" y="542329"/>
                  <a:pt x="341795" y="542247"/>
                  <a:pt x="341795" y="542247"/>
                </a:cubicBezTo>
                <a:cubicBezTo>
                  <a:pt x="341795" y="542247"/>
                  <a:pt x="342120" y="542247"/>
                  <a:pt x="342769" y="542166"/>
                </a:cubicBezTo>
                <a:cubicBezTo>
                  <a:pt x="343094" y="542166"/>
                  <a:pt x="343500" y="542085"/>
                  <a:pt x="343905" y="542166"/>
                </a:cubicBezTo>
                <a:cubicBezTo>
                  <a:pt x="344392" y="542166"/>
                  <a:pt x="344879" y="542166"/>
                  <a:pt x="345366" y="542247"/>
                </a:cubicBezTo>
                <a:cubicBezTo>
                  <a:pt x="345691" y="542247"/>
                  <a:pt x="345935" y="542247"/>
                  <a:pt x="346259" y="542329"/>
                </a:cubicBezTo>
                <a:cubicBezTo>
                  <a:pt x="346584" y="542410"/>
                  <a:pt x="346909" y="542410"/>
                  <a:pt x="347152" y="542491"/>
                </a:cubicBezTo>
                <a:cubicBezTo>
                  <a:pt x="347801" y="542653"/>
                  <a:pt x="348451" y="542896"/>
                  <a:pt x="349181" y="543058"/>
                </a:cubicBezTo>
                <a:cubicBezTo>
                  <a:pt x="349749" y="543383"/>
                  <a:pt x="350480" y="543626"/>
                  <a:pt x="351129" y="544031"/>
                </a:cubicBezTo>
                <a:cubicBezTo>
                  <a:pt x="351860" y="544437"/>
                  <a:pt x="352428" y="544842"/>
                  <a:pt x="353077" y="545329"/>
                </a:cubicBezTo>
                <a:cubicBezTo>
                  <a:pt x="353726" y="545815"/>
                  <a:pt x="354376" y="546302"/>
                  <a:pt x="354863" y="546951"/>
                </a:cubicBezTo>
                <a:cubicBezTo>
                  <a:pt x="355431" y="547518"/>
                  <a:pt x="355918" y="548086"/>
                  <a:pt x="356405" y="548735"/>
                </a:cubicBezTo>
                <a:cubicBezTo>
                  <a:pt x="356811" y="549383"/>
                  <a:pt x="357216" y="549951"/>
                  <a:pt x="357541" y="550600"/>
                </a:cubicBezTo>
                <a:cubicBezTo>
                  <a:pt x="357703" y="550924"/>
                  <a:pt x="357866" y="551248"/>
                  <a:pt x="358028" y="551573"/>
                </a:cubicBezTo>
                <a:cubicBezTo>
                  <a:pt x="358109" y="551897"/>
                  <a:pt x="358272" y="552222"/>
                  <a:pt x="358353" y="552465"/>
                </a:cubicBezTo>
                <a:cubicBezTo>
                  <a:pt x="358515" y="552870"/>
                  <a:pt x="358677" y="553195"/>
                  <a:pt x="358759" y="553600"/>
                </a:cubicBezTo>
                <a:cubicBezTo>
                  <a:pt x="361356" y="553438"/>
                  <a:pt x="364034" y="553276"/>
                  <a:pt x="366632" y="553195"/>
                </a:cubicBezTo>
                <a:cubicBezTo>
                  <a:pt x="369959" y="553032"/>
                  <a:pt x="373287" y="552708"/>
                  <a:pt x="376615" y="552465"/>
                </a:cubicBezTo>
                <a:cubicBezTo>
                  <a:pt x="379861" y="552222"/>
                  <a:pt x="383108" y="551978"/>
                  <a:pt x="386355" y="551816"/>
                </a:cubicBezTo>
                <a:cubicBezTo>
                  <a:pt x="386842" y="551735"/>
                  <a:pt x="387329" y="551735"/>
                  <a:pt x="387816" y="551654"/>
                </a:cubicBezTo>
                <a:cubicBezTo>
                  <a:pt x="387897" y="551167"/>
                  <a:pt x="387978" y="550681"/>
                  <a:pt x="388059" y="550194"/>
                </a:cubicBezTo>
                <a:cubicBezTo>
                  <a:pt x="388221" y="549546"/>
                  <a:pt x="388384" y="548816"/>
                  <a:pt x="388465" y="548086"/>
                </a:cubicBezTo>
                <a:cubicBezTo>
                  <a:pt x="388627" y="547356"/>
                  <a:pt x="388952" y="546626"/>
                  <a:pt x="389114" y="545897"/>
                </a:cubicBezTo>
                <a:cubicBezTo>
                  <a:pt x="389358" y="545167"/>
                  <a:pt x="389601" y="544356"/>
                  <a:pt x="389845" y="543545"/>
                </a:cubicBezTo>
                <a:cubicBezTo>
                  <a:pt x="390169" y="542734"/>
                  <a:pt x="390575" y="541923"/>
                  <a:pt x="390900" y="541112"/>
                </a:cubicBezTo>
                <a:cubicBezTo>
                  <a:pt x="391062" y="540707"/>
                  <a:pt x="391225" y="540220"/>
                  <a:pt x="391387" y="539815"/>
                </a:cubicBezTo>
                <a:cubicBezTo>
                  <a:pt x="391630" y="539409"/>
                  <a:pt x="391874" y="539004"/>
                  <a:pt x="392117" y="538598"/>
                </a:cubicBezTo>
                <a:cubicBezTo>
                  <a:pt x="392523" y="537787"/>
                  <a:pt x="393010" y="536896"/>
                  <a:pt x="393497" y="536085"/>
                </a:cubicBezTo>
                <a:cubicBezTo>
                  <a:pt x="394552" y="534463"/>
                  <a:pt x="395607" y="532679"/>
                  <a:pt x="396987" y="531138"/>
                </a:cubicBezTo>
                <a:cubicBezTo>
                  <a:pt x="398205" y="529516"/>
                  <a:pt x="399747" y="528138"/>
                  <a:pt x="401208" y="526678"/>
                </a:cubicBezTo>
                <a:cubicBezTo>
                  <a:pt x="402831" y="525381"/>
                  <a:pt x="404373" y="524002"/>
                  <a:pt x="406078" y="522948"/>
                </a:cubicBezTo>
                <a:cubicBezTo>
                  <a:pt x="407701" y="521732"/>
                  <a:pt x="409487" y="520921"/>
                  <a:pt x="411191" y="519948"/>
                </a:cubicBezTo>
                <a:cubicBezTo>
                  <a:pt x="412003" y="519623"/>
                  <a:pt x="412896" y="519218"/>
                  <a:pt x="413788" y="518893"/>
                </a:cubicBezTo>
                <a:cubicBezTo>
                  <a:pt x="414194" y="518731"/>
                  <a:pt x="414600" y="518488"/>
                  <a:pt x="415006" y="518407"/>
                </a:cubicBezTo>
                <a:cubicBezTo>
                  <a:pt x="415412" y="518245"/>
                  <a:pt x="415818" y="518083"/>
                  <a:pt x="416305" y="518002"/>
                </a:cubicBezTo>
                <a:cubicBezTo>
                  <a:pt x="417116" y="517677"/>
                  <a:pt x="417928" y="517434"/>
                  <a:pt x="418658" y="517191"/>
                </a:cubicBezTo>
                <a:cubicBezTo>
                  <a:pt x="419470" y="517028"/>
                  <a:pt x="420282" y="516947"/>
                  <a:pt x="421012" y="516785"/>
                </a:cubicBezTo>
                <a:cubicBezTo>
                  <a:pt x="422473" y="516380"/>
                  <a:pt x="423853" y="516299"/>
                  <a:pt x="425070" y="516136"/>
                </a:cubicBezTo>
                <a:cubicBezTo>
                  <a:pt x="425639" y="516136"/>
                  <a:pt x="426207" y="516055"/>
                  <a:pt x="426694" y="515974"/>
                </a:cubicBezTo>
                <a:close/>
                <a:moveTo>
                  <a:pt x="16730" y="515414"/>
                </a:moveTo>
                <a:cubicBezTo>
                  <a:pt x="19730" y="516958"/>
                  <a:pt x="22893" y="518177"/>
                  <a:pt x="26299" y="518746"/>
                </a:cubicBezTo>
                <a:cubicBezTo>
                  <a:pt x="27921" y="518990"/>
                  <a:pt x="29624" y="519152"/>
                  <a:pt x="31327" y="519315"/>
                </a:cubicBezTo>
                <a:cubicBezTo>
                  <a:pt x="34490" y="519559"/>
                  <a:pt x="37653" y="519559"/>
                  <a:pt x="40654" y="520859"/>
                </a:cubicBezTo>
                <a:cubicBezTo>
                  <a:pt x="40735" y="520859"/>
                  <a:pt x="40816" y="520940"/>
                  <a:pt x="40978" y="521021"/>
                </a:cubicBezTo>
                <a:cubicBezTo>
                  <a:pt x="38545" y="522322"/>
                  <a:pt x="37004" y="524110"/>
                  <a:pt x="37977" y="526873"/>
                </a:cubicBezTo>
                <a:cubicBezTo>
                  <a:pt x="37653" y="525979"/>
                  <a:pt x="22163" y="530936"/>
                  <a:pt x="20703" y="531423"/>
                </a:cubicBezTo>
                <a:cubicBezTo>
                  <a:pt x="19568" y="531667"/>
                  <a:pt x="18514" y="531992"/>
                  <a:pt x="17378" y="531748"/>
                </a:cubicBezTo>
                <a:cubicBezTo>
                  <a:pt x="15108" y="531261"/>
                  <a:pt x="14540" y="527198"/>
                  <a:pt x="14297" y="525247"/>
                </a:cubicBezTo>
                <a:cubicBezTo>
                  <a:pt x="14053" y="523216"/>
                  <a:pt x="13810" y="521184"/>
                  <a:pt x="14215" y="519152"/>
                </a:cubicBezTo>
                <a:cubicBezTo>
                  <a:pt x="14378" y="518177"/>
                  <a:pt x="14459" y="517202"/>
                  <a:pt x="14702" y="516308"/>
                </a:cubicBezTo>
                <a:cubicBezTo>
                  <a:pt x="14945" y="515089"/>
                  <a:pt x="15675" y="514845"/>
                  <a:pt x="16730" y="515414"/>
                </a:cubicBezTo>
                <a:close/>
                <a:moveTo>
                  <a:pt x="586231" y="415156"/>
                </a:moveTo>
                <a:cubicBezTo>
                  <a:pt x="586231" y="415156"/>
                  <a:pt x="585825" y="415156"/>
                  <a:pt x="585095" y="415318"/>
                </a:cubicBezTo>
                <a:cubicBezTo>
                  <a:pt x="584770" y="415318"/>
                  <a:pt x="584283" y="415399"/>
                  <a:pt x="583797" y="415480"/>
                </a:cubicBezTo>
                <a:cubicBezTo>
                  <a:pt x="583310" y="415561"/>
                  <a:pt x="582742" y="415723"/>
                  <a:pt x="582174" y="415805"/>
                </a:cubicBezTo>
                <a:cubicBezTo>
                  <a:pt x="581849" y="415886"/>
                  <a:pt x="581525" y="415967"/>
                  <a:pt x="581200" y="415967"/>
                </a:cubicBezTo>
                <a:cubicBezTo>
                  <a:pt x="580876" y="416048"/>
                  <a:pt x="580551" y="416129"/>
                  <a:pt x="580227" y="416210"/>
                </a:cubicBezTo>
                <a:cubicBezTo>
                  <a:pt x="579578" y="416372"/>
                  <a:pt x="578847" y="416534"/>
                  <a:pt x="578036" y="416777"/>
                </a:cubicBezTo>
                <a:cubicBezTo>
                  <a:pt x="577306" y="417020"/>
                  <a:pt x="576576" y="417182"/>
                  <a:pt x="575764" y="417506"/>
                </a:cubicBezTo>
                <a:cubicBezTo>
                  <a:pt x="575440" y="417587"/>
                  <a:pt x="575034" y="417749"/>
                  <a:pt x="574628" y="417830"/>
                </a:cubicBezTo>
                <a:cubicBezTo>
                  <a:pt x="574223" y="417992"/>
                  <a:pt x="573817" y="418154"/>
                  <a:pt x="573411" y="418236"/>
                </a:cubicBezTo>
                <a:cubicBezTo>
                  <a:pt x="573249" y="418317"/>
                  <a:pt x="573087" y="418398"/>
                  <a:pt x="572844" y="418479"/>
                </a:cubicBezTo>
                <a:cubicBezTo>
                  <a:pt x="572844" y="418965"/>
                  <a:pt x="572844" y="419532"/>
                  <a:pt x="572844" y="420099"/>
                </a:cubicBezTo>
                <a:cubicBezTo>
                  <a:pt x="572844" y="420099"/>
                  <a:pt x="572844" y="420018"/>
                  <a:pt x="572925" y="420018"/>
                </a:cubicBezTo>
                <a:cubicBezTo>
                  <a:pt x="573249" y="419856"/>
                  <a:pt x="573655" y="419694"/>
                  <a:pt x="573979" y="419532"/>
                </a:cubicBezTo>
                <a:cubicBezTo>
                  <a:pt x="574385" y="419370"/>
                  <a:pt x="574710" y="419127"/>
                  <a:pt x="575115" y="418965"/>
                </a:cubicBezTo>
                <a:cubicBezTo>
                  <a:pt x="575440" y="418803"/>
                  <a:pt x="575845" y="418641"/>
                  <a:pt x="576170" y="418479"/>
                </a:cubicBezTo>
                <a:cubicBezTo>
                  <a:pt x="576900" y="418154"/>
                  <a:pt x="577630" y="417911"/>
                  <a:pt x="578361" y="417587"/>
                </a:cubicBezTo>
                <a:cubicBezTo>
                  <a:pt x="579010" y="417263"/>
                  <a:pt x="579740" y="417101"/>
                  <a:pt x="580389" y="416858"/>
                </a:cubicBezTo>
                <a:cubicBezTo>
                  <a:pt x="580714" y="416696"/>
                  <a:pt x="581038" y="416615"/>
                  <a:pt x="581363" y="416453"/>
                </a:cubicBezTo>
                <a:cubicBezTo>
                  <a:pt x="581687" y="416372"/>
                  <a:pt x="582012" y="416291"/>
                  <a:pt x="582255" y="416210"/>
                </a:cubicBezTo>
                <a:cubicBezTo>
                  <a:pt x="582823" y="416048"/>
                  <a:pt x="583391" y="415886"/>
                  <a:pt x="583878" y="415723"/>
                </a:cubicBezTo>
                <a:cubicBezTo>
                  <a:pt x="584365" y="415642"/>
                  <a:pt x="584770" y="415480"/>
                  <a:pt x="585095" y="415399"/>
                </a:cubicBezTo>
                <a:cubicBezTo>
                  <a:pt x="585825" y="415237"/>
                  <a:pt x="586231" y="415156"/>
                  <a:pt x="586231" y="415156"/>
                </a:cubicBezTo>
                <a:close/>
                <a:moveTo>
                  <a:pt x="553858" y="350897"/>
                </a:moveTo>
                <a:cubicBezTo>
                  <a:pt x="553858" y="350897"/>
                  <a:pt x="554183" y="351140"/>
                  <a:pt x="554751" y="351626"/>
                </a:cubicBezTo>
                <a:cubicBezTo>
                  <a:pt x="554994" y="351788"/>
                  <a:pt x="555318" y="352112"/>
                  <a:pt x="555724" y="352436"/>
                </a:cubicBezTo>
                <a:cubicBezTo>
                  <a:pt x="556130" y="352679"/>
                  <a:pt x="556536" y="353085"/>
                  <a:pt x="556941" y="353490"/>
                </a:cubicBezTo>
                <a:cubicBezTo>
                  <a:pt x="557185" y="353733"/>
                  <a:pt x="557428" y="353895"/>
                  <a:pt x="557671" y="354138"/>
                </a:cubicBezTo>
                <a:cubicBezTo>
                  <a:pt x="557915" y="354381"/>
                  <a:pt x="558158" y="354624"/>
                  <a:pt x="558402" y="354867"/>
                </a:cubicBezTo>
                <a:cubicBezTo>
                  <a:pt x="558888" y="355354"/>
                  <a:pt x="559456" y="355840"/>
                  <a:pt x="559943" y="356407"/>
                </a:cubicBezTo>
                <a:cubicBezTo>
                  <a:pt x="560511" y="356974"/>
                  <a:pt x="560998" y="357541"/>
                  <a:pt x="561566" y="358109"/>
                </a:cubicBezTo>
                <a:cubicBezTo>
                  <a:pt x="561809" y="358433"/>
                  <a:pt x="562053" y="358676"/>
                  <a:pt x="562377" y="359000"/>
                </a:cubicBezTo>
                <a:cubicBezTo>
                  <a:pt x="562621" y="359324"/>
                  <a:pt x="562864" y="359648"/>
                  <a:pt x="563107" y="359972"/>
                </a:cubicBezTo>
                <a:cubicBezTo>
                  <a:pt x="563351" y="360216"/>
                  <a:pt x="563675" y="360540"/>
                  <a:pt x="563919" y="360864"/>
                </a:cubicBezTo>
                <a:cubicBezTo>
                  <a:pt x="564162" y="361188"/>
                  <a:pt x="564406" y="361512"/>
                  <a:pt x="564649" y="361836"/>
                </a:cubicBezTo>
                <a:cubicBezTo>
                  <a:pt x="565136" y="362485"/>
                  <a:pt x="565541" y="363052"/>
                  <a:pt x="566028" y="363700"/>
                </a:cubicBezTo>
                <a:cubicBezTo>
                  <a:pt x="566434" y="364267"/>
                  <a:pt x="566840" y="364834"/>
                  <a:pt x="567245" y="365402"/>
                </a:cubicBezTo>
                <a:cubicBezTo>
                  <a:pt x="567245" y="365321"/>
                  <a:pt x="567245" y="365159"/>
                  <a:pt x="567245" y="365078"/>
                </a:cubicBezTo>
                <a:cubicBezTo>
                  <a:pt x="567326" y="364267"/>
                  <a:pt x="567408" y="363457"/>
                  <a:pt x="567489" y="362647"/>
                </a:cubicBezTo>
                <a:cubicBezTo>
                  <a:pt x="567489" y="362566"/>
                  <a:pt x="567489" y="362566"/>
                  <a:pt x="567489" y="362566"/>
                </a:cubicBezTo>
                <a:cubicBezTo>
                  <a:pt x="566921" y="361998"/>
                  <a:pt x="566434" y="361350"/>
                  <a:pt x="565866" y="360783"/>
                </a:cubicBezTo>
                <a:cubicBezTo>
                  <a:pt x="565541" y="360459"/>
                  <a:pt x="565298" y="360216"/>
                  <a:pt x="564973" y="359891"/>
                </a:cubicBezTo>
                <a:cubicBezTo>
                  <a:pt x="564730" y="359648"/>
                  <a:pt x="564406" y="359324"/>
                  <a:pt x="564081" y="359000"/>
                </a:cubicBezTo>
                <a:cubicBezTo>
                  <a:pt x="563838" y="358757"/>
                  <a:pt x="563513" y="358433"/>
                  <a:pt x="563270" y="358190"/>
                </a:cubicBezTo>
                <a:cubicBezTo>
                  <a:pt x="562945" y="357866"/>
                  <a:pt x="562621" y="357622"/>
                  <a:pt x="562296" y="357379"/>
                </a:cubicBezTo>
                <a:cubicBezTo>
                  <a:pt x="561728" y="356812"/>
                  <a:pt x="561160" y="356245"/>
                  <a:pt x="560511" y="355759"/>
                </a:cubicBezTo>
                <a:cubicBezTo>
                  <a:pt x="559943" y="355273"/>
                  <a:pt x="559375" y="354786"/>
                  <a:pt x="558807" y="354381"/>
                </a:cubicBezTo>
                <a:cubicBezTo>
                  <a:pt x="558564" y="354138"/>
                  <a:pt x="558239" y="353976"/>
                  <a:pt x="557996" y="353733"/>
                </a:cubicBezTo>
                <a:cubicBezTo>
                  <a:pt x="557753" y="353571"/>
                  <a:pt x="557509" y="353328"/>
                  <a:pt x="557266" y="353166"/>
                </a:cubicBezTo>
                <a:cubicBezTo>
                  <a:pt x="556698" y="352842"/>
                  <a:pt x="556292" y="352517"/>
                  <a:pt x="555886" y="352193"/>
                </a:cubicBezTo>
                <a:cubicBezTo>
                  <a:pt x="555481" y="351950"/>
                  <a:pt x="555075" y="351707"/>
                  <a:pt x="554751" y="351464"/>
                </a:cubicBezTo>
                <a:cubicBezTo>
                  <a:pt x="554183" y="351140"/>
                  <a:pt x="553858" y="350897"/>
                  <a:pt x="553858" y="350897"/>
                </a:cubicBezTo>
                <a:close/>
                <a:moveTo>
                  <a:pt x="20615" y="340787"/>
                </a:moveTo>
                <a:cubicBezTo>
                  <a:pt x="20615" y="340787"/>
                  <a:pt x="21183" y="341193"/>
                  <a:pt x="22157" y="341841"/>
                </a:cubicBezTo>
                <a:cubicBezTo>
                  <a:pt x="22644" y="342165"/>
                  <a:pt x="23212" y="342570"/>
                  <a:pt x="23943" y="342976"/>
                </a:cubicBezTo>
                <a:cubicBezTo>
                  <a:pt x="24592" y="343462"/>
                  <a:pt x="25322" y="343948"/>
                  <a:pt x="26134" y="344597"/>
                </a:cubicBezTo>
                <a:cubicBezTo>
                  <a:pt x="26540" y="344840"/>
                  <a:pt x="26946" y="345164"/>
                  <a:pt x="27351" y="345488"/>
                </a:cubicBezTo>
                <a:cubicBezTo>
                  <a:pt x="27757" y="345812"/>
                  <a:pt x="28244" y="346136"/>
                  <a:pt x="28650" y="346542"/>
                </a:cubicBezTo>
                <a:cubicBezTo>
                  <a:pt x="29543" y="347190"/>
                  <a:pt x="30517" y="347919"/>
                  <a:pt x="31410" y="348730"/>
                </a:cubicBezTo>
                <a:cubicBezTo>
                  <a:pt x="32384" y="349540"/>
                  <a:pt x="33358" y="350351"/>
                  <a:pt x="34332" y="351323"/>
                </a:cubicBezTo>
                <a:cubicBezTo>
                  <a:pt x="34738" y="351729"/>
                  <a:pt x="35225" y="352134"/>
                  <a:pt x="35712" y="352620"/>
                </a:cubicBezTo>
                <a:cubicBezTo>
                  <a:pt x="36199" y="353025"/>
                  <a:pt x="36685" y="353511"/>
                  <a:pt x="37172" y="353998"/>
                </a:cubicBezTo>
                <a:lnTo>
                  <a:pt x="38552" y="355376"/>
                </a:lnTo>
                <a:cubicBezTo>
                  <a:pt x="38958" y="355862"/>
                  <a:pt x="39445" y="356348"/>
                  <a:pt x="39851" y="356834"/>
                </a:cubicBezTo>
                <a:cubicBezTo>
                  <a:pt x="40744" y="357726"/>
                  <a:pt x="41637" y="358698"/>
                  <a:pt x="42448" y="359590"/>
                </a:cubicBezTo>
                <a:cubicBezTo>
                  <a:pt x="43260" y="360481"/>
                  <a:pt x="43990" y="361373"/>
                  <a:pt x="44721" y="362264"/>
                </a:cubicBezTo>
                <a:cubicBezTo>
                  <a:pt x="44883" y="360887"/>
                  <a:pt x="44964" y="359428"/>
                  <a:pt x="45127" y="358050"/>
                </a:cubicBezTo>
                <a:cubicBezTo>
                  <a:pt x="44964" y="357888"/>
                  <a:pt x="44721" y="357726"/>
                  <a:pt x="44559" y="357483"/>
                </a:cubicBezTo>
                <a:cubicBezTo>
                  <a:pt x="43666" y="356672"/>
                  <a:pt x="42692" y="355781"/>
                  <a:pt x="41637" y="354970"/>
                </a:cubicBezTo>
                <a:cubicBezTo>
                  <a:pt x="41150" y="354484"/>
                  <a:pt x="40663" y="354079"/>
                  <a:pt x="40176" y="353593"/>
                </a:cubicBezTo>
                <a:cubicBezTo>
                  <a:pt x="39607" y="353187"/>
                  <a:pt x="39120" y="352782"/>
                  <a:pt x="38552" y="352377"/>
                </a:cubicBezTo>
                <a:cubicBezTo>
                  <a:pt x="38065" y="351972"/>
                  <a:pt x="37578" y="351485"/>
                  <a:pt x="37010" y="351080"/>
                </a:cubicBezTo>
                <a:cubicBezTo>
                  <a:pt x="36442" y="350675"/>
                  <a:pt x="35955" y="350351"/>
                  <a:pt x="35387" y="349946"/>
                </a:cubicBezTo>
                <a:cubicBezTo>
                  <a:pt x="34413" y="349135"/>
                  <a:pt x="33277" y="348406"/>
                  <a:pt x="32303" y="347676"/>
                </a:cubicBezTo>
                <a:cubicBezTo>
                  <a:pt x="31247" y="346947"/>
                  <a:pt x="30192" y="346299"/>
                  <a:pt x="29218" y="345650"/>
                </a:cubicBezTo>
                <a:cubicBezTo>
                  <a:pt x="28731" y="345326"/>
                  <a:pt x="28325" y="345083"/>
                  <a:pt x="27838" y="344759"/>
                </a:cubicBezTo>
                <a:cubicBezTo>
                  <a:pt x="27351" y="344516"/>
                  <a:pt x="26946" y="344272"/>
                  <a:pt x="26459" y="344029"/>
                </a:cubicBezTo>
                <a:cubicBezTo>
                  <a:pt x="25647" y="343462"/>
                  <a:pt x="24835" y="343057"/>
                  <a:pt x="24105" y="342651"/>
                </a:cubicBezTo>
                <a:cubicBezTo>
                  <a:pt x="23374" y="342246"/>
                  <a:pt x="22806" y="341922"/>
                  <a:pt x="22238" y="341679"/>
                </a:cubicBezTo>
                <a:cubicBezTo>
                  <a:pt x="21183" y="341112"/>
                  <a:pt x="20615" y="340787"/>
                  <a:pt x="20615" y="340787"/>
                </a:cubicBezTo>
                <a:close/>
                <a:moveTo>
                  <a:pt x="541688" y="175783"/>
                </a:moveTo>
                <a:cubicBezTo>
                  <a:pt x="541282" y="175783"/>
                  <a:pt x="540877" y="175864"/>
                  <a:pt x="540390" y="175864"/>
                </a:cubicBezTo>
                <a:cubicBezTo>
                  <a:pt x="539578" y="175864"/>
                  <a:pt x="538848" y="175864"/>
                  <a:pt x="538199" y="175864"/>
                </a:cubicBezTo>
                <a:cubicBezTo>
                  <a:pt x="537469" y="175946"/>
                  <a:pt x="536901" y="175946"/>
                  <a:pt x="536414" y="176027"/>
                </a:cubicBezTo>
                <a:cubicBezTo>
                  <a:pt x="535441" y="176027"/>
                  <a:pt x="534954" y="176108"/>
                  <a:pt x="534954" y="176108"/>
                </a:cubicBezTo>
                <a:cubicBezTo>
                  <a:pt x="534954" y="176108"/>
                  <a:pt x="535441" y="176108"/>
                  <a:pt x="536414" y="176189"/>
                </a:cubicBezTo>
                <a:cubicBezTo>
                  <a:pt x="536901" y="176189"/>
                  <a:pt x="537469" y="176189"/>
                  <a:pt x="538199" y="176189"/>
                </a:cubicBezTo>
                <a:cubicBezTo>
                  <a:pt x="538848" y="176270"/>
                  <a:pt x="539578" y="176351"/>
                  <a:pt x="540390" y="176432"/>
                </a:cubicBezTo>
                <a:cubicBezTo>
                  <a:pt x="540795" y="176432"/>
                  <a:pt x="541201" y="176432"/>
                  <a:pt x="541688" y="176513"/>
                </a:cubicBezTo>
                <a:cubicBezTo>
                  <a:pt x="542094" y="176594"/>
                  <a:pt x="542580" y="176594"/>
                  <a:pt x="543067" y="176675"/>
                </a:cubicBezTo>
                <a:cubicBezTo>
                  <a:pt x="543960" y="176837"/>
                  <a:pt x="544933" y="176918"/>
                  <a:pt x="545988" y="177080"/>
                </a:cubicBezTo>
                <a:cubicBezTo>
                  <a:pt x="546962" y="177242"/>
                  <a:pt x="548016" y="177404"/>
                  <a:pt x="549071" y="177647"/>
                </a:cubicBezTo>
                <a:cubicBezTo>
                  <a:pt x="549558" y="177809"/>
                  <a:pt x="550126" y="177890"/>
                  <a:pt x="550613" y="177971"/>
                </a:cubicBezTo>
                <a:cubicBezTo>
                  <a:pt x="551181" y="178133"/>
                  <a:pt x="551667" y="178214"/>
                  <a:pt x="552235" y="178377"/>
                </a:cubicBezTo>
                <a:cubicBezTo>
                  <a:pt x="552722" y="178458"/>
                  <a:pt x="553290" y="178620"/>
                  <a:pt x="553777" y="178782"/>
                </a:cubicBezTo>
                <a:cubicBezTo>
                  <a:pt x="554345" y="178863"/>
                  <a:pt x="554832" y="179025"/>
                  <a:pt x="555400" y="179187"/>
                </a:cubicBezTo>
                <a:cubicBezTo>
                  <a:pt x="556373" y="179430"/>
                  <a:pt x="557428" y="179754"/>
                  <a:pt x="558402" y="180078"/>
                </a:cubicBezTo>
                <a:cubicBezTo>
                  <a:pt x="558726" y="180159"/>
                  <a:pt x="559051" y="180321"/>
                  <a:pt x="559375" y="180402"/>
                </a:cubicBezTo>
                <a:cubicBezTo>
                  <a:pt x="559294" y="179511"/>
                  <a:pt x="559213" y="178620"/>
                  <a:pt x="559213" y="177728"/>
                </a:cubicBezTo>
                <a:cubicBezTo>
                  <a:pt x="559132" y="177728"/>
                  <a:pt x="559051" y="177728"/>
                  <a:pt x="558970" y="177728"/>
                </a:cubicBezTo>
                <a:cubicBezTo>
                  <a:pt x="557996" y="177485"/>
                  <a:pt x="556941" y="177242"/>
                  <a:pt x="555805" y="177080"/>
                </a:cubicBezTo>
                <a:lnTo>
                  <a:pt x="554183" y="176837"/>
                </a:lnTo>
                <a:cubicBezTo>
                  <a:pt x="553696" y="176756"/>
                  <a:pt x="553128" y="176675"/>
                  <a:pt x="552560" y="176594"/>
                </a:cubicBezTo>
                <a:cubicBezTo>
                  <a:pt x="551992" y="176513"/>
                  <a:pt x="551505" y="176432"/>
                  <a:pt x="550937" y="176351"/>
                </a:cubicBezTo>
                <a:cubicBezTo>
                  <a:pt x="550369" y="176351"/>
                  <a:pt x="549801" y="176270"/>
                  <a:pt x="549315" y="176189"/>
                </a:cubicBezTo>
                <a:cubicBezTo>
                  <a:pt x="548179" y="176108"/>
                  <a:pt x="547124" y="176027"/>
                  <a:pt x="546069" y="175946"/>
                </a:cubicBezTo>
                <a:cubicBezTo>
                  <a:pt x="545014" y="175864"/>
                  <a:pt x="544041" y="175864"/>
                  <a:pt x="543067" y="175864"/>
                </a:cubicBezTo>
                <a:cubicBezTo>
                  <a:pt x="542662" y="175864"/>
                  <a:pt x="542175" y="175783"/>
                  <a:pt x="541688" y="175783"/>
                </a:cubicBezTo>
                <a:close/>
                <a:moveTo>
                  <a:pt x="68583" y="134528"/>
                </a:moveTo>
                <a:cubicBezTo>
                  <a:pt x="68583" y="134528"/>
                  <a:pt x="68096" y="134772"/>
                  <a:pt x="67204" y="135177"/>
                </a:cubicBezTo>
                <a:cubicBezTo>
                  <a:pt x="66798" y="135420"/>
                  <a:pt x="66230" y="135663"/>
                  <a:pt x="65661" y="135987"/>
                </a:cubicBezTo>
                <a:cubicBezTo>
                  <a:pt x="65093" y="136311"/>
                  <a:pt x="64444" y="136717"/>
                  <a:pt x="63714" y="137122"/>
                </a:cubicBezTo>
                <a:cubicBezTo>
                  <a:pt x="63389" y="137365"/>
                  <a:pt x="62983" y="137527"/>
                  <a:pt x="62577" y="137770"/>
                </a:cubicBezTo>
                <a:cubicBezTo>
                  <a:pt x="62253" y="138013"/>
                  <a:pt x="61847" y="138256"/>
                  <a:pt x="61441" y="138500"/>
                </a:cubicBezTo>
                <a:cubicBezTo>
                  <a:pt x="60629" y="138986"/>
                  <a:pt x="59736" y="139553"/>
                  <a:pt x="58925" y="140120"/>
                </a:cubicBezTo>
                <a:cubicBezTo>
                  <a:pt x="58113" y="140769"/>
                  <a:pt x="57220" y="141336"/>
                  <a:pt x="56327" y="141985"/>
                </a:cubicBezTo>
                <a:cubicBezTo>
                  <a:pt x="55922" y="142390"/>
                  <a:pt x="55435" y="142714"/>
                  <a:pt x="55029" y="143038"/>
                </a:cubicBezTo>
                <a:cubicBezTo>
                  <a:pt x="54542" y="143362"/>
                  <a:pt x="54136" y="143686"/>
                  <a:pt x="53730" y="144011"/>
                </a:cubicBezTo>
                <a:cubicBezTo>
                  <a:pt x="53243" y="144416"/>
                  <a:pt x="52837" y="144740"/>
                  <a:pt x="52432" y="145064"/>
                </a:cubicBezTo>
                <a:cubicBezTo>
                  <a:pt x="52026" y="145469"/>
                  <a:pt x="51539" y="145794"/>
                  <a:pt x="51133" y="146199"/>
                </a:cubicBezTo>
                <a:cubicBezTo>
                  <a:pt x="50321" y="146847"/>
                  <a:pt x="49591" y="147577"/>
                  <a:pt x="48860" y="148225"/>
                </a:cubicBezTo>
                <a:cubicBezTo>
                  <a:pt x="48941" y="149360"/>
                  <a:pt x="49023" y="150494"/>
                  <a:pt x="49185" y="151629"/>
                </a:cubicBezTo>
                <a:cubicBezTo>
                  <a:pt x="49591" y="151143"/>
                  <a:pt x="50078" y="150575"/>
                  <a:pt x="50565" y="150008"/>
                </a:cubicBezTo>
                <a:cubicBezTo>
                  <a:pt x="51214" y="149279"/>
                  <a:pt x="51863" y="148468"/>
                  <a:pt x="52675" y="147739"/>
                </a:cubicBezTo>
                <a:cubicBezTo>
                  <a:pt x="53000" y="147333"/>
                  <a:pt x="53406" y="146928"/>
                  <a:pt x="53730" y="146523"/>
                </a:cubicBezTo>
                <a:lnTo>
                  <a:pt x="54948" y="145388"/>
                </a:lnTo>
                <a:cubicBezTo>
                  <a:pt x="55272" y="144983"/>
                  <a:pt x="55678" y="144659"/>
                  <a:pt x="56084" y="144254"/>
                </a:cubicBezTo>
                <a:cubicBezTo>
                  <a:pt x="56490" y="143849"/>
                  <a:pt x="56896" y="143524"/>
                  <a:pt x="57301" y="143119"/>
                </a:cubicBezTo>
                <a:cubicBezTo>
                  <a:pt x="58032" y="142390"/>
                  <a:pt x="58844" y="141741"/>
                  <a:pt x="59655" y="141093"/>
                </a:cubicBezTo>
                <a:cubicBezTo>
                  <a:pt x="60386" y="140364"/>
                  <a:pt x="61197" y="139796"/>
                  <a:pt x="61928" y="139229"/>
                </a:cubicBezTo>
                <a:cubicBezTo>
                  <a:pt x="62253" y="138905"/>
                  <a:pt x="62658" y="138581"/>
                  <a:pt x="62983" y="138337"/>
                </a:cubicBezTo>
                <a:cubicBezTo>
                  <a:pt x="63308" y="138094"/>
                  <a:pt x="63714" y="137851"/>
                  <a:pt x="64038" y="137608"/>
                </a:cubicBezTo>
                <a:cubicBezTo>
                  <a:pt x="64687" y="137122"/>
                  <a:pt x="65256" y="136636"/>
                  <a:pt x="65824" y="136311"/>
                </a:cubicBezTo>
                <a:cubicBezTo>
                  <a:pt x="66392" y="135906"/>
                  <a:pt x="66879" y="135582"/>
                  <a:pt x="67285" y="135339"/>
                </a:cubicBezTo>
                <a:cubicBezTo>
                  <a:pt x="68096" y="134772"/>
                  <a:pt x="68583" y="134528"/>
                  <a:pt x="68583" y="134528"/>
                </a:cubicBezTo>
                <a:close/>
                <a:moveTo>
                  <a:pt x="561160" y="73600"/>
                </a:moveTo>
                <a:lnTo>
                  <a:pt x="562458" y="73600"/>
                </a:lnTo>
                <a:cubicBezTo>
                  <a:pt x="562458" y="73600"/>
                  <a:pt x="563513" y="80488"/>
                  <a:pt x="564730" y="92562"/>
                </a:cubicBezTo>
                <a:cubicBezTo>
                  <a:pt x="565379" y="98559"/>
                  <a:pt x="565947" y="105852"/>
                  <a:pt x="566840" y="114198"/>
                </a:cubicBezTo>
                <a:cubicBezTo>
                  <a:pt x="567245" y="118412"/>
                  <a:pt x="567732" y="122788"/>
                  <a:pt x="568138" y="127487"/>
                </a:cubicBezTo>
                <a:cubicBezTo>
                  <a:pt x="568543" y="132187"/>
                  <a:pt x="568868" y="137130"/>
                  <a:pt x="569436" y="142236"/>
                </a:cubicBezTo>
                <a:cubicBezTo>
                  <a:pt x="570409" y="152446"/>
                  <a:pt x="571545" y="163547"/>
                  <a:pt x="572681" y="175378"/>
                </a:cubicBezTo>
                <a:cubicBezTo>
                  <a:pt x="572925" y="178295"/>
                  <a:pt x="573168" y="181294"/>
                  <a:pt x="573411" y="184292"/>
                </a:cubicBezTo>
                <a:cubicBezTo>
                  <a:pt x="573493" y="185507"/>
                  <a:pt x="573655" y="186804"/>
                  <a:pt x="573736" y="188101"/>
                </a:cubicBezTo>
                <a:cubicBezTo>
                  <a:pt x="573736" y="187857"/>
                  <a:pt x="573817" y="187614"/>
                  <a:pt x="573817" y="187371"/>
                </a:cubicBezTo>
                <a:cubicBezTo>
                  <a:pt x="575683" y="176189"/>
                  <a:pt x="578280" y="165087"/>
                  <a:pt x="581606" y="157227"/>
                </a:cubicBezTo>
                <a:cubicBezTo>
                  <a:pt x="582499" y="155282"/>
                  <a:pt x="583391" y="153580"/>
                  <a:pt x="584283" y="152122"/>
                </a:cubicBezTo>
                <a:cubicBezTo>
                  <a:pt x="585176" y="150582"/>
                  <a:pt x="586231" y="149448"/>
                  <a:pt x="587204" y="148637"/>
                </a:cubicBezTo>
                <a:cubicBezTo>
                  <a:pt x="588097" y="147827"/>
                  <a:pt x="589070" y="147503"/>
                  <a:pt x="589719" y="147341"/>
                </a:cubicBezTo>
                <a:cubicBezTo>
                  <a:pt x="589070" y="147584"/>
                  <a:pt x="588178" y="147908"/>
                  <a:pt x="587285" y="148799"/>
                </a:cubicBezTo>
                <a:cubicBezTo>
                  <a:pt x="586474" y="149691"/>
                  <a:pt x="585500" y="150825"/>
                  <a:pt x="584689" y="152365"/>
                </a:cubicBezTo>
                <a:cubicBezTo>
                  <a:pt x="583878" y="153823"/>
                  <a:pt x="583066" y="155606"/>
                  <a:pt x="582336" y="157551"/>
                </a:cubicBezTo>
                <a:cubicBezTo>
                  <a:pt x="579497" y="165411"/>
                  <a:pt x="577549" y="176513"/>
                  <a:pt x="576413" y="187695"/>
                </a:cubicBezTo>
                <a:cubicBezTo>
                  <a:pt x="575683" y="194583"/>
                  <a:pt x="575278" y="201552"/>
                  <a:pt x="575034" y="207792"/>
                </a:cubicBezTo>
                <a:cubicBezTo>
                  <a:pt x="575115" y="209412"/>
                  <a:pt x="575115" y="211033"/>
                  <a:pt x="575196" y="212573"/>
                </a:cubicBezTo>
                <a:cubicBezTo>
                  <a:pt x="575359" y="215895"/>
                  <a:pt x="575440" y="219136"/>
                  <a:pt x="575602" y="222459"/>
                </a:cubicBezTo>
                <a:cubicBezTo>
                  <a:pt x="575764" y="225700"/>
                  <a:pt x="575845" y="229022"/>
                  <a:pt x="575845" y="232426"/>
                </a:cubicBezTo>
                <a:cubicBezTo>
                  <a:pt x="575927" y="239071"/>
                  <a:pt x="576008" y="245877"/>
                  <a:pt x="576089" y="252684"/>
                </a:cubicBezTo>
                <a:cubicBezTo>
                  <a:pt x="576170" y="266379"/>
                  <a:pt x="575278" y="280073"/>
                  <a:pt x="574628" y="293930"/>
                </a:cubicBezTo>
                <a:cubicBezTo>
                  <a:pt x="574385" y="297415"/>
                  <a:pt x="574223" y="300818"/>
                  <a:pt x="573979" y="304302"/>
                </a:cubicBezTo>
                <a:cubicBezTo>
                  <a:pt x="573817" y="307787"/>
                  <a:pt x="573655" y="311190"/>
                  <a:pt x="573493" y="314675"/>
                </a:cubicBezTo>
                <a:cubicBezTo>
                  <a:pt x="573330" y="318078"/>
                  <a:pt x="573168" y="321482"/>
                  <a:pt x="573087" y="324966"/>
                </a:cubicBezTo>
                <a:cubicBezTo>
                  <a:pt x="573087" y="326668"/>
                  <a:pt x="573087" y="328369"/>
                  <a:pt x="573006" y="330071"/>
                </a:cubicBezTo>
                <a:cubicBezTo>
                  <a:pt x="573006" y="331773"/>
                  <a:pt x="572925" y="333475"/>
                  <a:pt x="572844" y="335176"/>
                </a:cubicBezTo>
                <a:cubicBezTo>
                  <a:pt x="572438" y="348709"/>
                  <a:pt x="572844" y="362160"/>
                  <a:pt x="573087" y="375126"/>
                </a:cubicBezTo>
                <a:cubicBezTo>
                  <a:pt x="573249" y="381608"/>
                  <a:pt x="573411" y="388010"/>
                  <a:pt x="573411" y="394250"/>
                </a:cubicBezTo>
                <a:cubicBezTo>
                  <a:pt x="573411" y="400489"/>
                  <a:pt x="573411" y="406567"/>
                  <a:pt x="573168" y="412482"/>
                </a:cubicBezTo>
                <a:cubicBezTo>
                  <a:pt x="573168" y="412887"/>
                  <a:pt x="573087" y="413292"/>
                  <a:pt x="573087" y="413617"/>
                </a:cubicBezTo>
                <a:lnTo>
                  <a:pt x="573898" y="412482"/>
                </a:lnTo>
                <a:lnTo>
                  <a:pt x="575359" y="412401"/>
                </a:lnTo>
                <a:lnTo>
                  <a:pt x="576332" y="411267"/>
                </a:lnTo>
                <a:lnTo>
                  <a:pt x="577874" y="411429"/>
                </a:lnTo>
                <a:lnTo>
                  <a:pt x="579010" y="410456"/>
                </a:lnTo>
                <a:lnTo>
                  <a:pt x="580470" y="410780"/>
                </a:lnTo>
                <a:lnTo>
                  <a:pt x="581768" y="409970"/>
                </a:lnTo>
                <a:lnTo>
                  <a:pt x="583148" y="410537"/>
                </a:lnTo>
                <a:lnTo>
                  <a:pt x="584527" y="409889"/>
                </a:lnTo>
                <a:lnTo>
                  <a:pt x="585825" y="410537"/>
                </a:lnTo>
                <a:lnTo>
                  <a:pt x="587285" y="410051"/>
                </a:lnTo>
                <a:lnTo>
                  <a:pt x="588502" y="410861"/>
                </a:lnTo>
                <a:lnTo>
                  <a:pt x="589963" y="410456"/>
                </a:lnTo>
                <a:lnTo>
                  <a:pt x="591180" y="411348"/>
                </a:lnTo>
                <a:lnTo>
                  <a:pt x="592640" y="411024"/>
                </a:lnTo>
                <a:lnTo>
                  <a:pt x="593776" y="412077"/>
                </a:lnTo>
                <a:lnTo>
                  <a:pt x="595480" y="412077"/>
                </a:lnTo>
                <a:lnTo>
                  <a:pt x="594182" y="413130"/>
                </a:lnTo>
                <a:lnTo>
                  <a:pt x="593938" y="414670"/>
                </a:lnTo>
                <a:lnTo>
                  <a:pt x="592640" y="415318"/>
                </a:lnTo>
                <a:lnTo>
                  <a:pt x="592316" y="416858"/>
                </a:lnTo>
                <a:lnTo>
                  <a:pt x="590855" y="417425"/>
                </a:lnTo>
                <a:lnTo>
                  <a:pt x="590450" y="418884"/>
                </a:lnTo>
                <a:lnTo>
                  <a:pt x="588989" y="419370"/>
                </a:lnTo>
                <a:lnTo>
                  <a:pt x="588421" y="420829"/>
                </a:lnTo>
                <a:lnTo>
                  <a:pt x="586961" y="421153"/>
                </a:lnTo>
                <a:lnTo>
                  <a:pt x="586231" y="422530"/>
                </a:lnTo>
                <a:lnTo>
                  <a:pt x="584770" y="422692"/>
                </a:lnTo>
                <a:lnTo>
                  <a:pt x="583878" y="423989"/>
                </a:lnTo>
                <a:lnTo>
                  <a:pt x="582336" y="423989"/>
                </a:lnTo>
                <a:lnTo>
                  <a:pt x="581363" y="425123"/>
                </a:lnTo>
                <a:lnTo>
                  <a:pt x="579821" y="424961"/>
                </a:lnTo>
                <a:lnTo>
                  <a:pt x="578685" y="425934"/>
                </a:lnTo>
                <a:lnTo>
                  <a:pt x="577225" y="425529"/>
                </a:lnTo>
                <a:lnTo>
                  <a:pt x="575927" y="426258"/>
                </a:lnTo>
                <a:lnTo>
                  <a:pt x="574547" y="425610"/>
                </a:lnTo>
                <a:lnTo>
                  <a:pt x="573087" y="426177"/>
                </a:lnTo>
                <a:lnTo>
                  <a:pt x="572519" y="425691"/>
                </a:lnTo>
                <a:cubicBezTo>
                  <a:pt x="572438" y="427068"/>
                  <a:pt x="572357" y="428365"/>
                  <a:pt x="572276" y="429661"/>
                </a:cubicBezTo>
                <a:cubicBezTo>
                  <a:pt x="571951" y="435253"/>
                  <a:pt x="571626" y="440601"/>
                  <a:pt x="571302" y="445706"/>
                </a:cubicBezTo>
                <a:cubicBezTo>
                  <a:pt x="570572" y="455997"/>
                  <a:pt x="570085" y="465397"/>
                  <a:pt x="569355" y="473743"/>
                </a:cubicBezTo>
                <a:cubicBezTo>
                  <a:pt x="568949" y="477957"/>
                  <a:pt x="568787" y="481847"/>
                  <a:pt x="568462" y="485493"/>
                </a:cubicBezTo>
                <a:cubicBezTo>
                  <a:pt x="568219" y="489140"/>
                  <a:pt x="567894" y="492462"/>
                  <a:pt x="567651" y="495460"/>
                </a:cubicBezTo>
                <a:cubicBezTo>
                  <a:pt x="566515" y="507534"/>
                  <a:pt x="565460" y="514422"/>
                  <a:pt x="565460" y="514422"/>
                </a:cubicBezTo>
                <a:lnTo>
                  <a:pt x="564243" y="514422"/>
                </a:lnTo>
                <a:cubicBezTo>
                  <a:pt x="564243" y="514422"/>
                  <a:pt x="563189" y="507534"/>
                  <a:pt x="562134" y="495460"/>
                </a:cubicBezTo>
                <a:cubicBezTo>
                  <a:pt x="561890" y="492462"/>
                  <a:pt x="561647" y="489140"/>
                  <a:pt x="561322" y="485493"/>
                </a:cubicBezTo>
                <a:cubicBezTo>
                  <a:pt x="561079" y="481847"/>
                  <a:pt x="560836" y="477957"/>
                  <a:pt x="560673" y="473824"/>
                </a:cubicBezTo>
                <a:cubicBezTo>
                  <a:pt x="560592" y="473906"/>
                  <a:pt x="560511" y="474068"/>
                  <a:pt x="560430" y="474230"/>
                </a:cubicBezTo>
                <a:cubicBezTo>
                  <a:pt x="560024" y="474797"/>
                  <a:pt x="559537" y="475364"/>
                  <a:pt x="559132" y="476012"/>
                </a:cubicBezTo>
                <a:cubicBezTo>
                  <a:pt x="558726" y="476580"/>
                  <a:pt x="558239" y="477066"/>
                  <a:pt x="557753" y="477552"/>
                </a:cubicBezTo>
                <a:cubicBezTo>
                  <a:pt x="557347" y="478119"/>
                  <a:pt x="556860" y="478605"/>
                  <a:pt x="556373" y="479011"/>
                </a:cubicBezTo>
                <a:cubicBezTo>
                  <a:pt x="555886" y="479497"/>
                  <a:pt x="555400" y="479983"/>
                  <a:pt x="554913" y="480307"/>
                </a:cubicBezTo>
                <a:cubicBezTo>
                  <a:pt x="554426" y="480712"/>
                  <a:pt x="553858" y="481036"/>
                  <a:pt x="553452" y="481442"/>
                </a:cubicBezTo>
                <a:cubicBezTo>
                  <a:pt x="552884" y="481766"/>
                  <a:pt x="552398" y="482009"/>
                  <a:pt x="551911" y="482252"/>
                </a:cubicBezTo>
                <a:cubicBezTo>
                  <a:pt x="551667" y="482414"/>
                  <a:pt x="551424" y="482576"/>
                  <a:pt x="551181" y="482657"/>
                </a:cubicBezTo>
                <a:cubicBezTo>
                  <a:pt x="550937" y="482738"/>
                  <a:pt x="550694" y="482819"/>
                  <a:pt x="550450" y="482900"/>
                </a:cubicBezTo>
                <a:cubicBezTo>
                  <a:pt x="550045" y="483062"/>
                  <a:pt x="549558" y="483224"/>
                  <a:pt x="549152" y="483386"/>
                </a:cubicBezTo>
                <a:cubicBezTo>
                  <a:pt x="548260" y="483548"/>
                  <a:pt x="547530" y="483711"/>
                  <a:pt x="546881" y="483792"/>
                </a:cubicBezTo>
                <a:lnTo>
                  <a:pt x="544933" y="483873"/>
                </a:lnTo>
                <a:cubicBezTo>
                  <a:pt x="544933" y="483873"/>
                  <a:pt x="545664" y="483711"/>
                  <a:pt x="546881" y="483548"/>
                </a:cubicBezTo>
                <a:cubicBezTo>
                  <a:pt x="547448" y="483386"/>
                  <a:pt x="548179" y="483062"/>
                  <a:pt x="548990" y="482819"/>
                </a:cubicBezTo>
                <a:cubicBezTo>
                  <a:pt x="549315" y="482657"/>
                  <a:pt x="549720" y="482414"/>
                  <a:pt x="550126" y="482171"/>
                </a:cubicBezTo>
                <a:cubicBezTo>
                  <a:pt x="550369" y="482090"/>
                  <a:pt x="550532" y="482009"/>
                  <a:pt x="550775" y="481847"/>
                </a:cubicBezTo>
                <a:cubicBezTo>
                  <a:pt x="551018" y="481685"/>
                  <a:pt x="551181" y="481523"/>
                  <a:pt x="551424" y="481442"/>
                </a:cubicBezTo>
                <a:cubicBezTo>
                  <a:pt x="551830" y="481117"/>
                  <a:pt x="552235" y="480793"/>
                  <a:pt x="552641" y="480388"/>
                </a:cubicBezTo>
                <a:cubicBezTo>
                  <a:pt x="553047" y="480064"/>
                  <a:pt x="553452" y="479659"/>
                  <a:pt x="553858" y="479254"/>
                </a:cubicBezTo>
                <a:cubicBezTo>
                  <a:pt x="554345" y="478849"/>
                  <a:pt x="554669" y="478281"/>
                  <a:pt x="555075" y="477876"/>
                </a:cubicBezTo>
                <a:cubicBezTo>
                  <a:pt x="555481" y="477390"/>
                  <a:pt x="555805" y="476904"/>
                  <a:pt x="556211" y="476337"/>
                </a:cubicBezTo>
                <a:cubicBezTo>
                  <a:pt x="556536" y="475769"/>
                  <a:pt x="556860" y="475283"/>
                  <a:pt x="557185" y="474635"/>
                </a:cubicBezTo>
                <a:cubicBezTo>
                  <a:pt x="557509" y="474068"/>
                  <a:pt x="557834" y="473500"/>
                  <a:pt x="558158" y="472933"/>
                </a:cubicBezTo>
                <a:cubicBezTo>
                  <a:pt x="558483" y="472285"/>
                  <a:pt x="558645" y="471637"/>
                  <a:pt x="558970" y="471069"/>
                </a:cubicBezTo>
                <a:cubicBezTo>
                  <a:pt x="559213" y="470421"/>
                  <a:pt x="559456" y="469773"/>
                  <a:pt x="559700" y="469125"/>
                </a:cubicBezTo>
                <a:lnTo>
                  <a:pt x="560349" y="467180"/>
                </a:lnTo>
                <a:cubicBezTo>
                  <a:pt x="560430" y="467018"/>
                  <a:pt x="560430" y="466856"/>
                  <a:pt x="560511" y="466612"/>
                </a:cubicBezTo>
                <a:cubicBezTo>
                  <a:pt x="560349" y="460049"/>
                  <a:pt x="560187" y="452918"/>
                  <a:pt x="560268" y="445301"/>
                </a:cubicBezTo>
                <a:cubicBezTo>
                  <a:pt x="560511" y="434928"/>
                  <a:pt x="560754" y="423665"/>
                  <a:pt x="561809" y="411834"/>
                </a:cubicBezTo>
                <a:cubicBezTo>
                  <a:pt x="562296" y="405918"/>
                  <a:pt x="563026" y="399841"/>
                  <a:pt x="563756" y="393682"/>
                </a:cubicBezTo>
                <a:cubicBezTo>
                  <a:pt x="564162" y="390603"/>
                  <a:pt x="564568" y="387443"/>
                  <a:pt x="565055" y="384283"/>
                </a:cubicBezTo>
                <a:cubicBezTo>
                  <a:pt x="565379" y="381203"/>
                  <a:pt x="565785" y="377962"/>
                  <a:pt x="566190" y="374802"/>
                </a:cubicBezTo>
                <a:cubicBezTo>
                  <a:pt x="566515" y="372209"/>
                  <a:pt x="566758" y="369534"/>
                  <a:pt x="567083" y="366941"/>
                </a:cubicBezTo>
                <a:lnTo>
                  <a:pt x="566677" y="367103"/>
                </a:lnTo>
                <a:lnTo>
                  <a:pt x="565298" y="366455"/>
                </a:lnTo>
                <a:lnTo>
                  <a:pt x="563919" y="366941"/>
                </a:lnTo>
                <a:lnTo>
                  <a:pt x="562702" y="366050"/>
                </a:lnTo>
                <a:lnTo>
                  <a:pt x="561160" y="366374"/>
                </a:lnTo>
                <a:lnTo>
                  <a:pt x="560105" y="365240"/>
                </a:lnTo>
                <a:lnTo>
                  <a:pt x="558564" y="365321"/>
                </a:lnTo>
                <a:lnTo>
                  <a:pt x="557671" y="364024"/>
                </a:lnTo>
                <a:lnTo>
                  <a:pt x="556211" y="363862"/>
                </a:lnTo>
                <a:lnTo>
                  <a:pt x="555562" y="362485"/>
                </a:lnTo>
                <a:lnTo>
                  <a:pt x="554101" y="361998"/>
                </a:lnTo>
                <a:lnTo>
                  <a:pt x="553615" y="360540"/>
                </a:lnTo>
                <a:lnTo>
                  <a:pt x="552235" y="359891"/>
                </a:lnTo>
                <a:lnTo>
                  <a:pt x="551992" y="358352"/>
                </a:lnTo>
                <a:lnTo>
                  <a:pt x="550775" y="357541"/>
                </a:lnTo>
                <a:lnTo>
                  <a:pt x="550694" y="356083"/>
                </a:lnTo>
                <a:lnTo>
                  <a:pt x="549477" y="355110"/>
                </a:lnTo>
                <a:lnTo>
                  <a:pt x="549558" y="353571"/>
                </a:lnTo>
                <a:lnTo>
                  <a:pt x="548422" y="352517"/>
                </a:lnTo>
                <a:lnTo>
                  <a:pt x="548665" y="351059"/>
                </a:lnTo>
                <a:lnTo>
                  <a:pt x="547611" y="349924"/>
                </a:lnTo>
                <a:lnTo>
                  <a:pt x="547935" y="348385"/>
                </a:lnTo>
                <a:lnTo>
                  <a:pt x="547043" y="347169"/>
                </a:lnTo>
                <a:lnTo>
                  <a:pt x="547448" y="345711"/>
                </a:lnTo>
                <a:lnTo>
                  <a:pt x="546718" y="344171"/>
                </a:lnTo>
                <a:lnTo>
                  <a:pt x="548260" y="344900"/>
                </a:lnTo>
                <a:lnTo>
                  <a:pt x="549720" y="344495"/>
                </a:lnTo>
                <a:lnTo>
                  <a:pt x="550937" y="345386"/>
                </a:lnTo>
                <a:lnTo>
                  <a:pt x="552398" y="345062"/>
                </a:lnTo>
                <a:lnTo>
                  <a:pt x="553534" y="346035"/>
                </a:lnTo>
                <a:lnTo>
                  <a:pt x="555075" y="345792"/>
                </a:lnTo>
                <a:lnTo>
                  <a:pt x="556130" y="346845"/>
                </a:lnTo>
                <a:lnTo>
                  <a:pt x="557590" y="346764"/>
                </a:lnTo>
                <a:lnTo>
                  <a:pt x="558564" y="347980"/>
                </a:lnTo>
                <a:lnTo>
                  <a:pt x="560105" y="348061"/>
                </a:lnTo>
                <a:lnTo>
                  <a:pt x="560836" y="349357"/>
                </a:lnTo>
                <a:lnTo>
                  <a:pt x="562377" y="349600"/>
                </a:lnTo>
                <a:lnTo>
                  <a:pt x="562945" y="350978"/>
                </a:lnTo>
                <a:lnTo>
                  <a:pt x="564406" y="351464"/>
                </a:lnTo>
                <a:lnTo>
                  <a:pt x="564811" y="352923"/>
                </a:lnTo>
                <a:lnTo>
                  <a:pt x="566190" y="353571"/>
                </a:lnTo>
                <a:lnTo>
                  <a:pt x="566434" y="355110"/>
                </a:lnTo>
                <a:lnTo>
                  <a:pt x="567651" y="355921"/>
                </a:lnTo>
                <a:lnTo>
                  <a:pt x="567651" y="357460"/>
                </a:lnTo>
                <a:lnTo>
                  <a:pt x="567975" y="357785"/>
                </a:lnTo>
                <a:cubicBezTo>
                  <a:pt x="568057" y="356893"/>
                  <a:pt x="568057" y="356083"/>
                  <a:pt x="568138" y="355191"/>
                </a:cubicBezTo>
                <a:cubicBezTo>
                  <a:pt x="568543" y="348547"/>
                  <a:pt x="568787" y="341821"/>
                  <a:pt x="568949" y="335095"/>
                </a:cubicBezTo>
                <a:cubicBezTo>
                  <a:pt x="569111" y="321563"/>
                  <a:pt x="568381" y="307787"/>
                  <a:pt x="567570" y="294011"/>
                </a:cubicBezTo>
                <a:cubicBezTo>
                  <a:pt x="567002" y="287123"/>
                  <a:pt x="566434" y="280236"/>
                  <a:pt x="565947" y="273429"/>
                </a:cubicBezTo>
                <a:cubicBezTo>
                  <a:pt x="565460" y="266541"/>
                  <a:pt x="565055" y="259734"/>
                  <a:pt x="564649" y="252927"/>
                </a:cubicBezTo>
                <a:cubicBezTo>
                  <a:pt x="564162" y="246202"/>
                  <a:pt x="563756" y="239557"/>
                  <a:pt x="563351" y="232912"/>
                </a:cubicBezTo>
                <a:cubicBezTo>
                  <a:pt x="563107" y="229671"/>
                  <a:pt x="562864" y="226348"/>
                  <a:pt x="562621" y="223107"/>
                </a:cubicBezTo>
                <a:cubicBezTo>
                  <a:pt x="562296" y="219866"/>
                  <a:pt x="562053" y="216624"/>
                  <a:pt x="561809" y="213464"/>
                </a:cubicBezTo>
                <a:cubicBezTo>
                  <a:pt x="561322" y="206981"/>
                  <a:pt x="560754" y="200742"/>
                  <a:pt x="560268" y="194502"/>
                </a:cubicBezTo>
                <a:cubicBezTo>
                  <a:pt x="560105" y="191423"/>
                  <a:pt x="559862" y="188344"/>
                  <a:pt x="559619" y="185345"/>
                </a:cubicBezTo>
                <a:cubicBezTo>
                  <a:pt x="559619" y="184859"/>
                  <a:pt x="559619" y="184454"/>
                  <a:pt x="559537" y="183968"/>
                </a:cubicBezTo>
                <a:lnTo>
                  <a:pt x="558726" y="185264"/>
                </a:lnTo>
                <a:lnTo>
                  <a:pt x="556617" y="185264"/>
                </a:lnTo>
                <a:lnTo>
                  <a:pt x="555318" y="186804"/>
                </a:lnTo>
                <a:lnTo>
                  <a:pt x="553290" y="186480"/>
                </a:lnTo>
                <a:lnTo>
                  <a:pt x="551667" y="187776"/>
                </a:lnTo>
                <a:lnTo>
                  <a:pt x="549720" y="187128"/>
                </a:lnTo>
                <a:lnTo>
                  <a:pt x="547935" y="188101"/>
                </a:lnTo>
                <a:lnTo>
                  <a:pt x="546069" y="187209"/>
                </a:lnTo>
                <a:lnTo>
                  <a:pt x="544203" y="187857"/>
                </a:lnTo>
                <a:lnTo>
                  <a:pt x="542499" y="186642"/>
                </a:lnTo>
                <a:lnTo>
                  <a:pt x="540471" y="187047"/>
                </a:lnTo>
                <a:lnTo>
                  <a:pt x="539010" y="185670"/>
                </a:lnTo>
                <a:lnTo>
                  <a:pt x="536982" y="185832"/>
                </a:lnTo>
                <a:lnTo>
                  <a:pt x="535684" y="184211"/>
                </a:lnTo>
                <a:lnTo>
                  <a:pt x="533656" y="184130"/>
                </a:lnTo>
                <a:lnTo>
                  <a:pt x="532520" y="182428"/>
                </a:lnTo>
                <a:lnTo>
                  <a:pt x="530410" y="182266"/>
                </a:lnTo>
                <a:lnTo>
                  <a:pt x="529437" y="180402"/>
                </a:lnTo>
                <a:lnTo>
                  <a:pt x="527408" y="180078"/>
                </a:lnTo>
                <a:lnTo>
                  <a:pt x="526597" y="178214"/>
                </a:lnTo>
                <a:lnTo>
                  <a:pt x="524569" y="177647"/>
                </a:lnTo>
                <a:lnTo>
                  <a:pt x="523838" y="175702"/>
                </a:lnTo>
                <a:lnTo>
                  <a:pt x="521810" y="174649"/>
                </a:lnTo>
                <a:lnTo>
                  <a:pt x="524082" y="174244"/>
                </a:lnTo>
                <a:lnTo>
                  <a:pt x="525299" y="172542"/>
                </a:lnTo>
                <a:lnTo>
                  <a:pt x="527327" y="172542"/>
                </a:lnTo>
                <a:lnTo>
                  <a:pt x="528625" y="171002"/>
                </a:lnTo>
                <a:lnTo>
                  <a:pt x="530654" y="171083"/>
                </a:lnTo>
                <a:lnTo>
                  <a:pt x="532114" y="169625"/>
                </a:lnTo>
                <a:lnTo>
                  <a:pt x="534142" y="169949"/>
                </a:lnTo>
                <a:lnTo>
                  <a:pt x="535684" y="168652"/>
                </a:lnTo>
                <a:lnTo>
                  <a:pt x="537631" y="169220"/>
                </a:lnTo>
                <a:lnTo>
                  <a:pt x="539335" y="168004"/>
                </a:lnTo>
                <a:lnTo>
                  <a:pt x="541201" y="168815"/>
                </a:lnTo>
                <a:lnTo>
                  <a:pt x="543067" y="167842"/>
                </a:lnTo>
                <a:lnTo>
                  <a:pt x="544852" y="168896"/>
                </a:lnTo>
                <a:lnTo>
                  <a:pt x="546799" y="168166"/>
                </a:lnTo>
                <a:lnTo>
                  <a:pt x="548422" y="169463"/>
                </a:lnTo>
                <a:lnTo>
                  <a:pt x="550369" y="169058"/>
                </a:lnTo>
                <a:lnTo>
                  <a:pt x="551830" y="170516"/>
                </a:lnTo>
                <a:lnTo>
                  <a:pt x="553858" y="170435"/>
                </a:lnTo>
                <a:lnTo>
                  <a:pt x="555075" y="172056"/>
                </a:lnTo>
                <a:lnTo>
                  <a:pt x="557103" y="172299"/>
                </a:lnTo>
                <a:lnTo>
                  <a:pt x="557996" y="174082"/>
                </a:lnTo>
                <a:lnTo>
                  <a:pt x="558970" y="174325"/>
                </a:lnTo>
                <a:cubicBezTo>
                  <a:pt x="558320" y="163223"/>
                  <a:pt x="558077" y="152608"/>
                  <a:pt x="557915" y="142803"/>
                </a:cubicBezTo>
                <a:cubicBezTo>
                  <a:pt x="557915" y="132431"/>
                  <a:pt x="558077" y="122869"/>
                  <a:pt x="558320" y="114441"/>
                </a:cubicBezTo>
                <a:cubicBezTo>
                  <a:pt x="558402" y="110227"/>
                  <a:pt x="558645" y="106257"/>
                  <a:pt x="558888" y="102610"/>
                </a:cubicBezTo>
                <a:cubicBezTo>
                  <a:pt x="559132" y="98964"/>
                  <a:pt x="559294" y="95641"/>
                  <a:pt x="559537" y="92643"/>
                </a:cubicBezTo>
                <a:cubicBezTo>
                  <a:pt x="560349" y="80488"/>
                  <a:pt x="561160" y="73600"/>
                  <a:pt x="561160" y="73600"/>
                </a:cubicBezTo>
                <a:close/>
                <a:moveTo>
                  <a:pt x="40338" y="70989"/>
                </a:moveTo>
                <a:lnTo>
                  <a:pt x="41637" y="70989"/>
                </a:lnTo>
                <a:cubicBezTo>
                  <a:pt x="41637" y="70989"/>
                  <a:pt x="42611" y="77716"/>
                  <a:pt x="43747" y="89873"/>
                </a:cubicBezTo>
                <a:cubicBezTo>
                  <a:pt x="44396" y="95951"/>
                  <a:pt x="44883" y="103245"/>
                  <a:pt x="45695" y="111674"/>
                </a:cubicBezTo>
                <a:cubicBezTo>
                  <a:pt x="46019" y="115888"/>
                  <a:pt x="46506" y="120346"/>
                  <a:pt x="46831" y="125046"/>
                </a:cubicBezTo>
                <a:cubicBezTo>
                  <a:pt x="47318" y="129828"/>
                  <a:pt x="47562" y="134772"/>
                  <a:pt x="48130" y="139877"/>
                </a:cubicBezTo>
                <a:cubicBezTo>
                  <a:pt x="48211" y="140688"/>
                  <a:pt x="48292" y="141417"/>
                  <a:pt x="48292" y="142147"/>
                </a:cubicBezTo>
                <a:lnTo>
                  <a:pt x="49266" y="141498"/>
                </a:lnTo>
                <a:lnTo>
                  <a:pt x="49428" y="139391"/>
                </a:lnTo>
                <a:lnTo>
                  <a:pt x="51214" y="138419"/>
                </a:lnTo>
                <a:lnTo>
                  <a:pt x="51620" y="136473"/>
                </a:lnTo>
                <a:lnTo>
                  <a:pt x="53568" y="135744"/>
                </a:lnTo>
                <a:lnTo>
                  <a:pt x="54298" y="133880"/>
                </a:lnTo>
                <a:lnTo>
                  <a:pt x="56327" y="133394"/>
                </a:lnTo>
                <a:lnTo>
                  <a:pt x="57301" y="131611"/>
                </a:lnTo>
                <a:lnTo>
                  <a:pt x="59412" y="131530"/>
                </a:lnTo>
                <a:lnTo>
                  <a:pt x="60629" y="129909"/>
                </a:lnTo>
                <a:lnTo>
                  <a:pt x="62658" y="129990"/>
                </a:lnTo>
                <a:lnTo>
                  <a:pt x="64038" y="128531"/>
                </a:lnTo>
                <a:lnTo>
                  <a:pt x="66067" y="128855"/>
                </a:lnTo>
                <a:lnTo>
                  <a:pt x="67609" y="127559"/>
                </a:lnTo>
                <a:lnTo>
                  <a:pt x="69639" y="128045"/>
                </a:lnTo>
                <a:lnTo>
                  <a:pt x="71262" y="126829"/>
                </a:lnTo>
                <a:lnTo>
                  <a:pt x="73210" y="127559"/>
                </a:lnTo>
                <a:lnTo>
                  <a:pt x="74995" y="126505"/>
                </a:lnTo>
                <a:lnTo>
                  <a:pt x="76862" y="127315"/>
                </a:lnTo>
                <a:lnTo>
                  <a:pt x="79054" y="126505"/>
                </a:lnTo>
                <a:lnTo>
                  <a:pt x="77836" y="128450"/>
                </a:lnTo>
                <a:lnTo>
                  <a:pt x="78242" y="130476"/>
                </a:lnTo>
                <a:lnTo>
                  <a:pt x="76781" y="131935"/>
                </a:lnTo>
                <a:lnTo>
                  <a:pt x="77025" y="134042"/>
                </a:lnTo>
                <a:lnTo>
                  <a:pt x="75482" y="135420"/>
                </a:lnTo>
                <a:lnTo>
                  <a:pt x="75564" y="137446"/>
                </a:lnTo>
                <a:lnTo>
                  <a:pt x="73940" y="138662"/>
                </a:lnTo>
                <a:lnTo>
                  <a:pt x="73859" y="140769"/>
                </a:lnTo>
                <a:lnTo>
                  <a:pt x="72155" y="141822"/>
                </a:lnTo>
                <a:lnTo>
                  <a:pt x="71830" y="143849"/>
                </a:lnTo>
                <a:lnTo>
                  <a:pt x="69963" y="144821"/>
                </a:lnTo>
                <a:lnTo>
                  <a:pt x="69476" y="146766"/>
                </a:lnTo>
                <a:lnTo>
                  <a:pt x="67528" y="147415"/>
                </a:lnTo>
                <a:lnTo>
                  <a:pt x="66717" y="149360"/>
                </a:lnTo>
                <a:lnTo>
                  <a:pt x="64769" y="149765"/>
                </a:lnTo>
                <a:lnTo>
                  <a:pt x="63714" y="151548"/>
                </a:lnTo>
                <a:lnTo>
                  <a:pt x="61603" y="151629"/>
                </a:lnTo>
                <a:lnTo>
                  <a:pt x="60305" y="153169"/>
                </a:lnTo>
                <a:lnTo>
                  <a:pt x="58275" y="152926"/>
                </a:lnTo>
                <a:lnTo>
                  <a:pt x="56652" y="154222"/>
                </a:lnTo>
                <a:lnTo>
                  <a:pt x="54704" y="153574"/>
                </a:lnTo>
                <a:lnTo>
                  <a:pt x="52919" y="154628"/>
                </a:lnTo>
                <a:lnTo>
                  <a:pt x="51133" y="153736"/>
                </a:lnTo>
                <a:lnTo>
                  <a:pt x="49428" y="154465"/>
                </a:lnTo>
                <a:cubicBezTo>
                  <a:pt x="49915" y="160544"/>
                  <a:pt x="50484" y="166865"/>
                  <a:pt x="51052" y="173349"/>
                </a:cubicBezTo>
                <a:cubicBezTo>
                  <a:pt x="51295" y="176348"/>
                  <a:pt x="51539" y="179346"/>
                  <a:pt x="51782" y="182426"/>
                </a:cubicBezTo>
                <a:cubicBezTo>
                  <a:pt x="52026" y="185506"/>
                  <a:pt x="52269" y="188585"/>
                  <a:pt x="52432" y="191746"/>
                </a:cubicBezTo>
                <a:cubicBezTo>
                  <a:pt x="52675" y="194907"/>
                  <a:pt x="52837" y="198068"/>
                  <a:pt x="53081" y="201228"/>
                </a:cubicBezTo>
                <a:cubicBezTo>
                  <a:pt x="53243" y="203903"/>
                  <a:pt x="53243" y="206496"/>
                  <a:pt x="53324" y="209171"/>
                </a:cubicBezTo>
                <a:cubicBezTo>
                  <a:pt x="53811" y="207712"/>
                  <a:pt x="54217" y="206253"/>
                  <a:pt x="54704" y="204875"/>
                </a:cubicBezTo>
                <a:cubicBezTo>
                  <a:pt x="58681" y="192313"/>
                  <a:pt x="63957" y="179995"/>
                  <a:pt x="70044" y="172052"/>
                </a:cubicBezTo>
                <a:cubicBezTo>
                  <a:pt x="71587" y="170107"/>
                  <a:pt x="73129" y="168405"/>
                  <a:pt x="74671" y="167108"/>
                </a:cubicBezTo>
                <a:cubicBezTo>
                  <a:pt x="76213" y="165731"/>
                  <a:pt x="77755" y="164839"/>
                  <a:pt x="79135" y="164272"/>
                </a:cubicBezTo>
                <a:cubicBezTo>
                  <a:pt x="80515" y="163786"/>
                  <a:pt x="81651" y="163623"/>
                  <a:pt x="82382" y="163623"/>
                </a:cubicBezTo>
                <a:cubicBezTo>
                  <a:pt x="83193" y="163623"/>
                  <a:pt x="83599" y="163705"/>
                  <a:pt x="83599" y="163705"/>
                </a:cubicBezTo>
                <a:cubicBezTo>
                  <a:pt x="83599" y="163705"/>
                  <a:pt x="83193" y="163705"/>
                  <a:pt x="82382" y="163705"/>
                </a:cubicBezTo>
                <a:cubicBezTo>
                  <a:pt x="81651" y="163786"/>
                  <a:pt x="80515" y="164029"/>
                  <a:pt x="79216" y="164596"/>
                </a:cubicBezTo>
                <a:cubicBezTo>
                  <a:pt x="77999" y="165244"/>
                  <a:pt x="76538" y="166217"/>
                  <a:pt x="75158" y="167595"/>
                </a:cubicBezTo>
                <a:cubicBezTo>
                  <a:pt x="73778" y="168972"/>
                  <a:pt x="72398" y="170755"/>
                  <a:pt x="71018" y="172782"/>
                </a:cubicBezTo>
                <a:cubicBezTo>
                  <a:pt x="65743" y="180886"/>
                  <a:pt x="61441" y="193286"/>
                  <a:pt x="58438" y="205929"/>
                </a:cubicBezTo>
                <a:cubicBezTo>
                  <a:pt x="57626" y="209009"/>
                  <a:pt x="56977" y="212250"/>
                  <a:pt x="56327" y="215330"/>
                </a:cubicBezTo>
                <a:cubicBezTo>
                  <a:pt x="55759" y="218491"/>
                  <a:pt x="55191" y="221571"/>
                  <a:pt x="54704" y="224569"/>
                </a:cubicBezTo>
                <a:cubicBezTo>
                  <a:pt x="54461" y="226514"/>
                  <a:pt x="54136" y="228459"/>
                  <a:pt x="53893" y="230323"/>
                </a:cubicBezTo>
                <a:cubicBezTo>
                  <a:pt x="53893" y="230567"/>
                  <a:pt x="53893" y="230729"/>
                  <a:pt x="53893" y="230972"/>
                </a:cubicBezTo>
                <a:cubicBezTo>
                  <a:pt x="53893" y="237779"/>
                  <a:pt x="53974" y="244587"/>
                  <a:pt x="53974" y="251476"/>
                </a:cubicBezTo>
                <a:cubicBezTo>
                  <a:pt x="53974" y="265254"/>
                  <a:pt x="53000" y="279112"/>
                  <a:pt x="52269" y="293133"/>
                </a:cubicBezTo>
                <a:cubicBezTo>
                  <a:pt x="52026" y="296618"/>
                  <a:pt x="51782" y="300103"/>
                  <a:pt x="51539" y="303588"/>
                </a:cubicBezTo>
                <a:cubicBezTo>
                  <a:pt x="51376" y="307073"/>
                  <a:pt x="51133" y="310558"/>
                  <a:pt x="50971" y="314043"/>
                </a:cubicBezTo>
                <a:cubicBezTo>
                  <a:pt x="50808" y="317528"/>
                  <a:pt x="50646" y="320931"/>
                  <a:pt x="50565" y="324416"/>
                </a:cubicBezTo>
                <a:cubicBezTo>
                  <a:pt x="50484" y="326118"/>
                  <a:pt x="50402" y="327901"/>
                  <a:pt x="50402" y="329603"/>
                </a:cubicBezTo>
                <a:cubicBezTo>
                  <a:pt x="50321" y="331305"/>
                  <a:pt x="50240" y="333007"/>
                  <a:pt x="50240" y="334709"/>
                </a:cubicBezTo>
                <a:cubicBezTo>
                  <a:pt x="49672" y="348487"/>
                  <a:pt x="49997" y="361940"/>
                  <a:pt x="50159" y="375069"/>
                </a:cubicBezTo>
                <a:cubicBezTo>
                  <a:pt x="50321" y="381634"/>
                  <a:pt x="50321" y="388118"/>
                  <a:pt x="50321" y="394439"/>
                </a:cubicBezTo>
                <a:cubicBezTo>
                  <a:pt x="50321" y="400761"/>
                  <a:pt x="50240" y="406920"/>
                  <a:pt x="49997" y="412836"/>
                </a:cubicBezTo>
                <a:cubicBezTo>
                  <a:pt x="49834" y="415835"/>
                  <a:pt x="49672" y="418753"/>
                  <a:pt x="49510" y="421670"/>
                </a:cubicBezTo>
                <a:cubicBezTo>
                  <a:pt x="49347" y="424588"/>
                  <a:pt x="49185" y="427424"/>
                  <a:pt x="48941" y="430180"/>
                </a:cubicBezTo>
                <a:cubicBezTo>
                  <a:pt x="48617" y="435772"/>
                  <a:pt x="48211" y="441202"/>
                  <a:pt x="47886" y="446389"/>
                </a:cubicBezTo>
                <a:cubicBezTo>
                  <a:pt x="47562" y="449955"/>
                  <a:pt x="47399" y="453440"/>
                  <a:pt x="47156" y="456763"/>
                </a:cubicBezTo>
                <a:cubicBezTo>
                  <a:pt x="47237" y="457249"/>
                  <a:pt x="47318" y="457735"/>
                  <a:pt x="47399" y="458302"/>
                </a:cubicBezTo>
                <a:cubicBezTo>
                  <a:pt x="48211" y="462193"/>
                  <a:pt x="49266" y="466083"/>
                  <a:pt x="50565" y="469649"/>
                </a:cubicBezTo>
                <a:cubicBezTo>
                  <a:pt x="51863" y="473134"/>
                  <a:pt x="53487" y="476294"/>
                  <a:pt x="55353" y="478726"/>
                </a:cubicBezTo>
                <a:cubicBezTo>
                  <a:pt x="56246" y="479860"/>
                  <a:pt x="57139" y="480914"/>
                  <a:pt x="58113" y="481643"/>
                </a:cubicBezTo>
                <a:cubicBezTo>
                  <a:pt x="59087" y="482373"/>
                  <a:pt x="59980" y="482940"/>
                  <a:pt x="60873" y="483264"/>
                </a:cubicBezTo>
                <a:cubicBezTo>
                  <a:pt x="61279" y="483426"/>
                  <a:pt x="61603" y="483507"/>
                  <a:pt x="61928" y="483588"/>
                </a:cubicBezTo>
                <a:cubicBezTo>
                  <a:pt x="62253" y="483751"/>
                  <a:pt x="62577" y="483751"/>
                  <a:pt x="62821" y="483751"/>
                </a:cubicBezTo>
                <a:cubicBezTo>
                  <a:pt x="63308" y="483832"/>
                  <a:pt x="63551" y="483913"/>
                  <a:pt x="63551" y="483913"/>
                </a:cubicBezTo>
                <a:cubicBezTo>
                  <a:pt x="63551" y="483913"/>
                  <a:pt x="63308" y="483832"/>
                  <a:pt x="62821" y="483832"/>
                </a:cubicBezTo>
                <a:cubicBezTo>
                  <a:pt x="62577" y="483832"/>
                  <a:pt x="62253" y="483832"/>
                  <a:pt x="61928" y="483751"/>
                </a:cubicBezTo>
                <a:cubicBezTo>
                  <a:pt x="61603" y="483751"/>
                  <a:pt x="61197" y="483669"/>
                  <a:pt x="60710" y="483507"/>
                </a:cubicBezTo>
                <a:cubicBezTo>
                  <a:pt x="59899" y="483264"/>
                  <a:pt x="58844" y="482778"/>
                  <a:pt x="57788" y="482130"/>
                </a:cubicBezTo>
                <a:cubicBezTo>
                  <a:pt x="56733" y="481481"/>
                  <a:pt x="55597" y="480509"/>
                  <a:pt x="54542" y="479374"/>
                </a:cubicBezTo>
                <a:cubicBezTo>
                  <a:pt x="52432" y="477024"/>
                  <a:pt x="50402" y="473944"/>
                  <a:pt x="48698" y="470459"/>
                </a:cubicBezTo>
                <a:cubicBezTo>
                  <a:pt x="47886" y="468838"/>
                  <a:pt x="47156" y="467217"/>
                  <a:pt x="46506" y="465515"/>
                </a:cubicBezTo>
                <a:cubicBezTo>
                  <a:pt x="46263" y="468676"/>
                  <a:pt x="46019" y="471756"/>
                  <a:pt x="45776" y="474674"/>
                </a:cubicBezTo>
                <a:cubicBezTo>
                  <a:pt x="45370" y="478888"/>
                  <a:pt x="45127" y="482859"/>
                  <a:pt x="44802" y="486506"/>
                </a:cubicBezTo>
                <a:cubicBezTo>
                  <a:pt x="44477" y="490234"/>
                  <a:pt x="44234" y="493557"/>
                  <a:pt x="43909" y="496637"/>
                </a:cubicBezTo>
                <a:cubicBezTo>
                  <a:pt x="42692" y="508793"/>
                  <a:pt x="41637" y="515763"/>
                  <a:pt x="41637" y="515763"/>
                </a:cubicBezTo>
                <a:lnTo>
                  <a:pt x="40338" y="515763"/>
                </a:lnTo>
                <a:cubicBezTo>
                  <a:pt x="40338" y="515763"/>
                  <a:pt x="39364" y="508793"/>
                  <a:pt x="38390" y="496556"/>
                </a:cubicBezTo>
                <a:cubicBezTo>
                  <a:pt x="38146" y="493476"/>
                  <a:pt x="37903" y="490153"/>
                  <a:pt x="37659" y="486506"/>
                </a:cubicBezTo>
                <a:cubicBezTo>
                  <a:pt x="37416" y="482778"/>
                  <a:pt x="37172" y="478807"/>
                  <a:pt x="37091" y="474592"/>
                </a:cubicBezTo>
                <a:cubicBezTo>
                  <a:pt x="36929" y="466002"/>
                  <a:pt x="36685" y="456357"/>
                  <a:pt x="36848" y="445903"/>
                </a:cubicBezTo>
                <a:cubicBezTo>
                  <a:pt x="37091" y="438852"/>
                  <a:pt x="37254" y="431396"/>
                  <a:pt x="37741" y="423615"/>
                </a:cubicBezTo>
                <a:cubicBezTo>
                  <a:pt x="37578" y="419968"/>
                  <a:pt x="37172" y="415835"/>
                  <a:pt x="36523" y="411783"/>
                </a:cubicBezTo>
                <a:cubicBezTo>
                  <a:pt x="35387" y="405704"/>
                  <a:pt x="33520" y="399707"/>
                  <a:pt x="30760" y="395898"/>
                </a:cubicBezTo>
                <a:cubicBezTo>
                  <a:pt x="29462" y="394034"/>
                  <a:pt x="27920" y="392737"/>
                  <a:pt x="26621" y="392251"/>
                </a:cubicBezTo>
                <a:cubicBezTo>
                  <a:pt x="26378" y="392089"/>
                  <a:pt x="26053" y="392008"/>
                  <a:pt x="25809" y="391927"/>
                </a:cubicBezTo>
                <a:cubicBezTo>
                  <a:pt x="25566" y="391846"/>
                  <a:pt x="25322" y="391846"/>
                  <a:pt x="25160" y="391846"/>
                </a:cubicBezTo>
                <a:cubicBezTo>
                  <a:pt x="24754" y="391765"/>
                  <a:pt x="24592" y="391765"/>
                  <a:pt x="24592" y="391765"/>
                </a:cubicBezTo>
                <a:cubicBezTo>
                  <a:pt x="24592" y="391765"/>
                  <a:pt x="24754" y="391765"/>
                  <a:pt x="25160" y="391765"/>
                </a:cubicBezTo>
                <a:cubicBezTo>
                  <a:pt x="25322" y="391765"/>
                  <a:pt x="25566" y="391765"/>
                  <a:pt x="25809" y="391765"/>
                </a:cubicBezTo>
                <a:cubicBezTo>
                  <a:pt x="26134" y="391846"/>
                  <a:pt x="26378" y="391927"/>
                  <a:pt x="26783" y="392008"/>
                </a:cubicBezTo>
                <a:cubicBezTo>
                  <a:pt x="28163" y="392332"/>
                  <a:pt x="29949" y="393467"/>
                  <a:pt x="31572" y="395250"/>
                </a:cubicBezTo>
                <a:cubicBezTo>
                  <a:pt x="34575" y="398491"/>
                  <a:pt x="37091" y="403597"/>
                  <a:pt x="38958" y="409027"/>
                </a:cubicBezTo>
                <a:cubicBezTo>
                  <a:pt x="39445" y="404002"/>
                  <a:pt x="40013" y="398978"/>
                  <a:pt x="40744" y="393791"/>
                </a:cubicBezTo>
                <a:cubicBezTo>
                  <a:pt x="41150" y="390711"/>
                  <a:pt x="41555" y="387550"/>
                  <a:pt x="42042" y="384309"/>
                </a:cubicBezTo>
                <a:cubicBezTo>
                  <a:pt x="42448" y="381148"/>
                  <a:pt x="42854" y="377987"/>
                  <a:pt x="43260" y="374745"/>
                </a:cubicBezTo>
                <a:cubicBezTo>
                  <a:pt x="43666" y="371503"/>
                  <a:pt x="43990" y="368181"/>
                  <a:pt x="44396" y="364939"/>
                </a:cubicBezTo>
                <a:cubicBezTo>
                  <a:pt x="44396" y="364858"/>
                  <a:pt x="44396" y="364858"/>
                  <a:pt x="44396" y="364777"/>
                </a:cubicBezTo>
                <a:lnTo>
                  <a:pt x="44072" y="365101"/>
                </a:lnTo>
                <a:lnTo>
                  <a:pt x="41718" y="364128"/>
                </a:lnTo>
                <a:lnTo>
                  <a:pt x="39526" y="365182"/>
                </a:lnTo>
                <a:lnTo>
                  <a:pt x="37335" y="363885"/>
                </a:lnTo>
                <a:lnTo>
                  <a:pt x="34981" y="364615"/>
                </a:lnTo>
                <a:lnTo>
                  <a:pt x="33114" y="363075"/>
                </a:lnTo>
                <a:lnTo>
                  <a:pt x="30598" y="363399"/>
                </a:lnTo>
                <a:lnTo>
                  <a:pt x="28975" y="361535"/>
                </a:lnTo>
                <a:lnTo>
                  <a:pt x="26540" y="361373"/>
                </a:lnTo>
                <a:lnTo>
                  <a:pt x="25241" y="359266"/>
                </a:lnTo>
                <a:lnTo>
                  <a:pt x="22806" y="358779"/>
                </a:lnTo>
                <a:lnTo>
                  <a:pt x="21913" y="356510"/>
                </a:lnTo>
                <a:lnTo>
                  <a:pt x="19560" y="355619"/>
                </a:lnTo>
                <a:lnTo>
                  <a:pt x="18910" y="353268"/>
                </a:lnTo>
                <a:lnTo>
                  <a:pt x="16719" y="352134"/>
                </a:lnTo>
                <a:lnTo>
                  <a:pt x="16313" y="349702"/>
                </a:lnTo>
                <a:lnTo>
                  <a:pt x="14203" y="348325"/>
                </a:lnTo>
                <a:lnTo>
                  <a:pt x="14122" y="345893"/>
                </a:lnTo>
                <a:lnTo>
                  <a:pt x="12174" y="344353"/>
                </a:lnTo>
                <a:lnTo>
                  <a:pt x="12255" y="341922"/>
                </a:lnTo>
                <a:lnTo>
                  <a:pt x="10388" y="340220"/>
                </a:lnTo>
                <a:lnTo>
                  <a:pt x="10631" y="337789"/>
                </a:lnTo>
                <a:lnTo>
                  <a:pt x="8927" y="336006"/>
                </a:lnTo>
                <a:lnTo>
                  <a:pt x="9414" y="333574"/>
                </a:lnTo>
                <a:lnTo>
                  <a:pt x="7953" y="331143"/>
                </a:lnTo>
                <a:lnTo>
                  <a:pt x="10550" y="332116"/>
                </a:lnTo>
                <a:lnTo>
                  <a:pt x="12904" y="331143"/>
                </a:lnTo>
                <a:lnTo>
                  <a:pt x="15014" y="332359"/>
                </a:lnTo>
                <a:lnTo>
                  <a:pt x="17287" y="331548"/>
                </a:lnTo>
                <a:lnTo>
                  <a:pt x="19316" y="333007"/>
                </a:lnTo>
                <a:lnTo>
                  <a:pt x="21751" y="332359"/>
                </a:lnTo>
                <a:lnTo>
                  <a:pt x="23618" y="333980"/>
                </a:lnTo>
                <a:lnTo>
                  <a:pt x="26053" y="333574"/>
                </a:lnTo>
                <a:lnTo>
                  <a:pt x="27757" y="335357"/>
                </a:lnTo>
                <a:lnTo>
                  <a:pt x="30273" y="335195"/>
                </a:lnTo>
                <a:lnTo>
                  <a:pt x="31734" y="337221"/>
                </a:lnTo>
                <a:lnTo>
                  <a:pt x="34169" y="337384"/>
                </a:lnTo>
                <a:lnTo>
                  <a:pt x="35468" y="339491"/>
                </a:lnTo>
                <a:lnTo>
                  <a:pt x="37822" y="340058"/>
                </a:lnTo>
                <a:lnTo>
                  <a:pt x="38796" y="342327"/>
                </a:lnTo>
                <a:lnTo>
                  <a:pt x="41068" y="343219"/>
                </a:lnTo>
                <a:lnTo>
                  <a:pt x="41637" y="345569"/>
                </a:lnTo>
                <a:lnTo>
                  <a:pt x="43828" y="346785"/>
                </a:lnTo>
                <a:lnTo>
                  <a:pt x="43990" y="349216"/>
                </a:lnTo>
                <a:lnTo>
                  <a:pt x="45614" y="350513"/>
                </a:lnTo>
                <a:cubicBezTo>
                  <a:pt x="45938" y="345245"/>
                  <a:pt x="46182" y="339977"/>
                  <a:pt x="46263" y="334628"/>
                </a:cubicBezTo>
                <a:cubicBezTo>
                  <a:pt x="46588" y="320931"/>
                  <a:pt x="45938" y="307073"/>
                  <a:pt x="45208" y="293133"/>
                </a:cubicBezTo>
                <a:cubicBezTo>
                  <a:pt x="44721" y="286163"/>
                  <a:pt x="44153" y="279274"/>
                  <a:pt x="43666" y="272305"/>
                </a:cubicBezTo>
                <a:cubicBezTo>
                  <a:pt x="43260" y="265416"/>
                  <a:pt x="42935" y="258527"/>
                  <a:pt x="42529" y="251638"/>
                </a:cubicBezTo>
                <a:cubicBezTo>
                  <a:pt x="42124" y="244911"/>
                  <a:pt x="41718" y="238104"/>
                  <a:pt x="41393" y="231458"/>
                </a:cubicBezTo>
                <a:cubicBezTo>
                  <a:pt x="41231" y="228135"/>
                  <a:pt x="40906" y="224812"/>
                  <a:pt x="40663" y="221571"/>
                </a:cubicBezTo>
                <a:cubicBezTo>
                  <a:pt x="40419" y="218248"/>
                  <a:pt x="40257" y="215006"/>
                  <a:pt x="40013" y="211764"/>
                </a:cubicBezTo>
                <a:cubicBezTo>
                  <a:pt x="39526" y="205281"/>
                  <a:pt x="39039" y="198878"/>
                  <a:pt x="38633" y="192638"/>
                </a:cubicBezTo>
                <a:cubicBezTo>
                  <a:pt x="38390" y="189477"/>
                  <a:pt x="38228" y="186397"/>
                  <a:pt x="37984" y="183398"/>
                </a:cubicBezTo>
                <a:cubicBezTo>
                  <a:pt x="37822" y="180319"/>
                  <a:pt x="37659" y="177239"/>
                  <a:pt x="37497" y="174240"/>
                </a:cubicBezTo>
                <a:cubicBezTo>
                  <a:pt x="36929" y="162327"/>
                  <a:pt x="36685" y="150899"/>
                  <a:pt x="36604" y="140445"/>
                </a:cubicBezTo>
                <a:cubicBezTo>
                  <a:pt x="36604" y="129909"/>
                  <a:pt x="36848" y="120265"/>
                  <a:pt x="37172" y="111755"/>
                </a:cubicBezTo>
                <a:cubicBezTo>
                  <a:pt x="37254" y="107459"/>
                  <a:pt x="37578" y="103488"/>
                  <a:pt x="37822" y="99841"/>
                </a:cubicBezTo>
                <a:cubicBezTo>
                  <a:pt x="38065" y="96113"/>
                  <a:pt x="38309" y="92952"/>
                  <a:pt x="38552" y="89954"/>
                </a:cubicBezTo>
                <a:cubicBezTo>
                  <a:pt x="39445" y="77716"/>
                  <a:pt x="40338" y="70989"/>
                  <a:pt x="40338" y="70989"/>
                </a:cubicBezTo>
                <a:close/>
                <a:moveTo>
                  <a:pt x="599160" y="44064"/>
                </a:moveTo>
                <a:cubicBezTo>
                  <a:pt x="601354" y="44793"/>
                  <a:pt x="603468" y="45523"/>
                  <a:pt x="605418" y="46819"/>
                </a:cubicBezTo>
                <a:cubicBezTo>
                  <a:pt x="606475" y="47548"/>
                  <a:pt x="607450" y="48277"/>
                  <a:pt x="608101" y="49493"/>
                </a:cubicBezTo>
                <a:cubicBezTo>
                  <a:pt x="608182" y="49898"/>
                  <a:pt x="608182" y="50303"/>
                  <a:pt x="608101" y="50708"/>
                </a:cubicBezTo>
                <a:cubicBezTo>
                  <a:pt x="607938" y="50951"/>
                  <a:pt x="607694" y="51275"/>
                  <a:pt x="607450" y="51518"/>
                </a:cubicBezTo>
                <a:cubicBezTo>
                  <a:pt x="607288" y="51599"/>
                  <a:pt x="607125" y="51680"/>
                  <a:pt x="606963" y="51761"/>
                </a:cubicBezTo>
                <a:cubicBezTo>
                  <a:pt x="605987" y="52247"/>
                  <a:pt x="605093" y="52733"/>
                  <a:pt x="604118" y="53139"/>
                </a:cubicBezTo>
                <a:cubicBezTo>
                  <a:pt x="604037" y="53220"/>
                  <a:pt x="603955" y="53220"/>
                  <a:pt x="603955" y="53220"/>
                </a:cubicBezTo>
                <a:cubicBezTo>
                  <a:pt x="602248" y="53868"/>
                  <a:pt x="600623" y="54597"/>
                  <a:pt x="598997" y="55326"/>
                </a:cubicBezTo>
                <a:cubicBezTo>
                  <a:pt x="598997" y="55407"/>
                  <a:pt x="598997" y="55407"/>
                  <a:pt x="598916" y="55407"/>
                </a:cubicBezTo>
                <a:cubicBezTo>
                  <a:pt x="597128" y="56217"/>
                  <a:pt x="595339" y="56947"/>
                  <a:pt x="593958" y="58486"/>
                </a:cubicBezTo>
                <a:cubicBezTo>
                  <a:pt x="593795" y="58648"/>
                  <a:pt x="593714" y="58729"/>
                  <a:pt x="593551" y="58891"/>
                </a:cubicBezTo>
                <a:cubicBezTo>
                  <a:pt x="591356" y="60835"/>
                  <a:pt x="589568" y="63104"/>
                  <a:pt x="587617" y="65211"/>
                </a:cubicBezTo>
                <a:cubicBezTo>
                  <a:pt x="585585" y="67317"/>
                  <a:pt x="582984" y="67884"/>
                  <a:pt x="580221" y="67236"/>
                </a:cubicBezTo>
                <a:cubicBezTo>
                  <a:pt x="577945" y="66750"/>
                  <a:pt x="575669" y="65859"/>
                  <a:pt x="573393" y="65130"/>
                </a:cubicBezTo>
                <a:cubicBezTo>
                  <a:pt x="573393" y="65049"/>
                  <a:pt x="573393" y="64968"/>
                  <a:pt x="573393" y="64887"/>
                </a:cubicBezTo>
                <a:cubicBezTo>
                  <a:pt x="575100" y="64157"/>
                  <a:pt x="576807" y="63590"/>
                  <a:pt x="578433" y="62780"/>
                </a:cubicBezTo>
                <a:cubicBezTo>
                  <a:pt x="582659" y="60673"/>
                  <a:pt x="586561" y="58081"/>
                  <a:pt x="589893" y="54840"/>
                </a:cubicBezTo>
                <a:cubicBezTo>
                  <a:pt x="591438" y="53382"/>
                  <a:pt x="592901" y="51842"/>
                  <a:pt x="594120" y="50141"/>
                </a:cubicBezTo>
                <a:cubicBezTo>
                  <a:pt x="595502" y="48439"/>
                  <a:pt x="596559" y="46657"/>
                  <a:pt x="597697" y="44875"/>
                </a:cubicBezTo>
                <a:cubicBezTo>
                  <a:pt x="598022" y="44388"/>
                  <a:pt x="598428" y="43821"/>
                  <a:pt x="599160" y="44064"/>
                </a:cubicBezTo>
                <a:close/>
                <a:moveTo>
                  <a:pt x="8983" y="42723"/>
                </a:moveTo>
                <a:cubicBezTo>
                  <a:pt x="9713" y="42480"/>
                  <a:pt x="10119" y="43047"/>
                  <a:pt x="10443" y="43534"/>
                </a:cubicBezTo>
                <a:cubicBezTo>
                  <a:pt x="11579" y="45316"/>
                  <a:pt x="12633" y="47098"/>
                  <a:pt x="13931" y="48800"/>
                </a:cubicBezTo>
                <a:cubicBezTo>
                  <a:pt x="15229" y="50501"/>
                  <a:pt x="16689" y="52041"/>
                  <a:pt x="18149" y="53499"/>
                </a:cubicBezTo>
                <a:cubicBezTo>
                  <a:pt x="21556" y="56740"/>
                  <a:pt x="25450" y="59413"/>
                  <a:pt x="29668" y="61439"/>
                </a:cubicBezTo>
                <a:cubicBezTo>
                  <a:pt x="31290" y="62249"/>
                  <a:pt x="32994" y="62816"/>
                  <a:pt x="34697" y="63546"/>
                </a:cubicBezTo>
                <a:cubicBezTo>
                  <a:pt x="34697" y="63627"/>
                  <a:pt x="34697" y="63708"/>
                  <a:pt x="34697" y="63789"/>
                </a:cubicBezTo>
                <a:cubicBezTo>
                  <a:pt x="32426" y="64518"/>
                  <a:pt x="30154" y="65409"/>
                  <a:pt x="27883" y="65895"/>
                </a:cubicBezTo>
                <a:cubicBezTo>
                  <a:pt x="25125" y="66543"/>
                  <a:pt x="22529" y="65976"/>
                  <a:pt x="20502" y="63870"/>
                </a:cubicBezTo>
                <a:cubicBezTo>
                  <a:pt x="18555" y="61763"/>
                  <a:pt x="16689" y="59494"/>
                  <a:pt x="14580" y="57550"/>
                </a:cubicBezTo>
                <a:cubicBezTo>
                  <a:pt x="14418" y="57388"/>
                  <a:pt x="14337" y="57307"/>
                  <a:pt x="14174" y="57145"/>
                </a:cubicBezTo>
                <a:cubicBezTo>
                  <a:pt x="12795" y="55606"/>
                  <a:pt x="11011" y="54876"/>
                  <a:pt x="9226" y="54066"/>
                </a:cubicBezTo>
                <a:cubicBezTo>
                  <a:pt x="9145" y="54066"/>
                  <a:pt x="9145" y="54066"/>
                  <a:pt x="9145" y="53985"/>
                </a:cubicBezTo>
                <a:cubicBezTo>
                  <a:pt x="7523" y="53256"/>
                  <a:pt x="5901" y="52527"/>
                  <a:pt x="4197" y="51879"/>
                </a:cubicBezTo>
                <a:cubicBezTo>
                  <a:pt x="4116" y="51879"/>
                  <a:pt x="4116" y="51879"/>
                  <a:pt x="4035" y="51798"/>
                </a:cubicBezTo>
                <a:cubicBezTo>
                  <a:pt x="3061" y="51392"/>
                  <a:pt x="2169" y="50906"/>
                  <a:pt x="1196" y="50420"/>
                </a:cubicBezTo>
                <a:cubicBezTo>
                  <a:pt x="1034" y="50339"/>
                  <a:pt x="871" y="50258"/>
                  <a:pt x="709" y="50177"/>
                </a:cubicBezTo>
                <a:cubicBezTo>
                  <a:pt x="466" y="49934"/>
                  <a:pt x="222" y="49691"/>
                  <a:pt x="60" y="49367"/>
                </a:cubicBezTo>
                <a:cubicBezTo>
                  <a:pt x="-21" y="48962"/>
                  <a:pt x="-21" y="48557"/>
                  <a:pt x="60" y="48152"/>
                </a:cubicBezTo>
                <a:cubicBezTo>
                  <a:pt x="628" y="46936"/>
                  <a:pt x="1682" y="46207"/>
                  <a:pt x="2737" y="45478"/>
                </a:cubicBezTo>
                <a:cubicBezTo>
                  <a:pt x="4684" y="44182"/>
                  <a:pt x="6793" y="43452"/>
                  <a:pt x="8983" y="42723"/>
                </a:cubicBezTo>
                <a:close/>
                <a:moveTo>
                  <a:pt x="422067" y="36172"/>
                </a:moveTo>
                <a:cubicBezTo>
                  <a:pt x="419957" y="36334"/>
                  <a:pt x="417928" y="36497"/>
                  <a:pt x="415736" y="36659"/>
                </a:cubicBezTo>
                <a:cubicBezTo>
                  <a:pt x="412652" y="36821"/>
                  <a:pt x="409568" y="37064"/>
                  <a:pt x="406402" y="37308"/>
                </a:cubicBezTo>
                <a:cubicBezTo>
                  <a:pt x="403399" y="37470"/>
                  <a:pt x="400315" y="37632"/>
                  <a:pt x="397150" y="37875"/>
                </a:cubicBezTo>
                <a:cubicBezTo>
                  <a:pt x="397231" y="38037"/>
                  <a:pt x="397312" y="38119"/>
                  <a:pt x="397474" y="38281"/>
                </a:cubicBezTo>
                <a:cubicBezTo>
                  <a:pt x="397799" y="38767"/>
                  <a:pt x="398205" y="39254"/>
                  <a:pt x="398611" y="39741"/>
                </a:cubicBezTo>
                <a:cubicBezTo>
                  <a:pt x="399341" y="40795"/>
                  <a:pt x="400396" y="41687"/>
                  <a:pt x="401370" y="42741"/>
                </a:cubicBezTo>
                <a:cubicBezTo>
                  <a:pt x="402507" y="43634"/>
                  <a:pt x="403562" y="44607"/>
                  <a:pt x="404860" y="45418"/>
                </a:cubicBezTo>
                <a:cubicBezTo>
                  <a:pt x="406078" y="46310"/>
                  <a:pt x="407458" y="47040"/>
                  <a:pt x="408756" y="47770"/>
                </a:cubicBezTo>
                <a:cubicBezTo>
                  <a:pt x="410217" y="48338"/>
                  <a:pt x="411597" y="49067"/>
                  <a:pt x="413139" y="49473"/>
                </a:cubicBezTo>
                <a:cubicBezTo>
                  <a:pt x="414438" y="49960"/>
                  <a:pt x="415736" y="50203"/>
                  <a:pt x="417035" y="50446"/>
                </a:cubicBezTo>
                <a:cubicBezTo>
                  <a:pt x="417360" y="49878"/>
                  <a:pt x="417684" y="49230"/>
                  <a:pt x="418009" y="48581"/>
                </a:cubicBezTo>
                <a:cubicBezTo>
                  <a:pt x="418415" y="47770"/>
                  <a:pt x="418821" y="47040"/>
                  <a:pt x="419145" y="46229"/>
                </a:cubicBezTo>
                <a:cubicBezTo>
                  <a:pt x="419470" y="45418"/>
                  <a:pt x="419795" y="44607"/>
                  <a:pt x="420038" y="43796"/>
                </a:cubicBezTo>
                <a:cubicBezTo>
                  <a:pt x="420363" y="43066"/>
                  <a:pt x="420525" y="42255"/>
                  <a:pt x="420850" y="41444"/>
                </a:cubicBezTo>
                <a:cubicBezTo>
                  <a:pt x="421337" y="39903"/>
                  <a:pt x="421661" y="38362"/>
                  <a:pt x="421905" y="36902"/>
                </a:cubicBezTo>
                <a:cubicBezTo>
                  <a:pt x="421986" y="36659"/>
                  <a:pt x="422067" y="36415"/>
                  <a:pt x="422067" y="36172"/>
                </a:cubicBezTo>
                <a:close/>
                <a:moveTo>
                  <a:pt x="594459" y="33632"/>
                </a:moveTo>
                <a:cubicBezTo>
                  <a:pt x="596976" y="33307"/>
                  <a:pt x="599493" y="33307"/>
                  <a:pt x="601929" y="34119"/>
                </a:cubicBezTo>
                <a:cubicBezTo>
                  <a:pt x="602741" y="34444"/>
                  <a:pt x="603310" y="34687"/>
                  <a:pt x="603878" y="35418"/>
                </a:cubicBezTo>
                <a:cubicBezTo>
                  <a:pt x="602335" y="35986"/>
                  <a:pt x="600468" y="36148"/>
                  <a:pt x="598844" y="36473"/>
                </a:cubicBezTo>
                <a:cubicBezTo>
                  <a:pt x="597139" y="36716"/>
                  <a:pt x="595352" y="37041"/>
                  <a:pt x="593647" y="37447"/>
                </a:cubicBezTo>
                <a:cubicBezTo>
                  <a:pt x="591617" y="37934"/>
                  <a:pt x="589506" y="38502"/>
                  <a:pt x="587477" y="39314"/>
                </a:cubicBezTo>
                <a:cubicBezTo>
                  <a:pt x="586502" y="39801"/>
                  <a:pt x="585528" y="40207"/>
                  <a:pt x="584553" y="40775"/>
                </a:cubicBezTo>
                <a:cubicBezTo>
                  <a:pt x="583660" y="41343"/>
                  <a:pt x="583011" y="42073"/>
                  <a:pt x="582199" y="42723"/>
                </a:cubicBezTo>
                <a:cubicBezTo>
                  <a:pt x="582036" y="42885"/>
                  <a:pt x="581712" y="43047"/>
                  <a:pt x="581955" y="43210"/>
                </a:cubicBezTo>
                <a:cubicBezTo>
                  <a:pt x="582118" y="43291"/>
                  <a:pt x="583579" y="42479"/>
                  <a:pt x="583742" y="42398"/>
                </a:cubicBezTo>
                <a:cubicBezTo>
                  <a:pt x="584391" y="42155"/>
                  <a:pt x="585041" y="41911"/>
                  <a:pt x="585609" y="41668"/>
                </a:cubicBezTo>
                <a:cubicBezTo>
                  <a:pt x="586908" y="41181"/>
                  <a:pt x="588207" y="40775"/>
                  <a:pt x="589506" y="40450"/>
                </a:cubicBezTo>
                <a:cubicBezTo>
                  <a:pt x="591942" y="39720"/>
                  <a:pt x="594459" y="39233"/>
                  <a:pt x="597058" y="38908"/>
                </a:cubicBezTo>
                <a:cubicBezTo>
                  <a:pt x="597545" y="38827"/>
                  <a:pt x="598438" y="38827"/>
                  <a:pt x="598844" y="38502"/>
                </a:cubicBezTo>
                <a:cubicBezTo>
                  <a:pt x="598844" y="38664"/>
                  <a:pt x="598844" y="38746"/>
                  <a:pt x="598844" y="38746"/>
                </a:cubicBezTo>
                <a:cubicBezTo>
                  <a:pt x="598844" y="38746"/>
                  <a:pt x="598844" y="38827"/>
                  <a:pt x="598763" y="38827"/>
                </a:cubicBezTo>
                <a:cubicBezTo>
                  <a:pt x="597626" y="41099"/>
                  <a:pt x="596002" y="43210"/>
                  <a:pt x="594378" y="45239"/>
                </a:cubicBezTo>
                <a:cubicBezTo>
                  <a:pt x="592835" y="47187"/>
                  <a:pt x="591211" y="49054"/>
                  <a:pt x="589425" y="50840"/>
                </a:cubicBezTo>
                <a:cubicBezTo>
                  <a:pt x="587639" y="52625"/>
                  <a:pt x="585690" y="54411"/>
                  <a:pt x="583742" y="55953"/>
                </a:cubicBezTo>
                <a:cubicBezTo>
                  <a:pt x="582686" y="56765"/>
                  <a:pt x="581712" y="57577"/>
                  <a:pt x="580656" y="58307"/>
                </a:cubicBezTo>
                <a:cubicBezTo>
                  <a:pt x="579682" y="59038"/>
                  <a:pt x="578626" y="59606"/>
                  <a:pt x="577571" y="60255"/>
                </a:cubicBezTo>
                <a:cubicBezTo>
                  <a:pt x="575378" y="61635"/>
                  <a:pt x="573024" y="62528"/>
                  <a:pt x="570588" y="63177"/>
                </a:cubicBezTo>
                <a:cubicBezTo>
                  <a:pt x="565229" y="64638"/>
                  <a:pt x="557272" y="62447"/>
                  <a:pt x="554430" y="57252"/>
                </a:cubicBezTo>
                <a:cubicBezTo>
                  <a:pt x="553862" y="56116"/>
                  <a:pt x="553212" y="52706"/>
                  <a:pt x="554674" y="51732"/>
                </a:cubicBezTo>
                <a:cubicBezTo>
                  <a:pt x="554836" y="51651"/>
                  <a:pt x="554998" y="51570"/>
                  <a:pt x="555242" y="51489"/>
                </a:cubicBezTo>
                <a:lnTo>
                  <a:pt x="561287" y="48571"/>
                </a:lnTo>
                <a:lnTo>
                  <a:pt x="562571" y="48226"/>
                </a:lnTo>
                <a:cubicBezTo>
                  <a:pt x="565413" y="46933"/>
                  <a:pt x="568256" y="45640"/>
                  <a:pt x="571017" y="44186"/>
                </a:cubicBezTo>
                <a:lnTo>
                  <a:pt x="570875" y="43943"/>
                </a:lnTo>
                <a:lnTo>
                  <a:pt x="583660" y="37772"/>
                </a:lnTo>
                <a:cubicBezTo>
                  <a:pt x="584716" y="37122"/>
                  <a:pt x="585771" y="36554"/>
                  <a:pt x="586908" y="35986"/>
                </a:cubicBezTo>
                <a:cubicBezTo>
                  <a:pt x="589344" y="34849"/>
                  <a:pt x="591861" y="34038"/>
                  <a:pt x="594459" y="33632"/>
                </a:cubicBezTo>
                <a:close/>
                <a:moveTo>
                  <a:pt x="554775" y="32875"/>
                </a:moveTo>
                <a:cubicBezTo>
                  <a:pt x="555344" y="32390"/>
                  <a:pt x="555506" y="32875"/>
                  <a:pt x="556156" y="33279"/>
                </a:cubicBezTo>
                <a:cubicBezTo>
                  <a:pt x="558511" y="35056"/>
                  <a:pt x="561272" y="36026"/>
                  <a:pt x="563870" y="37238"/>
                </a:cubicBezTo>
                <a:cubicBezTo>
                  <a:pt x="564439" y="37480"/>
                  <a:pt x="566855" y="38894"/>
                  <a:pt x="568814" y="40409"/>
                </a:cubicBezTo>
                <a:lnTo>
                  <a:pt x="570875" y="43943"/>
                </a:lnTo>
                <a:lnTo>
                  <a:pt x="561287" y="48571"/>
                </a:lnTo>
                <a:lnTo>
                  <a:pt x="559567" y="49033"/>
                </a:lnTo>
                <a:cubicBezTo>
                  <a:pt x="558592" y="49114"/>
                  <a:pt x="557618" y="48953"/>
                  <a:pt x="556724" y="48468"/>
                </a:cubicBezTo>
                <a:cubicBezTo>
                  <a:pt x="555587" y="47741"/>
                  <a:pt x="554775" y="46529"/>
                  <a:pt x="554288" y="45236"/>
                </a:cubicBezTo>
                <a:cubicBezTo>
                  <a:pt x="553476" y="43216"/>
                  <a:pt x="553070" y="41035"/>
                  <a:pt x="553151" y="38854"/>
                </a:cubicBezTo>
                <a:cubicBezTo>
                  <a:pt x="553232" y="37319"/>
                  <a:pt x="553395" y="33925"/>
                  <a:pt x="554775" y="32875"/>
                </a:cubicBezTo>
                <a:close/>
                <a:moveTo>
                  <a:pt x="13702" y="32361"/>
                </a:moveTo>
                <a:cubicBezTo>
                  <a:pt x="16300" y="32766"/>
                  <a:pt x="18817" y="33576"/>
                  <a:pt x="21253" y="34710"/>
                </a:cubicBezTo>
                <a:cubicBezTo>
                  <a:pt x="22308" y="35277"/>
                  <a:pt x="23445" y="35844"/>
                  <a:pt x="24501" y="36491"/>
                </a:cubicBezTo>
                <a:lnTo>
                  <a:pt x="37287" y="42649"/>
                </a:lnTo>
                <a:lnTo>
                  <a:pt x="37144" y="42895"/>
                </a:lnTo>
                <a:cubicBezTo>
                  <a:pt x="39905" y="44355"/>
                  <a:pt x="42748" y="45654"/>
                  <a:pt x="45590" y="46952"/>
                </a:cubicBezTo>
                <a:lnTo>
                  <a:pt x="47026" y="47340"/>
                </a:lnTo>
                <a:lnTo>
                  <a:pt x="52919" y="50178"/>
                </a:lnTo>
                <a:cubicBezTo>
                  <a:pt x="53163" y="50259"/>
                  <a:pt x="53325" y="50340"/>
                  <a:pt x="53487" y="50421"/>
                </a:cubicBezTo>
                <a:cubicBezTo>
                  <a:pt x="54949" y="51393"/>
                  <a:pt x="54299" y="54794"/>
                  <a:pt x="53731" y="55928"/>
                </a:cubicBezTo>
                <a:cubicBezTo>
                  <a:pt x="50889" y="61111"/>
                  <a:pt x="42932" y="63297"/>
                  <a:pt x="37573" y="61840"/>
                </a:cubicBezTo>
                <a:cubicBezTo>
                  <a:pt x="35056" y="61192"/>
                  <a:pt x="32783" y="60301"/>
                  <a:pt x="30590" y="58924"/>
                </a:cubicBezTo>
                <a:cubicBezTo>
                  <a:pt x="29535" y="58276"/>
                  <a:pt x="28479" y="57709"/>
                  <a:pt x="27505" y="56980"/>
                </a:cubicBezTo>
                <a:cubicBezTo>
                  <a:pt x="26449" y="56252"/>
                  <a:pt x="25475" y="55442"/>
                  <a:pt x="24419" y="54632"/>
                </a:cubicBezTo>
                <a:cubicBezTo>
                  <a:pt x="22471" y="53093"/>
                  <a:pt x="20522" y="51312"/>
                  <a:pt x="18736" y="49530"/>
                </a:cubicBezTo>
                <a:cubicBezTo>
                  <a:pt x="16949" y="47748"/>
                  <a:pt x="15326" y="45886"/>
                  <a:pt x="13783" y="43861"/>
                </a:cubicBezTo>
                <a:cubicBezTo>
                  <a:pt x="12159" y="41917"/>
                  <a:pt x="10535" y="39812"/>
                  <a:pt x="9317" y="37544"/>
                </a:cubicBezTo>
                <a:cubicBezTo>
                  <a:pt x="9317" y="37544"/>
                  <a:pt x="9317" y="37463"/>
                  <a:pt x="9317" y="37463"/>
                </a:cubicBezTo>
                <a:cubicBezTo>
                  <a:pt x="9317" y="37463"/>
                  <a:pt x="9317" y="37382"/>
                  <a:pt x="9317" y="37220"/>
                </a:cubicBezTo>
                <a:cubicBezTo>
                  <a:pt x="9642" y="37544"/>
                  <a:pt x="10616" y="37544"/>
                  <a:pt x="11103" y="37625"/>
                </a:cubicBezTo>
                <a:cubicBezTo>
                  <a:pt x="13702" y="37949"/>
                  <a:pt x="16219" y="38435"/>
                  <a:pt x="18655" y="39164"/>
                </a:cubicBezTo>
                <a:cubicBezTo>
                  <a:pt x="19954" y="39488"/>
                  <a:pt x="21253" y="39893"/>
                  <a:pt x="22552" y="40379"/>
                </a:cubicBezTo>
                <a:cubicBezTo>
                  <a:pt x="23120" y="40622"/>
                  <a:pt x="23770" y="40865"/>
                  <a:pt x="24419" y="41108"/>
                </a:cubicBezTo>
                <a:cubicBezTo>
                  <a:pt x="24582" y="41188"/>
                  <a:pt x="26043" y="41998"/>
                  <a:pt x="26206" y="41917"/>
                </a:cubicBezTo>
                <a:cubicBezTo>
                  <a:pt x="26449" y="41755"/>
                  <a:pt x="26125" y="41593"/>
                  <a:pt x="25962" y="41431"/>
                </a:cubicBezTo>
                <a:cubicBezTo>
                  <a:pt x="25150" y="40784"/>
                  <a:pt x="24501" y="40055"/>
                  <a:pt x="23526" y="39488"/>
                </a:cubicBezTo>
                <a:cubicBezTo>
                  <a:pt x="22633" y="38921"/>
                  <a:pt x="21659" y="38516"/>
                  <a:pt x="20684" y="38030"/>
                </a:cubicBezTo>
                <a:cubicBezTo>
                  <a:pt x="18655" y="37220"/>
                  <a:pt x="16544" y="36653"/>
                  <a:pt x="14514" y="36167"/>
                </a:cubicBezTo>
                <a:cubicBezTo>
                  <a:pt x="12727" y="35763"/>
                  <a:pt x="11022" y="35439"/>
                  <a:pt x="9317" y="35115"/>
                </a:cubicBezTo>
                <a:cubicBezTo>
                  <a:pt x="7693" y="34872"/>
                  <a:pt x="5826" y="34710"/>
                  <a:pt x="4283" y="34143"/>
                </a:cubicBezTo>
                <a:cubicBezTo>
                  <a:pt x="4851" y="33414"/>
                  <a:pt x="5420" y="33171"/>
                  <a:pt x="6232" y="32847"/>
                </a:cubicBezTo>
                <a:cubicBezTo>
                  <a:pt x="8668" y="32037"/>
                  <a:pt x="11185" y="32037"/>
                  <a:pt x="13702" y="32361"/>
                </a:cubicBezTo>
                <a:close/>
                <a:moveTo>
                  <a:pt x="542250" y="31701"/>
                </a:moveTo>
                <a:cubicBezTo>
                  <a:pt x="543141" y="32269"/>
                  <a:pt x="543709" y="33324"/>
                  <a:pt x="544276" y="34297"/>
                </a:cubicBezTo>
                <a:cubicBezTo>
                  <a:pt x="545005" y="35595"/>
                  <a:pt x="552543" y="50117"/>
                  <a:pt x="553353" y="49711"/>
                </a:cubicBezTo>
                <a:cubicBezTo>
                  <a:pt x="550678" y="51009"/>
                  <a:pt x="550516" y="53281"/>
                  <a:pt x="551327" y="55958"/>
                </a:cubicBezTo>
                <a:cubicBezTo>
                  <a:pt x="551165" y="55877"/>
                  <a:pt x="551084" y="55877"/>
                  <a:pt x="551003" y="55877"/>
                </a:cubicBezTo>
                <a:cubicBezTo>
                  <a:pt x="548004" y="54660"/>
                  <a:pt x="545735" y="52389"/>
                  <a:pt x="543303" y="50360"/>
                </a:cubicBezTo>
                <a:cubicBezTo>
                  <a:pt x="542007" y="49225"/>
                  <a:pt x="540710" y="48170"/>
                  <a:pt x="539332" y="47196"/>
                </a:cubicBezTo>
                <a:cubicBezTo>
                  <a:pt x="536576" y="45168"/>
                  <a:pt x="533497" y="43789"/>
                  <a:pt x="530174" y="42816"/>
                </a:cubicBezTo>
                <a:cubicBezTo>
                  <a:pt x="529039" y="42410"/>
                  <a:pt x="528796" y="41761"/>
                  <a:pt x="529444" y="40706"/>
                </a:cubicBezTo>
                <a:cubicBezTo>
                  <a:pt x="529931" y="39895"/>
                  <a:pt x="530498" y="39084"/>
                  <a:pt x="531065" y="38354"/>
                </a:cubicBezTo>
                <a:cubicBezTo>
                  <a:pt x="532281" y="36650"/>
                  <a:pt x="533902" y="35352"/>
                  <a:pt x="535442" y="34054"/>
                </a:cubicBezTo>
                <a:cubicBezTo>
                  <a:pt x="536982" y="32918"/>
                  <a:pt x="540305" y="30484"/>
                  <a:pt x="542250" y="31701"/>
                </a:cubicBezTo>
                <a:close/>
                <a:moveTo>
                  <a:pt x="53386" y="31536"/>
                </a:moveTo>
                <a:cubicBezTo>
                  <a:pt x="54766" y="32591"/>
                  <a:pt x="54929" y="35999"/>
                  <a:pt x="55010" y="37540"/>
                </a:cubicBezTo>
                <a:cubicBezTo>
                  <a:pt x="55091" y="39731"/>
                  <a:pt x="54685" y="41921"/>
                  <a:pt x="53873" y="43950"/>
                </a:cubicBezTo>
                <a:cubicBezTo>
                  <a:pt x="53304" y="45248"/>
                  <a:pt x="52574" y="46465"/>
                  <a:pt x="51437" y="47195"/>
                </a:cubicBezTo>
                <a:cubicBezTo>
                  <a:pt x="50543" y="47682"/>
                  <a:pt x="49569" y="47844"/>
                  <a:pt x="48594" y="47763"/>
                </a:cubicBezTo>
                <a:lnTo>
                  <a:pt x="47026" y="47340"/>
                </a:lnTo>
                <a:lnTo>
                  <a:pt x="37287" y="42649"/>
                </a:lnTo>
                <a:lnTo>
                  <a:pt x="39347" y="39102"/>
                </a:lnTo>
                <a:cubicBezTo>
                  <a:pt x="41307" y="37581"/>
                  <a:pt x="43723" y="36161"/>
                  <a:pt x="44291" y="35917"/>
                </a:cubicBezTo>
                <a:cubicBezTo>
                  <a:pt x="46889" y="34700"/>
                  <a:pt x="49650" y="33727"/>
                  <a:pt x="52005" y="32023"/>
                </a:cubicBezTo>
                <a:cubicBezTo>
                  <a:pt x="52655" y="31536"/>
                  <a:pt x="52817" y="31049"/>
                  <a:pt x="53386" y="31536"/>
                </a:cubicBezTo>
                <a:close/>
                <a:moveTo>
                  <a:pt x="65873" y="30428"/>
                </a:moveTo>
                <a:cubicBezTo>
                  <a:pt x="67824" y="29214"/>
                  <a:pt x="71156" y="31641"/>
                  <a:pt x="72700" y="32855"/>
                </a:cubicBezTo>
                <a:cubicBezTo>
                  <a:pt x="74245" y="34069"/>
                  <a:pt x="75870" y="35363"/>
                  <a:pt x="77089" y="37062"/>
                </a:cubicBezTo>
                <a:cubicBezTo>
                  <a:pt x="77658" y="37790"/>
                  <a:pt x="78227" y="38599"/>
                  <a:pt x="78715" y="39408"/>
                </a:cubicBezTo>
                <a:cubicBezTo>
                  <a:pt x="79365" y="40460"/>
                  <a:pt x="79121" y="41107"/>
                  <a:pt x="77983" y="41512"/>
                </a:cubicBezTo>
                <a:cubicBezTo>
                  <a:pt x="74651" y="42483"/>
                  <a:pt x="71562" y="43858"/>
                  <a:pt x="68799" y="45881"/>
                </a:cubicBezTo>
                <a:cubicBezTo>
                  <a:pt x="67417" y="46851"/>
                  <a:pt x="66117" y="47903"/>
                  <a:pt x="64816" y="49036"/>
                </a:cubicBezTo>
                <a:cubicBezTo>
                  <a:pt x="62378" y="51058"/>
                  <a:pt x="60102" y="53324"/>
                  <a:pt x="57095" y="54537"/>
                </a:cubicBezTo>
                <a:cubicBezTo>
                  <a:pt x="57014" y="54537"/>
                  <a:pt x="56932" y="54537"/>
                  <a:pt x="56770" y="54618"/>
                </a:cubicBezTo>
                <a:cubicBezTo>
                  <a:pt x="57583" y="51948"/>
                  <a:pt x="57420" y="49683"/>
                  <a:pt x="54738" y="48389"/>
                </a:cubicBezTo>
                <a:cubicBezTo>
                  <a:pt x="55551" y="48793"/>
                  <a:pt x="63110" y="34392"/>
                  <a:pt x="63841" y="33017"/>
                </a:cubicBezTo>
                <a:cubicBezTo>
                  <a:pt x="64410" y="32046"/>
                  <a:pt x="64979" y="30994"/>
                  <a:pt x="65873" y="30428"/>
                </a:cubicBezTo>
                <a:close/>
                <a:moveTo>
                  <a:pt x="584883" y="23767"/>
                </a:moveTo>
                <a:cubicBezTo>
                  <a:pt x="584315" y="24010"/>
                  <a:pt x="583747" y="24091"/>
                  <a:pt x="583341" y="24416"/>
                </a:cubicBezTo>
                <a:cubicBezTo>
                  <a:pt x="580824" y="26039"/>
                  <a:pt x="578145" y="27337"/>
                  <a:pt x="575222" y="28067"/>
                </a:cubicBezTo>
                <a:cubicBezTo>
                  <a:pt x="572624" y="28797"/>
                  <a:pt x="570026" y="28797"/>
                  <a:pt x="567428" y="28554"/>
                </a:cubicBezTo>
                <a:cubicBezTo>
                  <a:pt x="566291" y="28392"/>
                  <a:pt x="565236" y="28148"/>
                  <a:pt x="563937" y="27905"/>
                </a:cubicBezTo>
                <a:cubicBezTo>
                  <a:pt x="564586" y="29365"/>
                  <a:pt x="565723" y="30014"/>
                  <a:pt x="566860" y="30420"/>
                </a:cubicBezTo>
                <a:cubicBezTo>
                  <a:pt x="568321" y="31069"/>
                  <a:pt x="570026" y="31556"/>
                  <a:pt x="571650" y="31475"/>
                </a:cubicBezTo>
                <a:cubicBezTo>
                  <a:pt x="574329" y="31394"/>
                  <a:pt x="576927" y="30744"/>
                  <a:pt x="579038" y="28716"/>
                </a:cubicBezTo>
                <a:cubicBezTo>
                  <a:pt x="580905" y="27012"/>
                  <a:pt x="582935" y="25471"/>
                  <a:pt x="584883" y="23767"/>
                </a:cubicBezTo>
                <a:close/>
                <a:moveTo>
                  <a:pt x="23278" y="22486"/>
                </a:moveTo>
                <a:cubicBezTo>
                  <a:pt x="25226" y="24184"/>
                  <a:pt x="27256" y="25720"/>
                  <a:pt x="29123" y="27418"/>
                </a:cubicBezTo>
                <a:cubicBezTo>
                  <a:pt x="31234" y="29440"/>
                  <a:pt x="33832" y="30086"/>
                  <a:pt x="36511" y="30167"/>
                </a:cubicBezTo>
                <a:cubicBezTo>
                  <a:pt x="38135" y="30248"/>
                  <a:pt x="39840" y="29763"/>
                  <a:pt x="41301" y="29116"/>
                </a:cubicBezTo>
                <a:cubicBezTo>
                  <a:pt x="42438" y="28712"/>
                  <a:pt x="43575" y="28065"/>
                  <a:pt x="44224" y="26610"/>
                </a:cubicBezTo>
                <a:cubicBezTo>
                  <a:pt x="42925" y="26852"/>
                  <a:pt x="41870" y="27176"/>
                  <a:pt x="40733" y="27257"/>
                </a:cubicBezTo>
                <a:cubicBezTo>
                  <a:pt x="38135" y="27499"/>
                  <a:pt x="35537" y="27499"/>
                  <a:pt x="32858" y="26772"/>
                </a:cubicBezTo>
                <a:cubicBezTo>
                  <a:pt x="30016" y="26044"/>
                  <a:pt x="27337" y="24750"/>
                  <a:pt x="24820" y="23133"/>
                </a:cubicBezTo>
                <a:cubicBezTo>
                  <a:pt x="24414" y="22810"/>
                  <a:pt x="23765" y="22729"/>
                  <a:pt x="23278" y="22486"/>
                </a:cubicBezTo>
                <a:close/>
                <a:moveTo>
                  <a:pt x="558010" y="21333"/>
                </a:moveTo>
                <a:cubicBezTo>
                  <a:pt x="558091" y="21819"/>
                  <a:pt x="560608" y="22793"/>
                  <a:pt x="561014" y="23036"/>
                </a:cubicBezTo>
                <a:cubicBezTo>
                  <a:pt x="562069" y="23604"/>
                  <a:pt x="563206" y="24010"/>
                  <a:pt x="564424" y="24335"/>
                </a:cubicBezTo>
                <a:cubicBezTo>
                  <a:pt x="566697" y="25065"/>
                  <a:pt x="569133" y="25471"/>
                  <a:pt x="571568" y="25471"/>
                </a:cubicBezTo>
                <a:cubicBezTo>
                  <a:pt x="576602" y="25552"/>
                  <a:pt x="580661" y="24010"/>
                  <a:pt x="585046" y="21657"/>
                </a:cubicBezTo>
                <a:cubicBezTo>
                  <a:pt x="585939" y="21170"/>
                  <a:pt x="587400" y="21576"/>
                  <a:pt x="587806" y="22468"/>
                </a:cubicBezTo>
                <a:cubicBezTo>
                  <a:pt x="588131" y="23361"/>
                  <a:pt x="588212" y="24335"/>
                  <a:pt x="587887" y="25308"/>
                </a:cubicBezTo>
                <a:cubicBezTo>
                  <a:pt x="587481" y="26606"/>
                  <a:pt x="587075" y="27824"/>
                  <a:pt x="586588" y="29122"/>
                </a:cubicBezTo>
                <a:cubicBezTo>
                  <a:pt x="586020" y="30744"/>
                  <a:pt x="585533" y="32448"/>
                  <a:pt x="584964" y="34071"/>
                </a:cubicBezTo>
                <a:cubicBezTo>
                  <a:pt x="584883" y="34233"/>
                  <a:pt x="584802" y="34396"/>
                  <a:pt x="584640" y="34477"/>
                </a:cubicBezTo>
                <a:cubicBezTo>
                  <a:pt x="583665" y="35045"/>
                  <a:pt x="582610" y="35694"/>
                  <a:pt x="581392" y="36343"/>
                </a:cubicBezTo>
                <a:cubicBezTo>
                  <a:pt x="580580" y="32611"/>
                  <a:pt x="582204" y="29690"/>
                  <a:pt x="584071" y="26769"/>
                </a:cubicBezTo>
                <a:cubicBezTo>
                  <a:pt x="583016" y="27418"/>
                  <a:pt x="582042" y="28148"/>
                  <a:pt x="581149" y="28878"/>
                </a:cubicBezTo>
                <a:cubicBezTo>
                  <a:pt x="579850" y="30014"/>
                  <a:pt x="579281" y="31394"/>
                  <a:pt x="579525" y="33016"/>
                </a:cubicBezTo>
                <a:cubicBezTo>
                  <a:pt x="579606" y="33990"/>
                  <a:pt x="579931" y="34883"/>
                  <a:pt x="580093" y="35856"/>
                </a:cubicBezTo>
                <a:cubicBezTo>
                  <a:pt x="580256" y="36505"/>
                  <a:pt x="580337" y="37154"/>
                  <a:pt x="579606" y="37641"/>
                </a:cubicBezTo>
                <a:cubicBezTo>
                  <a:pt x="578307" y="38534"/>
                  <a:pt x="577089" y="39507"/>
                  <a:pt x="575871" y="40562"/>
                </a:cubicBezTo>
                <a:cubicBezTo>
                  <a:pt x="575060" y="41211"/>
                  <a:pt x="574978" y="41211"/>
                  <a:pt x="574248" y="40400"/>
                </a:cubicBezTo>
                <a:cubicBezTo>
                  <a:pt x="573111" y="39183"/>
                  <a:pt x="571893" y="38047"/>
                  <a:pt x="570675" y="36911"/>
                </a:cubicBezTo>
                <a:cubicBezTo>
                  <a:pt x="569133" y="35613"/>
                  <a:pt x="567509" y="34396"/>
                  <a:pt x="565966" y="33016"/>
                </a:cubicBezTo>
                <a:cubicBezTo>
                  <a:pt x="564830" y="31962"/>
                  <a:pt x="563693" y="30744"/>
                  <a:pt x="562638" y="29527"/>
                </a:cubicBezTo>
                <a:cubicBezTo>
                  <a:pt x="560852" y="27580"/>
                  <a:pt x="559390" y="25471"/>
                  <a:pt x="558335" y="23036"/>
                </a:cubicBezTo>
                <a:cubicBezTo>
                  <a:pt x="558091" y="22468"/>
                  <a:pt x="558091" y="21900"/>
                  <a:pt x="558010" y="21333"/>
                </a:cubicBezTo>
                <a:close/>
                <a:moveTo>
                  <a:pt x="50151" y="20061"/>
                </a:moveTo>
                <a:cubicBezTo>
                  <a:pt x="50070" y="20627"/>
                  <a:pt x="50070" y="21274"/>
                  <a:pt x="49826" y="21759"/>
                </a:cubicBezTo>
                <a:cubicBezTo>
                  <a:pt x="48771" y="24184"/>
                  <a:pt x="47309" y="26286"/>
                  <a:pt x="45523" y="28227"/>
                </a:cubicBezTo>
                <a:cubicBezTo>
                  <a:pt x="44468" y="29440"/>
                  <a:pt x="43331" y="30652"/>
                  <a:pt x="42195" y="31703"/>
                </a:cubicBezTo>
                <a:cubicBezTo>
                  <a:pt x="40652" y="33078"/>
                  <a:pt x="39028" y="34291"/>
                  <a:pt x="37486" y="35584"/>
                </a:cubicBezTo>
                <a:cubicBezTo>
                  <a:pt x="36268" y="36716"/>
                  <a:pt x="35050" y="37848"/>
                  <a:pt x="33913" y="39061"/>
                </a:cubicBezTo>
                <a:cubicBezTo>
                  <a:pt x="33183" y="39869"/>
                  <a:pt x="33101" y="39869"/>
                  <a:pt x="32290" y="39222"/>
                </a:cubicBezTo>
                <a:cubicBezTo>
                  <a:pt x="31072" y="38171"/>
                  <a:pt x="29854" y="37201"/>
                  <a:pt x="28555" y="36312"/>
                </a:cubicBezTo>
                <a:cubicBezTo>
                  <a:pt x="27824" y="35827"/>
                  <a:pt x="27905" y="35180"/>
                  <a:pt x="28068" y="34533"/>
                </a:cubicBezTo>
                <a:cubicBezTo>
                  <a:pt x="28230" y="33563"/>
                  <a:pt x="28555" y="32674"/>
                  <a:pt x="28636" y="31703"/>
                </a:cubicBezTo>
                <a:cubicBezTo>
                  <a:pt x="28880" y="30086"/>
                  <a:pt x="28311" y="28712"/>
                  <a:pt x="27012" y="27661"/>
                </a:cubicBezTo>
                <a:cubicBezTo>
                  <a:pt x="26119" y="26852"/>
                  <a:pt x="25145" y="26125"/>
                  <a:pt x="24090" y="25478"/>
                </a:cubicBezTo>
                <a:cubicBezTo>
                  <a:pt x="25957" y="28389"/>
                  <a:pt x="27581" y="31299"/>
                  <a:pt x="26688" y="35018"/>
                </a:cubicBezTo>
                <a:cubicBezTo>
                  <a:pt x="25551" y="34371"/>
                  <a:pt x="24496" y="33725"/>
                  <a:pt x="23521" y="33159"/>
                </a:cubicBezTo>
                <a:cubicBezTo>
                  <a:pt x="23359" y="33078"/>
                  <a:pt x="23278" y="32916"/>
                  <a:pt x="23197" y="32754"/>
                </a:cubicBezTo>
                <a:cubicBezTo>
                  <a:pt x="22628" y="31137"/>
                  <a:pt x="22141" y="29440"/>
                  <a:pt x="21573" y="27823"/>
                </a:cubicBezTo>
                <a:cubicBezTo>
                  <a:pt x="21086" y="26529"/>
                  <a:pt x="20680" y="25316"/>
                  <a:pt x="20193" y="24023"/>
                </a:cubicBezTo>
                <a:cubicBezTo>
                  <a:pt x="19949" y="23052"/>
                  <a:pt x="20030" y="22082"/>
                  <a:pt x="20355" y="21193"/>
                </a:cubicBezTo>
                <a:cubicBezTo>
                  <a:pt x="20761" y="20304"/>
                  <a:pt x="22222" y="19899"/>
                  <a:pt x="23115" y="20384"/>
                </a:cubicBezTo>
                <a:cubicBezTo>
                  <a:pt x="27499" y="22729"/>
                  <a:pt x="31559" y="24265"/>
                  <a:pt x="36593" y="24184"/>
                </a:cubicBezTo>
                <a:cubicBezTo>
                  <a:pt x="39028" y="24184"/>
                  <a:pt x="41464" y="23780"/>
                  <a:pt x="43737" y="23052"/>
                </a:cubicBezTo>
                <a:cubicBezTo>
                  <a:pt x="44955" y="22729"/>
                  <a:pt x="46092" y="22325"/>
                  <a:pt x="47147" y="21759"/>
                </a:cubicBezTo>
                <a:cubicBezTo>
                  <a:pt x="47553" y="21597"/>
                  <a:pt x="50070" y="20546"/>
                  <a:pt x="50151" y="20061"/>
                </a:cubicBezTo>
                <a:close/>
                <a:moveTo>
                  <a:pt x="556931" y="15851"/>
                </a:moveTo>
                <a:cubicBezTo>
                  <a:pt x="557664" y="16822"/>
                  <a:pt x="556362" y="18682"/>
                  <a:pt x="556280" y="19733"/>
                </a:cubicBezTo>
                <a:cubicBezTo>
                  <a:pt x="556199" y="21755"/>
                  <a:pt x="556687" y="23777"/>
                  <a:pt x="557582" y="25556"/>
                </a:cubicBezTo>
                <a:cubicBezTo>
                  <a:pt x="558965" y="28387"/>
                  <a:pt x="561325" y="30651"/>
                  <a:pt x="563765" y="32754"/>
                </a:cubicBezTo>
                <a:cubicBezTo>
                  <a:pt x="565637" y="34291"/>
                  <a:pt x="567589" y="35747"/>
                  <a:pt x="569298" y="37364"/>
                </a:cubicBezTo>
                <a:cubicBezTo>
                  <a:pt x="570843" y="38820"/>
                  <a:pt x="572796" y="40438"/>
                  <a:pt x="573040" y="42621"/>
                </a:cubicBezTo>
                <a:cubicBezTo>
                  <a:pt x="573040" y="42459"/>
                  <a:pt x="572471" y="42298"/>
                  <a:pt x="572308" y="42217"/>
                </a:cubicBezTo>
                <a:cubicBezTo>
                  <a:pt x="572308" y="42217"/>
                  <a:pt x="572308" y="42217"/>
                  <a:pt x="572308" y="42136"/>
                </a:cubicBezTo>
                <a:cubicBezTo>
                  <a:pt x="571901" y="41893"/>
                  <a:pt x="571657" y="41408"/>
                  <a:pt x="571332" y="41004"/>
                </a:cubicBezTo>
                <a:cubicBezTo>
                  <a:pt x="570193" y="39710"/>
                  <a:pt x="568972" y="38335"/>
                  <a:pt x="567508" y="37283"/>
                </a:cubicBezTo>
                <a:cubicBezTo>
                  <a:pt x="566206" y="36394"/>
                  <a:pt x="564579" y="35908"/>
                  <a:pt x="563114" y="35181"/>
                </a:cubicBezTo>
                <a:cubicBezTo>
                  <a:pt x="560104" y="33644"/>
                  <a:pt x="557094" y="31703"/>
                  <a:pt x="555223" y="28791"/>
                </a:cubicBezTo>
                <a:cubicBezTo>
                  <a:pt x="553840" y="26689"/>
                  <a:pt x="553189" y="24181"/>
                  <a:pt x="552701" y="21755"/>
                </a:cubicBezTo>
                <a:cubicBezTo>
                  <a:pt x="552457" y="20542"/>
                  <a:pt x="552294" y="19167"/>
                  <a:pt x="552701" y="17954"/>
                </a:cubicBezTo>
                <a:cubicBezTo>
                  <a:pt x="553026" y="16822"/>
                  <a:pt x="555711" y="14395"/>
                  <a:pt x="556931" y="15851"/>
                </a:cubicBezTo>
                <a:close/>
                <a:moveTo>
                  <a:pt x="559184" y="15454"/>
                </a:moveTo>
                <a:cubicBezTo>
                  <a:pt x="559997" y="15454"/>
                  <a:pt x="560728" y="15616"/>
                  <a:pt x="561541" y="15616"/>
                </a:cubicBezTo>
                <a:cubicBezTo>
                  <a:pt x="562434" y="15616"/>
                  <a:pt x="563410" y="15535"/>
                  <a:pt x="564303" y="15616"/>
                </a:cubicBezTo>
                <a:cubicBezTo>
                  <a:pt x="566904" y="15696"/>
                  <a:pt x="569991" y="16664"/>
                  <a:pt x="572023" y="18277"/>
                </a:cubicBezTo>
                <a:cubicBezTo>
                  <a:pt x="572510" y="18761"/>
                  <a:pt x="572998" y="19325"/>
                  <a:pt x="573160" y="20051"/>
                </a:cubicBezTo>
                <a:cubicBezTo>
                  <a:pt x="573323" y="20938"/>
                  <a:pt x="572917" y="21906"/>
                  <a:pt x="572267" y="22551"/>
                </a:cubicBezTo>
                <a:cubicBezTo>
                  <a:pt x="570885" y="23922"/>
                  <a:pt x="568610" y="23922"/>
                  <a:pt x="566822" y="23680"/>
                </a:cubicBezTo>
                <a:cubicBezTo>
                  <a:pt x="566335" y="23600"/>
                  <a:pt x="565685" y="23438"/>
                  <a:pt x="565360" y="22954"/>
                </a:cubicBezTo>
                <a:cubicBezTo>
                  <a:pt x="564953" y="22471"/>
                  <a:pt x="565035" y="21745"/>
                  <a:pt x="565360" y="21261"/>
                </a:cubicBezTo>
                <a:cubicBezTo>
                  <a:pt x="565766" y="20777"/>
                  <a:pt x="566416" y="20535"/>
                  <a:pt x="566985" y="20616"/>
                </a:cubicBezTo>
                <a:cubicBezTo>
                  <a:pt x="568041" y="20696"/>
                  <a:pt x="568529" y="21503"/>
                  <a:pt x="569098" y="22229"/>
                </a:cubicBezTo>
                <a:cubicBezTo>
                  <a:pt x="569179" y="21906"/>
                  <a:pt x="569179" y="21503"/>
                  <a:pt x="569016" y="21180"/>
                </a:cubicBezTo>
                <a:cubicBezTo>
                  <a:pt x="568854" y="20858"/>
                  <a:pt x="568610" y="20535"/>
                  <a:pt x="568285" y="20293"/>
                </a:cubicBezTo>
                <a:cubicBezTo>
                  <a:pt x="567554" y="19648"/>
                  <a:pt x="566660" y="19245"/>
                  <a:pt x="565766" y="19003"/>
                </a:cubicBezTo>
                <a:cubicBezTo>
                  <a:pt x="565116" y="18841"/>
                  <a:pt x="564385" y="18761"/>
                  <a:pt x="563816" y="19083"/>
                </a:cubicBezTo>
                <a:cubicBezTo>
                  <a:pt x="563328" y="19325"/>
                  <a:pt x="563085" y="19809"/>
                  <a:pt x="563003" y="20293"/>
                </a:cubicBezTo>
                <a:cubicBezTo>
                  <a:pt x="562922" y="20938"/>
                  <a:pt x="563328" y="21583"/>
                  <a:pt x="563572" y="22148"/>
                </a:cubicBezTo>
                <a:cubicBezTo>
                  <a:pt x="563572" y="22390"/>
                  <a:pt x="563328" y="22471"/>
                  <a:pt x="563085" y="22471"/>
                </a:cubicBezTo>
                <a:cubicBezTo>
                  <a:pt x="563085" y="22471"/>
                  <a:pt x="563085" y="22390"/>
                  <a:pt x="563085" y="22390"/>
                </a:cubicBezTo>
                <a:cubicBezTo>
                  <a:pt x="561947" y="21987"/>
                  <a:pt x="560891" y="21422"/>
                  <a:pt x="559753" y="20938"/>
                </a:cubicBezTo>
                <a:cubicBezTo>
                  <a:pt x="559022" y="20616"/>
                  <a:pt x="557234" y="20212"/>
                  <a:pt x="557965" y="19083"/>
                </a:cubicBezTo>
                <a:cubicBezTo>
                  <a:pt x="558128" y="18841"/>
                  <a:pt x="558372" y="18680"/>
                  <a:pt x="558534" y="18519"/>
                </a:cubicBezTo>
                <a:cubicBezTo>
                  <a:pt x="558859" y="18035"/>
                  <a:pt x="559103" y="17551"/>
                  <a:pt x="559184" y="16987"/>
                </a:cubicBezTo>
                <a:cubicBezTo>
                  <a:pt x="559184" y="16825"/>
                  <a:pt x="559103" y="16503"/>
                  <a:pt x="559103" y="16180"/>
                </a:cubicBezTo>
                <a:cubicBezTo>
                  <a:pt x="559022" y="15857"/>
                  <a:pt x="559022" y="15535"/>
                  <a:pt x="559184" y="15454"/>
                </a:cubicBezTo>
                <a:close/>
                <a:moveTo>
                  <a:pt x="51175" y="14515"/>
                </a:moveTo>
                <a:cubicBezTo>
                  <a:pt x="52392" y="13055"/>
                  <a:pt x="55067" y="15488"/>
                  <a:pt x="55392" y="16623"/>
                </a:cubicBezTo>
                <a:cubicBezTo>
                  <a:pt x="55797" y="17839"/>
                  <a:pt x="55635" y="19217"/>
                  <a:pt x="55392" y="20434"/>
                </a:cubicBezTo>
                <a:cubicBezTo>
                  <a:pt x="54905" y="22866"/>
                  <a:pt x="54256" y="25379"/>
                  <a:pt x="52878" y="27488"/>
                </a:cubicBezTo>
                <a:cubicBezTo>
                  <a:pt x="51013" y="30406"/>
                  <a:pt x="48013" y="32352"/>
                  <a:pt x="44932" y="33893"/>
                </a:cubicBezTo>
                <a:cubicBezTo>
                  <a:pt x="43554" y="34623"/>
                  <a:pt x="41932" y="35109"/>
                  <a:pt x="40635" y="36001"/>
                </a:cubicBezTo>
                <a:cubicBezTo>
                  <a:pt x="39175" y="37055"/>
                  <a:pt x="37959" y="38433"/>
                  <a:pt x="36824" y="39812"/>
                </a:cubicBezTo>
                <a:cubicBezTo>
                  <a:pt x="36499" y="40136"/>
                  <a:pt x="36256" y="40623"/>
                  <a:pt x="35851" y="40866"/>
                </a:cubicBezTo>
                <a:cubicBezTo>
                  <a:pt x="35851" y="40947"/>
                  <a:pt x="35851" y="40947"/>
                  <a:pt x="35851" y="40947"/>
                </a:cubicBezTo>
                <a:cubicBezTo>
                  <a:pt x="35689" y="41028"/>
                  <a:pt x="35121" y="41190"/>
                  <a:pt x="35121" y="41352"/>
                </a:cubicBezTo>
                <a:cubicBezTo>
                  <a:pt x="35364" y="39163"/>
                  <a:pt x="37310" y="37541"/>
                  <a:pt x="38851" y="36082"/>
                </a:cubicBezTo>
                <a:cubicBezTo>
                  <a:pt x="40554" y="34460"/>
                  <a:pt x="42499" y="33001"/>
                  <a:pt x="44283" y="31460"/>
                </a:cubicBezTo>
                <a:cubicBezTo>
                  <a:pt x="46716" y="29352"/>
                  <a:pt x="49067" y="27082"/>
                  <a:pt x="50527" y="24244"/>
                </a:cubicBezTo>
                <a:cubicBezTo>
                  <a:pt x="51419" y="22461"/>
                  <a:pt x="51905" y="20434"/>
                  <a:pt x="51743" y="18407"/>
                </a:cubicBezTo>
                <a:cubicBezTo>
                  <a:pt x="51743" y="17353"/>
                  <a:pt x="50446" y="15488"/>
                  <a:pt x="51175" y="14515"/>
                </a:cubicBezTo>
                <a:close/>
                <a:moveTo>
                  <a:pt x="48907" y="14113"/>
                </a:moveTo>
                <a:cubicBezTo>
                  <a:pt x="49069" y="14195"/>
                  <a:pt x="49069" y="14520"/>
                  <a:pt x="48988" y="14845"/>
                </a:cubicBezTo>
                <a:cubicBezTo>
                  <a:pt x="48988" y="15170"/>
                  <a:pt x="48907" y="15496"/>
                  <a:pt x="48907" y="15658"/>
                </a:cubicBezTo>
                <a:cubicBezTo>
                  <a:pt x="48988" y="16227"/>
                  <a:pt x="49232" y="16715"/>
                  <a:pt x="49557" y="17203"/>
                </a:cubicBezTo>
                <a:cubicBezTo>
                  <a:pt x="49719" y="17366"/>
                  <a:pt x="49963" y="17528"/>
                  <a:pt x="50126" y="17772"/>
                </a:cubicBezTo>
                <a:cubicBezTo>
                  <a:pt x="50857" y="18911"/>
                  <a:pt x="49069" y="19317"/>
                  <a:pt x="48338" y="19643"/>
                </a:cubicBezTo>
                <a:cubicBezTo>
                  <a:pt x="47200" y="20131"/>
                  <a:pt x="46144" y="20700"/>
                  <a:pt x="45006" y="21106"/>
                </a:cubicBezTo>
                <a:cubicBezTo>
                  <a:pt x="45006" y="21106"/>
                  <a:pt x="45006" y="21188"/>
                  <a:pt x="45006" y="21188"/>
                </a:cubicBezTo>
                <a:cubicBezTo>
                  <a:pt x="44763" y="21188"/>
                  <a:pt x="44519" y="21106"/>
                  <a:pt x="44519" y="20862"/>
                </a:cubicBezTo>
                <a:cubicBezTo>
                  <a:pt x="44763" y="20293"/>
                  <a:pt x="45169" y="19643"/>
                  <a:pt x="45088" y="18992"/>
                </a:cubicBezTo>
                <a:cubicBezTo>
                  <a:pt x="45006" y="18504"/>
                  <a:pt x="44763" y="18016"/>
                  <a:pt x="44275" y="17772"/>
                </a:cubicBezTo>
                <a:cubicBezTo>
                  <a:pt x="43706" y="17447"/>
                  <a:pt x="42975" y="17528"/>
                  <a:pt x="42325" y="17691"/>
                </a:cubicBezTo>
                <a:cubicBezTo>
                  <a:pt x="41350" y="17935"/>
                  <a:pt x="40537" y="18342"/>
                  <a:pt x="39806" y="18992"/>
                </a:cubicBezTo>
                <a:cubicBezTo>
                  <a:pt x="39481" y="19236"/>
                  <a:pt x="39237" y="19561"/>
                  <a:pt x="39075" y="19887"/>
                </a:cubicBezTo>
                <a:cubicBezTo>
                  <a:pt x="38912" y="20212"/>
                  <a:pt x="38912" y="20618"/>
                  <a:pt x="38993" y="20944"/>
                </a:cubicBezTo>
                <a:cubicBezTo>
                  <a:pt x="39562" y="20212"/>
                  <a:pt x="40050" y="19399"/>
                  <a:pt x="41106" y="19317"/>
                </a:cubicBezTo>
                <a:cubicBezTo>
                  <a:pt x="41675" y="19236"/>
                  <a:pt x="42325" y="19480"/>
                  <a:pt x="42731" y="19968"/>
                </a:cubicBezTo>
                <a:cubicBezTo>
                  <a:pt x="43056" y="20456"/>
                  <a:pt x="43138" y="21269"/>
                  <a:pt x="42731" y="21675"/>
                </a:cubicBezTo>
                <a:cubicBezTo>
                  <a:pt x="42406" y="22163"/>
                  <a:pt x="41756" y="22326"/>
                  <a:pt x="41269" y="22407"/>
                </a:cubicBezTo>
                <a:cubicBezTo>
                  <a:pt x="39481" y="22651"/>
                  <a:pt x="37206" y="22651"/>
                  <a:pt x="35824" y="21269"/>
                </a:cubicBezTo>
                <a:cubicBezTo>
                  <a:pt x="35174" y="20618"/>
                  <a:pt x="34768" y="19643"/>
                  <a:pt x="34931" y="18748"/>
                </a:cubicBezTo>
                <a:cubicBezTo>
                  <a:pt x="35093" y="18016"/>
                  <a:pt x="35581" y="17447"/>
                  <a:pt x="36068" y="16959"/>
                </a:cubicBezTo>
                <a:cubicBezTo>
                  <a:pt x="38100" y="15333"/>
                  <a:pt x="41187" y="14357"/>
                  <a:pt x="43788" y="14276"/>
                </a:cubicBezTo>
                <a:cubicBezTo>
                  <a:pt x="44681" y="14195"/>
                  <a:pt x="45657" y="14276"/>
                  <a:pt x="46550" y="14276"/>
                </a:cubicBezTo>
                <a:cubicBezTo>
                  <a:pt x="47363" y="14276"/>
                  <a:pt x="48094" y="14113"/>
                  <a:pt x="48907" y="14113"/>
                </a:cubicBezTo>
                <a:close/>
                <a:moveTo>
                  <a:pt x="573595" y="13650"/>
                </a:moveTo>
                <a:cubicBezTo>
                  <a:pt x="575457" y="13650"/>
                  <a:pt x="577157" y="14299"/>
                  <a:pt x="578291" y="15757"/>
                </a:cubicBezTo>
                <a:cubicBezTo>
                  <a:pt x="579505" y="17459"/>
                  <a:pt x="579910" y="17945"/>
                  <a:pt x="578210" y="19566"/>
                </a:cubicBezTo>
                <a:cubicBezTo>
                  <a:pt x="577562" y="20133"/>
                  <a:pt x="576914" y="20539"/>
                  <a:pt x="576267" y="21025"/>
                </a:cubicBezTo>
                <a:cubicBezTo>
                  <a:pt x="576267" y="21106"/>
                  <a:pt x="576267" y="21187"/>
                  <a:pt x="576267" y="21187"/>
                </a:cubicBezTo>
                <a:cubicBezTo>
                  <a:pt x="577562" y="20863"/>
                  <a:pt x="578857" y="20620"/>
                  <a:pt x="580234" y="20296"/>
                </a:cubicBezTo>
                <a:cubicBezTo>
                  <a:pt x="580557" y="20701"/>
                  <a:pt x="580881" y="21106"/>
                  <a:pt x="581367" y="21673"/>
                </a:cubicBezTo>
                <a:cubicBezTo>
                  <a:pt x="578776" y="22322"/>
                  <a:pt x="576429" y="23375"/>
                  <a:pt x="573595" y="23780"/>
                </a:cubicBezTo>
                <a:cubicBezTo>
                  <a:pt x="573919" y="23051"/>
                  <a:pt x="574081" y="22565"/>
                  <a:pt x="574324" y="22078"/>
                </a:cubicBezTo>
                <a:cubicBezTo>
                  <a:pt x="574971" y="20701"/>
                  <a:pt x="575214" y="19323"/>
                  <a:pt x="574162" y="18026"/>
                </a:cubicBezTo>
                <a:cubicBezTo>
                  <a:pt x="573676" y="17459"/>
                  <a:pt x="573028" y="16892"/>
                  <a:pt x="572381" y="16487"/>
                </a:cubicBezTo>
                <a:cubicBezTo>
                  <a:pt x="571085" y="15757"/>
                  <a:pt x="569628" y="15109"/>
                  <a:pt x="568171" y="14461"/>
                </a:cubicBezTo>
                <a:cubicBezTo>
                  <a:pt x="568495" y="14299"/>
                  <a:pt x="568738" y="14137"/>
                  <a:pt x="568981" y="14056"/>
                </a:cubicBezTo>
                <a:cubicBezTo>
                  <a:pt x="570438" y="13407"/>
                  <a:pt x="572057" y="13650"/>
                  <a:pt x="573595" y="13650"/>
                </a:cubicBezTo>
                <a:close/>
                <a:moveTo>
                  <a:pt x="34566" y="12380"/>
                </a:moveTo>
                <a:cubicBezTo>
                  <a:pt x="36104" y="12380"/>
                  <a:pt x="37723" y="12137"/>
                  <a:pt x="39180" y="12786"/>
                </a:cubicBezTo>
                <a:cubicBezTo>
                  <a:pt x="39423" y="12867"/>
                  <a:pt x="39666" y="13029"/>
                  <a:pt x="39990" y="13191"/>
                </a:cubicBezTo>
                <a:cubicBezTo>
                  <a:pt x="38452" y="13920"/>
                  <a:pt x="37076" y="14487"/>
                  <a:pt x="35780" y="15217"/>
                </a:cubicBezTo>
                <a:cubicBezTo>
                  <a:pt x="35133" y="15622"/>
                  <a:pt x="34485" y="16189"/>
                  <a:pt x="33999" y="16756"/>
                </a:cubicBezTo>
                <a:cubicBezTo>
                  <a:pt x="32947" y="18053"/>
                  <a:pt x="33190" y="19431"/>
                  <a:pt x="33837" y="20808"/>
                </a:cubicBezTo>
                <a:cubicBezTo>
                  <a:pt x="34080" y="21295"/>
                  <a:pt x="34242" y="21781"/>
                  <a:pt x="34566" y="22510"/>
                </a:cubicBezTo>
                <a:cubicBezTo>
                  <a:pt x="31732" y="22105"/>
                  <a:pt x="29385" y="21052"/>
                  <a:pt x="26794" y="20403"/>
                </a:cubicBezTo>
                <a:cubicBezTo>
                  <a:pt x="27280" y="19836"/>
                  <a:pt x="27604" y="19431"/>
                  <a:pt x="27927" y="19026"/>
                </a:cubicBezTo>
                <a:cubicBezTo>
                  <a:pt x="29304" y="19350"/>
                  <a:pt x="30599" y="19674"/>
                  <a:pt x="31894" y="19917"/>
                </a:cubicBezTo>
                <a:cubicBezTo>
                  <a:pt x="31894" y="19917"/>
                  <a:pt x="31894" y="19836"/>
                  <a:pt x="31894" y="19836"/>
                </a:cubicBezTo>
                <a:cubicBezTo>
                  <a:pt x="31247" y="19269"/>
                  <a:pt x="30599" y="18863"/>
                  <a:pt x="29951" y="18296"/>
                </a:cubicBezTo>
                <a:cubicBezTo>
                  <a:pt x="28251" y="16675"/>
                  <a:pt x="28656" y="16189"/>
                  <a:pt x="29870" y="14487"/>
                </a:cubicBezTo>
                <a:cubicBezTo>
                  <a:pt x="31004" y="13029"/>
                  <a:pt x="32704" y="12380"/>
                  <a:pt x="34566" y="12380"/>
                </a:cubicBezTo>
                <a:close/>
                <a:moveTo>
                  <a:pt x="374829" y="10300"/>
                </a:moveTo>
                <a:cubicBezTo>
                  <a:pt x="374829" y="10300"/>
                  <a:pt x="374748" y="10706"/>
                  <a:pt x="374748" y="11436"/>
                </a:cubicBezTo>
                <a:cubicBezTo>
                  <a:pt x="374748" y="11841"/>
                  <a:pt x="374748" y="12247"/>
                  <a:pt x="374667" y="12814"/>
                </a:cubicBezTo>
                <a:cubicBezTo>
                  <a:pt x="374667" y="13301"/>
                  <a:pt x="374586" y="13869"/>
                  <a:pt x="374505" y="14518"/>
                </a:cubicBezTo>
                <a:cubicBezTo>
                  <a:pt x="374505" y="14842"/>
                  <a:pt x="374505" y="15166"/>
                  <a:pt x="374423" y="15491"/>
                </a:cubicBezTo>
                <a:cubicBezTo>
                  <a:pt x="374423" y="15896"/>
                  <a:pt x="374342" y="16221"/>
                  <a:pt x="374261" y="16626"/>
                </a:cubicBezTo>
                <a:cubicBezTo>
                  <a:pt x="374180" y="17356"/>
                  <a:pt x="374099" y="18086"/>
                  <a:pt x="373936" y="18897"/>
                </a:cubicBezTo>
                <a:cubicBezTo>
                  <a:pt x="373774" y="19708"/>
                  <a:pt x="373693" y="20600"/>
                  <a:pt x="373449" y="21411"/>
                </a:cubicBezTo>
                <a:cubicBezTo>
                  <a:pt x="373368" y="21898"/>
                  <a:pt x="373287" y="22304"/>
                  <a:pt x="373206" y="22709"/>
                </a:cubicBezTo>
                <a:cubicBezTo>
                  <a:pt x="373125" y="23196"/>
                  <a:pt x="372962" y="23601"/>
                  <a:pt x="372881" y="24007"/>
                </a:cubicBezTo>
                <a:cubicBezTo>
                  <a:pt x="372800" y="24493"/>
                  <a:pt x="372638" y="24899"/>
                  <a:pt x="372557" y="25304"/>
                </a:cubicBezTo>
                <a:cubicBezTo>
                  <a:pt x="372475" y="25467"/>
                  <a:pt x="372475" y="25710"/>
                  <a:pt x="372394" y="25872"/>
                </a:cubicBezTo>
                <a:cubicBezTo>
                  <a:pt x="372962" y="25791"/>
                  <a:pt x="373449" y="25791"/>
                  <a:pt x="374018" y="25710"/>
                </a:cubicBezTo>
                <a:cubicBezTo>
                  <a:pt x="374018" y="25467"/>
                  <a:pt x="374099" y="25304"/>
                  <a:pt x="374099" y="25061"/>
                </a:cubicBezTo>
                <a:cubicBezTo>
                  <a:pt x="374180" y="24656"/>
                  <a:pt x="374261" y="24169"/>
                  <a:pt x="374342" y="23763"/>
                </a:cubicBezTo>
                <a:cubicBezTo>
                  <a:pt x="374342" y="23358"/>
                  <a:pt x="374423" y="22871"/>
                  <a:pt x="374505" y="22466"/>
                </a:cubicBezTo>
                <a:cubicBezTo>
                  <a:pt x="374505" y="22060"/>
                  <a:pt x="374586" y="21574"/>
                  <a:pt x="374667" y="21168"/>
                </a:cubicBezTo>
                <a:cubicBezTo>
                  <a:pt x="374748" y="20357"/>
                  <a:pt x="374829" y="19465"/>
                  <a:pt x="374829" y="18735"/>
                </a:cubicBezTo>
                <a:cubicBezTo>
                  <a:pt x="374910" y="17924"/>
                  <a:pt x="374910" y="17113"/>
                  <a:pt x="374992" y="16383"/>
                </a:cubicBezTo>
                <a:cubicBezTo>
                  <a:pt x="374992" y="16059"/>
                  <a:pt x="374992" y="15734"/>
                  <a:pt x="374992" y="15329"/>
                </a:cubicBezTo>
                <a:cubicBezTo>
                  <a:pt x="374992" y="15004"/>
                  <a:pt x="374992" y="14680"/>
                  <a:pt x="374992" y="14355"/>
                </a:cubicBezTo>
                <a:cubicBezTo>
                  <a:pt x="374992" y="13788"/>
                  <a:pt x="374992" y="13220"/>
                  <a:pt x="374992" y="12733"/>
                </a:cubicBezTo>
                <a:cubicBezTo>
                  <a:pt x="374910" y="12166"/>
                  <a:pt x="374910" y="11760"/>
                  <a:pt x="374910" y="11436"/>
                </a:cubicBezTo>
                <a:cubicBezTo>
                  <a:pt x="374829" y="10706"/>
                  <a:pt x="374829" y="10300"/>
                  <a:pt x="374829" y="10300"/>
                </a:cubicBezTo>
                <a:close/>
                <a:moveTo>
                  <a:pt x="162989" y="9246"/>
                </a:moveTo>
                <a:cubicBezTo>
                  <a:pt x="162989" y="9246"/>
                  <a:pt x="162502" y="9489"/>
                  <a:pt x="161690" y="9895"/>
                </a:cubicBezTo>
                <a:cubicBezTo>
                  <a:pt x="161203" y="10138"/>
                  <a:pt x="160716" y="10381"/>
                  <a:pt x="160148" y="10706"/>
                </a:cubicBezTo>
                <a:cubicBezTo>
                  <a:pt x="159499" y="11030"/>
                  <a:pt x="158849" y="11436"/>
                  <a:pt x="158119" y="11841"/>
                </a:cubicBezTo>
                <a:cubicBezTo>
                  <a:pt x="157794" y="12085"/>
                  <a:pt x="157388" y="12247"/>
                  <a:pt x="157064" y="12490"/>
                </a:cubicBezTo>
                <a:cubicBezTo>
                  <a:pt x="156658" y="12733"/>
                  <a:pt x="156252" y="12977"/>
                  <a:pt x="155846" y="13220"/>
                </a:cubicBezTo>
                <a:cubicBezTo>
                  <a:pt x="155035" y="13788"/>
                  <a:pt x="154223" y="14274"/>
                  <a:pt x="153411" y="14923"/>
                </a:cubicBezTo>
                <a:cubicBezTo>
                  <a:pt x="152519" y="15491"/>
                  <a:pt x="151626" y="16059"/>
                  <a:pt x="150733" y="16789"/>
                </a:cubicBezTo>
                <a:cubicBezTo>
                  <a:pt x="150327" y="17113"/>
                  <a:pt x="149921" y="17437"/>
                  <a:pt x="149434" y="17762"/>
                </a:cubicBezTo>
                <a:cubicBezTo>
                  <a:pt x="149028" y="18086"/>
                  <a:pt x="148623" y="18411"/>
                  <a:pt x="148136" y="18816"/>
                </a:cubicBezTo>
                <a:cubicBezTo>
                  <a:pt x="147730" y="19141"/>
                  <a:pt x="147324" y="19465"/>
                  <a:pt x="146837" y="19789"/>
                </a:cubicBezTo>
                <a:cubicBezTo>
                  <a:pt x="146431" y="20195"/>
                  <a:pt x="146025" y="20519"/>
                  <a:pt x="145619" y="20925"/>
                </a:cubicBezTo>
                <a:cubicBezTo>
                  <a:pt x="145295" y="21168"/>
                  <a:pt x="145051" y="21411"/>
                  <a:pt x="144727" y="21655"/>
                </a:cubicBezTo>
                <a:cubicBezTo>
                  <a:pt x="145782" y="21655"/>
                  <a:pt x="146837" y="21655"/>
                  <a:pt x="147811" y="21655"/>
                </a:cubicBezTo>
                <a:cubicBezTo>
                  <a:pt x="147973" y="21492"/>
                  <a:pt x="148054" y="21411"/>
                  <a:pt x="148217" y="21249"/>
                </a:cubicBezTo>
                <a:lnTo>
                  <a:pt x="149353" y="20114"/>
                </a:lnTo>
                <a:cubicBezTo>
                  <a:pt x="149759" y="19708"/>
                  <a:pt x="150084" y="19384"/>
                  <a:pt x="150489" y="18978"/>
                </a:cubicBezTo>
                <a:cubicBezTo>
                  <a:pt x="150895" y="18573"/>
                  <a:pt x="151301" y="18248"/>
                  <a:pt x="151707" y="17843"/>
                </a:cubicBezTo>
                <a:cubicBezTo>
                  <a:pt x="152519" y="17113"/>
                  <a:pt x="153330" y="16464"/>
                  <a:pt x="154061" y="15815"/>
                </a:cubicBezTo>
                <a:cubicBezTo>
                  <a:pt x="154872" y="15085"/>
                  <a:pt x="155603" y="14518"/>
                  <a:pt x="156333" y="13950"/>
                </a:cubicBezTo>
                <a:cubicBezTo>
                  <a:pt x="156739" y="13626"/>
                  <a:pt x="157064" y="13382"/>
                  <a:pt x="157388" y="13058"/>
                </a:cubicBezTo>
                <a:cubicBezTo>
                  <a:pt x="157794" y="12814"/>
                  <a:pt x="158119" y="12571"/>
                  <a:pt x="158444" y="12328"/>
                </a:cubicBezTo>
                <a:cubicBezTo>
                  <a:pt x="159093" y="11841"/>
                  <a:pt x="159742" y="11355"/>
                  <a:pt x="160310" y="11030"/>
                </a:cubicBezTo>
                <a:cubicBezTo>
                  <a:pt x="160878" y="10625"/>
                  <a:pt x="161365" y="10300"/>
                  <a:pt x="161771" y="10057"/>
                </a:cubicBezTo>
                <a:cubicBezTo>
                  <a:pt x="162502" y="9570"/>
                  <a:pt x="162989" y="9246"/>
                  <a:pt x="162989" y="9246"/>
                </a:cubicBezTo>
                <a:close/>
                <a:moveTo>
                  <a:pt x="542475" y="9174"/>
                </a:moveTo>
                <a:cubicBezTo>
                  <a:pt x="542475" y="9174"/>
                  <a:pt x="542556" y="9174"/>
                  <a:pt x="542556" y="9174"/>
                </a:cubicBezTo>
                <a:cubicBezTo>
                  <a:pt x="541987" y="9256"/>
                  <a:pt x="541499" y="9502"/>
                  <a:pt x="541011" y="9748"/>
                </a:cubicBezTo>
                <a:cubicBezTo>
                  <a:pt x="539954" y="10240"/>
                  <a:pt x="539223" y="11142"/>
                  <a:pt x="538816" y="12208"/>
                </a:cubicBezTo>
                <a:cubicBezTo>
                  <a:pt x="538816" y="12208"/>
                  <a:pt x="538816" y="12126"/>
                  <a:pt x="538816" y="12126"/>
                </a:cubicBezTo>
                <a:cubicBezTo>
                  <a:pt x="539304" y="11142"/>
                  <a:pt x="539954" y="10240"/>
                  <a:pt x="541011" y="9666"/>
                </a:cubicBezTo>
                <a:cubicBezTo>
                  <a:pt x="541336" y="9502"/>
                  <a:pt x="541743" y="9338"/>
                  <a:pt x="542149" y="9256"/>
                </a:cubicBezTo>
                <a:cubicBezTo>
                  <a:pt x="542231" y="9174"/>
                  <a:pt x="542393" y="9174"/>
                  <a:pt x="542475" y="9174"/>
                </a:cubicBezTo>
                <a:close/>
                <a:moveTo>
                  <a:pt x="67079" y="8464"/>
                </a:moveTo>
                <a:cubicBezTo>
                  <a:pt x="68136" y="8945"/>
                  <a:pt x="68786" y="9826"/>
                  <a:pt x="69274" y="10787"/>
                </a:cubicBezTo>
                <a:cubicBezTo>
                  <a:pt x="69274" y="10787"/>
                  <a:pt x="69274" y="10867"/>
                  <a:pt x="69274" y="10867"/>
                </a:cubicBezTo>
                <a:cubicBezTo>
                  <a:pt x="68867" y="9826"/>
                  <a:pt x="68136" y="9025"/>
                  <a:pt x="67079" y="8464"/>
                </a:cubicBezTo>
                <a:close/>
                <a:moveTo>
                  <a:pt x="65534" y="7903"/>
                </a:moveTo>
                <a:cubicBezTo>
                  <a:pt x="65534" y="7903"/>
                  <a:pt x="65615" y="7903"/>
                  <a:pt x="65615" y="7903"/>
                </a:cubicBezTo>
                <a:cubicBezTo>
                  <a:pt x="65697" y="7903"/>
                  <a:pt x="65859" y="7903"/>
                  <a:pt x="65941" y="7983"/>
                </a:cubicBezTo>
                <a:cubicBezTo>
                  <a:pt x="66347" y="8063"/>
                  <a:pt x="66754" y="8224"/>
                  <a:pt x="67079" y="8464"/>
                </a:cubicBezTo>
                <a:cubicBezTo>
                  <a:pt x="66591" y="8224"/>
                  <a:pt x="66103" y="8063"/>
                  <a:pt x="65534" y="7903"/>
                </a:cubicBezTo>
                <a:close/>
                <a:moveTo>
                  <a:pt x="554835" y="6947"/>
                </a:moveTo>
                <a:cubicBezTo>
                  <a:pt x="559142" y="6704"/>
                  <a:pt x="565481" y="6785"/>
                  <a:pt x="566619" y="12052"/>
                </a:cubicBezTo>
                <a:cubicBezTo>
                  <a:pt x="566619" y="12295"/>
                  <a:pt x="565969" y="12457"/>
                  <a:pt x="565075" y="12457"/>
                </a:cubicBezTo>
                <a:cubicBezTo>
                  <a:pt x="563531" y="12538"/>
                  <a:pt x="561499" y="12376"/>
                  <a:pt x="561255" y="12295"/>
                </a:cubicBezTo>
                <a:cubicBezTo>
                  <a:pt x="559386" y="11890"/>
                  <a:pt x="557923" y="10756"/>
                  <a:pt x="555973" y="10513"/>
                </a:cubicBezTo>
                <a:cubicBezTo>
                  <a:pt x="553778" y="10107"/>
                  <a:pt x="551503" y="10351"/>
                  <a:pt x="549552" y="11485"/>
                </a:cubicBezTo>
                <a:cubicBezTo>
                  <a:pt x="547764" y="12538"/>
                  <a:pt x="546058" y="13592"/>
                  <a:pt x="544351" y="14726"/>
                </a:cubicBezTo>
                <a:cubicBezTo>
                  <a:pt x="544189" y="14807"/>
                  <a:pt x="544107" y="14969"/>
                  <a:pt x="543782" y="15293"/>
                </a:cubicBezTo>
                <a:cubicBezTo>
                  <a:pt x="544595" y="15131"/>
                  <a:pt x="545164" y="15131"/>
                  <a:pt x="545651" y="14969"/>
                </a:cubicBezTo>
                <a:cubicBezTo>
                  <a:pt x="547196" y="14402"/>
                  <a:pt x="548740" y="13673"/>
                  <a:pt x="550365" y="13268"/>
                </a:cubicBezTo>
                <a:cubicBezTo>
                  <a:pt x="551340" y="12944"/>
                  <a:pt x="552397" y="13187"/>
                  <a:pt x="553372" y="13187"/>
                </a:cubicBezTo>
                <a:cubicBezTo>
                  <a:pt x="553291" y="13673"/>
                  <a:pt x="552966" y="13916"/>
                  <a:pt x="552641" y="14240"/>
                </a:cubicBezTo>
                <a:cubicBezTo>
                  <a:pt x="552234" y="14726"/>
                  <a:pt x="551828" y="15212"/>
                  <a:pt x="551503" y="15699"/>
                </a:cubicBezTo>
                <a:cubicBezTo>
                  <a:pt x="550853" y="16671"/>
                  <a:pt x="550446" y="17886"/>
                  <a:pt x="550284" y="19021"/>
                </a:cubicBezTo>
                <a:cubicBezTo>
                  <a:pt x="550040" y="20317"/>
                  <a:pt x="550203" y="21614"/>
                  <a:pt x="550528" y="22829"/>
                </a:cubicBezTo>
                <a:cubicBezTo>
                  <a:pt x="550934" y="24126"/>
                  <a:pt x="551665" y="25260"/>
                  <a:pt x="552153" y="26475"/>
                </a:cubicBezTo>
                <a:cubicBezTo>
                  <a:pt x="552559" y="27448"/>
                  <a:pt x="552966" y="28339"/>
                  <a:pt x="553291" y="29312"/>
                </a:cubicBezTo>
                <a:cubicBezTo>
                  <a:pt x="553778" y="31094"/>
                  <a:pt x="553210" y="32634"/>
                  <a:pt x="552478" y="34173"/>
                </a:cubicBezTo>
                <a:cubicBezTo>
                  <a:pt x="552316" y="34497"/>
                  <a:pt x="552153" y="34741"/>
                  <a:pt x="551990" y="35065"/>
                </a:cubicBezTo>
                <a:cubicBezTo>
                  <a:pt x="551503" y="33687"/>
                  <a:pt x="551178" y="32472"/>
                  <a:pt x="550528" y="31256"/>
                </a:cubicBezTo>
                <a:cubicBezTo>
                  <a:pt x="549796" y="29960"/>
                  <a:pt x="548983" y="28825"/>
                  <a:pt x="548252" y="27610"/>
                </a:cubicBezTo>
                <a:cubicBezTo>
                  <a:pt x="546952" y="25665"/>
                  <a:pt x="545814" y="23639"/>
                  <a:pt x="545570" y="21290"/>
                </a:cubicBezTo>
                <a:cubicBezTo>
                  <a:pt x="545489" y="20398"/>
                  <a:pt x="545245" y="19345"/>
                  <a:pt x="544107" y="19264"/>
                </a:cubicBezTo>
                <a:cubicBezTo>
                  <a:pt x="543863" y="20236"/>
                  <a:pt x="543538" y="21290"/>
                  <a:pt x="543538" y="22262"/>
                </a:cubicBezTo>
                <a:cubicBezTo>
                  <a:pt x="543538" y="22343"/>
                  <a:pt x="543538" y="22343"/>
                  <a:pt x="543538" y="22424"/>
                </a:cubicBezTo>
                <a:cubicBezTo>
                  <a:pt x="543295" y="24855"/>
                  <a:pt x="545408" y="26800"/>
                  <a:pt x="546708" y="28663"/>
                </a:cubicBezTo>
                <a:cubicBezTo>
                  <a:pt x="548090" y="30770"/>
                  <a:pt x="549309" y="32958"/>
                  <a:pt x="550203" y="35308"/>
                </a:cubicBezTo>
                <a:cubicBezTo>
                  <a:pt x="550284" y="35632"/>
                  <a:pt x="550446" y="36037"/>
                  <a:pt x="550528" y="36361"/>
                </a:cubicBezTo>
                <a:cubicBezTo>
                  <a:pt x="550934" y="37739"/>
                  <a:pt x="551259" y="39197"/>
                  <a:pt x="551503" y="40575"/>
                </a:cubicBezTo>
                <a:cubicBezTo>
                  <a:pt x="551665" y="41304"/>
                  <a:pt x="551747" y="42033"/>
                  <a:pt x="551828" y="42843"/>
                </a:cubicBezTo>
                <a:cubicBezTo>
                  <a:pt x="551909" y="43411"/>
                  <a:pt x="552234" y="44383"/>
                  <a:pt x="552153" y="44950"/>
                </a:cubicBezTo>
                <a:cubicBezTo>
                  <a:pt x="551909" y="44950"/>
                  <a:pt x="551747" y="44545"/>
                  <a:pt x="551665" y="44302"/>
                </a:cubicBezTo>
                <a:cubicBezTo>
                  <a:pt x="551096" y="43087"/>
                  <a:pt x="550690" y="41871"/>
                  <a:pt x="550040" y="40656"/>
                </a:cubicBezTo>
                <a:cubicBezTo>
                  <a:pt x="548658" y="37982"/>
                  <a:pt x="547196" y="35308"/>
                  <a:pt x="545733" y="32634"/>
                </a:cubicBezTo>
                <a:cubicBezTo>
                  <a:pt x="544351" y="30041"/>
                  <a:pt x="542482" y="27691"/>
                  <a:pt x="540857" y="25179"/>
                </a:cubicBezTo>
                <a:cubicBezTo>
                  <a:pt x="539150" y="22667"/>
                  <a:pt x="537768" y="19831"/>
                  <a:pt x="537687" y="16752"/>
                </a:cubicBezTo>
                <a:cubicBezTo>
                  <a:pt x="537687" y="13673"/>
                  <a:pt x="539312" y="10432"/>
                  <a:pt x="542238" y="9459"/>
                </a:cubicBezTo>
                <a:cubicBezTo>
                  <a:pt x="546220" y="8163"/>
                  <a:pt x="550609" y="7271"/>
                  <a:pt x="554835" y="6947"/>
                </a:cubicBezTo>
                <a:close/>
                <a:moveTo>
                  <a:pt x="571734" y="6618"/>
                </a:moveTo>
                <a:cubicBezTo>
                  <a:pt x="574332" y="5645"/>
                  <a:pt x="577335" y="5726"/>
                  <a:pt x="579933" y="6618"/>
                </a:cubicBezTo>
                <a:cubicBezTo>
                  <a:pt x="583505" y="7753"/>
                  <a:pt x="586428" y="10185"/>
                  <a:pt x="588945" y="12859"/>
                </a:cubicBezTo>
                <a:cubicBezTo>
                  <a:pt x="591543" y="15615"/>
                  <a:pt x="593653" y="18615"/>
                  <a:pt x="596170" y="21371"/>
                </a:cubicBezTo>
                <a:cubicBezTo>
                  <a:pt x="597063" y="22424"/>
                  <a:pt x="598119" y="23397"/>
                  <a:pt x="598687" y="24613"/>
                </a:cubicBezTo>
                <a:cubicBezTo>
                  <a:pt x="600067" y="27207"/>
                  <a:pt x="598930" y="30530"/>
                  <a:pt x="596333" y="31827"/>
                </a:cubicBezTo>
                <a:cubicBezTo>
                  <a:pt x="596170" y="31908"/>
                  <a:pt x="596008" y="31908"/>
                  <a:pt x="595927" y="31908"/>
                </a:cubicBezTo>
                <a:cubicBezTo>
                  <a:pt x="594790" y="32070"/>
                  <a:pt x="593653" y="32151"/>
                  <a:pt x="592517" y="32313"/>
                </a:cubicBezTo>
                <a:cubicBezTo>
                  <a:pt x="591461" y="32394"/>
                  <a:pt x="590406" y="32638"/>
                  <a:pt x="589432" y="32881"/>
                </a:cubicBezTo>
                <a:cubicBezTo>
                  <a:pt x="588701" y="32962"/>
                  <a:pt x="587971" y="33205"/>
                  <a:pt x="587240" y="33448"/>
                </a:cubicBezTo>
                <a:cubicBezTo>
                  <a:pt x="587240" y="33124"/>
                  <a:pt x="587240" y="33043"/>
                  <a:pt x="587240" y="32881"/>
                </a:cubicBezTo>
                <a:cubicBezTo>
                  <a:pt x="588376" y="29801"/>
                  <a:pt x="589594" y="26801"/>
                  <a:pt x="590325" y="23640"/>
                </a:cubicBezTo>
                <a:cubicBezTo>
                  <a:pt x="590487" y="22830"/>
                  <a:pt x="590650" y="21857"/>
                  <a:pt x="590244" y="21127"/>
                </a:cubicBezTo>
                <a:cubicBezTo>
                  <a:pt x="589838" y="20155"/>
                  <a:pt x="588620" y="19587"/>
                  <a:pt x="587565" y="19587"/>
                </a:cubicBezTo>
                <a:cubicBezTo>
                  <a:pt x="586509" y="19587"/>
                  <a:pt x="585616" y="20317"/>
                  <a:pt x="584561" y="20317"/>
                </a:cubicBezTo>
                <a:cubicBezTo>
                  <a:pt x="583505" y="20317"/>
                  <a:pt x="582531" y="19425"/>
                  <a:pt x="582044" y="18615"/>
                </a:cubicBezTo>
                <a:cubicBezTo>
                  <a:pt x="581313" y="17480"/>
                  <a:pt x="581070" y="16102"/>
                  <a:pt x="580502" y="14886"/>
                </a:cubicBezTo>
                <a:cubicBezTo>
                  <a:pt x="579771" y="13346"/>
                  <a:pt x="578472" y="12130"/>
                  <a:pt x="576929" y="11400"/>
                </a:cubicBezTo>
                <a:cubicBezTo>
                  <a:pt x="574900" y="10509"/>
                  <a:pt x="573682" y="10914"/>
                  <a:pt x="571652" y="11076"/>
                </a:cubicBezTo>
                <a:cubicBezTo>
                  <a:pt x="570841" y="11157"/>
                  <a:pt x="570029" y="10995"/>
                  <a:pt x="569379" y="10509"/>
                </a:cubicBezTo>
                <a:cubicBezTo>
                  <a:pt x="566619" y="8563"/>
                  <a:pt x="570191" y="7185"/>
                  <a:pt x="571734" y="6618"/>
                </a:cubicBezTo>
                <a:close/>
                <a:moveTo>
                  <a:pt x="53303" y="5606"/>
                </a:moveTo>
                <a:cubicBezTo>
                  <a:pt x="57517" y="5930"/>
                  <a:pt x="61894" y="6822"/>
                  <a:pt x="65865" y="8118"/>
                </a:cubicBezTo>
                <a:cubicBezTo>
                  <a:pt x="68782" y="9091"/>
                  <a:pt x="70403" y="12332"/>
                  <a:pt x="70403" y="15411"/>
                </a:cubicBezTo>
                <a:cubicBezTo>
                  <a:pt x="70322" y="18490"/>
                  <a:pt x="68944" y="21326"/>
                  <a:pt x="67242" y="23838"/>
                </a:cubicBezTo>
                <a:cubicBezTo>
                  <a:pt x="65622" y="26350"/>
                  <a:pt x="63758" y="28700"/>
                  <a:pt x="62380" y="31293"/>
                </a:cubicBezTo>
                <a:cubicBezTo>
                  <a:pt x="60921" y="33967"/>
                  <a:pt x="59462" y="36641"/>
                  <a:pt x="58085" y="39315"/>
                </a:cubicBezTo>
                <a:cubicBezTo>
                  <a:pt x="57436" y="40530"/>
                  <a:pt x="57031" y="41746"/>
                  <a:pt x="56464" y="43042"/>
                </a:cubicBezTo>
                <a:cubicBezTo>
                  <a:pt x="56383" y="43204"/>
                  <a:pt x="56221" y="43609"/>
                  <a:pt x="55978" y="43609"/>
                </a:cubicBezTo>
                <a:cubicBezTo>
                  <a:pt x="55896" y="43042"/>
                  <a:pt x="56140" y="42070"/>
                  <a:pt x="56221" y="41502"/>
                </a:cubicBezTo>
                <a:cubicBezTo>
                  <a:pt x="56383" y="40773"/>
                  <a:pt x="56464" y="39963"/>
                  <a:pt x="56626" y="39234"/>
                </a:cubicBezTo>
                <a:cubicBezTo>
                  <a:pt x="56869" y="37856"/>
                  <a:pt x="57193" y="36398"/>
                  <a:pt x="57598" y="35020"/>
                </a:cubicBezTo>
                <a:cubicBezTo>
                  <a:pt x="57679" y="34696"/>
                  <a:pt x="57841" y="34291"/>
                  <a:pt x="57923" y="33967"/>
                </a:cubicBezTo>
                <a:cubicBezTo>
                  <a:pt x="58814" y="31617"/>
                  <a:pt x="60030" y="29429"/>
                  <a:pt x="61407" y="27322"/>
                </a:cubicBezTo>
                <a:cubicBezTo>
                  <a:pt x="62704" y="25459"/>
                  <a:pt x="64811" y="23514"/>
                  <a:pt x="64568" y="21083"/>
                </a:cubicBezTo>
                <a:cubicBezTo>
                  <a:pt x="64568" y="21002"/>
                  <a:pt x="64568" y="21002"/>
                  <a:pt x="64568" y="20921"/>
                </a:cubicBezTo>
                <a:cubicBezTo>
                  <a:pt x="64568" y="19949"/>
                  <a:pt x="64244" y="18895"/>
                  <a:pt x="64001" y="17923"/>
                </a:cubicBezTo>
                <a:cubicBezTo>
                  <a:pt x="62866" y="18004"/>
                  <a:pt x="62623" y="19057"/>
                  <a:pt x="62542" y="19949"/>
                </a:cubicBezTo>
                <a:cubicBezTo>
                  <a:pt x="62299" y="22298"/>
                  <a:pt x="61164" y="24324"/>
                  <a:pt x="59868" y="26350"/>
                </a:cubicBezTo>
                <a:cubicBezTo>
                  <a:pt x="59057" y="27484"/>
                  <a:pt x="58328" y="28619"/>
                  <a:pt x="57598" y="29915"/>
                </a:cubicBezTo>
                <a:cubicBezTo>
                  <a:pt x="56950" y="31131"/>
                  <a:pt x="56626" y="32427"/>
                  <a:pt x="56140" y="33724"/>
                </a:cubicBezTo>
                <a:cubicBezTo>
                  <a:pt x="55978" y="33400"/>
                  <a:pt x="55815" y="33156"/>
                  <a:pt x="55653" y="32832"/>
                </a:cubicBezTo>
                <a:cubicBezTo>
                  <a:pt x="54924" y="31293"/>
                  <a:pt x="54357" y="29753"/>
                  <a:pt x="54843" y="27971"/>
                </a:cubicBezTo>
                <a:cubicBezTo>
                  <a:pt x="55167" y="26998"/>
                  <a:pt x="55572" y="26107"/>
                  <a:pt x="55978" y="25134"/>
                </a:cubicBezTo>
                <a:cubicBezTo>
                  <a:pt x="56464" y="23919"/>
                  <a:pt x="57193" y="22785"/>
                  <a:pt x="57598" y="21488"/>
                </a:cubicBezTo>
                <a:cubicBezTo>
                  <a:pt x="57923" y="20273"/>
                  <a:pt x="58085" y="18976"/>
                  <a:pt x="57841" y="17680"/>
                </a:cubicBezTo>
                <a:cubicBezTo>
                  <a:pt x="57679" y="16545"/>
                  <a:pt x="57274" y="15330"/>
                  <a:pt x="56626" y="14358"/>
                </a:cubicBezTo>
                <a:cubicBezTo>
                  <a:pt x="56302" y="13871"/>
                  <a:pt x="55896" y="13385"/>
                  <a:pt x="55491" y="12980"/>
                </a:cubicBezTo>
                <a:cubicBezTo>
                  <a:pt x="55167" y="12575"/>
                  <a:pt x="54843" y="12413"/>
                  <a:pt x="54762" y="11846"/>
                </a:cubicBezTo>
                <a:cubicBezTo>
                  <a:pt x="55734" y="11846"/>
                  <a:pt x="56788" y="11684"/>
                  <a:pt x="57760" y="11927"/>
                </a:cubicBezTo>
                <a:cubicBezTo>
                  <a:pt x="59381" y="12332"/>
                  <a:pt x="60921" y="13061"/>
                  <a:pt x="62461" y="13628"/>
                </a:cubicBezTo>
                <a:cubicBezTo>
                  <a:pt x="62947" y="13790"/>
                  <a:pt x="63514" y="13871"/>
                  <a:pt x="64325" y="13952"/>
                </a:cubicBezTo>
                <a:cubicBezTo>
                  <a:pt x="64001" y="13628"/>
                  <a:pt x="63920" y="13466"/>
                  <a:pt x="63758" y="13385"/>
                </a:cubicBezTo>
                <a:cubicBezTo>
                  <a:pt x="62056" y="12251"/>
                  <a:pt x="60354" y="11197"/>
                  <a:pt x="58571" y="10144"/>
                </a:cubicBezTo>
                <a:cubicBezTo>
                  <a:pt x="56626" y="9010"/>
                  <a:pt x="54357" y="8766"/>
                  <a:pt x="52169" y="9172"/>
                </a:cubicBezTo>
                <a:cubicBezTo>
                  <a:pt x="50224" y="9415"/>
                  <a:pt x="48684" y="10549"/>
                  <a:pt x="46901" y="10954"/>
                </a:cubicBezTo>
                <a:cubicBezTo>
                  <a:pt x="46577" y="11035"/>
                  <a:pt x="44632" y="11197"/>
                  <a:pt x="43092" y="11116"/>
                </a:cubicBezTo>
                <a:cubicBezTo>
                  <a:pt x="42200" y="11116"/>
                  <a:pt x="41471" y="10954"/>
                  <a:pt x="41552" y="10711"/>
                </a:cubicBezTo>
                <a:cubicBezTo>
                  <a:pt x="42687" y="5444"/>
                  <a:pt x="49008" y="5363"/>
                  <a:pt x="53303" y="5606"/>
                </a:cubicBezTo>
                <a:close/>
                <a:moveTo>
                  <a:pt x="28234" y="5277"/>
                </a:moveTo>
                <a:cubicBezTo>
                  <a:pt x="30833" y="4385"/>
                  <a:pt x="33837" y="4304"/>
                  <a:pt x="36436" y="5277"/>
                </a:cubicBezTo>
                <a:cubicBezTo>
                  <a:pt x="37979" y="5844"/>
                  <a:pt x="41471" y="7222"/>
                  <a:pt x="38791" y="9249"/>
                </a:cubicBezTo>
                <a:cubicBezTo>
                  <a:pt x="38141" y="9654"/>
                  <a:pt x="37329" y="9816"/>
                  <a:pt x="36517" y="9735"/>
                </a:cubicBezTo>
                <a:cubicBezTo>
                  <a:pt x="34487" y="9573"/>
                  <a:pt x="33269" y="9168"/>
                  <a:pt x="31239" y="10059"/>
                </a:cubicBezTo>
                <a:cubicBezTo>
                  <a:pt x="29696" y="10789"/>
                  <a:pt x="28396" y="12005"/>
                  <a:pt x="27665" y="13545"/>
                </a:cubicBezTo>
                <a:cubicBezTo>
                  <a:pt x="27097" y="14761"/>
                  <a:pt x="26853" y="16139"/>
                  <a:pt x="26122" y="17274"/>
                </a:cubicBezTo>
                <a:cubicBezTo>
                  <a:pt x="25635" y="18084"/>
                  <a:pt x="24661" y="18976"/>
                  <a:pt x="23605" y="18976"/>
                </a:cubicBezTo>
                <a:cubicBezTo>
                  <a:pt x="22549" y="18976"/>
                  <a:pt x="21656" y="18246"/>
                  <a:pt x="20600" y="18246"/>
                </a:cubicBezTo>
                <a:cubicBezTo>
                  <a:pt x="19545" y="18246"/>
                  <a:pt x="18326" y="18814"/>
                  <a:pt x="17920" y="19786"/>
                </a:cubicBezTo>
                <a:cubicBezTo>
                  <a:pt x="17514" y="20597"/>
                  <a:pt x="17677" y="21489"/>
                  <a:pt x="17839" y="22299"/>
                </a:cubicBezTo>
                <a:cubicBezTo>
                  <a:pt x="18570" y="25460"/>
                  <a:pt x="19788" y="28460"/>
                  <a:pt x="20925" y="31540"/>
                </a:cubicBezTo>
                <a:cubicBezTo>
                  <a:pt x="20925" y="31702"/>
                  <a:pt x="20925" y="31783"/>
                  <a:pt x="20925" y="32107"/>
                </a:cubicBezTo>
                <a:cubicBezTo>
                  <a:pt x="20113" y="31864"/>
                  <a:pt x="19463" y="31621"/>
                  <a:pt x="18732" y="31540"/>
                </a:cubicBezTo>
                <a:cubicBezTo>
                  <a:pt x="17758" y="31297"/>
                  <a:pt x="16702" y="31053"/>
                  <a:pt x="15646" y="30972"/>
                </a:cubicBezTo>
                <a:cubicBezTo>
                  <a:pt x="14510" y="30810"/>
                  <a:pt x="13373" y="30729"/>
                  <a:pt x="12236" y="30648"/>
                </a:cubicBezTo>
                <a:cubicBezTo>
                  <a:pt x="12154" y="30567"/>
                  <a:pt x="11992" y="30567"/>
                  <a:pt x="11830" y="30486"/>
                </a:cubicBezTo>
                <a:cubicBezTo>
                  <a:pt x="9231" y="29189"/>
                  <a:pt x="8094" y="25866"/>
                  <a:pt x="9475" y="23272"/>
                </a:cubicBezTo>
                <a:cubicBezTo>
                  <a:pt x="10043" y="22056"/>
                  <a:pt x="11018" y="21083"/>
                  <a:pt x="11992" y="20030"/>
                </a:cubicBezTo>
                <a:cubicBezTo>
                  <a:pt x="14510" y="17274"/>
                  <a:pt x="16621" y="14274"/>
                  <a:pt x="19220" y="11518"/>
                </a:cubicBezTo>
                <a:cubicBezTo>
                  <a:pt x="21737" y="8844"/>
                  <a:pt x="24661" y="6412"/>
                  <a:pt x="28234" y="5277"/>
                </a:cubicBezTo>
                <a:close/>
                <a:moveTo>
                  <a:pt x="375966" y="0"/>
                </a:moveTo>
                <a:lnTo>
                  <a:pt x="376371" y="1541"/>
                </a:lnTo>
                <a:lnTo>
                  <a:pt x="377751" y="2028"/>
                </a:lnTo>
                <a:lnTo>
                  <a:pt x="377751" y="3569"/>
                </a:lnTo>
                <a:lnTo>
                  <a:pt x="378969" y="4055"/>
                </a:lnTo>
                <a:lnTo>
                  <a:pt x="378887" y="5677"/>
                </a:lnTo>
                <a:lnTo>
                  <a:pt x="380024" y="6326"/>
                </a:lnTo>
                <a:lnTo>
                  <a:pt x="379780" y="7948"/>
                </a:lnTo>
                <a:lnTo>
                  <a:pt x="380835" y="8759"/>
                </a:lnTo>
                <a:lnTo>
                  <a:pt x="380430" y="10381"/>
                </a:lnTo>
                <a:lnTo>
                  <a:pt x="381322" y="11355"/>
                </a:lnTo>
                <a:lnTo>
                  <a:pt x="380673" y="12977"/>
                </a:lnTo>
                <a:lnTo>
                  <a:pt x="381485" y="14112"/>
                </a:lnTo>
                <a:lnTo>
                  <a:pt x="380673" y="15734"/>
                </a:lnTo>
                <a:lnTo>
                  <a:pt x="381160" y="16951"/>
                </a:lnTo>
                <a:lnTo>
                  <a:pt x="380186" y="18573"/>
                </a:lnTo>
                <a:lnTo>
                  <a:pt x="380430" y="19952"/>
                </a:lnTo>
                <a:lnTo>
                  <a:pt x="379293" y="21492"/>
                </a:lnTo>
                <a:lnTo>
                  <a:pt x="379293" y="22952"/>
                </a:lnTo>
                <a:lnTo>
                  <a:pt x="377995" y="24331"/>
                </a:lnTo>
                <a:lnTo>
                  <a:pt x="377832" y="25467"/>
                </a:lnTo>
                <a:cubicBezTo>
                  <a:pt x="380673" y="25223"/>
                  <a:pt x="383595" y="25061"/>
                  <a:pt x="386355" y="24818"/>
                </a:cubicBezTo>
                <a:cubicBezTo>
                  <a:pt x="392848" y="24331"/>
                  <a:pt x="399260" y="23926"/>
                  <a:pt x="405510" y="23439"/>
                </a:cubicBezTo>
                <a:cubicBezTo>
                  <a:pt x="408675" y="23277"/>
                  <a:pt x="411759" y="23033"/>
                  <a:pt x="414762" y="22871"/>
                </a:cubicBezTo>
                <a:cubicBezTo>
                  <a:pt x="417847" y="22709"/>
                  <a:pt x="420931" y="22547"/>
                  <a:pt x="423934" y="22385"/>
                </a:cubicBezTo>
                <a:cubicBezTo>
                  <a:pt x="435865" y="21736"/>
                  <a:pt x="447310" y="21492"/>
                  <a:pt x="457861" y="21411"/>
                </a:cubicBezTo>
                <a:cubicBezTo>
                  <a:pt x="468331" y="21492"/>
                  <a:pt x="477990" y="21736"/>
                  <a:pt x="486512" y="22060"/>
                </a:cubicBezTo>
                <a:cubicBezTo>
                  <a:pt x="490814" y="22141"/>
                  <a:pt x="494791" y="22385"/>
                  <a:pt x="498443" y="22628"/>
                </a:cubicBezTo>
                <a:cubicBezTo>
                  <a:pt x="502177" y="22871"/>
                  <a:pt x="505748" y="23115"/>
                  <a:pt x="508833" y="23358"/>
                </a:cubicBezTo>
                <a:cubicBezTo>
                  <a:pt x="521007" y="24331"/>
                  <a:pt x="528231" y="25142"/>
                  <a:pt x="528231" y="25142"/>
                </a:cubicBezTo>
                <a:lnTo>
                  <a:pt x="528231" y="26440"/>
                </a:lnTo>
                <a:cubicBezTo>
                  <a:pt x="528231" y="26440"/>
                  <a:pt x="521007" y="27413"/>
                  <a:pt x="508833" y="28548"/>
                </a:cubicBezTo>
                <a:cubicBezTo>
                  <a:pt x="502745" y="29197"/>
                  <a:pt x="495278" y="29765"/>
                  <a:pt x="486837" y="30495"/>
                </a:cubicBezTo>
                <a:cubicBezTo>
                  <a:pt x="482616" y="30900"/>
                  <a:pt x="478071" y="31387"/>
                  <a:pt x="473282" y="31711"/>
                </a:cubicBezTo>
                <a:cubicBezTo>
                  <a:pt x="468575" y="32117"/>
                  <a:pt x="463543" y="32441"/>
                  <a:pt x="458348" y="32928"/>
                </a:cubicBezTo>
                <a:cubicBezTo>
                  <a:pt x="448771" y="33820"/>
                  <a:pt x="438381" y="34712"/>
                  <a:pt x="427424" y="35685"/>
                </a:cubicBezTo>
                <a:cubicBezTo>
                  <a:pt x="427262" y="36497"/>
                  <a:pt x="427018" y="37308"/>
                  <a:pt x="426775" y="38119"/>
                </a:cubicBezTo>
                <a:cubicBezTo>
                  <a:pt x="426207" y="39660"/>
                  <a:pt x="425720" y="41282"/>
                  <a:pt x="424989" y="42985"/>
                </a:cubicBezTo>
                <a:cubicBezTo>
                  <a:pt x="424583" y="43796"/>
                  <a:pt x="424340" y="44607"/>
                  <a:pt x="423853" y="45418"/>
                </a:cubicBezTo>
                <a:cubicBezTo>
                  <a:pt x="423447" y="46229"/>
                  <a:pt x="423041" y="47040"/>
                  <a:pt x="422554" y="47932"/>
                </a:cubicBezTo>
                <a:cubicBezTo>
                  <a:pt x="422148" y="48743"/>
                  <a:pt x="421580" y="49473"/>
                  <a:pt x="421093" y="50284"/>
                </a:cubicBezTo>
                <a:cubicBezTo>
                  <a:pt x="420931" y="50527"/>
                  <a:pt x="420850" y="50771"/>
                  <a:pt x="420687" y="50933"/>
                </a:cubicBezTo>
                <a:cubicBezTo>
                  <a:pt x="421093" y="50933"/>
                  <a:pt x="421418" y="51014"/>
                  <a:pt x="421824" y="50933"/>
                </a:cubicBezTo>
                <a:cubicBezTo>
                  <a:pt x="422473" y="51014"/>
                  <a:pt x="423204" y="51014"/>
                  <a:pt x="423853" y="51014"/>
                </a:cubicBezTo>
                <a:cubicBezTo>
                  <a:pt x="424502" y="50933"/>
                  <a:pt x="425070" y="50933"/>
                  <a:pt x="425720" y="50852"/>
                </a:cubicBezTo>
                <a:cubicBezTo>
                  <a:pt x="426937" y="50771"/>
                  <a:pt x="427992" y="50608"/>
                  <a:pt x="428966" y="50365"/>
                </a:cubicBezTo>
                <a:cubicBezTo>
                  <a:pt x="429453" y="50284"/>
                  <a:pt x="429940" y="50203"/>
                  <a:pt x="430346" y="50122"/>
                </a:cubicBezTo>
                <a:cubicBezTo>
                  <a:pt x="430752" y="50041"/>
                  <a:pt x="431158" y="49878"/>
                  <a:pt x="431482" y="49797"/>
                </a:cubicBezTo>
                <a:cubicBezTo>
                  <a:pt x="432862" y="49392"/>
                  <a:pt x="433674" y="49149"/>
                  <a:pt x="433674" y="49149"/>
                </a:cubicBezTo>
                <a:cubicBezTo>
                  <a:pt x="433674" y="49149"/>
                  <a:pt x="432862" y="49554"/>
                  <a:pt x="431564" y="50122"/>
                </a:cubicBezTo>
                <a:cubicBezTo>
                  <a:pt x="431239" y="50284"/>
                  <a:pt x="430914" y="50446"/>
                  <a:pt x="430508" y="50608"/>
                </a:cubicBezTo>
                <a:cubicBezTo>
                  <a:pt x="430103" y="50771"/>
                  <a:pt x="429616" y="50933"/>
                  <a:pt x="429129" y="51095"/>
                </a:cubicBezTo>
                <a:cubicBezTo>
                  <a:pt x="428236" y="51419"/>
                  <a:pt x="427099" y="51825"/>
                  <a:pt x="425882" y="52068"/>
                </a:cubicBezTo>
                <a:cubicBezTo>
                  <a:pt x="425314" y="52230"/>
                  <a:pt x="424665" y="52312"/>
                  <a:pt x="423934" y="52474"/>
                </a:cubicBezTo>
                <a:cubicBezTo>
                  <a:pt x="423285" y="52555"/>
                  <a:pt x="422635" y="52636"/>
                  <a:pt x="421905" y="52798"/>
                </a:cubicBezTo>
                <a:cubicBezTo>
                  <a:pt x="421012" y="52879"/>
                  <a:pt x="420119" y="52960"/>
                  <a:pt x="419227" y="52960"/>
                </a:cubicBezTo>
                <a:cubicBezTo>
                  <a:pt x="418739" y="53609"/>
                  <a:pt x="418253" y="54258"/>
                  <a:pt x="417766" y="54907"/>
                </a:cubicBezTo>
                <a:cubicBezTo>
                  <a:pt x="417116" y="55637"/>
                  <a:pt x="416467" y="56286"/>
                  <a:pt x="415818" y="57016"/>
                </a:cubicBezTo>
                <a:cubicBezTo>
                  <a:pt x="415249" y="57664"/>
                  <a:pt x="414438" y="58232"/>
                  <a:pt x="413788" y="58881"/>
                </a:cubicBezTo>
                <a:cubicBezTo>
                  <a:pt x="413464" y="59205"/>
                  <a:pt x="413139" y="59449"/>
                  <a:pt x="412814" y="59773"/>
                </a:cubicBezTo>
                <a:cubicBezTo>
                  <a:pt x="412409" y="60016"/>
                  <a:pt x="412084" y="60260"/>
                  <a:pt x="411678" y="60584"/>
                </a:cubicBezTo>
                <a:cubicBezTo>
                  <a:pt x="410948" y="61071"/>
                  <a:pt x="410298" y="61638"/>
                  <a:pt x="409568" y="62044"/>
                </a:cubicBezTo>
                <a:cubicBezTo>
                  <a:pt x="408837" y="62449"/>
                  <a:pt x="408107" y="62855"/>
                  <a:pt x="407376" y="63260"/>
                </a:cubicBezTo>
                <a:cubicBezTo>
                  <a:pt x="406727" y="63666"/>
                  <a:pt x="405915" y="63909"/>
                  <a:pt x="405266" y="64234"/>
                </a:cubicBezTo>
                <a:cubicBezTo>
                  <a:pt x="404536" y="64477"/>
                  <a:pt x="403886" y="64883"/>
                  <a:pt x="403237" y="64964"/>
                </a:cubicBezTo>
                <a:cubicBezTo>
                  <a:pt x="401857" y="65369"/>
                  <a:pt x="400640" y="65775"/>
                  <a:pt x="399503" y="65856"/>
                </a:cubicBezTo>
                <a:cubicBezTo>
                  <a:pt x="398367" y="66018"/>
                  <a:pt x="397474" y="66261"/>
                  <a:pt x="396663" y="66180"/>
                </a:cubicBezTo>
                <a:cubicBezTo>
                  <a:pt x="395039" y="66180"/>
                  <a:pt x="394147" y="66261"/>
                  <a:pt x="394147" y="66261"/>
                </a:cubicBezTo>
                <a:cubicBezTo>
                  <a:pt x="394147" y="66261"/>
                  <a:pt x="395039" y="66099"/>
                  <a:pt x="396581" y="65937"/>
                </a:cubicBezTo>
                <a:cubicBezTo>
                  <a:pt x="397393" y="65856"/>
                  <a:pt x="398367" y="65531"/>
                  <a:pt x="399422" y="65288"/>
                </a:cubicBezTo>
                <a:cubicBezTo>
                  <a:pt x="400477" y="65126"/>
                  <a:pt x="401614" y="64558"/>
                  <a:pt x="402831" y="64071"/>
                </a:cubicBezTo>
                <a:cubicBezTo>
                  <a:pt x="403481" y="63828"/>
                  <a:pt x="404049" y="63423"/>
                  <a:pt x="404698" y="63098"/>
                </a:cubicBezTo>
                <a:cubicBezTo>
                  <a:pt x="405347" y="62693"/>
                  <a:pt x="405997" y="62449"/>
                  <a:pt x="406646" y="61963"/>
                </a:cubicBezTo>
                <a:cubicBezTo>
                  <a:pt x="407295" y="61476"/>
                  <a:pt x="407863" y="61071"/>
                  <a:pt x="408513" y="60584"/>
                </a:cubicBezTo>
                <a:cubicBezTo>
                  <a:pt x="409162" y="60097"/>
                  <a:pt x="409730" y="59530"/>
                  <a:pt x="410379" y="58962"/>
                </a:cubicBezTo>
                <a:cubicBezTo>
                  <a:pt x="410704" y="58719"/>
                  <a:pt x="411029" y="58394"/>
                  <a:pt x="411353" y="58151"/>
                </a:cubicBezTo>
                <a:lnTo>
                  <a:pt x="412165" y="57178"/>
                </a:lnTo>
                <a:cubicBezTo>
                  <a:pt x="412733" y="56529"/>
                  <a:pt x="413383" y="55961"/>
                  <a:pt x="413870" y="55231"/>
                </a:cubicBezTo>
                <a:cubicBezTo>
                  <a:pt x="414357" y="54501"/>
                  <a:pt x="414925" y="53853"/>
                  <a:pt x="415412" y="53123"/>
                </a:cubicBezTo>
                <a:cubicBezTo>
                  <a:pt x="415493" y="53041"/>
                  <a:pt x="415493" y="52960"/>
                  <a:pt x="415574" y="52879"/>
                </a:cubicBezTo>
                <a:cubicBezTo>
                  <a:pt x="414519" y="52879"/>
                  <a:pt x="413464" y="52798"/>
                  <a:pt x="412409" y="52555"/>
                </a:cubicBezTo>
                <a:cubicBezTo>
                  <a:pt x="410704" y="52312"/>
                  <a:pt x="409081" y="51825"/>
                  <a:pt x="407376" y="51419"/>
                </a:cubicBezTo>
                <a:cubicBezTo>
                  <a:pt x="405753" y="50771"/>
                  <a:pt x="404049" y="50203"/>
                  <a:pt x="402507" y="49392"/>
                </a:cubicBezTo>
                <a:cubicBezTo>
                  <a:pt x="400964" y="48743"/>
                  <a:pt x="399503" y="47770"/>
                  <a:pt x="398124" y="46878"/>
                </a:cubicBezTo>
                <a:cubicBezTo>
                  <a:pt x="396825" y="45904"/>
                  <a:pt x="395445" y="45012"/>
                  <a:pt x="394309" y="43877"/>
                </a:cubicBezTo>
                <a:cubicBezTo>
                  <a:pt x="393741" y="43390"/>
                  <a:pt x="393254" y="42823"/>
                  <a:pt x="392686" y="42336"/>
                </a:cubicBezTo>
                <a:cubicBezTo>
                  <a:pt x="392199" y="41849"/>
                  <a:pt x="391712" y="41282"/>
                  <a:pt x="391306" y="40795"/>
                </a:cubicBezTo>
                <a:cubicBezTo>
                  <a:pt x="390494" y="39984"/>
                  <a:pt x="389845" y="39011"/>
                  <a:pt x="389195" y="38200"/>
                </a:cubicBezTo>
                <a:cubicBezTo>
                  <a:pt x="388546" y="38200"/>
                  <a:pt x="387816" y="38200"/>
                  <a:pt x="387085" y="38200"/>
                </a:cubicBezTo>
                <a:cubicBezTo>
                  <a:pt x="383839" y="38362"/>
                  <a:pt x="380511" y="38443"/>
                  <a:pt x="377183" y="38524"/>
                </a:cubicBezTo>
                <a:cubicBezTo>
                  <a:pt x="373855" y="38686"/>
                  <a:pt x="370528" y="38767"/>
                  <a:pt x="367119" y="38767"/>
                </a:cubicBezTo>
                <a:cubicBezTo>
                  <a:pt x="360301" y="38767"/>
                  <a:pt x="353483" y="38767"/>
                  <a:pt x="346584" y="38848"/>
                </a:cubicBezTo>
                <a:cubicBezTo>
                  <a:pt x="332786" y="38767"/>
                  <a:pt x="318907" y="37794"/>
                  <a:pt x="304865" y="37064"/>
                </a:cubicBezTo>
                <a:cubicBezTo>
                  <a:pt x="301375" y="36821"/>
                  <a:pt x="297885" y="36578"/>
                  <a:pt x="294395" y="36334"/>
                </a:cubicBezTo>
                <a:cubicBezTo>
                  <a:pt x="290905" y="36172"/>
                  <a:pt x="287415" y="36010"/>
                  <a:pt x="283925" y="35767"/>
                </a:cubicBezTo>
                <a:cubicBezTo>
                  <a:pt x="280434" y="35604"/>
                  <a:pt x="277026" y="35442"/>
                  <a:pt x="273535" y="35361"/>
                </a:cubicBezTo>
                <a:cubicBezTo>
                  <a:pt x="271831" y="35280"/>
                  <a:pt x="270127" y="35280"/>
                  <a:pt x="268341" y="35199"/>
                </a:cubicBezTo>
                <a:cubicBezTo>
                  <a:pt x="266636" y="35199"/>
                  <a:pt x="264932" y="35118"/>
                  <a:pt x="263227" y="35037"/>
                </a:cubicBezTo>
                <a:cubicBezTo>
                  <a:pt x="249429" y="34469"/>
                  <a:pt x="235956" y="34793"/>
                  <a:pt x="222807" y="34956"/>
                </a:cubicBezTo>
                <a:cubicBezTo>
                  <a:pt x="216233" y="35118"/>
                  <a:pt x="209740" y="35199"/>
                  <a:pt x="203409" y="35199"/>
                </a:cubicBezTo>
                <a:cubicBezTo>
                  <a:pt x="197078" y="35199"/>
                  <a:pt x="190910" y="35037"/>
                  <a:pt x="184984" y="34793"/>
                </a:cubicBezTo>
                <a:cubicBezTo>
                  <a:pt x="184254" y="34793"/>
                  <a:pt x="183523" y="34712"/>
                  <a:pt x="182793" y="34712"/>
                </a:cubicBezTo>
                <a:cubicBezTo>
                  <a:pt x="181981" y="35361"/>
                  <a:pt x="181007" y="36010"/>
                  <a:pt x="179952" y="36497"/>
                </a:cubicBezTo>
                <a:cubicBezTo>
                  <a:pt x="175651" y="38686"/>
                  <a:pt x="169725" y="40065"/>
                  <a:pt x="163719" y="40876"/>
                </a:cubicBezTo>
                <a:cubicBezTo>
                  <a:pt x="157794" y="41687"/>
                  <a:pt x="151788" y="41930"/>
                  <a:pt x="147324" y="42012"/>
                </a:cubicBezTo>
                <a:cubicBezTo>
                  <a:pt x="145132" y="42012"/>
                  <a:pt x="143266" y="41930"/>
                  <a:pt x="141967" y="41930"/>
                </a:cubicBezTo>
                <a:cubicBezTo>
                  <a:pt x="140668" y="41849"/>
                  <a:pt x="139938" y="41849"/>
                  <a:pt x="139938" y="41849"/>
                </a:cubicBezTo>
                <a:cubicBezTo>
                  <a:pt x="139938" y="41849"/>
                  <a:pt x="140668" y="41849"/>
                  <a:pt x="141967" y="41768"/>
                </a:cubicBezTo>
                <a:cubicBezTo>
                  <a:pt x="143266" y="41687"/>
                  <a:pt x="145132" y="41606"/>
                  <a:pt x="147324" y="41363"/>
                </a:cubicBezTo>
                <a:cubicBezTo>
                  <a:pt x="151788" y="41038"/>
                  <a:pt x="157632" y="40227"/>
                  <a:pt x="163395" y="39011"/>
                </a:cubicBezTo>
                <a:cubicBezTo>
                  <a:pt x="168508" y="37875"/>
                  <a:pt x="173540" y="36253"/>
                  <a:pt x="177030" y="34388"/>
                </a:cubicBezTo>
                <a:cubicBezTo>
                  <a:pt x="176706" y="34388"/>
                  <a:pt x="176462" y="34388"/>
                  <a:pt x="176137" y="34388"/>
                </a:cubicBezTo>
                <a:cubicBezTo>
                  <a:pt x="173216" y="34145"/>
                  <a:pt x="170375" y="33982"/>
                  <a:pt x="167615" y="33820"/>
                </a:cubicBezTo>
                <a:cubicBezTo>
                  <a:pt x="162015" y="33496"/>
                  <a:pt x="156577" y="33090"/>
                  <a:pt x="151382" y="32685"/>
                </a:cubicBezTo>
                <a:cubicBezTo>
                  <a:pt x="140993" y="31955"/>
                  <a:pt x="131497" y="31387"/>
                  <a:pt x="123056" y="30576"/>
                </a:cubicBezTo>
                <a:cubicBezTo>
                  <a:pt x="118835" y="30170"/>
                  <a:pt x="114858" y="29927"/>
                  <a:pt x="111206" y="29603"/>
                </a:cubicBezTo>
                <a:cubicBezTo>
                  <a:pt x="107472" y="29359"/>
                  <a:pt x="104144" y="29035"/>
                  <a:pt x="101060" y="28711"/>
                </a:cubicBezTo>
                <a:cubicBezTo>
                  <a:pt x="88885" y="27575"/>
                  <a:pt x="81905" y="26440"/>
                  <a:pt x="81905" y="26440"/>
                </a:cubicBezTo>
                <a:lnTo>
                  <a:pt x="81905" y="25142"/>
                </a:lnTo>
                <a:cubicBezTo>
                  <a:pt x="81905" y="25142"/>
                  <a:pt x="88885" y="24169"/>
                  <a:pt x="101141" y="23277"/>
                </a:cubicBezTo>
                <a:cubicBezTo>
                  <a:pt x="104225" y="22952"/>
                  <a:pt x="107553" y="22709"/>
                  <a:pt x="111206" y="22466"/>
                </a:cubicBezTo>
                <a:cubicBezTo>
                  <a:pt x="114939" y="22304"/>
                  <a:pt x="118916" y="21979"/>
                  <a:pt x="123137" y="21898"/>
                </a:cubicBezTo>
                <a:cubicBezTo>
                  <a:pt x="128656" y="21817"/>
                  <a:pt x="134581" y="21655"/>
                  <a:pt x="140912" y="21655"/>
                </a:cubicBezTo>
                <a:lnTo>
                  <a:pt x="140750" y="20925"/>
                </a:lnTo>
                <a:lnTo>
                  <a:pt x="142211" y="19465"/>
                </a:lnTo>
                <a:lnTo>
                  <a:pt x="142048" y="17437"/>
                </a:lnTo>
                <a:lnTo>
                  <a:pt x="143672" y="16221"/>
                </a:lnTo>
                <a:lnTo>
                  <a:pt x="143834" y="14193"/>
                </a:lnTo>
                <a:lnTo>
                  <a:pt x="145619" y="13220"/>
                </a:lnTo>
                <a:lnTo>
                  <a:pt x="146106" y="11192"/>
                </a:lnTo>
                <a:lnTo>
                  <a:pt x="147973" y="10463"/>
                </a:lnTo>
                <a:lnTo>
                  <a:pt x="148785" y="8597"/>
                </a:lnTo>
                <a:lnTo>
                  <a:pt x="150733" y="8192"/>
                </a:lnTo>
                <a:lnTo>
                  <a:pt x="151788" y="6407"/>
                </a:lnTo>
                <a:lnTo>
                  <a:pt x="153817" y="6245"/>
                </a:lnTo>
                <a:lnTo>
                  <a:pt x="155035" y="4623"/>
                </a:lnTo>
                <a:lnTo>
                  <a:pt x="157064" y="4704"/>
                </a:lnTo>
                <a:lnTo>
                  <a:pt x="158525" y="3244"/>
                </a:lnTo>
                <a:lnTo>
                  <a:pt x="160554" y="3569"/>
                </a:lnTo>
                <a:lnTo>
                  <a:pt x="162096" y="2271"/>
                </a:lnTo>
                <a:lnTo>
                  <a:pt x="164044" y="2758"/>
                </a:lnTo>
                <a:lnTo>
                  <a:pt x="165748" y="1622"/>
                </a:lnTo>
                <a:lnTo>
                  <a:pt x="167696" y="2271"/>
                </a:lnTo>
                <a:lnTo>
                  <a:pt x="169401" y="1217"/>
                </a:lnTo>
                <a:lnTo>
                  <a:pt x="171268" y="2028"/>
                </a:lnTo>
                <a:lnTo>
                  <a:pt x="173459" y="1217"/>
                </a:lnTo>
                <a:lnTo>
                  <a:pt x="172242" y="3163"/>
                </a:lnTo>
                <a:lnTo>
                  <a:pt x="172647" y="5191"/>
                </a:lnTo>
                <a:lnTo>
                  <a:pt x="171268" y="6732"/>
                </a:lnTo>
                <a:lnTo>
                  <a:pt x="171430" y="8759"/>
                </a:lnTo>
                <a:lnTo>
                  <a:pt x="169969" y="10138"/>
                </a:lnTo>
                <a:lnTo>
                  <a:pt x="169969" y="12166"/>
                </a:lnTo>
                <a:lnTo>
                  <a:pt x="168346" y="13382"/>
                </a:lnTo>
                <a:lnTo>
                  <a:pt x="168264" y="15491"/>
                </a:lnTo>
                <a:lnTo>
                  <a:pt x="166560" y="16545"/>
                </a:lnTo>
                <a:lnTo>
                  <a:pt x="166235" y="18573"/>
                </a:lnTo>
                <a:lnTo>
                  <a:pt x="164450" y="19546"/>
                </a:lnTo>
                <a:lnTo>
                  <a:pt x="163882" y="21492"/>
                </a:lnTo>
                <a:lnTo>
                  <a:pt x="162421" y="22060"/>
                </a:lnTo>
                <a:cubicBezTo>
                  <a:pt x="169888" y="22304"/>
                  <a:pt x="177680" y="22709"/>
                  <a:pt x="185715" y="23520"/>
                </a:cubicBezTo>
                <a:cubicBezTo>
                  <a:pt x="191721" y="24007"/>
                  <a:pt x="197809" y="24737"/>
                  <a:pt x="204058" y="25548"/>
                </a:cubicBezTo>
                <a:cubicBezTo>
                  <a:pt x="207224" y="26034"/>
                  <a:pt x="210308" y="26440"/>
                  <a:pt x="213555" y="26845"/>
                </a:cubicBezTo>
                <a:cubicBezTo>
                  <a:pt x="216720" y="27251"/>
                  <a:pt x="219885" y="27656"/>
                  <a:pt x="223132" y="28062"/>
                </a:cubicBezTo>
                <a:cubicBezTo>
                  <a:pt x="226379" y="28548"/>
                  <a:pt x="229706" y="28873"/>
                  <a:pt x="232953" y="29278"/>
                </a:cubicBezTo>
                <a:cubicBezTo>
                  <a:pt x="236281" y="29684"/>
                  <a:pt x="239608" y="30008"/>
                  <a:pt x="242936" y="30170"/>
                </a:cubicBezTo>
                <a:cubicBezTo>
                  <a:pt x="249673" y="30657"/>
                  <a:pt x="256410" y="30982"/>
                  <a:pt x="263309" y="31144"/>
                </a:cubicBezTo>
                <a:cubicBezTo>
                  <a:pt x="277026" y="31387"/>
                  <a:pt x="290905" y="30738"/>
                  <a:pt x="304865" y="30008"/>
                </a:cubicBezTo>
                <a:cubicBezTo>
                  <a:pt x="311845" y="29522"/>
                  <a:pt x="318744" y="29035"/>
                  <a:pt x="325724" y="28548"/>
                </a:cubicBezTo>
                <a:cubicBezTo>
                  <a:pt x="332623" y="28143"/>
                  <a:pt x="339523" y="27737"/>
                  <a:pt x="346422" y="27332"/>
                </a:cubicBezTo>
                <a:cubicBezTo>
                  <a:pt x="352752" y="27007"/>
                  <a:pt x="359002" y="26602"/>
                  <a:pt x="365171" y="26278"/>
                </a:cubicBezTo>
                <a:lnTo>
                  <a:pt x="365739" y="24656"/>
                </a:lnTo>
                <a:lnTo>
                  <a:pt x="364927" y="23601"/>
                </a:lnTo>
                <a:lnTo>
                  <a:pt x="365739" y="21898"/>
                </a:lnTo>
                <a:lnTo>
                  <a:pt x="365171" y="20681"/>
                </a:lnTo>
                <a:lnTo>
                  <a:pt x="366145" y="19059"/>
                </a:lnTo>
                <a:lnTo>
                  <a:pt x="365820" y="17681"/>
                </a:lnTo>
                <a:lnTo>
                  <a:pt x="367037" y="16140"/>
                </a:lnTo>
                <a:lnTo>
                  <a:pt x="366875" y="14680"/>
                </a:lnTo>
                <a:lnTo>
                  <a:pt x="368174" y="13220"/>
                </a:lnTo>
                <a:lnTo>
                  <a:pt x="368255" y="11679"/>
                </a:lnTo>
                <a:lnTo>
                  <a:pt x="369635" y="10300"/>
                </a:lnTo>
                <a:lnTo>
                  <a:pt x="369797" y="8678"/>
                </a:lnTo>
                <a:lnTo>
                  <a:pt x="371258" y="7381"/>
                </a:lnTo>
                <a:lnTo>
                  <a:pt x="371583" y="5759"/>
                </a:lnTo>
                <a:lnTo>
                  <a:pt x="373125" y="4623"/>
                </a:lnTo>
                <a:lnTo>
                  <a:pt x="373612" y="2920"/>
                </a:lnTo>
                <a:lnTo>
                  <a:pt x="375154" y="186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447535" y="4637153"/>
            <a:ext cx="718229" cy="708406"/>
            <a:chOff x="780941" y="2622145"/>
            <a:chExt cx="424119" cy="418319"/>
          </a:xfrm>
        </p:grpSpPr>
        <p:sp>
          <p:nvSpPr>
            <p:cNvPr id="51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accent6"/>
                </a:solidFill>
                <a:latin typeface="Blackadder ITC" panose="04020505051007020D02" pitchFamily="82" charset="0"/>
              </a:endParaRPr>
            </a:p>
          </p:txBody>
        </p:sp>
        <p:sp>
          <p:nvSpPr>
            <p:cNvPr id="52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Blackadder ITC" panose="04020505051007020D02" pitchFamily="82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1579142" y="27170"/>
            <a:ext cx="562978" cy="665497"/>
            <a:chOff x="11579142" y="27170"/>
            <a:chExt cx="562978" cy="665497"/>
          </a:xfrm>
        </p:grpSpPr>
        <p:sp>
          <p:nvSpPr>
            <p:cNvPr id="79" name="love-music_105335"/>
            <p:cNvSpPr/>
            <p:nvPr/>
          </p:nvSpPr>
          <p:spPr>
            <a:xfrm>
              <a:off x="11873634" y="435405"/>
              <a:ext cx="219544" cy="25726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19033" h="608203">
                  <a:moveTo>
                    <a:pt x="33677" y="230325"/>
                  </a:moveTo>
                  <a:cubicBezTo>
                    <a:pt x="52322" y="230325"/>
                    <a:pt x="65435" y="245056"/>
                    <a:pt x="65435" y="245056"/>
                  </a:cubicBezTo>
                  <a:cubicBezTo>
                    <a:pt x="65435" y="245056"/>
                    <a:pt x="79368" y="230325"/>
                    <a:pt x="96989" y="230325"/>
                  </a:cubicBezTo>
                  <a:cubicBezTo>
                    <a:pt x="115019" y="230325"/>
                    <a:pt x="129772" y="246897"/>
                    <a:pt x="130796" y="266946"/>
                  </a:cubicBezTo>
                  <a:cubicBezTo>
                    <a:pt x="131206" y="278403"/>
                    <a:pt x="128133" y="286996"/>
                    <a:pt x="123420" y="294770"/>
                  </a:cubicBezTo>
                  <a:cubicBezTo>
                    <a:pt x="114200" y="310524"/>
                    <a:pt x="65435" y="342030"/>
                    <a:pt x="65435" y="342030"/>
                  </a:cubicBezTo>
                  <a:cubicBezTo>
                    <a:pt x="65435" y="342030"/>
                    <a:pt x="16671" y="310319"/>
                    <a:pt x="7451" y="294770"/>
                  </a:cubicBezTo>
                  <a:cubicBezTo>
                    <a:pt x="2738" y="286996"/>
                    <a:pt x="-540" y="278403"/>
                    <a:pt x="75" y="266946"/>
                  </a:cubicBezTo>
                  <a:cubicBezTo>
                    <a:pt x="1099" y="246897"/>
                    <a:pt x="15851" y="230325"/>
                    <a:pt x="33677" y="230325"/>
                  </a:cubicBezTo>
                  <a:close/>
                  <a:moveTo>
                    <a:pt x="518009" y="130546"/>
                  </a:moveTo>
                  <a:lnTo>
                    <a:pt x="518418" y="146911"/>
                  </a:lnTo>
                  <a:cubicBezTo>
                    <a:pt x="518418" y="160821"/>
                    <a:pt x="519033" y="483828"/>
                    <a:pt x="519033" y="486692"/>
                  </a:cubicBezTo>
                  <a:cubicBezTo>
                    <a:pt x="519033" y="525355"/>
                    <a:pt x="478468" y="556858"/>
                    <a:pt x="428888" y="556858"/>
                  </a:cubicBezTo>
                  <a:cubicBezTo>
                    <a:pt x="379308" y="556858"/>
                    <a:pt x="338742" y="525355"/>
                    <a:pt x="338742" y="486692"/>
                  </a:cubicBezTo>
                  <a:cubicBezTo>
                    <a:pt x="338742" y="448030"/>
                    <a:pt x="379103" y="416527"/>
                    <a:pt x="428683" y="416527"/>
                  </a:cubicBezTo>
                  <a:cubicBezTo>
                    <a:pt x="443229" y="416527"/>
                    <a:pt x="456136" y="419186"/>
                    <a:pt x="469658" y="424300"/>
                  </a:cubicBezTo>
                  <a:lnTo>
                    <a:pt x="469658" y="231396"/>
                  </a:lnTo>
                  <a:lnTo>
                    <a:pt x="263348" y="270059"/>
                  </a:lnTo>
                  <a:cubicBezTo>
                    <a:pt x="263553" y="336747"/>
                    <a:pt x="264167" y="534560"/>
                    <a:pt x="264167" y="538038"/>
                  </a:cubicBezTo>
                  <a:cubicBezTo>
                    <a:pt x="264167" y="576700"/>
                    <a:pt x="223807" y="608203"/>
                    <a:pt x="174432" y="608203"/>
                  </a:cubicBezTo>
                  <a:cubicBezTo>
                    <a:pt x="124852" y="608203"/>
                    <a:pt x="84491" y="576700"/>
                    <a:pt x="84491" y="538038"/>
                  </a:cubicBezTo>
                  <a:cubicBezTo>
                    <a:pt x="84491" y="499375"/>
                    <a:pt x="124647" y="467872"/>
                    <a:pt x="174432" y="467872"/>
                  </a:cubicBezTo>
                  <a:cubicBezTo>
                    <a:pt x="188978" y="467872"/>
                    <a:pt x="202090" y="470532"/>
                    <a:pt x="215612" y="475646"/>
                  </a:cubicBezTo>
                  <a:lnTo>
                    <a:pt x="215612" y="187005"/>
                  </a:lnTo>
                  <a:close/>
                  <a:moveTo>
                    <a:pt x="165616" y="0"/>
                  </a:moveTo>
                  <a:cubicBezTo>
                    <a:pt x="184046" y="0"/>
                    <a:pt x="197152" y="14730"/>
                    <a:pt x="197152" y="14730"/>
                  </a:cubicBezTo>
                  <a:cubicBezTo>
                    <a:pt x="197152" y="14730"/>
                    <a:pt x="211077" y="0"/>
                    <a:pt x="228893" y="0"/>
                  </a:cubicBezTo>
                  <a:cubicBezTo>
                    <a:pt x="246914" y="0"/>
                    <a:pt x="261454" y="16571"/>
                    <a:pt x="262478" y="36621"/>
                  </a:cubicBezTo>
                  <a:cubicBezTo>
                    <a:pt x="263092" y="48078"/>
                    <a:pt x="259815" y="56671"/>
                    <a:pt x="255105" y="64445"/>
                  </a:cubicBezTo>
                  <a:cubicBezTo>
                    <a:pt x="245890" y="80198"/>
                    <a:pt x="197152" y="111705"/>
                    <a:pt x="197152" y="111705"/>
                  </a:cubicBezTo>
                  <a:cubicBezTo>
                    <a:pt x="197152" y="111705"/>
                    <a:pt x="148414" y="79994"/>
                    <a:pt x="139199" y="64445"/>
                  </a:cubicBezTo>
                  <a:cubicBezTo>
                    <a:pt x="134694" y="56671"/>
                    <a:pt x="131417" y="48078"/>
                    <a:pt x="131827" y="36621"/>
                  </a:cubicBezTo>
                  <a:cubicBezTo>
                    <a:pt x="132850" y="16571"/>
                    <a:pt x="147595" y="0"/>
                    <a:pt x="1656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032487" y="317684"/>
              <a:ext cx="18291" cy="12231"/>
            </a:xfrm>
            <a:custGeom>
              <a:avLst/>
              <a:gdLst/>
              <a:ahLst/>
              <a:cxnLst/>
              <a:rect l="l" t="t" r="r" b="b"/>
              <a:pathLst>
                <a:path w="18291" h="12231">
                  <a:moveTo>
                    <a:pt x="0" y="0"/>
                  </a:moveTo>
                  <a:lnTo>
                    <a:pt x="18291" y="0"/>
                  </a:lnTo>
                  <a:lnTo>
                    <a:pt x="18291" y="12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750080" y="322445"/>
              <a:ext cx="22872" cy="15374"/>
            </a:xfrm>
            <a:custGeom>
              <a:avLst/>
              <a:gdLst/>
              <a:ahLst/>
              <a:cxnLst/>
              <a:rect l="l" t="t" r="r" b="b"/>
              <a:pathLst>
                <a:path w="22872" h="15374">
                  <a:moveTo>
                    <a:pt x="0" y="0"/>
                  </a:moveTo>
                  <a:lnTo>
                    <a:pt x="22872" y="0"/>
                  </a:lnTo>
                  <a:lnTo>
                    <a:pt x="22872" y="15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842976" y="27170"/>
              <a:ext cx="299144" cy="176064"/>
            </a:xfrm>
            <a:custGeom>
              <a:avLst/>
              <a:gdLst/>
              <a:ahLst/>
              <a:cxnLst/>
              <a:rect l="l" t="t" r="r" b="b"/>
              <a:pathLst>
                <a:path w="299144" h="176064">
                  <a:moveTo>
                    <a:pt x="116756" y="0"/>
                  </a:moveTo>
                  <a:lnTo>
                    <a:pt x="180045" y="27422"/>
                  </a:lnTo>
                  <a:lnTo>
                    <a:pt x="163711" y="45132"/>
                  </a:lnTo>
                  <a:lnTo>
                    <a:pt x="163711" y="74116"/>
                  </a:lnTo>
                  <a:lnTo>
                    <a:pt x="222907" y="74116"/>
                  </a:lnTo>
                  <a:lnTo>
                    <a:pt x="252226" y="46025"/>
                  </a:lnTo>
                  <a:lnTo>
                    <a:pt x="299144" y="100013"/>
                  </a:lnTo>
                  <a:lnTo>
                    <a:pt x="163711" y="100013"/>
                  </a:lnTo>
                  <a:lnTo>
                    <a:pt x="163711" y="143135"/>
                  </a:lnTo>
                  <a:lnTo>
                    <a:pt x="208880" y="143135"/>
                  </a:lnTo>
                  <a:lnTo>
                    <a:pt x="233548" y="119769"/>
                  </a:lnTo>
                  <a:lnTo>
                    <a:pt x="275778" y="169069"/>
                  </a:lnTo>
                  <a:lnTo>
                    <a:pt x="109872" y="169069"/>
                  </a:lnTo>
                  <a:cubicBezTo>
                    <a:pt x="90277" y="169069"/>
                    <a:pt x="70854" y="171400"/>
                    <a:pt x="51606" y="176064"/>
                  </a:cubicBezTo>
                  <a:lnTo>
                    <a:pt x="25673" y="143135"/>
                  </a:lnTo>
                  <a:lnTo>
                    <a:pt x="119062" y="143135"/>
                  </a:lnTo>
                  <a:lnTo>
                    <a:pt x="119062" y="100013"/>
                  </a:lnTo>
                  <a:lnTo>
                    <a:pt x="61764" y="100013"/>
                  </a:lnTo>
                  <a:lnTo>
                    <a:pt x="25747" y="107007"/>
                  </a:lnTo>
                  <a:lnTo>
                    <a:pt x="0" y="74116"/>
                  </a:lnTo>
                  <a:lnTo>
                    <a:pt x="119062" y="74116"/>
                  </a:lnTo>
                  <a:cubicBezTo>
                    <a:pt x="119062" y="59085"/>
                    <a:pt x="118293" y="34379"/>
                    <a:pt x="1167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583829" y="29515"/>
              <a:ext cx="273434" cy="178519"/>
            </a:xfrm>
            <a:custGeom>
              <a:avLst/>
              <a:gdLst/>
              <a:ahLst/>
              <a:cxnLst/>
              <a:rect l="l" t="t" r="r" b="b"/>
              <a:pathLst>
                <a:path w="273434" h="178519">
                  <a:moveTo>
                    <a:pt x="107379" y="0"/>
                  </a:moveTo>
                  <a:lnTo>
                    <a:pt x="170706" y="27459"/>
                  </a:lnTo>
                  <a:lnTo>
                    <a:pt x="154372" y="45207"/>
                  </a:lnTo>
                  <a:lnTo>
                    <a:pt x="154372" y="78916"/>
                  </a:lnTo>
                  <a:lnTo>
                    <a:pt x="201885" y="78916"/>
                  </a:lnTo>
                  <a:lnTo>
                    <a:pt x="228860" y="53169"/>
                  </a:lnTo>
                  <a:lnTo>
                    <a:pt x="273434" y="104812"/>
                  </a:lnTo>
                  <a:lnTo>
                    <a:pt x="154372" y="104812"/>
                  </a:lnTo>
                  <a:lnTo>
                    <a:pt x="154372" y="145591"/>
                  </a:lnTo>
                  <a:lnTo>
                    <a:pt x="190202" y="145591"/>
                  </a:lnTo>
                  <a:lnTo>
                    <a:pt x="214871" y="122188"/>
                  </a:lnTo>
                  <a:lnTo>
                    <a:pt x="257101" y="171487"/>
                  </a:lnTo>
                  <a:lnTo>
                    <a:pt x="102877" y="171487"/>
                  </a:lnTo>
                  <a:cubicBezTo>
                    <a:pt x="83282" y="171487"/>
                    <a:pt x="63860" y="173831"/>
                    <a:pt x="44611" y="178519"/>
                  </a:cubicBezTo>
                  <a:lnTo>
                    <a:pt x="18678" y="145591"/>
                  </a:lnTo>
                  <a:lnTo>
                    <a:pt x="109723" y="145591"/>
                  </a:lnTo>
                  <a:lnTo>
                    <a:pt x="109723" y="104812"/>
                  </a:lnTo>
                  <a:lnTo>
                    <a:pt x="84199" y="104812"/>
                  </a:lnTo>
                  <a:cubicBezTo>
                    <a:pt x="64604" y="104812"/>
                    <a:pt x="45182" y="107156"/>
                    <a:pt x="25933" y="111844"/>
                  </a:cubicBezTo>
                  <a:lnTo>
                    <a:pt x="0" y="78916"/>
                  </a:lnTo>
                  <a:lnTo>
                    <a:pt x="109723" y="78916"/>
                  </a:lnTo>
                  <a:cubicBezTo>
                    <a:pt x="109723" y="68399"/>
                    <a:pt x="108942" y="42094"/>
                    <a:pt x="107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840632" y="199253"/>
              <a:ext cx="299144" cy="220674"/>
            </a:xfrm>
            <a:custGeom>
              <a:avLst/>
              <a:gdLst/>
              <a:ahLst/>
              <a:cxnLst/>
              <a:rect l="l" t="t" r="r" b="b"/>
              <a:pathLst>
                <a:path w="299144" h="220674">
                  <a:moveTo>
                    <a:pt x="228005" y="0"/>
                  </a:moveTo>
                  <a:lnTo>
                    <a:pt x="266439" y="33746"/>
                  </a:lnTo>
                  <a:lnTo>
                    <a:pt x="252450" y="47662"/>
                  </a:lnTo>
                  <a:cubicBezTo>
                    <a:pt x="252450" y="76981"/>
                    <a:pt x="253231" y="102889"/>
                    <a:pt x="254794" y="125387"/>
                  </a:cubicBezTo>
                  <a:lnTo>
                    <a:pt x="219080" y="136637"/>
                  </a:lnTo>
                  <a:lnTo>
                    <a:pt x="238422" y="149572"/>
                  </a:lnTo>
                  <a:cubicBezTo>
                    <a:pt x="225772" y="158626"/>
                    <a:pt x="216359" y="166241"/>
                    <a:pt x="210182" y="172417"/>
                  </a:cubicBezTo>
                  <a:cubicBezTo>
                    <a:pt x="204105" y="180007"/>
                    <a:pt x="196403" y="185117"/>
                    <a:pt x="187077" y="187746"/>
                  </a:cubicBezTo>
                  <a:lnTo>
                    <a:pt x="227558" y="187746"/>
                  </a:lnTo>
                  <a:lnTo>
                    <a:pt x="254570" y="162036"/>
                  </a:lnTo>
                  <a:lnTo>
                    <a:pt x="299144" y="213680"/>
                  </a:lnTo>
                  <a:lnTo>
                    <a:pt x="57410" y="213680"/>
                  </a:lnTo>
                  <a:lnTo>
                    <a:pt x="25933" y="220674"/>
                  </a:lnTo>
                  <a:lnTo>
                    <a:pt x="0" y="187746"/>
                  </a:lnTo>
                  <a:lnTo>
                    <a:pt x="98078" y="187746"/>
                  </a:lnTo>
                  <a:cubicBezTo>
                    <a:pt x="96664" y="174476"/>
                    <a:pt x="86543" y="157881"/>
                    <a:pt x="67717" y="137963"/>
                  </a:cubicBezTo>
                  <a:lnTo>
                    <a:pt x="68819" y="135941"/>
                  </a:lnTo>
                  <a:lnTo>
                    <a:pt x="35049" y="146446"/>
                  </a:lnTo>
                  <a:cubicBezTo>
                    <a:pt x="36587" y="112216"/>
                    <a:pt x="37356" y="87479"/>
                    <a:pt x="37356" y="72237"/>
                  </a:cubicBezTo>
                  <a:cubicBezTo>
                    <a:pt x="37356" y="56995"/>
                    <a:pt x="36587" y="33697"/>
                    <a:pt x="35049" y="2344"/>
                  </a:cubicBezTo>
                  <a:lnTo>
                    <a:pt x="74712" y="21059"/>
                  </a:lnTo>
                  <a:lnTo>
                    <a:pt x="208582" y="21059"/>
                  </a:lnTo>
                  <a:lnTo>
                    <a:pt x="228005" y="0"/>
                  </a:lnTo>
                  <a:close/>
                  <a:moveTo>
                    <a:pt x="79660" y="46992"/>
                  </a:moveTo>
                  <a:lnTo>
                    <a:pt x="79660" y="92496"/>
                  </a:lnTo>
                  <a:lnTo>
                    <a:pt x="210145" y="92496"/>
                  </a:lnTo>
                  <a:lnTo>
                    <a:pt x="210145" y="46992"/>
                  </a:lnTo>
                  <a:lnTo>
                    <a:pt x="79660" y="46992"/>
                  </a:lnTo>
                  <a:close/>
                  <a:moveTo>
                    <a:pt x="79660" y="118430"/>
                  </a:moveTo>
                  <a:lnTo>
                    <a:pt x="79660" y="123800"/>
                  </a:lnTo>
                  <a:lnTo>
                    <a:pt x="93843" y="129864"/>
                  </a:lnTo>
                  <a:cubicBezTo>
                    <a:pt x="109763" y="137235"/>
                    <a:pt x="120625" y="144140"/>
                    <a:pt x="126429" y="150576"/>
                  </a:cubicBezTo>
                  <a:cubicBezTo>
                    <a:pt x="134168" y="159159"/>
                    <a:pt x="138038" y="166129"/>
                    <a:pt x="138038" y="171487"/>
                  </a:cubicBezTo>
                  <a:cubicBezTo>
                    <a:pt x="138038" y="181285"/>
                    <a:pt x="134925" y="186704"/>
                    <a:pt x="128699" y="187746"/>
                  </a:cubicBezTo>
                  <a:lnTo>
                    <a:pt x="165608" y="187746"/>
                  </a:lnTo>
                  <a:cubicBezTo>
                    <a:pt x="171896" y="175890"/>
                    <a:pt x="177130" y="164120"/>
                    <a:pt x="181310" y="152437"/>
                  </a:cubicBezTo>
                  <a:lnTo>
                    <a:pt x="190475" y="118430"/>
                  </a:lnTo>
                  <a:lnTo>
                    <a:pt x="79660" y="118430"/>
                  </a:lnTo>
                  <a:close/>
                  <a:moveTo>
                    <a:pt x="191854" y="118430"/>
                  </a:moveTo>
                  <a:lnTo>
                    <a:pt x="210145" y="130661"/>
                  </a:lnTo>
                  <a:lnTo>
                    <a:pt x="210145" y="118430"/>
                  </a:lnTo>
                  <a:lnTo>
                    <a:pt x="191854" y="11843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579142" y="201671"/>
              <a:ext cx="271127" cy="225400"/>
            </a:xfrm>
            <a:custGeom>
              <a:avLst/>
              <a:gdLst/>
              <a:ahLst/>
              <a:cxnLst/>
              <a:rect l="l" t="t" r="r" b="b"/>
              <a:pathLst>
                <a:path w="271127" h="225400">
                  <a:moveTo>
                    <a:pt x="211671" y="0"/>
                  </a:moveTo>
                  <a:lnTo>
                    <a:pt x="252450" y="36649"/>
                  </a:lnTo>
                  <a:lnTo>
                    <a:pt x="236116" y="50788"/>
                  </a:lnTo>
                  <a:cubicBezTo>
                    <a:pt x="236116" y="79239"/>
                    <a:pt x="236885" y="104800"/>
                    <a:pt x="238423" y="127471"/>
                  </a:cubicBezTo>
                  <a:lnTo>
                    <a:pt x="201454" y="141284"/>
                  </a:lnTo>
                  <a:lnTo>
                    <a:pt x="217438" y="152028"/>
                  </a:lnTo>
                  <a:cubicBezTo>
                    <a:pt x="201811" y="162520"/>
                    <a:pt x="186246" y="176002"/>
                    <a:pt x="170743" y="192472"/>
                  </a:cubicBezTo>
                  <a:lnTo>
                    <a:pt x="199541" y="192472"/>
                  </a:lnTo>
                  <a:lnTo>
                    <a:pt x="226553" y="166762"/>
                  </a:lnTo>
                  <a:lnTo>
                    <a:pt x="271127" y="218405"/>
                  </a:lnTo>
                  <a:lnTo>
                    <a:pt x="84199" y="218405"/>
                  </a:lnTo>
                  <a:cubicBezTo>
                    <a:pt x="64604" y="218405"/>
                    <a:pt x="45182" y="220737"/>
                    <a:pt x="25933" y="225400"/>
                  </a:cubicBezTo>
                  <a:lnTo>
                    <a:pt x="0" y="192472"/>
                  </a:lnTo>
                  <a:lnTo>
                    <a:pt x="86395" y="192472"/>
                  </a:lnTo>
                  <a:cubicBezTo>
                    <a:pt x="84956" y="178879"/>
                    <a:pt x="75617" y="160375"/>
                    <a:pt x="58378" y="136959"/>
                  </a:cubicBezTo>
                  <a:lnTo>
                    <a:pt x="59473" y="135688"/>
                  </a:lnTo>
                  <a:lnTo>
                    <a:pt x="30361" y="146484"/>
                  </a:lnTo>
                  <a:cubicBezTo>
                    <a:pt x="31923" y="115081"/>
                    <a:pt x="32705" y="90376"/>
                    <a:pt x="32705" y="72368"/>
                  </a:cubicBezTo>
                  <a:cubicBezTo>
                    <a:pt x="32705" y="54359"/>
                    <a:pt x="31923" y="31787"/>
                    <a:pt x="30361" y="4651"/>
                  </a:cubicBezTo>
                  <a:lnTo>
                    <a:pt x="69800" y="21059"/>
                  </a:lnTo>
                  <a:lnTo>
                    <a:pt x="192211" y="21059"/>
                  </a:lnTo>
                  <a:lnTo>
                    <a:pt x="211671" y="0"/>
                  </a:lnTo>
                  <a:close/>
                  <a:moveTo>
                    <a:pt x="75009" y="46955"/>
                  </a:moveTo>
                  <a:lnTo>
                    <a:pt x="75009" y="94878"/>
                  </a:lnTo>
                  <a:lnTo>
                    <a:pt x="193811" y="94878"/>
                  </a:lnTo>
                  <a:lnTo>
                    <a:pt x="193811" y="46955"/>
                  </a:lnTo>
                  <a:lnTo>
                    <a:pt x="75009" y="46955"/>
                  </a:lnTo>
                  <a:close/>
                  <a:moveTo>
                    <a:pt x="75009" y="120774"/>
                  </a:moveTo>
                  <a:lnTo>
                    <a:pt x="75009" y="124785"/>
                  </a:lnTo>
                  <a:lnTo>
                    <a:pt x="85875" y="131086"/>
                  </a:lnTo>
                  <a:cubicBezTo>
                    <a:pt x="99514" y="139432"/>
                    <a:pt x="109193" y="146791"/>
                    <a:pt x="114914" y="153163"/>
                  </a:cubicBezTo>
                  <a:cubicBezTo>
                    <a:pt x="122541" y="161658"/>
                    <a:pt x="126355" y="168573"/>
                    <a:pt x="126355" y="173906"/>
                  </a:cubicBezTo>
                  <a:cubicBezTo>
                    <a:pt x="126355" y="183703"/>
                    <a:pt x="122473" y="189892"/>
                    <a:pt x="114709" y="192472"/>
                  </a:cubicBezTo>
                  <a:lnTo>
                    <a:pt x="148605" y="192472"/>
                  </a:lnTo>
                  <a:cubicBezTo>
                    <a:pt x="153615" y="178867"/>
                    <a:pt x="157894" y="166030"/>
                    <a:pt x="161441" y="153963"/>
                  </a:cubicBezTo>
                  <a:lnTo>
                    <a:pt x="169711" y="120774"/>
                  </a:lnTo>
                  <a:lnTo>
                    <a:pt x="75009" y="120774"/>
                  </a:lnTo>
                  <a:close/>
                  <a:moveTo>
                    <a:pt x="170939" y="120774"/>
                  </a:moveTo>
                  <a:lnTo>
                    <a:pt x="193811" y="136148"/>
                  </a:lnTo>
                  <a:lnTo>
                    <a:pt x="193811" y="120774"/>
                  </a:lnTo>
                  <a:lnTo>
                    <a:pt x="170939" y="1207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57" name="love-music_105335"/>
            <p:cNvSpPr/>
            <p:nvPr/>
          </p:nvSpPr>
          <p:spPr>
            <a:xfrm>
              <a:off x="11604933" y="435405"/>
              <a:ext cx="219544" cy="25726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19033" h="608203">
                  <a:moveTo>
                    <a:pt x="33677" y="230325"/>
                  </a:moveTo>
                  <a:cubicBezTo>
                    <a:pt x="52322" y="230325"/>
                    <a:pt x="65435" y="245056"/>
                    <a:pt x="65435" y="245056"/>
                  </a:cubicBezTo>
                  <a:cubicBezTo>
                    <a:pt x="65435" y="245056"/>
                    <a:pt x="79368" y="230325"/>
                    <a:pt x="96989" y="230325"/>
                  </a:cubicBezTo>
                  <a:cubicBezTo>
                    <a:pt x="115019" y="230325"/>
                    <a:pt x="129772" y="246897"/>
                    <a:pt x="130796" y="266946"/>
                  </a:cubicBezTo>
                  <a:cubicBezTo>
                    <a:pt x="131206" y="278403"/>
                    <a:pt x="128133" y="286996"/>
                    <a:pt x="123420" y="294770"/>
                  </a:cubicBezTo>
                  <a:cubicBezTo>
                    <a:pt x="114200" y="310524"/>
                    <a:pt x="65435" y="342030"/>
                    <a:pt x="65435" y="342030"/>
                  </a:cubicBezTo>
                  <a:cubicBezTo>
                    <a:pt x="65435" y="342030"/>
                    <a:pt x="16671" y="310319"/>
                    <a:pt x="7451" y="294770"/>
                  </a:cubicBezTo>
                  <a:cubicBezTo>
                    <a:pt x="2738" y="286996"/>
                    <a:pt x="-540" y="278403"/>
                    <a:pt x="75" y="266946"/>
                  </a:cubicBezTo>
                  <a:cubicBezTo>
                    <a:pt x="1099" y="246897"/>
                    <a:pt x="15851" y="230325"/>
                    <a:pt x="33677" y="230325"/>
                  </a:cubicBezTo>
                  <a:close/>
                  <a:moveTo>
                    <a:pt x="518009" y="130546"/>
                  </a:moveTo>
                  <a:lnTo>
                    <a:pt x="518418" y="146911"/>
                  </a:lnTo>
                  <a:cubicBezTo>
                    <a:pt x="518418" y="160821"/>
                    <a:pt x="519033" y="483828"/>
                    <a:pt x="519033" y="486692"/>
                  </a:cubicBezTo>
                  <a:cubicBezTo>
                    <a:pt x="519033" y="525355"/>
                    <a:pt x="478468" y="556858"/>
                    <a:pt x="428888" y="556858"/>
                  </a:cubicBezTo>
                  <a:cubicBezTo>
                    <a:pt x="379308" y="556858"/>
                    <a:pt x="338742" y="525355"/>
                    <a:pt x="338742" y="486692"/>
                  </a:cubicBezTo>
                  <a:cubicBezTo>
                    <a:pt x="338742" y="448030"/>
                    <a:pt x="379103" y="416527"/>
                    <a:pt x="428683" y="416527"/>
                  </a:cubicBezTo>
                  <a:cubicBezTo>
                    <a:pt x="443229" y="416527"/>
                    <a:pt x="456136" y="419186"/>
                    <a:pt x="469658" y="424300"/>
                  </a:cubicBezTo>
                  <a:lnTo>
                    <a:pt x="469658" y="231396"/>
                  </a:lnTo>
                  <a:lnTo>
                    <a:pt x="263348" y="270059"/>
                  </a:lnTo>
                  <a:cubicBezTo>
                    <a:pt x="263553" y="336747"/>
                    <a:pt x="264167" y="534560"/>
                    <a:pt x="264167" y="538038"/>
                  </a:cubicBezTo>
                  <a:cubicBezTo>
                    <a:pt x="264167" y="576700"/>
                    <a:pt x="223807" y="608203"/>
                    <a:pt x="174432" y="608203"/>
                  </a:cubicBezTo>
                  <a:cubicBezTo>
                    <a:pt x="124852" y="608203"/>
                    <a:pt x="84491" y="576700"/>
                    <a:pt x="84491" y="538038"/>
                  </a:cubicBezTo>
                  <a:cubicBezTo>
                    <a:pt x="84491" y="499375"/>
                    <a:pt x="124647" y="467872"/>
                    <a:pt x="174432" y="467872"/>
                  </a:cubicBezTo>
                  <a:cubicBezTo>
                    <a:pt x="188978" y="467872"/>
                    <a:pt x="202090" y="470532"/>
                    <a:pt x="215612" y="475646"/>
                  </a:cubicBezTo>
                  <a:lnTo>
                    <a:pt x="215612" y="187005"/>
                  </a:lnTo>
                  <a:close/>
                  <a:moveTo>
                    <a:pt x="165616" y="0"/>
                  </a:moveTo>
                  <a:cubicBezTo>
                    <a:pt x="184046" y="0"/>
                    <a:pt x="197152" y="14730"/>
                    <a:pt x="197152" y="14730"/>
                  </a:cubicBezTo>
                  <a:cubicBezTo>
                    <a:pt x="197152" y="14730"/>
                    <a:pt x="211077" y="0"/>
                    <a:pt x="228893" y="0"/>
                  </a:cubicBezTo>
                  <a:cubicBezTo>
                    <a:pt x="246914" y="0"/>
                    <a:pt x="261454" y="16571"/>
                    <a:pt x="262478" y="36621"/>
                  </a:cubicBezTo>
                  <a:cubicBezTo>
                    <a:pt x="263092" y="48078"/>
                    <a:pt x="259815" y="56671"/>
                    <a:pt x="255105" y="64445"/>
                  </a:cubicBezTo>
                  <a:cubicBezTo>
                    <a:pt x="245890" y="80198"/>
                    <a:pt x="197152" y="111705"/>
                    <a:pt x="197152" y="111705"/>
                  </a:cubicBezTo>
                  <a:cubicBezTo>
                    <a:pt x="197152" y="111705"/>
                    <a:pt x="148414" y="79994"/>
                    <a:pt x="139199" y="64445"/>
                  </a:cubicBezTo>
                  <a:cubicBezTo>
                    <a:pt x="134694" y="56671"/>
                    <a:pt x="131417" y="48078"/>
                    <a:pt x="131827" y="36621"/>
                  </a:cubicBezTo>
                  <a:cubicBezTo>
                    <a:pt x="132850" y="16571"/>
                    <a:pt x="147595" y="0"/>
                    <a:pt x="1656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</p:grpSp>
      <p:grpSp>
        <p:nvGrpSpPr>
          <p:cNvPr id="180" name="Group 98"/>
          <p:cNvGrpSpPr/>
          <p:nvPr/>
        </p:nvGrpSpPr>
        <p:grpSpPr>
          <a:xfrm>
            <a:off x="0" y="3255"/>
            <a:ext cx="562978" cy="662780"/>
            <a:chOff x="6977620" y="-144913"/>
            <a:chExt cx="562978" cy="662780"/>
          </a:xfrm>
        </p:grpSpPr>
        <p:sp>
          <p:nvSpPr>
            <p:cNvPr id="181" name="balloons_161836"/>
            <p:cNvSpPr/>
            <p:nvPr/>
          </p:nvSpPr>
          <p:spPr>
            <a:xfrm>
              <a:off x="7021736" y="279888"/>
              <a:ext cx="195985" cy="237979"/>
            </a:xfrm>
            <a:custGeom>
              <a:avLst/>
              <a:gdLst>
                <a:gd name="T0" fmla="*/ 2061 w 2448"/>
                <a:gd name="T1" fmla="*/ 998 h 2977"/>
                <a:gd name="T2" fmla="*/ 2061 w 2448"/>
                <a:gd name="T3" fmla="*/ 837 h 2977"/>
                <a:gd name="T4" fmla="*/ 1224 w 2448"/>
                <a:gd name="T5" fmla="*/ 0 h 2977"/>
                <a:gd name="T6" fmla="*/ 387 w 2448"/>
                <a:gd name="T7" fmla="*/ 837 h 2977"/>
                <a:gd name="T8" fmla="*/ 387 w 2448"/>
                <a:gd name="T9" fmla="*/ 998 h 2977"/>
                <a:gd name="T10" fmla="*/ 0 w 2448"/>
                <a:gd name="T11" fmla="*/ 1679 h 2977"/>
                <a:gd name="T12" fmla="*/ 507 w 2448"/>
                <a:gd name="T13" fmla="*/ 2433 h 2977"/>
                <a:gd name="T14" fmla="*/ 1071 w 2448"/>
                <a:gd name="T15" fmla="*/ 2907 h 2977"/>
                <a:gd name="T16" fmla="*/ 1224 w 2448"/>
                <a:gd name="T17" fmla="*/ 2977 h 2977"/>
                <a:gd name="T18" fmla="*/ 1376 w 2448"/>
                <a:gd name="T19" fmla="*/ 2907 h 2977"/>
                <a:gd name="T20" fmla="*/ 1940 w 2448"/>
                <a:gd name="T21" fmla="*/ 2433 h 2977"/>
                <a:gd name="T22" fmla="*/ 2448 w 2448"/>
                <a:gd name="T23" fmla="*/ 1679 h 2977"/>
                <a:gd name="T24" fmla="*/ 2061 w 2448"/>
                <a:gd name="T25" fmla="*/ 998 h 2977"/>
                <a:gd name="T26" fmla="*/ 1324 w 2448"/>
                <a:gd name="T27" fmla="*/ 2008 h 2977"/>
                <a:gd name="T28" fmla="*/ 1324 w 2448"/>
                <a:gd name="T29" fmla="*/ 2288 h 2977"/>
                <a:gd name="T30" fmla="*/ 1224 w 2448"/>
                <a:gd name="T31" fmla="*/ 2388 h 2977"/>
                <a:gd name="T32" fmla="*/ 1124 w 2448"/>
                <a:gd name="T33" fmla="*/ 2288 h 2977"/>
                <a:gd name="T34" fmla="*/ 1124 w 2448"/>
                <a:gd name="T35" fmla="*/ 2008 h 2977"/>
                <a:gd name="T36" fmla="*/ 957 w 2448"/>
                <a:gd name="T37" fmla="*/ 1761 h 2977"/>
                <a:gd name="T38" fmla="*/ 1224 w 2448"/>
                <a:gd name="T39" fmla="*/ 1494 h 2977"/>
                <a:gd name="T40" fmla="*/ 1490 w 2448"/>
                <a:gd name="T41" fmla="*/ 1761 h 2977"/>
                <a:gd name="T42" fmla="*/ 1324 w 2448"/>
                <a:gd name="T43" fmla="*/ 2008 h 2977"/>
                <a:gd name="T44" fmla="*/ 1759 w 2448"/>
                <a:gd name="T45" fmla="*/ 935 h 2977"/>
                <a:gd name="T46" fmla="*/ 1224 w 2448"/>
                <a:gd name="T47" fmla="*/ 1152 h 2977"/>
                <a:gd name="T48" fmla="*/ 689 w 2448"/>
                <a:gd name="T49" fmla="*/ 935 h 2977"/>
                <a:gd name="T50" fmla="*/ 689 w 2448"/>
                <a:gd name="T51" fmla="*/ 861 h 2977"/>
                <a:gd name="T52" fmla="*/ 1224 w 2448"/>
                <a:gd name="T53" fmla="*/ 326 h 2977"/>
                <a:gd name="T54" fmla="*/ 1759 w 2448"/>
                <a:gd name="T55" fmla="*/ 861 h 2977"/>
                <a:gd name="T56" fmla="*/ 1759 w 2448"/>
                <a:gd name="T57" fmla="*/ 935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8" h="2977">
                  <a:moveTo>
                    <a:pt x="2061" y="998"/>
                  </a:moveTo>
                  <a:lnTo>
                    <a:pt x="2061" y="837"/>
                  </a:lnTo>
                  <a:cubicBezTo>
                    <a:pt x="2061" y="375"/>
                    <a:pt x="1685" y="0"/>
                    <a:pt x="1224" y="0"/>
                  </a:cubicBezTo>
                  <a:cubicBezTo>
                    <a:pt x="762" y="0"/>
                    <a:pt x="387" y="375"/>
                    <a:pt x="387" y="837"/>
                  </a:cubicBezTo>
                  <a:lnTo>
                    <a:pt x="387" y="998"/>
                  </a:lnTo>
                  <a:cubicBezTo>
                    <a:pt x="134" y="1122"/>
                    <a:pt x="0" y="1407"/>
                    <a:pt x="0" y="1679"/>
                  </a:cubicBezTo>
                  <a:cubicBezTo>
                    <a:pt x="0" y="1982"/>
                    <a:pt x="166" y="2228"/>
                    <a:pt x="507" y="2433"/>
                  </a:cubicBezTo>
                  <a:cubicBezTo>
                    <a:pt x="796" y="2606"/>
                    <a:pt x="984" y="2804"/>
                    <a:pt x="1071" y="2907"/>
                  </a:cubicBezTo>
                  <a:cubicBezTo>
                    <a:pt x="1109" y="2952"/>
                    <a:pt x="1165" y="2977"/>
                    <a:pt x="1224" y="2977"/>
                  </a:cubicBezTo>
                  <a:cubicBezTo>
                    <a:pt x="1283" y="2977"/>
                    <a:pt x="1338" y="2952"/>
                    <a:pt x="1376" y="2907"/>
                  </a:cubicBezTo>
                  <a:cubicBezTo>
                    <a:pt x="1463" y="2804"/>
                    <a:pt x="1652" y="2606"/>
                    <a:pt x="1940" y="2433"/>
                  </a:cubicBezTo>
                  <a:cubicBezTo>
                    <a:pt x="2282" y="2228"/>
                    <a:pt x="2448" y="1982"/>
                    <a:pt x="2448" y="1679"/>
                  </a:cubicBezTo>
                  <a:cubicBezTo>
                    <a:pt x="2448" y="1407"/>
                    <a:pt x="2314" y="1122"/>
                    <a:pt x="2061" y="998"/>
                  </a:cubicBezTo>
                  <a:close/>
                  <a:moveTo>
                    <a:pt x="1324" y="2008"/>
                  </a:moveTo>
                  <a:lnTo>
                    <a:pt x="1324" y="2288"/>
                  </a:lnTo>
                  <a:cubicBezTo>
                    <a:pt x="1324" y="2343"/>
                    <a:pt x="1279" y="2388"/>
                    <a:pt x="1224" y="2388"/>
                  </a:cubicBezTo>
                  <a:cubicBezTo>
                    <a:pt x="1168" y="2388"/>
                    <a:pt x="1124" y="2343"/>
                    <a:pt x="1124" y="2288"/>
                  </a:cubicBezTo>
                  <a:lnTo>
                    <a:pt x="1124" y="2008"/>
                  </a:lnTo>
                  <a:cubicBezTo>
                    <a:pt x="1026" y="1968"/>
                    <a:pt x="957" y="1872"/>
                    <a:pt x="957" y="1761"/>
                  </a:cubicBezTo>
                  <a:cubicBezTo>
                    <a:pt x="957" y="1614"/>
                    <a:pt x="1077" y="1494"/>
                    <a:pt x="1224" y="1494"/>
                  </a:cubicBezTo>
                  <a:cubicBezTo>
                    <a:pt x="1371" y="1494"/>
                    <a:pt x="1490" y="1614"/>
                    <a:pt x="1490" y="1761"/>
                  </a:cubicBezTo>
                  <a:cubicBezTo>
                    <a:pt x="1490" y="1872"/>
                    <a:pt x="1421" y="1968"/>
                    <a:pt x="1324" y="2008"/>
                  </a:cubicBezTo>
                  <a:close/>
                  <a:moveTo>
                    <a:pt x="1759" y="935"/>
                  </a:moveTo>
                  <a:cubicBezTo>
                    <a:pt x="1486" y="940"/>
                    <a:pt x="1316" y="1058"/>
                    <a:pt x="1224" y="1152"/>
                  </a:cubicBezTo>
                  <a:cubicBezTo>
                    <a:pt x="1131" y="1058"/>
                    <a:pt x="961" y="940"/>
                    <a:pt x="689" y="935"/>
                  </a:cubicBezTo>
                  <a:lnTo>
                    <a:pt x="689" y="861"/>
                  </a:lnTo>
                  <a:cubicBezTo>
                    <a:pt x="689" y="566"/>
                    <a:pt x="929" y="326"/>
                    <a:pt x="1224" y="326"/>
                  </a:cubicBezTo>
                  <a:cubicBezTo>
                    <a:pt x="1519" y="326"/>
                    <a:pt x="1759" y="566"/>
                    <a:pt x="1759" y="861"/>
                  </a:cubicBezTo>
                  <a:lnTo>
                    <a:pt x="1759" y="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  <p:sp>
          <p:nvSpPr>
            <p:cNvPr id="182" name="文本框 100"/>
            <p:cNvSpPr txBox="1"/>
            <p:nvPr/>
          </p:nvSpPr>
          <p:spPr>
            <a:xfrm>
              <a:off x="7430965" y="145601"/>
              <a:ext cx="18291" cy="12231"/>
            </a:xfrm>
            <a:custGeom>
              <a:avLst/>
              <a:gdLst/>
              <a:ahLst/>
              <a:cxnLst/>
              <a:rect l="l" t="t" r="r" b="b"/>
              <a:pathLst>
                <a:path w="18291" h="12231">
                  <a:moveTo>
                    <a:pt x="0" y="0"/>
                  </a:moveTo>
                  <a:lnTo>
                    <a:pt x="18291" y="0"/>
                  </a:lnTo>
                  <a:lnTo>
                    <a:pt x="18291" y="12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3" name="文本框 101"/>
            <p:cNvSpPr txBox="1"/>
            <p:nvPr/>
          </p:nvSpPr>
          <p:spPr>
            <a:xfrm>
              <a:off x="7148558" y="150362"/>
              <a:ext cx="22872" cy="15374"/>
            </a:xfrm>
            <a:custGeom>
              <a:avLst/>
              <a:gdLst/>
              <a:ahLst/>
              <a:cxnLst/>
              <a:rect l="l" t="t" r="r" b="b"/>
              <a:pathLst>
                <a:path w="22872" h="15374">
                  <a:moveTo>
                    <a:pt x="0" y="0"/>
                  </a:moveTo>
                  <a:lnTo>
                    <a:pt x="22872" y="0"/>
                  </a:lnTo>
                  <a:lnTo>
                    <a:pt x="22872" y="15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4" name="文本框 102"/>
            <p:cNvSpPr txBox="1"/>
            <p:nvPr/>
          </p:nvSpPr>
          <p:spPr>
            <a:xfrm>
              <a:off x="7241454" y="-144913"/>
              <a:ext cx="299144" cy="176064"/>
            </a:xfrm>
            <a:custGeom>
              <a:avLst/>
              <a:gdLst/>
              <a:ahLst/>
              <a:cxnLst/>
              <a:rect l="l" t="t" r="r" b="b"/>
              <a:pathLst>
                <a:path w="299144" h="176064">
                  <a:moveTo>
                    <a:pt x="116756" y="0"/>
                  </a:moveTo>
                  <a:lnTo>
                    <a:pt x="180045" y="27422"/>
                  </a:lnTo>
                  <a:lnTo>
                    <a:pt x="163711" y="45132"/>
                  </a:lnTo>
                  <a:lnTo>
                    <a:pt x="163711" y="74116"/>
                  </a:lnTo>
                  <a:lnTo>
                    <a:pt x="222907" y="74116"/>
                  </a:lnTo>
                  <a:lnTo>
                    <a:pt x="252226" y="46025"/>
                  </a:lnTo>
                  <a:lnTo>
                    <a:pt x="299144" y="100013"/>
                  </a:lnTo>
                  <a:lnTo>
                    <a:pt x="163711" y="100013"/>
                  </a:lnTo>
                  <a:lnTo>
                    <a:pt x="163711" y="143135"/>
                  </a:lnTo>
                  <a:lnTo>
                    <a:pt x="208880" y="143135"/>
                  </a:lnTo>
                  <a:lnTo>
                    <a:pt x="233548" y="119769"/>
                  </a:lnTo>
                  <a:lnTo>
                    <a:pt x="275778" y="169069"/>
                  </a:lnTo>
                  <a:lnTo>
                    <a:pt x="109872" y="169069"/>
                  </a:lnTo>
                  <a:cubicBezTo>
                    <a:pt x="90277" y="169069"/>
                    <a:pt x="70854" y="171400"/>
                    <a:pt x="51606" y="176064"/>
                  </a:cubicBezTo>
                  <a:lnTo>
                    <a:pt x="25673" y="143135"/>
                  </a:lnTo>
                  <a:lnTo>
                    <a:pt x="119062" y="143135"/>
                  </a:lnTo>
                  <a:lnTo>
                    <a:pt x="119062" y="100013"/>
                  </a:lnTo>
                  <a:lnTo>
                    <a:pt x="61764" y="100013"/>
                  </a:lnTo>
                  <a:lnTo>
                    <a:pt x="25747" y="107007"/>
                  </a:lnTo>
                  <a:lnTo>
                    <a:pt x="0" y="74116"/>
                  </a:lnTo>
                  <a:lnTo>
                    <a:pt x="119062" y="74116"/>
                  </a:lnTo>
                  <a:cubicBezTo>
                    <a:pt x="119062" y="59085"/>
                    <a:pt x="118293" y="34379"/>
                    <a:pt x="1167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5" name="文本框 103"/>
            <p:cNvSpPr txBox="1"/>
            <p:nvPr/>
          </p:nvSpPr>
          <p:spPr>
            <a:xfrm>
              <a:off x="6982307" y="-142568"/>
              <a:ext cx="273434" cy="178519"/>
            </a:xfrm>
            <a:custGeom>
              <a:avLst/>
              <a:gdLst/>
              <a:ahLst/>
              <a:cxnLst/>
              <a:rect l="l" t="t" r="r" b="b"/>
              <a:pathLst>
                <a:path w="273434" h="178519">
                  <a:moveTo>
                    <a:pt x="107379" y="0"/>
                  </a:moveTo>
                  <a:lnTo>
                    <a:pt x="170706" y="27459"/>
                  </a:lnTo>
                  <a:lnTo>
                    <a:pt x="154372" y="45207"/>
                  </a:lnTo>
                  <a:lnTo>
                    <a:pt x="154372" y="78916"/>
                  </a:lnTo>
                  <a:lnTo>
                    <a:pt x="201885" y="78916"/>
                  </a:lnTo>
                  <a:lnTo>
                    <a:pt x="228860" y="53169"/>
                  </a:lnTo>
                  <a:lnTo>
                    <a:pt x="273434" y="104812"/>
                  </a:lnTo>
                  <a:lnTo>
                    <a:pt x="154372" y="104812"/>
                  </a:lnTo>
                  <a:lnTo>
                    <a:pt x="154372" y="145591"/>
                  </a:lnTo>
                  <a:lnTo>
                    <a:pt x="190202" y="145591"/>
                  </a:lnTo>
                  <a:lnTo>
                    <a:pt x="214871" y="122188"/>
                  </a:lnTo>
                  <a:lnTo>
                    <a:pt x="257101" y="171487"/>
                  </a:lnTo>
                  <a:lnTo>
                    <a:pt x="102877" y="171487"/>
                  </a:lnTo>
                  <a:cubicBezTo>
                    <a:pt x="83282" y="171487"/>
                    <a:pt x="63860" y="173831"/>
                    <a:pt x="44611" y="178519"/>
                  </a:cubicBezTo>
                  <a:lnTo>
                    <a:pt x="18678" y="145591"/>
                  </a:lnTo>
                  <a:lnTo>
                    <a:pt x="109723" y="145591"/>
                  </a:lnTo>
                  <a:lnTo>
                    <a:pt x="109723" y="104812"/>
                  </a:lnTo>
                  <a:lnTo>
                    <a:pt x="84199" y="104812"/>
                  </a:lnTo>
                  <a:cubicBezTo>
                    <a:pt x="64604" y="104812"/>
                    <a:pt x="45182" y="107156"/>
                    <a:pt x="25933" y="111844"/>
                  </a:cubicBezTo>
                  <a:lnTo>
                    <a:pt x="0" y="78916"/>
                  </a:lnTo>
                  <a:lnTo>
                    <a:pt x="109723" y="78916"/>
                  </a:lnTo>
                  <a:cubicBezTo>
                    <a:pt x="109723" y="68399"/>
                    <a:pt x="108942" y="42094"/>
                    <a:pt x="107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6" name="文本框 104"/>
            <p:cNvSpPr txBox="1"/>
            <p:nvPr/>
          </p:nvSpPr>
          <p:spPr>
            <a:xfrm>
              <a:off x="7239110" y="27170"/>
              <a:ext cx="299144" cy="220674"/>
            </a:xfrm>
            <a:custGeom>
              <a:avLst/>
              <a:gdLst/>
              <a:ahLst/>
              <a:cxnLst/>
              <a:rect l="l" t="t" r="r" b="b"/>
              <a:pathLst>
                <a:path w="299144" h="220674">
                  <a:moveTo>
                    <a:pt x="228005" y="0"/>
                  </a:moveTo>
                  <a:lnTo>
                    <a:pt x="266439" y="33746"/>
                  </a:lnTo>
                  <a:lnTo>
                    <a:pt x="252450" y="47662"/>
                  </a:lnTo>
                  <a:cubicBezTo>
                    <a:pt x="252450" y="76981"/>
                    <a:pt x="253231" y="102889"/>
                    <a:pt x="254794" y="125387"/>
                  </a:cubicBezTo>
                  <a:lnTo>
                    <a:pt x="219080" y="136637"/>
                  </a:lnTo>
                  <a:lnTo>
                    <a:pt x="238422" y="149572"/>
                  </a:lnTo>
                  <a:cubicBezTo>
                    <a:pt x="225772" y="158626"/>
                    <a:pt x="216359" y="166241"/>
                    <a:pt x="210182" y="172417"/>
                  </a:cubicBezTo>
                  <a:cubicBezTo>
                    <a:pt x="204105" y="180007"/>
                    <a:pt x="196403" y="185117"/>
                    <a:pt x="187077" y="187746"/>
                  </a:cubicBezTo>
                  <a:lnTo>
                    <a:pt x="227558" y="187746"/>
                  </a:lnTo>
                  <a:lnTo>
                    <a:pt x="254570" y="162036"/>
                  </a:lnTo>
                  <a:lnTo>
                    <a:pt x="299144" y="213680"/>
                  </a:lnTo>
                  <a:lnTo>
                    <a:pt x="57410" y="213680"/>
                  </a:lnTo>
                  <a:lnTo>
                    <a:pt x="25933" y="220674"/>
                  </a:lnTo>
                  <a:lnTo>
                    <a:pt x="0" y="187746"/>
                  </a:lnTo>
                  <a:lnTo>
                    <a:pt x="98078" y="187746"/>
                  </a:lnTo>
                  <a:cubicBezTo>
                    <a:pt x="96664" y="174476"/>
                    <a:pt x="86543" y="157881"/>
                    <a:pt x="67717" y="137963"/>
                  </a:cubicBezTo>
                  <a:lnTo>
                    <a:pt x="68819" y="135941"/>
                  </a:lnTo>
                  <a:lnTo>
                    <a:pt x="35049" y="146446"/>
                  </a:lnTo>
                  <a:cubicBezTo>
                    <a:pt x="36587" y="112216"/>
                    <a:pt x="37356" y="87479"/>
                    <a:pt x="37356" y="72237"/>
                  </a:cubicBezTo>
                  <a:cubicBezTo>
                    <a:pt x="37356" y="56995"/>
                    <a:pt x="36587" y="33697"/>
                    <a:pt x="35049" y="2344"/>
                  </a:cubicBezTo>
                  <a:lnTo>
                    <a:pt x="74712" y="21059"/>
                  </a:lnTo>
                  <a:lnTo>
                    <a:pt x="208582" y="21059"/>
                  </a:lnTo>
                  <a:lnTo>
                    <a:pt x="228005" y="0"/>
                  </a:lnTo>
                  <a:close/>
                  <a:moveTo>
                    <a:pt x="79660" y="46992"/>
                  </a:moveTo>
                  <a:lnTo>
                    <a:pt x="79660" y="92496"/>
                  </a:lnTo>
                  <a:lnTo>
                    <a:pt x="210145" y="92496"/>
                  </a:lnTo>
                  <a:lnTo>
                    <a:pt x="210145" y="46992"/>
                  </a:lnTo>
                  <a:lnTo>
                    <a:pt x="79660" y="46992"/>
                  </a:lnTo>
                  <a:close/>
                  <a:moveTo>
                    <a:pt x="79660" y="118430"/>
                  </a:moveTo>
                  <a:lnTo>
                    <a:pt x="79660" y="123800"/>
                  </a:lnTo>
                  <a:lnTo>
                    <a:pt x="93843" y="129864"/>
                  </a:lnTo>
                  <a:cubicBezTo>
                    <a:pt x="109763" y="137235"/>
                    <a:pt x="120625" y="144140"/>
                    <a:pt x="126429" y="150576"/>
                  </a:cubicBezTo>
                  <a:cubicBezTo>
                    <a:pt x="134168" y="159159"/>
                    <a:pt x="138038" y="166129"/>
                    <a:pt x="138038" y="171487"/>
                  </a:cubicBezTo>
                  <a:cubicBezTo>
                    <a:pt x="138038" y="181285"/>
                    <a:pt x="134925" y="186704"/>
                    <a:pt x="128699" y="187746"/>
                  </a:cubicBezTo>
                  <a:lnTo>
                    <a:pt x="165608" y="187746"/>
                  </a:lnTo>
                  <a:cubicBezTo>
                    <a:pt x="171896" y="175890"/>
                    <a:pt x="177130" y="164120"/>
                    <a:pt x="181310" y="152437"/>
                  </a:cubicBezTo>
                  <a:lnTo>
                    <a:pt x="190475" y="118430"/>
                  </a:lnTo>
                  <a:lnTo>
                    <a:pt x="79660" y="118430"/>
                  </a:lnTo>
                  <a:close/>
                  <a:moveTo>
                    <a:pt x="191854" y="118430"/>
                  </a:moveTo>
                  <a:lnTo>
                    <a:pt x="210145" y="130661"/>
                  </a:lnTo>
                  <a:lnTo>
                    <a:pt x="210145" y="118430"/>
                  </a:lnTo>
                  <a:lnTo>
                    <a:pt x="191854" y="11843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7" name="文本框 105"/>
            <p:cNvSpPr txBox="1"/>
            <p:nvPr/>
          </p:nvSpPr>
          <p:spPr>
            <a:xfrm>
              <a:off x="6977620" y="29588"/>
              <a:ext cx="271127" cy="225400"/>
            </a:xfrm>
            <a:custGeom>
              <a:avLst/>
              <a:gdLst/>
              <a:ahLst/>
              <a:cxnLst/>
              <a:rect l="l" t="t" r="r" b="b"/>
              <a:pathLst>
                <a:path w="271127" h="225400">
                  <a:moveTo>
                    <a:pt x="211671" y="0"/>
                  </a:moveTo>
                  <a:lnTo>
                    <a:pt x="252450" y="36649"/>
                  </a:lnTo>
                  <a:lnTo>
                    <a:pt x="236116" y="50788"/>
                  </a:lnTo>
                  <a:cubicBezTo>
                    <a:pt x="236116" y="79239"/>
                    <a:pt x="236885" y="104800"/>
                    <a:pt x="238423" y="127471"/>
                  </a:cubicBezTo>
                  <a:lnTo>
                    <a:pt x="201454" y="141284"/>
                  </a:lnTo>
                  <a:lnTo>
                    <a:pt x="217438" y="152028"/>
                  </a:lnTo>
                  <a:cubicBezTo>
                    <a:pt x="201811" y="162520"/>
                    <a:pt x="186246" y="176002"/>
                    <a:pt x="170743" y="192472"/>
                  </a:cubicBezTo>
                  <a:lnTo>
                    <a:pt x="199541" y="192472"/>
                  </a:lnTo>
                  <a:lnTo>
                    <a:pt x="226553" y="166762"/>
                  </a:lnTo>
                  <a:lnTo>
                    <a:pt x="271127" y="218405"/>
                  </a:lnTo>
                  <a:lnTo>
                    <a:pt x="84199" y="218405"/>
                  </a:lnTo>
                  <a:cubicBezTo>
                    <a:pt x="64604" y="218405"/>
                    <a:pt x="45182" y="220737"/>
                    <a:pt x="25933" y="225400"/>
                  </a:cubicBezTo>
                  <a:lnTo>
                    <a:pt x="0" y="192472"/>
                  </a:lnTo>
                  <a:lnTo>
                    <a:pt x="86395" y="192472"/>
                  </a:lnTo>
                  <a:cubicBezTo>
                    <a:pt x="84956" y="178879"/>
                    <a:pt x="75617" y="160375"/>
                    <a:pt x="58378" y="136959"/>
                  </a:cubicBezTo>
                  <a:lnTo>
                    <a:pt x="59473" y="135688"/>
                  </a:lnTo>
                  <a:lnTo>
                    <a:pt x="30361" y="146484"/>
                  </a:lnTo>
                  <a:cubicBezTo>
                    <a:pt x="31923" y="115081"/>
                    <a:pt x="32705" y="90376"/>
                    <a:pt x="32705" y="72368"/>
                  </a:cubicBezTo>
                  <a:cubicBezTo>
                    <a:pt x="32705" y="54359"/>
                    <a:pt x="31923" y="31787"/>
                    <a:pt x="30361" y="4651"/>
                  </a:cubicBezTo>
                  <a:lnTo>
                    <a:pt x="69800" y="21059"/>
                  </a:lnTo>
                  <a:lnTo>
                    <a:pt x="192211" y="21059"/>
                  </a:lnTo>
                  <a:lnTo>
                    <a:pt x="211671" y="0"/>
                  </a:lnTo>
                  <a:close/>
                  <a:moveTo>
                    <a:pt x="75009" y="46955"/>
                  </a:moveTo>
                  <a:lnTo>
                    <a:pt x="75009" y="94878"/>
                  </a:lnTo>
                  <a:lnTo>
                    <a:pt x="193811" y="94878"/>
                  </a:lnTo>
                  <a:lnTo>
                    <a:pt x="193811" y="46955"/>
                  </a:lnTo>
                  <a:lnTo>
                    <a:pt x="75009" y="46955"/>
                  </a:lnTo>
                  <a:close/>
                  <a:moveTo>
                    <a:pt x="75009" y="120774"/>
                  </a:moveTo>
                  <a:lnTo>
                    <a:pt x="75009" y="124785"/>
                  </a:lnTo>
                  <a:lnTo>
                    <a:pt x="85875" y="131086"/>
                  </a:lnTo>
                  <a:cubicBezTo>
                    <a:pt x="99514" y="139432"/>
                    <a:pt x="109193" y="146791"/>
                    <a:pt x="114914" y="153163"/>
                  </a:cubicBezTo>
                  <a:cubicBezTo>
                    <a:pt x="122541" y="161658"/>
                    <a:pt x="126355" y="168573"/>
                    <a:pt x="126355" y="173906"/>
                  </a:cubicBezTo>
                  <a:cubicBezTo>
                    <a:pt x="126355" y="183703"/>
                    <a:pt x="122473" y="189892"/>
                    <a:pt x="114709" y="192472"/>
                  </a:cubicBezTo>
                  <a:lnTo>
                    <a:pt x="148605" y="192472"/>
                  </a:lnTo>
                  <a:cubicBezTo>
                    <a:pt x="153615" y="178867"/>
                    <a:pt x="157894" y="166030"/>
                    <a:pt x="161441" y="153963"/>
                  </a:cubicBezTo>
                  <a:lnTo>
                    <a:pt x="169711" y="120774"/>
                  </a:lnTo>
                  <a:lnTo>
                    <a:pt x="75009" y="120774"/>
                  </a:lnTo>
                  <a:close/>
                  <a:moveTo>
                    <a:pt x="170939" y="120774"/>
                  </a:moveTo>
                  <a:lnTo>
                    <a:pt x="193811" y="136148"/>
                  </a:lnTo>
                  <a:lnTo>
                    <a:pt x="193811" y="120774"/>
                  </a:lnTo>
                  <a:lnTo>
                    <a:pt x="170939" y="1207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8" name="balloons_161836"/>
            <p:cNvSpPr/>
            <p:nvPr/>
          </p:nvSpPr>
          <p:spPr>
            <a:xfrm>
              <a:off x="7311287" y="274042"/>
              <a:ext cx="196437" cy="238528"/>
            </a:xfrm>
            <a:custGeom>
              <a:avLst/>
              <a:gdLst>
                <a:gd name="T0" fmla="*/ 2061 w 2448"/>
                <a:gd name="T1" fmla="*/ 998 h 2977"/>
                <a:gd name="T2" fmla="*/ 2061 w 2448"/>
                <a:gd name="T3" fmla="*/ 837 h 2977"/>
                <a:gd name="T4" fmla="*/ 1224 w 2448"/>
                <a:gd name="T5" fmla="*/ 0 h 2977"/>
                <a:gd name="T6" fmla="*/ 387 w 2448"/>
                <a:gd name="T7" fmla="*/ 837 h 2977"/>
                <a:gd name="T8" fmla="*/ 387 w 2448"/>
                <a:gd name="T9" fmla="*/ 998 h 2977"/>
                <a:gd name="T10" fmla="*/ 0 w 2448"/>
                <a:gd name="T11" fmla="*/ 1679 h 2977"/>
                <a:gd name="T12" fmla="*/ 507 w 2448"/>
                <a:gd name="T13" fmla="*/ 2433 h 2977"/>
                <a:gd name="T14" fmla="*/ 1071 w 2448"/>
                <a:gd name="T15" fmla="*/ 2907 h 2977"/>
                <a:gd name="T16" fmla="*/ 1224 w 2448"/>
                <a:gd name="T17" fmla="*/ 2977 h 2977"/>
                <a:gd name="T18" fmla="*/ 1376 w 2448"/>
                <a:gd name="T19" fmla="*/ 2907 h 2977"/>
                <a:gd name="T20" fmla="*/ 1940 w 2448"/>
                <a:gd name="T21" fmla="*/ 2433 h 2977"/>
                <a:gd name="T22" fmla="*/ 2448 w 2448"/>
                <a:gd name="T23" fmla="*/ 1679 h 2977"/>
                <a:gd name="T24" fmla="*/ 2061 w 2448"/>
                <a:gd name="T25" fmla="*/ 998 h 2977"/>
                <a:gd name="T26" fmla="*/ 1324 w 2448"/>
                <a:gd name="T27" fmla="*/ 2008 h 2977"/>
                <a:gd name="T28" fmla="*/ 1324 w 2448"/>
                <a:gd name="T29" fmla="*/ 2288 h 2977"/>
                <a:gd name="T30" fmla="*/ 1224 w 2448"/>
                <a:gd name="T31" fmla="*/ 2388 h 2977"/>
                <a:gd name="T32" fmla="*/ 1124 w 2448"/>
                <a:gd name="T33" fmla="*/ 2288 h 2977"/>
                <a:gd name="T34" fmla="*/ 1124 w 2448"/>
                <a:gd name="T35" fmla="*/ 2008 h 2977"/>
                <a:gd name="T36" fmla="*/ 957 w 2448"/>
                <a:gd name="T37" fmla="*/ 1761 h 2977"/>
                <a:gd name="T38" fmla="*/ 1224 w 2448"/>
                <a:gd name="T39" fmla="*/ 1494 h 2977"/>
                <a:gd name="T40" fmla="*/ 1490 w 2448"/>
                <a:gd name="T41" fmla="*/ 1761 h 2977"/>
                <a:gd name="T42" fmla="*/ 1324 w 2448"/>
                <a:gd name="T43" fmla="*/ 2008 h 2977"/>
                <a:gd name="T44" fmla="*/ 1759 w 2448"/>
                <a:gd name="T45" fmla="*/ 935 h 2977"/>
                <a:gd name="T46" fmla="*/ 1224 w 2448"/>
                <a:gd name="T47" fmla="*/ 1152 h 2977"/>
                <a:gd name="T48" fmla="*/ 689 w 2448"/>
                <a:gd name="T49" fmla="*/ 935 h 2977"/>
                <a:gd name="T50" fmla="*/ 689 w 2448"/>
                <a:gd name="T51" fmla="*/ 861 h 2977"/>
                <a:gd name="T52" fmla="*/ 1224 w 2448"/>
                <a:gd name="T53" fmla="*/ 326 h 2977"/>
                <a:gd name="T54" fmla="*/ 1759 w 2448"/>
                <a:gd name="T55" fmla="*/ 861 h 2977"/>
                <a:gd name="T56" fmla="*/ 1759 w 2448"/>
                <a:gd name="T57" fmla="*/ 935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8" h="2977">
                  <a:moveTo>
                    <a:pt x="2061" y="998"/>
                  </a:moveTo>
                  <a:lnTo>
                    <a:pt x="2061" y="837"/>
                  </a:lnTo>
                  <a:cubicBezTo>
                    <a:pt x="2061" y="375"/>
                    <a:pt x="1685" y="0"/>
                    <a:pt x="1224" y="0"/>
                  </a:cubicBezTo>
                  <a:cubicBezTo>
                    <a:pt x="762" y="0"/>
                    <a:pt x="387" y="375"/>
                    <a:pt x="387" y="837"/>
                  </a:cubicBezTo>
                  <a:lnTo>
                    <a:pt x="387" y="998"/>
                  </a:lnTo>
                  <a:cubicBezTo>
                    <a:pt x="134" y="1122"/>
                    <a:pt x="0" y="1407"/>
                    <a:pt x="0" y="1679"/>
                  </a:cubicBezTo>
                  <a:cubicBezTo>
                    <a:pt x="0" y="1982"/>
                    <a:pt x="166" y="2228"/>
                    <a:pt x="507" y="2433"/>
                  </a:cubicBezTo>
                  <a:cubicBezTo>
                    <a:pt x="796" y="2606"/>
                    <a:pt x="984" y="2804"/>
                    <a:pt x="1071" y="2907"/>
                  </a:cubicBezTo>
                  <a:cubicBezTo>
                    <a:pt x="1109" y="2952"/>
                    <a:pt x="1165" y="2977"/>
                    <a:pt x="1224" y="2977"/>
                  </a:cubicBezTo>
                  <a:cubicBezTo>
                    <a:pt x="1283" y="2977"/>
                    <a:pt x="1338" y="2952"/>
                    <a:pt x="1376" y="2907"/>
                  </a:cubicBezTo>
                  <a:cubicBezTo>
                    <a:pt x="1463" y="2804"/>
                    <a:pt x="1652" y="2606"/>
                    <a:pt x="1940" y="2433"/>
                  </a:cubicBezTo>
                  <a:cubicBezTo>
                    <a:pt x="2282" y="2228"/>
                    <a:pt x="2448" y="1982"/>
                    <a:pt x="2448" y="1679"/>
                  </a:cubicBezTo>
                  <a:cubicBezTo>
                    <a:pt x="2448" y="1407"/>
                    <a:pt x="2314" y="1122"/>
                    <a:pt x="2061" y="998"/>
                  </a:cubicBezTo>
                  <a:close/>
                  <a:moveTo>
                    <a:pt x="1324" y="2008"/>
                  </a:moveTo>
                  <a:lnTo>
                    <a:pt x="1324" y="2288"/>
                  </a:lnTo>
                  <a:cubicBezTo>
                    <a:pt x="1324" y="2343"/>
                    <a:pt x="1279" y="2388"/>
                    <a:pt x="1224" y="2388"/>
                  </a:cubicBezTo>
                  <a:cubicBezTo>
                    <a:pt x="1168" y="2388"/>
                    <a:pt x="1124" y="2343"/>
                    <a:pt x="1124" y="2288"/>
                  </a:cubicBezTo>
                  <a:lnTo>
                    <a:pt x="1124" y="2008"/>
                  </a:lnTo>
                  <a:cubicBezTo>
                    <a:pt x="1026" y="1968"/>
                    <a:pt x="957" y="1872"/>
                    <a:pt x="957" y="1761"/>
                  </a:cubicBezTo>
                  <a:cubicBezTo>
                    <a:pt x="957" y="1614"/>
                    <a:pt x="1077" y="1494"/>
                    <a:pt x="1224" y="1494"/>
                  </a:cubicBezTo>
                  <a:cubicBezTo>
                    <a:pt x="1371" y="1494"/>
                    <a:pt x="1490" y="1614"/>
                    <a:pt x="1490" y="1761"/>
                  </a:cubicBezTo>
                  <a:cubicBezTo>
                    <a:pt x="1490" y="1872"/>
                    <a:pt x="1421" y="1968"/>
                    <a:pt x="1324" y="2008"/>
                  </a:cubicBezTo>
                  <a:close/>
                  <a:moveTo>
                    <a:pt x="1759" y="935"/>
                  </a:moveTo>
                  <a:cubicBezTo>
                    <a:pt x="1486" y="940"/>
                    <a:pt x="1316" y="1058"/>
                    <a:pt x="1224" y="1152"/>
                  </a:cubicBezTo>
                  <a:cubicBezTo>
                    <a:pt x="1131" y="1058"/>
                    <a:pt x="961" y="940"/>
                    <a:pt x="689" y="935"/>
                  </a:cubicBezTo>
                  <a:lnTo>
                    <a:pt x="689" y="861"/>
                  </a:lnTo>
                  <a:cubicBezTo>
                    <a:pt x="689" y="566"/>
                    <a:pt x="929" y="326"/>
                    <a:pt x="1224" y="326"/>
                  </a:cubicBezTo>
                  <a:cubicBezTo>
                    <a:pt x="1519" y="326"/>
                    <a:pt x="1759" y="566"/>
                    <a:pt x="1759" y="861"/>
                  </a:cubicBezTo>
                  <a:lnTo>
                    <a:pt x="1759" y="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草, 水, 户外, 男人&#10;&#10;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53469" y="876651"/>
            <a:ext cx="2548246" cy="3085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 descr="穿裙子的人&#10;&#10;中度可信度描述已自动生成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83801" y="865906"/>
            <a:ext cx="2548246" cy="3079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 descr="棕榈树下站着男人&#10;&#10;描述已自动生成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90596" y="876651"/>
            <a:ext cx="2576286" cy="3085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0" y="4122057"/>
            <a:ext cx="12192000" cy="27359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pic>
        <p:nvPicPr>
          <p:cNvPr id="34" name="图片 33" descr="形状&#10;&#10;描述已自动生成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18086">
            <a:off x="-148238" y="2748648"/>
            <a:ext cx="6458518" cy="548276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942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pic>
        <p:nvPicPr>
          <p:cNvPr id="4" name="图片 3" descr="人站在沙滩上的人&#10;&#10;描述已自动生成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0928" y="876651"/>
            <a:ext cx="2576285" cy="3068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220928" y="4370320"/>
            <a:ext cx="3691845" cy="124834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人世间有百媚千红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唯独你是我情之所钟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162042" y="4207192"/>
            <a:ext cx="5653444" cy="247196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人一生会遇到约</a:t>
            </a:r>
            <a:r>
              <a:rPr lang="en-US" altLang="zh-CN" dirty="0">
                <a:solidFill>
                  <a:schemeClr val="bg1"/>
                </a:solidFill>
              </a:rPr>
              <a:t>2920</a:t>
            </a:r>
            <a:r>
              <a:rPr lang="zh-CN" altLang="en-US" dirty="0">
                <a:solidFill>
                  <a:schemeClr val="bg1"/>
                </a:solidFill>
              </a:rPr>
              <a:t>万人，两个人相爱的概率是</a:t>
            </a:r>
            <a:r>
              <a:rPr lang="en-US" altLang="zh-CN" dirty="0">
                <a:solidFill>
                  <a:schemeClr val="bg1"/>
                </a:solidFill>
              </a:rPr>
              <a:t>0.000049</a:t>
            </a:r>
            <a:r>
              <a:rPr lang="zh-CN" altLang="en-US" dirty="0">
                <a:solidFill>
                  <a:schemeClr val="bg1"/>
                </a:solidFill>
              </a:rPr>
              <a:t>，而我偏偏爱上了你。虽然我总会出现一些小状况，但你要知道，所谓情侣：就是总有个女孩是为了折磨你而来到这个世上的。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亲爱的，谢谢你来到我的世界，陪伴我</a:t>
            </a:r>
            <a:r>
              <a:rPr lang="en-US" altLang="zh-CN" dirty="0">
                <a:solidFill>
                  <a:schemeClr val="bg1"/>
                </a:solidFill>
              </a:rPr>
              <a:t>~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74396" y="-108032"/>
            <a:ext cx="4443207" cy="71789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pc="300">
                <a:solidFill>
                  <a:schemeClr val="bg1"/>
                </a:solidFill>
                <a:latin typeface="Blackadder ITC" panose="04020505051007020D02" pitchFamily="82" charset="0"/>
                <a:ea typeface="思源宋体 CN Medium" panose="02020500000000000000" pitchFamily="18" charset="-122"/>
              </a:defRPr>
            </a:lvl1pPr>
          </a:lstStyle>
          <a:p>
            <a:r>
              <a:rPr lang="en-US" altLang="zh-CN" sz="2800" dirty="0"/>
              <a:t>Loving you all my life</a:t>
            </a:r>
            <a:endParaRPr lang="zh-CN" altLang="en-US" sz="2800" dirty="0"/>
          </a:p>
        </p:txBody>
      </p:sp>
      <p:grpSp>
        <p:nvGrpSpPr>
          <p:cNvPr id="35" name="组合 34"/>
          <p:cNvGrpSpPr/>
          <p:nvPr/>
        </p:nvGrpSpPr>
        <p:grpSpPr>
          <a:xfrm rot="19586687">
            <a:off x="2191946" y="5816120"/>
            <a:ext cx="660946" cy="651908"/>
            <a:chOff x="780941" y="2622145"/>
            <a:chExt cx="424119" cy="418319"/>
          </a:xfrm>
        </p:grpSpPr>
        <p:sp>
          <p:nvSpPr>
            <p:cNvPr id="36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37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人在水上&#10;&#10;中度可信度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88125" y="4006830"/>
            <a:ext cx="2054394" cy="2491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图片 26" descr="穿白色衣服的人在森林里&#10;&#10;低可信度描述已自动生成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82200" y="4039067"/>
            <a:ext cx="2081747" cy="249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 descr="小孩站在沙滩上&#10;&#10;描述已自动生成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55394" y="4006830"/>
            <a:ext cx="2113930" cy="249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图片包含 草, 水, 户外, 男人&#10;&#10;描述已自动生成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3499" y="4006831"/>
            <a:ext cx="2091403" cy="2523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7477375" y="359842"/>
            <a:ext cx="4486025" cy="3277598"/>
          </a:xfrm>
          <a:prstGeom prst="rect">
            <a:avLst/>
          </a:prstGeom>
          <a:solidFill>
            <a:schemeClr val="accent6"/>
          </a:solidFill>
          <a:ln w="666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pic>
        <p:nvPicPr>
          <p:cNvPr id="13" name="图片 12" descr="图片包含 草, 户外, 站, 男人&#10;&#10;描述已自动生成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3500" y="359842"/>
            <a:ext cx="6875824" cy="3277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13" descr="人站在沙滩上的人&#10;&#10;描述已自动生成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71998" y="4006830"/>
            <a:ext cx="2091402" cy="249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矩形: 圆角 16"/>
          <p:cNvSpPr/>
          <p:nvPr/>
        </p:nvSpPr>
        <p:spPr>
          <a:xfrm>
            <a:off x="8061192" y="681038"/>
            <a:ext cx="3481105" cy="1428750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739445" y="1128792"/>
            <a:ext cx="547207" cy="539724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19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Blackadder ITC" panose="04020505051007020D02" pitchFamily="82" charset="0"/>
              </a:endParaRPr>
            </a:p>
          </p:txBody>
        </p:sp>
        <p:sp>
          <p:nvSpPr>
            <p:cNvPr id="20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Blackadder ITC" panose="04020505051007020D02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1260273" y="1128792"/>
            <a:ext cx="547207" cy="539724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22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Blackadder ITC" panose="04020505051007020D02" pitchFamily="82" charset="0"/>
              </a:endParaRPr>
            </a:p>
          </p:txBody>
        </p:sp>
        <p:sp>
          <p:nvSpPr>
            <p:cNvPr id="2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Blackadder ITC" panose="04020505051007020D02" pitchFamily="82" charset="0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459831" y="721037"/>
            <a:ext cx="2837607" cy="123656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身无彩凤双飞翼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心有灵犀一点通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967648" y="2225099"/>
            <a:ext cx="3703818" cy="123247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我有多喜欢你，可能我自己都描述不出来，就像你是月亮，我是星星，满天星河只为你。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沙滩上有树&#10;&#10;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77459" y="828561"/>
            <a:ext cx="8651177" cy="5200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 32"/>
          <p:cNvSpPr/>
          <p:nvPr/>
        </p:nvSpPr>
        <p:spPr>
          <a:xfrm>
            <a:off x="668492" y="1781175"/>
            <a:ext cx="5017934" cy="3295650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169540" y="1973858"/>
            <a:ext cx="4015838" cy="8550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6000" b="1" spc="6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PART FOUR</a:t>
            </a:r>
            <a:endParaRPr lang="zh-CN" altLang="en-US" sz="6000" b="1" spc="6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22338" y="3179012"/>
            <a:ext cx="3399105" cy="4762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执</a:t>
            </a:r>
            <a:r>
              <a:rPr lang="zh-CN" altLang="en-US" sz="28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子之手，与子偕老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1076325" y="3060699"/>
            <a:ext cx="4264025" cy="796925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076325" y="4058397"/>
            <a:ext cx="4137556" cy="85775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真正的浪漫，来自心与心的重叠，是最爱的那种爱，是彼此扶携，相守一生。</a:t>
            </a:r>
          </a:p>
        </p:txBody>
      </p:sp>
      <p:sp>
        <p:nvSpPr>
          <p:cNvPr id="64" name="hearts_105339"/>
          <p:cNvSpPr/>
          <p:nvPr/>
        </p:nvSpPr>
        <p:spPr>
          <a:xfrm>
            <a:off x="2991313" y="3704278"/>
            <a:ext cx="404054" cy="306692"/>
          </a:xfrm>
          <a:custGeom>
            <a:avLst/>
            <a:gdLst>
              <a:gd name="connsiteX0" fmla="*/ 355159 w 604098"/>
              <a:gd name="connsiteY0" fmla="*/ 171897 h 458534"/>
              <a:gd name="connsiteX1" fmla="*/ 436349 w 604098"/>
              <a:gd name="connsiteY1" fmla="*/ 209520 h 458534"/>
              <a:gd name="connsiteX2" fmla="*/ 517538 w 604098"/>
              <a:gd name="connsiteY2" fmla="*/ 171897 h 458534"/>
              <a:gd name="connsiteX3" fmla="*/ 603933 w 604098"/>
              <a:gd name="connsiteY3" fmla="*/ 265849 h 458534"/>
              <a:gd name="connsiteX4" fmla="*/ 585197 w 604098"/>
              <a:gd name="connsiteY4" fmla="*/ 337145 h 458534"/>
              <a:gd name="connsiteX5" fmla="*/ 436349 w 604098"/>
              <a:gd name="connsiteY5" fmla="*/ 458534 h 458534"/>
              <a:gd name="connsiteX6" fmla="*/ 287501 w 604098"/>
              <a:gd name="connsiteY6" fmla="*/ 337145 h 458534"/>
              <a:gd name="connsiteX7" fmla="*/ 268556 w 604098"/>
              <a:gd name="connsiteY7" fmla="*/ 265849 h 458534"/>
              <a:gd name="connsiteX8" fmla="*/ 355159 w 604098"/>
              <a:gd name="connsiteY8" fmla="*/ 171897 h 458534"/>
              <a:gd name="connsiteX9" fmla="*/ 138683 w 604098"/>
              <a:gd name="connsiteY9" fmla="*/ 0 h 458534"/>
              <a:gd name="connsiteX10" fmla="*/ 268370 w 604098"/>
              <a:gd name="connsiteY10" fmla="*/ 60487 h 458534"/>
              <a:gd name="connsiteX11" fmla="*/ 398265 w 604098"/>
              <a:gd name="connsiteY11" fmla="*/ 0 h 458534"/>
              <a:gd name="connsiteX12" fmla="*/ 534613 w 604098"/>
              <a:gd name="connsiteY12" fmla="*/ 131574 h 458534"/>
              <a:gd name="connsiteX13" fmla="*/ 517544 w 604098"/>
              <a:gd name="connsiteY13" fmla="*/ 130327 h 458534"/>
              <a:gd name="connsiteX14" fmla="*/ 436775 w 604098"/>
              <a:gd name="connsiteY14" fmla="*/ 156101 h 458534"/>
              <a:gd name="connsiteX15" fmla="*/ 355175 w 604098"/>
              <a:gd name="connsiteY15" fmla="*/ 130327 h 458534"/>
              <a:gd name="connsiteX16" fmla="*/ 226945 w 604098"/>
              <a:gd name="connsiteY16" fmla="*/ 263979 h 458534"/>
              <a:gd name="connsiteX17" fmla="*/ 251717 w 604098"/>
              <a:gd name="connsiteY17" fmla="*/ 358347 h 458534"/>
              <a:gd name="connsiteX18" fmla="*/ 318121 w 604098"/>
              <a:gd name="connsiteY18" fmla="*/ 425069 h 458534"/>
              <a:gd name="connsiteX19" fmla="*/ 268786 w 604098"/>
              <a:gd name="connsiteY19" fmla="*/ 458534 h 458534"/>
              <a:gd name="connsiteX20" fmla="*/ 30437 w 604098"/>
              <a:gd name="connsiteY20" fmla="*/ 264395 h 458534"/>
              <a:gd name="connsiteX21" fmla="*/ 253 w 604098"/>
              <a:gd name="connsiteY21" fmla="*/ 150489 h 458534"/>
              <a:gd name="connsiteX22" fmla="*/ 138683 w 604098"/>
              <a:gd name="connsiteY22" fmla="*/ 0 h 45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98" h="458534">
                <a:moveTo>
                  <a:pt x="355159" y="171897"/>
                </a:moveTo>
                <a:cubicBezTo>
                  <a:pt x="402624" y="171897"/>
                  <a:pt x="436349" y="209520"/>
                  <a:pt x="436349" y="209520"/>
                </a:cubicBezTo>
                <a:cubicBezTo>
                  <a:pt x="436349" y="209520"/>
                  <a:pt x="471947" y="171897"/>
                  <a:pt x="517538" y="171897"/>
                </a:cubicBezTo>
                <a:cubicBezTo>
                  <a:pt x="563754" y="171897"/>
                  <a:pt x="601435" y="214300"/>
                  <a:pt x="603933" y="265849"/>
                </a:cubicBezTo>
                <a:cubicBezTo>
                  <a:pt x="605390" y="294950"/>
                  <a:pt x="597063" y="316983"/>
                  <a:pt x="585197" y="337145"/>
                </a:cubicBezTo>
                <a:cubicBezTo>
                  <a:pt x="561256" y="377677"/>
                  <a:pt x="436349" y="458534"/>
                  <a:pt x="436349" y="458534"/>
                </a:cubicBezTo>
                <a:cubicBezTo>
                  <a:pt x="436349" y="458534"/>
                  <a:pt x="311025" y="377262"/>
                  <a:pt x="287501" y="337145"/>
                </a:cubicBezTo>
                <a:cubicBezTo>
                  <a:pt x="275634" y="317190"/>
                  <a:pt x="267099" y="294950"/>
                  <a:pt x="268556" y="265849"/>
                </a:cubicBezTo>
                <a:cubicBezTo>
                  <a:pt x="271054" y="214300"/>
                  <a:pt x="308735" y="171897"/>
                  <a:pt x="355159" y="171897"/>
                </a:cubicBezTo>
                <a:close/>
                <a:moveTo>
                  <a:pt x="138683" y="0"/>
                </a:moveTo>
                <a:cubicBezTo>
                  <a:pt x="214663" y="0"/>
                  <a:pt x="268370" y="60487"/>
                  <a:pt x="268370" y="60487"/>
                </a:cubicBezTo>
                <a:cubicBezTo>
                  <a:pt x="268370" y="60487"/>
                  <a:pt x="325615" y="0"/>
                  <a:pt x="398265" y="0"/>
                </a:cubicBezTo>
                <a:cubicBezTo>
                  <a:pt x="466543" y="0"/>
                  <a:pt x="523164" y="57785"/>
                  <a:pt x="534613" y="131574"/>
                </a:cubicBezTo>
                <a:cubicBezTo>
                  <a:pt x="528993" y="130743"/>
                  <a:pt x="523372" y="130327"/>
                  <a:pt x="517544" y="130327"/>
                </a:cubicBezTo>
                <a:cubicBezTo>
                  <a:pt x="484653" y="130327"/>
                  <a:pt x="456551" y="143214"/>
                  <a:pt x="436775" y="156101"/>
                </a:cubicBezTo>
                <a:cubicBezTo>
                  <a:pt x="417000" y="143214"/>
                  <a:pt x="389106" y="130327"/>
                  <a:pt x="355175" y="130327"/>
                </a:cubicBezTo>
                <a:cubicBezTo>
                  <a:pt x="286896" y="130327"/>
                  <a:pt x="230692" y="188943"/>
                  <a:pt x="226945" y="263979"/>
                </a:cubicBezTo>
                <a:cubicBezTo>
                  <a:pt x="224863" y="307630"/>
                  <a:pt x="240059" y="338808"/>
                  <a:pt x="251717" y="358347"/>
                </a:cubicBezTo>
                <a:cubicBezTo>
                  <a:pt x="263166" y="377885"/>
                  <a:pt x="289603" y="402205"/>
                  <a:pt x="318121" y="425069"/>
                </a:cubicBezTo>
                <a:cubicBezTo>
                  <a:pt x="289186" y="445231"/>
                  <a:pt x="268786" y="458534"/>
                  <a:pt x="268786" y="458534"/>
                </a:cubicBezTo>
                <a:cubicBezTo>
                  <a:pt x="268786" y="458534"/>
                  <a:pt x="68323" y="328623"/>
                  <a:pt x="30437" y="264395"/>
                </a:cubicBezTo>
                <a:cubicBezTo>
                  <a:pt x="11494" y="232385"/>
                  <a:pt x="-2037" y="196841"/>
                  <a:pt x="253" y="150489"/>
                </a:cubicBezTo>
                <a:cubicBezTo>
                  <a:pt x="4208" y="67970"/>
                  <a:pt x="64576" y="0"/>
                  <a:pt x="1386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Blackadder ITC" panose="04020505051007020D02" pitchFamily="82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 flipH="1">
            <a:off x="5137441" y="3328246"/>
            <a:ext cx="395910" cy="390496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55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6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0046" y="3328246"/>
            <a:ext cx="380947" cy="375737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52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5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 rot="20436007" flipH="1">
            <a:off x="-105909" y="1014904"/>
            <a:ext cx="2504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6"/>
                </a:solidFill>
                <a:latin typeface="Blackadder ITC" panose="04020505051007020D02" pitchFamily="82" charset="0"/>
                <a:ea typeface="站酷庆科黄油体" panose="02000803000000020004" pitchFamily="2" charset="-122"/>
              </a:rPr>
              <a:t>Cherish</a:t>
            </a:r>
            <a:endParaRPr lang="zh-CN" altLang="en-US" sz="4800" dirty="0">
              <a:solidFill>
                <a:schemeClr val="accent6"/>
              </a:solidFill>
              <a:latin typeface="Blackadder ITC" panose="04020505051007020D02" pitchFamily="82" charset="0"/>
              <a:ea typeface="站酷庆科黄油体" panose="02000803000000020004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04690" y="3599299"/>
            <a:ext cx="6056299" cy="3171825"/>
          </a:xfrm>
          <a:prstGeom prst="rect">
            <a:avLst/>
          </a:prstGeom>
          <a:noFill/>
          <a:ln w="25400"/>
          <a:effectLst>
            <a:outerShdw blurRad="2413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563" y="176212"/>
            <a:ext cx="6056299" cy="3171825"/>
          </a:xfrm>
          <a:prstGeom prst="rect">
            <a:avLst/>
          </a:prstGeom>
          <a:noFill/>
          <a:ln w="25400"/>
          <a:effectLst>
            <a:outerShdw blurRad="2413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3101" y="334526"/>
            <a:ext cx="6056299" cy="30824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图片 4" descr="男人和女人在沙滩上&#10;&#10;中度可信度描述已自动生成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76" y="3552825"/>
            <a:ext cx="6056299" cy="30824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386563" y="3599299"/>
            <a:ext cx="4928387" cy="30360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2602" y="392985"/>
            <a:ext cx="4928387" cy="303601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7559572" y="1092576"/>
            <a:ext cx="3380922" cy="1624675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37032" y="1263868"/>
            <a:ext cx="3026001" cy="128209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只愿君心似我心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定不负相思意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227295" y="1706793"/>
            <a:ext cx="547207" cy="539724"/>
            <a:chOff x="780941" y="2622145"/>
            <a:chExt cx="424119" cy="418319"/>
          </a:xfrm>
        </p:grpSpPr>
        <p:sp>
          <p:nvSpPr>
            <p:cNvPr id="29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Blackadder ITC" panose="04020505051007020D02" pitchFamily="82" charset="0"/>
              </a:endParaRPr>
            </a:p>
          </p:txBody>
        </p:sp>
        <p:sp>
          <p:nvSpPr>
            <p:cNvPr id="30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Blackadder ITC" panose="04020505051007020D02" pitchFamily="82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10666890" y="1689063"/>
            <a:ext cx="547207" cy="539724"/>
            <a:chOff x="780941" y="2622145"/>
            <a:chExt cx="424119" cy="418319"/>
          </a:xfrm>
        </p:grpSpPr>
        <p:sp>
          <p:nvSpPr>
            <p:cNvPr id="32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Blackadder ITC" panose="04020505051007020D02" pitchFamily="82" charset="0"/>
              </a:endParaRPr>
            </a:p>
          </p:txBody>
        </p:sp>
        <p:sp>
          <p:nvSpPr>
            <p:cNvPr id="3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bg1"/>
                </a:solidFill>
                <a:latin typeface="Blackadder ITC" panose="04020505051007020D02" pitchFamily="82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960438" y="4220884"/>
            <a:ext cx="3780636" cy="22121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平淡中的相守，最是美丽，自然温馨，风雨中的陪伴，最是温暖，相惜相依。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缺角矩形 37"/>
          <p:cNvSpPr/>
          <p:nvPr/>
        </p:nvSpPr>
        <p:spPr>
          <a:xfrm>
            <a:off x="313408" y="1197077"/>
            <a:ext cx="1543164" cy="4463845"/>
          </a:xfrm>
          <a:prstGeom prst="plaqu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-1"/>
            <a:ext cx="6096000" cy="68580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6090567" y="5021506"/>
            <a:ext cx="1948410" cy="1140243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19029" y="592880"/>
            <a:ext cx="4257280" cy="425728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93683" y="592880"/>
            <a:ext cx="4257280" cy="425728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4147590" y="5021507"/>
            <a:ext cx="1948410" cy="1140243"/>
          </a:xfrm>
          <a:prstGeom prst="roundRect">
            <a:avLst>
              <a:gd name="adj" fmla="val 0"/>
            </a:avLst>
          </a:prstGeom>
          <a:noFill/>
          <a:ln w="25400">
            <a:gradFill>
              <a:gsLst>
                <a:gs pos="0">
                  <a:schemeClr val="accent6"/>
                </a:gs>
                <a:gs pos="100000">
                  <a:schemeClr val="accent6"/>
                </a:gs>
              </a:gsLst>
              <a:lin ang="5400000" scaled="0"/>
            </a:gra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5221" y="5057321"/>
            <a:ext cx="3620599" cy="108298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/>
              <a:t>死生契阔，</a:t>
            </a:r>
            <a:r>
              <a:rPr lang="zh-CN" altLang="en-US" dirty="0">
                <a:solidFill>
                  <a:schemeClr val="bg1"/>
                </a:solidFill>
              </a:rPr>
              <a:t>与子成说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/>
              <a:t>执子之手，</a:t>
            </a:r>
            <a:r>
              <a:rPr lang="zh-CN" altLang="en-US" dirty="0">
                <a:solidFill>
                  <a:schemeClr val="bg1"/>
                </a:solidFill>
              </a:rPr>
              <a:t>与子偕老</a:t>
            </a:r>
            <a:endParaRPr lang="en-US" altLang="zh-CN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852703" y="5342250"/>
            <a:ext cx="547207" cy="539724"/>
            <a:chOff x="780941" y="2622145"/>
            <a:chExt cx="424119" cy="418319"/>
          </a:xfrm>
        </p:grpSpPr>
        <p:sp>
          <p:nvSpPr>
            <p:cNvPr id="17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18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7729674" y="5342250"/>
            <a:ext cx="547207" cy="539724"/>
            <a:chOff x="780941" y="2622145"/>
            <a:chExt cx="424119" cy="41831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21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76275" y="1785772"/>
            <a:ext cx="1101031" cy="3560219"/>
          </a:xfrm>
          <a:prstGeom prst="rect">
            <a:avLst/>
          </a:prstGeom>
          <a:noFill/>
        </p:spPr>
        <p:txBody>
          <a:bodyPr vert="eaVert"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我不想做你生命的插曲，</a:t>
            </a:r>
            <a:endParaRPr lang="en-US" altLang="zh-CN" sz="2000" dirty="0">
              <a:solidFill>
                <a:schemeClr val="accent6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accent6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只想做你生命最完美的结局。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962849" y="1896806"/>
            <a:ext cx="2274391" cy="3064388"/>
          </a:xfrm>
          <a:prstGeom prst="rect">
            <a:avLst/>
          </a:prstGeom>
          <a:noFill/>
        </p:spPr>
        <p:txBody>
          <a:bodyPr vert="eaVert"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花亦相惜，鸳鸯鸣，</a:t>
            </a:r>
            <a:endParaRPr lang="en-US" altLang="zh-CN" sz="20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彼翼之鸟不单飞。</a:t>
            </a:r>
            <a:endParaRPr lang="en-US" altLang="zh-CN" sz="20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朝夕朝落，几时又相守。</a:t>
            </a:r>
            <a:endParaRPr lang="en-US" altLang="zh-CN" sz="20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树相依，只愿长相守。</a:t>
            </a:r>
          </a:p>
        </p:txBody>
      </p:sp>
      <p:sp>
        <p:nvSpPr>
          <p:cNvPr id="39" name="female-gender-sign-with-heart_67620"/>
          <p:cNvSpPr/>
          <p:nvPr/>
        </p:nvSpPr>
        <p:spPr>
          <a:xfrm>
            <a:off x="1667003" y="1197077"/>
            <a:ext cx="220605" cy="219452"/>
          </a:xfrm>
          <a:custGeom>
            <a:avLst/>
            <a:gdLst>
              <a:gd name="T0" fmla="*/ 3729 w 4129"/>
              <a:gd name="T1" fmla="*/ 588 h 4113"/>
              <a:gd name="T2" fmla="*/ 2782 w 4129"/>
              <a:gd name="T3" fmla="*/ 147 h 4113"/>
              <a:gd name="T4" fmla="*/ 2056 w 4129"/>
              <a:gd name="T5" fmla="*/ 832 h 4113"/>
              <a:gd name="T6" fmla="*/ 1322 w 4129"/>
              <a:gd name="T7" fmla="*/ 229 h 4113"/>
              <a:gd name="T8" fmla="*/ 408 w 4129"/>
              <a:gd name="T9" fmla="*/ 832 h 4113"/>
              <a:gd name="T10" fmla="*/ 1893 w 4129"/>
              <a:gd name="T11" fmla="*/ 2921 h 4113"/>
              <a:gd name="T12" fmla="*/ 1803 w 4129"/>
              <a:gd name="T13" fmla="*/ 3435 h 4113"/>
              <a:gd name="T14" fmla="*/ 1803 w 4129"/>
              <a:gd name="T15" fmla="*/ 3444 h 4113"/>
              <a:gd name="T16" fmla="*/ 1461 w 4129"/>
              <a:gd name="T17" fmla="*/ 3460 h 4113"/>
              <a:gd name="T18" fmla="*/ 1428 w 4129"/>
              <a:gd name="T19" fmla="*/ 3680 h 4113"/>
              <a:gd name="T20" fmla="*/ 1762 w 4129"/>
              <a:gd name="T21" fmla="*/ 3713 h 4113"/>
              <a:gd name="T22" fmla="*/ 1779 w 4129"/>
              <a:gd name="T23" fmla="*/ 3982 h 4113"/>
              <a:gd name="T24" fmla="*/ 2007 w 4129"/>
              <a:gd name="T25" fmla="*/ 3982 h 4113"/>
              <a:gd name="T26" fmla="*/ 2056 w 4129"/>
              <a:gd name="T27" fmla="*/ 3729 h 4113"/>
              <a:gd name="T28" fmla="*/ 2391 w 4129"/>
              <a:gd name="T29" fmla="*/ 3705 h 4113"/>
              <a:gd name="T30" fmla="*/ 2391 w 4129"/>
              <a:gd name="T31" fmla="*/ 3476 h 4113"/>
              <a:gd name="T32" fmla="*/ 2073 w 4129"/>
              <a:gd name="T33" fmla="*/ 3444 h 4113"/>
              <a:gd name="T34" fmla="*/ 2138 w 4129"/>
              <a:gd name="T35" fmla="*/ 2921 h 4113"/>
              <a:gd name="T36" fmla="*/ 3729 w 4129"/>
              <a:gd name="T37" fmla="*/ 588 h 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129" h="4113">
                <a:moveTo>
                  <a:pt x="3729" y="588"/>
                </a:moveTo>
                <a:cubicBezTo>
                  <a:pt x="3574" y="220"/>
                  <a:pt x="3174" y="0"/>
                  <a:pt x="2782" y="147"/>
                </a:cubicBezTo>
                <a:cubicBezTo>
                  <a:pt x="2464" y="261"/>
                  <a:pt x="2219" y="539"/>
                  <a:pt x="2056" y="832"/>
                </a:cubicBezTo>
                <a:cubicBezTo>
                  <a:pt x="1893" y="539"/>
                  <a:pt x="1673" y="269"/>
                  <a:pt x="1322" y="229"/>
                </a:cubicBezTo>
                <a:cubicBezTo>
                  <a:pt x="914" y="171"/>
                  <a:pt x="555" y="473"/>
                  <a:pt x="408" y="832"/>
                </a:cubicBezTo>
                <a:cubicBezTo>
                  <a:pt x="0" y="1852"/>
                  <a:pt x="995" y="2701"/>
                  <a:pt x="1893" y="2921"/>
                </a:cubicBezTo>
                <a:cubicBezTo>
                  <a:pt x="1852" y="3093"/>
                  <a:pt x="1828" y="3264"/>
                  <a:pt x="1803" y="3435"/>
                </a:cubicBezTo>
                <a:lnTo>
                  <a:pt x="1803" y="3444"/>
                </a:lnTo>
                <a:cubicBezTo>
                  <a:pt x="1689" y="3444"/>
                  <a:pt x="1575" y="3444"/>
                  <a:pt x="1461" y="3460"/>
                </a:cubicBezTo>
                <a:cubicBezTo>
                  <a:pt x="1346" y="3476"/>
                  <a:pt x="1297" y="3664"/>
                  <a:pt x="1428" y="3680"/>
                </a:cubicBezTo>
                <a:cubicBezTo>
                  <a:pt x="1542" y="3697"/>
                  <a:pt x="1648" y="3705"/>
                  <a:pt x="1762" y="3713"/>
                </a:cubicBezTo>
                <a:cubicBezTo>
                  <a:pt x="1754" y="3803"/>
                  <a:pt x="1754" y="3892"/>
                  <a:pt x="1779" y="3982"/>
                </a:cubicBezTo>
                <a:cubicBezTo>
                  <a:pt x="1811" y="4113"/>
                  <a:pt x="1975" y="4080"/>
                  <a:pt x="2007" y="3982"/>
                </a:cubicBezTo>
                <a:cubicBezTo>
                  <a:pt x="2040" y="3901"/>
                  <a:pt x="2048" y="3819"/>
                  <a:pt x="2056" y="3729"/>
                </a:cubicBezTo>
                <a:cubicBezTo>
                  <a:pt x="2170" y="3737"/>
                  <a:pt x="2293" y="3746"/>
                  <a:pt x="2391" y="3705"/>
                </a:cubicBezTo>
                <a:cubicBezTo>
                  <a:pt x="2505" y="3664"/>
                  <a:pt x="2505" y="3517"/>
                  <a:pt x="2391" y="3476"/>
                </a:cubicBezTo>
                <a:cubicBezTo>
                  <a:pt x="2293" y="3444"/>
                  <a:pt x="2187" y="3444"/>
                  <a:pt x="2073" y="3444"/>
                </a:cubicBezTo>
                <a:cubicBezTo>
                  <a:pt x="2089" y="3272"/>
                  <a:pt x="2121" y="3101"/>
                  <a:pt x="2138" y="2921"/>
                </a:cubicBezTo>
                <a:cubicBezTo>
                  <a:pt x="2954" y="2562"/>
                  <a:pt x="4129" y="1526"/>
                  <a:pt x="3729" y="58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40" name="female-gender-sign-with-heart_67620"/>
          <p:cNvSpPr/>
          <p:nvPr/>
        </p:nvSpPr>
        <p:spPr>
          <a:xfrm>
            <a:off x="282372" y="1203906"/>
            <a:ext cx="220605" cy="219452"/>
          </a:xfrm>
          <a:custGeom>
            <a:avLst/>
            <a:gdLst>
              <a:gd name="T0" fmla="*/ 3729 w 4129"/>
              <a:gd name="T1" fmla="*/ 588 h 4113"/>
              <a:gd name="T2" fmla="*/ 2782 w 4129"/>
              <a:gd name="T3" fmla="*/ 147 h 4113"/>
              <a:gd name="T4" fmla="*/ 2056 w 4129"/>
              <a:gd name="T5" fmla="*/ 832 h 4113"/>
              <a:gd name="T6" fmla="*/ 1322 w 4129"/>
              <a:gd name="T7" fmla="*/ 229 h 4113"/>
              <a:gd name="T8" fmla="*/ 408 w 4129"/>
              <a:gd name="T9" fmla="*/ 832 h 4113"/>
              <a:gd name="T10" fmla="*/ 1893 w 4129"/>
              <a:gd name="T11" fmla="*/ 2921 h 4113"/>
              <a:gd name="T12" fmla="*/ 1803 w 4129"/>
              <a:gd name="T13" fmla="*/ 3435 h 4113"/>
              <a:gd name="T14" fmla="*/ 1803 w 4129"/>
              <a:gd name="T15" fmla="*/ 3444 h 4113"/>
              <a:gd name="T16" fmla="*/ 1461 w 4129"/>
              <a:gd name="T17" fmla="*/ 3460 h 4113"/>
              <a:gd name="T18" fmla="*/ 1428 w 4129"/>
              <a:gd name="T19" fmla="*/ 3680 h 4113"/>
              <a:gd name="T20" fmla="*/ 1762 w 4129"/>
              <a:gd name="T21" fmla="*/ 3713 h 4113"/>
              <a:gd name="T22" fmla="*/ 1779 w 4129"/>
              <a:gd name="T23" fmla="*/ 3982 h 4113"/>
              <a:gd name="T24" fmla="*/ 2007 w 4129"/>
              <a:gd name="T25" fmla="*/ 3982 h 4113"/>
              <a:gd name="T26" fmla="*/ 2056 w 4129"/>
              <a:gd name="T27" fmla="*/ 3729 h 4113"/>
              <a:gd name="T28" fmla="*/ 2391 w 4129"/>
              <a:gd name="T29" fmla="*/ 3705 h 4113"/>
              <a:gd name="T30" fmla="*/ 2391 w 4129"/>
              <a:gd name="T31" fmla="*/ 3476 h 4113"/>
              <a:gd name="T32" fmla="*/ 2073 w 4129"/>
              <a:gd name="T33" fmla="*/ 3444 h 4113"/>
              <a:gd name="T34" fmla="*/ 2138 w 4129"/>
              <a:gd name="T35" fmla="*/ 2921 h 4113"/>
              <a:gd name="T36" fmla="*/ 3729 w 4129"/>
              <a:gd name="T37" fmla="*/ 588 h 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129" h="4113">
                <a:moveTo>
                  <a:pt x="3729" y="588"/>
                </a:moveTo>
                <a:cubicBezTo>
                  <a:pt x="3574" y="220"/>
                  <a:pt x="3174" y="0"/>
                  <a:pt x="2782" y="147"/>
                </a:cubicBezTo>
                <a:cubicBezTo>
                  <a:pt x="2464" y="261"/>
                  <a:pt x="2219" y="539"/>
                  <a:pt x="2056" y="832"/>
                </a:cubicBezTo>
                <a:cubicBezTo>
                  <a:pt x="1893" y="539"/>
                  <a:pt x="1673" y="269"/>
                  <a:pt x="1322" y="229"/>
                </a:cubicBezTo>
                <a:cubicBezTo>
                  <a:pt x="914" y="171"/>
                  <a:pt x="555" y="473"/>
                  <a:pt x="408" y="832"/>
                </a:cubicBezTo>
                <a:cubicBezTo>
                  <a:pt x="0" y="1852"/>
                  <a:pt x="995" y="2701"/>
                  <a:pt x="1893" y="2921"/>
                </a:cubicBezTo>
                <a:cubicBezTo>
                  <a:pt x="1852" y="3093"/>
                  <a:pt x="1828" y="3264"/>
                  <a:pt x="1803" y="3435"/>
                </a:cubicBezTo>
                <a:lnTo>
                  <a:pt x="1803" y="3444"/>
                </a:lnTo>
                <a:cubicBezTo>
                  <a:pt x="1689" y="3444"/>
                  <a:pt x="1575" y="3444"/>
                  <a:pt x="1461" y="3460"/>
                </a:cubicBezTo>
                <a:cubicBezTo>
                  <a:pt x="1346" y="3476"/>
                  <a:pt x="1297" y="3664"/>
                  <a:pt x="1428" y="3680"/>
                </a:cubicBezTo>
                <a:cubicBezTo>
                  <a:pt x="1542" y="3697"/>
                  <a:pt x="1648" y="3705"/>
                  <a:pt x="1762" y="3713"/>
                </a:cubicBezTo>
                <a:cubicBezTo>
                  <a:pt x="1754" y="3803"/>
                  <a:pt x="1754" y="3892"/>
                  <a:pt x="1779" y="3982"/>
                </a:cubicBezTo>
                <a:cubicBezTo>
                  <a:pt x="1811" y="4113"/>
                  <a:pt x="1975" y="4080"/>
                  <a:pt x="2007" y="3982"/>
                </a:cubicBezTo>
                <a:cubicBezTo>
                  <a:pt x="2040" y="3901"/>
                  <a:pt x="2048" y="3819"/>
                  <a:pt x="2056" y="3729"/>
                </a:cubicBezTo>
                <a:cubicBezTo>
                  <a:pt x="2170" y="3737"/>
                  <a:pt x="2293" y="3746"/>
                  <a:pt x="2391" y="3705"/>
                </a:cubicBezTo>
                <a:cubicBezTo>
                  <a:pt x="2505" y="3664"/>
                  <a:pt x="2505" y="3517"/>
                  <a:pt x="2391" y="3476"/>
                </a:cubicBezTo>
                <a:cubicBezTo>
                  <a:pt x="2293" y="3444"/>
                  <a:pt x="2187" y="3444"/>
                  <a:pt x="2073" y="3444"/>
                </a:cubicBezTo>
                <a:cubicBezTo>
                  <a:pt x="2089" y="3272"/>
                  <a:pt x="2121" y="3101"/>
                  <a:pt x="2138" y="2921"/>
                </a:cubicBezTo>
                <a:cubicBezTo>
                  <a:pt x="2954" y="2562"/>
                  <a:pt x="4129" y="1526"/>
                  <a:pt x="3729" y="58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41" name="female-gender-sign-with-heart_67620"/>
          <p:cNvSpPr/>
          <p:nvPr/>
        </p:nvSpPr>
        <p:spPr>
          <a:xfrm>
            <a:off x="1663739" y="5448299"/>
            <a:ext cx="220605" cy="219452"/>
          </a:xfrm>
          <a:custGeom>
            <a:avLst/>
            <a:gdLst>
              <a:gd name="T0" fmla="*/ 3729 w 4129"/>
              <a:gd name="T1" fmla="*/ 588 h 4113"/>
              <a:gd name="T2" fmla="*/ 2782 w 4129"/>
              <a:gd name="T3" fmla="*/ 147 h 4113"/>
              <a:gd name="T4" fmla="*/ 2056 w 4129"/>
              <a:gd name="T5" fmla="*/ 832 h 4113"/>
              <a:gd name="T6" fmla="*/ 1322 w 4129"/>
              <a:gd name="T7" fmla="*/ 229 h 4113"/>
              <a:gd name="T8" fmla="*/ 408 w 4129"/>
              <a:gd name="T9" fmla="*/ 832 h 4113"/>
              <a:gd name="T10" fmla="*/ 1893 w 4129"/>
              <a:gd name="T11" fmla="*/ 2921 h 4113"/>
              <a:gd name="T12" fmla="*/ 1803 w 4129"/>
              <a:gd name="T13" fmla="*/ 3435 h 4113"/>
              <a:gd name="T14" fmla="*/ 1803 w 4129"/>
              <a:gd name="T15" fmla="*/ 3444 h 4113"/>
              <a:gd name="T16" fmla="*/ 1461 w 4129"/>
              <a:gd name="T17" fmla="*/ 3460 h 4113"/>
              <a:gd name="T18" fmla="*/ 1428 w 4129"/>
              <a:gd name="T19" fmla="*/ 3680 h 4113"/>
              <a:gd name="T20" fmla="*/ 1762 w 4129"/>
              <a:gd name="T21" fmla="*/ 3713 h 4113"/>
              <a:gd name="T22" fmla="*/ 1779 w 4129"/>
              <a:gd name="T23" fmla="*/ 3982 h 4113"/>
              <a:gd name="T24" fmla="*/ 2007 w 4129"/>
              <a:gd name="T25" fmla="*/ 3982 h 4113"/>
              <a:gd name="T26" fmla="*/ 2056 w 4129"/>
              <a:gd name="T27" fmla="*/ 3729 h 4113"/>
              <a:gd name="T28" fmla="*/ 2391 w 4129"/>
              <a:gd name="T29" fmla="*/ 3705 h 4113"/>
              <a:gd name="T30" fmla="*/ 2391 w 4129"/>
              <a:gd name="T31" fmla="*/ 3476 h 4113"/>
              <a:gd name="T32" fmla="*/ 2073 w 4129"/>
              <a:gd name="T33" fmla="*/ 3444 h 4113"/>
              <a:gd name="T34" fmla="*/ 2138 w 4129"/>
              <a:gd name="T35" fmla="*/ 2921 h 4113"/>
              <a:gd name="T36" fmla="*/ 3729 w 4129"/>
              <a:gd name="T37" fmla="*/ 588 h 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129" h="4113">
                <a:moveTo>
                  <a:pt x="3729" y="588"/>
                </a:moveTo>
                <a:cubicBezTo>
                  <a:pt x="3574" y="220"/>
                  <a:pt x="3174" y="0"/>
                  <a:pt x="2782" y="147"/>
                </a:cubicBezTo>
                <a:cubicBezTo>
                  <a:pt x="2464" y="261"/>
                  <a:pt x="2219" y="539"/>
                  <a:pt x="2056" y="832"/>
                </a:cubicBezTo>
                <a:cubicBezTo>
                  <a:pt x="1893" y="539"/>
                  <a:pt x="1673" y="269"/>
                  <a:pt x="1322" y="229"/>
                </a:cubicBezTo>
                <a:cubicBezTo>
                  <a:pt x="914" y="171"/>
                  <a:pt x="555" y="473"/>
                  <a:pt x="408" y="832"/>
                </a:cubicBezTo>
                <a:cubicBezTo>
                  <a:pt x="0" y="1852"/>
                  <a:pt x="995" y="2701"/>
                  <a:pt x="1893" y="2921"/>
                </a:cubicBezTo>
                <a:cubicBezTo>
                  <a:pt x="1852" y="3093"/>
                  <a:pt x="1828" y="3264"/>
                  <a:pt x="1803" y="3435"/>
                </a:cubicBezTo>
                <a:lnTo>
                  <a:pt x="1803" y="3444"/>
                </a:lnTo>
                <a:cubicBezTo>
                  <a:pt x="1689" y="3444"/>
                  <a:pt x="1575" y="3444"/>
                  <a:pt x="1461" y="3460"/>
                </a:cubicBezTo>
                <a:cubicBezTo>
                  <a:pt x="1346" y="3476"/>
                  <a:pt x="1297" y="3664"/>
                  <a:pt x="1428" y="3680"/>
                </a:cubicBezTo>
                <a:cubicBezTo>
                  <a:pt x="1542" y="3697"/>
                  <a:pt x="1648" y="3705"/>
                  <a:pt x="1762" y="3713"/>
                </a:cubicBezTo>
                <a:cubicBezTo>
                  <a:pt x="1754" y="3803"/>
                  <a:pt x="1754" y="3892"/>
                  <a:pt x="1779" y="3982"/>
                </a:cubicBezTo>
                <a:cubicBezTo>
                  <a:pt x="1811" y="4113"/>
                  <a:pt x="1975" y="4080"/>
                  <a:pt x="2007" y="3982"/>
                </a:cubicBezTo>
                <a:cubicBezTo>
                  <a:pt x="2040" y="3901"/>
                  <a:pt x="2048" y="3819"/>
                  <a:pt x="2056" y="3729"/>
                </a:cubicBezTo>
                <a:cubicBezTo>
                  <a:pt x="2170" y="3737"/>
                  <a:pt x="2293" y="3746"/>
                  <a:pt x="2391" y="3705"/>
                </a:cubicBezTo>
                <a:cubicBezTo>
                  <a:pt x="2505" y="3664"/>
                  <a:pt x="2505" y="3517"/>
                  <a:pt x="2391" y="3476"/>
                </a:cubicBezTo>
                <a:cubicBezTo>
                  <a:pt x="2293" y="3444"/>
                  <a:pt x="2187" y="3444"/>
                  <a:pt x="2073" y="3444"/>
                </a:cubicBezTo>
                <a:cubicBezTo>
                  <a:pt x="2089" y="3272"/>
                  <a:pt x="2121" y="3101"/>
                  <a:pt x="2138" y="2921"/>
                </a:cubicBezTo>
                <a:cubicBezTo>
                  <a:pt x="2954" y="2562"/>
                  <a:pt x="4129" y="1526"/>
                  <a:pt x="3729" y="58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42" name="female-gender-sign-with-heart_67620"/>
          <p:cNvSpPr/>
          <p:nvPr/>
        </p:nvSpPr>
        <p:spPr>
          <a:xfrm>
            <a:off x="279108" y="5455128"/>
            <a:ext cx="220605" cy="219452"/>
          </a:xfrm>
          <a:custGeom>
            <a:avLst/>
            <a:gdLst>
              <a:gd name="T0" fmla="*/ 3729 w 4129"/>
              <a:gd name="T1" fmla="*/ 588 h 4113"/>
              <a:gd name="T2" fmla="*/ 2782 w 4129"/>
              <a:gd name="T3" fmla="*/ 147 h 4113"/>
              <a:gd name="T4" fmla="*/ 2056 w 4129"/>
              <a:gd name="T5" fmla="*/ 832 h 4113"/>
              <a:gd name="T6" fmla="*/ 1322 w 4129"/>
              <a:gd name="T7" fmla="*/ 229 h 4113"/>
              <a:gd name="T8" fmla="*/ 408 w 4129"/>
              <a:gd name="T9" fmla="*/ 832 h 4113"/>
              <a:gd name="T10" fmla="*/ 1893 w 4129"/>
              <a:gd name="T11" fmla="*/ 2921 h 4113"/>
              <a:gd name="T12" fmla="*/ 1803 w 4129"/>
              <a:gd name="T13" fmla="*/ 3435 h 4113"/>
              <a:gd name="T14" fmla="*/ 1803 w 4129"/>
              <a:gd name="T15" fmla="*/ 3444 h 4113"/>
              <a:gd name="T16" fmla="*/ 1461 w 4129"/>
              <a:gd name="T17" fmla="*/ 3460 h 4113"/>
              <a:gd name="T18" fmla="*/ 1428 w 4129"/>
              <a:gd name="T19" fmla="*/ 3680 h 4113"/>
              <a:gd name="T20" fmla="*/ 1762 w 4129"/>
              <a:gd name="T21" fmla="*/ 3713 h 4113"/>
              <a:gd name="T22" fmla="*/ 1779 w 4129"/>
              <a:gd name="T23" fmla="*/ 3982 h 4113"/>
              <a:gd name="T24" fmla="*/ 2007 w 4129"/>
              <a:gd name="T25" fmla="*/ 3982 h 4113"/>
              <a:gd name="T26" fmla="*/ 2056 w 4129"/>
              <a:gd name="T27" fmla="*/ 3729 h 4113"/>
              <a:gd name="T28" fmla="*/ 2391 w 4129"/>
              <a:gd name="T29" fmla="*/ 3705 h 4113"/>
              <a:gd name="T30" fmla="*/ 2391 w 4129"/>
              <a:gd name="T31" fmla="*/ 3476 h 4113"/>
              <a:gd name="T32" fmla="*/ 2073 w 4129"/>
              <a:gd name="T33" fmla="*/ 3444 h 4113"/>
              <a:gd name="T34" fmla="*/ 2138 w 4129"/>
              <a:gd name="T35" fmla="*/ 2921 h 4113"/>
              <a:gd name="T36" fmla="*/ 3729 w 4129"/>
              <a:gd name="T37" fmla="*/ 588 h 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129" h="4113">
                <a:moveTo>
                  <a:pt x="3729" y="588"/>
                </a:moveTo>
                <a:cubicBezTo>
                  <a:pt x="3574" y="220"/>
                  <a:pt x="3174" y="0"/>
                  <a:pt x="2782" y="147"/>
                </a:cubicBezTo>
                <a:cubicBezTo>
                  <a:pt x="2464" y="261"/>
                  <a:pt x="2219" y="539"/>
                  <a:pt x="2056" y="832"/>
                </a:cubicBezTo>
                <a:cubicBezTo>
                  <a:pt x="1893" y="539"/>
                  <a:pt x="1673" y="269"/>
                  <a:pt x="1322" y="229"/>
                </a:cubicBezTo>
                <a:cubicBezTo>
                  <a:pt x="914" y="171"/>
                  <a:pt x="555" y="473"/>
                  <a:pt x="408" y="832"/>
                </a:cubicBezTo>
                <a:cubicBezTo>
                  <a:pt x="0" y="1852"/>
                  <a:pt x="995" y="2701"/>
                  <a:pt x="1893" y="2921"/>
                </a:cubicBezTo>
                <a:cubicBezTo>
                  <a:pt x="1852" y="3093"/>
                  <a:pt x="1828" y="3264"/>
                  <a:pt x="1803" y="3435"/>
                </a:cubicBezTo>
                <a:lnTo>
                  <a:pt x="1803" y="3444"/>
                </a:lnTo>
                <a:cubicBezTo>
                  <a:pt x="1689" y="3444"/>
                  <a:pt x="1575" y="3444"/>
                  <a:pt x="1461" y="3460"/>
                </a:cubicBezTo>
                <a:cubicBezTo>
                  <a:pt x="1346" y="3476"/>
                  <a:pt x="1297" y="3664"/>
                  <a:pt x="1428" y="3680"/>
                </a:cubicBezTo>
                <a:cubicBezTo>
                  <a:pt x="1542" y="3697"/>
                  <a:pt x="1648" y="3705"/>
                  <a:pt x="1762" y="3713"/>
                </a:cubicBezTo>
                <a:cubicBezTo>
                  <a:pt x="1754" y="3803"/>
                  <a:pt x="1754" y="3892"/>
                  <a:pt x="1779" y="3982"/>
                </a:cubicBezTo>
                <a:cubicBezTo>
                  <a:pt x="1811" y="4113"/>
                  <a:pt x="1975" y="4080"/>
                  <a:pt x="2007" y="3982"/>
                </a:cubicBezTo>
                <a:cubicBezTo>
                  <a:pt x="2040" y="3901"/>
                  <a:pt x="2048" y="3819"/>
                  <a:pt x="2056" y="3729"/>
                </a:cubicBezTo>
                <a:cubicBezTo>
                  <a:pt x="2170" y="3737"/>
                  <a:pt x="2293" y="3746"/>
                  <a:pt x="2391" y="3705"/>
                </a:cubicBezTo>
                <a:cubicBezTo>
                  <a:pt x="2505" y="3664"/>
                  <a:pt x="2505" y="3517"/>
                  <a:pt x="2391" y="3476"/>
                </a:cubicBezTo>
                <a:cubicBezTo>
                  <a:pt x="2293" y="3444"/>
                  <a:pt x="2187" y="3444"/>
                  <a:pt x="2073" y="3444"/>
                </a:cubicBezTo>
                <a:cubicBezTo>
                  <a:pt x="2089" y="3272"/>
                  <a:pt x="2121" y="3101"/>
                  <a:pt x="2138" y="2921"/>
                </a:cubicBezTo>
                <a:cubicBezTo>
                  <a:pt x="2954" y="2562"/>
                  <a:pt x="4129" y="1526"/>
                  <a:pt x="3729" y="58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7804" y="1309723"/>
            <a:ext cx="5456393" cy="3590855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139700" dist="101600" dir="2700000" algn="tl" rotWithShape="0">
              <a:prstClr val="black">
                <a:alpha val="21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wedding-rings-with-a-heart_32787"/>
          <p:cNvSpPr/>
          <p:nvPr/>
        </p:nvSpPr>
        <p:spPr>
          <a:xfrm>
            <a:off x="3205017" y="1070629"/>
            <a:ext cx="601751" cy="443257"/>
          </a:xfrm>
          <a:custGeom>
            <a:avLst/>
            <a:gdLst>
              <a:gd name="connsiteX0" fmla="*/ 321699 w 605051"/>
              <a:gd name="connsiteY0" fmla="*/ 305164 h 533442"/>
              <a:gd name="connsiteX1" fmla="*/ 253437 w 605051"/>
              <a:gd name="connsiteY1" fmla="*/ 447187 h 533442"/>
              <a:gd name="connsiteX2" fmla="*/ 261877 w 605051"/>
              <a:gd name="connsiteY2" fmla="*/ 457597 h 533442"/>
              <a:gd name="connsiteX3" fmla="*/ 322443 w 605051"/>
              <a:gd name="connsiteY3" fmla="*/ 315079 h 533442"/>
              <a:gd name="connsiteX4" fmla="*/ 321699 w 605051"/>
              <a:gd name="connsiteY4" fmla="*/ 305164 h 533442"/>
              <a:gd name="connsiteX5" fmla="*/ 480562 w 605051"/>
              <a:gd name="connsiteY5" fmla="*/ 244687 h 533442"/>
              <a:gd name="connsiteX6" fmla="*/ 365386 w 605051"/>
              <a:gd name="connsiteY6" fmla="*/ 277156 h 533442"/>
              <a:gd name="connsiteX7" fmla="*/ 368365 w 605051"/>
              <a:gd name="connsiteY7" fmla="*/ 315079 h 533442"/>
              <a:gd name="connsiteX8" fmla="*/ 307798 w 605051"/>
              <a:gd name="connsiteY8" fmla="*/ 476435 h 533442"/>
              <a:gd name="connsiteX9" fmla="*/ 325174 w 605051"/>
              <a:gd name="connsiteY9" fmla="*/ 477674 h 533442"/>
              <a:gd name="connsiteX10" fmla="*/ 449038 w 605051"/>
              <a:gd name="connsiteY10" fmla="*/ 440743 h 533442"/>
              <a:gd name="connsiteX11" fmla="*/ 543363 w 605051"/>
              <a:gd name="connsiteY11" fmla="*/ 351018 h 533442"/>
              <a:gd name="connsiteX12" fmla="*/ 552547 w 605051"/>
              <a:gd name="connsiteY12" fmla="*/ 274926 h 533442"/>
              <a:gd name="connsiteX13" fmla="*/ 480562 w 605051"/>
              <a:gd name="connsiteY13" fmla="*/ 244687 h 533442"/>
              <a:gd name="connsiteX14" fmla="*/ 108722 w 605051"/>
              <a:gd name="connsiteY14" fmla="*/ 116048 h 533442"/>
              <a:gd name="connsiteX15" fmla="*/ 139254 w 605051"/>
              <a:gd name="connsiteY15" fmla="*/ 152235 h 533442"/>
              <a:gd name="connsiteX16" fmla="*/ 46170 w 605051"/>
              <a:gd name="connsiteY16" fmla="*/ 315079 h 533442"/>
              <a:gd name="connsiteX17" fmla="*/ 184182 w 605051"/>
              <a:gd name="connsiteY17" fmla="*/ 487588 h 533442"/>
              <a:gd name="connsiteX18" fmla="*/ 220920 w 605051"/>
              <a:gd name="connsiteY18" fmla="*/ 481144 h 533442"/>
              <a:gd name="connsiteX19" fmla="*/ 213473 w 605051"/>
              <a:gd name="connsiteY19" fmla="*/ 470238 h 533442"/>
              <a:gd name="connsiteX20" fmla="*/ 313259 w 605051"/>
              <a:gd name="connsiteY20" fmla="*/ 254601 h 533442"/>
              <a:gd name="connsiteX21" fmla="*/ 237551 w 605051"/>
              <a:gd name="connsiteY21" fmla="*/ 156201 h 533442"/>
              <a:gd name="connsiteX22" fmla="*/ 269075 w 605051"/>
              <a:gd name="connsiteY22" fmla="*/ 121501 h 533442"/>
              <a:gd name="connsiteX23" fmla="*/ 353968 w 605051"/>
              <a:gd name="connsiteY23" fmla="*/ 231055 h 533442"/>
              <a:gd name="connsiteX24" fmla="*/ 480562 w 605051"/>
              <a:gd name="connsiteY24" fmla="*/ 198585 h 533442"/>
              <a:gd name="connsiteX25" fmla="*/ 592263 w 605051"/>
              <a:gd name="connsiteY25" fmla="*/ 251875 h 533442"/>
              <a:gd name="connsiteX26" fmla="*/ 583575 w 605051"/>
              <a:gd name="connsiteY26" fmla="*/ 373573 h 533442"/>
              <a:gd name="connsiteX27" fmla="*/ 472123 w 605051"/>
              <a:gd name="connsiteY27" fmla="*/ 480648 h 533442"/>
              <a:gd name="connsiteX28" fmla="*/ 325422 w 605051"/>
              <a:gd name="connsiteY28" fmla="*/ 523528 h 533442"/>
              <a:gd name="connsiteX29" fmla="*/ 263118 w 605051"/>
              <a:gd name="connsiteY29" fmla="*/ 512126 h 533442"/>
              <a:gd name="connsiteX30" fmla="*/ 184182 w 605051"/>
              <a:gd name="connsiteY30" fmla="*/ 533442 h 533442"/>
              <a:gd name="connsiteX31" fmla="*/ 0 w 605051"/>
              <a:gd name="connsiteY31" fmla="*/ 315079 h 533442"/>
              <a:gd name="connsiteX32" fmla="*/ 108722 w 605051"/>
              <a:gd name="connsiteY32" fmla="*/ 116048 h 533442"/>
              <a:gd name="connsiteX33" fmla="*/ 141560 w 605051"/>
              <a:gd name="connsiteY33" fmla="*/ 812 h 533442"/>
              <a:gd name="connsiteX34" fmla="*/ 190633 w 605051"/>
              <a:gd name="connsiteY34" fmla="*/ 16918 h 533442"/>
              <a:gd name="connsiteX35" fmla="*/ 273270 w 605051"/>
              <a:gd name="connsiteY35" fmla="*/ 43431 h 533442"/>
              <a:gd name="connsiteX36" fmla="*/ 190633 w 605051"/>
              <a:gd name="connsiteY36" fmla="*/ 164103 h 533442"/>
              <a:gd name="connsiteX37" fmla="*/ 107748 w 605051"/>
              <a:gd name="connsiteY37" fmla="*/ 43431 h 533442"/>
              <a:gd name="connsiteX38" fmla="*/ 141560 w 605051"/>
              <a:gd name="connsiteY38" fmla="*/ 812 h 533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5051" h="533442">
                <a:moveTo>
                  <a:pt x="321699" y="305164"/>
                </a:moveTo>
                <a:cubicBezTo>
                  <a:pt x="262870" y="351018"/>
                  <a:pt x="232338" y="410752"/>
                  <a:pt x="253437" y="447187"/>
                </a:cubicBezTo>
                <a:cubicBezTo>
                  <a:pt x="255671" y="451153"/>
                  <a:pt x="258650" y="454375"/>
                  <a:pt x="261877" y="457597"/>
                </a:cubicBezTo>
                <a:cubicBezTo>
                  <a:pt x="298366" y="426615"/>
                  <a:pt x="322443" y="374317"/>
                  <a:pt x="322443" y="315079"/>
                </a:cubicBezTo>
                <a:cubicBezTo>
                  <a:pt x="322443" y="311856"/>
                  <a:pt x="321947" y="308634"/>
                  <a:pt x="321699" y="305164"/>
                </a:cubicBezTo>
                <a:close/>
                <a:moveTo>
                  <a:pt x="480562" y="244687"/>
                </a:moveTo>
                <a:cubicBezTo>
                  <a:pt x="444570" y="244687"/>
                  <a:pt x="404109" y="256336"/>
                  <a:pt x="365386" y="277156"/>
                </a:cubicBezTo>
                <a:cubicBezTo>
                  <a:pt x="367124" y="289549"/>
                  <a:pt x="368365" y="302190"/>
                  <a:pt x="368365" y="315079"/>
                </a:cubicBezTo>
                <a:cubicBezTo>
                  <a:pt x="368365" y="379026"/>
                  <a:pt x="345032" y="436529"/>
                  <a:pt x="307798" y="476435"/>
                </a:cubicBezTo>
                <a:cubicBezTo>
                  <a:pt x="313507" y="477178"/>
                  <a:pt x="319216" y="477674"/>
                  <a:pt x="325174" y="477674"/>
                </a:cubicBezTo>
                <a:cubicBezTo>
                  <a:pt x="363897" y="477674"/>
                  <a:pt x="407833" y="464537"/>
                  <a:pt x="449038" y="440743"/>
                </a:cubicBezTo>
                <a:cubicBezTo>
                  <a:pt x="490740" y="416701"/>
                  <a:pt x="524250" y="384727"/>
                  <a:pt x="543363" y="351018"/>
                </a:cubicBezTo>
                <a:cubicBezTo>
                  <a:pt x="553292" y="333668"/>
                  <a:pt x="567441" y="300951"/>
                  <a:pt x="552547" y="274926"/>
                </a:cubicBezTo>
                <a:cubicBezTo>
                  <a:pt x="537158" y="248405"/>
                  <a:pt x="500917" y="244687"/>
                  <a:pt x="480562" y="244687"/>
                </a:cubicBezTo>
                <a:close/>
                <a:moveTo>
                  <a:pt x="108722" y="116048"/>
                </a:moveTo>
                <a:cubicBezTo>
                  <a:pt x="117907" y="129928"/>
                  <a:pt x="128580" y="142073"/>
                  <a:pt x="139254" y="152235"/>
                </a:cubicBezTo>
                <a:cubicBezTo>
                  <a:pt x="85141" y="175534"/>
                  <a:pt x="46170" y="239730"/>
                  <a:pt x="46170" y="315079"/>
                </a:cubicBezTo>
                <a:cubicBezTo>
                  <a:pt x="46170" y="410256"/>
                  <a:pt x="107978" y="487588"/>
                  <a:pt x="184182" y="487588"/>
                </a:cubicBezTo>
                <a:cubicBezTo>
                  <a:pt x="196842" y="487588"/>
                  <a:pt x="209253" y="485110"/>
                  <a:pt x="220920" y="481144"/>
                </a:cubicBezTo>
                <a:cubicBezTo>
                  <a:pt x="218189" y="477674"/>
                  <a:pt x="215707" y="474204"/>
                  <a:pt x="213473" y="470238"/>
                </a:cubicBezTo>
                <a:cubicBezTo>
                  <a:pt x="177480" y="407778"/>
                  <a:pt x="220920" y="316318"/>
                  <a:pt x="313259" y="254601"/>
                </a:cubicBezTo>
                <a:cubicBezTo>
                  <a:pt x="299855" y="210234"/>
                  <a:pt x="272550" y="174295"/>
                  <a:pt x="237551" y="156201"/>
                </a:cubicBezTo>
                <a:cubicBezTo>
                  <a:pt x="248224" y="146535"/>
                  <a:pt x="259394" y="134885"/>
                  <a:pt x="269075" y="121501"/>
                </a:cubicBezTo>
                <a:cubicBezTo>
                  <a:pt x="307054" y="145048"/>
                  <a:pt x="337089" y="183961"/>
                  <a:pt x="353968" y="231055"/>
                </a:cubicBezTo>
                <a:cubicBezTo>
                  <a:pt x="396166" y="209987"/>
                  <a:pt x="440350" y="198585"/>
                  <a:pt x="480562" y="198585"/>
                </a:cubicBezTo>
                <a:cubicBezTo>
                  <a:pt x="532689" y="198585"/>
                  <a:pt x="572405" y="217422"/>
                  <a:pt x="592263" y="251875"/>
                </a:cubicBezTo>
                <a:cubicBezTo>
                  <a:pt x="611873" y="285831"/>
                  <a:pt x="608894" y="329207"/>
                  <a:pt x="583575" y="373573"/>
                </a:cubicBezTo>
                <a:cubicBezTo>
                  <a:pt x="560491" y="414470"/>
                  <a:pt x="520775" y="452392"/>
                  <a:pt x="472123" y="480648"/>
                </a:cubicBezTo>
                <a:cubicBezTo>
                  <a:pt x="423967" y="508161"/>
                  <a:pt x="371840" y="523528"/>
                  <a:pt x="325422" y="523528"/>
                </a:cubicBezTo>
                <a:cubicBezTo>
                  <a:pt x="301841" y="523528"/>
                  <a:pt x="280990" y="519562"/>
                  <a:pt x="263118" y="512126"/>
                </a:cubicBezTo>
                <a:cubicBezTo>
                  <a:pt x="239040" y="525759"/>
                  <a:pt x="212480" y="533442"/>
                  <a:pt x="184182" y="533442"/>
                </a:cubicBezTo>
                <a:cubicBezTo>
                  <a:pt x="82659" y="533442"/>
                  <a:pt x="0" y="435538"/>
                  <a:pt x="0" y="315079"/>
                </a:cubicBezTo>
                <a:cubicBezTo>
                  <a:pt x="0" y="226593"/>
                  <a:pt x="44680" y="150253"/>
                  <a:pt x="108722" y="116048"/>
                </a:cubicBezTo>
                <a:close/>
                <a:moveTo>
                  <a:pt x="141560" y="812"/>
                </a:moveTo>
                <a:cubicBezTo>
                  <a:pt x="158497" y="-2409"/>
                  <a:pt x="177977" y="4157"/>
                  <a:pt x="190633" y="16918"/>
                </a:cubicBezTo>
                <a:cubicBezTo>
                  <a:pt x="215945" y="-8604"/>
                  <a:pt x="268555" y="-9347"/>
                  <a:pt x="273270" y="43431"/>
                </a:cubicBezTo>
                <a:cubicBezTo>
                  <a:pt x="279722" y="111325"/>
                  <a:pt x="190633" y="164103"/>
                  <a:pt x="190633" y="164103"/>
                </a:cubicBezTo>
                <a:cubicBezTo>
                  <a:pt x="190633" y="164103"/>
                  <a:pt x="101544" y="111325"/>
                  <a:pt x="107748" y="43431"/>
                </a:cubicBezTo>
                <a:cubicBezTo>
                  <a:pt x="110230" y="17042"/>
                  <a:pt x="124623" y="4034"/>
                  <a:pt x="141560" y="8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pic>
        <p:nvPicPr>
          <p:cNvPr id="36" name="图片 35" descr="粉色的花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2568">
            <a:off x="3859061" y="-971919"/>
            <a:ext cx="4478170" cy="6828099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0" y="5118399"/>
            <a:ext cx="12179300" cy="1739602"/>
            <a:chOff x="0" y="5118399"/>
            <a:chExt cx="12179300" cy="1739602"/>
          </a:xfrm>
        </p:grpSpPr>
        <p:pic>
          <p:nvPicPr>
            <p:cNvPr id="14" name="图片 13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0" y="5118402"/>
              <a:ext cx="4515261" cy="1739599"/>
            </a:xfrm>
            <a:prstGeom prst="rect">
              <a:avLst/>
            </a:prstGeom>
          </p:spPr>
        </p:pic>
        <p:pic>
          <p:nvPicPr>
            <p:cNvPr id="17" name="图片 16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 flipV="1">
              <a:off x="4512202" y="5118401"/>
              <a:ext cx="4515261" cy="1739599"/>
            </a:xfrm>
            <a:prstGeom prst="rect">
              <a:avLst/>
            </a:prstGeom>
          </p:spPr>
        </p:pic>
        <p:pic>
          <p:nvPicPr>
            <p:cNvPr id="23" name="图片 22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9014763" y="5118399"/>
              <a:ext cx="3164537" cy="1739599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8447535" y="4637153"/>
            <a:ext cx="718229" cy="708406"/>
            <a:chOff x="780941" y="2622145"/>
            <a:chExt cx="424119" cy="418319"/>
          </a:xfrm>
        </p:grpSpPr>
        <p:sp>
          <p:nvSpPr>
            <p:cNvPr id="51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accent6"/>
                </a:solidFill>
                <a:latin typeface="Blackadder ITC" panose="04020505051007020D02" pitchFamily="82" charset="0"/>
              </a:endParaRPr>
            </a:p>
          </p:txBody>
        </p:sp>
        <p:sp>
          <p:nvSpPr>
            <p:cNvPr id="52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Blackadder ITC" panose="04020505051007020D02" pitchFamily="82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1579142" y="27170"/>
            <a:ext cx="562978" cy="665497"/>
            <a:chOff x="11579142" y="27170"/>
            <a:chExt cx="562978" cy="665497"/>
          </a:xfrm>
        </p:grpSpPr>
        <p:sp>
          <p:nvSpPr>
            <p:cNvPr id="79" name="love-music_105335"/>
            <p:cNvSpPr/>
            <p:nvPr/>
          </p:nvSpPr>
          <p:spPr>
            <a:xfrm>
              <a:off x="11873634" y="435405"/>
              <a:ext cx="219544" cy="25726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19033" h="608203">
                  <a:moveTo>
                    <a:pt x="33677" y="230325"/>
                  </a:moveTo>
                  <a:cubicBezTo>
                    <a:pt x="52322" y="230325"/>
                    <a:pt x="65435" y="245056"/>
                    <a:pt x="65435" y="245056"/>
                  </a:cubicBezTo>
                  <a:cubicBezTo>
                    <a:pt x="65435" y="245056"/>
                    <a:pt x="79368" y="230325"/>
                    <a:pt x="96989" y="230325"/>
                  </a:cubicBezTo>
                  <a:cubicBezTo>
                    <a:pt x="115019" y="230325"/>
                    <a:pt x="129772" y="246897"/>
                    <a:pt x="130796" y="266946"/>
                  </a:cubicBezTo>
                  <a:cubicBezTo>
                    <a:pt x="131206" y="278403"/>
                    <a:pt x="128133" y="286996"/>
                    <a:pt x="123420" y="294770"/>
                  </a:cubicBezTo>
                  <a:cubicBezTo>
                    <a:pt x="114200" y="310524"/>
                    <a:pt x="65435" y="342030"/>
                    <a:pt x="65435" y="342030"/>
                  </a:cubicBezTo>
                  <a:cubicBezTo>
                    <a:pt x="65435" y="342030"/>
                    <a:pt x="16671" y="310319"/>
                    <a:pt x="7451" y="294770"/>
                  </a:cubicBezTo>
                  <a:cubicBezTo>
                    <a:pt x="2738" y="286996"/>
                    <a:pt x="-540" y="278403"/>
                    <a:pt x="75" y="266946"/>
                  </a:cubicBezTo>
                  <a:cubicBezTo>
                    <a:pt x="1099" y="246897"/>
                    <a:pt x="15851" y="230325"/>
                    <a:pt x="33677" y="230325"/>
                  </a:cubicBezTo>
                  <a:close/>
                  <a:moveTo>
                    <a:pt x="518009" y="130546"/>
                  </a:moveTo>
                  <a:lnTo>
                    <a:pt x="518418" y="146911"/>
                  </a:lnTo>
                  <a:cubicBezTo>
                    <a:pt x="518418" y="160821"/>
                    <a:pt x="519033" y="483828"/>
                    <a:pt x="519033" y="486692"/>
                  </a:cubicBezTo>
                  <a:cubicBezTo>
                    <a:pt x="519033" y="525355"/>
                    <a:pt x="478468" y="556858"/>
                    <a:pt x="428888" y="556858"/>
                  </a:cubicBezTo>
                  <a:cubicBezTo>
                    <a:pt x="379308" y="556858"/>
                    <a:pt x="338742" y="525355"/>
                    <a:pt x="338742" y="486692"/>
                  </a:cubicBezTo>
                  <a:cubicBezTo>
                    <a:pt x="338742" y="448030"/>
                    <a:pt x="379103" y="416527"/>
                    <a:pt x="428683" y="416527"/>
                  </a:cubicBezTo>
                  <a:cubicBezTo>
                    <a:pt x="443229" y="416527"/>
                    <a:pt x="456136" y="419186"/>
                    <a:pt x="469658" y="424300"/>
                  </a:cubicBezTo>
                  <a:lnTo>
                    <a:pt x="469658" y="231396"/>
                  </a:lnTo>
                  <a:lnTo>
                    <a:pt x="263348" y="270059"/>
                  </a:lnTo>
                  <a:cubicBezTo>
                    <a:pt x="263553" y="336747"/>
                    <a:pt x="264167" y="534560"/>
                    <a:pt x="264167" y="538038"/>
                  </a:cubicBezTo>
                  <a:cubicBezTo>
                    <a:pt x="264167" y="576700"/>
                    <a:pt x="223807" y="608203"/>
                    <a:pt x="174432" y="608203"/>
                  </a:cubicBezTo>
                  <a:cubicBezTo>
                    <a:pt x="124852" y="608203"/>
                    <a:pt x="84491" y="576700"/>
                    <a:pt x="84491" y="538038"/>
                  </a:cubicBezTo>
                  <a:cubicBezTo>
                    <a:pt x="84491" y="499375"/>
                    <a:pt x="124647" y="467872"/>
                    <a:pt x="174432" y="467872"/>
                  </a:cubicBezTo>
                  <a:cubicBezTo>
                    <a:pt x="188978" y="467872"/>
                    <a:pt x="202090" y="470532"/>
                    <a:pt x="215612" y="475646"/>
                  </a:cubicBezTo>
                  <a:lnTo>
                    <a:pt x="215612" y="187005"/>
                  </a:lnTo>
                  <a:close/>
                  <a:moveTo>
                    <a:pt x="165616" y="0"/>
                  </a:moveTo>
                  <a:cubicBezTo>
                    <a:pt x="184046" y="0"/>
                    <a:pt x="197152" y="14730"/>
                    <a:pt x="197152" y="14730"/>
                  </a:cubicBezTo>
                  <a:cubicBezTo>
                    <a:pt x="197152" y="14730"/>
                    <a:pt x="211077" y="0"/>
                    <a:pt x="228893" y="0"/>
                  </a:cubicBezTo>
                  <a:cubicBezTo>
                    <a:pt x="246914" y="0"/>
                    <a:pt x="261454" y="16571"/>
                    <a:pt x="262478" y="36621"/>
                  </a:cubicBezTo>
                  <a:cubicBezTo>
                    <a:pt x="263092" y="48078"/>
                    <a:pt x="259815" y="56671"/>
                    <a:pt x="255105" y="64445"/>
                  </a:cubicBezTo>
                  <a:cubicBezTo>
                    <a:pt x="245890" y="80198"/>
                    <a:pt x="197152" y="111705"/>
                    <a:pt x="197152" y="111705"/>
                  </a:cubicBezTo>
                  <a:cubicBezTo>
                    <a:pt x="197152" y="111705"/>
                    <a:pt x="148414" y="79994"/>
                    <a:pt x="139199" y="64445"/>
                  </a:cubicBezTo>
                  <a:cubicBezTo>
                    <a:pt x="134694" y="56671"/>
                    <a:pt x="131417" y="48078"/>
                    <a:pt x="131827" y="36621"/>
                  </a:cubicBezTo>
                  <a:cubicBezTo>
                    <a:pt x="132850" y="16571"/>
                    <a:pt x="147595" y="0"/>
                    <a:pt x="1656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032487" y="317684"/>
              <a:ext cx="18291" cy="12231"/>
            </a:xfrm>
            <a:custGeom>
              <a:avLst/>
              <a:gdLst/>
              <a:ahLst/>
              <a:cxnLst/>
              <a:rect l="l" t="t" r="r" b="b"/>
              <a:pathLst>
                <a:path w="18291" h="12231">
                  <a:moveTo>
                    <a:pt x="0" y="0"/>
                  </a:moveTo>
                  <a:lnTo>
                    <a:pt x="18291" y="0"/>
                  </a:lnTo>
                  <a:lnTo>
                    <a:pt x="18291" y="12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750080" y="322445"/>
              <a:ext cx="22872" cy="15374"/>
            </a:xfrm>
            <a:custGeom>
              <a:avLst/>
              <a:gdLst/>
              <a:ahLst/>
              <a:cxnLst/>
              <a:rect l="l" t="t" r="r" b="b"/>
              <a:pathLst>
                <a:path w="22872" h="15374">
                  <a:moveTo>
                    <a:pt x="0" y="0"/>
                  </a:moveTo>
                  <a:lnTo>
                    <a:pt x="22872" y="0"/>
                  </a:lnTo>
                  <a:lnTo>
                    <a:pt x="22872" y="15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842976" y="27170"/>
              <a:ext cx="299144" cy="176064"/>
            </a:xfrm>
            <a:custGeom>
              <a:avLst/>
              <a:gdLst/>
              <a:ahLst/>
              <a:cxnLst/>
              <a:rect l="l" t="t" r="r" b="b"/>
              <a:pathLst>
                <a:path w="299144" h="176064">
                  <a:moveTo>
                    <a:pt x="116756" y="0"/>
                  </a:moveTo>
                  <a:lnTo>
                    <a:pt x="180045" y="27422"/>
                  </a:lnTo>
                  <a:lnTo>
                    <a:pt x="163711" y="45132"/>
                  </a:lnTo>
                  <a:lnTo>
                    <a:pt x="163711" y="74116"/>
                  </a:lnTo>
                  <a:lnTo>
                    <a:pt x="222907" y="74116"/>
                  </a:lnTo>
                  <a:lnTo>
                    <a:pt x="252226" y="46025"/>
                  </a:lnTo>
                  <a:lnTo>
                    <a:pt x="299144" y="100013"/>
                  </a:lnTo>
                  <a:lnTo>
                    <a:pt x="163711" y="100013"/>
                  </a:lnTo>
                  <a:lnTo>
                    <a:pt x="163711" y="143135"/>
                  </a:lnTo>
                  <a:lnTo>
                    <a:pt x="208880" y="143135"/>
                  </a:lnTo>
                  <a:lnTo>
                    <a:pt x="233548" y="119769"/>
                  </a:lnTo>
                  <a:lnTo>
                    <a:pt x="275778" y="169069"/>
                  </a:lnTo>
                  <a:lnTo>
                    <a:pt x="109872" y="169069"/>
                  </a:lnTo>
                  <a:cubicBezTo>
                    <a:pt x="90277" y="169069"/>
                    <a:pt x="70854" y="171400"/>
                    <a:pt x="51606" y="176064"/>
                  </a:cubicBezTo>
                  <a:lnTo>
                    <a:pt x="25673" y="143135"/>
                  </a:lnTo>
                  <a:lnTo>
                    <a:pt x="119062" y="143135"/>
                  </a:lnTo>
                  <a:lnTo>
                    <a:pt x="119062" y="100013"/>
                  </a:lnTo>
                  <a:lnTo>
                    <a:pt x="61764" y="100013"/>
                  </a:lnTo>
                  <a:lnTo>
                    <a:pt x="25747" y="107007"/>
                  </a:lnTo>
                  <a:lnTo>
                    <a:pt x="0" y="74116"/>
                  </a:lnTo>
                  <a:lnTo>
                    <a:pt x="119062" y="74116"/>
                  </a:lnTo>
                  <a:cubicBezTo>
                    <a:pt x="119062" y="59085"/>
                    <a:pt x="118293" y="34379"/>
                    <a:pt x="1167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583829" y="29515"/>
              <a:ext cx="273434" cy="178519"/>
            </a:xfrm>
            <a:custGeom>
              <a:avLst/>
              <a:gdLst/>
              <a:ahLst/>
              <a:cxnLst/>
              <a:rect l="l" t="t" r="r" b="b"/>
              <a:pathLst>
                <a:path w="273434" h="178519">
                  <a:moveTo>
                    <a:pt x="107379" y="0"/>
                  </a:moveTo>
                  <a:lnTo>
                    <a:pt x="170706" y="27459"/>
                  </a:lnTo>
                  <a:lnTo>
                    <a:pt x="154372" y="45207"/>
                  </a:lnTo>
                  <a:lnTo>
                    <a:pt x="154372" y="78916"/>
                  </a:lnTo>
                  <a:lnTo>
                    <a:pt x="201885" y="78916"/>
                  </a:lnTo>
                  <a:lnTo>
                    <a:pt x="228860" y="53169"/>
                  </a:lnTo>
                  <a:lnTo>
                    <a:pt x="273434" y="104812"/>
                  </a:lnTo>
                  <a:lnTo>
                    <a:pt x="154372" y="104812"/>
                  </a:lnTo>
                  <a:lnTo>
                    <a:pt x="154372" y="145591"/>
                  </a:lnTo>
                  <a:lnTo>
                    <a:pt x="190202" y="145591"/>
                  </a:lnTo>
                  <a:lnTo>
                    <a:pt x="214871" y="122188"/>
                  </a:lnTo>
                  <a:lnTo>
                    <a:pt x="257101" y="171487"/>
                  </a:lnTo>
                  <a:lnTo>
                    <a:pt x="102877" y="171487"/>
                  </a:lnTo>
                  <a:cubicBezTo>
                    <a:pt x="83282" y="171487"/>
                    <a:pt x="63860" y="173831"/>
                    <a:pt x="44611" y="178519"/>
                  </a:cubicBezTo>
                  <a:lnTo>
                    <a:pt x="18678" y="145591"/>
                  </a:lnTo>
                  <a:lnTo>
                    <a:pt x="109723" y="145591"/>
                  </a:lnTo>
                  <a:lnTo>
                    <a:pt x="109723" y="104812"/>
                  </a:lnTo>
                  <a:lnTo>
                    <a:pt x="84199" y="104812"/>
                  </a:lnTo>
                  <a:cubicBezTo>
                    <a:pt x="64604" y="104812"/>
                    <a:pt x="45182" y="107156"/>
                    <a:pt x="25933" y="111844"/>
                  </a:cubicBezTo>
                  <a:lnTo>
                    <a:pt x="0" y="78916"/>
                  </a:lnTo>
                  <a:lnTo>
                    <a:pt x="109723" y="78916"/>
                  </a:lnTo>
                  <a:cubicBezTo>
                    <a:pt x="109723" y="68399"/>
                    <a:pt x="108942" y="42094"/>
                    <a:pt x="107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840632" y="199253"/>
              <a:ext cx="299144" cy="220674"/>
            </a:xfrm>
            <a:custGeom>
              <a:avLst/>
              <a:gdLst/>
              <a:ahLst/>
              <a:cxnLst/>
              <a:rect l="l" t="t" r="r" b="b"/>
              <a:pathLst>
                <a:path w="299144" h="220674">
                  <a:moveTo>
                    <a:pt x="228005" y="0"/>
                  </a:moveTo>
                  <a:lnTo>
                    <a:pt x="266439" y="33746"/>
                  </a:lnTo>
                  <a:lnTo>
                    <a:pt x="252450" y="47662"/>
                  </a:lnTo>
                  <a:cubicBezTo>
                    <a:pt x="252450" y="76981"/>
                    <a:pt x="253231" y="102889"/>
                    <a:pt x="254794" y="125387"/>
                  </a:cubicBezTo>
                  <a:lnTo>
                    <a:pt x="219080" y="136637"/>
                  </a:lnTo>
                  <a:lnTo>
                    <a:pt x="238422" y="149572"/>
                  </a:lnTo>
                  <a:cubicBezTo>
                    <a:pt x="225772" y="158626"/>
                    <a:pt x="216359" y="166241"/>
                    <a:pt x="210182" y="172417"/>
                  </a:cubicBezTo>
                  <a:cubicBezTo>
                    <a:pt x="204105" y="180007"/>
                    <a:pt x="196403" y="185117"/>
                    <a:pt x="187077" y="187746"/>
                  </a:cubicBezTo>
                  <a:lnTo>
                    <a:pt x="227558" y="187746"/>
                  </a:lnTo>
                  <a:lnTo>
                    <a:pt x="254570" y="162036"/>
                  </a:lnTo>
                  <a:lnTo>
                    <a:pt x="299144" y="213680"/>
                  </a:lnTo>
                  <a:lnTo>
                    <a:pt x="57410" y="213680"/>
                  </a:lnTo>
                  <a:lnTo>
                    <a:pt x="25933" y="220674"/>
                  </a:lnTo>
                  <a:lnTo>
                    <a:pt x="0" y="187746"/>
                  </a:lnTo>
                  <a:lnTo>
                    <a:pt x="98078" y="187746"/>
                  </a:lnTo>
                  <a:cubicBezTo>
                    <a:pt x="96664" y="174476"/>
                    <a:pt x="86543" y="157881"/>
                    <a:pt x="67717" y="137963"/>
                  </a:cubicBezTo>
                  <a:lnTo>
                    <a:pt x="68819" y="135941"/>
                  </a:lnTo>
                  <a:lnTo>
                    <a:pt x="35049" y="146446"/>
                  </a:lnTo>
                  <a:cubicBezTo>
                    <a:pt x="36587" y="112216"/>
                    <a:pt x="37356" y="87479"/>
                    <a:pt x="37356" y="72237"/>
                  </a:cubicBezTo>
                  <a:cubicBezTo>
                    <a:pt x="37356" y="56995"/>
                    <a:pt x="36587" y="33697"/>
                    <a:pt x="35049" y="2344"/>
                  </a:cubicBezTo>
                  <a:lnTo>
                    <a:pt x="74712" y="21059"/>
                  </a:lnTo>
                  <a:lnTo>
                    <a:pt x="208582" y="21059"/>
                  </a:lnTo>
                  <a:lnTo>
                    <a:pt x="228005" y="0"/>
                  </a:lnTo>
                  <a:close/>
                  <a:moveTo>
                    <a:pt x="79660" y="46992"/>
                  </a:moveTo>
                  <a:lnTo>
                    <a:pt x="79660" y="92496"/>
                  </a:lnTo>
                  <a:lnTo>
                    <a:pt x="210145" y="92496"/>
                  </a:lnTo>
                  <a:lnTo>
                    <a:pt x="210145" y="46992"/>
                  </a:lnTo>
                  <a:lnTo>
                    <a:pt x="79660" y="46992"/>
                  </a:lnTo>
                  <a:close/>
                  <a:moveTo>
                    <a:pt x="79660" y="118430"/>
                  </a:moveTo>
                  <a:lnTo>
                    <a:pt x="79660" y="123800"/>
                  </a:lnTo>
                  <a:lnTo>
                    <a:pt x="93843" y="129864"/>
                  </a:lnTo>
                  <a:cubicBezTo>
                    <a:pt x="109763" y="137235"/>
                    <a:pt x="120625" y="144140"/>
                    <a:pt x="126429" y="150576"/>
                  </a:cubicBezTo>
                  <a:cubicBezTo>
                    <a:pt x="134168" y="159159"/>
                    <a:pt x="138038" y="166129"/>
                    <a:pt x="138038" y="171487"/>
                  </a:cubicBezTo>
                  <a:cubicBezTo>
                    <a:pt x="138038" y="181285"/>
                    <a:pt x="134925" y="186704"/>
                    <a:pt x="128699" y="187746"/>
                  </a:cubicBezTo>
                  <a:lnTo>
                    <a:pt x="165608" y="187746"/>
                  </a:lnTo>
                  <a:cubicBezTo>
                    <a:pt x="171896" y="175890"/>
                    <a:pt x="177130" y="164120"/>
                    <a:pt x="181310" y="152437"/>
                  </a:cubicBezTo>
                  <a:lnTo>
                    <a:pt x="190475" y="118430"/>
                  </a:lnTo>
                  <a:lnTo>
                    <a:pt x="79660" y="118430"/>
                  </a:lnTo>
                  <a:close/>
                  <a:moveTo>
                    <a:pt x="191854" y="118430"/>
                  </a:moveTo>
                  <a:lnTo>
                    <a:pt x="210145" y="130661"/>
                  </a:lnTo>
                  <a:lnTo>
                    <a:pt x="210145" y="118430"/>
                  </a:lnTo>
                  <a:lnTo>
                    <a:pt x="191854" y="11843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579142" y="201671"/>
              <a:ext cx="271127" cy="225400"/>
            </a:xfrm>
            <a:custGeom>
              <a:avLst/>
              <a:gdLst/>
              <a:ahLst/>
              <a:cxnLst/>
              <a:rect l="l" t="t" r="r" b="b"/>
              <a:pathLst>
                <a:path w="271127" h="225400">
                  <a:moveTo>
                    <a:pt x="211671" y="0"/>
                  </a:moveTo>
                  <a:lnTo>
                    <a:pt x="252450" y="36649"/>
                  </a:lnTo>
                  <a:lnTo>
                    <a:pt x="236116" y="50788"/>
                  </a:lnTo>
                  <a:cubicBezTo>
                    <a:pt x="236116" y="79239"/>
                    <a:pt x="236885" y="104800"/>
                    <a:pt x="238423" y="127471"/>
                  </a:cubicBezTo>
                  <a:lnTo>
                    <a:pt x="201454" y="141284"/>
                  </a:lnTo>
                  <a:lnTo>
                    <a:pt x="217438" y="152028"/>
                  </a:lnTo>
                  <a:cubicBezTo>
                    <a:pt x="201811" y="162520"/>
                    <a:pt x="186246" y="176002"/>
                    <a:pt x="170743" y="192472"/>
                  </a:cubicBezTo>
                  <a:lnTo>
                    <a:pt x="199541" y="192472"/>
                  </a:lnTo>
                  <a:lnTo>
                    <a:pt x="226553" y="166762"/>
                  </a:lnTo>
                  <a:lnTo>
                    <a:pt x="271127" y="218405"/>
                  </a:lnTo>
                  <a:lnTo>
                    <a:pt x="84199" y="218405"/>
                  </a:lnTo>
                  <a:cubicBezTo>
                    <a:pt x="64604" y="218405"/>
                    <a:pt x="45182" y="220737"/>
                    <a:pt x="25933" y="225400"/>
                  </a:cubicBezTo>
                  <a:lnTo>
                    <a:pt x="0" y="192472"/>
                  </a:lnTo>
                  <a:lnTo>
                    <a:pt x="86395" y="192472"/>
                  </a:lnTo>
                  <a:cubicBezTo>
                    <a:pt x="84956" y="178879"/>
                    <a:pt x="75617" y="160375"/>
                    <a:pt x="58378" y="136959"/>
                  </a:cubicBezTo>
                  <a:lnTo>
                    <a:pt x="59473" y="135688"/>
                  </a:lnTo>
                  <a:lnTo>
                    <a:pt x="30361" y="146484"/>
                  </a:lnTo>
                  <a:cubicBezTo>
                    <a:pt x="31923" y="115081"/>
                    <a:pt x="32705" y="90376"/>
                    <a:pt x="32705" y="72368"/>
                  </a:cubicBezTo>
                  <a:cubicBezTo>
                    <a:pt x="32705" y="54359"/>
                    <a:pt x="31923" y="31787"/>
                    <a:pt x="30361" y="4651"/>
                  </a:cubicBezTo>
                  <a:lnTo>
                    <a:pt x="69800" y="21059"/>
                  </a:lnTo>
                  <a:lnTo>
                    <a:pt x="192211" y="21059"/>
                  </a:lnTo>
                  <a:lnTo>
                    <a:pt x="211671" y="0"/>
                  </a:lnTo>
                  <a:close/>
                  <a:moveTo>
                    <a:pt x="75009" y="46955"/>
                  </a:moveTo>
                  <a:lnTo>
                    <a:pt x="75009" y="94878"/>
                  </a:lnTo>
                  <a:lnTo>
                    <a:pt x="193811" y="94878"/>
                  </a:lnTo>
                  <a:lnTo>
                    <a:pt x="193811" y="46955"/>
                  </a:lnTo>
                  <a:lnTo>
                    <a:pt x="75009" y="46955"/>
                  </a:lnTo>
                  <a:close/>
                  <a:moveTo>
                    <a:pt x="75009" y="120774"/>
                  </a:moveTo>
                  <a:lnTo>
                    <a:pt x="75009" y="124785"/>
                  </a:lnTo>
                  <a:lnTo>
                    <a:pt x="85875" y="131086"/>
                  </a:lnTo>
                  <a:cubicBezTo>
                    <a:pt x="99514" y="139432"/>
                    <a:pt x="109193" y="146791"/>
                    <a:pt x="114914" y="153163"/>
                  </a:cubicBezTo>
                  <a:cubicBezTo>
                    <a:pt x="122541" y="161658"/>
                    <a:pt x="126355" y="168573"/>
                    <a:pt x="126355" y="173906"/>
                  </a:cubicBezTo>
                  <a:cubicBezTo>
                    <a:pt x="126355" y="183703"/>
                    <a:pt x="122473" y="189892"/>
                    <a:pt x="114709" y="192472"/>
                  </a:cubicBezTo>
                  <a:lnTo>
                    <a:pt x="148605" y="192472"/>
                  </a:lnTo>
                  <a:cubicBezTo>
                    <a:pt x="153615" y="178867"/>
                    <a:pt x="157894" y="166030"/>
                    <a:pt x="161441" y="153963"/>
                  </a:cubicBezTo>
                  <a:lnTo>
                    <a:pt x="169711" y="120774"/>
                  </a:lnTo>
                  <a:lnTo>
                    <a:pt x="75009" y="120774"/>
                  </a:lnTo>
                  <a:close/>
                  <a:moveTo>
                    <a:pt x="170939" y="120774"/>
                  </a:moveTo>
                  <a:lnTo>
                    <a:pt x="193811" y="136148"/>
                  </a:lnTo>
                  <a:lnTo>
                    <a:pt x="193811" y="120774"/>
                  </a:lnTo>
                  <a:lnTo>
                    <a:pt x="170939" y="1207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57" name="love-music_105335"/>
            <p:cNvSpPr/>
            <p:nvPr/>
          </p:nvSpPr>
          <p:spPr>
            <a:xfrm>
              <a:off x="11604933" y="435405"/>
              <a:ext cx="219544" cy="25726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19033" h="608203">
                  <a:moveTo>
                    <a:pt x="33677" y="230325"/>
                  </a:moveTo>
                  <a:cubicBezTo>
                    <a:pt x="52322" y="230325"/>
                    <a:pt x="65435" y="245056"/>
                    <a:pt x="65435" y="245056"/>
                  </a:cubicBezTo>
                  <a:cubicBezTo>
                    <a:pt x="65435" y="245056"/>
                    <a:pt x="79368" y="230325"/>
                    <a:pt x="96989" y="230325"/>
                  </a:cubicBezTo>
                  <a:cubicBezTo>
                    <a:pt x="115019" y="230325"/>
                    <a:pt x="129772" y="246897"/>
                    <a:pt x="130796" y="266946"/>
                  </a:cubicBezTo>
                  <a:cubicBezTo>
                    <a:pt x="131206" y="278403"/>
                    <a:pt x="128133" y="286996"/>
                    <a:pt x="123420" y="294770"/>
                  </a:cubicBezTo>
                  <a:cubicBezTo>
                    <a:pt x="114200" y="310524"/>
                    <a:pt x="65435" y="342030"/>
                    <a:pt x="65435" y="342030"/>
                  </a:cubicBezTo>
                  <a:cubicBezTo>
                    <a:pt x="65435" y="342030"/>
                    <a:pt x="16671" y="310319"/>
                    <a:pt x="7451" y="294770"/>
                  </a:cubicBezTo>
                  <a:cubicBezTo>
                    <a:pt x="2738" y="286996"/>
                    <a:pt x="-540" y="278403"/>
                    <a:pt x="75" y="266946"/>
                  </a:cubicBezTo>
                  <a:cubicBezTo>
                    <a:pt x="1099" y="246897"/>
                    <a:pt x="15851" y="230325"/>
                    <a:pt x="33677" y="230325"/>
                  </a:cubicBezTo>
                  <a:close/>
                  <a:moveTo>
                    <a:pt x="518009" y="130546"/>
                  </a:moveTo>
                  <a:lnTo>
                    <a:pt x="518418" y="146911"/>
                  </a:lnTo>
                  <a:cubicBezTo>
                    <a:pt x="518418" y="160821"/>
                    <a:pt x="519033" y="483828"/>
                    <a:pt x="519033" y="486692"/>
                  </a:cubicBezTo>
                  <a:cubicBezTo>
                    <a:pt x="519033" y="525355"/>
                    <a:pt x="478468" y="556858"/>
                    <a:pt x="428888" y="556858"/>
                  </a:cubicBezTo>
                  <a:cubicBezTo>
                    <a:pt x="379308" y="556858"/>
                    <a:pt x="338742" y="525355"/>
                    <a:pt x="338742" y="486692"/>
                  </a:cubicBezTo>
                  <a:cubicBezTo>
                    <a:pt x="338742" y="448030"/>
                    <a:pt x="379103" y="416527"/>
                    <a:pt x="428683" y="416527"/>
                  </a:cubicBezTo>
                  <a:cubicBezTo>
                    <a:pt x="443229" y="416527"/>
                    <a:pt x="456136" y="419186"/>
                    <a:pt x="469658" y="424300"/>
                  </a:cubicBezTo>
                  <a:lnTo>
                    <a:pt x="469658" y="231396"/>
                  </a:lnTo>
                  <a:lnTo>
                    <a:pt x="263348" y="270059"/>
                  </a:lnTo>
                  <a:cubicBezTo>
                    <a:pt x="263553" y="336747"/>
                    <a:pt x="264167" y="534560"/>
                    <a:pt x="264167" y="538038"/>
                  </a:cubicBezTo>
                  <a:cubicBezTo>
                    <a:pt x="264167" y="576700"/>
                    <a:pt x="223807" y="608203"/>
                    <a:pt x="174432" y="608203"/>
                  </a:cubicBezTo>
                  <a:cubicBezTo>
                    <a:pt x="124852" y="608203"/>
                    <a:pt x="84491" y="576700"/>
                    <a:pt x="84491" y="538038"/>
                  </a:cubicBezTo>
                  <a:cubicBezTo>
                    <a:pt x="84491" y="499375"/>
                    <a:pt x="124647" y="467872"/>
                    <a:pt x="174432" y="467872"/>
                  </a:cubicBezTo>
                  <a:cubicBezTo>
                    <a:pt x="188978" y="467872"/>
                    <a:pt x="202090" y="470532"/>
                    <a:pt x="215612" y="475646"/>
                  </a:cubicBezTo>
                  <a:lnTo>
                    <a:pt x="215612" y="187005"/>
                  </a:lnTo>
                  <a:close/>
                  <a:moveTo>
                    <a:pt x="165616" y="0"/>
                  </a:moveTo>
                  <a:cubicBezTo>
                    <a:pt x="184046" y="0"/>
                    <a:pt x="197152" y="14730"/>
                    <a:pt x="197152" y="14730"/>
                  </a:cubicBezTo>
                  <a:cubicBezTo>
                    <a:pt x="197152" y="14730"/>
                    <a:pt x="211077" y="0"/>
                    <a:pt x="228893" y="0"/>
                  </a:cubicBezTo>
                  <a:cubicBezTo>
                    <a:pt x="246914" y="0"/>
                    <a:pt x="261454" y="16571"/>
                    <a:pt x="262478" y="36621"/>
                  </a:cubicBezTo>
                  <a:cubicBezTo>
                    <a:pt x="263092" y="48078"/>
                    <a:pt x="259815" y="56671"/>
                    <a:pt x="255105" y="64445"/>
                  </a:cubicBezTo>
                  <a:cubicBezTo>
                    <a:pt x="245890" y="80198"/>
                    <a:pt x="197152" y="111705"/>
                    <a:pt x="197152" y="111705"/>
                  </a:cubicBezTo>
                  <a:cubicBezTo>
                    <a:pt x="197152" y="111705"/>
                    <a:pt x="148414" y="79994"/>
                    <a:pt x="139199" y="64445"/>
                  </a:cubicBezTo>
                  <a:cubicBezTo>
                    <a:pt x="134694" y="56671"/>
                    <a:pt x="131417" y="48078"/>
                    <a:pt x="131827" y="36621"/>
                  </a:cubicBezTo>
                  <a:cubicBezTo>
                    <a:pt x="132850" y="16571"/>
                    <a:pt x="147595" y="0"/>
                    <a:pt x="1656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</p:grpSp>
      <p:grpSp>
        <p:nvGrpSpPr>
          <p:cNvPr id="180" name="Group 98"/>
          <p:cNvGrpSpPr/>
          <p:nvPr/>
        </p:nvGrpSpPr>
        <p:grpSpPr>
          <a:xfrm>
            <a:off x="0" y="3255"/>
            <a:ext cx="562978" cy="662780"/>
            <a:chOff x="6977620" y="-144913"/>
            <a:chExt cx="562978" cy="662780"/>
          </a:xfrm>
        </p:grpSpPr>
        <p:sp>
          <p:nvSpPr>
            <p:cNvPr id="181" name="balloons_161836"/>
            <p:cNvSpPr/>
            <p:nvPr/>
          </p:nvSpPr>
          <p:spPr>
            <a:xfrm>
              <a:off x="7021736" y="279888"/>
              <a:ext cx="195985" cy="237979"/>
            </a:xfrm>
            <a:custGeom>
              <a:avLst/>
              <a:gdLst>
                <a:gd name="T0" fmla="*/ 2061 w 2448"/>
                <a:gd name="T1" fmla="*/ 998 h 2977"/>
                <a:gd name="T2" fmla="*/ 2061 w 2448"/>
                <a:gd name="T3" fmla="*/ 837 h 2977"/>
                <a:gd name="T4" fmla="*/ 1224 w 2448"/>
                <a:gd name="T5" fmla="*/ 0 h 2977"/>
                <a:gd name="T6" fmla="*/ 387 w 2448"/>
                <a:gd name="T7" fmla="*/ 837 h 2977"/>
                <a:gd name="T8" fmla="*/ 387 w 2448"/>
                <a:gd name="T9" fmla="*/ 998 h 2977"/>
                <a:gd name="T10" fmla="*/ 0 w 2448"/>
                <a:gd name="T11" fmla="*/ 1679 h 2977"/>
                <a:gd name="T12" fmla="*/ 507 w 2448"/>
                <a:gd name="T13" fmla="*/ 2433 h 2977"/>
                <a:gd name="T14" fmla="*/ 1071 w 2448"/>
                <a:gd name="T15" fmla="*/ 2907 h 2977"/>
                <a:gd name="T16" fmla="*/ 1224 w 2448"/>
                <a:gd name="T17" fmla="*/ 2977 h 2977"/>
                <a:gd name="T18" fmla="*/ 1376 w 2448"/>
                <a:gd name="T19" fmla="*/ 2907 h 2977"/>
                <a:gd name="T20" fmla="*/ 1940 w 2448"/>
                <a:gd name="T21" fmla="*/ 2433 h 2977"/>
                <a:gd name="T22" fmla="*/ 2448 w 2448"/>
                <a:gd name="T23" fmla="*/ 1679 h 2977"/>
                <a:gd name="T24" fmla="*/ 2061 w 2448"/>
                <a:gd name="T25" fmla="*/ 998 h 2977"/>
                <a:gd name="T26" fmla="*/ 1324 w 2448"/>
                <a:gd name="T27" fmla="*/ 2008 h 2977"/>
                <a:gd name="T28" fmla="*/ 1324 w 2448"/>
                <a:gd name="T29" fmla="*/ 2288 h 2977"/>
                <a:gd name="T30" fmla="*/ 1224 w 2448"/>
                <a:gd name="T31" fmla="*/ 2388 h 2977"/>
                <a:gd name="T32" fmla="*/ 1124 w 2448"/>
                <a:gd name="T33" fmla="*/ 2288 h 2977"/>
                <a:gd name="T34" fmla="*/ 1124 w 2448"/>
                <a:gd name="T35" fmla="*/ 2008 h 2977"/>
                <a:gd name="T36" fmla="*/ 957 w 2448"/>
                <a:gd name="T37" fmla="*/ 1761 h 2977"/>
                <a:gd name="T38" fmla="*/ 1224 w 2448"/>
                <a:gd name="T39" fmla="*/ 1494 h 2977"/>
                <a:gd name="T40" fmla="*/ 1490 w 2448"/>
                <a:gd name="T41" fmla="*/ 1761 h 2977"/>
                <a:gd name="T42" fmla="*/ 1324 w 2448"/>
                <a:gd name="T43" fmla="*/ 2008 h 2977"/>
                <a:gd name="T44" fmla="*/ 1759 w 2448"/>
                <a:gd name="T45" fmla="*/ 935 h 2977"/>
                <a:gd name="T46" fmla="*/ 1224 w 2448"/>
                <a:gd name="T47" fmla="*/ 1152 h 2977"/>
                <a:gd name="T48" fmla="*/ 689 w 2448"/>
                <a:gd name="T49" fmla="*/ 935 h 2977"/>
                <a:gd name="T50" fmla="*/ 689 w 2448"/>
                <a:gd name="T51" fmla="*/ 861 h 2977"/>
                <a:gd name="T52" fmla="*/ 1224 w 2448"/>
                <a:gd name="T53" fmla="*/ 326 h 2977"/>
                <a:gd name="T54" fmla="*/ 1759 w 2448"/>
                <a:gd name="T55" fmla="*/ 861 h 2977"/>
                <a:gd name="T56" fmla="*/ 1759 w 2448"/>
                <a:gd name="T57" fmla="*/ 935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8" h="2977">
                  <a:moveTo>
                    <a:pt x="2061" y="998"/>
                  </a:moveTo>
                  <a:lnTo>
                    <a:pt x="2061" y="837"/>
                  </a:lnTo>
                  <a:cubicBezTo>
                    <a:pt x="2061" y="375"/>
                    <a:pt x="1685" y="0"/>
                    <a:pt x="1224" y="0"/>
                  </a:cubicBezTo>
                  <a:cubicBezTo>
                    <a:pt x="762" y="0"/>
                    <a:pt x="387" y="375"/>
                    <a:pt x="387" y="837"/>
                  </a:cubicBezTo>
                  <a:lnTo>
                    <a:pt x="387" y="998"/>
                  </a:lnTo>
                  <a:cubicBezTo>
                    <a:pt x="134" y="1122"/>
                    <a:pt x="0" y="1407"/>
                    <a:pt x="0" y="1679"/>
                  </a:cubicBezTo>
                  <a:cubicBezTo>
                    <a:pt x="0" y="1982"/>
                    <a:pt x="166" y="2228"/>
                    <a:pt x="507" y="2433"/>
                  </a:cubicBezTo>
                  <a:cubicBezTo>
                    <a:pt x="796" y="2606"/>
                    <a:pt x="984" y="2804"/>
                    <a:pt x="1071" y="2907"/>
                  </a:cubicBezTo>
                  <a:cubicBezTo>
                    <a:pt x="1109" y="2952"/>
                    <a:pt x="1165" y="2977"/>
                    <a:pt x="1224" y="2977"/>
                  </a:cubicBezTo>
                  <a:cubicBezTo>
                    <a:pt x="1283" y="2977"/>
                    <a:pt x="1338" y="2952"/>
                    <a:pt x="1376" y="2907"/>
                  </a:cubicBezTo>
                  <a:cubicBezTo>
                    <a:pt x="1463" y="2804"/>
                    <a:pt x="1652" y="2606"/>
                    <a:pt x="1940" y="2433"/>
                  </a:cubicBezTo>
                  <a:cubicBezTo>
                    <a:pt x="2282" y="2228"/>
                    <a:pt x="2448" y="1982"/>
                    <a:pt x="2448" y="1679"/>
                  </a:cubicBezTo>
                  <a:cubicBezTo>
                    <a:pt x="2448" y="1407"/>
                    <a:pt x="2314" y="1122"/>
                    <a:pt x="2061" y="998"/>
                  </a:cubicBezTo>
                  <a:close/>
                  <a:moveTo>
                    <a:pt x="1324" y="2008"/>
                  </a:moveTo>
                  <a:lnTo>
                    <a:pt x="1324" y="2288"/>
                  </a:lnTo>
                  <a:cubicBezTo>
                    <a:pt x="1324" y="2343"/>
                    <a:pt x="1279" y="2388"/>
                    <a:pt x="1224" y="2388"/>
                  </a:cubicBezTo>
                  <a:cubicBezTo>
                    <a:pt x="1168" y="2388"/>
                    <a:pt x="1124" y="2343"/>
                    <a:pt x="1124" y="2288"/>
                  </a:cubicBezTo>
                  <a:lnTo>
                    <a:pt x="1124" y="2008"/>
                  </a:lnTo>
                  <a:cubicBezTo>
                    <a:pt x="1026" y="1968"/>
                    <a:pt x="957" y="1872"/>
                    <a:pt x="957" y="1761"/>
                  </a:cubicBezTo>
                  <a:cubicBezTo>
                    <a:pt x="957" y="1614"/>
                    <a:pt x="1077" y="1494"/>
                    <a:pt x="1224" y="1494"/>
                  </a:cubicBezTo>
                  <a:cubicBezTo>
                    <a:pt x="1371" y="1494"/>
                    <a:pt x="1490" y="1614"/>
                    <a:pt x="1490" y="1761"/>
                  </a:cubicBezTo>
                  <a:cubicBezTo>
                    <a:pt x="1490" y="1872"/>
                    <a:pt x="1421" y="1968"/>
                    <a:pt x="1324" y="2008"/>
                  </a:cubicBezTo>
                  <a:close/>
                  <a:moveTo>
                    <a:pt x="1759" y="935"/>
                  </a:moveTo>
                  <a:cubicBezTo>
                    <a:pt x="1486" y="940"/>
                    <a:pt x="1316" y="1058"/>
                    <a:pt x="1224" y="1152"/>
                  </a:cubicBezTo>
                  <a:cubicBezTo>
                    <a:pt x="1131" y="1058"/>
                    <a:pt x="961" y="940"/>
                    <a:pt x="689" y="935"/>
                  </a:cubicBezTo>
                  <a:lnTo>
                    <a:pt x="689" y="861"/>
                  </a:lnTo>
                  <a:cubicBezTo>
                    <a:pt x="689" y="566"/>
                    <a:pt x="929" y="326"/>
                    <a:pt x="1224" y="326"/>
                  </a:cubicBezTo>
                  <a:cubicBezTo>
                    <a:pt x="1519" y="326"/>
                    <a:pt x="1759" y="566"/>
                    <a:pt x="1759" y="861"/>
                  </a:cubicBezTo>
                  <a:lnTo>
                    <a:pt x="1759" y="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  <p:sp>
          <p:nvSpPr>
            <p:cNvPr id="182" name="文本框 100"/>
            <p:cNvSpPr txBox="1"/>
            <p:nvPr/>
          </p:nvSpPr>
          <p:spPr>
            <a:xfrm>
              <a:off x="7430965" y="145601"/>
              <a:ext cx="18291" cy="12231"/>
            </a:xfrm>
            <a:custGeom>
              <a:avLst/>
              <a:gdLst/>
              <a:ahLst/>
              <a:cxnLst/>
              <a:rect l="l" t="t" r="r" b="b"/>
              <a:pathLst>
                <a:path w="18291" h="12231">
                  <a:moveTo>
                    <a:pt x="0" y="0"/>
                  </a:moveTo>
                  <a:lnTo>
                    <a:pt x="18291" y="0"/>
                  </a:lnTo>
                  <a:lnTo>
                    <a:pt x="18291" y="12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3" name="文本框 101"/>
            <p:cNvSpPr txBox="1"/>
            <p:nvPr/>
          </p:nvSpPr>
          <p:spPr>
            <a:xfrm>
              <a:off x="7148558" y="150362"/>
              <a:ext cx="22872" cy="15374"/>
            </a:xfrm>
            <a:custGeom>
              <a:avLst/>
              <a:gdLst/>
              <a:ahLst/>
              <a:cxnLst/>
              <a:rect l="l" t="t" r="r" b="b"/>
              <a:pathLst>
                <a:path w="22872" h="15374">
                  <a:moveTo>
                    <a:pt x="0" y="0"/>
                  </a:moveTo>
                  <a:lnTo>
                    <a:pt x="22872" y="0"/>
                  </a:lnTo>
                  <a:lnTo>
                    <a:pt x="22872" y="15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4" name="文本框 102"/>
            <p:cNvSpPr txBox="1"/>
            <p:nvPr/>
          </p:nvSpPr>
          <p:spPr>
            <a:xfrm>
              <a:off x="7241454" y="-144913"/>
              <a:ext cx="299144" cy="176064"/>
            </a:xfrm>
            <a:custGeom>
              <a:avLst/>
              <a:gdLst/>
              <a:ahLst/>
              <a:cxnLst/>
              <a:rect l="l" t="t" r="r" b="b"/>
              <a:pathLst>
                <a:path w="299144" h="176064">
                  <a:moveTo>
                    <a:pt x="116756" y="0"/>
                  </a:moveTo>
                  <a:lnTo>
                    <a:pt x="180045" y="27422"/>
                  </a:lnTo>
                  <a:lnTo>
                    <a:pt x="163711" y="45132"/>
                  </a:lnTo>
                  <a:lnTo>
                    <a:pt x="163711" y="74116"/>
                  </a:lnTo>
                  <a:lnTo>
                    <a:pt x="222907" y="74116"/>
                  </a:lnTo>
                  <a:lnTo>
                    <a:pt x="252226" y="46025"/>
                  </a:lnTo>
                  <a:lnTo>
                    <a:pt x="299144" y="100013"/>
                  </a:lnTo>
                  <a:lnTo>
                    <a:pt x="163711" y="100013"/>
                  </a:lnTo>
                  <a:lnTo>
                    <a:pt x="163711" y="143135"/>
                  </a:lnTo>
                  <a:lnTo>
                    <a:pt x="208880" y="143135"/>
                  </a:lnTo>
                  <a:lnTo>
                    <a:pt x="233548" y="119769"/>
                  </a:lnTo>
                  <a:lnTo>
                    <a:pt x="275778" y="169069"/>
                  </a:lnTo>
                  <a:lnTo>
                    <a:pt x="109872" y="169069"/>
                  </a:lnTo>
                  <a:cubicBezTo>
                    <a:pt x="90277" y="169069"/>
                    <a:pt x="70854" y="171400"/>
                    <a:pt x="51606" y="176064"/>
                  </a:cubicBezTo>
                  <a:lnTo>
                    <a:pt x="25673" y="143135"/>
                  </a:lnTo>
                  <a:lnTo>
                    <a:pt x="119062" y="143135"/>
                  </a:lnTo>
                  <a:lnTo>
                    <a:pt x="119062" y="100013"/>
                  </a:lnTo>
                  <a:lnTo>
                    <a:pt x="61764" y="100013"/>
                  </a:lnTo>
                  <a:lnTo>
                    <a:pt x="25747" y="107007"/>
                  </a:lnTo>
                  <a:lnTo>
                    <a:pt x="0" y="74116"/>
                  </a:lnTo>
                  <a:lnTo>
                    <a:pt x="119062" y="74116"/>
                  </a:lnTo>
                  <a:cubicBezTo>
                    <a:pt x="119062" y="59085"/>
                    <a:pt x="118293" y="34379"/>
                    <a:pt x="1167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5" name="文本框 103"/>
            <p:cNvSpPr txBox="1"/>
            <p:nvPr/>
          </p:nvSpPr>
          <p:spPr>
            <a:xfrm>
              <a:off x="6982307" y="-142568"/>
              <a:ext cx="273434" cy="178519"/>
            </a:xfrm>
            <a:custGeom>
              <a:avLst/>
              <a:gdLst/>
              <a:ahLst/>
              <a:cxnLst/>
              <a:rect l="l" t="t" r="r" b="b"/>
              <a:pathLst>
                <a:path w="273434" h="178519">
                  <a:moveTo>
                    <a:pt x="107379" y="0"/>
                  </a:moveTo>
                  <a:lnTo>
                    <a:pt x="170706" y="27459"/>
                  </a:lnTo>
                  <a:lnTo>
                    <a:pt x="154372" y="45207"/>
                  </a:lnTo>
                  <a:lnTo>
                    <a:pt x="154372" y="78916"/>
                  </a:lnTo>
                  <a:lnTo>
                    <a:pt x="201885" y="78916"/>
                  </a:lnTo>
                  <a:lnTo>
                    <a:pt x="228860" y="53169"/>
                  </a:lnTo>
                  <a:lnTo>
                    <a:pt x="273434" y="104812"/>
                  </a:lnTo>
                  <a:lnTo>
                    <a:pt x="154372" y="104812"/>
                  </a:lnTo>
                  <a:lnTo>
                    <a:pt x="154372" y="145591"/>
                  </a:lnTo>
                  <a:lnTo>
                    <a:pt x="190202" y="145591"/>
                  </a:lnTo>
                  <a:lnTo>
                    <a:pt x="214871" y="122188"/>
                  </a:lnTo>
                  <a:lnTo>
                    <a:pt x="257101" y="171487"/>
                  </a:lnTo>
                  <a:lnTo>
                    <a:pt x="102877" y="171487"/>
                  </a:lnTo>
                  <a:cubicBezTo>
                    <a:pt x="83282" y="171487"/>
                    <a:pt x="63860" y="173831"/>
                    <a:pt x="44611" y="178519"/>
                  </a:cubicBezTo>
                  <a:lnTo>
                    <a:pt x="18678" y="145591"/>
                  </a:lnTo>
                  <a:lnTo>
                    <a:pt x="109723" y="145591"/>
                  </a:lnTo>
                  <a:lnTo>
                    <a:pt x="109723" y="104812"/>
                  </a:lnTo>
                  <a:lnTo>
                    <a:pt x="84199" y="104812"/>
                  </a:lnTo>
                  <a:cubicBezTo>
                    <a:pt x="64604" y="104812"/>
                    <a:pt x="45182" y="107156"/>
                    <a:pt x="25933" y="111844"/>
                  </a:cubicBezTo>
                  <a:lnTo>
                    <a:pt x="0" y="78916"/>
                  </a:lnTo>
                  <a:lnTo>
                    <a:pt x="109723" y="78916"/>
                  </a:lnTo>
                  <a:cubicBezTo>
                    <a:pt x="109723" y="68399"/>
                    <a:pt x="108942" y="42094"/>
                    <a:pt x="107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6" name="文本框 104"/>
            <p:cNvSpPr txBox="1"/>
            <p:nvPr/>
          </p:nvSpPr>
          <p:spPr>
            <a:xfrm>
              <a:off x="7239110" y="27170"/>
              <a:ext cx="299144" cy="220674"/>
            </a:xfrm>
            <a:custGeom>
              <a:avLst/>
              <a:gdLst/>
              <a:ahLst/>
              <a:cxnLst/>
              <a:rect l="l" t="t" r="r" b="b"/>
              <a:pathLst>
                <a:path w="299144" h="220674">
                  <a:moveTo>
                    <a:pt x="228005" y="0"/>
                  </a:moveTo>
                  <a:lnTo>
                    <a:pt x="266439" y="33746"/>
                  </a:lnTo>
                  <a:lnTo>
                    <a:pt x="252450" y="47662"/>
                  </a:lnTo>
                  <a:cubicBezTo>
                    <a:pt x="252450" y="76981"/>
                    <a:pt x="253231" y="102889"/>
                    <a:pt x="254794" y="125387"/>
                  </a:cubicBezTo>
                  <a:lnTo>
                    <a:pt x="219080" y="136637"/>
                  </a:lnTo>
                  <a:lnTo>
                    <a:pt x="238422" y="149572"/>
                  </a:lnTo>
                  <a:cubicBezTo>
                    <a:pt x="225772" y="158626"/>
                    <a:pt x="216359" y="166241"/>
                    <a:pt x="210182" y="172417"/>
                  </a:cubicBezTo>
                  <a:cubicBezTo>
                    <a:pt x="204105" y="180007"/>
                    <a:pt x="196403" y="185117"/>
                    <a:pt x="187077" y="187746"/>
                  </a:cubicBezTo>
                  <a:lnTo>
                    <a:pt x="227558" y="187746"/>
                  </a:lnTo>
                  <a:lnTo>
                    <a:pt x="254570" y="162036"/>
                  </a:lnTo>
                  <a:lnTo>
                    <a:pt x="299144" y="213680"/>
                  </a:lnTo>
                  <a:lnTo>
                    <a:pt x="57410" y="213680"/>
                  </a:lnTo>
                  <a:lnTo>
                    <a:pt x="25933" y="220674"/>
                  </a:lnTo>
                  <a:lnTo>
                    <a:pt x="0" y="187746"/>
                  </a:lnTo>
                  <a:lnTo>
                    <a:pt x="98078" y="187746"/>
                  </a:lnTo>
                  <a:cubicBezTo>
                    <a:pt x="96664" y="174476"/>
                    <a:pt x="86543" y="157881"/>
                    <a:pt x="67717" y="137963"/>
                  </a:cubicBezTo>
                  <a:lnTo>
                    <a:pt x="68819" y="135941"/>
                  </a:lnTo>
                  <a:lnTo>
                    <a:pt x="35049" y="146446"/>
                  </a:lnTo>
                  <a:cubicBezTo>
                    <a:pt x="36587" y="112216"/>
                    <a:pt x="37356" y="87479"/>
                    <a:pt x="37356" y="72237"/>
                  </a:cubicBezTo>
                  <a:cubicBezTo>
                    <a:pt x="37356" y="56995"/>
                    <a:pt x="36587" y="33697"/>
                    <a:pt x="35049" y="2344"/>
                  </a:cubicBezTo>
                  <a:lnTo>
                    <a:pt x="74712" y="21059"/>
                  </a:lnTo>
                  <a:lnTo>
                    <a:pt x="208582" y="21059"/>
                  </a:lnTo>
                  <a:lnTo>
                    <a:pt x="228005" y="0"/>
                  </a:lnTo>
                  <a:close/>
                  <a:moveTo>
                    <a:pt x="79660" y="46992"/>
                  </a:moveTo>
                  <a:lnTo>
                    <a:pt x="79660" y="92496"/>
                  </a:lnTo>
                  <a:lnTo>
                    <a:pt x="210145" y="92496"/>
                  </a:lnTo>
                  <a:lnTo>
                    <a:pt x="210145" y="46992"/>
                  </a:lnTo>
                  <a:lnTo>
                    <a:pt x="79660" y="46992"/>
                  </a:lnTo>
                  <a:close/>
                  <a:moveTo>
                    <a:pt x="79660" y="118430"/>
                  </a:moveTo>
                  <a:lnTo>
                    <a:pt x="79660" y="123800"/>
                  </a:lnTo>
                  <a:lnTo>
                    <a:pt x="93843" y="129864"/>
                  </a:lnTo>
                  <a:cubicBezTo>
                    <a:pt x="109763" y="137235"/>
                    <a:pt x="120625" y="144140"/>
                    <a:pt x="126429" y="150576"/>
                  </a:cubicBezTo>
                  <a:cubicBezTo>
                    <a:pt x="134168" y="159159"/>
                    <a:pt x="138038" y="166129"/>
                    <a:pt x="138038" y="171487"/>
                  </a:cubicBezTo>
                  <a:cubicBezTo>
                    <a:pt x="138038" y="181285"/>
                    <a:pt x="134925" y="186704"/>
                    <a:pt x="128699" y="187746"/>
                  </a:cubicBezTo>
                  <a:lnTo>
                    <a:pt x="165608" y="187746"/>
                  </a:lnTo>
                  <a:cubicBezTo>
                    <a:pt x="171896" y="175890"/>
                    <a:pt x="177130" y="164120"/>
                    <a:pt x="181310" y="152437"/>
                  </a:cubicBezTo>
                  <a:lnTo>
                    <a:pt x="190475" y="118430"/>
                  </a:lnTo>
                  <a:lnTo>
                    <a:pt x="79660" y="118430"/>
                  </a:lnTo>
                  <a:close/>
                  <a:moveTo>
                    <a:pt x="191854" y="118430"/>
                  </a:moveTo>
                  <a:lnTo>
                    <a:pt x="210145" y="130661"/>
                  </a:lnTo>
                  <a:lnTo>
                    <a:pt x="210145" y="118430"/>
                  </a:lnTo>
                  <a:lnTo>
                    <a:pt x="191854" y="11843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7" name="文本框 105"/>
            <p:cNvSpPr txBox="1"/>
            <p:nvPr/>
          </p:nvSpPr>
          <p:spPr>
            <a:xfrm>
              <a:off x="6977620" y="29588"/>
              <a:ext cx="271127" cy="225400"/>
            </a:xfrm>
            <a:custGeom>
              <a:avLst/>
              <a:gdLst/>
              <a:ahLst/>
              <a:cxnLst/>
              <a:rect l="l" t="t" r="r" b="b"/>
              <a:pathLst>
                <a:path w="271127" h="225400">
                  <a:moveTo>
                    <a:pt x="211671" y="0"/>
                  </a:moveTo>
                  <a:lnTo>
                    <a:pt x="252450" y="36649"/>
                  </a:lnTo>
                  <a:lnTo>
                    <a:pt x="236116" y="50788"/>
                  </a:lnTo>
                  <a:cubicBezTo>
                    <a:pt x="236116" y="79239"/>
                    <a:pt x="236885" y="104800"/>
                    <a:pt x="238423" y="127471"/>
                  </a:cubicBezTo>
                  <a:lnTo>
                    <a:pt x="201454" y="141284"/>
                  </a:lnTo>
                  <a:lnTo>
                    <a:pt x="217438" y="152028"/>
                  </a:lnTo>
                  <a:cubicBezTo>
                    <a:pt x="201811" y="162520"/>
                    <a:pt x="186246" y="176002"/>
                    <a:pt x="170743" y="192472"/>
                  </a:cubicBezTo>
                  <a:lnTo>
                    <a:pt x="199541" y="192472"/>
                  </a:lnTo>
                  <a:lnTo>
                    <a:pt x="226553" y="166762"/>
                  </a:lnTo>
                  <a:lnTo>
                    <a:pt x="271127" y="218405"/>
                  </a:lnTo>
                  <a:lnTo>
                    <a:pt x="84199" y="218405"/>
                  </a:lnTo>
                  <a:cubicBezTo>
                    <a:pt x="64604" y="218405"/>
                    <a:pt x="45182" y="220737"/>
                    <a:pt x="25933" y="225400"/>
                  </a:cubicBezTo>
                  <a:lnTo>
                    <a:pt x="0" y="192472"/>
                  </a:lnTo>
                  <a:lnTo>
                    <a:pt x="86395" y="192472"/>
                  </a:lnTo>
                  <a:cubicBezTo>
                    <a:pt x="84956" y="178879"/>
                    <a:pt x="75617" y="160375"/>
                    <a:pt x="58378" y="136959"/>
                  </a:cubicBezTo>
                  <a:lnTo>
                    <a:pt x="59473" y="135688"/>
                  </a:lnTo>
                  <a:lnTo>
                    <a:pt x="30361" y="146484"/>
                  </a:lnTo>
                  <a:cubicBezTo>
                    <a:pt x="31923" y="115081"/>
                    <a:pt x="32705" y="90376"/>
                    <a:pt x="32705" y="72368"/>
                  </a:cubicBezTo>
                  <a:cubicBezTo>
                    <a:pt x="32705" y="54359"/>
                    <a:pt x="31923" y="31787"/>
                    <a:pt x="30361" y="4651"/>
                  </a:cubicBezTo>
                  <a:lnTo>
                    <a:pt x="69800" y="21059"/>
                  </a:lnTo>
                  <a:lnTo>
                    <a:pt x="192211" y="21059"/>
                  </a:lnTo>
                  <a:lnTo>
                    <a:pt x="211671" y="0"/>
                  </a:lnTo>
                  <a:close/>
                  <a:moveTo>
                    <a:pt x="75009" y="46955"/>
                  </a:moveTo>
                  <a:lnTo>
                    <a:pt x="75009" y="94878"/>
                  </a:lnTo>
                  <a:lnTo>
                    <a:pt x="193811" y="94878"/>
                  </a:lnTo>
                  <a:lnTo>
                    <a:pt x="193811" y="46955"/>
                  </a:lnTo>
                  <a:lnTo>
                    <a:pt x="75009" y="46955"/>
                  </a:lnTo>
                  <a:close/>
                  <a:moveTo>
                    <a:pt x="75009" y="120774"/>
                  </a:moveTo>
                  <a:lnTo>
                    <a:pt x="75009" y="124785"/>
                  </a:lnTo>
                  <a:lnTo>
                    <a:pt x="85875" y="131086"/>
                  </a:lnTo>
                  <a:cubicBezTo>
                    <a:pt x="99514" y="139432"/>
                    <a:pt x="109193" y="146791"/>
                    <a:pt x="114914" y="153163"/>
                  </a:cubicBezTo>
                  <a:cubicBezTo>
                    <a:pt x="122541" y="161658"/>
                    <a:pt x="126355" y="168573"/>
                    <a:pt x="126355" y="173906"/>
                  </a:cubicBezTo>
                  <a:cubicBezTo>
                    <a:pt x="126355" y="183703"/>
                    <a:pt x="122473" y="189892"/>
                    <a:pt x="114709" y="192472"/>
                  </a:cubicBezTo>
                  <a:lnTo>
                    <a:pt x="148605" y="192472"/>
                  </a:lnTo>
                  <a:cubicBezTo>
                    <a:pt x="153615" y="178867"/>
                    <a:pt x="157894" y="166030"/>
                    <a:pt x="161441" y="153963"/>
                  </a:cubicBezTo>
                  <a:lnTo>
                    <a:pt x="169711" y="120774"/>
                  </a:lnTo>
                  <a:lnTo>
                    <a:pt x="75009" y="120774"/>
                  </a:lnTo>
                  <a:close/>
                  <a:moveTo>
                    <a:pt x="170939" y="120774"/>
                  </a:moveTo>
                  <a:lnTo>
                    <a:pt x="193811" y="136148"/>
                  </a:lnTo>
                  <a:lnTo>
                    <a:pt x="193811" y="120774"/>
                  </a:lnTo>
                  <a:lnTo>
                    <a:pt x="170939" y="1207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8" name="balloons_161836"/>
            <p:cNvSpPr/>
            <p:nvPr/>
          </p:nvSpPr>
          <p:spPr>
            <a:xfrm>
              <a:off x="7311287" y="274042"/>
              <a:ext cx="196437" cy="238528"/>
            </a:xfrm>
            <a:custGeom>
              <a:avLst/>
              <a:gdLst>
                <a:gd name="T0" fmla="*/ 2061 w 2448"/>
                <a:gd name="T1" fmla="*/ 998 h 2977"/>
                <a:gd name="T2" fmla="*/ 2061 w 2448"/>
                <a:gd name="T3" fmla="*/ 837 h 2977"/>
                <a:gd name="T4" fmla="*/ 1224 w 2448"/>
                <a:gd name="T5" fmla="*/ 0 h 2977"/>
                <a:gd name="T6" fmla="*/ 387 w 2448"/>
                <a:gd name="T7" fmla="*/ 837 h 2977"/>
                <a:gd name="T8" fmla="*/ 387 w 2448"/>
                <a:gd name="T9" fmla="*/ 998 h 2977"/>
                <a:gd name="T10" fmla="*/ 0 w 2448"/>
                <a:gd name="T11" fmla="*/ 1679 h 2977"/>
                <a:gd name="T12" fmla="*/ 507 w 2448"/>
                <a:gd name="T13" fmla="*/ 2433 h 2977"/>
                <a:gd name="T14" fmla="*/ 1071 w 2448"/>
                <a:gd name="T15" fmla="*/ 2907 h 2977"/>
                <a:gd name="T16" fmla="*/ 1224 w 2448"/>
                <a:gd name="T17" fmla="*/ 2977 h 2977"/>
                <a:gd name="T18" fmla="*/ 1376 w 2448"/>
                <a:gd name="T19" fmla="*/ 2907 h 2977"/>
                <a:gd name="T20" fmla="*/ 1940 w 2448"/>
                <a:gd name="T21" fmla="*/ 2433 h 2977"/>
                <a:gd name="T22" fmla="*/ 2448 w 2448"/>
                <a:gd name="T23" fmla="*/ 1679 h 2977"/>
                <a:gd name="T24" fmla="*/ 2061 w 2448"/>
                <a:gd name="T25" fmla="*/ 998 h 2977"/>
                <a:gd name="T26" fmla="*/ 1324 w 2448"/>
                <a:gd name="T27" fmla="*/ 2008 h 2977"/>
                <a:gd name="T28" fmla="*/ 1324 w 2448"/>
                <a:gd name="T29" fmla="*/ 2288 h 2977"/>
                <a:gd name="T30" fmla="*/ 1224 w 2448"/>
                <a:gd name="T31" fmla="*/ 2388 h 2977"/>
                <a:gd name="T32" fmla="*/ 1124 w 2448"/>
                <a:gd name="T33" fmla="*/ 2288 h 2977"/>
                <a:gd name="T34" fmla="*/ 1124 w 2448"/>
                <a:gd name="T35" fmla="*/ 2008 h 2977"/>
                <a:gd name="T36" fmla="*/ 957 w 2448"/>
                <a:gd name="T37" fmla="*/ 1761 h 2977"/>
                <a:gd name="T38" fmla="*/ 1224 w 2448"/>
                <a:gd name="T39" fmla="*/ 1494 h 2977"/>
                <a:gd name="T40" fmla="*/ 1490 w 2448"/>
                <a:gd name="T41" fmla="*/ 1761 h 2977"/>
                <a:gd name="T42" fmla="*/ 1324 w 2448"/>
                <a:gd name="T43" fmla="*/ 2008 h 2977"/>
                <a:gd name="T44" fmla="*/ 1759 w 2448"/>
                <a:gd name="T45" fmla="*/ 935 h 2977"/>
                <a:gd name="T46" fmla="*/ 1224 w 2448"/>
                <a:gd name="T47" fmla="*/ 1152 h 2977"/>
                <a:gd name="T48" fmla="*/ 689 w 2448"/>
                <a:gd name="T49" fmla="*/ 935 h 2977"/>
                <a:gd name="T50" fmla="*/ 689 w 2448"/>
                <a:gd name="T51" fmla="*/ 861 h 2977"/>
                <a:gd name="T52" fmla="*/ 1224 w 2448"/>
                <a:gd name="T53" fmla="*/ 326 h 2977"/>
                <a:gd name="T54" fmla="*/ 1759 w 2448"/>
                <a:gd name="T55" fmla="*/ 861 h 2977"/>
                <a:gd name="T56" fmla="*/ 1759 w 2448"/>
                <a:gd name="T57" fmla="*/ 935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8" h="2977">
                  <a:moveTo>
                    <a:pt x="2061" y="998"/>
                  </a:moveTo>
                  <a:lnTo>
                    <a:pt x="2061" y="837"/>
                  </a:lnTo>
                  <a:cubicBezTo>
                    <a:pt x="2061" y="375"/>
                    <a:pt x="1685" y="0"/>
                    <a:pt x="1224" y="0"/>
                  </a:cubicBezTo>
                  <a:cubicBezTo>
                    <a:pt x="762" y="0"/>
                    <a:pt x="387" y="375"/>
                    <a:pt x="387" y="837"/>
                  </a:cubicBezTo>
                  <a:lnTo>
                    <a:pt x="387" y="998"/>
                  </a:lnTo>
                  <a:cubicBezTo>
                    <a:pt x="134" y="1122"/>
                    <a:pt x="0" y="1407"/>
                    <a:pt x="0" y="1679"/>
                  </a:cubicBezTo>
                  <a:cubicBezTo>
                    <a:pt x="0" y="1982"/>
                    <a:pt x="166" y="2228"/>
                    <a:pt x="507" y="2433"/>
                  </a:cubicBezTo>
                  <a:cubicBezTo>
                    <a:pt x="796" y="2606"/>
                    <a:pt x="984" y="2804"/>
                    <a:pt x="1071" y="2907"/>
                  </a:cubicBezTo>
                  <a:cubicBezTo>
                    <a:pt x="1109" y="2952"/>
                    <a:pt x="1165" y="2977"/>
                    <a:pt x="1224" y="2977"/>
                  </a:cubicBezTo>
                  <a:cubicBezTo>
                    <a:pt x="1283" y="2977"/>
                    <a:pt x="1338" y="2952"/>
                    <a:pt x="1376" y="2907"/>
                  </a:cubicBezTo>
                  <a:cubicBezTo>
                    <a:pt x="1463" y="2804"/>
                    <a:pt x="1652" y="2606"/>
                    <a:pt x="1940" y="2433"/>
                  </a:cubicBezTo>
                  <a:cubicBezTo>
                    <a:pt x="2282" y="2228"/>
                    <a:pt x="2448" y="1982"/>
                    <a:pt x="2448" y="1679"/>
                  </a:cubicBezTo>
                  <a:cubicBezTo>
                    <a:pt x="2448" y="1407"/>
                    <a:pt x="2314" y="1122"/>
                    <a:pt x="2061" y="998"/>
                  </a:cubicBezTo>
                  <a:close/>
                  <a:moveTo>
                    <a:pt x="1324" y="2008"/>
                  </a:moveTo>
                  <a:lnTo>
                    <a:pt x="1324" y="2288"/>
                  </a:lnTo>
                  <a:cubicBezTo>
                    <a:pt x="1324" y="2343"/>
                    <a:pt x="1279" y="2388"/>
                    <a:pt x="1224" y="2388"/>
                  </a:cubicBezTo>
                  <a:cubicBezTo>
                    <a:pt x="1168" y="2388"/>
                    <a:pt x="1124" y="2343"/>
                    <a:pt x="1124" y="2288"/>
                  </a:cubicBezTo>
                  <a:lnTo>
                    <a:pt x="1124" y="2008"/>
                  </a:lnTo>
                  <a:cubicBezTo>
                    <a:pt x="1026" y="1968"/>
                    <a:pt x="957" y="1872"/>
                    <a:pt x="957" y="1761"/>
                  </a:cubicBezTo>
                  <a:cubicBezTo>
                    <a:pt x="957" y="1614"/>
                    <a:pt x="1077" y="1494"/>
                    <a:pt x="1224" y="1494"/>
                  </a:cubicBezTo>
                  <a:cubicBezTo>
                    <a:pt x="1371" y="1494"/>
                    <a:pt x="1490" y="1614"/>
                    <a:pt x="1490" y="1761"/>
                  </a:cubicBezTo>
                  <a:cubicBezTo>
                    <a:pt x="1490" y="1872"/>
                    <a:pt x="1421" y="1968"/>
                    <a:pt x="1324" y="2008"/>
                  </a:cubicBezTo>
                  <a:close/>
                  <a:moveTo>
                    <a:pt x="1759" y="935"/>
                  </a:moveTo>
                  <a:cubicBezTo>
                    <a:pt x="1486" y="940"/>
                    <a:pt x="1316" y="1058"/>
                    <a:pt x="1224" y="1152"/>
                  </a:cubicBezTo>
                  <a:cubicBezTo>
                    <a:pt x="1131" y="1058"/>
                    <a:pt x="961" y="940"/>
                    <a:pt x="689" y="935"/>
                  </a:cubicBezTo>
                  <a:lnTo>
                    <a:pt x="689" y="861"/>
                  </a:lnTo>
                  <a:cubicBezTo>
                    <a:pt x="689" y="566"/>
                    <a:pt x="929" y="326"/>
                    <a:pt x="1224" y="326"/>
                  </a:cubicBezTo>
                  <a:cubicBezTo>
                    <a:pt x="1519" y="326"/>
                    <a:pt x="1759" y="566"/>
                    <a:pt x="1759" y="861"/>
                  </a:cubicBezTo>
                  <a:lnTo>
                    <a:pt x="1759" y="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</p:grpSp>
      <p:sp>
        <p:nvSpPr>
          <p:cNvPr id="3" name="home-love_18265"/>
          <p:cNvSpPr/>
          <p:nvPr/>
        </p:nvSpPr>
        <p:spPr>
          <a:xfrm>
            <a:off x="3883433" y="872002"/>
            <a:ext cx="4742625" cy="3776062"/>
          </a:xfrm>
          <a:custGeom>
            <a:avLst/>
            <a:gdLst>
              <a:gd name="T0" fmla="*/ 121763 h 600884"/>
              <a:gd name="T1" fmla="*/ 121763 h 600884"/>
              <a:gd name="T2" fmla="*/ 121763 h 600884"/>
              <a:gd name="T3" fmla="*/ 121763 h 600884"/>
              <a:gd name="T4" fmla="*/ 121763 h 600884"/>
              <a:gd name="T5" fmla="*/ 121763 h 600884"/>
              <a:gd name="T6" fmla="*/ 121763 h 600884"/>
              <a:gd name="T7" fmla="*/ 121763 h 600884"/>
              <a:gd name="T8" fmla="*/ 121763 h 600884"/>
              <a:gd name="T9" fmla="*/ 121763 h 600884"/>
              <a:gd name="T10" fmla="*/ 121763 h 600884"/>
              <a:gd name="T11" fmla="*/ 121763 h 600884"/>
              <a:gd name="T12" fmla="*/ 121763 h 600884"/>
              <a:gd name="T13" fmla="*/ 121763 h 600884"/>
              <a:gd name="T14" fmla="*/ 121763 h 600884"/>
              <a:gd name="T15" fmla="*/ 121763 h 600884"/>
              <a:gd name="T16" fmla="*/ 121763 h 600884"/>
              <a:gd name="T17" fmla="*/ 121763 h 600884"/>
              <a:gd name="T18" fmla="*/ 121763 h 600884"/>
              <a:gd name="T19" fmla="*/ 121763 h 600884"/>
              <a:gd name="T20" fmla="*/ 121763 h 600884"/>
              <a:gd name="T21" fmla="*/ 121763 h 600884"/>
              <a:gd name="T22" fmla="*/ 121763 h 600884"/>
              <a:gd name="T23" fmla="*/ 121763 h 600884"/>
              <a:gd name="T24" fmla="*/ 121763 h 600884"/>
              <a:gd name="T25" fmla="*/ 121763 h 600884"/>
              <a:gd name="T26" fmla="*/ 121763 h 600884"/>
              <a:gd name="T27" fmla="*/ 121763 h 600884"/>
              <a:gd name="T28" fmla="*/ 121763 h 600884"/>
              <a:gd name="T29" fmla="*/ 121763 h 600884"/>
              <a:gd name="T30" fmla="*/ 121763 h 600884"/>
              <a:gd name="T31" fmla="*/ 121763 h 600884"/>
              <a:gd name="T32" fmla="*/ 121763 h 600884"/>
              <a:gd name="T33" fmla="*/ 121763 h 600884"/>
              <a:gd name="T34" fmla="*/ 121763 h 600884"/>
              <a:gd name="T35" fmla="*/ 121763 h 600884"/>
              <a:gd name="T36" fmla="*/ 121763 h 600884"/>
              <a:gd name="T37" fmla="*/ 121763 h 600884"/>
              <a:gd name="T38" fmla="*/ 121763 h 600884"/>
              <a:gd name="T39" fmla="*/ 121763 h 600884"/>
              <a:gd name="T40" fmla="*/ 121763 h 600884"/>
              <a:gd name="T41" fmla="*/ 121763 h 600884"/>
              <a:gd name="T42" fmla="*/ 121763 h 600884"/>
              <a:gd name="T43" fmla="*/ 121763 h 600884"/>
              <a:gd name="T44" fmla="*/ 121763 h 600884"/>
              <a:gd name="T45" fmla="*/ 121763 h 600884"/>
              <a:gd name="T46" fmla="*/ 121763 h 600884"/>
              <a:gd name="T47" fmla="*/ 121763 h 600884"/>
              <a:gd name="T48" fmla="*/ 121763 h 600884"/>
              <a:gd name="T49" fmla="*/ 121763 h 600884"/>
              <a:gd name="T50" fmla="*/ 121763 h 600884"/>
              <a:gd name="T51" fmla="*/ 121763 h 600884"/>
              <a:gd name="T52" fmla="*/ 121763 h 600884"/>
              <a:gd name="T53" fmla="*/ 121763 h 600884"/>
              <a:gd name="T54" fmla="*/ 121763 h 600884"/>
              <a:gd name="T55" fmla="*/ 121763 h 600884"/>
              <a:gd name="T56" fmla="*/ 121763 h 600884"/>
              <a:gd name="T57" fmla="*/ 121763 h 600884"/>
              <a:gd name="T58" fmla="*/ 121763 h 600884"/>
              <a:gd name="T59" fmla="*/ 121763 h 600884"/>
              <a:gd name="T60" fmla="*/ 121763 h 600884"/>
              <a:gd name="T61" fmla="*/ 121763 h 600884"/>
              <a:gd name="T62" fmla="*/ 121763 h 600884"/>
              <a:gd name="T63" fmla="*/ 121763 h 600884"/>
              <a:gd name="T64" fmla="*/ 121763 h 600884"/>
              <a:gd name="T65" fmla="*/ 121763 h 600884"/>
              <a:gd name="T66" fmla="*/ 121763 h 600884"/>
              <a:gd name="T67" fmla="*/ 121763 h 600884"/>
              <a:gd name="T68" fmla="*/ 121763 h 600884"/>
              <a:gd name="T69" fmla="*/ 121763 h 600884"/>
              <a:gd name="T70" fmla="*/ 121763 h 600884"/>
              <a:gd name="T71" fmla="*/ 121763 h 600884"/>
              <a:gd name="T72" fmla="*/ 121763 h 600884"/>
              <a:gd name="T73" fmla="*/ 121763 h 600884"/>
              <a:gd name="T74" fmla="*/ 121763 h 600884"/>
              <a:gd name="T75" fmla="*/ 121763 h 600884"/>
              <a:gd name="T76" fmla="*/ 121763 h 600884"/>
              <a:gd name="T77" fmla="*/ 121763 h 600884"/>
              <a:gd name="T78" fmla="*/ 121763 h 600884"/>
              <a:gd name="T79" fmla="*/ 121763 h 600884"/>
              <a:gd name="T80" fmla="*/ 121763 h 600884"/>
              <a:gd name="T81" fmla="*/ 121763 h 600884"/>
              <a:gd name="T82" fmla="*/ 121763 h 600884"/>
              <a:gd name="T83" fmla="*/ 121763 h 600884"/>
              <a:gd name="T84" fmla="*/ 121763 h 600884"/>
              <a:gd name="T85" fmla="*/ 121763 h 600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037" h="4814">
                <a:moveTo>
                  <a:pt x="121" y="2475"/>
                </a:moveTo>
                <a:cubicBezTo>
                  <a:pt x="145" y="2475"/>
                  <a:pt x="169" y="2467"/>
                  <a:pt x="189" y="2450"/>
                </a:cubicBezTo>
                <a:lnTo>
                  <a:pt x="731" y="2007"/>
                </a:lnTo>
                <a:lnTo>
                  <a:pt x="731" y="4707"/>
                </a:lnTo>
                <a:cubicBezTo>
                  <a:pt x="731" y="4766"/>
                  <a:pt x="779" y="4814"/>
                  <a:pt x="838" y="4814"/>
                </a:cubicBezTo>
                <a:lnTo>
                  <a:pt x="5145" y="4814"/>
                </a:lnTo>
                <a:cubicBezTo>
                  <a:pt x="5204" y="4814"/>
                  <a:pt x="5252" y="4766"/>
                  <a:pt x="5252" y="4707"/>
                </a:cubicBezTo>
                <a:lnTo>
                  <a:pt x="5252" y="2007"/>
                </a:lnTo>
                <a:lnTo>
                  <a:pt x="5852" y="2453"/>
                </a:lnTo>
                <a:cubicBezTo>
                  <a:pt x="5871" y="2468"/>
                  <a:pt x="5893" y="2475"/>
                  <a:pt x="5916" y="2475"/>
                </a:cubicBezTo>
                <a:cubicBezTo>
                  <a:pt x="5948" y="2475"/>
                  <a:pt x="5981" y="2460"/>
                  <a:pt x="6002" y="2431"/>
                </a:cubicBezTo>
                <a:cubicBezTo>
                  <a:pt x="6037" y="2384"/>
                  <a:pt x="6028" y="2316"/>
                  <a:pt x="5980" y="2281"/>
                </a:cubicBezTo>
                <a:lnTo>
                  <a:pt x="5236" y="1726"/>
                </a:lnTo>
                <a:cubicBezTo>
                  <a:pt x="5222" y="1703"/>
                  <a:pt x="5199" y="1686"/>
                  <a:pt x="5172" y="1679"/>
                </a:cubicBezTo>
                <a:lnTo>
                  <a:pt x="2949" y="21"/>
                </a:lnTo>
                <a:cubicBezTo>
                  <a:pt x="2947" y="20"/>
                  <a:pt x="2945" y="19"/>
                  <a:pt x="2943" y="17"/>
                </a:cubicBezTo>
                <a:cubicBezTo>
                  <a:pt x="2940" y="15"/>
                  <a:pt x="2936" y="13"/>
                  <a:pt x="2933" y="11"/>
                </a:cubicBezTo>
                <a:cubicBezTo>
                  <a:pt x="2930" y="10"/>
                  <a:pt x="2927" y="9"/>
                  <a:pt x="2923" y="7"/>
                </a:cubicBezTo>
                <a:cubicBezTo>
                  <a:pt x="2920" y="6"/>
                  <a:pt x="2917" y="5"/>
                  <a:pt x="2914" y="4"/>
                </a:cubicBezTo>
                <a:cubicBezTo>
                  <a:pt x="2910" y="3"/>
                  <a:pt x="2907" y="3"/>
                  <a:pt x="2903" y="2"/>
                </a:cubicBezTo>
                <a:cubicBezTo>
                  <a:pt x="2900" y="1"/>
                  <a:pt x="2897" y="1"/>
                  <a:pt x="2893" y="0"/>
                </a:cubicBezTo>
                <a:cubicBezTo>
                  <a:pt x="2890" y="0"/>
                  <a:pt x="2886" y="0"/>
                  <a:pt x="2883" y="0"/>
                </a:cubicBezTo>
                <a:cubicBezTo>
                  <a:pt x="2879" y="0"/>
                  <a:pt x="2876" y="0"/>
                  <a:pt x="2873" y="1"/>
                </a:cubicBezTo>
                <a:cubicBezTo>
                  <a:pt x="2869" y="1"/>
                  <a:pt x="2866" y="2"/>
                  <a:pt x="2863" y="3"/>
                </a:cubicBezTo>
                <a:cubicBezTo>
                  <a:pt x="2859" y="4"/>
                  <a:pt x="2856" y="4"/>
                  <a:pt x="2852" y="5"/>
                </a:cubicBezTo>
                <a:cubicBezTo>
                  <a:pt x="2849" y="6"/>
                  <a:pt x="2846" y="8"/>
                  <a:pt x="2842" y="9"/>
                </a:cubicBezTo>
                <a:cubicBezTo>
                  <a:pt x="2839" y="11"/>
                  <a:pt x="2836" y="12"/>
                  <a:pt x="2833" y="14"/>
                </a:cubicBezTo>
                <a:cubicBezTo>
                  <a:pt x="2830" y="15"/>
                  <a:pt x="2827" y="18"/>
                  <a:pt x="2823" y="20"/>
                </a:cubicBezTo>
                <a:cubicBezTo>
                  <a:pt x="2821" y="22"/>
                  <a:pt x="2819" y="23"/>
                  <a:pt x="2817" y="24"/>
                </a:cubicBezTo>
                <a:lnTo>
                  <a:pt x="1936" y="744"/>
                </a:lnTo>
                <a:lnTo>
                  <a:pt x="1936" y="469"/>
                </a:lnTo>
                <a:cubicBezTo>
                  <a:pt x="1936" y="410"/>
                  <a:pt x="1888" y="361"/>
                  <a:pt x="1829" y="361"/>
                </a:cubicBezTo>
                <a:lnTo>
                  <a:pt x="1205" y="361"/>
                </a:lnTo>
                <a:cubicBezTo>
                  <a:pt x="1145" y="361"/>
                  <a:pt x="1097" y="410"/>
                  <a:pt x="1097" y="469"/>
                </a:cubicBezTo>
                <a:lnTo>
                  <a:pt x="1097" y="1430"/>
                </a:lnTo>
                <a:lnTo>
                  <a:pt x="52" y="2284"/>
                </a:lnTo>
                <a:cubicBezTo>
                  <a:pt x="6" y="2321"/>
                  <a:pt x="0" y="2389"/>
                  <a:pt x="37" y="2435"/>
                </a:cubicBezTo>
                <a:cubicBezTo>
                  <a:pt x="59" y="2461"/>
                  <a:pt x="89" y="2475"/>
                  <a:pt x="121" y="2475"/>
                </a:cubicBezTo>
                <a:close/>
                <a:moveTo>
                  <a:pt x="1312" y="576"/>
                </a:moveTo>
                <a:lnTo>
                  <a:pt x="1721" y="576"/>
                </a:lnTo>
                <a:lnTo>
                  <a:pt x="1721" y="920"/>
                </a:lnTo>
                <a:lnTo>
                  <a:pt x="1312" y="1254"/>
                </a:lnTo>
                <a:lnTo>
                  <a:pt x="1312" y="576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Blackadder ITC" panose="04020505051007020D02" pitchFamily="8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1618" y="1418873"/>
            <a:ext cx="3126254" cy="334245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44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一屋两人</a:t>
            </a:r>
            <a:endParaRPr lang="en-US" altLang="zh-CN" sz="4400" dirty="0">
              <a:solidFill>
                <a:schemeClr val="accent6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4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三餐四季</a:t>
            </a:r>
            <a:endParaRPr lang="en-US" altLang="zh-CN" sz="4400" dirty="0">
              <a:solidFill>
                <a:schemeClr val="accent6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4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朝阳晚霞</a:t>
            </a:r>
            <a:endParaRPr lang="en-US" altLang="zh-CN" sz="4400" dirty="0">
              <a:solidFill>
                <a:schemeClr val="accent6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4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暮雪白头</a:t>
            </a:r>
            <a:endParaRPr lang="en-US" altLang="zh-CN" sz="4400" dirty="0">
              <a:solidFill>
                <a:schemeClr val="accent6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12D86"/>
            </a:gs>
            <a:gs pos="100000">
              <a:srgbClr val="0E255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/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/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/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695413" y="1764795"/>
            <a:ext cx="138195" cy="138195"/>
            <a:chOff x="5695413" y="2462660"/>
            <a:chExt cx="138195" cy="138195"/>
          </a:xfrm>
        </p:grpSpPr>
        <p:sp>
          <p:nvSpPr>
            <p:cNvPr id="17" name="Teardrop 15"/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/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  <a:headEnd/>
            <a:tailEnd/>
          </a:ln>
        </p:spPr>
      </p:pic>
      <p:grpSp>
        <p:nvGrpSpPr>
          <p:cNvPr id="165" name="组合 164"/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/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/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Rectangle 152"/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Rectangle 153"/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Rectangle 154"/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Rectangle 155"/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Rectangle 156"/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Rectangle 157"/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Rectangle 158"/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Rectangle 159"/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Rectangle 160"/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Rectangle 161"/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Rectangle 162"/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Rectangle 163"/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4" name="Rectangle 164"/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5" name="Rectangle 165"/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6" name="Rectangle 166"/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7" name="Rectangle 167"/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8" name="Rectangle 168"/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9" name="Rectangle 169"/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0" name="Rectangle 170"/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1" name="Rectangle 171"/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2" name="Rectangle 172"/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3" name="Rectangle 173"/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4" name="Rectangle 174"/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5" name="Rectangle 175"/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6" name="Rectangle 176"/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7" name="Rectangle 177"/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8" name="Rectangle 178"/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9" name="Rectangle 179"/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0" name="Rectangle 180"/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1" name="Rectangle 181"/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2" name="Rectangle 182"/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3" name="Rectangle 183"/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4" name="Rectangle 184"/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5" name="Rectangle 185"/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6" name="Rectangle 186"/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7" name="Rectangle 187"/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8" name="Rectangle 188"/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9" name="Rectangle 189"/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0" name="Rectangle 190"/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1" name="Rectangle 191"/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2" name="Rectangle 192"/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3" name="Rectangle 193"/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4" name="Rectangle 194"/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5" name="Rectangle 195"/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6" name="Rectangle 196"/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7" name="Rectangle 197"/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8" name="Rectangle 198"/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9" name="Rectangle 199"/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0" name="Rectangle 200"/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1" name="Rectangle 201"/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2" name="Rectangle 202"/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3" name="Rectangle 203"/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4" name="Rectangle 204"/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5" name="Rectangle 205"/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6" name="Rectangle 206"/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7" name="Rectangle 207"/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8" name="Rectangle 208"/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9" name="Rectangle 209"/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0" name="Rectangle 210"/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1" name="Rectangle 211"/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2" name="Rectangle 212"/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3" name="Rectangle 213"/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4" name="Rectangle 214"/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5" name="Rectangle 215"/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6" name="Rectangle 216"/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7" name="Rectangle 217"/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8" name="Rectangle 218"/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9" name="Rectangle 219"/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0" name="Rectangle 220"/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1" name="Rectangle 221"/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2" name="Rectangle 222"/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3" name="Rectangle 223"/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4" name="Rectangle 224"/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5" name="Rectangle 225"/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6" name="Rectangle 226"/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7" name="Rectangle 227"/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8" name="Rectangle 228"/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/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/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/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/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/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/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菀青</a:t>
            </a:r>
          </a:p>
        </p:txBody>
      </p:sp>
      <p:sp>
        <p:nvSpPr>
          <p:cNvPr id="134" name="文本框 133"/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XUE YING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大学老师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5918615" y="1633581"/>
            <a:ext cx="28705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luoxy9665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QR 代码&#10;&#10;描述已自动生成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882" y="665532"/>
            <a:ext cx="1901821" cy="190182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EE018AD-72F4-80C4-40D1-531A3FD8917D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+mj-ea"/>
                <a:ea typeface="+mj-ea"/>
              </a:rPr>
              <a:t>菀青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6596E7-811B-F66E-3151-40C86BD6975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37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/>
          <p:cNvSpPr/>
          <p:nvPr/>
        </p:nvSpPr>
        <p:spPr>
          <a:xfrm>
            <a:off x="1140782" y="1583118"/>
            <a:ext cx="1168985" cy="1610640"/>
          </a:xfrm>
          <a:custGeom>
            <a:avLst/>
            <a:gdLst/>
            <a:ahLst/>
            <a:cxnLst/>
            <a:rect l="l" t="t" r="r" b="b"/>
            <a:pathLst>
              <a:path w="1168985" h="1610640">
                <a:moveTo>
                  <a:pt x="59589" y="0"/>
                </a:moveTo>
                <a:lnTo>
                  <a:pt x="1109396" y="0"/>
                </a:lnTo>
                <a:cubicBezTo>
                  <a:pt x="1125754" y="0"/>
                  <a:pt x="1139775" y="5847"/>
                  <a:pt x="1151459" y="17540"/>
                </a:cubicBezTo>
                <a:cubicBezTo>
                  <a:pt x="1163143" y="29233"/>
                  <a:pt x="1168985" y="43267"/>
                  <a:pt x="1168985" y="59643"/>
                </a:cubicBezTo>
                <a:lnTo>
                  <a:pt x="1168985" y="1419387"/>
                </a:lnTo>
                <a:cubicBezTo>
                  <a:pt x="1168985" y="1435763"/>
                  <a:pt x="1164895" y="1454188"/>
                  <a:pt x="1156716" y="1474662"/>
                </a:cubicBezTo>
                <a:cubicBezTo>
                  <a:pt x="1148538" y="1495137"/>
                  <a:pt x="1138606" y="1510632"/>
                  <a:pt x="1126922" y="1521147"/>
                </a:cubicBezTo>
                <a:lnTo>
                  <a:pt x="1083107" y="1566770"/>
                </a:lnTo>
                <a:cubicBezTo>
                  <a:pt x="1070255" y="1579641"/>
                  <a:pt x="1053605" y="1590170"/>
                  <a:pt x="1033158" y="1598358"/>
                </a:cubicBezTo>
                <a:cubicBezTo>
                  <a:pt x="1012711" y="1606546"/>
                  <a:pt x="994309" y="1610640"/>
                  <a:pt x="977951" y="1610640"/>
                </a:cubicBezTo>
                <a:lnTo>
                  <a:pt x="59589" y="1610640"/>
                </a:lnTo>
                <a:cubicBezTo>
                  <a:pt x="43231" y="1610640"/>
                  <a:pt x="29210" y="1604501"/>
                  <a:pt x="17526" y="1592224"/>
                </a:cubicBezTo>
                <a:cubicBezTo>
                  <a:pt x="5842" y="1579946"/>
                  <a:pt x="0" y="1565620"/>
                  <a:pt x="0" y="1549244"/>
                </a:cubicBezTo>
                <a:lnTo>
                  <a:pt x="0" y="59643"/>
                </a:lnTo>
                <a:cubicBezTo>
                  <a:pt x="0" y="43267"/>
                  <a:pt x="5842" y="29233"/>
                  <a:pt x="17526" y="17540"/>
                </a:cubicBezTo>
                <a:cubicBezTo>
                  <a:pt x="29210" y="5847"/>
                  <a:pt x="43231" y="0"/>
                  <a:pt x="59589" y="0"/>
                </a:cubicBezTo>
                <a:close/>
                <a:moveTo>
                  <a:pt x="224333" y="162992"/>
                </a:moveTo>
                <a:cubicBezTo>
                  <a:pt x="206807" y="162992"/>
                  <a:pt x="192202" y="169089"/>
                  <a:pt x="180518" y="181285"/>
                </a:cubicBezTo>
                <a:cubicBezTo>
                  <a:pt x="168834" y="193480"/>
                  <a:pt x="162992" y="207711"/>
                  <a:pt x="162992" y="223977"/>
                </a:cubicBezTo>
                <a:lnTo>
                  <a:pt x="162992" y="394691"/>
                </a:lnTo>
                <a:cubicBezTo>
                  <a:pt x="162992" y="410957"/>
                  <a:pt x="168834" y="425188"/>
                  <a:pt x="180518" y="437383"/>
                </a:cubicBezTo>
                <a:cubicBezTo>
                  <a:pt x="192202" y="449579"/>
                  <a:pt x="206807" y="455676"/>
                  <a:pt x="224333" y="455676"/>
                </a:cubicBezTo>
                <a:lnTo>
                  <a:pt x="944652" y="455676"/>
                </a:lnTo>
                <a:cubicBezTo>
                  <a:pt x="962178" y="455676"/>
                  <a:pt x="976783" y="449579"/>
                  <a:pt x="988467" y="437383"/>
                </a:cubicBezTo>
                <a:cubicBezTo>
                  <a:pt x="1000151" y="425188"/>
                  <a:pt x="1005993" y="410957"/>
                  <a:pt x="1005993" y="394691"/>
                </a:cubicBezTo>
                <a:lnTo>
                  <a:pt x="1005993" y="223977"/>
                </a:lnTo>
                <a:cubicBezTo>
                  <a:pt x="1005993" y="207711"/>
                  <a:pt x="1000151" y="193480"/>
                  <a:pt x="988467" y="181285"/>
                </a:cubicBezTo>
                <a:cubicBezTo>
                  <a:pt x="976783" y="169089"/>
                  <a:pt x="962178" y="162992"/>
                  <a:pt x="944652" y="162992"/>
                </a:cubicBezTo>
                <a:lnTo>
                  <a:pt x="224333" y="162992"/>
                </a:lnTo>
                <a:close/>
                <a:moveTo>
                  <a:pt x="224333" y="618668"/>
                </a:moveTo>
                <a:cubicBezTo>
                  <a:pt x="206807" y="618668"/>
                  <a:pt x="192202" y="624770"/>
                  <a:pt x="180518" y="636974"/>
                </a:cubicBezTo>
                <a:cubicBezTo>
                  <a:pt x="168834" y="649179"/>
                  <a:pt x="162992" y="663414"/>
                  <a:pt x="162992" y="679680"/>
                </a:cubicBezTo>
                <a:lnTo>
                  <a:pt x="162992" y="894155"/>
                </a:lnTo>
                <a:cubicBezTo>
                  <a:pt x="162992" y="911590"/>
                  <a:pt x="168834" y="926409"/>
                  <a:pt x="180518" y="938613"/>
                </a:cubicBezTo>
                <a:cubicBezTo>
                  <a:pt x="192202" y="950818"/>
                  <a:pt x="206807" y="956920"/>
                  <a:pt x="224333" y="956920"/>
                </a:cubicBezTo>
                <a:lnTo>
                  <a:pt x="944652" y="956920"/>
                </a:lnTo>
                <a:cubicBezTo>
                  <a:pt x="962178" y="956920"/>
                  <a:pt x="976783" y="950818"/>
                  <a:pt x="988467" y="938613"/>
                </a:cubicBezTo>
                <a:cubicBezTo>
                  <a:pt x="1000151" y="926409"/>
                  <a:pt x="1005993" y="911590"/>
                  <a:pt x="1005993" y="894155"/>
                </a:cubicBezTo>
                <a:lnTo>
                  <a:pt x="1005993" y="679680"/>
                </a:lnTo>
                <a:cubicBezTo>
                  <a:pt x="1005993" y="663414"/>
                  <a:pt x="1000151" y="649179"/>
                  <a:pt x="988467" y="636974"/>
                </a:cubicBezTo>
                <a:cubicBezTo>
                  <a:pt x="976783" y="624770"/>
                  <a:pt x="962178" y="618668"/>
                  <a:pt x="944652" y="618668"/>
                </a:cubicBezTo>
                <a:lnTo>
                  <a:pt x="224333" y="618668"/>
                </a:lnTo>
                <a:close/>
                <a:moveTo>
                  <a:pt x="224333" y="1119912"/>
                </a:moveTo>
                <a:cubicBezTo>
                  <a:pt x="206807" y="1119912"/>
                  <a:pt x="192202" y="1126046"/>
                  <a:pt x="180518" y="1138314"/>
                </a:cubicBezTo>
                <a:cubicBezTo>
                  <a:pt x="168834" y="1150582"/>
                  <a:pt x="162992" y="1165479"/>
                  <a:pt x="162992" y="1183005"/>
                </a:cubicBezTo>
                <a:lnTo>
                  <a:pt x="162992" y="1386307"/>
                </a:lnTo>
                <a:cubicBezTo>
                  <a:pt x="162992" y="1403833"/>
                  <a:pt x="168834" y="1418438"/>
                  <a:pt x="180518" y="1430122"/>
                </a:cubicBezTo>
                <a:cubicBezTo>
                  <a:pt x="192202" y="1441806"/>
                  <a:pt x="206807" y="1447648"/>
                  <a:pt x="224333" y="1447648"/>
                </a:cubicBezTo>
                <a:lnTo>
                  <a:pt x="944652" y="1447648"/>
                </a:lnTo>
                <a:cubicBezTo>
                  <a:pt x="962178" y="1447648"/>
                  <a:pt x="976783" y="1441806"/>
                  <a:pt x="988467" y="1430122"/>
                </a:cubicBezTo>
                <a:cubicBezTo>
                  <a:pt x="1000151" y="1418438"/>
                  <a:pt x="1005993" y="1403833"/>
                  <a:pt x="1005993" y="1386307"/>
                </a:cubicBezTo>
                <a:lnTo>
                  <a:pt x="1005993" y="1183005"/>
                </a:lnTo>
                <a:cubicBezTo>
                  <a:pt x="1005993" y="1165479"/>
                  <a:pt x="1000151" y="1150582"/>
                  <a:pt x="988467" y="1138314"/>
                </a:cubicBezTo>
                <a:cubicBezTo>
                  <a:pt x="976783" y="1126046"/>
                  <a:pt x="962178" y="1119912"/>
                  <a:pt x="944652" y="1119912"/>
                </a:cubicBezTo>
                <a:lnTo>
                  <a:pt x="224333" y="111991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71" name="任意多边形: 形状 70"/>
          <p:cNvSpPr/>
          <p:nvPr/>
        </p:nvSpPr>
        <p:spPr>
          <a:xfrm>
            <a:off x="1189507" y="3655500"/>
            <a:ext cx="1168985" cy="1610640"/>
          </a:xfrm>
          <a:custGeom>
            <a:avLst/>
            <a:gdLst/>
            <a:ahLst/>
            <a:cxnLst/>
            <a:rect l="l" t="t" r="r" b="b"/>
            <a:pathLst>
              <a:path w="1168985" h="1610640">
                <a:moveTo>
                  <a:pt x="59589" y="0"/>
                </a:moveTo>
                <a:lnTo>
                  <a:pt x="1042798" y="0"/>
                </a:lnTo>
                <a:cubicBezTo>
                  <a:pt x="1060324" y="0"/>
                  <a:pt x="1074928" y="5856"/>
                  <a:pt x="1086612" y="17567"/>
                </a:cubicBezTo>
                <a:cubicBezTo>
                  <a:pt x="1098296" y="29279"/>
                  <a:pt x="1104138" y="43331"/>
                  <a:pt x="1104138" y="59726"/>
                </a:cubicBezTo>
                <a:lnTo>
                  <a:pt x="1104138" y="502449"/>
                </a:lnTo>
                <a:cubicBezTo>
                  <a:pt x="1104138" y="520029"/>
                  <a:pt x="1107352" y="534676"/>
                  <a:pt x="1113778" y="546387"/>
                </a:cubicBezTo>
                <a:cubicBezTo>
                  <a:pt x="1120204" y="558098"/>
                  <a:pt x="1128091" y="563954"/>
                  <a:pt x="1137438" y="563954"/>
                </a:cubicBezTo>
                <a:cubicBezTo>
                  <a:pt x="1146785" y="563954"/>
                  <a:pt x="1154380" y="569810"/>
                  <a:pt x="1160222" y="581521"/>
                </a:cubicBezTo>
                <a:cubicBezTo>
                  <a:pt x="1166064" y="593232"/>
                  <a:pt x="1168985" y="607869"/>
                  <a:pt x="1168985" y="625432"/>
                </a:cubicBezTo>
                <a:lnTo>
                  <a:pt x="1168985" y="665851"/>
                </a:lnTo>
                <a:cubicBezTo>
                  <a:pt x="1168985" y="682245"/>
                  <a:pt x="1163143" y="696590"/>
                  <a:pt x="1151459" y="708886"/>
                </a:cubicBezTo>
                <a:cubicBezTo>
                  <a:pt x="1139775" y="721181"/>
                  <a:pt x="1125754" y="727329"/>
                  <a:pt x="1109396" y="727329"/>
                </a:cubicBezTo>
                <a:lnTo>
                  <a:pt x="720319" y="727329"/>
                </a:lnTo>
                <a:cubicBezTo>
                  <a:pt x="702793" y="727329"/>
                  <a:pt x="688188" y="733171"/>
                  <a:pt x="676504" y="744855"/>
                </a:cubicBezTo>
                <a:cubicBezTo>
                  <a:pt x="664820" y="756539"/>
                  <a:pt x="658978" y="770560"/>
                  <a:pt x="658978" y="786917"/>
                </a:cubicBezTo>
                <a:lnTo>
                  <a:pt x="658978" y="1419606"/>
                </a:lnTo>
                <a:cubicBezTo>
                  <a:pt x="658978" y="1435964"/>
                  <a:pt x="654889" y="1454366"/>
                  <a:pt x="646710" y="1474813"/>
                </a:cubicBezTo>
                <a:cubicBezTo>
                  <a:pt x="638531" y="1495260"/>
                  <a:pt x="628600" y="1510741"/>
                  <a:pt x="616916" y="1521257"/>
                </a:cubicBezTo>
                <a:lnTo>
                  <a:pt x="573101" y="1566825"/>
                </a:lnTo>
                <a:cubicBezTo>
                  <a:pt x="560248" y="1579677"/>
                  <a:pt x="543891" y="1590193"/>
                  <a:pt x="524028" y="1598371"/>
                </a:cubicBezTo>
                <a:cubicBezTo>
                  <a:pt x="504165" y="1606550"/>
                  <a:pt x="485471" y="1610640"/>
                  <a:pt x="467945" y="1610640"/>
                </a:cubicBezTo>
                <a:lnTo>
                  <a:pt x="434645" y="1610640"/>
                </a:lnTo>
                <a:cubicBezTo>
                  <a:pt x="417119" y="1610640"/>
                  <a:pt x="402514" y="1604505"/>
                  <a:pt x="390830" y="1592237"/>
                </a:cubicBezTo>
                <a:cubicBezTo>
                  <a:pt x="379146" y="1579969"/>
                  <a:pt x="373304" y="1565656"/>
                  <a:pt x="373304" y="1549299"/>
                </a:cubicBezTo>
                <a:lnTo>
                  <a:pt x="373304" y="1508989"/>
                </a:lnTo>
                <a:cubicBezTo>
                  <a:pt x="373304" y="1491463"/>
                  <a:pt x="379146" y="1476858"/>
                  <a:pt x="390830" y="1465174"/>
                </a:cubicBezTo>
                <a:cubicBezTo>
                  <a:pt x="402514" y="1453490"/>
                  <a:pt x="417119" y="1447648"/>
                  <a:pt x="434645" y="1447648"/>
                </a:cubicBezTo>
                <a:cubicBezTo>
                  <a:pt x="452171" y="1447648"/>
                  <a:pt x="466776" y="1441806"/>
                  <a:pt x="478460" y="1430122"/>
                </a:cubicBezTo>
                <a:cubicBezTo>
                  <a:pt x="490144" y="1418438"/>
                  <a:pt x="495986" y="1403833"/>
                  <a:pt x="495986" y="1386307"/>
                </a:cubicBezTo>
                <a:lnTo>
                  <a:pt x="495986" y="786917"/>
                </a:lnTo>
                <a:cubicBezTo>
                  <a:pt x="495986" y="770560"/>
                  <a:pt x="490144" y="756539"/>
                  <a:pt x="478460" y="744855"/>
                </a:cubicBezTo>
                <a:cubicBezTo>
                  <a:pt x="466776" y="733171"/>
                  <a:pt x="452171" y="727329"/>
                  <a:pt x="434645" y="727329"/>
                </a:cubicBezTo>
                <a:lnTo>
                  <a:pt x="59589" y="727329"/>
                </a:lnTo>
                <a:cubicBezTo>
                  <a:pt x="43231" y="727329"/>
                  <a:pt x="29210" y="721195"/>
                  <a:pt x="17526" y="708927"/>
                </a:cubicBezTo>
                <a:cubicBezTo>
                  <a:pt x="5842" y="696659"/>
                  <a:pt x="0" y="682346"/>
                  <a:pt x="0" y="665988"/>
                </a:cubicBezTo>
                <a:lnTo>
                  <a:pt x="0" y="625678"/>
                </a:lnTo>
                <a:cubicBezTo>
                  <a:pt x="0" y="608152"/>
                  <a:pt x="5842" y="593547"/>
                  <a:pt x="17526" y="581863"/>
                </a:cubicBezTo>
                <a:cubicBezTo>
                  <a:pt x="29210" y="570179"/>
                  <a:pt x="43231" y="564337"/>
                  <a:pt x="59589" y="564337"/>
                </a:cubicBezTo>
                <a:lnTo>
                  <a:pt x="881558" y="564337"/>
                </a:lnTo>
                <a:cubicBezTo>
                  <a:pt x="897916" y="564337"/>
                  <a:pt x="911937" y="558495"/>
                  <a:pt x="923621" y="546811"/>
                </a:cubicBezTo>
                <a:cubicBezTo>
                  <a:pt x="935305" y="535127"/>
                  <a:pt x="941147" y="521107"/>
                  <a:pt x="941147" y="504749"/>
                </a:cubicBezTo>
                <a:cubicBezTo>
                  <a:pt x="941147" y="488391"/>
                  <a:pt x="935305" y="474371"/>
                  <a:pt x="923621" y="462686"/>
                </a:cubicBezTo>
                <a:cubicBezTo>
                  <a:pt x="911937" y="451003"/>
                  <a:pt x="897916" y="445160"/>
                  <a:pt x="881558" y="445160"/>
                </a:cubicBezTo>
                <a:lnTo>
                  <a:pt x="59589" y="445160"/>
                </a:lnTo>
                <a:cubicBezTo>
                  <a:pt x="43231" y="445160"/>
                  <a:pt x="29210" y="438803"/>
                  <a:pt x="17526" y="426087"/>
                </a:cubicBezTo>
                <a:cubicBezTo>
                  <a:pt x="5842" y="413372"/>
                  <a:pt x="0" y="398927"/>
                  <a:pt x="0" y="382751"/>
                </a:cubicBezTo>
                <a:lnTo>
                  <a:pt x="0" y="342852"/>
                </a:lnTo>
                <a:cubicBezTo>
                  <a:pt x="0" y="326678"/>
                  <a:pt x="5842" y="312520"/>
                  <a:pt x="17526" y="300379"/>
                </a:cubicBezTo>
                <a:cubicBezTo>
                  <a:pt x="29210" y="288239"/>
                  <a:pt x="43231" y="282169"/>
                  <a:pt x="59589" y="282169"/>
                </a:cubicBezTo>
                <a:lnTo>
                  <a:pt x="881558" y="282169"/>
                </a:lnTo>
                <a:cubicBezTo>
                  <a:pt x="897916" y="282169"/>
                  <a:pt x="911937" y="276537"/>
                  <a:pt x="923621" y="265273"/>
                </a:cubicBezTo>
                <a:cubicBezTo>
                  <a:pt x="935305" y="254008"/>
                  <a:pt x="941147" y="240074"/>
                  <a:pt x="941147" y="223470"/>
                </a:cubicBezTo>
                <a:cubicBezTo>
                  <a:pt x="941147" y="206866"/>
                  <a:pt x="935305" y="192635"/>
                  <a:pt x="923621" y="180778"/>
                </a:cubicBezTo>
                <a:cubicBezTo>
                  <a:pt x="911937" y="168921"/>
                  <a:pt x="897916" y="162992"/>
                  <a:pt x="881558" y="162992"/>
                </a:cubicBezTo>
                <a:lnTo>
                  <a:pt x="59589" y="162992"/>
                </a:lnTo>
                <a:cubicBezTo>
                  <a:pt x="43231" y="162992"/>
                  <a:pt x="29210" y="157086"/>
                  <a:pt x="17526" y="145274"/>
                </a:cubicBezTo>
                <a:cubicBezTo>
                  <a:pt x="5842" y="133463"/>
                  <a:pt x="0" y="118702"/>
                  <a:pt x="0" y="100994"/>
                </a:cubicBezTo>
                <a:lnTo>
                  <a:pt x="0" y="60246"/>
                </a:lnTo>
                <a:cubicBezTo>
                  <a:pt x="0" y="43706"/>
                  <a:pt x="5842" y="29530"/>
                  <a:pt x="17526" y="17718"/>
                </a:cubicBezTo>
                <a:cubicBezTo>
                  <a:pt x="29210" y="5906"/>
                  <a:pt x="43231" y="0"/>
                  <a:pt x="5958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-10362" y="6186903"/>
            <a:ext cx="562978" cy="665497"/>
            <a:chOff x="11579142" y="27170"/>
            <a:chExt cx="562978" cy="665497"/>
          </a:xfrm>
        </p:grpSpPr>
        <p:sp>
          <p:nvSpPr>
            <p:cNvPr id="79" name="love-music_105335"/>
            <p:cNvSpPr/>
            <p:nvPr/>
          </p:nvSpPr>
          <p:spPr>
            <a:xfrm>
              <a:off x="11873634" y="435405"/>
              <a:ext cx="219544" cy="25726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19033" h="608203">
                  <a:moveTo>
                    <a:pt x="33677" y="230325"/>
                  </a:moveTo>
                  <a:cubicBezTo>
                    <a:pt x="52322" y="230325"/>
                    <a:pt x="65435" y="245056"/>
                    <a:pt x="65435" y="245056"/>
                  </a:cubicBezTo>
                  <a:cubicBezTo>
                    <a:pt x="65435" y="245056"/>
                    <a:pt x="79368" y="230325"/>
                    <a:pt x="96989" y="230325"/>
                  </a:cubicBezTo>
                  <a:cubicBezTo>
                    <a:pt x="115019" y="230325"/>
                    <a:pt x="129772" y="246897"/>
                    <a:pt x="130796" y="266946"/>
                  </a:cubicBezTo>
                  <a:cubicBezTo>
                    <a:pt x="131206" y="278403"/>
                    <a:pt x="128133" y="286996"/>
                    <a:pt x="123420" y="294770"/>
                  </a:cubicBezTo>
                  <a:cubicBezTo>
                    <a:pt x="114200" y="310524"/>
                    <a:pt x="65435" y="342030"/>
                    <a:pt x="65435" y="342030"/>
                  </a:cubicBezTo>
                  <a:cubicBezTo>
                    <a:pt x="65435" y="342030"/>
                    <a:pt x="16671" y="310319"/>
                    <a:pt x="7451" y="294770"/>
                  </a:cubicBezTo>
                  <a:cubicBezTo>
                    <a:pt x="2738" y="286996"/>
                    <a:pt x="-540" y="278403"/>
                    <a:pt x="75" y="266946"/>
                  </a:cubicBezTo>
                  <a:cubicBezTo>
                    <a:pt x="1099" y="246897"/>
                    <a:pt x="15851" y="230325"/>
                    <a:pt x="33677" y="230325"/>
                  </a:cubicBezTo>
                  <a:close/>
                  <a:moveTo>
                    <a:pt x="518009" y="130546"/>
                  </a:moveTo>
                  <a:lnTo>
                    <a:pt x="518418" y="146911"/>
                  </a:lnTo>
                  <a:cubicBezTo>
                    <a:pt x="518418" y="160821"/>
                    <a:pt x="519033" y="483828"/>
                    <a:pt x="519033" y="486692"/>
                  </a:cubicBezTo>
                  <a:cubicBezTo>
                    <a:pt x="519033" y="525355"/>
                    <a:pt x="478468" y="556858"/>
                    <a:pt x="428888" y="556858"/>
                  </a:cubicBezTo>
                  <a:cubicBezTo>
                    <a:pt x="379308" y="556858"/>
                    <a:pt x="338742" y="525355"/>
                    <a:pt x="338742" y="486692"/>
                  </a:cubicBezTo>
                  <a:cubicBezTo>
                    <a:pt x="338742" y="448030"/>
                    <a:pt x="379103" y="416527"/>
                    <a:pt x="428683" y="416527"/>
                  </a:cubicBezTo>
                  <a:cubicBezTo>
                    <a:pt x="443229" y="416527"/>
                    <a:pt x="456136" y="419186"/>
                    <a:pt x="469658" y="424300"/>
                  </a:cubicBezTo>
                  <a:lnTo>
                    <a:pt x="469658" y="231396"/>
                  </a:lnTo>
                  <a:lnTo>
                    <a:pt x="263348" y="270059"/>
                  </a:lnTo>
                  <a:cubicBezTo>
                    <a:pt x="263553" y="336747"/>
                    <a:pt x="264167" y="534560"/>
                    <a:pt x="264167" y="538038"/>
                  </a:cubicBezTo>
                  <a:cubicBezTo>
                    <a:pt x="264167" y="576700"/>
                    <a:pt x="223807" y="608203"/>
                    <a:pt x="174432" y="608203"/>
                  </a:cubicBezTo>
                  <a:cubicBezTo>
                    <a:pt x="124852" y="608203"/>
                    <a:pt x="84491" y="576700"/>
                    <a:pt x="84491" y="538038"/>
                  </a:cubicBezTo>
                  <a:cubicBezTo>
                    <a:pt x="84491" y="499375"/>
                    <a:pt x="124647" y="467872"/>
                    <a:pt x="174432" y="467872"/>
                  </a:cubicBezTo>
                  <a:cubicBezTo>
                    <a:pt x="188978" y="467872"/>
                    <a:pt x="202090" y="470532"/>
                    <a:pt x="215612" y="475646"/>
                  </a:cubicBezTo>
                  <a:lnTo>
                    <a:pt x="215612" y="187005"/>
                  </a:lnTo>
                  <a:close/>
                  <a:moveTo>
                    <a:pt x="165616" y="0"/>
                  </a:moveTo>
                  <a:cubicBezTo>
                    <a:pt x="184046" y="0"/>
                    <a:pt x="197152" y="14730"/>
                    <a:pt x="197152" y="14730"/>
                  </a:cubicBezTo>
                  <a:cubicBezTo>
                    <a:pt x="197152" y="14730"/>
                    <a:pt x="211077" y="0"/>
                    <a:pt x="228893" y="0"/>
                  </a:cubicBezTo>
                  <a:cubicBezTo>
                    <a:pt x="246914" y="0"/>
                    <a:pt x="261454" y="16571"/>
                    <a:pt x="262478" y="36621"/>
                  </a:cubicBezTo>
                  <a:cubicBezTo>
                    <a:pt x="263092" y="48078"/>
                    <a:pt x="259815" y="56671"/>
                    <a:pt x="255105" y="64445"/>
                  </a:cubicBezTo>
                  <a:cubicBezTo>
                    <a:pt x="245890" y="80198"/>
                    <a:pt x="197152" y="111705"/>
                    <a:pt x="197152" y="111705"/>
                  </a:cubicBezTo>
                  <a:cubicBezTo>
                    <a:pt x="197152" y="111705"/>
                    <a:pt x="148414" y="79994"/>
                    <a:pt x="139199" y="64445"/>
                  </a:cubicBezTo>
                  <a:cubicBezTo>
                    <a:pt x="134694" y="56671"/>
                    <a:pt x="131417" y="48078"/>
                    <a:pt x="131827" y="36621"/>
                  </a:cubicBezTo>
                  <a:cubicBezTo>
                    <a:pt x="132850" y="16571"/>
                    <a:pt x="147595" y="0"/>
                    <a:pt x="1656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032487" y="317684"/>
              <a:ext cx="18291" cy="12231"/>
            </a:xfrm>
            <a:custGeom>
              <a:avLst/>
              <a:gdLst/>
              <a:ahLst/>
              <a:cxnLst/>
              <a:rect l="l" t="t" r="r" b="b"/>
              <a:pathLst>
                <a:path w="18291" h="12231">
                  <a:moveTo>
                    <a:pt x="0" y="0"/>
                  </a:moveTo>
                  <a:lnTo>
                    <a:pt x="18291" y="0"/>
                  </a:lnTo>
                  <a:lnTo>
                    <a:pt x="18291" y="12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750080" y="322445"/>
              <a:ext cx="22872" cy="15374"/>
            </a:xfrm>
            <a:custGeom>
              <a:avLst/>
              <a:gdLst/>
              <a:ahLst/>
              <a:cxnLst/>
              <a:rect l="l" t="t" r="r" b="b"/>
              <a:pathLst>
                <a:path w="22872" h="15374">
                  <a:moveTo>
                    <a:pt x="0" y="0"/>
                  </a:moveTo>
                  <a:lnTo>
                    <a:pt x="22872" y="0"/>
                  </a:lnTo>
                  <a:lnTo>
                    <a:pt x="22872" y="15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842976" y="27170"/>
              <a:ext cx="299144" cy="176064"/>
            </a:xfrm>
            <a:custGeom>
              <a:avLst/>
              <a:gdLst/>
              <a:ahLst/>
              <a:cxnLst/>
              <a:rect l="l" t="t" r="r" b="b"/>
              <a:pathLst>
                <a:path w="299144" h="176064">
                  <a:moveTo>
                    <a:pt x="116756" y="0"/>
                  </a:moveTo>
                  <a:lnTo>
                    <a:pt x="180045" y="27422"/>
                  </a:lnTo>
                  <a:lnTo>
                    <a:pt x="163711" y="45132"/>
                  </a:lnTo>
                  <a:lnTo>
                    <a:pt x="163711" y="74116"/>
                  </a:lnTo>
                  <a:lnTo>
                    <a:pt x="222907" y="74116"/>
                  </a:lnTo>
                  <a:lnTo>
                    <a:pt x="252226" y="46025"/>
                  </a:lnTo>
                  <a:lnTo>
                    <a:pt x="299144" y="100013"/>
                  </a:lnTo>
                  <a:lnTo>
                    <a:pt x="163711" y="100013"/>
                  </a:lnTo>
                  <a:lnTo>
                    <a:pt x="163711" y="143135"/>
                  </a:lnTo>
                  <a:lnTo>
                    <a:pt x="208880" y="143135"/>
                  </a:lnTo>
                  <a:lnTo>
                    <a:pt x="233548" y="119769"/>
                  </a:lnTo>
                  <a:lnTo>
                    <a:pt x="275778" y="169069"/>
                  </a:lnTo>
                  <a:lnTo>
                    <a:pt x="109872" y="169069"/>
                  </a:lnTo>
                  <a:cubicBezTo>
                    <a:pt x="90277" y="169069"/>
                    <a:pt x="70854" y="171400"/>
                    <a:pt x="51606" y="176064"/>
                  </a:cubicBezTo>
                  <a:lnTo>
                    <a:pt x="25673" y="143135"/>
                  </a:lnTo>
                  <a:lnTo>
                    <a:pt x="119062" y="143135"/>
                  </a:lnTo>
                  <a:lnTo>
                    <a:pt x="119062" y="100013"/>
                  </a:lnTo>
                  <a:lnTo>
                    <a:pt x="61764" y="100013"/>
                  </a:lnTo>
                  <a:lnTo>
                    <a:pt x="25747" y="107007"/>
                  </a:lnTo>
                  <a:lnTo>
                    <a:pt x="0" y="74116"/>
                  </a:lnTo>
                  <a:lnTo>
                    <a:pt x="119062" y="74116"/>
                  </a:lnTo>
                  <a:cubicBezTo>
                    <a:pt x="119062" y="59085"/>
                    <a:pt x="118293" y="34379"/>
                    <a:pt x="1167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583829" y="29515"/>
              <a:ext cx="273434" cy="178519"/>
            </a:xfrm>
            <a:custGeom>
              <a:avLst/>
              <a:gdLst/>
              <a:ahLst/>
              <a:cxnLst/>
              <a:rect l="l" t="t" r="r" b="b"/>
              <a:pathLst>
                <a:path w="273434" h="178519">
                  <a:moveTo>
                    <a:pt x="107379" y="0"/>
                  </a:moveTo>
                  <a:lnTo>
                    <a:pt x="170706" y="27459"/>
                  </a:lnTo>
                  <a:lnTo>
                    <a:pt x="154372" y="45207"/>
                  </a:lnTo>
                  <a:lnTo>
                    <a:pt x="154372" y="78916"/>
                  </a:lnTo>
                  <a:lnTo>
                    <a:pt x="201885" y="78916"/>
                  </a:lnTo>
                  <a:lnTo>
                    <a:pt x="228860" y="53169"/>
                  </a:lnTo>
                  <a:lnTo>
                    <a:pt x="273434" y="104812"/>
                  </a:lnTo>
                  <a:lnTo>
                    <a:pt x="154372" y="104812"/>
                  </a:lnTo>
                  <a:lnTo>
                    <a:pt x="154372" y="145591"/>
                  </a:lnTo>
                  <a:lnTo>
                    <a:pt x="190202" y="145591"/>
                  </a:lnTo>
                  <a:lnTo>
                    <a:pt x="214871" y="122188"/>
                  </a:lnTo>
                  <a:lnTo>
                    <a:pt x="257101" y="171487"/>
                  </a:lnTo>
                  <a:lnTo>
                    <a:pt x="102877" y="171487"/>
                  </a:lnTo>
                  <a:cubicBezTo>
                    <a:pt x="83282" y="171487"/>
                    <a:pt x="63860" y="173831"/>
                    <a:pt x="44611" y="178519"/>
                  </a:cubicBezTo>
                  <a:lnTo>
                    <a:pt x="18678" y="145591"/>
                  </a:lnTo>
                  <a:lnTo>
                    <a:pt x="109723" y="145591"/>
                  </a:lnTo>
                  <a:lnTo>
                    <a:pt x="109723" y="104812"/>
                  </a:lnTo>
                  <a:lnTo>
                    <a:pt x="84199" y="104812"/>
                  </a:lnTo>
                  <a:cubicBezTo>
                    <a:pt x="64604" y="104812"/>
                    <a:pt x="45182" y="107156"/>
                    <a:pt x="25933" y="111844"/>
                  </a:cubicBezTo>
                  <a:lnTo>
                    <a:pt x="0" y="78916"/>
                  </a:lnTo>
                  <a:lnTo>
                    <a:pt x="109723" y="78916"/>
                  </a:lnTo>
                  <a:cubicBezTo>
                    <a:pt x="109723" y="68399"/>
                    <a:pt x="108942" y="42094"/>
                    <a:pt x="107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840632" y="199253"/>
              <a:ext cx="299144" cy="220674"/>
            </a:xfrm>
            <a:custGeom>
              <a:avLst/>
              <a:gdLst/>
              <a:ahLst/>
              <a:cxnLst/>
              <a:rect l="l" t="t" r="r" b="b"/>
              <a:pathLst>
                <a:path w="299144" h="220674">
                  <a:moveTo>
                    <a:pt x="228005" y="0"/>
                  </a:moveTo>
                  <a:lnTo>
                    <a:pt x="266439" y="33746"/>
                  </a:lnTo>
                  <a:lnTo>
                    <a:pt x="252450" y="47662"/>
                  </a:lnTo>
                  <a:cubicBezTo>
                    <a:pt x="252450" y="76981"/>
                    <a:pt x="253231" y="102889"/>
                    <a:pt x="254794" y="125387"/>
                  </a:cubicBezTo>
                  <a:lnTo>
                    <a:pt x="219080" y="136637"/>
                  </a:lnTo>
                  <a:lnTo>
                    <a:pt x="238422" y="149572"/>
                  </a:lnTo>
                  <a:cubicBezTo>
                    <a:pt x="225772" y="158626"/>
                    <a:pt x="216359" y="166241"/>
                    <a:pt x="210182" y="172417"/>
                  </a:cubicBezTo>
                  <a:cubicBezTo>
                    <a:pt x="204105" y="180007"/>
                    <a:pt x="196403" y="185117"/>
                    <a:pt x="187077" y="187746"/>
                  </a:cubicBezTo>
                  <a:lnTo>
                    <a:pt x="227558" y="187746"/>
                  </a:lnTo>
                  <a:lnTo>
                    <a:pt x="254570" y="162036"/>
                  </a:lnTo>
                  <a:lnTo>
                    <a:pt x="299144" y="213680"/>
                  </a:lnTo>
                  <a:lnTo>
                    <a:pt x="57410" y="213680"/>
                  </a:lnTo>
                  <a:lnTo>
                    <a:pt x="25933" y="220674"/>
                  </a:lnTo>
                  <a:lnTo>
                    <a:pt x="0" y="187746"/>
                  </a:lnTo>
                  <a:lnTo>
                    <a:pt x="98078" y="187746"/>
                  </a:lnTo>
                  <a:cubicBezTo>
                    <a:pt x="96664" y="174476"/>
                    <a:pt x="86543" y="157881"/>
                    <a:pt x="67717" y="137963"/>
                  </a:cubicBezTo>
                  <a:lnTo>
                    <a:pt x="68819" y="135941"/>
                  </a:lnTo>
                  <a:lnTo>
                    <a:pt x="35049" y="146446"/>
                  </a:lnTo>
                  <a:cubicBezTo>
                    <a:pt x="36587" y="112216"/>
                    <a:pt x="37356" y="87479"/>
                    <a:pt x="37356" y="72237"/>
                  </a:cubicBezTo>
                  <a:cubicBezTo>
                    <a:pt x="37356" y="56995"/>
                    <a:pt x="36587" y="33697"/>
                    <a:pt x="35049" y="2344"/>
                  </a:cubicBezTo>
                  <a:lnTo>
                    <a:pt x="74712" y="21059"/>
                  </a:lnTo>
                  <a:lnTo>
                    <a:pt x="208582" y="21059"/>
                  </a:lnTo>
                  <a:lnTo>
                    <a:pt x="228005" y="0"/>
                  </a:lnTo>
                  <a:close/>
                  <a:moveTo>
                    <a:pt x="79660" y="46992"/>
                  </a:moveTo>
                  <a:lnTo>
                    <a:pt x="79660" y="92496"/>
                  </a:lnTo>
                  <a:lnTo>
                    <a:pt x="210145" y="92496"/>
                  </a:lnTo>
                  <a:lnTo>
                    <a:pt x="210145" y="46992"/>
                  </a:lnTo>
                  <a:lnTo>
                    <a:pt x="79660" y="46992"/>
                  </a:lnTo>
                  <a:close/>
                  <a:moveTo>
                    <a:pt x="79660" y="118430"/>
                  </a:moveTo>
                  <a:lnTo>
                    <a:pt x="79660" y="123800"/>
                  </a:lnTo>
                  <a:lnTo>
                    <a:pt x="93843" y="129864"/>
                  </a:lnTo>
                  <a:cubicBezTo>
                    <a:pt x="109763" y="137235"/>
                    <a:pt x="120625" y="144140"/>
                    <a:pt x="126429" y="150576"/>
                  </a:cubicBezTo>
                  <a:cubicBezTo>
                    <a:pt x="134168" y="159159"/>
                    <a:pt x="138038" y="166129"/>
                    <a:pt x="138038" y="171487"/>
                  </a:cubicBezTo>
                  <a:cubicBezTo>
                    <a:pt x="138038" y="181285"/>
                    <a:pt x="134925" y="186704"/>
                    <a:pt x="128699" y="187746"/>
                  </a:cubicBezTo>
                  <a:lnTo>
                    <a:pt x="165608" y="187746"/>
                  </a:lnTo>
                  <a:cubicBezTo>
                    <a:pt x="171896" y="175890"/>
                    <a:pt x="177130" y="164120"/>
                    <a:pt x="181310" y="152437"/>
                  </a:cubicBezTo>
                  <a:lnTo>
                    <a:pt x="190475" y="118430"/>
                  </a:lnTo>
                  <a:lnTo>
                    <a:pt x="79660" y="118430"/>
                  </a:lnTo>
                  <a:close/>
                  <a:moveTo>
                    <a:pt x="191854" y="118430"/>
                  </a:moveTo>
                  <a:lnTo>
                    <a:pt x="210145" y="130661"/>
                  </a:lnTo>
                  <a:lnTo>
                    <a:pt x="210145" y="118430"/>
                  </a:lnTo>
                  <a:lnTo>
                    <a:pt x="191854" y="11843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579142" y="201671"/>
              <a:ext cx="271127" cy="225400"/>
            </a:xfrm>
            <a:custGeom>
              <a:avLst/>
              <a:gdLst/>
              <a:ahLst/>
              <a:cxnLst/>
              <a:rect l="l" t="t" r="r" b="b"/>
              <a:pathLst>
                <a:path w="271127" h="225400">
                  <a:moveTo>
                    <a:pt x="211671" y="0"/>
                  </a:moveTo>
                  <a:lnTo>
                    <a:pt x="252450" y="36649"/>
                  </a:lnTo>
                  <a:lnTo>
                    <a:pt x="236116" y="50788"/>
                  </a:lnTo>
                  <a:cubicBezTo>
                    <a:pt x="236116" y="79239"/>
                    <a:pt x="236885" y="104800"/>
                    <a:pt x="238423" y="127471"/>
                  </a:cubicBezTo>
                  <a:lnTo>
                    <a:pt x="201454" y="141284"/>
                  </a:lnTo>
                  <a:lnTo>
                    <a:pt x="217438" y="152028"/>
                  </a:lnTo>
                  <a:cubicBezTo>
                    <a:pt x="201811" y="162520"/>
                    <a:pt x="186246" y="176002"/>
                    <a:pt x="170743" y="192472"/>
                  </a:cubicBezTo>
                  <a:lnTo>
                    <a:pt x="199541" y="192472"/>
                  </a:lnTo>
                  <a:lnTo>
                    <a:pt x="226553" y="166762"/>
                  </a:lnTo>
                  <a:lnTo>
                    <a:pt x="271127" y="218405"/>
                  </a:lnTo>
                  <a:lnTo>
                    <a:pt x="84199" y="218405"/>
                  </a:lnTo>
                  <a:cubicBezTo>
                    <a:pt x="64604" y="218405"/>
                    <a:pt x="45182" y="220737"/>
                    <a:pt x="25933" y="225400"/>
                  </a:cubicBezTo>
                  <a:lnTo>
                    <a:pt x="0" y="192472"/>
                  </a:lnTo>
                  <a:lnTo>
                    <a:pt x="86395" y="192472"/>
                  </a:lnTo>
                  <a:cubicBezTo>
                    <a:pt x="84956" y="178879"/>
                    <a:pt x="75617" y="160375"/>
                    <a:pt x="58378" y="136959"/>
                  </a:cubicBezTo>
                  <a:lnTo>
                    <a:pt x="59473" y="135688"/>
                  </a:lnTo>
                  <a:lnTo>
                    <a:pt x="30361" y="146484"/>
                  </a:lnTo>
                  <a:cubicBezTo>
                    <a:pt x="31923" y="115081"/>
                    <a:pt x="32705" y="90376"/>
                    <a:pt x="32705" y="72368"/>
                  </a:cubicBezTo>
                  <a:cubicBezTo>
                    <a:pt x="32705" y="54359"/>
                    <a:pt x="31923" y="31787"/>
                    <a:pt x="30361" y="4651"/>
                  </a:cubicBezTo>
                  <a:lnTo>
                    <a:pt x="69800" y="21059"/>
                  </a:lnTo>
                  <a:lnTo>
                    <a:pt x="192211" y="21059"/>
                  </a:lnTo>
                  <a:lnTo>
                    <a:pt x="211671" y="0"/>
                  </a:lnTo>
                  <a:close/>
                  <a:moveTo>
                    <a:pt x="75009" y="46955"/>
                  </a:moveTo>
                  <a:lnTo>
                    <a:pt x="75009" y="94878"/>
                  </a:lnTo>
                  <a:lnTo>
                    <a:pt x="193811" y="94878"/>
                  </a:lnTo>
                  <a:lnTo>
                    <a:pt x="193811" y="46955"/>
                  </a:lnTo>
                  <a:lnTo>
                    <a:pt x="75009" y="46955"/>
                  </a:lnTo>
                  <a:close/>
                  <a:moveTo>
                    <a:pt x="75009" y="120774"/>
                  </a:moveTo>
                  <a:lnTo>
                    <a:pt x="75009" y="124785"/>
                  </a:lnTo>
                  <a:lnTo>
                    <a:pt x="85875" y="131086"/>
                  </a:lnTo>
                  <a:cubicBezTo>
                    <a:pt x="99514" y="139432"/>
                    <a:pt x="109193" y="146791"/>
                    <a:pt x="114914" y="153163"/>
                  </a:cubicBezTo>
                  <a:cubicBezTo>
                    <a:pt x="122541" y="161658"/>
                    <a:pt x="126355" y="168573"/>
                    <a:pt x="126355" y="173906"/>
                  </a:cubicBezTo>
                  <a:cubicBezTo>
                    <a:pt x="126355" y="183703"/>
                    <a:pt x="122473" y="189892"/>
                    <a:pt x="114709" y="192472"/>
                  </a:cubicBezTo>
                  <a:lnTo>
                    <a:pt x="148605" y="192472"/>
                  </a:lnTo>
                  <a:cubicBezTo>
                    <a:pt x="153615" y="178867"/>
                    <a:pt x="157894" y="166030"/>
                    <a:pt x="161441" y="153963"/>
                  </a:cubicBezTo>
                  <a:lnTo>
                    <a:pt x="169711" y="120774"/>
                  </a:lnTo>
                  <a:lnTo>
                    <a:pt x="75009" y="120774"/>
                  </a:lnTo>
                  <a:close/>
                  <a:moveTo>
                    <a:pt x="170939" y="120774"/>
                  </a:moveTo>
                  <a:lnTo>
                    <a:pt x="193811" y="136148"/>
                  </a:lnTo>
                  <a:lnTo>
                    <a:pt x="193811" y="120774"/>
                  </a:lnTo>
                  <a:lnTo>
                    <a:pt x="170939" y="1207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57" name="love-music_105335"/>
            <p:cNvSpPr/>
            <p:nvPr/>
          </p:nvSpPr>
          <p:spPr>
            <a:xfrm>
              <a:off x="11604933" y="435405"/>
              <a:ext cx="219544" cy="25726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19033" h="608203">
                  <a:moveTo>
                    <a:pt x="33677" y="230325"/>
                  </a:moveTo>
                  <a:cubicBezTo>
                    <a:pt x="52322" y="230325"/>
                    <a:pt x="65435" y="245056"/>
                    <a:pt x="65435" y="245056"/>
                  </a:cubicBezTo>
                  <a:cubicBezTo>
                    <a:pt x="65435" y="245056"/>
                    <a:pt x="79368" y="230325"/>
                    <a:pt x="96989" y="230325"/>
                  </a:cubicBezTo>
                  <a:cubicBezTo>
                    <a:pt x="115019" y="230325"/>
                    <a:pt x="129772" y="246897"/>
                    <a:pt x="130796" y="266946"/>
                  </a:cubicBezTo>
                  <a:cubicBezTo>
                    <a:pt x="131206" y="278403"/>
                    <a:pt x="128133" y="286996"/>
                    <a:pt x="123420" y="294770"/>
                  </a:cubicBezTo>
                  <a:cubicBezTo>
                    <a:pt x="114200" y="310524"/>
                    <a:pt x="65435" y="342030"/>
                    <a:pt x="65435" y="342030"/>
                  </a:cubicBezTo>
                  <a:cubicBezTo>
                    <a:pt x="65435" y="342030"/>
                    <a:pt x="16671" y="310319"/>
                    <a:pt x="7451" y="294770"/>
                  </a:cubicBezTo>
                  <a:cubicBezTo>
                    <a:pt x="2738" y="286996"/>
                    <a:pt x="-540" y="278403"/>
                    <a:pt x="75" y="266946"/>
                  </a:cubicBezTo>
                  <a:cubicBezTo>
                    <a:pt x="1099" y="246897"/>
                    <a:pt x="15851" y="230325"/>
                    <a:pt x="33677" y="230325"/>
                  </a:cubicBezTo>
                  <a:close/>
                  <a:moveTo>
                    <a:pt x="518009" y="130546"/>
                  </a:moveTo>
                  <a:lnTo>
                    <a:pt x="518418" y="146911"/>
                  </a:lnTo>
                  <a:cubicBezTo>
                    <a:pt x="518418" y="160821"/>
                    <a:pt x="519033" y="483828"/>
                    <a:pt x="519033" y="486692"/>
                  </a:cubicBezTo>
                  <a:cubicBezTo>
                    <a:pt x="519033" y="525355"/>
                    <a:pt x="478468" y="556858"/>
                    <a:pt x="428888" y="556858"/>
                  </a:cubicBezTo>
                  <a:cubicBezTo>
                    <a:pt x="379308" y="556858"/>
                    <a:pt x="338742" y="525355"/>
                    <a:pt x="338742" y="486692"/>
                  </a:cubicBezTo>
                  <a:cubicBezTo>
                    <a:pt x="338742" y="448030"/>
                    <a:pt x="379103" y="416527"/>
                    <a:pt x="428683" y="416527"/>
                  </a:cubicBezTo>
                  <a:cubicBezTo>
                    <a:pt x="443229" y="416527"/>
                    <a:pt x="456136" y="419186"/>
                    <a:pt x="469658" y="424300"/>
                  </a:cubicBezTo>
                  <a:lnTo>
                    <a:pt x="469658" y="231396"/>
                  </a:lnTo>
                  <a:lnTo>
                    <a:pt x="263348" y="270059"/>
                  </a:lnTo>
                  <a:cubicBezTo>
                    <a:pt x="263553" y="336747"/>
                    <a:pt x="264167" y="534560"/>
                    <a:pt x="264167" y="538038"/>
                  </a:cubicBezTo>
                  <a:cubicBezTo>
                    <a:pt x="264167" y="576700"/>
                    <a:pt x="223807" y="608203"/>
                    <a:pt x="174432" y="608203"/>
                  </a:cubicBezTo>
                  <a:cubicBezTo>
                    <a:pt x="124852" y="608203"/>
                    <a:pt x="84491" y="576700"/>
                    <a:pt x="84491" y="538038"/>
                  </a:cubicBezTo>
                  <a:cubicBezTo>
                    <a:pt x="84491" y="499375"/>
                    <a:pt x="124647" y="467872"/>
                    <a:pt x="174432" y="467872"/>
                  </a:cubicBezTo>
                  <a:cubicBezTo>
                    <a:pt x="188978" y="467872"/>
                    <a:pt x="202090" y="470532"/>
                    <a:pt x="215612" y="475646"/>
                  </a:cubicBezTo>
                  <a:lnTo>
                    <a:pt x="215612" y="187005"/>
                  </a:lnTo>
                  <a:close/>
                  <a:moveTo>
                    <a:pt x="165616" y="0"/>
                  </a:moveTo>
                  <a:cubicBezTo>
                    <a:pt x="184046" y="0"/>
                    <a:pt x="197152" y="14730"/>
                    <a:pt x="197152" y="14730"/>
                  </a:cubicBezTo>
                  <a:cubicBezTo>
                    <a:pt x="197152" y="14730"/>
                    <a:pt x="211077" y="0"/>
                    <a:pt x="228893" y="0"/>
                  </a:cubicBezTo>
                  <a:cubicBezTo>
                    <a:pt x="246914" y="0"/>
                    <a:pt x="261454" y="16571"/>
                    <a:pt x="262478" y="36621"/>
                  </a:cubicBezTo>
                  <a:cubicBezTo>
                    <a:pt x="263092" y="48078"/>
                    <a:pt x="259815" y="56671"/>
                    <a:pt x="255105" y="64445"/>
                  </a:cubicBezTo>
                  <a:cubicBezTo>
                    <a:pt x="245890" y="80198"/>
                    <a:pt x="197152" y="111705"/>
                    <a:pt x="197152" y="111705"/>
                  </a:cubicBezTo>
                  <a:cubicBezTo>
                    <a:pt x="197152" y="111705"/>
                    <a:pt x="148414" y="79994"/>
                    <a:pt x="139199" y="64445"/>
                  </a:cubicBezTo>
                  <a:cubicBezTo>
                    <a:pt x="134694" y="56671"/>
                    <a:pt x="131417" y="48078"/>
                    <a:pt x="131827" y="36621"/>
                  </a:cubicBezTo>
                  <a:cubicBezTo>
                    <a:pt x="132850" y="16571"/>
                    <a:pt x="147595" y="0"/>
                    <a:pt x="1656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</p:grpSp>
      <p:grpSp>
        <p:nvGrpSpPr>
          <p:cNvPr id="180" name="Group 98"/>
          <p:cNvGrpSpPr/>
          <p:nvPr/>
        </p:nvGrpSpPr>
        <p:grpSpPr>
          <a:xfrm>
            <a:off x="0" y="3255"/>
            <a:ext cx="562978" cy="662780"/>
            <a:chOff x="6977620" y="-144913"/>
            <a:chExt cx="562978" cy="662780"/>
          </a:xfrm>
        </p:grpSpPr>
        <p:sp>
          <p:nvSpPr>
            <p:cNvPr id="181" name="balloons_161836"/>
            <p:cNvSpPr/>
            <p:nvPr/>
          </p:nvSpPr>
          <p:spPr>
            <a:xfrm>
              <a:off x="7021736" y="279888"/>
              <a:ext cx="195985" cy="237979"/>
            </a:xfrm>
            <a:custGeom>
              <a:avLst/>
              <a:gdLst>
                <a:gd name="T0" fmla="*/ 2061 w 2448"/>
                <a:gd name="T1" fmla="*/ 998 h 2977"/>
                <a:gd name="T2" fmla="*/ 2061 w 2448"/>
                <a:gd name="T3" fmla="*/ 837 h 2977"/>
                <a:gd name="T4" fmla="*/ 1224 w 2448"/>
                <a:gd name="T5" fmla="*/ 0 h 2977"/>
                <a:gd name="T6" fmla="*/ 387 w 2448"/>
                <a:gd name="T7" fmla="*/ 837 h 2977"/>
                <a:gd name="T8" fmla="*/ 387 w 2448"/>
                <a:gd name="T9" fmla="*/ 998 h 2977"/>
                <a:gd name="T10" fmla="*/ 0 w 2448"/>
                <a:gd name="T11" fmla="*/ 1679 h 2977"/>
                <a:gd name="T12" fmla="*/ 507 w 2448"/>
                <a:gd name="T13" fmla="*/ 2433 h 2977"/>
                <a:gd name="T14" fmla="*/ 1071 w 2448"/>
                <a:gd name="T15" fmla="*/ 2907 h 2977"/>
                <a:gd name="T16" fmla="*/ 1224 w 2448"/>
                <a:gd name="T17" fmla="*/ 2977 h 2977"/>
                <a:gd name="T18" fmla="*/ 1376 w 2448"/>
                <a:gd name="T19" fmla="*/ 2907 h 2977"/>
                <a:gd name="T20" fmla="*/ 1940 w 2448"/>
                <a:gd name="T21" fmla="*/ 2433 h 2977"/>
                <a:gd name="T22" fmla="*/ 2448 w 2448"/>
                <a:gd name="T23" fmla="*/ 1679 h 2977"/>
                <a:gd name="T24" fmla="*/ 2061 w 2448"/>
                <a:gd name="T25" fmla="*/ 998 h 2977"/>
                <a:gd name="T26" fmla="*/ 1324 w 2448"/>
                <a:gd name="T27" fmla="*/ 2008 h 2977"/>
                <a:gd name="T28" fmla="*/ 1324 w 2448"/>
                <a:gd name="T29" fmla="*/ 2288 h 2977"/>
                <a:gd name="T30" fmla="*/ 1224 w 2448"/>
                <a:gd name="T31" fmla="*/ 2388 h 2977"/>
                <a:gd name="T32" fmla="*/ 1124 w 2448"/>
                <a:gd name="T33" fmla="*/ 2288 h 2977"/>
                <a:gd name="T34" fmla="*/ 1124 w 2448"/>
                <a:gd name="T35" fmla="*/ 2008 h 2977"/>
                <a:gd name="T36" fmla="*/ 957 w 2448"/>
                <a:gd name="T37" fmla="*/ 1761 h 2977"/>
                <a:gd name="T38" fmla="*/ 1224 w 2448"/>
                <a:gd name="T39" fmla="*/ 1494 h 2977"/>
                <a:gd name="T40" fmla="*/ 1490 w 2448"/>
                <a:gd name="T41" fmla="*/ 1761 h 2977"/>
                <a:gd name="T42" fmla="*/ 1324 w 2448"/>
                <a:gd name="T43" fmla="*/ 2008 h 2977"/>
                <a:gd name="T44" fmla="*/ 1759 w 2448"/>
                <a:gd name="T45" fmla="*/ 935 h 2977"/>
                <a:gd name="T46" fmla="*/ 1224 w 2448"/>
                <a:gd name="T47" fmla="*/ 1152 h 2977"/>
                <a:gd name="T48" fmla="*/ 689 w 2448"/>
                <a:gd name="T49" fmla="*/ 935 h 2977"/>
                <a:gd name="T50" fmla="*/ 689 w 2448"/>
                <a:gd name="T51" fmla="*/ 861 h 2977"/>
                <a:gd name="T52" fmla="*/ 1224 w 2448"/>
                <a:gd name="T53" fmla="*/ 326 h 2977"/>
                <a:gd name="T54" fmla="*/ 1759 w 2448"/>
                <a:gd name="T55" fmla="*/ 861 h 2977"/>
                <a:gd name="T56" fmla="*/ 1759 w 2448"/>
                <a:gd name="T57" fmla="*/ 935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8" h="2977">
                  <a:moveTo>
                    <a:pt x="2061" y="998"/>
                  </a:moveTo>
                  <a:lnTo>
                    <a:pt x="2061" y="837"/>
                  </a:lnTo>
                  <a:cubicBezTo>
                    <a:pt x="2061" y="375"/>
                    <a:pt x="1685" y="0"/>
                    <a:pt x="1224" y="0"/>
                  </a:cubicBezTo>
                  <a:cubicBezTo>
                    <a:pt x="762" y="0"/>
                    <a:pt x="387" y="375"/>
                    <a:pt x="387" y="837"/>
                  </a:cubicBezTo>
                  <a:lnTo>
                    <a:pt x="387" y="998"/>
                  </a:lnTo>
                  <a:cubicBezTo>
                    <a:pt x="134" y="1122"/>
                    <a:pt x="0" y="1407"/>
                    <a:pt x="0" y="1679"/>
                  </a:cubicBezTo>
                  <a:cubicBezTo>
                    <a:pt x="0" y="1982"/>
                    <a:pt x="166" y="2228"/>
                    <a:pt x="507" y="2433"/>
                  </a:cubicBezTo>
                  <a:cubicBezTo>
                    <a:pt x="796" y="2606"/>
                    <a:pt x="984" y="2804"/>
                    <a:pt x="1071" y="2907"/>
                  </a:cubicBezTo>
                  <a:cubicBezTo>
                    <a:pt x="1109" y="2952"/>
                    <a:pt x="1165" y="2977"/>
                    <a:pt x="1224" y="2977"/>
                  </a:cubicBezTo>
                  <a:cubicBezTo>
                    <a:pt x="1283" y="2977"/>
                    <a:pt x="1338" y="2952"/>
                    <a:pt x="1376" y="2907"/>
                  </a:cubicBezTo>
                  <a:cubicBezTo>
                    <a:pt x="1463" y="2804"/>
                    <a:pt x="1652" y="2606"/>
                    <a:pt x="1940" y="2433"/>
                  </a:cubicBezTo>
                  <a:cubicBezTo>
                    <a:pt x="2282" y="2228"/>
                    <a:pt x="2448" y="1982"/>
                    <a:pt x="2448" y="1679"/>
                  </a:cubicBezTo>
                  <a:cubicBezTo>
                    <a:pt x="2448" y="1407"/>
                    <a:pt x="2314" y="1122"/>
                    <a:pt x="2061" y="998"/>
                  </a:cubicBezTo>
                  <a:close/>
                  <a:moveTo>
                    <a:pt x="1324" y="2008"/>
                  </a:moveTo>
                  <a:lnTo>
                    <a:pt x="1324" y="2288"/>
                  </a:lnTo>
                  <a:cubicBezTo>
                    <a:pt x="1324" y="2343"/>
                    <a:pt x="1279" y="2388"/>
                    <a:pt x="1224" y="2388"/>
                  </a:cubicBezTo>
                  <a:cubicBezTo>
                    <a:pt x="1168" y="2388"/>
                    <a:pt x="1124" y="2343"/>
                    <a:pt x="1124" y="2288"/>
                  </a:cubicBezTo>
                  <a:lnTo>
                    <a:pt x="1124" y="2008"/>
                  </a:lnTo>
                  <a:cubicBezTo>
                    <a:pt x="1026" y="1968"/>
                    <a:pt x="957" y="1872"/>
                    <a:pt x="957" y="1761"/>
                  </a:cubicBezTo>
                  <a:cubicBezTo>
                    <a:pt x="957" y="1614"/>
                    <a:pt x="1077" y="1494"/>
                    <a:pt x="1224" y="1494"/>
                  </a:cubicBezTo>
                  <a:cubicBezTo>
                    <a:pt x="1371" y="1494"/>
                    <a:pt x="1490" y="1614"/>
                    <a:pt x="1490" y="1761"/>
                  </a:cubicBezTo>
                  <a:cubicBezTo>
                    <a:pt x="1490" y="1872"/>
                    <a:pt x="1421" y="1968"/>
                    <a:pt x="1324" y="2008"/>
                  </a:cubicBezTo>
                  <a:close/>
                  <a:moveTo>
                    <a:pt x="1759" y="935"/>
                  </a:moveTo>
                  <a:cubicBezTo>
                    <a:pt x="1486" y="940"/>
                    <a:pt x="1316" y="1058"/>
                    <a:pt x="1224" y="1152"/>
                  </a:cubicBezTo>
                  <a:cubicBezTo>
                    <a:pt x="1131" y="1058"/>
                    <a:pt x="961" y="940"/>
                    <a:pt x="689" y="935"/>
                  </a:cubicBezTo>
                  <a:lnTo>
                    <a:pt x="689" y="861"/>
                  </a:lnTo>
                  <a:cubicBezTo>
                    <a:pt x="689" y="566"/>
                    <a:pt x="929" y="326"/>
                    <a:pt x="1224" y="326"/>
                  </a:cubicBezTo>
                  <a:cubicBezTo>
                    <a:pt x="1519" y="326"/>
                    <a:pt x="1759" y="566"/>
                    <a:pt x="1759" y="861"/>
                  </a:cubicBezTo>
                  <a:lnTo>
                    <a:pt x="1759" y="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  <p:sp>
          <p:nvSpPr>
            <p:cNvPr id="182" name="文本框 100"/>
            <p:cNvSpPr txBox="1"/>
            <p:nvPr/>
          </p:nvSpPr>
          <p:spPr>
            <a:xfrm>
              <a:off x="7430965" y="145601"/>
              <a:ext cx="18291" cy="12231"/>
            </a:xfrm>
            <a:custGeom>
              <a:avLst/>
              <a:gdLst/>
              <a:ahLst/>
              <a:cxnLst/>
              <a:rect l="l" t="t" r="r" b="b"/>
              <a:pathLst>
                <a:path w="18291" h="12231">
                  <a:moveTo>
                    <a:pt x="0" y="0"/>
                  </a:moveTo>
                  <a:lnTo>
                    <a:pt x="18291" y="0"/>
                  </a:lnTo>
                  <a:lnTo>
                    <a:pt x="18291" y="12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3" name="文本框 101"/>
            <p:cNvSpPr txBox="1"/>
            <p:nvPr/>
          </p:nvSpPr>
          <p:spPr>
            <a:xfrm>
              <a:off x="7148558" y="150362"/>
              <a:ext cx="22872" cy="15374"/>
            </a:xfrm>
            <a:custGeom>
              <a:avLst/>
              <a:gdLst/>
              <a:ahLst/>
              <a:cxnLst/>
              <a:rect l="l" t="t" r="r" b="b"/>
              <a:pathLst>
                <a:path w="22872" h="15374">
                  <a:moveTo>
                    <a:pt x="0" y="0"/>
                  </a:moveTo>
                  <a:lnTo>
                    <a:pt x="22872" y="0"/>
                  </a:lnTo>
                  <a:lnTo>
                    <a:pt x="22872" y="15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4" name="文本框 102"/>
            <p:cNvSpPr txBox="1"/>
            <p:nvPr/>
          </p:nvSpPr>
          <p:spPr>
            <a:xfrm>
              <a:off x="7241454" y="-144913"/>
              <a:ext cx="299144" cy="176064"/>
            </a:xfrm>
            <a:custGeom>
              <a:avLst/>
              <a:gdLst/>
              <a:ahLst/>
              <a:cxnLst/>
              <a:rect l="l" t="t" r="r" b="b"/>
              <a:pathLst>
                <a:path w="299144" h="176064">
                  <a:moveTo>
                    <a:pt x="116756" y="0"/>
                  </a:moveTo>
                  <a:lnTo>
                    <a:pt x="180045" y="27422"/>
                  </a:lnTo>
                  <a:lnTo>
                    <a:pt x="163711" y="45132"/>
                  </a:lnTo>
                  <a:lnTo>
                    <a:pt x="163711" y="74116"/>
                  </a:lnTo>
                  <a:lnTo>
                    <a:pt x="222907" y="74116"/>
                  </a:lnTo>
                  <a:lnTo>
                    <a:pt x="252226" y="46025"/>
                  </a:lnTo>
                  <a:lnTo>
                    <a:pt x="299144" y="100013"/>
                  </a:lnTo>
                  <a:lnTo>
                    <a:pt x="163711" y="100013"/>
                  </a:lnTo>
                  <a:lnTo>
                    <a:pt x="163711" y="143135"/>
                  </a:lnTo>
                  <a:lnTo>
                    <a:pt x="208880" y="143135"/>
                  </a:lnTo>
                  <a:lnTo>
                    <a:pt x="233548" y="119769"/>
                  </a:lnTo>
                  <a:lnTo>
                    <a:pt x="275778" y="169069"/>
                  </a:lnTo>
                  <a:lnTo>
                    <a:pt x="109872" y="169069"/>
                  </a:lnTo>
                  <a:cubicBezTo>
                    <a:pt x="90277" y="169069"/>
                    <a:pt x="70854" y="171400"/>
                    <a:pt x="51606" y="176064"/>
                  </a:cubicBezTo>
                  <a:lnTo>
                    <a:pt x="25673" y="143135"/>
                  </a:lnTo>
                  <a:lnTo>
                    <a:pt x="119062" y="143135"/>
                  </a:lnTo>
                  <a:lnTo>
                    <a:pt x="119062" y="100013"/>
                  </a:lnTo>
                  <a:lnTo>
                    <a:pt x="61764" y="100013"/>
                  </a:lnTo>
                  <a:lnTo>
                    <a:pt x="25747" y="107007"/>
                  </a:lnTo>
                  <a:lnTo>
                    <a:pt x="0" y="74116"/>
                  </a:lnTo>
                  <a:lnTo>
                    <a:pt x="119062" y="74116"/>
                  </a:lnTo>
                  <a:cubicBezTo>
                    <a:pt x="119062" y="59085"/>
                    <a:pt x="118293" y="34379"/>
                    <a:pt x="1167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5" name="文本框 103"/>
            <p:cNvSpPr txBox="1"/>
            <p:nvPr/>
          </p:nvSpPr>
          <p:spPr>
            <a:xfrm>
              <a:off x="6982307" y="-142568"/>
              <a:ext cx="273434" cy="178519"/>
            </a:xfrm>
            <a:custGeom>
              <a:avLst/>
              <a:gdLst/>
              <a:ahLst/>
              <a:cxnLst/>
              <a:rect l="l" t="t" r="r" b="b"/>
              <a:pathLst>
                <a:path w="273434" h="178519">
                  <a:moveTo>
                    <a:pt x="107379" y="0"/>
                  </a:moveTo>
                  <a:lnTo>
                    <a:pt x="170706" y="27459"/>
                  </a:lnTo>
                  <a:lnTo>
                    <a:pt x="154372" y="45207"/>
                  </a:lnTo>
                  <a:lnTo>
                    <a:pt x="154372" y="78916"/>
                  </a:lnTo>
                  <a:lnTo>
                    <a:pt x="201885" y="78916"/>
                  </a:lnTo>
                  <a:lnTo>
                    <a:pt x="228860" y="53169"/>
                  </a:lnTo>
                  <a:lnTo>
                    <a:pt x="273434" y="104812"/>
                  </a:lnTo>
                  <a:lnTo>
                    <a:pt x="154372" y="104812"/>
                  </a:lnTo>
                  <a:lnTo>
                    <a:pt x="154372" y="145591"/>
                  </a:lnTo>
                  <a:lnTo>
                    <a:pt x="190202" y="145591"/>
                  </a:lnTo>
                  <a:lnTo>
                    <a:pt x="214871" y="122188"/>
                  </a:lnTo>
                  <a:lnTo>
                    <a:pt x="257101" y="171487"/>
                  </a:lnTo>
                  <a:lnTo>
                    <a:pt x="102877" y="171487"/>
                  </a:lnTo>
                  <a:cubicBezTo>
                    <a:pt x="83282" y="171487"/>
                    <a:pt x="63860" y="173831"/>
                    <a:pt x="44611" y="178519"/>
                  </a:cubicBezTo>
                  <a:lnTo>
                    <a:pt x="18678" y="145591"/>
                  </a:lnTo>
                  <a:lnTo>
                    <a:pt x="109723" y="145591"/>
                  </a:lnTo>
                  <a:lnTo>
                    <a:pt x="109723" y="104812"/>
                  </a:lnTo>
                  <a:lnTo>
                    <a:pt x="84199" y="104812"/>
                  </a:lnTo>
                  <a:cubicBezTo>
                    <a:pt x="64604" y="104812"/>
                    <a:pt x="45182" y="107156"/>
                    <a:pt x="25933" y="111844"/>
                  </a:cubicBezTo>
                  <a:lnTo>
                    <a:pt x="0" y="78916"/>
                  </a:lnTo>
                  <a:lnTo>
                    <a:pt x="109723" y="78916"/>
                  </a:lnTo>
                  <a:cubicBezTo>
                    <a:pt x="109723" y="68399"/>
                    <a:pt x="108942" y="42094"/>
                    <a:pt x="107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6" name="文本框 104"/>
            <p:cNvSpPr txBox="1"/>
            <p:nvPr/>
          </p:nvSpPr>
          <p:spPr>
            <a:xfrm>
              <a:off x="7239110" y="27170"/>
              <a:ext cx="299144" cy="220674"/>
            </a:xfrm>
            <a:custGeom>
              <a:avLst/>
              <a:gdLst/>
              <a:ahLst/>
              <a:cxnLst/>
              <a:rect l="l" t="t" r="r" b="b"/>
              <a:pathLst>
                <a:path w="299144" h="220674">
                  <a:moveTo>
                    <a:pt x="228005" y="0"/>
                  </a:moveTo>
                  <a:lnTo>
                    <a:pt x="266439" y="33746"/>
                  </a:lnTo>
                  <a:lnTo>
                    <a:pt x="252450" y="47662"/>
                  </a:lnTo>
                  <a:cubicBezTo>
                    <a:pt x="252450" y="76981"/>
                    <a:pt x="253231" y="102889"/>
                    <a:pt x="254794" y="125387"/>
                  </a:cubicBezTo>
                  <a:lnTo>
                    <a:pt x="219080" y="136637"/>
                  </a:lnTo>
                  <a:lnTo>
                    <a:pt x="238422" y="149572"/>
                  </a:lnTo>
                  <a:cubicBezTo>
                    <a:pt x="225772" y="158626"/>
                    <a:pt x="216359" y="166241"/>
                    <a:pt x="210182" y="172417"/>
                  </a:cubicBezTo>
                  <a:cubicBezTo>
                    <a:pt x="204105" y="180007"/>
                    <a:pt x="196403" y="185117"/>
                    <a:pt x="187077" y="187746"/>
                  </a:cubicBezTo>
                  <a:lnTo>
                    <a:pt x="227558" y="187746"/>
                  </a:lnTo>
                  <a:lnTo>
                    <a:pt x="254570" y="162036"/>
                  </a:lnTo>
                  <a:lnTo>
                    <a:pt x="299144" y="213680"/>
                  </a:lnTo>
                  <a:lnTo>
                    <a:pt x="57410" y="213680"/>
                  </a:lnTo>
                  <a:lnTo>
                    <a:pt x="25933" y="220674"/>
                  </a:lnTo>
                  <a:lnTo>
                    <a:pt x="0" y="187746"/>
                  </a:lnTo>
                  <a:lnTo>
                    <a:pt x="98078" y="187746"/>
                  </a:lnTo>
                  <a:cubicBezTo>
                    <a:pt x="96664" y="174476"/>
                    <a:pt x="86543" y="157881"/>
                    <a:pt x="67717" y="137963"/>
                  </a:cubicBezTo>
                  <a:lnTo>
                    <a:pt x="68819" y="135941"/>
                  </a:lnTo>
                  <a:lnTo>
                    <a:pt x="35049" y="146446"/>
                  </a:lnTo>
                  <a:cubicBezTo>
                    <a:pt x="36587" y="112216"/>
                    <a:pt x="37356" y="87479"/>
                    <a:pt x="37356" y="72237"/>
                  </a:cubicBezTo>
                  <a:cubicBezTo>
                    <a:pt x="37356" y="56995"/>
                    <a:pt x="36587" y="33697"/>
                    <a:pt x="35049" y="2344"/>
                  </a:cubicBezTo>
                  <a:lnTo>
                    <a:pt x="74712" y="21059"/>
                  </a:lnTo>
                  <a:lnTo>
                    <a:pt x="208582" y="21059"/>
                  </a:lnTo>
                  <a:lnTo>
                    <a:pt x="228005" y="0"/>
                  </a:lnTo>
                  <a:close/>
                  <a:moveTo>
                    <a:pt x="79660" y="46992"/>
                  </a:moveTo>
                  <a:lnTo>
                    <a:pt x="79660" y="92496"/>
                  </a:lnTo>
                  <a:lnTo>
                    <a:pt x="210145" y="92496"/>
                  </a:lnTo>
                  <a:lnTo>
                    <a:pt x="210145" y="46992"/>
                  </a:lnTo>
                  <a:lnTo>
                    <a:pt x="79660" y="46992"/>
                  </a:lnTo>
                  <a:close/>
                  <a:moveTo>
                    <a:pt x="79660" y="118430"/>
                  </a:moveTo>
                  <a:lnTo>
                    <a:pt x="79660" y="123800"/>
                  </a:lnTo>
                  <a:lnTo>
                    <a:pt x="93843" y="129864"/>
                  </a:lnTo>
                  <a:cubicBezTo>
                    <a:pt x="109763" y="137235"/>
                    <a:pt x="120625" y="144140"/>
                    <a:pt x="126429" y="150576"/>
                  </a:cubicBezTo>
                  <a:cubicBezTo>
                    <a:pt x="134168" y="159159"/>
                    <a:pt x="138038" y="166129"/>
                    <a:pt x="138038" y="171487"/>
                  </a:cubicBezTo>
                  <a:cubicBezTo>
                    <a:pt x="138038" y="181285"/>
                    <a:pt x="134925" y="186704"/>
                    <a:pt x="128699" y="187746"/>
                  </a:cubicBezTo>
                  <a:lnTo>
                    <a:pt x="165608" y="187746"/>
                  </a:lnTo>
                  <a:cubicBezTo>
                    <a:pt x="171896" y="175890"/>
                    <a:pt x="177130" y="164120"/>
                    <a:pt x="181310" y="152437"/>
                  </a:cubicBezTo>
                  <a:lnTo>
                    <a:pt x="190475" y="118430"/>
                  </a:lnTo>
                  <a:lnTo>
                    <a:pt x="79660" y="118430"/>
                  </a:lnTo>
                  <a:close/>
                  <a:moveTo>
                    <a:pt x="191854" y="118430"/>
                  </a:moveTo>
                  <a:lnTo>
                    <a:pt x="210145" y="130661"/>
                  </a:lnTo>
                  <a:lnTo>
                    <a:pt x="210145" y="118430"/>
                  </a:lnTo>
                  <a:lnTo>
                    <a:pt x="191854" y="11843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7" name="文本框 105"/>
            <p:cNvSpPr txBox="1"/>
            <p:nvPr/>
          </p:nvSpPr>
          <p:spPr>
            <a:xfrm>
              <a:off x="6977620" y="29588"/>
              <a:ext cx="271127" cy="225400"/>
            </a:xfrm>
            <a:custGeom>
              <a:avLst/>
              <a:gdLst/>
              <a:ahLst/>
              <a:cxnLst/>
              <a:rect l="l" t="t" r="r" b="b"/>
              <a:pathLst>
                <a:path w="271127" h="225400">
                  <a:moveTo>
                    <a:pt x="211671" y="0"/>
                  </a:moveTo>
                  <a:lnTo>
                    <a:pt x="252450" y="36649"/>
                  </a:lnTo>
                  <a:lnTo>
                    <a:pt x="236116" y="50788"/>
                  </a:lnTo>
                  <a:cubicBezTo>
                    <a:pt x="236116" y="79239"/>
                    <a:pt x="236885" y="104800"/>
                    <a:pt x="238423" y="127471"/>
                  </a:cubicBezTo>
                  <a:lnTo>
                    <a:pt x="201454" y="141284"/>
                  </a:lnTo>
                  <a:lnTo>
                    <a:pt x="217438" y="152028"/>
                  </a:lnTo>
                  <a:cubicBezTo>
                    <a:pt x="201811" y="162520"/>
                    <a:pt x="186246" y="176002"/>
                    <a:pt x="170743" y="192472"/>
                  </a:cubicBezTo>
                  <a:lnTo>
                    <a:pt x="199541" y="192472"/>
                  </a:lnTo>
                  <a:lnTo>
                    <a:pt x="226553" y="166762"/>
                  </a:lnTo>
                  <a:lnTo>
                    <a:pt x="271127" y="218405"/>
                  </a:lnTo>
                  <a:lnTo>
                    <a:pt x="84199" y="218405"/>
                  </a:lnTo>
                  <a:cubicBezTo>
                    <a:pt x="64604" y="218405"/>
                    <a:pt x="45182" y="220737"/>
                    <a:pt x="25933" y="225400"/>
                  </a:cubicBezTo>
                  <a:lnTo>
                    <a:pt x="0" y="192472"/>
                  </a:lnTo>
                  <a:lnTo>
                    <a:pt x="86395" y="192472"/>
                  </a:lnTo>
                  <a:cubicBezTo>
                    <a:pt x="84956" y="178879"/>
                    <a:pt x="75617" y="160375"/>
                    <a:pt x="58378" y="136959"/>
                  </a:cubicBezTo>
                  <a:lnTo>
                    <a:pt x="59473" y="135688"/>
                  </a:lnTo>
                  <a:lnTo>
                    <a:pt x="30361" y="146484"/>
                  </a:lnTo>
                  <a:cubicBezTo>
                    <a:pt x="31923" y="115081"/>
                    <a:pt x="32705" y="90376"/>
                    <a:pt x="32705" y="72368"/>
                  </a:cubicBezTo>
                  <a:cubicBezTo>
                    <a:pt x="32705" y="54359"/>
                    <a:pt x="31923" y="31787"/>
                    <a:pt x="30361" y="4651"/>
                  </a:cubicBezTo>
                  <a:lnTo>
                    <a:pt x="69800" y="21059"/>
                  </a:lnTo>
                  <a:lnTo>
                    <a:pt x="192211" y="21059"/>
                  </a:lnTo>
                  <a:lnTo>
                    <a:pt x="211671" y="0"/>
                  </a:lnTo>
                  <a:close/>
                  <a:moveTo>
                    <a:pt x="75009" y="46955"/>
                  </a:moveTo>
                  <a:lnTo>
                    <a:pt x="75009" y="94878"/>
                  </a:lnTo>
                  <a:lnTo>
                    <a:pt x="193811" y="94878"/>
                  </a:lnTo>
                  <a:lnTo>
                    <a:pt x="193811" y="46955"/>
                  </a:lnTo>
                  <a:lnTo>
                    <a:pt x="75009" y="46955"/>
                  </a:lnTo>
                  <a:close/>
                  <a:moveTo>
                    <a:pt x="75009" y="120774"/>
                  </a:moveTo>
                  <a:lnTo>
                    <a:pt x="75009" y="124785"/>
                  </a:lnTo>
                  <a:lnTo>
                    <a:pt x="85875" y="131086"/>
                  </a:lnTo>
                  <a:cubicBezTo>
                    <a:pt x="99514" y="139432"/>
                    <a:pt x="109193" y="146791"/>
                    <a:pt x="114914" y="153163"/>
                  </a:cubicBezTo>
                  <a:cubicBezTo>
                    <a:pt x="122541" y="161658"/>
                    <a:pt x="126355" y="168573"/>
                    <a:pt x="126355" y="173906"/>
                  </a:cubicBezTo>
                  <a:cubicBezTo>
                    <a:pt x="126355" y="183703"/>
                    <a:pt x="122473" y="189892"/>
                    <a:pt x="114709" y="192472"/>
                  </a:cubicBezTo>
                  <a:lnTo>
                    <a:pt x="148605" y="192472"/>
                  </a:lnTo>
                  <a:cubicBezTo>
                    <a:pt x="153615" y="178867"/>
                    <a:pt x="157894" y="166030"/>
                    <a:pt x="161441" y="153963"/>
                  </a:cubicBezTo>
                  <a:lnTo>
                    <a:pt x="169711" y="120774"/>
                  </a:lnTo>
                  <a:lnTo>
                    <a:pt x="75009" y="120774"/>
                  </a:lnTo>
                  <a:close/>
                  <a:moveTo>
                    <a:pt x="170939" y="120774"/>
                  </a:moveTo>
                  <a:lnTo>
                    <a:pt x="193811" y="136148"/>
                  </a:lnTo>
                  <a:lnTo>
                    <a:pt x="193811" y="120774"/>
                  </a:lnTo>
                  <a:lnTo>
                    <a:pt x="170939" y="1207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88" name="balloons_161836"/>
            <p:cNvSpPr/>
            <p:nvPr/>
          </p:nvSpPr>
          <p:spPr>
            <a:xfrm>
              <a:off x="7311287" y="274042"/>
              <a:ext cx="196437" cy="238528"/>
            </a:xfrm>
            <a:custGeom>
              <a:avLst/>
              <a:gdLst>
                <a:gd name="T0" fmla="*/ 2061 w 2448"/>
                <a:gd name="T1" fmla="*/ 998 h 2977"/>
                <a:gd name="T2" fmla="*/ 2061 w 2448"/>
                <a:gd name="T3" fmla="*/ 837 h 2977"/>
                <a:gd name="T4" fmla="*/ 1224 w 2448"/>
                <a:gd name="T5" fmla="*/ 0 h 2977"/>
                <a:gd name="T6" fmla="*/ 387 w 2448"/>
                <a:gd name="T7" fmla="*/ 837 h 2977"/>
                <a:gd name="T8" fmla="*/ 387 w 2448"/>
                <a:gd name="T9" fmla="*/ 998 h 2977"/>
                <a:gd name="T10" fmla="*/ 0 w 2448"/>
                <a:gd name="T11" fmla="*/ 1679 h 2977"/>
                <a:gd name="T12" fmla="*/ 507 w 2448"/>
                <a:gd name="T13" fmla="*/ 2433 h 2977"/>
                <a:gd name="T14" fmla="*/ 1071 w 2448"/>
                <a:gd name="T15" fmla="*/ 2907 h 2977"/>
                <a:gd name="T16" fmla="*/ 1224 w 2448"/>
                <a:gd name="T17" fmla="*/ 2977 h 2977"/>
                <a:gd name="T18" fmla="*/ 1376 w 2448"/>
                <a:gd name="T19" fmla="*/ 2907 h 2977"/>
                <a:gd name="T20" fmla="*/ 1940 w 2448"/>
                <a:gd name="T21" fmla="*/ 2433 h 2977"/>
                <a:gd name="T22" fmla="*/ 2448 w 2448"/>
                <a:gd name="T23" fmla="*/ 1679 h 2977"/>
                <a:gd name="T24" fmla="*/ 2061 w 2448"/>
                <a:gd name="T25" fmla="*/ 998 h 2977"/>
                <a:gd name="T26" fmla="*/ 1324 w 2448"/>
                <a:gd name="T27" fmla="*/ 2008 h 2977"/>
                <a:gd name="T28" fmla="*/ 1324 w 2448"/>
                <a:gd name="T29" fmla="*/ 2288 h 2977"/>
                <a:gd name="T30" fmla="*/ 1224 w 2448"/>
                <a:gd name="T31" fmla="*/ 2388 h 2977"/>
                <a:gd name="T32" fmla="*/ 1124 w 2448"/>
                <a:gd name="T33" fmla="*/ 2288 h 2977"/>
                <a:gd name="T34" fmla="*/ 1124 w 2448"/>
                <a:gd name="T35" fmla="*/ 2008 h 2977"/>
                <a:gd name="T36" fmla="*/ 957 w 2448"/>
                <a:gd name="T37" fmla="*/ 1761 h 2977"/>
                <a:gd name="T38" fmla="*/ 1224 w 2448"/>
                <a:gd name="T39" fmla="*/ 1494 h 2977"/>
                <a:gd name="T40" fmla="*/ 1490 w 2448"/>
                <a:gd name="T41" fmla="*/ 1761 h 2977"/>
                <a:gd name="T42" fmla="*/ 1324 w 2448"/>
                <a:gd name="T43" fmla="*/ 2008 h 2977"/>
                <a:gd name="T44" fmla="*/ 1759 w 2448"/>
                <a:gd name="T45" fmla="*/ 935 h 2977"/>
                <a:gd name="T46" fmla="*/ 1224 w 2448"/>
                <a:gd name="T47" fmla="*/ 1152 h 2977"/>
                <a:gd name="T48" fmla="*/ 689 w 2448"/>
                <a:gd name="T49" fmla="*/ 935 h 2977"/>
                <a:gd name="T50" fmla="*/ 689 w 2448"/>
                <a:gd name="T51" fmla="*/ 861 h 2977"/>
                <a:gd name="T52" fmla="*/ 1224 w 2448"/>
                <a:gd name="T53" fmla="*/ 326 h 2977"/>
                <a:gd name="T54" fmla="*/ 1759 w 2448"/>
                <a:gd name="T55" fmla="*/ 861 h 2977"/>
                <a:gd name="T56" fmla="*/ 1759 w 2448"/>
                <a:gd name="T57" fmla="*/ 935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8" h="2977">
                  <a:moveTo>
                    <a:pt x="2061" y="998"/>
                  </a:moveTo>
                  <a:lnTo>
                    <a:pt x="2061" y="837"/>
                  </a:lnTo>
                  <a:cubicBezTo>
                    <a:pt x="2061" y="375"/>
                    <a:pt x="1685" y="0"/>
                    <a:pt x="1224" y="0"/>
                  </a:cubicBezTo>
                  <a:cubicBezTo>
                    <a:pt x="762" y="0"/>
                    <a:pt x="387" y="375"/>
                    <a:pt x="387" y="837"/>
                  </a:cubicBezTo>
                  <a:lnTo>
                    <a:pt x="387" y="998"/>
                  </a:lnTo>
                  <a:cubicBezTo>
                    <a:pt x="134" y="1122"/>
                    <a:pt x="0" y="1407"/>
                    <a:pt x="0" y="1679"/>
                  </a:cubicBezTo>
                  <a:cubicBezTo>
                    <a:pt x="0" y="1982"/>
                    <a:pt x="166" y="2228"/>
                    <a:pt x="507" y="2433"/>
                  </a:cubicBezTo>
                  <a:cubicBezTo>
                    <a:pt x="796" y="2606"/>
                    <a:pt x="984" y="2804"/>
                    <a:pt x="1071" y="2907"/>
                  </a:cubicBezTo>
                  <a:cubicBezTo>
                    <a:pt x="1109" y="2952"/>
                    <a:pt x="1165" y="2977"/>
                    <a:pt x="1224" y="2977"/>
                  </a:cubicBezTo>
                  <a:cubicBezTo>
                    <a:pt x="1283" y="2977"/>
                    <a:pt x="1338" y="2952"/>
                    <a:pt x="1376" y="2907"/>
                  </a:cubicBezTo>
                  <a:cubicBezTo>
                    <a:pt x="1463" y="2804"/>
                    <a:pt x="1652" y="2606"/>
                    <a:pt x="1940" y="2433"/>
                  </a:cubicBezTo>
                  <a:cubicBezTo>
                    <a:pt x="2282" y="2228"/>
                    <a:pt x="2448" y="1982"/>
                    <a:pt x="2448" y="1679"/>
                  </a:cubicBezTo>
                  <a:cubicBezTo>
                    <a:pt x="2448" y="1407"/>
                    <a:pt x="2314" y="1122"/>
                    <a:pt x="2061" y="998"/>
                  </a:cubicBezTo>
                  <a:close/>
                  <a:moveTo>
                    <a:pt x="1324" y="2008"/>
                  </a:moveTo>
                  <a:lnTo>
                    <a:pt x="1324" y="2288"/>
                  </a:lnTo>
                  <a:cubicBezTo>
                    <a:pt x="1324" y="2343"/>
                    <a:pt x="1279" y="2388"/>
                    <a:pt x="1224" y="2388"/>
                  </a:cubicBezTo>
                  <a:cubicBezTo>
                    <a:pt x="1168" y="2388"/>
                    <a:pt x="1124" y="2343"/>
                    <a:pt x="1124" y="2288"/>
                  </a:cubicBezTo>
                  <a:lnTo>
                    <a:pt x="1124" y="2008"/>
                  </a:lnTo>
                  <a:cubicBezTo>
                    <a:pt x="1026" y="1968"/>
                    <a:pt x="957" y="1872"/>
                    <a:pt x="957" y="1761"/>
                  </a:cubicBezTo>
                  <a:cubicBezTo>
                    <a:pt x="957" y="1614"/>
                    <a:pt x="1077" y="1494"/>
                    <a:pt x="1224" y="1494"/>
                  </a:cubicBezTo>
                  <a:cubicBezTo>
                    <a:pt x="1371" y="1494"/>
                    <a:pt x="1490" y="1614"/>
                    <a:pt x="1490" y="1761"/>
                  </a:cubicBezTo>
                  <a:cubicBezTo>
                    <a:pt x="1490" y="1872"/>
                    <a:pt x="1421" y="1968"/>
                    <a:pt x="1324" y="2008"/>
                  </a:cubicBezTo>
                  <a:close/>
                  <a:moveTo>
                    <a:pt x="1759" y="935"/>
                  </a:moveTo>
                  <a:cubicBezTo>
                    <a:pt x="1486" y="940"/>
                    <a:pt x="1316" y="1058"/>
                    <a:pt x="1224" y="1152"/>
                  </a:cubicBezTo>
                  <a:cubicBezTo>
                    <a:pt x="1131" y="1058"/>
                    <a:pt x="961" y="940"/>
                    <a:pt x="689" y="935"/>
                  </a:cubicBezTo>
                  <a:lnTo>
                    <a:pt x="689" y="861"/>
                  </a:lnTo>
                  <a:cubicBezTo>
                    <a:pt x="689" y="566"/>
                    <a:pt x="929" y="326"/>
                    <a:pt x="1224" y="326"/>
                  </a:cubicBezTo>
                  <a:cubicBezTo>
                    <a:pt x="1519" y="326"/>
                    <a:pt x="1759" y="566"/>
                    <a:pt x="1759" y="861"/>
                  </a:cubicBezTo>
                  <a:lnTo>
                    <a:pt x="1759" y="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453001" y="1570018"/>
            <a:ext cx="963564" cy="3824892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en-US" altLang="zh-CN" sz="5400" spc="12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CONTENTS</a:t>
            </a:r>
            <a:endParaRPr lang="zh-CN" altLang="en-US" sz="5400" spc="1200" dirty="0">
              <a:solidFill>
                <a:schemeClr val="accent6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58668" y="571770"/>
            <a:ext cx="1857601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 spc="6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相识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787469" y="2055223"/>
            <a:ext cx="1857601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 spc="6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相知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816270" y="3538676"/>
            <a:ext cx="1857601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 spc="6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相恋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816270" y="5022128"/>
            <a:ext cx="1857601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 spc="600" dirty="0">
                <a:solidFill>
                  <a:schemeClr val="accent6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相守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787515" y="1424940"/>
            <a:ext cx="3166110" cy="369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b="0" i="0" dirty="0">
                <a:solidFill>
                  <a:srgbClr val="DC5F0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与君初相识，犹如故人归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816090" y="2889250"/>
            <a:ext cx="3500755" cy="369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b="0" i="0" dirty="0">
                <a:solidFill>
                  <a:schemeClr val="accent4">
                    <a:lumMod val="75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我欲与君相知，长命无绝衰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845300" y="4353560"/>
            <a:ext cx="4212590" cy="369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b="0" i="0" dirty="0">
                <a:solidFill>
                  <a:schemeClr val="accent4">
                    <a:lumMod val="75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一往情深深几许，深山夕照深秋雨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873875" y="5817870"/>
            <a:ext cx="2666365" cy="369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accent4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执子之手，与子偕老</a:t>
            </a:r>
          </a:p>
        </p:txBody>
      </p:sp>
      <p:sp>
        <p:nvSpPr>
          <p:cNvPr id="88" name="love-music_105335"/>
          <p:cNvSpPr/>
          <p:nvPr/>
        </p:nvSpPr>
        <p:spPr>
          <a:xfrm rot="1835873">
            <a:off x="942339" y="4463601"/>
            <a:ext cx="596812" cy="59473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9033" h="608203">
                <a:moveTo>
                  <a:pt x="33677" y="230325"/>
                </a:moveTo>
                <a:cubicBezTo>
                  <a:pt x="52322" y="230325"/>
                  <a:pt x="65435" y="245056"/>
                  <a:pt x="65435" y="245056"/>
                </a:cubicBezTo>
                <a:cubicBezTo>
                  <a:pt x="65435" y="245056"/>
                  <a:pt x="79368" y="230325"/>
                  <a:pt x="96989" y="230325"/>
                </a:cubicBezTo>
                <a:cubicBezTo>
                  <a:pt x="115019" y="230325"/>
                  <a:pt x="129772" y="246897"/>
                  <a:pt x="130796" y="266946"/>
                </a:cubicBezTo>
                <a:cubicBezTo>
                  <a:pt x="131206" y="278403"/>
                  <a:pt x="128133" y="286996"/>
                  <a:pt x="123420" y="294770"/>
                </a:cubicBezTo>
                <a:cubicBezTo>
                  <a:pt x="114200" y="310524"/>
                  <a:pt x="65435" y="342030"/>
                  <a:pt x="65435" y="342030"/>
                </a:cubicBezTo>
                <a:cubicBezTo>
                  <a:pt x="65435" y="342030"/>
                  <a:pt x="16671" y="310319"/>
                  <a:pt x="7451" y="294770"/>
                </a:cubicBezTo>
                <a:cubicBezTo>
                  <a:pt x="2738" y="286996"/>
                  <a:pt x="-540" y="278403"/>
                  <a:pt x="75" y="266946"/>
                </a:cubicBezTo>
                <a:cubicBezTo>
                  <a:pt x="1099" y="246897"/>
                  <a:pt x="15851" y="230325"/>
                  <a:pt x="33677" y="230325"/>
                </a:cubicBezTo>
                <a:close/>
                <a:moveTo>
                  <a:pt x="518009" y="130546"/>
                </a:moveTo>
                <a:lnTo>
                  <a:pt x="518418" y="146911"/>
                </a:lnTo>
                <a:cubicBezTo>
                  <a:pt x="518418" y="160821"/>
                  <a:pt x="519033" y="483828"/>
                  <a:pt x="519033" y="486692"/>
                </a:cubicBezTo>
                <a:cubicBezTo>
                  <a:pt x="519033" y="525355"/>
                  <a:pt x="478468" y="556858"/>
                  <a:pt x="428888" y="556858"/>
                </a:cubicBezTo>
                <a:cubicBezTo>
                  <a:pt x="379308" y="556858"/>
                  <a:pt x="338742" y="525355"/>
                  <a:pt x="338742" y="486692"/>
                </a:cubicBezTo>
                <a:cubicBezTo>
                  <a:pt x="338742" y="448030"/>
                  <a:pt x="379103" y="416527"/>
                  <a:pt x="428683" y="416527"/>
                </a:cubicBezTo>
                <a:cubicBezTo>
                  <a:pt x="443229" y="416527"/>
                  <a:pt x="456136" y="419186"/>
                  <a:pt x="469658" y="424300"/>
                </a:cubicBezTo>
                <a:lnTo>
                  <a:pt x="469658" y="231396"/>
                </a:lnTo>
                <a:lnTo>
                  <a:pt x="263348" y="270059"/>
                </a:lnTo>
                <a:cubicBezTo>
                  <a:pt x="263553" y="336747"/>
                  <a:pt x="264167" y="534560"/>
                  <a:pt x="264167" y="538038"/>
                </a:cubicBezTo>
                <a:cubicBezTo>
                  <a:pt x="264167" y="576700"/>
                  <a:pt x="223807" y="608203"/>
                  <a:pt x="174432" y="608203"/>
                </a:cubicBezTo>
                <a:cubicBezTo>
                  <a:pt x="124852" y="608203"/>
                  <a:pt x="84491" y="576700"/>
                  <a:pt x="84491" y="538038"/>
                </a:cubicBezTo>
                <a:cubicBezTo>
                  <a:pt x="84491" y="499375"/>
                  <a:pt x="124647" y="467872"/>
                  <a:pt x="174432" y="467872"/>
                </a:cubicBezTo>
                <a:cubicBezTo>
                  <a:pt x="188978" y="467872"/>
                  <a:pt x="202090" y="470532"/>
                  <a:pt x="215612" y="475646"/>
                </a:cubicBezTo>
                <a:lnTo>
                  <a:pt x="215612" y="187005"/>
                </a:lnTo>
                <a:close/>
                <a:moveTo>
                  <a:pt x="165616" y="0"/>
                </a:moveTo>
                <a:cubicBezTo>
                  <a:pt x="184046" y="0"/>
                  <a:pt x="197152" y="14730"/>
                  <a:pt x="197152" y="14730"/>
                </a:cubicBezTo>
                <a:cubicBezTo>
                  <a:pt x="197152" y="14730"/>
                  <a:pt x="211077" y="0"/>
                  <a:pt x="228893" y="0"/>
                </a:cubicBezTo>
                <a:cubicBezTo>
                  <a:pt x="246914" y="0"/>
                  <a:pt x="261454" y="16571"/>
                  <a:pt x="262478" y="36621"/>
                </a:cubicBezTo>
                <a:cubicBezTo>
                  <a:pt x="263092" y="48078"/>
                  <a:pt x="259815" y="56671"/>
                  <a:pt x="255105" y="64445"/>
                </a:cubicBezTo>
                <a:cubicBezTo>
                  <a:pt x="245890" y="80198"/>
                  <a:pt x="197152" y="111705"/>
                  <a:pt x="197152" y="111705"/>
                </a:cubicBezTo>
                <a:cubicBezTo>
                  <a:pt x="197152" y="111705"/>
                  <a:pt x="148414" y="79994"/>
                  <a:pt x="139199" y="64445"/>
                </a:cubicBezTo>
                <a:cubicBezTo>
                  <a:pt x="134694" y="56671"/>
                  <a:pt x="131417" y="48078"/>
                  <a:pt x="131827" y="36621"/>
                </a:cubicBezTo>
                <a:cubicBezTo>
                  <a:pt x="132850" y="16571"/>
                  <a:pt x="147595" y="0"/>
                  <a:pt x="16561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89" name="love-music_105335"/>
          <p:cNvSpPr/>
          <p:nvPr/>
        </p:nvSpPr>
        <p:spPr>
          <a:xfrm rot="19920776" flipH="1">
            <a:off x="1917044" y="4468830"/>
            <a:ext cx="596812" cy="59473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9033" h="608203">
                <a:moveTo>
                  <a:pt x="33677" y="230325"/>
                </a:moveTo>
                <a:cubicBezTo>
                  <a:pt x="52322" y="230325"/>
                  <a:pt x="65435" y="245056"/>
                  <a:pt x="65435" y="245056"/>
                </a:cubicBezTo>
                <a:cubicBezTo>
                  <a:pt x="65435" y="245056"/>
                  <a:pt x="79368" y="230325"/>
                  <a:pt x="96989" y="230325"/>
                </a:cubicBezTo>
                <a:cubicBezTo>
                  <a:pt x="115019" y="230325"/>
                  <a:pt x="129772" y="246897"/>
                  <a:pt x="130796" y="266946"/>
                </a:cubicBezTo>
                <a:cubicBezTo>
                  <a:pt x="131206" y="278403"/>
                  <a:pt x="128133" y="286996"/>
                  <a:pt x="123420" y="294770"/>
                </a:cubicBezTo>
                <a:cubicBezTo>
                  <a:pt x="114200" y="310524"/>
                  <a:pt x="65435" y="342030"/>
                  <a:pt x="65435" y="342030"/>
                </a:cubicBezTo>
                <a:cubicBezTo>
                  <a:pt x="65435" y="342030"/>
                  <a:pt x="16671" y="310319"/>
                  <a:pt x="7451" y="294770"/>
                </a:cubicBezTo>
                <a:cubicBezTo>
                  <a:pt x="2738" y="286996"/>
                  <a:pt x="-540" y="278403"/>
                  <a:pt x="75" y="266946"/>
                </a:cubicBezTo>
                <a:cubicBezTo>
                  <a:pt x="1099" y="246897"/>
                  <a:pt x="15851" y="230325"/>
                  <a:pt x="33677" y="230325"/>
                </a:cubicBezTo>
                <a:close/>
                <a:moveTo>
                  <a:pt x="518009" y="130546"/>
                </a:moveTo>
                <a:lnTo>
                  <a:pt x="518418" y="146911"/>
                </a:lnTo>
                <a:cubicBezTo>
                  <a:pt x="518418" y="160821"/>
                  <a:pt x="519033" y="483828"/>
                  <a:pt x="519033" y="486692"/>
                </a:cubicBezTo>
                <a:cubicBezTo>
                  <a:pt x="519033" y="525355"/>
                  <a:pt x="478468" y="556858"/>
                  <a:pt x="428888" y="556858"/>
                </a:cubicBezTo>
                <a:cubicBezTo>
                  <a:pt x="379308" y="556858"/>
                  <a:pt x="338742" y="525355"/>
                  <a:pt x="338742" y="486692"/>
                </a:cubicBezTo>
                <a:cubicBezTo>
                  <a:pt x="338742" y="448030"/>
                  <a:pt x="379103" y="416527"/>
                  <a:pt x="428683" y="416527"/>
                </a:cubicBezTo>
                <a:cubicBezTo>
                  <a:pt x="443229" y="416527"/>
                  <a:pt x="456136" y="419186"/>
                  <a:pt x="469658" y="424300"/>
                </a:cubicBezTo>
                <a:lnTo>
                  <a:pt x="469658" y="231396"/>
                </a:lnTo>
                <a:lnTo>
                  <a:pt x="263348" y="270059"/>
                </a:lnTo>
                <a:cubicBezTo>
                  <a:pt x="263553" y="336747"/>
                  <a:pt x="264167" y="534560"/>
                  <a:pt x="264167" y="538038"/>
                </a:cubicBezTo>
                <a:cubicBezTo>
                  <a:pt x="264167" y="576700"/>
                  <a:pt x="223807" y="608203"/>
                  <a:pt x="174432" y="608203"/>
                </a:cubicBezTo>
                <a:cubicBezTo>
                  <a:pt x="124852" y="608203"/>
                  <a:pt x="84491" y="576700"/>
                  <a:pt x="84491" y="538038"/>
                </a:cubicBezTo>
                <a:cubicBezTo>
                  <a:pt x="84491" y="499375"/>
                  <a:pt x="124647" y="467872"/>
                  <a:pt x="174432" y="467872"/>
                </a:cubicBezTo>
                <a:cubicBezTo>
                  <a:pt x="188978" y="467872"/>
                  <a:pt x="202090" y="470532"/>
                  <a:pt x="215612" y="475646"/>
                </a:cubicBezTo>
                <a:lnTo>
                  <a:pt x="215612" y="187005"/>
                </a:lnTo>
                <a:close/>
                <a:moveTo>
                  <a:pt x="165616" y="0"/>
                </a:moveTo>
                <a:cubicBezTo>
                  <a:pt x="184046" y="0"/>
                  <a:pt x="197152" y="14730"/>
                  <a:pt x="197152" y="14730"/>
                </a:cubicBezTo>
                <a:cubicBezTo>
                  <a:pt x="197152" y="14730"/>
                  <a:pt x="211077" y="0"/>
                  <a:pt x="228893" y="0"/>
                </a:cubicBezTo>
                <a:cubicBezTo>
                  <a:pt x="246914" y="0"/>
                  <a:pt x="261454" y="16571"/>
                  <a:pt x="262478" y="36621"/>
                </a:cubicBezTo>
                <a:cubicBezTo>
                  <a:pt x="263092" y="48078"/>
                  <a:pt x="259815" y="56671"/>
                  <a:pt x="255105" y="64445"/>
                </a:cubicBezTo>
                <a:cubicBezTo>
                  <a:pt x="245890" y="80198"/>
                  <a:pt x="197152" y="111705"/>
                  <a:pt x="197152" y="111705"/>
                </a:cubicBezTo>
                <a:cubicBezTo>
                  <a:pt x="197152" y="111705"/>
                  <a:pt x="148414" y="79994"/>
                  <a:pt x="139199" y="64445"/>
                </a:cubicBezTo>
                <a:cubicBezTo>
                  <a:pt x="134694" y="56671"/>
                  <a:pt x="131417" y="48078"/>
                  <a:pt x="131827" y="36621"/>
                </a:cubicBezTo>
                <a:cubicBezTo>
                  <a:pt x="132850" y="16571"/>
                  <a:pt x="147595" y="0"/>
                  <a:pt x="16561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96" name="lovers-chatting_32664"/>
          <p:cNvSpPr/>
          <p:nvPr/>
        </p:nvSpPr>
        <p:spPr>
          <a:xfrm rot="20336748">
            <a:off x="5457296" y="805127"/>
            <a:ext cx="1289759" cy="785137"/>
          </a:xfrm>
          <a:custGeom>
            <a:avLst/>
            <a:gdLst>
              <a:gd name="connsiteX0" fmla="*/ 388404 w 600165"/>
              <a:gd name="connsiteY0" fmla="*/ 110205 h 365349"/>
              <a:gd name="connsiteX1" fmla="*/ 467055 w 600165"/>
              <a:gd name="connsiteY1" fmla="*/ 133139 h 365349"/>
              <a:gd name="connsiteX2" fmla="*/ 599654 w 600165"/>
              <a:gd name="connsiteY2" fmla="*/ 171099 h 365349"/>
              <a:gd name="connsiteX3" fmla="*/ 467055 w 600165"/>
              <a:gd name="connsiteY3" fmla="*/ 315673 h 365349"/>
              <a:gd name="connsiteX4" fmla="*/ 350179 w 600165"/>
              <a:gd name="connsiteY4" fmla="*/ 365349 h 365349"/>
              <a:gd name="connsiteX5" fmla="*/ 433963 w 600165"/>
              <a:gd name="connsiteY5" fmla="*/ 301614 h 365349"/>
              <a:gd name="connsiteX6" fmla="*/ 334220 w 600165"/>
              <a:gd name="connsiteY6" fmla="*/ 171099 h 365349"/>
              <a:gd name="connsiteX7" fmla="*/ 388404 w 600165"/>
              <a:gd name="connsiteY7" fmla="*/ 110205 h 365349"/>
              <a:gd name="connsiteX8" fmla="*/ 113071 w 600165"/>
              <a:gd name="connsiteY8" fmla="*/ 375 h 365349"/>
              <a:gd name="connsiteX9" fmla="*/ 199754 w 600165"/>
              <a:gd name="connsiteY9" fmla="*/ 36096 h 365349"/>
              <a:gd name="connsiteX10" fmla="*/ 398050 w 600165"/>
              <a:gd name="connsiteY10" fmla="*/ 89765 h 365349"/>
              <a:gd name="connsiteX11" fmla="*/ 314742 w 600165"/>
              <a:gd name="connsiteY11" fmla="*/ 168979 h 365349"/>
              <a:gd name="connsiteX12" fmla="*/ 329292 w 600165"/>
              <a:gd name="connsiteY12" fmla="*/ 236943 h 365349"/>
              <a:gd name="connsiteX13" fmla="*/ 260534 w 600165"/>
              <a:gd name="connsiteY13" fmla="*/ 282643 h 365349"/>
              <a:gd name="connsiteX14" fmla="*/ 307937 w 600165"/>
              <a:gd name="connsiteY14" fmla="*/ 346155 h 365349"/>
              <a:gd name="connsiteX15" fmla="*/ 199754 w 600165"/>
              <a:gd name="connsiteY15" fmla="*/ 309829 h 365349"/>
              <a:gd name="connsiteX16" fmla="*/ 755 w 600165"/>
              <a:gd name="connsiteY16" fmla="*/ 93046 h 365349"/>
              <a:gd name="connsiteX17" fmla="*/ 113071 w 600165"/>
              <a:gd name="connsiteY17" fmla="*/ 375 h 36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0165" h="365349">
                <a:moveTo>
                  <a:pt x="388404" y="110205"/>
                </a:moveTo>
                <a:cubicBezTo>
                  <a:pt x="415540" y="105607"/>
                  <a:pt x="446754" y="114979"/>
                  <a:pt x="467055" y="133139"/>
                </a:cubicBezTo>
                <a:cubicBezTo>
                  <a:pt x="507656" y="96820"/>
                  <a:pt x="591910" y="95648"/>
                  <a:pt x="599654" y="171099"/>
                </a:cubicBezTo>
                <a:cubicBezTo>
                  <a:pt x="609746" y="268107"/>
                  <a:pt x="467055" y="315673"/>
                  <a:pt x="467055" y="315673"/>
                </a:cubicBezTo>
                <a:lnTo>
                  <a:pt x="350179" y="365349"/>
                </a:lnTo>
                <a:lnTo>
                  <a:pt x="433963" y="301614"/>
                </a:lnTo>
                <a:cubicBezTo>
                  <a:pt x="392423" y="280994"/>
                  <a:pt x="327414" y="237645"/>
                  <a:pt x="334220" y="171099"/>
                </a:cubicBezTo>
                <a:cubicBezTo>
                  <a:pt x="338210" y="133373"/>
                  <a:pt x="361268" y="114804"/>
                  <a:pt x="388404" y="110205"/>
                </a:cubicBezTo>
                <a:close/>
                <a:moveTo>
                  <a:pt x="113071" y="375"/>
                </a:moveTo>
                <a:cubicBezTo>
                  <a:pt x="144820" y="2700"/>
                  <a:pt x="176874" y="15707"/>
                  <a:pt x="199754" y="36096"/>
                </a:cubicBezTo>
                <a:cubicBezTo>
                  <a:pt x="259830" y="-17806"/>
                  <a:pt x="384205" y="-19916"/>
                  <a:pt x="398050" y="89765"/>
                </a:cubicBezTo>
                <a:cubicBezTo>
                  <a:pt x="351586" y="91640"/>
                  <a:pt x="319670" y="121404"/>
                  <a:pt x="314742" y="168979"/>
                </a:cubicBezTo>
                <a:cubicBezTo>
                  <a:pt x="312161" y="194758"/>
                  <a:pt x="318497" y="217257"/>
                  <a:pt x="329292" y="236943"/>
                </a:cubicBezTo>
                <a:cubicBezTo>
                  <a:pt x="306998" y="255926"/>
                  <a:pt x="282358" y="271160"/>
                  <a:pt x="260534" y="282643"/>
                </a:cubicBezTo>
                <a:lnTo>
                  <a:pt x="307937" y="346155"/>
                </a:lnTo>
                <a:lnTo>
                  <a:pt x="199754" y="309829"/>
                </a:lnTo>
                <a:cubicBezTo>
                  <a:pt x="199754" y="309829"/>
                  <a:pt x="-14264" y="238349"/>
                  <a:pt x="755" y="93046"/>
                </a:cubicBezTo>
                <a:cubicBezTo>
                  <a:pt x="8088" y="22298"/>
                  <a:pt x="60155" y="-3499"/>
                  <a:pt x="113071" y="3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2" name="lovers-chatting_32664"/>
          <p:cNvSpPr/>
          <p:nvPr/>
        </p:nvSpPr>
        <p:spPr>
          <a:xfrm rot="20336748">
            <a:off x="5457296" y="2269024"/>
            <a:ext cx="1289759" cy="785137"/>
          </a:xfrm>
          <a:custGeom>
            <a:avLst/>
            <a:gdLst>
              <a:gd name="connsiteX0" fmla="*/ 388404 w 600165"/>
              <a:gd name="connsiteY0" fmla="*/ 110205 h 365349"/>
              <a:gd name="connsiteX1" fmla="*/ 467055 w 600165"/>
              <a:gd name="connsiteY1" fmla="*/ 133139 h 365349"/>
              <a:gd name="connsiteX2" fmla="*/ 599654 w 600165"/>
              <a:gd name="connsiteY2" fmla="*/ 171099 h 365349"/>
              <a:gd name="connsiteX3" fmla="*/ 467055 w 600165"/>
              <a:gd name="connsiteY3" fmla="*/ 315673 h 365349"/>
              <a:gd name="connsiteX4" fmla="*/ 350179 w 600165"/>
              <a:gd name="connsiteY4" fmla="*/ 365349 h 365349"/>
              <a:gd name="connsiteX5" fmla="*/ 433963 w 600165"/>
              <a:gd name="connsiteY5" fmla="*/ 301614 h 365349"/>
              <a:gd name="connsiteX6" fmla="*/ 334220 w 600165"/>
              <a:gd name="connsiteY6" fmla="*/ 171099 h 365349"/>
              <a:gd name="connsiteX7" fmla="*/ 388404 w 600165"/>
              <a:gd name="connsiteY7" fmla="*/ 110205 h 365349"/>
              <a:gd name="connsiteX8" fmla="*/ 113071 w 600165"/>
              <a:gd name="connsiteY8" fmla="*/ 375 h 365349"/>
              <a:gd name="connsiteX9" fmla="*/ 199754 w 600165"/>
              <a:gd name="connsiteY9" fmla="*/ 36096 h 365349"/>
              <a:gd name="connsiteX10" fmla="*/ 398050 w 600165"/>
              <a:gd name="connsiteY10" fmla="*/ 89765 h 365349"/>
              <a:gd name="connsiteX11" fmla="*/ 314742 w 600165"/>
              <a:gd name="connsiteY11" fmla="*/ 168979 h 365349"/>
              <a:gd name="connsiteX12" fmla="*/ 329292 w 600165"/>
              <a:gd name="connsiteY12" fmla="*/ 236943 h 365349"/>
              <a:gd name="connsiteX13" fmla="*/ 260534 w 600165"/>
              <a:gd name="connsiteY13" fmla="*/ 282643 h 365349"/>
              <a:gd name="connsiteX14" fmla="*/ 307937 w 600165"/>
              <a:gd name="connsiteY14" fmla="*/ 346155 h 365349"/>
              <a:gd name="connsiteX15" fmla="*/ 199754 w 600165"/>
              <a:gd name="connsiteY15" fmla="*/ 309829 h 365349"/>
              <a:gd name="connsiteX16" fmla="*/ 755 w 600165"/>
              <a:gd name="connsiteY16" fmla="*/ 93046 h 365349"/>
              <a:gd name="connsiteX17" fmla="*/ 113071 w 600165"/>
              <a:gd name="connsiteY17" fmla="*/ 375 h 36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0165" h="365349">
                <a:moveTo>
                  <a:pt x="388404" y="110205"/>
                </a:moveTo>
                <a:cubicBezTo>
                  <a:pt x="415540" y="105607"/>
                  <a:pt x="446754" y="114979"/>
                  <a:pt x="467055" y="133139"/>
                </a:cubicBezTo>
                <a:cubicBezTo>
                  <a:pt x="507656" y="96820"/>
                  <a:pt x="591910" y="95648"/>
                  <a:pt x="599654" y="171099"/>
                </a:cubicBezTo>
                <a:cubicBezTo>
                  <a:pt x="609746" y="268107"/>
                  <a:pt x="467055" y="315673"/>
                  <a:pt x="467055" y="315673"/>
                </a:cubicBezTo>
                <a:lnTo>
                  <a:pt x="350179" y="365349"/>
                </a:lnTo>
                <a:lnTo>
                  <a:pt x="433963" y="301614"/>
                </a:lnTo>
                <a:cubicBezTo>
                  <a:pt x="392423" y="280994"/>
                  <a:pt x="327414" y="237645"/>
                  <a:pt x="334220" y="171099"/>
                </a:cubicBezTo>
                <a:cubicBezTo>
                  <a:pt x="338210" y="133373"/>
                  <a:pt x="361268" y="114804"/>
                  <a:pt x="388404" y="110205"/>
                </a:cubicBezTo>
                <a:close/>
                <a:moveTo>
                  <a:pt x="113071" y="375"/>
                </a:moveTo>
                <a:cubicBezTo>
                  <a:pt x="144820" y="2700"/>
                  <a:pt x="176874" y="15707"/>
                  <a:pt x="199754" y="36096"/>
                </a:cubicBezTo>
                <a:cubicBezTo>
                  <a:pt x="259830" y="-17806"/>
                  <a:pt x="384205" y="-19916"/>
                  <a:pt x="398050" y="89765"/>
                </a:cubicBezTo>
                <a:cubicBezTo>
                  <a:pt x="351586" y="91640"/>
                  <a:pt x="319670" y="121404"/>
                  <a:pt x="314742" y="168979"/>
                </a:cubicBezTo>
                <a:cubicBezTo>
                  <a:pt x="312161" y="194758"/>
                  <a:pt x="318497" y="217257"/>
                  <a:pt x="329292" y="236943"/>
                </a:cubicBezTo>
                <a:cubicBezTo>
                  <a:pt x="306998" y="255926"/>
                  <a:pt x="282358" y="271160"/>
                  <a:pt x="260534" y="282643"/>
                </a:cubicBezTo>
                <a:lnTo>
                  <a:pt x="307937" y="346155"/>
                </a:lnTo>
                <a:lnTo>
                  <a:pt x="199754" y="309829"/>
                </a:lnTo>
                <a:cubicBezTo>
                  <a:pt x="199754" y="309829"/>
                  <a:pt x="-14264" y="238349"/>
                  <a:pt x="755" y="93046"/>
                </a:cubicBezTo>
                <a:cubicBezTo>
                  <a:pt x="8088" y="22298"/>
                  <a:pt x="60155" y="-3499"/>
                  <a:pt x="113071" y="3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3" name="lovers-chatting_32664"/>
          <p:cNvSpPr/>
          <p:nvPr/>
        </p:nvSpPr>
        <p:spPr>
          <a:xfrm rot="20336748">
            <a:off x="5457296" y="3732921"/>
            <a:ext cx="1289759" cy="785137"/>
          </a:xfrm>
          <a:custGeom>
            <a:avLst/>
            <a:gdLst>
              <a:gd name="connsiteX0" fmla="*/ 388404 w 600165"/>
              <a:gd name="connsiteY0" fmla="*/ 110205 h 365349"/>
              <a:gd name="connsiteX1" fmla="*/ 467055 w 600165"/>
              <a:gd name="connsiteY1" fmla="*/ 133139 h 365349"/>
              <a:gd name="connsiteX2" fmla="*/ 599654 w 600165"/>
              <a:gd name="connsiteY2" fmla="*/ 171099 h 365349"/>
              <a:gd name="connsiteX3" fmla="*/ 467055 w 600165"/>
              <a:gd name="connsiteY3" fmla="*/ 315673 h 365349"/>
              <a:gd name="connsiteX4" fmla="*/ 350179 w 600165"/>
              <a:gd name="connsiteY4" fmla="*/ 365349 h 365349"/>
              <a:gd name="connsiteX5" fmla="*/ 433963 w 600165"/>
              <a:gd name="connsiteY5" fmla="*/ 301614 h 365349"/>
              <a:gd name="connsiteX6" fmla="*/ 334220 w 600165"/>
              <a:gd name="connsiteY6" fmla="*/ 171099 h 365349"/>
              <a:gd name="connsiteX7" fmla="*/ 388404 w 600165"/>
              <a:gd name="connsiteY7" fmla="*/ 110205 h 365349"/>
              <a:gd name="connsiteX8" fmla="*/ 113071 w 600165"/>
              <a:gd name="connsiteY8" fmla="*/ 375 h 365349"/>
              <a:gd name="connsiteX9" fmla="*/ 199754 w 600165"/>
              <a:gd name="connsiteY9" fmla="*/ 36096 h 365349"/>
              <a:gd name="connsiteX10" fmla="*/ 398050 w 600165"/>
              <a:gd name="connsiteY10" fmla="*/ 89765 h 365349"/>
              <a:gd name="connsiteX11" fmla="*/ 314742 w 600165"/>
              <a:gd name="connsiteY11" fmla="*/ 168979 h 365349"/>
              <a:gd name="connsiteX12" fmla="*/ 329292 w 600165"/>
              <a:gd name="connsiteY12" fmla="*/ 236943 h 365349"/>
              <a:gd name="connsiteX13" fmla="*/ 260534 w 600165"/>
              <a:gd name="connsiteY13" fmla="*/ 282643 h 365349"/>
              <a:gd name="connsiteX14" fmla="*/ 307937 w 600165"/>
              <a:gd name="connsiteY14" fmla="*/ 346155 h 365349"/>
              <a:gd name="connsiteX15" fmla="*/ 199754 w 600165"/>
              <a:gd name="connsiteY15" fmla="*/ 309829 h 365349"/>
              <a:gd name="connsiteX16" fmla="*/ 755 w 600165"/>
              <a:gd name="connsiteY16" fmla="*/ 93046 h 365349"/>
              <a:gd name="connsiteX17" fmla="*/ 113071 w 600165"/>
              <a:gd name="connsiteY17" fmla="*/ 375 h 36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0165" h="365349">
                <a:moveTo>
                  <a:pt x="388404" y="110205"/>
                </a:moveTo>
                <a:cubicBezTo>
                  <a:pt x="415540" y="105607"/>
                  <a:pt x="446754" y="114979"/>
                  <a:pt x="467055" y="133139"/>
                </a:cubicBezTo>
                <a:cubicBezTo>
                  <a:pt x="507656" y="96820"/>
                  <a:pt x="591910" y="95648"/>
                  <a:pt x="599654" y="171099"/>
                </a:cubicBezTo>
                <a:cubicBezTo>
                  <a:pt x="609746" y="268107"/>
                  <a:pt x="467055" y="315673"/>
                  <a:pt x="467055" y="315673"/>
                </a:cubicBezTo>
                <a:lnTo>
                  <a:pt x="350179" y="365349"/>
                </a:lnTo>
                <a:lnTo>
                  <a:pt x="433963" y="301614"/>
                </a:lnTo>
                <a:cubicBezTo>
                  <a:pt x="392423" y="280994"/>
                  <a:pt x="327414" y="237645"/>
                  <a:pt x="334220" y="171099"/>
                </a:cubicBezTo>
                <a:cubicBezTo>
                  <a:pt x="338210" y="133373"/>
                  <a:pt x="361268" y="114804"/>
                  <a:pt x="388404" y="110205"/>
                </a:cubicBezTo>
                <a:close/>
                <a:moveTo>
                  <a:pt x="113071" y="375"/>
                </a:moveTo>
                <a:cubicBezTo>
                  <a:pt x="144820" y="2700"/>
                  <a:pt x="176874" y="15707"/>
                  <a:pt x="199754" y="36096"/>
                </a:cubicBezTo>
                <a:cubicBezTo>
                  <a:pt x="259830" y="-17806"/>
                  <a:pt x="384205" y="-19916"/>
                  <a:pt x="398050" y="89765"/>
                </a:cubicBezTo>
                <a:cubicBezTo>
                  <a:pt x="351586" y="91640"/>
                  <a:pt x="319670" y="121404"/>
                  <a:pt x="314742" y="168979"/>
                </a:cubicBezTo>
                <a:cubicBezTo>
                  <a:pt x="312161" y="194758"/>
                  <a:pt x="318497" y="217257"/>
                  <a:pt x="329292" y="236943"/>
                </a:cubicBezTo>
                <a:cubicBezTo>
                  <a:pt x="306998" y="255926"/>
                  <a:pt x="282358" y="271160"/>
                  <a:pt x="260534" y="282643"/>
                </a:cubicBezTo>
                <a:lnTo>
                  <a:pt x="307937" y="346155"/>
                </a:lnTo>
                <a:lnTo>
                  <a:pt x="199754" y="309829"/>
                </a:lnTo>
                <a:cubicBezTo>
                  <a:pt x="199754" y="309829"/>
                  <a:pt x="-14264" y="238349"/>
                  <a:pt x="755" y="93046"/>
                </a:cubicBezTo>
                <a:cubicBezTo>
                  <a:pt x="8088" y="22298"/>
                  <a:pt x="60155" y="-3499"/>
                  <a:pt x="113071" y="3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4" name="lovers-chatting_32664"/>
          <p:cNvSpPr/>
          <p:nvPr/>
        </p:nvSpPr>
        <p:spPr>
          <a:xfrm rot="20336748">
            <a:off x="5457296" y="5196819"/>
            <a:ext cx="1289759" cy="785137"/>
          </a:xfrm>
          <a:custGeom>
            <a:avLst/>
            <a:gdLst>
              <a:gd name="connsiteX0" fmla="*/ 388404 w 600165"/>
              <a:gd name="connsiteY0" fmla="*/ 110205 h 365349"/>
              <a:gd name="connsiteX1" fmla="*/ 467055 w 600165"/>
              <a:gd name="connsiteY1" fmla="*/ 133139 h 365349"/>
              <a:gd name="connsiteX2" fmla="*/ 599654 w 600165"/>
              <a:gd name="connsiteY2" fmla="*/ 171099 h 365349"/>
              <a:gd name="connsiteX3" fmla="*/ 467055 w 600165"/>
              <a:gd name="connsiteY3" fmla="*/ 315673 h 365349"/>
              <a:gd name="connsiteX4" fmla="*/ 350179 w 600165"/>
              <a:gd name="connsiteY4" fmla="*/ 365349 h 365349"/>
              <a:gd name="connsiteX5" fmla="*/ 433963 w 600165"/>
              <a:gd name="connsiteY5" fmla="*/ 301614 h 365349"/>
              <a:gd name="connsiteX6" fmla="*/ 334220 w 600165"/>
              <a:gd name="connsiteY6" fmla="*/ 171099 h 365349"/>
              <a:gd name="connsiteX7" fmla="*/ 388404 w 600165"/>
              <a:gd name="connsiteY7" fmla="*/ 110205 h 365349"/>
              <a:gd name="connsiteX8" fmla="*/ 113071 w 600165"/>
              <a:gd name="connsiteY8" fmla="*/ 375 h 365349"/>
              <a:gd name="connsiteX9" fmla="*/ 199754 w 600165"/>
              <a:gd name="connsiteY9" fmla="*/ 36096 h 365349"/>
              <a:gd name="connsiteX10" fmla="*/ 398050 w 600165"/>
              <a:gd name="connsiteY10" fmla="*/ 89765 h 365349"/>
              <a:gd name="connsiteX11" fmla="*/ 314742 w 600165"/>
              <a:gd name="connsiteY11" fmla="*/ 168979 h 365349"/>
              <a:gd name="connsiteX12" fmla="*/ 329292 w 600165"/>
              <a:gd name="connsiteY12" fmla="*/ 236943 h 365349"/>
              <a:gd name="connsiteX13" fmla="*/ 260534 w 600165"/>
              <a:gd name="connsiteY13" fmla="*/ 282643 h 365349"/>
              <a:gd name="connsiteX14" fmla="*/ 307937 w 600165"/>
              <a:gd name="connsiteY14" fmla="*/ 346155 h 365349"/>
              <a:gd name="connsiteX15" fmla="*/ 199754 w 600165"/>
              <a:gd name="connsiteY15" fmla="*/ 309829 h 365349"/>
              <a:gd name="connsiteX16" fmla="*/ 755 w 600165"/>
              <a:gd name="connsiteY16" fmla="*/ 93046 h 365349"/>
              <a:gd name="connsiteX17" fmla="*/ 113071 w 600165"/>
              <a:gd name="connsiteY17" fmla="*/ 375 h 36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0165" h="365349">
                <a:moveTo>
                  <a:pt x="388404" y="110205"/>
                </a:moveTo>
                <a:cubicBezTo>
                  <a:pt x="415540" y="105607"/>
                  <a:pt x="446754" y="114979"/>
                  <a:pt x="467055" y="133139"/>
                </a:cubicBezTo>
                <a:cubicBezTo>
                  <a:pt x="507656" y="96820"/>
                  <a:pt x="591910" y="95648"/>
                  <a:pt x="599654" y="171099"/>
                </a:cubicBezTo>
                <a:cubicBezTo>
                  <a:pt x="609746" y="268107"/>
                  <a:pt x="467055" y="315673"/>
                  <a:pt x="467055" y="315673"/>
                </a:cubicBezTo>
                <a:lnTo>
                  <a:pt x="350179" y="365349"/>
                </a:lnTo>
                <a:lnTo>
                  <a:pt x="433963" y="301614"/>
                </a:lnTo>
                <a:cubicBezTo>
                  <a:pt x="392423" y="280994"/>
                  <a:pt x="327414" y="237645"/>
                  <a:pt x="334220" y="171099"/>
                </a:cubicBezTo>
                <a:cubicBezTo>
                  <a:pt x="338210" y="133373"/>
                  <a:pt x="361268" y="114804"/>
                  <a:pt x="388404" y="110205"/>
                </a:cubicBezTo>
                <a:close/>
                <a:moveTo>
                  <a:pt x="113071" y="375"/>
                </a:moveTo>
                <a:cubicBezTo>
                  <a:pt x="144820" y="2700"/>
                  <a:pt x="176874" y="15707"/>
                  <a:pt x="199754" y="36096"/>
                </a:cubicBezTo>
                <a:cubicBezTo>
                  <a:pt x="259830" y="-17806"/>
                  <a:pt x="384205" y="-19916"/>
                  <a:pt x="398050" y="89765"/>
                </a:cubicBezTo>
                <a:cubicBezTo>
                  <a:pt x="351586" y="91640"/>
                  <a:pt x="319670" y="121404"/>
                  <a:pt x="314742" y="168979"/>
                </a:cubicBezTo>
                <a:cubicBezTo>
                  <a:pt x="312161" y="194758"/>
                  <a:pt x="318497" y="217257"/>
                  <a:pt x="329292" y="236943"/>
                </a:cubicBezTo>
                <a:cubicBezTo>
                  <a:pt x="306998" y="255926"/>
                  <a:pt x="282358" y="271160"/>
                  <a:pt x="260534" y="282643"/>
                </a:cubicBezTo>
                <a:lnTo>
                  <a:pt x="307937" y="346155"/>
                </a:lnTo>
                <a:lnTo>
                  <a:pt x="199754" y="309829"/>
                </a:lnTo>
                <a:cubicBezTo>
                  <a:pt x="199754" y="309829"/>
                  <a:pt x="-14264" y="238349"/>
                  <a:pt x="755" y="93046"/>
                </a:cubicBezTo>
                <a:cubicBezTo>
                  <a:pt x="8088" y="22298"/>
                  <a:pt x="60155" y="-3499"/>
                  <a:pt x="113071" y="37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08741" y="842326"/>
            <a:ext cx="861323" cy="6563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spc="6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4000" spc="6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8741" y="2322233"/>
            <a:ext cx="886113" cy="6563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spc="6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02</a:t>
            </a:r>
            <a:endParaRPr lang="zh-CN" altLang="en-US" sz="4000" spc="6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8741" y="3797329"/>
            <a:ext cx="886113" cy="6563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spc="6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03</a:t>
            </a:r>
            <a:endParaRPr lang="zh-CN" altLang="en-US" sz="4000" spc="6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08741" y="5261227"/>
            <a:ext cx="886113" cy="6563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spc="6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04</a:t>
            </a:r>
            <a:endParaRPr lang="zh-CN" altLang="en-US" sz="4000" spc="6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44" name="flowers-thin-ornamental-frame_38908"/>
          <p:cNvSpPr/>
          <p:nvPr/>
        </p:nvSpPr>
        <p:spPr>
          <a:xfrm>
            <a:off x="4049185" y="80899"/>
            <a:ext cx="7548754" cy="6790668"/>
          </a:xfrm>
          <a:custGeom>
            <a:avLst/>
            <a:gdLst>
              <a:gd name="connsiteX0" fmla="*/ 541011 w 608161"/>
              <a:gd name="connsiteY0" fmla="*/ 573771 h 591550"/>
              <a:gd name="connsiteX1" fmla="*/ 542556 w 608161"/>
              <a:gd name="connsiteY1" fmla="*/ 574332 h 591550"/>
              <a:gd name="connsiteX2" fmla="*/ 542475 w 608161"/>
              <a:gd name="connsiteY2" fmla="*/ 574332 h 591550"/>
              <a:gd name="connsiteX3" fmla="*/ 542149 w 608161"/>
              <a:gd name="connsiteY3" fmla="*/ 574252 h 591550"/>
              <a:gd name="connsiteX4" fmla="*/ 541011 w 608161"/>
              <a:gd name="connsiteY4" fmla="*/ 573771 h 591550"/>
              <a:gd name="connsiteX5" fmla="*/ 538816 w 608161"/>
              <a:gd name="connsiteY5" fmla="*/ 571368 h 591550"/>
              <a:gd name="connsiteX6" fmla="*/ 541011 w 608161"/>
              <a:gd name="connsiteY6" fmla="*/ 573771 h 591550"/>
              <a:gd name="connsiteX7" fmla="*/ 538816 w 608161"/>
              <a:gd name="connsiteY7" fmla="*/ 571448 h 591550"/>
              <a:gd name="connsiteX8" fmla="*/ 538816 w 608161"/>
              <a:gd name="connsiteY8" fmla="*/ 571368 h 591550"/>
              <a:gd name="connsiteX9" fmla="*/ 398448 w 608161"/>
              <a:gd name="connsiteY9" fmla="*/ 564709 h 591550"/>
              <a:gd name="connsiteX10" fmla="*/ 396906 w 608161"/>
              <a:gd name="connsiteY10" fmla="*/ 564872 h 591550"/>
              <a:gd name="connsiteX11" fmla="*/ 396744 w 608161"/>
              <a:gd name="connsiteY11" fmla="*/ 564872 h 591550"/>
              <a:gd name="connsiteX12" fmla="*/ 396744 w 608161"/>
              <a:gd name="connsiteY12" fmla="*/ 565439 h 591550"/>
              <a:gd name="connsiteX13" fmla="*/ 396744 w 608161"/>
              <a:gd name="connsiteY13" fmla="*/ 566737 h 591550"/>
              <a:gd name="connsiteX14" fmla="*/ 396663 w 608161"/>
              <a:gd name="connsiteY14" fmla="*/ 568115 h 591550"/>
              <a:gd name="connsiteX15" fmla="*/ 396744 w 608161"/>
              <a:gd name="connsiteY15" fmla="*/ 569413 h 591550"/>
              <a:gd name="connsiteX16" fmla="*/ 396825 w 608161"/>
              <a:gd name="connsiteY16" fmla="*/ 572008 h 591550"/>
              <a:gd name="connsiteX17" fmla="*/ 396987 w 608161"/>
              <a:gd name="connsiteY17" fmla="*/ 574359 h 591550"/>
              <a:gd name="connsiteX18" fmla="*/ 397150 w 608161"/>
              <a:gd name="connsiteY18" fmla="*/ 575494 h 591550"/>
              <a:gd name="connsiteX19" fmla="*/ 397231 w 608161"/>
              <a:gd name="connsiteY19" fmla="*/ 576549 h 591550"/>
              <a:gd name="connsiteX20" fmla="*/ 397555 w 608161"/>
              <a:gd name="connsiteY20" fmla="*/ 578333 h 591550"/>
              <a:gd name="connsiteX21" fmla="*/ 397799 w 608161"/>
              <a:gd name="connsiteY21" fmla="*/ 579711 h 591550"/>
              <a:gd name="connsiteX22" fmla="*/ 398042 w 608161"/>
              <a:gd name="connsiteY22" fmla="*/ 580927 h 591550"/>
              <a:gd name="connsiteX23" fmla="*/ 397880 w 608161"/>
              <a:gd name="connsiteY23" fmla="*/ 579711 h 591550"/>
              <a:gd name="connsiteX24" fmla="*/ 397799 w 608161"/>
              <a:gd name="connsiteY24" fmla="*/ 578333 h 591550"/>
              <a:gd name="connsiteX25" fmla="*/ 397718 w 608161"/>
              <a:gd name="connsiteY25" fmla="*/ 576467 h 591550"/>
              <a:gd name="connsiteX26" fmla="*/ 397718 w 608161"/>
              <a:gd name="connsiteY26" fmla="*/ 575494 h 591550"/>
              <a:gd name="connsiteX27" fmla="*/ 397718 w 608161"/>
              <a:gd name="connsiteY27" fmla="*/ 574359 h 591550"/>
              <a:gd name="connsiteX28" fmla="*/ 397718 w 608161"/>
              <a:gd name="connsiteY28" fmla="*/ 572008 h 591550"/>
              <a:gd name="connsiteX29" fmla="*/ 397880 w 608161"/>
              <a:gd name="connsiteY29" fmla="*/ 569413 h 591550"/>
              <a:gd name="connsiteX30" fmla="*/ 398042 w 608161"/>
              <a:gd name="connsiteY30" fmla="*/ 568115 h 591550"/>
              <a:gd name="connsiteX31" fmla="*/ 398205 w 608161"/>
              <a:gd name="connsiteY31" fmla="*/ 566818 h 591550"/>
              <a:gd name="connsiteX32" fmla="*/ 398286 w 608161"/>
              <a:gd name="connsiteY32" fmla="*/ 565520 h 591550"/>
              <a:gd name="connsiteX33" fmla="*/ 398448 w 608161"/>
              <a:gd name="connsiteY33" fmla="*/ 564709 h 591550"/>
              <a:gd name="connsiteX34" fmla="*/ 50402 w 608161"/>
              <a:gd name="connsiteY34" fmla="*/ 562265 h 591550"/>
              <a:gd name="connsiteX35" fmla="*/ 51539 w 608161"/>
              <a:gd name="connsiteY35" fmla="*/ 564209 h 591550"/>
              <a:gd name="connsiteX36" fmla="*/ 53244 w 608161"/>
              <a:gd name="connsiteY36" fmla="*/ 566802 h 591550"/>
              <a:gd name="connsiteX37" fmla="*/ 55435 w 608161"/>
              <a:gd name="connsiteY37" fmla="*/ 569475 h 591550"/>
              <a:gd name="connsiteX38" fmla="*/ 55679 w 608161"/>
              <a:gd name="connsiteY38" fmla="*/ 569799 h 591550"/>
              <a:gd name="connsiteX39" fmla="*/ 52269 w 608161"/>
              <a:gd name="connsiteY39" fmla="*/ 576603 h 591550"/>
              <a:gd name="connsiteX40" fmla="*/ 48129 w 608161"/>
              <a:gd name="connsiteY40" fmla="*/ 577089 h 591550"/>
              <a:gd name="connsiteX41" fmla="*/ 37089 w 608161"/>
              <a:gd name="connsiteY41" fmla="*/ 578061 h 591550"/>
              <a:gd name="connsiteX42" fmla="*/ 26211 w 608161"/>
              <a:gd name="connsiteY42" fmla="*/ 576117 h 591550"/>
              <a:gd name="connsiteX43" fmla="*/ 20447 w 608161"/>
              <a:gd name="connsiteY43" fmla="*/ 570285 h 591550"/>
              <a:gd name="connsiteX44" fmla="*/ 21583 w 608161"/>
              <a:gd name="connsiteY44" fmla="*/ 565910 h 591550"/>
              <a:gd name="connsiteX45" fmla="*/ 23532 w 608161"/>
              <a:gd name="connsiteY45" fmla="*/ 567126 h 591550"/>
              <a:gd name="connsiteX46" fmla="*/ 27510 w 608161"/>
              <a:gd name="connsiteY46" fmla="*/ 570528 h 591550"/>
              <a:gd name="connsiteX47" fmla="*/ 32543 w 608161"/>
              <a:gd name="connsiteY47" fmla="*/ 570609 h 591550"/>
              <a:gd name="connsiteX48" fmla="*/ 36196 w 608161"/>
              <a:gd name="connsiteY48" fmla="*/ 569070 h 591550"/>
              <a:gd name="connsiteX49" fmla="*/ 39199 w 608161"/>
              <a:gd name="connsiteY49" fmla="*/ 569637 h 591550"/>
              <a:gd name="connsiteX50" fmla="*/ 40823 w 608161"/>
              <a:gd name="connsiteY50" fmla="*/ 572310 h 591550"/>
              <a:gd name="connsiteX51" fmla="*/ 43827 w 608161"/>
              <a:gd name="connsiteY51" fmla="*/ 573120 h 591550"/>
              <a:gd name="connsiteX52" fmla="*/ 45613 w 608161"/>
              <a:gd name="connsiteY52" fmla="*/ 571338 h 591550"/>
              <a:gd name="connsiteX53" fmla="*/ 49996 w 608161"/>
              <a:gd name="connsiteY53" fmla="*/ 562670 h 591550"/>
              <a:gd name="connsiteX54" fmla="*/ 50402 w 608161"/>
              <a:gd name="connsiteY54" fmla="*/ 562265 h 591550"/>
              <a:gd name="connsiteX55" fmla="*/ 566822 w 608161"/>
              <a:gd name="connsiteY55" fmla="*/ 559838 h 591550"/>
              <a:gd name="connsiteX56" fmla="*/ 572267 w 608161"/>
              <a:gd name="connsiteY56" fmla="*/ 560975 h 591550"/>
              <a:gd name="connsiteX57" fmla="*/ 573160 w 608161"/>
              <a:gd name="connsiteY57" fmla="*/ 563493 h 591550"/>
              <a:gd name="connsiteX58" fmla="*/ 572023 w 608161"/>
              <a:gd name="connsiteY58" fmla="*/ 565198 h 591550"/>
              <a:gd name="connsiteX59" fmla="*/ 564303 w 608161"/>
              <a:gd name="connsiteY59" fmla="*/ 567960 h 591550"/>
              <a:gd name="connsiteX60" fmla="*/ 561541 w 608161"/>
              <a:gd name="connsiteY60" fmla="*/ 567960 h 591550"/>
              <a:gd name="connsiteX61" fmla="*/ 559184 w 608161"/>
              <a:gd name="connsiteY61" fmla="*/ 568122 h 591550"/>
              <a:gd name="connsiteX62" fmla="*/ 559103 w 608161"/>
              <a:gd name="connsiteY62" fmla="*/ 567310 h 591550"/>
              <a:gd name="connsiteX63" fmla="*/ 559103 w 608161"/>
              <a:gd name="connsiteY63" fmla="*/ 566498 h 591550"/>
              <a:gd name="connsiteX64" fmla="*/ 558534 w 608161"/>
              <a:gd name="connsiteY64" fmla="*/ 565036 h 591550"/>
              <a:gd name="connsiteX65" fmla="*/ 557965 w 608161"/>
              <a:gd name="connsiteY65" fmla="*/ 564467 h 591550"/>
              <a:gd name="connsiteX66" fmla="*/ 559753 w 608161"/>
              <a:gd name="connsiteY66" fmla="*/ 562518 h 591550"/>
              <a:gd name="connsiteX67" fmla="*/ 563085 w 608161"/>
              <a:gd name="connsiteY67" fmla="*/ 561056 h 591550"/>
              <a:gd name="connsiteX68" fmla="*/ 563572 w 608161"/>
              <a:gd name="connsiteY68" fmla="*/ 561381 h 591550"/>
              <a:gd name="connsiteX69" fmla="*/ 563003 w 608161"/>
              <a:gd name="connsiteY69" fmla="*/ 563168 h 591550"/>
              <a:gd name="connsiteX70" fmla="*/ 563816 w 608161"/>
              <a:gd name="connsiteY70" fmla="*/ 564386 h 591550"/>
              <a:gd name="connsiteX71" fmla="*/ 565766 w 608161"/>
              <a:gd name="connsiteY71" fmla="*/ 564549 h 591550"/>
              <a:gd name="connsiteX72" fmla="*/ 568285 w 608161"/>
              <a:gd name="connsiteY72" fmla="*/ 563168 h 591550"/>
              <a:gd name="connsiteX73" fmla="*/ 569016 w 608161"/>
              <a:gd name="connsiteY73" fmla="*/ 562356 h 591550"/>
              <a:gd name="connsiteX74" fmla="*/ 569098 w 608161"/>
              <a:gd name="connsiteY74" fmla="*/ 561300 h 591550"/>
              <a:gd name="connsiteX75" fmla="*/ 566985 w 608161"/>
              <a:gd name="connsiteY75" fmla="*/ 562924 h 591550"/>
              <a:gd name="connsiteX76" fmla="*/ 565360 w 608161"/>
              <a:gd name="connsiteY76" fmla="*/ 562275 h 591550"/>
              <a:gd name="connsiteX77" fmla="*/ 565360 w 608161"/>
              <a:gd name="connsiteY77" fmla="*/ 560488 h 591550"/>
              <a:gd name="connsiteX78" fmla="*/ 566822 w 608161"/>
              <a:gd name="connsiteY78" fmla="*/ 559838 h 591550"/>
              <a:gd name="connsiteX79" fmla="*/ 573595 w 608161"/>
              <a:gd name="connsiteY79" fmla="*/ 559654 h 591550"/>
              <a:gd name="connsiteX80" fmla="*/ 581367 w 608161"/>
              <a:gd name="connsiteY80" fmla="*/ 561840 h 591550"/>
              <a:gd name="connsiteX81" fmla="*/ 580234 w 608161"/>
              <a:gd name="connsiteY81" fmla="*/ 563217 h 591550"/>
              <a:gd name="connsiteX82" fmla="*/ 576267 w 608161"/>
              <a:gd name="connsiteY82" fmla="*/ 562326 h 591550"/>
              <a:gd name="connsiteX83" fmla="*/ 576267 w 608161"/>
              <a:gd name="connsiteY83" fmla="*/ 562407 h 591550"/>
              <a:gd name="connsiteX84" fmla="*/ 578210 w 608161"/>
              <a:gd name="connsiteY84" fmla="*/ 563945 h 591550"/>
              <a:gd name="connsiteX85" fmla="*/ 578291 w 608161"/>
              <a:gd name="connsiteY85" fmla="*/ 567669 h 591550"/>
              <a:gd name="connsiteX86" fmla="*/ 573595 w 608161"/>
              <a:gd name="connsiteY86" fmla="*/ 569855 h 591550"/>
              <a:gd name="connsiteX87" fmla="*/ 568981 w 608161"/>
              <a:gd name="connsiteY87" fmla="*/ 569451 h 591550"/>
              <a:gd name="connsiteX88" fmla="*/ 568171 w 608161"/>
              <a:gd name="connsiteY88" fmla="*/ 569046 h 591550"/>
              <a:gd name="connsiteX89" fmla="*/ 572381 w 608161"/>
              <a:gd name="connsiteY89" fmla="*/ 566941 h 591550"/>
              <a:gd name="connsiteX90" fmla="*/ 574162 w 608161"/>
              <a:gd name="connsiteY90" fmla="*/ 565483 h 591550"/>
              <a:gd name="connsiteX91" fmla="*/ 574324 w 608161"/>
              <a:gd name="connsiteY91" fmla="*/ 561354 h 591550"/>
              <a:gd name="connsiteX92" fmla="*/ 573595 w 608161"/>
              <a:gd name="connsiteY92" fmla="*/ 559654 h 591550"/>
              <a:gd name="connsiteX93" fmla="*/ 33972 w 608161"/>
              <a:gd name="connsiteY93" fmla="*/ 559513 h 591550"/>
              <a:gd name="connsiteX94" fmla="*/ 37873 w 608161"/>
              <a:gd name="connsiteY94" fmla="*/ 566487 h 591550"/>
              <a:gd name="connsiteX95" fmla="*/ 36166 w 608161"/>
              <a:gd name="connsiteY95" fmla="*/ 566649 h 591550"/>
              <a:gd name="connsiteX96" fmla="*/ 33972 w 608161"/>
              <a:gd name="connsiteY96" fmla="*/ 563243 h 591550"/>
              <a:gd name="connsiteX97" fmla="*/ 33810 w 608161"/>
              <a:gd name="connsiteY97" fmla="*/ 563243 h 591550"/>
              <a:gd name="connsiteX98" fmla="*/ 34135 w 608161"/>
              <a:gd name="connsiteY98" fmla="*/ 565757 h 591550"/>
              <a:gd name="connsiteX99" fmla="*/ 31534 w 608161"/>
              <a:gd name="connsiteY99" fmla="*/ 568433 h 591550"/>
              <a:gd name="connsiteX100" fmla="*/ 26658 w 608161"/>
              <a:gd name="connsiteY100" fmla="*/ 566649 h 591550"/>
              <a:gd name="connsiteX101" fmla="*/ 23732 w 608161"/>
              <a:gd name="connsiteY101" fmla="*/ 563081 h 591550"/>
              <a:gd name="connsiteX102" fmla="*/ 23407 w 608161"/>
              <a:gd name="connsiteY102" fmla="*/ 562270 h 591550"/>
              <a:gd name="connsiteX103" fmla="*/ 27877 w 608161"/>
              <a:gd name="connsiteY103" fmla="*/ 563730 h 591550"/>
              <a:gd name="connsiteX104" fmla="*/ 30152 w 608161"/>
              <a:gd name="connsiteY104" fmla="*/ 563892 h 591550"/>
              <a:gd name="connsiteX105" fmla="*/ 33241 w 608161"/>
              <a:gd name="connsiteY105" fmla="*/ 561135 h 591550"/>
              <a:gd name="connsiteX106" fmla="*/ 33972 w 608161"/>
              <a:gd name="connsiteY106" fmla="*/ 559513 h 591550"/>
              <a:gd name="connsiteX107" fmla="*/ 571650 w 608161"/>
              <a:gd name="connsiteY107" fmla="*/ 551956 h 591550"/>
              <a:gd name="connsiteX108" fmla="*/ 566860 w 608161"/>
              <a:gd name="connsiteY108" fmla="*/ 553011 h 591550"/>
              <a:gd name="connsiteX109" fmla="*/ 563937 w 608161"/>
              <a:gd name="connsiteY109" fmla="*/ 555606 h 591550"/>
              <a:gd name="connsiteX110" fmla="*/ 567428 w 608161"/>
              <a:gd name="connsiteY110" fmla="*/ 554957 h 591550"/>
              <a:gd name="connsiteX111" fmla="*/ 575222 w 608161"/>
              <a:gd name="connsiteY111" fmla="*/ 555443 h 591550"/>
              <a:gd name="connsiteX112" fmla="*/ 583260 w 608161"/>
              <a:gd name="connsiteY112" fmla="*/ 559093 h 591550"/>
              <a:gd name="connsiteX113" fmla="*/ 584883 w 608161"/>
              <a:gd name="connsiteY113" fmla="*/ 559741 h 591550"/>
              <a:gd name="connsiteX114" fmla="*/ 579038 w 608161"/>
              <a:gd name="connsiteY114" fmla="*/ 554795 h 591550"/>
              <a:gd name="connsiteX115" fmla="*/ 571650 w 608161"/>
              <a:gd name="connsiteY115" fmla="*/ 551956 h 591550"/>
              <a:gd name="connsiteX116" fmla="*/ 22124 w 608161"/>
              <a:gd name="connsiteY116" fmla="*/ 551709 h 591550"/>
              <a:gd name="connsiteX117" fmla="*/ 25526 w 608161"/>
              <a:gd name="connsiteY117" fmla="*/ 553009 h 591550"/>
              <a:gd name="connsiteX118" fmla="*/ 25688 w 608161"/>
              <a:gd name="connsiteY118" fmla="*/ 553577 h 591550"/>
              <a:gd name="connsiteX119" fmla="*/ 23987 w 608161"/>
              <a:gd name="connsiteY119" fmla="*/ 554470 h 591550"/>
              <a:gd name="connsiteX120" fmla="*/ 23663 w 608161"/>
              <a:gd name="connsiteY120" fmla="*/ 555851 h 591550"/>
              <a:gd name="connsiteX121" fmla="*/ 24959 w 608161"/>
              <a:gd name="connsiteY121" fmla="*/ 557312 h 591550"/>
              <a:gd name="connsiteX122" fmla="*/ 27713 w 608161"/>
              <a:gd name="connsiteY122" fmla="*/ 558205 h 591550"/>
              <a:gd name="connsiteX123" fmla="*/ 28846 w 608161"/>
              <a:gd name="connsiteY123" fmla="*/ 558043 h 591550"/>
              <a:gd name="connsiteX124" fmla="*/ 29575 w 608161"/>
              <a:gd name="connsiteY124" fmla="*/ 557393 h 591550"/>
              <a:gd name="connsiteX125" fmla="*/ 26984 w 608161"/>
              <a:gd name="connsiteY125" fmla="*/ 557069 h 591550"/>
              <a:gd name="connsiteX126" fmla="*/ 26336 w 608161"/>
              <a:gd name="connsiteY126" fmla="*/ 555445 h 591550"/>
              <a:gd name="connsiteX127" fmla="*/ 27551 w 608161"/>
              <a:gd name="connsiteY127" fmla="*/ 554227 h 591550"/>
              <a:gd name="connsiteX128" fmla="*/ 29089 w 608161"/>
              <a:gd name="connsiteY128" fmla="*/ 554795 h 591550"/>
              <a:gd name="connsiteX129" fmla="*/ 32086 w 608161"/>
              <a:gd name="connsiteY129" fmla="*/ 559423 h 591550"/>
              <a:gd name="connsiteX130" fmla="*/ 30952 w 608161"/>
              <a:gd name="connsiteY130" fmla="*/ 561778 h 591550"/>
              <a:gd name="connsiteX131" fmla="*/ 28846 w 608161"/>
              <a:gd name="connsiteY131" fmla="*/ 562265 h 591550"/>
              <a:gd name="connsiteX132" fmla="*/ 21557 w 608161"/>
              <a:gd name="connsiteY132" fmla="*/ 558774 h 591550"/>
              <a:gd name="connsiteX133" fmla="*/ 19614 w 608161"/>
              <a:gd name="connsiteY133" fmla="*/ 556744 h 591550"/>
              <a:gd name="connsiteX134" fmla="*/ 17832 w 608161"/>
              <a:gd name="connsiteY134" fmla="*/ 555282 h 591550"/>
              <a:gd name="connsiteX135" fmla="*/ 17832 w 608161"/>
              <a:gd name="connsiteY135" fmla="*/ 555201 h 591550"/>
              <a:gd name="connsiteX136" fmla="*/ 18318 w 608161"/>
              <a:gd name="connsiteY136" fmla="*/ 554633 h 591550"/>
              <a:gd name="connsiteX137" fmla="*/ 18885 w 608161"/>
              <a:gd name="connsiteY137" fmla="*/ 554064 h 591550"/>
              <a:gd name="connsiteX138" fmla="*/ 19533 w 608161"/>
              <a:gd name="connsiteY138" fmla="*/ 552603 h 591550"/>
              <a:gd name="connsiteX139" fmla="*/ 19533 w 608161"/>
              <a:gd name="connsiteY139" fmla="*/ 551791 h 591550"/>
              <a:gd name="connsiteX140" fmla="*/ 22124 w 608161"/>
              <a:gd name="connsiteY140" fmla="*/ 551709 h 591550"/>
              <a:gd name="connsiteX141" fmla="*/ 587240 w 608161"/>
              <a:gd name="connsiteY141" fmla="*/ 550128 h 591550"/>
              <a:gd name="connsiteX142" fmla="*/ 589432 w 608161"/>
              <a:gd name="connsiteY142" fmla="*/ 550696 h 591550"/>
              <a:gd name="connsiteX143" fmla="*/ 592517 w 608161"/>
              <a:gd name="connsiteY143" fmla="*/ 551263 h 591550"/>
              <a:gd name="connsiteX144" fmla="*/ 595927 w 608161"/>
              <a:gd name="connsiteY144" fmla="*/ 551587 h 591550"/>
              <a:gd name="connsiteX145" fmla="*/ 596333 w 608161"/>
              <a:gd name="connsiteY145" fmla="*/ 551749 h 591550"/>
              <a:gd name="connsiteX146" fmla="*/ 598687 w 608161"/>
              <a:gd name="connsiteY146" fmla="*/ 558883 h 591550"/>
              <a:gd name="connsiteX147" fmla="*/ 596170 w 608161"/>
              <a:gd name="connsiteY147" fmla="*/ 562206 h 591550"/>
              <a:gd name="connsiteX148" fmla="*/ 588945 w 608161"/>
              <a:gd name="connsiteY148" fmla="*/ 570636 h 591550"/>
              <a:gd name="connsiteX149" fmla="*/ 579933 w 608161"/>
              <a:gd name="connsiteY149" fmla="*/ 576959 h 591550"/>
              <a:gd name="connsiteX150" fmla="*/ 571734 w 608161"/>
              <a:gd name="connsiteY150" fmla="*/ 576959 h 591550"/>
              <a:gd name="connsiteX151" fmla="*/ 569379 w 608161"/>
              <a:gd name="connsiteY151" fmla="*/ 572987 h 591550"/>
              <a:gd name="connsiteX152" fmla="*/ 571652 w 608161"/>
              <a:gd name="connsiteY152" fmla="*/ 572500 h 591550"/>
              <a:gd name="connsiteX153" fmla="*/ 576929 w 608161"/>
              <a:gd name="connsiteY153" fmla="*/ 572176 h 591550"/>
              <a:gd name="connsiteX154" fmla="*/ 580502 w 608161"/>
              <a:gd name="connsiteY154" fmla="*/ 568610 h 591550"/>
              <a:gd name="connsiteX155" fmla="*/ 582044 w 608161"/>
              <a:gd name="connsiteY155" fmla="*/ 564962 h 591550"/>
              <a:gd name="connsiteX156" fmla="*/ 584561 w 608161"/>
              <a:gd name="connsiteY156" fmla="*/ 563260 h 591550"/>
              <a:gd name="connsiteX157" fmla="*/ 587565 w 608161"/>
              <a:gd name="connsiteY157" fmla="*/ 563908 h 591550"/>
              <a:gd name="connsiteX158" fmla="*/ 590244 w 608161"/>
              <a:gd name="connsiteY158" fmla="*/ 562449 h 591550"/>
              <a:gd name="connsiteX159" fmla="*/ 590325 w 608161"/>
              <a:gd name="connsiteY159" fmla="*/ 559936 h 591550"/>
              <a:gd name="connsiteX160" fmla="*/ 587240 w 608161"/>
              <a:gd name="connsiteY160" fmla="*/ 550696 h 591550"/>
              <a:gd name="connsiteX161" fmla="*/ 587240 w 608161"/>
              <a:gd name="connsiteY161" fmla="*/ 550128 h 591550"/>
              <a:gd name="connsiteX162" fmla="*/ 29993 w 608161"/>
              <a:gd name="connsiteY162" fmla="*/ 549799 h 591550"/>
              <a:gd name="connsiteX163" fmla="*/ 32914 w 608161"/>
              <a:gd name="connsiteY163" fmla="*/ 551746 h 591550"/>
              <a:gd name="connsiteX164" fmla="*/ 38108 w 608161"/>
              <a:gd name="connsiteY164" fmla="*/ 557585 h 591550"/>
              <a:gd name="connsiteX165" fmla="*/ 41191 w 608161"/>
              <a:gd name="connsiteY165" fmla="*/ 565857 h 591550"/>
              <a:gd name="connsiteX166" fmla="*/ 41840 w 608161"/>
              <a:gd name="connsiteY166" fmla="*/ 567479 h 591550"/>
              <a:gd name="connsiteX167" fmla="*/ 41272 w 608161"/>
              <a:gd name="connsiteY167" fmla="*/ 559856 h 591550"/>
              <a:gd name="connsiteX168" fmla="*/ 37945 w 608161"/>
              <a:gd name="connsiteY168" fmla="*/ 552638 h 591550"/>
              <a:gd name="connsiteX169" fmla="*/ 33807 w 608161"/>
              <a:gd name="connsiteY169" fmla="*/ 549961 h 591550"/>
              <a:gd name="connsiteX170" fmla="*/ 29993 w 608161"/>
              <a:gd name="connsiteY170" fmla="*/ 549799 h 591550"/>
              <a:gd name="connsiteX171" fmla="*/ 1509 w 608161"/>
              <a:gd name="connsiteY171" fmla="*/ 547720 h 591550"/>
              <a:gd name="connsiteX172" fmla="*/ 1602 w 608161"/>
              <a:gd name="connsiteY172" fmla="*/ 547859 h 591550"/>
              <a:gd name="connsiteX173" fmla="*/ 1602 w 608161"/>
              <a:gd name="connsiteY173" fmla="*/ 547940 h 591550"/>
              <a:gd name="connsiteX174" fmla="*/ 35105 w 608161"/>
              <a:gd name="connsiteY174" fmla="*/ 547528 h 591550"/>
              <a:gd name="connsiteX175" fmla="*/ 41110 w 608161"/>
              <a:gd name="connsiteY175" fmla="*/ 548096 h 591550"/>
              <a:gd name="connsiteX176" fmla="*/ 46059 w 608161"/>
              <a:gd name="connsiteY176" fmla="*/ 548177 h 591550"/>
              <a:gd name="connsiteX177" fmla="*/ 47358 w 608161"/>
              <a:gd name="connsiteY177" fmla="*/ 549231 h 591550"/>
              <a:gd name="connsiteX178" fmla="*/ 47926 w 608161"/>
              <a:gd name="connsiteY178" fmla="*/ 553854 h 591550"/>
              <a:gd name="connsiteX179" fmla="*/ 47033 w 608161"/>
              <a:gd name="connsiteY179" fmla="*/ 555557 h 591550"/>
              <a:gd name="connsiteX180" fmla="*/ 44599 w 608161"/>
              <a:gd name="connsiteY180" fmla="*/ 557098 h 591550"/>
              <a:gd name="connsiteX181" fmla="*/ 42814 w 608161"/>
              <a:gd name="connsiteY181" fmla="*/ 561153 h 591550"/>
              <a:gd name="connsiteX182" fmla="*/ 43382 w 608161"/>
              <a:gd name="connsiteY182" fmla="*/ 564722 h 591550"/>
              <a:gd name="connsiteX183" fmla="*/ 48331 w 608161"/>
              <a:gd name="connsiteY183" fmla="*/ 556125 h 591550"/>
              <a:gd name="connsiteX184" fmla="*/ 49305 w 608161"/>
              <a:gd name="connsiteY184" fmla="*/ 559775 h 591550"/>
              <a:gd name="connsiteX185" fmla="*/ 49143 w 608161"/>
              <a:gd name="connsiteY185" fmla="*/ 560180 h 591550"/>
              <a:gd name="connsiteX186" fmla="*/ 46871 w 608161"/>
              <a:gd name="connsiteY186" fmla="*/ 564884 h 591550"/>
              <a:gd name="connsiteX187" fmla="*/ 45086 w 608161"/>
              <a:gd name="connsiteY187" fmla="*/ 568533 h 591550"/>
              <a:gd name="connsiteX188" fmla="*/ 42976 w 608161"/>
              <a:gd name="connsiteY188" fmla="*/ 570399 h 591550"/>
              <a:gd name="connsiteX189" fmla="*/ 40461 w 608161"/>
              <a:gd name="connsiteY189" fmla="*/ 569020 h 591550"/>
              <a:gd name="connsiteX190" fmla="*/ 33645 w 608161"/>
              <a:gd name="connsiteY190" fmla="*/ 556855 h 591550"/>
              <a:gd name="connsiteX191" fmla="*/ 27803 w 608161"/>
              <a:gd name="connsiteY191" fmla="*/ 552557 h 591550"/>
              <a:gd name="connsiteX192" fmla="*/ 24476 w 608161"/>
              <a:gd name="connsiteY192" fmla="*/ 551097 h 591550"/>
              <a:gd name="connsiteX193" fmla="*/ 21149 w 608161"/>
              <a:gd name="connsiteY193" fmla="*/ 550205 h 591550"/>
              <a:gd name="connsiteX194" fmla="*/ 22610 w 608161"/>
              <a:gd name="connsiteY194" fmla="*/ 549231 h 591550"/>
              <a:gd name="connsiteX195" fmla="*/ 30237 w 608161"/>
              <a:gd name="connsiteY195" fmla="*/ 547691 h 591550"/>
              <a:gd name="connsiteX196" fmla="*/ 35105 w 608161"/>
              <a:gd name="connsiteY196" fmla="*/ 547528 h 591550"/>
              <a:gd name="connsiteX197" fmla="*/ 951 w 608161"/>
              <a:gd name="connsiteY197" fmla="*/ 546395 h 591550"/>
              <a:gd name="connsiteX198" fmla="*/ 1509 w 608161"/>
              <a:gd name="connsiteY198" fmla="*/ 547720 h 591550"/>
              <a:gd name="connsiteX199" fmla="*/ 1439 w 608161"/>
              <a:gd name="connsiteY199" fmla="*/ 547615 h 591550"/>
              <a:gd name="connsiteX200" fmla="*/ 951 w 608161"/>
              <a:gd name="connsiteY200" fmla="*/ 546395 h 591550"/>
              <a:gd name="connsiteX201" fmla="*/ 1114 w 608161"/>
              <a:gd name="connsiteY201" fmla="*/ 543142 h 591550"/>
              <a:gd name="connsiteX202" fmla="*/ 1114 w 608161"/>
              <a:gd name="connsiteY202" fmla="*/ 543224 h 591550"/>
              <a:gd name="connsiteX203" fmla="*/ 951 w 608161"/>
              <a:gd name="connsiteY203" fmla="*/ 546395 h 591550"/>
              <a:gd name="connsiteX204" fmla="*/ 1114 w 608161"/>
              <a:gd name="connsiteY204" fmla="*/ 543142 h 591550"/>
              <a:gd name="connsiteX205" fmla="*/ 24508 w 608161"/>
              <a:gd name="connsiteY205" fmla="*/ 542956 h 591550"/>
              <a:gd name="connsiteX206" fmla="*/ 34651 w 608161"/>
              <a:gd name="connsiteY206" fmla="*/ 544012 h 591550"/>
              <a:gd name="connsiteX207" fmla="*/ 39196 w 608161"/>
              <a:gd name="connsiteY207" fmla="*/ 545555 h 591550"/>
              <a:gd name="connsiteX208" fmla="*/ 44552 w 608161"/>
              <a:gd name="connsiteY208" fmla="*/ 545637 h 591550"/>
              <a:gd name="connsiteX209" fmla="*/ 46012 w 608161"/>
              <a:gd name="connsiteY209" fmla="*/ 545474 h 591550"/>
              <a:gd name="connsiteX210" fmla="*/ 46093 w 608161"/>
              <a:gd name="connsiteY210" fmla="*/ 545474 h 591550"/>
              <a:gd name="connsiteX211" fmla="*/ 46905 w 608161"/>
              <a:gd name="connsiteY211" fmla="*/ 545718 h 591550"/>
              <a:gd name="connsiteX212" fmla="*/ 40575 w 608161"/>
              <a:gd name="connsiteY212" fmla="*/ 546774 h 591550"/>
              <a:gd name="connsiteX213" fmla="*/ 33353 w 608161"/>
              <a:gd name="connsiteY213" fmla="*/ 546205 h 591550"/>
              <a:gd name="connsiteX214" fmla="*/ 23858 w 608161"/>
              <a:gd name="connsiteY214" fmla="*/ 546855 h 591550"/>
              <a:gd name="connsiteX215" fmla="*/ 18827 w 608161"/>
              <a:gd name="connsiteY215" fmla="*/ 550185 h 591550"/>
              <a:gd name="connsiteX216" fmla="*/ 16555 w 608161"/>
              <a:gd name="connsiteY216" fmla="*/ 553353 h 591550"/>
              <a:gd name="connsiteX217" fmla="*/ 15013 w 608161"/>
              <a:gd name="connsiteY217" fmla="*/ 548886 h 591550"/>
              <a:gd name="connsiteX218" fmla="*/ 17772 w 608161"/>
              <a:gd name="connsiteY218" fmla="*/ 546124 h 591550"/>
              <a:gd name="connsiteX219" fmla="*/ 24508 w 608161"/>
              <a:gd name="connsiteY219" fmla="*/ 542956 h 591550"/>
              <a:gd name="connsiteX220" fmla="*/ 575871 w 608161"/>
              <a:gd name="connsiteY220" fmla="*/ 542955 h 591550"/>
              <a:gd name="connsiteX221" fmla="*/ 579606 w 608161"/>
              <a:gd name="connsiteY221" fmla="*/ 545874 h 591550"/>
              <a:gd name="connsiteX222" fmla="*/ 580093 w 608161"/>
              <a:gd name="connsiteY222" fmla="*/ 547658 h 591550"/>
              <a:gd name="connsiteX223" fmla="*/ 579525 w 608161"/>
              <a:gd name="connsiteY223" fmla="*/ 550497 h 591550"/>
              <a:gd name="connsiteX224" fmla="*/ 581149 w 608161"/>
              <a:gd name="connsiteY224" fmla="*/ 554551 h 591550"/>
              <a:gd name="connsiteX225" fmla="*/ 584071 w 608161"/>
              <a:gd name="connsiteY225" fmla="*/ 556741 h 591550"/>
              <a:gd name="connsiteX226" fmla="*/ 581392 w 608161"/>
              <a:gd name="connsiteY226" fmla="*/ 547172 h 591550"/>
              <a:gd name="connsiteX227" fmla="*/ 584640 w 608161"/>
              <a:gd name="connsiteY227" fmla="*/ 549037 h 591550"/>
              <a:gd name="connsiteX228" fmla="*/ 584883 w 608161"/>
              <a:gd name="connsiteY228" fmla="*/ 549443 h 591550"/>
              <a:gd name="connsiteX229" fmla="*/ 586588 w 608161"/>
              <a:gd name="connsiteY229" fmla="*/ 554389 h 591550"/>
              <a:gd name="connsiteX230" fmla="*/ 587887 w 608161"/>
              <a:gd name="connsiteY230" fmla="*/ 558201 h 591550"/>
              <a:gd name="connsiteX231" fmla="*/ 587725 w 608161"/>
              <a:gd name="connsiteY231" fmla="*/ 561039 h 591550"/>
              <a:gd name="connsiteX232" fmla="*/ 585046 w 608161"/>
              <a:gd name="connsiteY232" fmla="*/ 561850 h 591550"/>
              <a:gd name="connsiteX233" fmla="*/ 571568 w 608161"/>
              <a:gd name="connsiteY233" fmla="*/ 557957 h 591550"/>
              <a:gd name="connsiteX234" fmla="*/ 564424 w 608161"/>
              <a:gd name="connsiteY234" fmla="*/ 559093 h 591550"/>
              <a:gd name="connsiteX235" fmla="*/ 561014 w 608161"/>
              <a:gd name="connsiteY235" fmla="*/ 560471 h 591550"/>
              <a:gd name="connsiteX236" fmla="*/ 558010 w 608161"/>
              <a:gd name="connsiteY236" fmla="*/ 562174 h 591550"/>
              <a:gd name="connsiteX237" fmla="*/ 558335 w 608161"/>
              <a:gd name="connsiteY237" fmla="*/ 560471 h 591550"/>
              <a:gd name="connsiteX238" fmla="*/ 562638 w 608161"/>
              <a:gd name="connsiteY238" fmla="*/ 553984 h 591550"/>
              <a:gd name="connsiteX239" fmla="*/ 565966 w 608161"/>
              <a:gd name="connsiteY239" fmla="*/ 550416 h 591550"/>
              <a:gd name="connsiteX240" fmla="*/ 570675 w 608161"/>
              <a:gd name="connsiteY240" fmla="*/ 546604 h 591550"/>
              <a:gd name="connsiteX241" fmla="*/ 574248 w 608161"/>
              <a:gd name="connsiteY241" fmla="*/ 543117 h 591550"/>
              <a:gd name="connsiteX242" fmla="*/ 575871 w 608161"/>
              <a:gd name="connsiteY242" fmla="*/ 542955 h 591550"/>
              <a:gd name="connsiteX243" fmla="*/ 573040 w 608161"/>
              <a:gd name="connsiteY243" fmla="*/ 540884 h 591550"/>
              <a:gd name="connsiteX244" fmla="*/ 569298 w 608161"/>
              <a:gd name="connsiteY244" fmla="*/ 546154 h 591550"/>
              <a:gd name="connsiteX245" fmla="*/ 563847 w 608161"/>
              <a:gd name="connsiteY245" fmla="*/ 550776 h 591550"/>
              <a:gd name="connsiteX246" fmla="*/ 557582 w 608161"/>
              <a:gd name="connsiteY246" fmla="*/ 557992 h 591550"/>
              <a:gd name="connsiteX247" fmla="*/ 556280 w 608161"/>
              <a:gd name="connsiteY247" fmla="*/ 563830 h 591550"/>
              <a:gd name="connsiteX248" fmla="*/ 556931 w 608161"/>
              <a:gd name="connsiteY248" fmla="*/ 567722 h 591550"/>
              <a:gd name="connsiteX249" fmla="*/ 552701 w 608161"/>
              <a:gd name="connsiteY249" fmla="*/ 565614 h 591550"/>
              <a:gd name="connsiteX250" fmla="*/ 552701 w 608161"/>
              <a:gd name="connsiteY250" fmla="*/ 561803 h 591550"/>
              <a:gd name="connsiteX251" fmla="*/ 555223 w 608161"/>
              <a:gd name="connsiteY251" fmla="*/ 554749 h 591550"/>
              <a:gd name="connsiteX252" fmla="*/ 563114 w 608161"/>
              <a:gd name="connsiteY252" fmla="*/ 548344 h 591550"/>
              <a:gd name="connsiteX253" fmla="*/ 567508 w 608161"/>
              <a:gd name="connsiteY253" fmla="*/ 546236 h 591550"/>
              <a:gd name="connsiteX254" fmla="*/ 571332 w 608161"/>
              <a:gd name="connsiteY254" fmla="*/ 542425 h 591550"/>
              <a:gd name="connsiteX255" fmla="*/ 572308 w 608161"/>
              <a:gd name="connsiteY255" fmla="*/ 541290 h 591550"/>
              <a:gd name="connsiteX256" fmla="*/ 573040 w 608161"/>
              <a:gd name="connsiteY256" fmla="*/ 540884 h 591550"/>
              <a:gd name="connsiteX257" fmla="*/ 552072 w 608161"/>
              <a:gd name="connsiteY257" fmla="*/ 538626 h 591550"/>
              <a:gd name="connsiteX258" fmla="*/ 551828 w 608161"/>
              <a:gd name="connsiteY258" fmla="*/ 540733 h 591550"/>
              <a:gd name="connsiteX259" fmla="*/ 551503 w 608161"/>
              <a:gd name="connsiteY259" fmla="*/ 542921 h 591550"/>
              <a:gd name="connsiteX260" fmla="*/ 550528 w 608161"/>
              <a:gd name="connsiteY260" fmla="*/ 547215 h 591550"/>
              <a:gd name="connsiteX261" fmla="*/ 550203 w 608161"/>
              <a:gd name="connsiteY261" fmla="*/ 548188 h 591550"/>
              <a:gd name="connsiteX262" fmla="*/ 546708 w 608161"/>
              <a:gd name="connsiteY262" fmla="*/ 554913 h 591550"/>
              <a:gd name="connsiteX263" fmla="*/ 543538 w 608161"/>
              <a:gd name="connsiteY263" fmla="*/ 561152 h 591550"/>
              <a:gd name="connsiteX264" fmla="*/ 543538 w 608161"/>
              <a:gd name="connsiteY264" fmla="*/ 561234 h 591550"/>
              <a:gd name="connsiteX265" fmla="*/ 544107 w 608161"/>
              <a:gd name="connsiteY265" fmla="*/ 564313 h 591550"/>
              <a:gd name="connsiteX266" fmla="*/ 545570 w 608161"/>
              <a:gd name="connsiteY266" fmla="*/ 562287 h 591550"/>
              <a:gd name="connsiteX267" fmla="*/ 548252 w 608161"/>
              <a:gd name="connsiteY267" fmla="*/ 555886 h 591550"/>
              <a:gd name="connsiteX268" fmla="*/ 550528 w 608161"/>
              <a:gd name="connsiteY268" fmla="*/ 552320 h 591550"/>
              <a:gd name="connsiteX269" fmla="*/ 551990 w 608161"/>
              <a:gd name="connsiteY269" fmla="*/ 548512 h 591550"/>
              <a:gd name="connsiteX270" fmla="*/ 552478 w 608161"/>
              <a:gd name="connsiteY270" fmla="*/ 549322 h 591550"/>
              <a:gd name="connsiteX271" fmla="*/ 553210 w 608161"/>
              <a:gd name="connsiteY271" fmla="*/ 554265 h 591550"/>
              <a:gd name="connsiteX272" fmla="*/ 552153 w 608161"/>
              <a:gd name="connsiteY272" fmla="*/ 557101 h 591550"/>
              <a:gd name="connsiteX273" fmla="*/ 550528 w 608161"/>
              <a:gd name="connsiteY273" fmla="*/ 560747 h 591550"/>
              <a:gd name="connsiteX274" fmla="*/ 550284 w 608161"/>
              <a:gd name="connsiteY274" fmla="*/ 564556 h 591550"/>
              <a:gd name="connsiteX275" fmla="*/ 551503 w 608161"/>
              <a:gd name="connsiteY275" fmla="*/ 567878 h 591550"/>
              <a:gd name="connsiteX276" fmla="*/ 552641 w 608161"/>
              <a:gd name="connsiteY276" fmla="*/ 569255 h 591550"/>
              <a:gd name="connsiteX277" fmla="*/ 553372 w 608161"/>
              <a:gd name="connsiteY277" fmla="*/ 570390 h 591550"/>
              <a:gd name="connsiteX278" fmla="*/ 550365 w 608161"/>
              <a:gd name="connsiteY278" fmla="*/ 570309 h 591550"/>
              <a:gd name="connsiteX279" fmla="*/ 545651 w 608161"/>
              <a:gd name="connsiteY279" fmla="*/ 568607 h 591550"/>
              <a:gd name="connsiteX280" fmla="*/ 543782 w 608161"/>
              <a:gd name="connsiteY280" fmla="*/ 568283 h 591550"/>
              <a:gd name="connsiteX281" fmla="*/ 544351 w 608161"/>
              <a:gd name="connsiteY281" fmla="*/ 568850 h 591550"/>
              <a:gd name="connsiteX282" fmla="*/ 549552 w 608161"/>
              <a:gd name="connsiteY282" fmla="*/ 572010 h 591550"/>
              <a:gd name="connsiteX283" fmla="*/ 555973 w 608161"/>
              <a:gd name="connsiteY283" fmla="*/ 573064 h 591550"/>
              <a:gd name="connsiteX284" fmla="*/ 561255 w 608161"/>
              <a:gd name="connsiteY284" fmla="*/ 571281 h 591550"/>
              <a:gd name="connsiteX285" fmla="*/ 565075 w 608161"/>
              <a:gd name="connsiteY285" fmla="*/ 571119 h 591550"/>
              <a:gd name="connsiteX286" fmla="*/ 566619 w 608161"/>
              <a:gd name="connsiteY286" fmla="*/ 571443 h 591550"/>
              <a:gd name="connsiteX287" fmla="*/ 554835 w 608161"/>
              <a:gd name="connsiteY287" fmla="*/ 576548 h 591550"/>
              <a:gd name="connsiteX288" fmla="*/ 542238 w 608161"/>
              <a:gd name="connsiteY288" fmla="*/ 574036 h 591550"/>
              <a:gd name="connsiteX289" fmla="*/ 537687 w 608161"/>
              <a:gd name="connsiteY289" fmla="*/ 566825 h 591550"/>
              <a:gd name="connsiteX290" fmla="*/ 540857 w 608161"/>
              <a:gd name="connsiteY290" fmla="*/ 558316 h 591550"/>
              <a:gd name="connsiteX291" fmla="*/ 545733 w 608161"/>
              <a:gd name="connsiteY291" fmla="*/ 550943 h 591550"/>
              <a:gd name="connsiteX292" fmla="*/ 550040 w 608161"/>
              <a:gd name="connsiteY292" fmla="*/ 542921 h 591550"/>
              <a:gd name="connsiteX293" fmla="*/ 551665 w 608161"/>
              <a:gd name="connsiteY293" fmla="*/ 539193 h 591550"/>
              <a:gd name="connsiteX294" fmla="*/ 552072 w 608161"/>
              <a:gd name="connsiteY294" fmla="*/ 538626 h 591550"/>
              <a:gd name="connsiteX295" fmla="*/ 217288 w 608161"/>
              <a:gd name="connsiteY295" fmla="*/ 536166 h 591550"/>
              <a:gd name="connsiteX296" fmla="*/ 215989 w 608161"/>
              <a:gd name="connsiteY296" fmla="*/ 536896 h 591550"/>
              <a:gd name="connsiteX297" fmla="*/ 214447 w 608161"/>
              <a:gd name="connsiteY297" fmla="*/ 537706 h 591550"/>
              <a:gd name="connsiteX298" fmla="*/ 212499 w 608161"/>
              <a:gd name="connsiteY298" fmla="*/ 538842 h 591550"/>
              <a:gd name="connsiteX299" fmla="*/ 211363 w 608161"/>
              <a:gd name="connsiteY299" fmla="*/ 539490 h 591550"/>
              <a:gd name="connsiteX300" fmla="*/ 210227 w 608161"/>
              <a:gd name="connsiteY300" fmla="*/ 540220 h 591550"/>
              <a:gd name="connsiteX301" fmla="*/ 207711 w 608161"/>
              <a:gd name="connsiteY301" fmla="*/ 541842 h 591550"/>
              <a:gd name="connsiteX302" fmla="*/ 205113 w 608161"/>
              <a:gd name="connsiteY302" fmla="*/ 543707 h 591550"/>
              <a:gd name="connsiteX303" fmla="*/ 203815 w 608161"/>
              <a:gd name="connsiteY303" fmla="*/ 544680 h 591550"/>
              <a:gd name="connsiteX304" fmla="*/ 202516 w 608161"/>
              <a:gd name="connsiteY304" fmla="*/ 545734 h 591550"/>
              <a:gd name="connsiteX305" fmla="*/ 201217 w 608161"/>
              <a:gd name="connsiteY305" fmla="*/ 546788 h 591550"/>
              <a:gd name="connsiteX306" fmla="*/ 199919 w 608161"/>
              <a:gd name="connsiteY306" fmla="*/ 547843 h 591550"/>
              <a:gd name="connsiteX307" fmla="*/ 197565 w 608161"/>
              <a:gd name="connsiteY307" fmla="*/ 550032 h 591550"/>
              <a:gd name="connsiteX308" fmla="*/ 195942 w 608161"/>
              <a:gd name="connsiteY308" fmla="*/ 551492 h 591550"/>
              <a:gd name="connsiteX309" fmla="*/ 199107 w 608161"/>
              <a:gd name="connsiteY309" fmla="*/ 551897 h 591550"/>
              <a:gd name="connsiteX310" fmla="*/ 199269 w 608161"/>
              <a:gd name="connsiteY310" fmla="*/ 551735 h 591550"/>
              <a:gd name="connsiteX311" fmla="*/ 201380 w 608161"/>
              <a:gd name="connsiteY311" fmla="*/ 549383 h 591550"/>
              <a:gd name="connsiteX312" fmla="*/ 202516 w 608161"/>
              <a:gd name="connsiteY312" fmla="*/ 548248 h 591550"/>
              <a:gd name="connsiteX313" fmla="*/ 203652 w 608161"/>
              <a:gd name="connsiteY313" fmla="*/ 547113 h 591550"/>
              <a:gd name="connsiteX314" fmla="*/ 204870 w 608161"/>
              <a:gd name="connsiteY314" fmla="*/ 545978 h 591550"/>
              <a:gd name="connsiteX315" fmla="*/ 206006 w 608161"/>
              <a:gd name="connsiteY315" fmla="*/ 544842 h 591550"/>
              <a:gd name="connsiteX316" fmla="*/ 208360 w 608161"/>
              <a:gd name="connsiteY316" fmla="*/ 542734 h 591550"/>
              <a:gd name="connsiteX317" fmla="*/ 210714 w 608161"/>
              <a:gd name="connsiteY317" fmla="*/ 540869 h 591550"/>
              <a:gd name="connsiteX318" fmla="*/ 211769 w 608161"/>
              <a:gd name="connsiteY318" fmla="*/ 540058 h 591550"/>
              <a:gd name="connsiteX319" fmla="*/ 212824 w 608161"/>
              <a:gd name="connsiteY319" fmla="*/ 539247 h 591550"/>
              <a:gd name="connsiteX320" fmla="*/ 214610 w 608161"/>
              <a:gd name="connsiteY320" fmla="*/ 537950 h 591550"/>
              <a:gd name="connsiteX321" fmla="*/ 216071 w 608161"/>
              <a:gd name="connsiteY321" fmla="*/ 537058 h 591550"/>
              <a:gd name="connsiteX322" fmla="*/ 217288 w 608161"/>
              <a:gd name="connsiteY322" fmla="*/ 536166 h 591550"/>
              <a:gd name="connsiteX323" fmla="*/ 559567 w 608161"/>
              <a:gd name="connsiteY323" fmla="*/ 534473 h 591550"/>
              <a:gd name="connsiteX324" fmla="*/ 561139 w 608161"/>
              <a:gd name="connsiteY324" fmla="*/ 534898 h 591550"/>
              <a:gd name="connsiteX325" fmla="*/ 570873 w 608161"/>
              <a:gd name="connsiteY325" fmla="*/ 539586 h 591550"/>
              <a:gd name="connsiteX326" fmla="*/ 568814 w 608161"/>
              <a:gd name="connsiteY326" fmla="*/ 543074 h 591550"/>
              <a:gd name="connsiteX327" fmla="*/ 563870 w 608161"/>
              <a:gd name="connsiteY327" fmla="*/ 546319 h 591550"/>
              <a:gd name="connsiteX328" fmla="*/ 556156 w 608161"/>
              <a:gd name="connsiteY328" fmla="*/ 550214 h 591550"/>
              <a:gd name="connsiteX329" fmla="*/ 554775 w 608161"/>
              <a:gd name="connsiteY329" fmla="*/ 550700 h 591550"/>
              <a:gd name="connsiteX330" fmla="*/ 553151 w 608161"/>
              <a:gd name="connsiteY330" fmla="*/ 544696 h 591550"/>
              <a:gd name="connsiteX331" fmla="*/ 554288 w 608161"/>
              <a:gd name="connsiteY331" fmla="*/ 538287 h 591550"/>
              <a:gd name="connsiteX332" fmla="*/ 556724 w 608161"/>
              <a:gd name="connsiteY332" fmla="*/ 535041 h 591550"/>
              <a:gd name="connsiteX333" fmla="*/ 559567 w 608161"/>
              <a:gd name="connsiteY333" fmla="*/ 534473 h 591550"/>
              <a:gd name="connsiteX334" fmla="*/ 39530 w 608161"/>
              <a:gd name="connsiteY334" fmla="*/ 530129 h 591550"/>
              <a:gd name="connsiteX335" fmla="*/ 41883 w 608161"/>
              <a:gd name="connsiteY335" fmla="*/ 531747 h 591550"/>
              <a:gd name="connsiteX336" fmla="*/ 42776 w 608161"/>
              <a:gd name="connsiteY336" fmla="*/ 533294 h 591550"/>
              <a:gd name="connsiteX337" fmla="*/ 46278 w 608161"/>
              <a:gd name="connsiteY337" fmla="*/ 543310 h 591550"/>
              <a:gd name="connsiteX338" fmla="*/ 42329 w 608161"/>
              <a:gd name="connsiteY338" fmla="*/ 544276 h 591550"/>
              <a:gd name="connsiteX339" fmla="*/ 36610 w 608161"/>
              <a:gd name="connsiteY339" fmla="*/ 543073 h 591550"/>
              <a:gd name="connsiteX340" fmla="*/ 28335 w 608161"/>
              <a:gd name="connsiteY340" fmla="*/ 540403 h 591550"/>
              <a:gd name="connsiteX341" fmla="*/ 27037 w 608161"/>
              <a:gd name="connsiteY341" fmla="*/ 539756 h 591550"/>
              <a:gd name="connsiteX342" fmla="*/ 30201 w 608161"/>
              <a:gd name="connsiteY342" fmla="*/ 534416 h 591550"/>
              <a:gd name="connsiteX343" fmla="*/ 35474 w 608161"/>
              <a:gd name="connsiteY343" fmla="*/ 530695 h 591550"/>
              <a:gd name="connsiteX344" fmla="*/ 39530 w 608161"/>
              <a:gd name="connsiteY344" fmla="*/ 530129 h 591550"/>
              <a:gd name="connsiteX345" fmla="*/ 63015 w 608161"/>
              <a:gd name="connsiteY345" fmla="*/ 530088 h 591550"/>
              <a:gd name="connsiteX346" fmla="*/ 69426 w 608161"/>
              <a:gd name="connsiteY346" fmla="*/ 533411 h 591550"/>
              <a:gd name="connsiteX347" fmla="*/ 73078 w 608161"/>
              <a:gd name="connsiteY347" fmla="*/ 540139 h 591550"/>
              <a:gd name="connsiteX348" fmla="*/ 72834 w 608161"/>
              <a:gd name="connsiteY348" fmla="*/ 548731 h 591550"/>
              <a:gd name="connsiteX349" fmla="*/ 72834 w 608161"/>
              <a:gd name="connsiteY349" fmla="*/ 549298 h 591550"/>
              <a:gd name="connsiteX350" fmla="*/ 74133 w 608161"/>
              <a:gd name="connsiteY350" fmla="*/ 555053 h 591550"/>
              <a:gd name="connsiteX351" fmla="*/ 74214 w 608161"/>
              <a:gd name="connsiteY351" fmla="*/ 555053 h 591550"/>
              <a:gd name="connsiteX352" fmla="*/ 76162 w 608161"/>
              <a:gd name="connsiteY352" fmla="*/ 560078 h 591550"/>
              <a:gd name="connsiteX353" fmla="*/ 76243 w 608161"/>
              <a:gd name="connsiteY353" fmla="*/ 560240 h 591550"/>
              <a:gd name="connsiteX354" fmla="*/ 77298 w 608161"/>
              <a:gd name="connsiteY354" fmla="*/ 563239 h 591550"/>
              <a:gd name="connsiteX355" fmla="*/ 77379 w 608161"/>
              <a:gd name="connsiteY355" fmla="*/ 563726 h 591550"/>
              <a:gd name="connsiteX356" fmla="*/ 77379 w 608161"/>
              <a:gd name="connsiteY356" fmla="*/ 563807 h 591550"/>
              <a:gd name="connsiteX357" fmla="*/ 77298 w 608161"/>
              <a:gd name="connsiteY357" fmla="*/ 564779 h 591550"/>
              <a:gd name="connsiteX358" fmla="*/ 76486 w 608161"/>
              <a:gd name="connsiteY358" fmla="*/ 565671 h 591550"/>
              <a:gd name="connsiteX359" fmla="*/ 72672 w 608161"/>
              <a:gd name="connsiteY359" fmla="*/ 565590 h 591550"/>
              <a:gd name="connsiteX360" fmla="*/ 66261 w 608161"/>
              <a:gd name="connsiteY360" fmla="*/ 563158 h 591550"/>
              <a:gd name="connsiteX361" fmla="*/ 65856 w 608161"/>
              <a:gd name="connsiteY361" fmla="*/ 561618 h 591550"/>
              <a:gd name="connsiteX362" fmla="*/ 67073 w 608161"/>
              <a:gd name="connsiteY362" fmla="*/ 555377 h 591550"/>
              <a:gd name="connsiteX363" fmla="*/ 67397 w 608161"/>
              <a:gd name="connsiteY363" fmla="*/ 549055 h 591550"/>
              <a:gd name="connsiteX364" fmla="*/ 64963 w 608161"/>
              <a:gd name="connsiteY364" fmla="*/ 535357 h 591550"/>
              <a:gd name="connsiteX365" fmla="*/ 62853 w 608161"/>
              <a:gd name="connsiteY365" fmla="*/ 530331 h 591550"/>
              <a:gd name="connsiteX366" fmla="*/ 63015 w 608161"/>
              <a:gd name="connsiteY366" fmla="*/ 530088 h 591550"/>
              <a:gd name="connsiteX367" fmla="*/ 33710 w 608161"/>
              <a:gd name="connsiteY367" fmla="*/ 529332 h 591550"/>
              <a:gd name="connsiteX368" fmla="*/ 32006 w 608161"/>
              <a:gd name="connsiteY368" fmla="*/ 530629 h 591550"/>
              <a:gd name="connsiteX369" fmla="*/ 30139 w 608161"/>
              <a:gd name="connsiteY369" fmla="*/ 532007 h 591550"/>
              <a:gd name="connsiteX370" fmla="*/ 26487 w 608161"/>
              <a:gd name="connsiteY370" fmla="*/ 534276 h 591550"/>
              <a:gd name="connsiteX371" fmla="*/ 25513 w 608161"/>
              <a:gd name="connsiteY371" fmla="*/ 534763 h 591550"/>
              <a:gd name="connsiteX372" fmla="*/ 18290 w 608161"/>
              <a:gd name="connsiteY372" fmla="*/ 537032 h 591550"/>
              <a:gd name="connsiteX373" fmla="*/ 11635 w 608161"/>
              <a:gd name="connsiteY373" fmla="*/ 539220 h 591550"/>
              <a:gd name="connsiteX374" fmla="*/ 11553 w 608161"/>
              <a:gd name="connsiteY374" fmla="*/ 539301 h 591550"/>
              <a:gd name="connsiteX375" fmla="*/ 9849 w 608161"/>
              <a:gd name="connsiteY375" fmla="*/ 541895 h 591550"/>
              <a:gd name="connsiteX376" fmla="*/ 12284 w 608161"/>
              <a:gd name="connsiteY376" fmla="*/ 541409 h 591550"/>
              <a:gd name="connsiteX377" fmla="*/ 18695 w 608161"/>
              <a:gd name="connsiteY377" fmla="*/ 538815 h 591550"/>
              <a:gd name="connsiteX378" fmla="*/ 22835 w 608161"/>
              <a:gd name="connsiteY378" fmla="*/ 537924 h 591550"/>
              <a:gd name="connsiteX379" fmla="*/ 26568 w 608161"/>
              <a:gd name="connsiteY379" fmla="*/ 536221 h 591550"/>
              <a:gd name="connsiteX380" fmla="*/ 26324 w 608161"/>
              <a:gd name="connsiteY380" fmla="*/ 537194 h 591550"/>
              <a:gd name="connsiteX381" fmla="*/ 23403 w 608161"/>
              <a:gd name="connsiteY381" fmla="*/ 541165 h 591550"/>
              <a:gd name="connsiteX382" fmla="*/ 20643 w 608161"/>
              <a:gd name="connsiteY382" fmla="*/ 542462 h 591550"/>
              <a:gd name="connsiteX383" fmla="*/ 16910 w 608161"/>
              <a:gd name="connsiteY383" fmla="*/ 543840 h 591550"/>
              <a:gd name="connsiteX384" fmla="*/ 13988 w 608161"/>
              <a:gd name="connsiteY384" fmla="*/ 546353 h 591550"/>
              <a:gd name="connsiteX385" fmla="*/ 12527 w 608161"/>
              <a:gd name="connsiteY385" fmla="*/ 549595 h 591550"/>
              <a:gd name="connsiteX386" fmla="*/ 12284 w 608161"/>
              <a:gd name="connsiteY386" fmla="*/ 551378 h 591550"/>
              <a:gd name="connsiteX387" fmla="*/ 12121 w 608161"/>
              <a:gd name="connsiteY387" fmla="*/ 552674 h 591550"/>
              <a:gd name="connsiteX388" fmla="*/ 9930 w 608161"/>
              <a:gd name="connsiteY388" fmla="*/ 550486 h 591550"/>
              <a:gd name="connsiteX389" fmla="*/ 7901 w 608161"/>
              <a:gd name="connsiteY389" fmla="*/ 545947 h 591550"/>
              <a:gd name="connsiteX390" fmla="*/ 6765 w 608161"/>
              <a:gd name="connsiteY390" fmla="*/ 544407 h 591550"/>
              <a:gd name="connsiteX391" fmla="*/ 6765 w 608161"/>
              <a:gd name="connsiteY391" fmla="*/ 545299 h 591550"/>
              <a:gd name="connsiteX392" fmla="*/ 8145 w 608161"/>
              <a:gd name="connsiteY392" fmla="*/ 551134 h 591550"/>
              <a:gd name="connsiteX393" fmla="*/ 11959 w 608161"/>
              <a:gd name="connsiteY393" fmla="*/ 556403 h 591550"/>
              <a:gd name="connsiteX394" fmla="*/ 16991 w 608161"/>
              <a:gd name="connsiteY394" fmla="*/ 558834 h 591550"/>
              <a:gd name="connsiteX395" fmla="*/ 19832 w 608161"/>
              <a:gd name="connsiteY395" fmla="*/ 561428 h 591550"/>
              <a:gd name="connsiteX396" fmla="*/ 20643 w 608161"/>
              <a:gd name="connsiteY396" fmla="*/ 562805 h 591550"/>
              <a:gd name="connsiteX397" fmla="*/ 8713 w 608161"/>
              <a:gd name="connsiteY397" fmla="*/ 558105 h 591550"/>
              <a:gd name="connsiteX398" fmla="*/ 1571 w 608161"/>
              <a:gd name="connsiteY398" fmla="*/ 547406 h 591550"/>
              <a:gd name="connsiteX399" fmla="*/ 3519 w 608161"/>
              <a:gd name="connsiteY399" fmla="*/ 539139 h 591550"/>
              <a:gd name="connsiteX400" fmla="*/ 11716 w 608161"/>
              <a:gd name="connsiteY400" fmla="*/ 535330 h 591550"/>
              <a:gd name="connsiteX401" fmla="*/ 20481 w 608161"/>
              <a:gd name="connsiteY401" fmla="*/ 533547 h 591550"/>
              <a:gd name="connsiteX402" fmla="*/ 29165 w 608161"/>
              <a:gd name="connsiteY402" fmla="*/ 530872 h 591550"/>
              <a:gd name="connsiteX403" fmla="*/ 32898 w 608161"/>
              <a:gd name="connsiteY403" fmla="*/ 529413 h 591550"/>
              <a:gd name="connsiteX404" fmla="*/ 33710 w 608161"/>
              <a:gd name="connsiteY404" fmla="*/ 529332 h 591550"/>
              <a:gd name="connsiteX405" fmla="*/ 551327 w 608161"/>
              <a:gd name="connsiteY405" fmla="*/ 527618 h 591550"/>
              <a:gd name="connsiteX406" fmla="*/ 553353 w 608161"/>
              <a:gd name="connsiteY406" fmla="*/ 533848 h 591550"/>
              <a:gd name="connsiteX407" fmla="*/ 544276 w 608161"/>
              <a:gd name="connsiteY407" fmla="*/ 549220 h 591550"/>
              <a:gd name="connsiteX408" fmla="*/ 542250 w 608161"/>
              <a:gd name="connsiteY408" fmla="*/ 551809 h 591550"/>
              <a:gd name="connsiteX409" fmla="*/ 535442 w 608161"/>
              <a:gd name="connsiteY409" fmla="*/ 549382 h 591550"/>
              <a:gd name="connsiteX410" fmla="*/ 531065 w 608161"/>
              <a:gd name="connsiteY410" fmla="*/ 545175 h 591550"/>
              <a:gd name="connsiteX411" fmla="*/ 529444 w 608161"/>
              <a:gd name="connsiteY411" fmla="*/ 542828 h 591550"/>
              <a:gd name="connsiteX412" fmla="*/ 530174 w 608161"/>
              <a:gd name="connsiteY412" fmla="*/ 540725 h 591550"/>
              <a:gd name="connsiteX413" fmla="*/ 539332 w 608161"/>
              <a:gd name="connsiteY413" fmla="*/ 536356 h 591550"/>
              <a:gd name="connsiteX414" fmla="*/ 543303 w 608161"/>
              <a:gd name="connsiteY414" fmla="*/ 533201 h 591550"/>
              <a:gd name="connsiteX415" fmla="*/ 551003 w 608161"/>
              <a:gd name="connsiteY415" fmla="*/ 527699 h 591550"/>
              <a:gd name="connsiteX416" fmla="*/ 551327 w 608161"/>
              <a:gd name="connsiteY416" fmla="*/ 527618 h 591550"/>
              <a:gd name="connsiteX417" fmla="*/ 44049 w 608161"/>
              <a:gd name="connsiteY417" fmla="*/ 522333 h 591550"/>
              <a:gd name="connsiteX418" fmla="*/ 59718 w 608161"/>
              <a:gd name="connsiteY418" fmla="*/ 529541 h 591550"/>
              <a:gd name="connsiteX419" fmla="*/ 62559 w 608161"/>
              <a:gd name="connsiteY419" fmla="*/ 536506 h 591550"/>
              <a:gd name="connsiteX420" fmla="*/ 63371 w 608161"/>
              <a:gd name="connsiteY420" fmla="*/ 539989 h 591550"/>
              <a:gd name="connsiteX421" fmla="*/ 63858 w 608161"/>
              <a:gd name="connsiteY421" fmla="*/ 543877 h 591550"/>
              <a:gd name="connsiteX422" fmla="*/ 64264 w 608161"/>
              <a:gd name="connsiteY422" fmla="*/ 551490 h 591550"/>
              <a:gd name="connsiteX423" fmla="*/ 63777 w 608161"/>
              <a:gd name="connsiteY423" fmla="*/ 559022 h 591550"/>
              <a:gd name="connsiteX424" fmla="*/ 62397 w 608161"/>
              <a:gd name="connsiteY424" fmla="*/ 566635 h 591550"/>
              <a:gd name="connsiteX425" fmla="*/ 62234 w 608161"/>
              <a:gd name="connsiteY425" fmla="*/ 566878 h 591550"/>
              <a:gd name="connsiteX426" fmla="*/ 61179 w 608161"/>
              <a:gd name="connsiteY426" fmla="*/ 565339 h 591550"/>
              <a:gd name="connsiteX427" fmla="*/ 56957 w 608161"/>
              <a:gd name="connsiteY427" fmla="*/ 558860 h 591550"/>
              <a:gd name="connsiteX428" fmla="*/ 55090 w 608161"/>
              <a:gd name="connsiteY428" fmla="*/ 555296 h 591550"/>
              <a:gd name="connsiteX429" fmla="*/ 54278 w 608161"/>
              <a:gd name="connsiteY429" fmla="*/ 553433 h 591550"/>
              <a:gd name="connsiteX430" fmla="*/ 53629 w 608161"/>
              <a:gd name="connsiteY430" fmla="*/ 551652 h 591550"/>
              <a:gd name="connsiteX431" fmla="*/ 53467 w 608161"/>
              <a:gd name="connsiteY431" fmla="*/ 552138 h 591550"/>
              <a:gd name="connsiteX432" fmla="*/ 53791 w 608161"/>
              <a:gd name="connsiteY432" fmla="*/ 555215 h 591550"/>
              <a:gd name="connsiteX433" fmla="*/ 54765 w 608161"/>
              <a:gd name="connsiteY433" fmla="*/ 558293 h 591550"/>
              <a:gd name="connsiteX434" fmla="*/ 57769 w 608161"/>
              <a:gd name="connsiteY434" fmla="*/ 563962 h 591550"/>
              <a:gd name="connsiteX435" fmla="*/ 60773 w 608161"/>
              <a:gd name="connsiteY435" fmla="*/ 568336 h 591550"/>
              <a:gd name="connsiteX436" fmla="*/ 63615 w 608161"/>
              <a:gd name="connsiteY436" fmla="*/ 572628 h 591550"/>
              <a:gd name="connsiteX437" fmla="*/ 61260 w 608161"/>
              <a:gd name="connsiteY437" fmla="*/ 572061 h 591550"/>
              <a:gd name="connsiteX438" fmla="*/ 55659 w 608161"/>
              <a:gd name="connsiteY438" fmla="*/ 567202 h 591550"/>
              <a:gd name="connsiteX439" fmla="*/ 52005 w 608161"/>
              <a:gd name="connsiteY439" fmla="*/ 560237 h 591550"/>
              <a:gd name="connsiteX440" fmla="*/ 50950 w 608161"/>
              <a:gd name="connsiteY440" fmla="*/ 556673 h 591550"/>
              <a:gd name="connsiteX441" fmla="*/ 46278 w 608161"/>
              <a:gd name="connsiteY441" fmla="*/ 543310 h 591550"/>
              <a:gd name="connsiteX442" fmla="*/ 46588 w 608161"/>
              <a:gd name="connsiteY442" fmla="*/ 543234 h 591550"/>
              <a:gd name="connsiteX443" fmla="*/ 43424 w 608161"/>
              <a:gd name="connsiteY443" fmla="*/ 534416 h 591550"/>
              <a:gd name="connsiteX444" fmla="*/ 42776 w 608161"/>
              <a:gd name="connsiteY444" fmla="*/ 533294 h 591550"/>
              <a:gd name="connsiteX445" fmla="*/ 40558 w 608161"/>
              <a:gd name="connsiteY445" fmla="*/ 526950 h 591550"/>
              <a:gd name="connsiteX446" fmla="*/ 40315 w 608161"/>
              <a:gd name="connsiteY446" fmla="*/ 526302 h 591550"/>
              <a:gd name="connsiteX447" fmla="*/ 44049 w 608161"/>
              <a:gd name="connsiteY447" fmla="*/ 522333 h 591550"/>
              <a:gd name="connsiteX448" fmla="*/ 570588 w 608161"/>
              <a:gd name="connsiteY448" fmla="*/ 520396 h 591550"/>
              <a:gd name="connsiteX449" fmla="*/ 577571 w 608161"/>
              <a:gd name="connsiteY449" fmla="*/ 523311 h 591550"/>
              <a:gd name="connsiteX450" fmla="*/ 580656 w 608161"/>
              <a:gd name="connsiteY450" fmla="*/ 525174 h 591550"/>
              <a:gd name="connsiteX451" fmla="*/ 583742 w 608161"/>
              <a:gd name="connsiteY451" fmla="*/ 527523 h 591550"/>
              <a:gd name="connsiteX452" fmla="*/ 589425 w 608161"/>
              <a:gd name="connsiteY452" fmla="*/ 532706 h 591550"/>
              <a:gd name="connsiteX453" fmla="*/ 594378 w 608161"/>
              <a:gd name="connsiteY453" fmla="*/ 538294 h 591550"/>
              <a:gd name="connsiteX454" fmla="*/ 598844 w 608161"/>
              <a:gd name="connsiteY454" fmla="*/ 544691 h 591550"/>
              <a:gd name="connsiteX455" fmla="*/ 598844 w 608161"/>
              <a:gd name="connsiteY455" fmla="*/ 545015 h 591550"/>
              <a:gd name="connsiteX456" fmla="*/ 597058 w 608161"/>
              <a:gd name="connsiteY456" fmla="*/ 544610 h 591550"/>
              <a:gd name="connsiteX457" fmla="*/ 589506 w 608161"/>
              <a:gd name="connsiteY457" fmla="*/ 543072 h 591550"/>
              <a:gd name="connsiteX458" fmla="*/ 585609 w 608161"/>
              <a:gd name="connsiteY458" fmla="*/ 541857 h 591550"/>
              <a:gd name="connsiteX459" fmla="*/ 583742 w 608161"/>
              <a:gd name="connsiteY459" fmla="*/ 541128 h 591550"/>
              <a:gd name="connsiteX460" fmla="*/ 581955 w 608161"/>
              <a:gd name="connsiteY460" fmla="*/ 540318 h 591550"/>
              <a:gd name="connsiteX461" fmla="*/ 582199 w 608161"/>
              <a:gd name="connsiteY461" fmla="*/ 540723 h 591550"/>
              <a:gd name="connsiteX462" fmla="*/ 584553 w 608161"/>
              <a:gd name="connsiteY462" fmla="*/ 542667 h 591550"/>
              <a:gd name="connsiteX463" fmla="*/ 587477 w 608161"/>
              <a:gd name="connsiteY463" fmla="*/ 544124 h 591550"/>
              <a:gd name="connsiteX464" fmla="*/ 593647 w 608161"/>
              <a:gd name="connsiteY464" fmla="*/ 546068 h 591550"/>
              <a:gd name="connsiteX465" fmla="*/ 598844 w 608161"/>
              <a:gd name="connsiteY465" fmla="*/ 547040 h 591550"/>
              <a:gd name="connsiteX466" fmla="*/ 603878 w 608161"/>
              <a:gd name="connsiteY466" fmla="*/ 548093 h 591550"/>
              <a:gd name="connsiteX467" fmla="*/ 601929 w 608161"/>
              <a:gd name="connsiteY467" fmla="*/ 549388 h 591550"/>
              <a:gd name="connsiteX468" fmla="*/ 594459 w 608161"/>
              <a:gd name="connsiteY468" fmla="*/ 549874 h 591550"/>
              <a:gd name="connsiteX469" fmla="*/ 586908 w 608161"/>
              <a:gd name="connsiteY469" fmla="*/ 547526 h 591550"/>
              <a:gd name="connsiteX470" fmla="*/ 583660 w 608161"/>
              <a:gd name="connsiteY470" fmla="*/ 545744 h 591550"/>
              <a:gd name="connsiteX471" fmla="*/ 570873 w 608161"/>
              <a:gd name="connsiteY471" fmla="*/ 539586 h 591550"/>
              <a:gd name="connsiteX472" fmla="*/ 571017 w 608161"/>
              <a:gd name="connsiteY472" fmla="*/ 539342 h 591550"/>
              <a:gd name="connsiteX473" fmla="*/ 562571 w 608161"/>
              <a:gd name="connsiteY473" fmla="*/ 535285 h 591550"/>
              <a:gd name="connsiteX474" fmla="*/ 561139 w 608161"/>
              <a:gd name="connsiteY474" fmla="*/ 534898 h 591550"/>
              <a:gd name="connsiteX475" fmla="*/ 555242 w 608161"/>
              <a:gd name="connsiteY475" fmla="*/ 532058 h 591550"/>
              <a:gd name="connsiteX476" fmla="*/ 554674 w 608161"/>
              <a:gd name="connsiteY476" fmla="*/ 531815 h 591550"/>
              <a:gd name="connsiteX477" fmla="*/ 554430 w 608161"/>
              <a:gd name="connsiteY477" fmla="*/ 526308 h 591550"/>
              <a:gd name="connsiteX478" fmla="*/ 570588 w 608161"/>
              <a:gd name="connsiteY478" fmla="*/ 520396 h 591550"/>
              <a:gd name="connsiteX479" fmla="*/ 580221 w 608161"/>
              <a:gd name="connsiteY479" fmla="*/ 516259 h 591550"/>
              <a:gd name="connsiteX480" fmla="*/ 587617 w 608161"/>
              <a:gd name="connsiteY480" fmla="*/ 518366 h 591550"/>
              <a:gd name="connsiteX481" fmla="*/ 593551 w 608161"/>
              <a:gd name="connsiteY481" fmla="*/ 524604 h 591550"/>
              <a:gd name="connsiteX482" fmla="*/ 593551 w 608161"/>
              <a:gd name="connsiteY482" fmla="*/ 524685 h 591550"/>
              <a:gd name="connsiteX483" fmla="*/ 593958 w 608161"/>
              <a:gd name="connsiteY483" fmla="*/ 525091 h 591550"/>
              <a:gd name="connsiteX484" fmla="*/ 598916 w 608161"/>
              <a:gd name="connsiteY484" fmla="*/ 528169 h 591550"/>
              <a:gd name="connsiteX485" fmla="*/ 598997 w 608161"/>
              <a:gd name="connsiteY485" fmla="*/ 528169 h 591550"/>
              <a:gd name="connsiteX486" fmla="*/ 603955 w 608161"/>
              <a:gd name="connsiteY486" fmla="*/ 530276 h 591550"/>
              <a:gd name="connsiteX487" fmla="*/ 604118 w 608161"/>
              <a:gd name="connsiteY487" fmla="*/ 530357 h 591550"/>
              <a:gd name="connsiteX488" fmla="*/ 606963 w 608161"/>
              <a:gd name="connsiteY488" fmla="*/ 531815 h 591550"/>
              <a:gd name="connsiteX489" fmla="*/ 607450 w 608161"/>
              <a:gd name="connsiteY489" fmla="*/ 532058 h 591550"/>
              <a:gd name="connsiteX490" fmla="*/ 608101 w 608161"/>
              <a:gd name="connsiteY490" fmla="*/ 532869 h 591550"/>
              <a:gd name="connsiteX491" fmla="*/ 608101 w 608161"/>
              <a:gd name="connsiteY491" fmla="*/ 534084 h 591550"/>
              <a:gd name="connsiteX492" fmla="*/ 605418 w 608161"/>
              <a:gd name="connsiteY492" fmla="*/ 536676 h 591550"/>
              <a:gd name="connsiteX493" fmla="*/ 599160 w 608161"/>
              <a:gd name="connsiteY493" fmla="*/ 539512 h 591550"/>
              <a:gd name="connsiteX494" fmla="*/ 597697 w 608161"/>
              <a:gd name="connsiteY494" fmla="*/ 538702 h 591550"/>
              <a:gd name="connsiteX495" fmla="*/ 594120 w 608161"/>
              <a:gd name="connsiteY495" fmla="*/ 533436 h 591550"/>
              <a:gd name="connsiteX496" fmla="*/ 589893 w 608161"/>
              <a:gd name="connsiteY496" fmla="*/ 528737 h 591550"/>
              <a:gd name="connsiteX497" fmla="*/ 578433 w 608161"/>
              <a:gd name="connsiteY497" fmla="*/ 520797 h 591550"/>
              <a:gd name="connsiteX498" fmla="*/ 573393 w 608161"/>
              <a:gd name="connsiteY498" fmla="*/ 518690 h 591550"/>
              <a:gd name="connsiteX499" fmla="*/ 573393 w 608161"/>
              <a:gd name="connsiteY499" fmla="*/ 518447 h 591550"/>
              <a:gd name="connsiteX500" fmla="*/ 580221 w 608161"/>
              <a:gd name="connsiteY500" fmla="*/ 516259 h 591550"/>
              <a:gd name="connsiteX501" fmla="*/ 426694 w 608161"/>
              <a:gd name="connsiteY501" fmla="*/ 515974 h 591550"/>
              <a:gd name="connsiteX502" fmla="*/ 428155 w 608161"/>
              <a:gd name="connsiteY502" fmla="*/ 515974 h 591550"/>
              <a:gd name="connsiteX503" fmla="*/ 430914 w 608161"/>
              <a:gd name="connsiteY503" fmla="*/ 515974 h 591550"/>
              <a:gd name="connsiteX504" fmla="*/ 428236 w 608161"/>
              <a:gd name="connsiteY504" fmla="*/ 516299 h 591550"/>
              <a:gd name="connsiteX505" fmla="*/ 426775 w 608161"/>
              <a:gd name="connsiteY505" fmla="*/ 516461 h 591550"/>
              <a:gd name="connsiteX506" fmla="*/ 425152 w 608161"/>
              <a:gd name="connsiteY506" fmla="*/ 516785 h 591550"/>
              <a:gd name="connsiteX507" fmla="*/ 421256 w 608161"/>
              <a:gd name="connsiteY507" fmla="*/ 517758 h 591550"/>
              <a:gd name="connsiteX508" fmla="*/ 419064 w 608161"/>
              <a:gd name="connsiteY508" fmla="*/ 518407 h 591550"/>
              <a:gd name="connsiteX509" fmla="*/ 416792 w 608161"/>
              <a:gd name="connsiteY509" fmla="*/ 519380 h 591550"/>
              <a:gd name="connsiteX510" fmla="*/ 415655 w 608161"/>
              <a:gd name="connsiteY510" fmla="*/ 519867 h 591550"/>
              <a:gd name="connsiteX511" fmla="*/ 414519 w 608161"/>
              <a:gd name="connsiteY511" fmla="*/ 520515 h 591550"/>
              <a:gd name="connsiteX512" fmla="*/ 412165 w 608161"/>
              <a:gd name="connsiteY512" fmla="*/ 521732 h 591550"/>
              <a:gd name="connsiteX513" fmla="*/ 407620 w 608161"/>
              <a:gd name="connsiteY513" fmla="*/ 525056 h 591550"/>
              <a:gd name="connsiteX514" fmla="*/ 403481 w 608161"/>
              <a:gd name="connsiteY514" fmla="*/ 528949 h 591550"/>
              <a:gd name="connsiteX515" fmla="*/ 400072 w 608161"/>
              <a:gd name="connsiteY515" fmla="*/ 533490 h 591550"/>
              <a:gd name="connsiteX516" fmla="*/ 397312 w 608161"/>
              <a:gd name="connsiteY516" fmla="*/ 538193 h 591550"/>
              <a:gd name="connsiteX517" fmla="*/ 396338 w 608161"/>
              <a:gd name="connsiteY517" fmla="*/ 540545 h 591550"/>
              <a:gd name="connsiteX518" fmla="*/ 395851 w 608161"/>
              <a:gd name="connsiteY518" fmla="*/ 541680 h 591550"/>
              <a:gd name="connsiteX519" fmla="*/ 395526 w 608161"/>
              <a:gd name="connsiteY519" fmla="*/ 542896 h 591550"/>
              <a:gd name="connsiteX520" fmla="*/ 394877 w 608161"/>
              <a:gd name="connsiteY520" fmla="*/ 545086 h 591550"/>
              <a:gd name="connsiteX521" fmla="*/ 394390 w 608161"/>
              <a:gd name="connsiteY521" fmla="*/ 547194 h 591550"/>
              <a:gd name="connsiteX522" fmla="*/ 394065 w 608161"/>
              <a:gd name="connsiteY522" fmla="*/ 549140 h 591550"/>
              <a:gd name="connsiteX523" fmla="*/ 393903 w 608161"/>
              <a:gd name="connsiteY523" fmla="*/ 550843 h 591550"/>
              <a:gd name="connsiteX524" fmla="*/ 393903 w 608161"/>
              <a:gd name="connsiteY524" fmla="*/ 551248 h 591550"/>
              <a:gd name="connsiteX525" fmla="*/ 405510 w 608161"/>
              <a:gd name="connsiteY525" fmla="*/ 550356 h 591550"/>
              <a:gd name="connsiteX526" fmla="*/ 414762 w 608161"/>
              <a:gd name="connsiteY526" fmla="*/ 549789 h 591550"/>
              <a:gd name="connsiteX527" fmla="*/ 423934 w 608161"/>
              <a:gd name="connsiteY527" fmla="*/ 549302 h 591550"/>
              <a:gd name="connsiteX528" fmla="*/ 457861 w 608161"/>
              <a:gd name="connsiteY528" fmla="*/ 548410 h 591550"/>
              <a:gd name="connsiteX529" fmla="*/ 486512 w 608161"/>
              <a:gd name="connsiteY529" fmla="*/ 548978 h 591550"/>
              <a:gd name="connsiteX530" fmla="*/ 498443 w 608161"/>
              <a:gd name="connsiteY530" fmla="*/ 549627 h 591550"/>
              <a:gd name="connsiteX531" fmla="*/ 508833 w 608161"/>
              <a:gd name="connsiteY531" fmla="*/ 550356 h 591550"/>
              <a:gd name="connsiteX532" fmla="*/ 528231 w 608161"/>
              <a:gd name="connsiteY532" fmla="*/ 552140 h 591550"/>
              <a:gd name="connsiteX533" fmla="*/ 528231 w 608161"/>
              <a:gd name="connsiteY533" fmla="*/ 553438 h 591550"/>
              <a:gd name="connsiteX534" fmla="*/ 508833 w 608161"/>
              <a:gd name="connsiteY534" fmla="*/ 555546 h 591550"/>
              <a:gd name="connsiteX535" fmla="*/ 486837 w 608161"/>
              <a:gd name="connsiteY535" fmla="*/ 557492 h 591550"/>
              <a:gd name="connsiteX536" fmla="*/ 473282 w 608161"/>
              <a:gd name="connsiteY536" fmla="*/ 558628 h 591550"/>
              <a:gd name="connsiteX537" fmla="*/ 458348 w 608161"/>
              <a:gd name="connsiteY537" fmla="*/ 559925 h 591550"/>
              <a:gd name="connsiteX538" fmla="*/ 424827 w 608161"/>
              <a:gd name="connsiteY538" fmla="*/ 562844 h 591550"/>
              <a:gd name="connsiteX539" fmla="*/ 415818 w 608161"/>
              <a:gd name="connsiteY539" fmla="*/ 563574 h 591550"/>
              <a:gd name="connsiteX540" fmla="*/ 406402 w 608161"/>
              <a:gd name="connsiteY540" fmla="*/ 564304 h 591550"/>
              <a:gd name="connsiteX541" fmla="*/ 404617 w 608161"/>
              <a:gd name="connsiteY541" fmla="*/ 564385 h 591550"/>
              <a:gd name="connsiteX542" fmla="*/ 404617 w 608161"/>
              <a:gd name="connsiteY542" fmla="*/ 565277 h 591550"/>
              <a:gd name="connsiteX543" fmla="*/ 405834 w 608161"/>
              <a:gd name="connsiteY543" fmla="*/ 566412 h 591550"/>
              <a:gd name="connsiteX544" fmla="*/ 405428 w 608161"/>
              <a:gd name="connsiteY544" fmla="*/ 568034 h 591550"/>
              <a:gd name="connsiteX545" fmla="*/ 406402 w 608161"/>
              <a:gd name="connsiteY545" fmla="*/ 569413 h 591550"/>
              <a:gd name="connsiteX546" fmla="*/ 405834 w 608161"/>
              <a:gd name="connsiteY546" fmla="*/ 570953 h 591550"/>
              <a:gd name="connsiteX547" fmla="*/ 406565 w 608161"/>
              <a:gd name="connsiteY547" fmla="*/ 572413 h 591550"/>
              <a:gd name="connsiteX548" fmla="*/ 405753 w 608161"/>
              <a:gd name="connsiteY548" fmla="*/ 573873 h 591550"/>
              <a:gd name="connsiteX549" fmla="*/ 406240 w 608161"/>
              <a:gd name="connsiteY549" fmla="*/ 575413 h 591550"/>
              <a:gd name="connsiteX550" fmla="*/ 405266 w 608161"/>
              <a:gd name="connsiteY550" fmla="*/ 576711 h 591550"/>
              <a:gd name="connsiteX551" fmla="*/ 405591 w 608161"/>
              <a:gd name="connsiteY551" fmla="*/ 578333 h 591550"/>
              <a:gd name="connsiteX552" fmla="*/ 404454 w 608161"/>
              <a:gd name="connsiteY552" fmla="*/ 579549 h 591550"/>
              <a:gd name="connsiteX553" fmla="*/ 404617 w 608161"/>
              <a:gd name="connsiteY553" fmla="*/ 581171 h 591550"/>
              <a:gd name="connsiteX554" fmla="*/ 403318 w 608161"/>
              <a:gd name="connsiteY554" fmla="*/ 582225 h 591550"/>
              <a:gd name="connsiteX555" fmla="*/ 403399 w 608161"/>
              <a:gd name="connsiteY555" fmla="*/ 583928 h 591550"/>
              <a:gd name="connsiteX556" fmla="*/ 402020 w 608161"/>
              <a:gd name="connsiteY556" fmla="*/ 584901 h 591550"/>
              <a:gd name="connsiteX557" fmla="*/ 401938 w 608161"/>
              <a:gd name="connsiteY557" fmla="*/ 586523 h 591550"/>
              <a:gd name="connsiteX558" fmla="*/ 400477 w 608161"/>
              <a:gd name="connsiteY558" fmla="*/ 587415 h 591550"/>
              <a:gd name="connsiteX559" fmla="*/ 400234 w 608161"/>
              <a:gd name="connsiteY559" fmla="*/ 589036 h 591550"/>
              <a:gd name="connsiteX560" fmla="*/ 398773 w 608161"/>
              <a:gd name="connsiteY560" fmla="*/ 589766 h 591550"/>
              <a:gd name="connsiteX561" fmla="*/ 398124 w 608161"/>
              <a:gd name="connsiteY561" fmla="*/ 591550 h 591550"/>
              <a:gd name="connsiteX562" fmla="*/ 397555 w 608161"/>
              <a:gd name="connsiteY562" fmla="*/ 589766 h 591550"/>
              <a:gd name="connsiteX563" fmla="*/ 396094 w 608161"/>
              <a:gd name="connsiteY563" fmla="*/ 588955 h 591550"/>
              <a:gd name="connsiteX564" fmla="*/ 395932 w 608161"/>
              <a:gd name="connsiteY564" fmla="*/ 587334 h 591550"/>
              <a:gd name="connsiteX565" fmla="*/ 394471 w 608161"/>
              <a:gd name="connsiteY565" fmla="*/ 586442 h 591550"/>
              <a:gd name="connsiteX566" fmla="*/ 394471 w 608161"/>
              <a:gd name="connsiteY566" fmla="*/ 584820 h 591550"/>
              <a:gd name="connsiteX567" fmla="*/ 393091 w 608161"/>
              <a:gd name="connsiteY567" fmla="*/ 583766 h 591550"/>
              <a:gd name="connsiteX568" fmla="*/ 393173 w 608161"/>
              <a:gd name="connsiteY568" fmla="*/ 582144 h 591550"/>
              <a:gd name="connsiteX569" fmla="*/ 391955 w 608161"/>
              <a:gd name="connsiteY569" fmla="*/ 581009 h 591550"/>
              <a:gd name="connsiteX570" fmla="*/ 392199 w 608161"/>
              <a:gd name="connsiteY570" fmla="*/ 579387 h 591550"/>
              <a:gd name="connsiteX571" fmla="*/ 391143 w 608161"/>
              <a:gd name="connsiteY571" fmla="*/ 578170 h 591550"/>
              <a:gd name="connsiteX572" fmla="*/ 391549 w 608161"/>
              <a:gd name="connsiteY572" fmla="*/ 576549 h 591550"/>
              <a:gd name="connsiteX573" fmla="*/ 390656 w 608161"/>
              <a:gd name="connsiteY573" fmla="*/ 575170 h 591550"/>
              <a:gd name="connsiteX574" fmla="*/ 391225 w 608161"/>
              <a:gd name="connsiteY574" fmla="*/ 573710 h 591550"/>
              <a:gd name="connsiteX575" fmla="*/ 390575 w 608161"/>
              <a:gd name="connsiteY575" fmla="*/ 572170 h 591550"/>
              <a:gd name="connsiteX576" fmla="*/ 391387 w 608161"/>
              <a:gd name="connsiteY576" fmla="*/ 570791 h 591550"/>
              <a:gd name="connsiteX577" fmla="*/ 390900 w 608161"/>
              <a:gd name="connsiteY577" fmla="*/ 569250 h 591550"/>
              <a:gd name="connsiteX578" fmla="*/ 391874 w 608161"/>
              <a:gd name="connsiteY578" fmla="*/ 567953 h 591550"/>
              <a:gd name="connsiteX579" fmla="*/ 391630 w 608161"/>
              <a:gd name="connsiteY579" fmla="*/ 566331 h 591550"/>
              <a:gd name="connsiteX580" fmla="*/ 392848 w 608161"/>
              <a:gd name="connsiteY580" fmla="*/ 565196 h 591550"/>
              <a:gd name="connsiteX581" fmla="*/ 392848 w 608161"/>
              <a:gd name="connsiteY581" fmla="*/ 565034 h 591550"/>
              <a:gd name="connsiteX582" fmla="*/ 387166 w 608161"/>
              <a:gd name="connsiteY582" fmla="*/ 565196 h 591550"/>
              <a:gd name="connsiteX583" fmla="*/ 377183 w 608161"/>
              <a:gd name="connsiteY583" fmla="*/ 565520 h 591550"/>
              <a:gd name="connsiteX584" fmla="*/ 367119 w 608161"/>
              <a:gd name="connsiteY584" fmla="*/ 565682 h 591550"/>
              <a:gd name="connsiteX585" fmla="*/ 346584 w 608161"/>
              <a:gd name="connsiteY585" fmla="*/ 565764 h 591550"/>
              <a:gd name="connsiteX586" fmla="*/ 304865 w 608161"/>
              <a:gd name="connsiteY586" fmla="*/ 564061 h 591550"/>
              <a:gd name="connsiteX587" fmla="*/ 294395 w 608161"/>
              <a:gd name="connsiteY587" fmla="*/ 563331 h 591550"/>
              <a:gd name="connsiteX588" fmla="*/ 283925 w 608161"/>
              <a:gd name="connsiteY588" fmla="*/ 562763 h 591550"/>
              <a:gd name="connsiteX589" fmla="*/ 273535 w 608161"/>
              <a:gd name="connsiteY589" fmla="*/ 562358 h 591550"/>
              <a:gd name="connsiteX590" fmla="*/ 268341 w 608161"/>
              <a:gd name="connsiteY590" fmla="*/ 562196 h 591550"/>
              <a:gd name="connsiteX591" fmla="*/ 263227 w 608161"/>
              <a:gd name="connsiteY591" fmla="*/ 562033 h 591550"/>
              <a:gd name="connsiteX592" fmla="*/ 222807 w 608161"/>
              <a:gd name="connsiteY592" fmla="*/ 561952 h 591550"/>
              <a:gd name="connsiteX593" fmla="*/ 203490 w 608161"/>
              <a:gd name="connsiteY593" fmla="*/ 562115 h 591550"/>
              <a:gd name="connsiteX594" fmla="*/ 184984 w 608161"/>
              <a:gd name="connsiteY594" fmla="*/ 561790 h 591550"/>
              <a:gd name="connsiteX595" fmla="*/ 176137 w 608161"/>
              <a:gd name="connsiteY595" fmla="*/ 561304 h 591550"/>
              <a:gd name="connsiteX596" fmla="*/ 167615 w 608161"/>
              <a:gd name="connsiteY596" fmla="*/ 560736 h 591550"/>
              <a:gd name="connsiteX597" fmla="*/ 151382 w 608161"/>
              <a:gd name="connsiteY597" fmla="*/ 559682 h 591550"/>
              <a:gd name="connsiteX598" fmla="*/ 123056 w 608161"/>
              <a:gd name="connsiteY598" fmla="*/ 557573 h 591550"/>
              <a:gd name="connsiteX599" fmla="*/ 111206 w 608161"/>
              <a:gd name="connsiteY599" fmla="*/ 556600 h 591550"/>
              <a:gd name="connsiteX600" fmla="*/ 101060 w 608161"/>
              <a:gd name="connsiteY600" fmla="*/ 555708 h 591550"/>
              <a:gd name="connsiteX601" fmla="*/ 81905 w 608161"/>
              <a:gd name="connsiteY601" fmla="*/ 553438 h 591550"/>
              <a:gd name="connsiteX602" fmla="*/ 81986 w 608161"/>
              <a:gd name="connsiteY602" fmla="*/ 552140 h 591550"/>
              <a:gd name="connsiteX603" fmla="*/ 101141 w 608161"/>
              <a:gd name="connsiteY603" fmla="*/ 550194 h 591550"/>
              <a:gd name="connsiteX604" fmla="*/ 111287 w 608161"/>
              <a:gd name="connsiteY604" fmla="*/ 549464 h 591550"/>
              <a:gd name="connsiteX605" fmla="*/ 123218 w 608161"/>
              <a:gd name="connsiteY605" fmla="*/ 548897 h 591550"/>
              <a:gd name="connsiteX606" fmla="*/ 151869 w 608161"/>
              <a:gd name="connsiteY606" fmla="*/ 548654 h 591550"/>
              <a:gd name="connsiteX607" fmla="*/ 185715 w 608161"/>
              <a:gd name="connsiteY607" fmla="*/ 550438 h 591550"/>
              <a:gd name="connsiteX608" fmla="*/ 194400 w 608161"/>
              <a:gd name="connsiteY608" fmla="*/ 551330 h 591550"/>
              <a:gd name="connsiteX609" fmla="*/ 195536 w 608161"/>
              <a:gd name="connsiteY609" fmla="*/ 549870 h 591550"/>
              <a:gd name="connsiteX610" fmla="*/ 195130 w 608161"/>
              <a:gd name="connsiteY610" fmla="*/ 547843 h 591550"/>
              <a:gd name="connsiteX611" fmla="*/ 196510 w 608161"/>
              <a:gd name="connsiteY611" fmla="*/ 546464 h 591550"/>
              <a:gd name="connsiteX612" fmla="*/ 196429 w 608161"/>
              <a:gd name="connsiteY612" fmla="*/ 544437 h 591550"/>
              <a:gd name="connsiteX613" fmla="*/ 198052 w 608161"/>
              <a:gd name="connsiteY613" fmla="*/ 543139 h 591550"/>
              <a:gd name="connsiteX614" fmla="*/ 198214 w 608161"/>
              <a:gd name="connsiteY614" fmla="*/ 541112 h 591550"/>
              <a:gd name="connsiteX615" fmla="*/ 200000 w 608161"/>
              <a:gd name="connsiteY615" fmla="*/ 540139 h 591550"/>
              <a:gd name="connsiteX616" fmla="*/ 200406 w 608161"/>
              <a:gd name="connsiteY616" fmla="*/ 538112 h 591550"/>
              <a:gd name="connsiteX617" fmla="*/ 202354 w 608161"/>
              <a:gd name="connsiteY617" fmla="*/ 537463 h 591550"/>
              <a:gd name="connsiteX618" fmla="*/ 203084 w 608161"/>
              <a:gd name="connsiteY618" fmla="*/ 535517 h 591550"/>
              <a:gd name="connsiteX619" fmla="*/ 205113 w 608161"/>
              <a:gd name="connsiteY619" fmla="*/ 535112 h 591550"/>
              <a:gd name="connsiteX620" fmla="*/ 206087 w 608161"/>
              <a:gd name="connsiteY620" fmla="*/ 533328 h 591550"/>
              <a:gd name="connsiteX621" fmla="*/ 208198 w 608161"/>
              <a:gd name="connsiteY621" fmla="*/ 533165 h 591550"/>
              <a:gd name="connsiteX622" fmla="*/ 209415 w 608161"/>
              <a:gd name="connsiteY622" fmla="*/ 531544 h 591550"/>
              <a:gd name="connsiteX623" fmla="*/ 211444 w 608161"/>
              <a:gd name="connsiteY623" fmla="*/ 531706 h 591550"/>
              <a:gd name="connsiteX624" fmla="*/ 212824 w 608161"/>
              <a:gd name="connsiteY624" fmla="*/ 530165 h 591550"/>
              <a:gd name="connsiteX625" fmla="*/ 214853 w 608161"/>
              <a:gd name="connsiteY625" fmla="*/ 530570 h 591550"/>
              <a:gd name="connsiteX626" fmla="*/ 216395 w 608161"/>
              <a:gd name="connsiteY626" fmla="*/ 529192 h 591550"/>
              <a:gd name="connsiteX627" fmla="*/ 218424 w 608161"/>
              <a:gd name="connsiteY627" fmla="*/ 529760 h 591550"/>
              <a:gd name="connsiteX628" fmla="*/ 220048 w 608161"/>
              <a:gd name="connsiteY628" fmla="*/ 528543 h 591550"/>
              <a:gd name="connsiteX629" fmla="*/ 221996 w 608161"/>
              <a:gd name="connsiteY629" fmla="*/ 529192 h 591550"/>
              <a:gd name="connsiteX630" fmla="*/ 223781 w 608161"/>
              <a:gd name="connsiteY630" fmla="*/ 528138 h 591550"/>
              <a:gd name="connsiteX631" fmla="*/ 225648 w 608161"/>
              <a:gd name="connsiteY631" fmla="*/ 528949 h 591550"/>
              <a:gd name="connsiteX632" fmla="*/ 227840 w 608161"/>
              <a:gd name="connsiteY632" fmla="*/ 528219 h 591550"/>
              <a:gd name="connsiteX633" fmla="*/ 226622 w 608161"/>
              <a:gd name="connsiteY633" fmla="*/ 530165 h 591550"/>
              <a:gd name="connsiteX634" fmla="*/ 227028 w 608161"/>
              <a:gd name="connsiteY634" fmla="*/ 532192 h 591550"/>
              <a:gd name="connsiteX635" fmla="*/ 225567 w 608161"/>
              <a:gd name="connsiteY635" fmla="*/ 533652 h 591550"/>
              <a:gd name="connsiteX636" fmla="*/ 225810 w 608161"/>
              <a:gd name="connsiteY636" fmla="*/ 535679 h 591550"/>
              <a:gd name="connsiteX637" fmla="*/ 224268 w 608161"/>
              <a:gd name="connsiteY637" fmla="*/ 537058 h 591550"/>
              <a:gd name="connsiteX638" fmla="*/ 224349 w 608161"/>
              <a:gd name="connsiteY638" fmla="*/ 539085 h 591550"/>
              <a:gd name="connsiteX639" fmla="*/ 222726 w 608161"/>
              <a:gd name="connsiteY639" fmla="*/ 540382 h 591550"/>
              <a:gd name="connsiteX640" fmla="*/ 222645 w 608161"/>
              <a:gd name="connsiteY640" fmla="*/ 542410 h 591550"/>
              <a:gd name="connsiteX641" fmla="*/ 220941 w 608161"/>
              <a:gd name="connsiteY641" fmla="*/ 543545 h 591550"/>
              <a:gd name="connsiteX642" fmla="*/ 220616 w 608161"/>
              <a:gd name="connsiteY642" fmla="*/ 545572 h 591550"/>
              <a:gd name="connsiteX643" fmla="*/ 218749 w 608161"/>
              <a:gd name="connsiteY643" fmla="*/ 546464 h 591550"/>
              <a:gd name="connsiteX644" fmla="*/ 218262 w 608161"/>
              <a:gd name="connsiteY644" fmla="*/ 548491 h 591550"/>
              <a:gd name="connsiteX645" fmla="*/ 216314 w 608161"/>
              <a:gd name="connsiteY645" fmla="*/ 549140 h 591550"/>
              <a:gd name="connsiteX646" fmla="*/ 215502 w 608161"/>
              <a:gd name="connsiteY646" fmla="*/ 551005 h 591550"/>
              <a:gd name="connsiteX647" fmla="*/ 213555 w 608161"/>
              <a:gd name="connsiteY647" fmla="*/ 551411 h 591550"/>
              <a:gd name="connsiteX648" fmla="*/ 212499 w 608161"/>
              <a:gd name="connsiteY648" fmla="*/ 553195 h 591550"/>
              <a:gd name="connsiteX649" fmla="*/ 210389 w 608161"/>
              <a:gd name="connsiteY649" fmla="*/ 553276 h 591550"/>
              <a:gd name="connsiteX650" fmla="*/ 210308 w 608161"/>
              <a:gd name="connsiteY650" fmla="*/ 553357 h 591550"/>
              <a:gd name="connsiteX651" fmla="*/ 213555 w 608161"/>
              <a:gd name="connsiteY651" fmla="*/ 553843 h 591550"/>
              <a:gd name="connsiteX652" fmla="*/ 223213 w 608161"/>
              <a:gd name="connsiteY652" fmla="*/ 555060 h 591550"/>
              <a:gd name="connsiteX653" fmla="*/ 232953 w 608161"/>
              <a:gd name="connsiteY653" fmla="*/ 556195 h 591550"/>
              <a:gd name="connsiteX654" fmla="*/ 242936 w 608161"/>
              <a:gd name="connsiteY654" fmla="*/ 557168 h 591550"/>
              <a:gd name="connsiteX655" fmla="*/ 263309 w 608161"/>
              <a:gd name="connsiteY655" fmla="*/ 558060 h 591550"/>
              <a:gd name="connsiteX656" fmla="*/ 304865 w 608161"/>
              <a:gd name="connsiteY656" fmla="*/ 557006 h 591550"/>
              <a:gd name="connsiteX657" fmla="*/ 325724 w 608161"/>
              <a:gd name="connsiteY657" fmla="*/ 555465 h 591550"/>
              <a:gd name="connsiteX658" fmla="*/ 346422 w 608161"/>
              <a:gd name="connsiteY658" fmla="*/ 554330 h 591550"/>
              <a:gd name="connsiteX659" fmla="*/ 353077 w 608161"/>
              <a:gd name="connsiteY659" fmla="*/ 553924 h 591550"/>
              <a:gd name="connsiteX660" fmla="*/ 353077 w 608161"/>
              <a:gd name="connsiteY660" fmla="*/ 553762 h 591550"/>
              <a:gd name="connsiteX661" fmla="*/ 353077 w 608161"/>
              <a:gd name="connsiteY661" fmla="*/ 553114 h 591550"/>
              <a:gd name="connsiteX662" fmla="*/ 352915 w 608161"/>
              <a:gd name="connsiteY662" fmla="*/ 552384 h 591550"/>
              <a:gd name="connsiteX663" fmla="*/ 352509 w 608161"/>
              <a:gd name="connsiteY663" fmla="*/ 550843 h 591550"/>
              <a:gd name="connsiteX664" fmla="*/ 351778 w 608161"/>
              <a:gd name="connsiteY664" fmla="*/ 549221 h 591550"/>
              <a:gd name="connsiteX665" fmla="*/ 350804 w 608161"/>
              <a:gd name="connsiteY665" fmla="*/ 547599 h 591550"/>
              <a:gd name="connsiteX666" fmla="*/ 349587 w 608161"/>
              <a:gd name="connsiteY666" fmla="*/ 546140 h 591550"/>
              <a:gd name="connsiteX667" fmla="*/ 348126 w 608161"/>
              <a:gd name="connsiteY667" fmla="*/ 544923 h 591550"/>
              <a:gd name="connsiteX668" fmla="*/ 346665 w 608161"/>
              <a:gd name="connsiteY668" fmla="*/ 543869 h 591550"/>
              <a:gd name="connsiteX669" fmla="*/ 345935 w 608161"/>
              <a:gd name="connsiteY669" fmla="*/ 543464 h 591550"/>
              <a:gd name="connsiteX670" fmla="*/ 345123 w 608161"/>
              <a:gd name="connsiteY670" fmla="*/ 543221 h 591550"/>
              <a:gd name="connsiteX671" fmla="*/ 343824 w 608161"/>
              <a:gd name="connsiteY671" fmla="*/ 542734 h 591550"/>
              <a:gd name="connsiteX672" fmla="*/ 342769 w 608161"/>
              <a:gd name="connsiteY672" fmla="*/ 542410 h 591550"/>
              <a:gd name="connsiteX673" fmla="*/ 341795 w 608161"/>
              <a:gd name="connsiteY673" fmla="*/ 542247 h 591550"/>
              <a:gd name="connsiteX674" fmla="*/ 342769 w 608161"/>
              <a:gd name="connsiteY674" fmla="*/ 542166 h 591550"/>
              <a:gd name="connsiteX675" fmla="*/ 343905 w 608161"/>
              <a:gd name="connsiteY675" fmla="*/ 542166 h 591550"/>
              <a:gd name="connsiteX676" fmla="*/ 345366 w 608161"/>
              <a:gd name="connsiteY676" fmla="*/ 542247 h 591550"/>
              <a:gd name="connsiteX677" fmla="*/ 346259 w 608161"/>
              <a:gd name="connsiteY677" fmla="*/ 542329 h 591550"/>
              <a:gd name="connsiteX678" fmla="*/ 347152 w 608161"/>
              <a:gd name="connsiteY678" fmla="*/ 542491 h 591550"/>
              <a:gd name="connsiteX679" fmla="*/ 349181 w 608161"/>
              <a:gd name="connsiteY679" fmla="*/ 543058 h 591550"/>
              <a:gd name="connsiteX680" fmla="*/ 351129 w 608161"/>
              <a:gd name="connsiteY680" fmla="*/ 544031 h 591550"/>
              <a:gd name="connsiteX681" fmla="*/ 353077 w 608161"/>
              <a:gd name="connsiteY681" fmla="*/ 545329 h 591550"/>
              <a:gd name="connsiteX682" fmla="*/ 354863 w 608161"/>
              <a:gd name="connsiteY682" fmla="*/ 546951 h 591550"/>
              <a:gd name="connsiteX683" fmla="*/ 356405 w 608161"/>
              <a:gd name="connsiteY683" fmla="*/ 548735 h 591550"/>
              <a:gd name="connsiteX684" fmla="*/ 357541 w 608161"/>
              <a:gd name="connsiteY684" fmla="*/ 550600 h 591550"/>
              <a:gd name="connsiteX685" fmla="*/ 358028 w 608161"/>
              <a:gd name="connsiteY685" fmla="*/ 551573 h 591550"/>
              <a:gd name="connsiteX686" fmla="*/ 358353 w 608161"/>
              <a:gd name="connsiteY686" fmla="*/ 552465 h 591550"/>
              <a:gd name="connsiteX687" fmla="*/ 358759 w 608161"/>
              <a:gd name="connsiteY687" fmla="*/ 553600 h 591550"/>
              <a:gd name="connsiteX688" fmla="*/ 366632 w 608161"/>
              <a:gd name="connsiteY688" fmla="*/ 553195 h 591550"/>
              <a:gd name="connsiteX689" fmla="*/ 376615 w 608161"/>
              <a:gd name="connsiteY689" fmla="*/ 552465 h 591550"/>
              <a:gd name="connsiteX690" fmla="*/ 386355 w 608161"/>
              <a:gd name="connsiteY690" fmla="*/ 551816 h 591550"/>
              <a:gd name="connsiteX691" fmla="*/ 387816 w 608161"/>
              <a:gd name="connsiteY691" fmla="*/ 551654 h 591550"/>
              <a:gd name="connsiteX692" fmla="*/ 388059 w 608161"/>
              <a:gd name="connsiteY692" fmla="*/ 550194 h 591550"/>
              <a:gd name="connsiteX693" fmla="*/ 388465 w 608161"/>
              <a:gd name="connsiteY693" fmla="*/ 548086 h 591550"/>
              <a:gd name="connsiteX694" fmla="*/ 389114 w 608161"/>
              <a:gd name="connsiteY694" fmla="*/ 545897 h 591550"/>
              <a:gd name="connsiteX695" fmla="*/ 389845 w 608161"/>
              <a:gd name="connsiteY695" fmla="*/ 543545 h 591550"/>
              <a:gd name="connsiteX696" fmla="*/ 390900 w 608161"/>
              <a:gd name="connsiteY696" fmla="*/ 541112 h 591550"/>
              <a:gd name="connsiteX697" fmla="*/ 391387 w 608161"/>
              <a:gd name="connsiteY697" fmla="*/ 539815 h 591550"/>
              <a:gd name="connsiteX698" fmla="*/ 392117 w 608161"/>
              <a:gd name="connsiteY698" fmla="*/ 538598 h 591550"/>
              <a:gd name="connsiteX699" fmla="*/ 393497 w 608161"/>
              <a:gd name="connsiteY699" fmla="*/ 536085 h 591550"/>
              <a:gd name="connsiteX700" fmla="*/ 396987 w 608161"/>
              <a:gd name="connsiteY700" fmla="*/ 531138 h 591550"/>
              <a:gd name="connsiteX701" fmla="*/ 401208 w 608161"/>
              <a:gd name="connsiteY701" fmla="*/ 526678 h 591550"/>
              <a:gd name="connsiteX702" fmla="*/ 406078 w 608161"/>
              <a:gd name="connsiteY702" fmla="*/ 522948 h 591550"/>
              <a:gd name="connsiteX703" fmla="*/ 411191 w 608161"/>
              <a:gd name="connsiteY703" fmla="*/ 519948 h 591550"/>
              <a:gd name="connsiteX704" fmla="*/ 413788 w 608161"/>
              <a:gd name="connsiteY704" fmla="*/ 518893 h 591550"/>
              <a:gd name="connsiteX705" fmla="*/ 415006 w 608161"/>
              <a:gd name="connsiteY705" fmla="*/ 518407 h 591550"/>
              <a:gd name="connsiteX706" fmla="*/ 416305 w 608161"/>
              <a:gd name="connsiteY706" fmla="*/ 518002 h 591550"/>
              <a:gd name="connsiteX707" fmla="*/ 418658 w 608161"/>
              <a:gd name="connsiteY707" fmla="*/ 517191 h 591550"/>
              <a:gd name="connsiteX708" fmla="*/ 421012 w 608161"/>
              <a:gd name="connsiteY708" fmla="*/ 516785 h 591550"/>
              <a:gd name="connsiteX709" fmla="*/ 425070 w 608161"/>
              <a:gd name="connsiteY709" fmla="*/ 516136 h 591550"/>
              <a:gd name="connsiteX710" fmla="*/ 426694 w 608161"/>
              <a:gd name="connsiteY710" fmla="*/ 515974 h 591550"/>
              <a:gd name="connsiteX711" fmla="*/ 16730 w 608161"/>
              <a:gd name="connsiteY711" fmla="*/ 515414 h 591550"/>
              <a:gd name="connsiteX712" fmla="*/ 26299 w 608161"/>
              <a:gd name="connsiteY712" fmla="*/ 518746 h 591550"/>
              <a:gd name="connsiteX713" fmla="*/ 31327 w 608161"/>
              <a:gd name="connsiteY713" fmla="*/ 519315 h 591550"/>
              <a:gd name="connsiteX714" fmla="*/ 40654 w 608161"/>
              <a:gd name="connsiteY714" fmla="*/ 520859 h 591550"/>
              <a:gd name="connsiteX715" fmla="*/ 40978 w 608161"/>
              <a:gd name="connsiteY715" fmla="*/ 521021 h 591550"/>
              <a:gd name="connsiteX716" fmla="*/ 37977 w 608161"/>
              <a:gd name="connsiteY716" fmla="*/ 526873 h 591550"/>
              <a:gd name="connsiteX717" fmla="*/ 20703 w 608161"/>
              <a:gd name="connsiteY717" fmla="*/ 531423 h 591550"/>
              <a:gd name="connsiteX718" fmla="*/ 17378 w 608161"/>
              <a:gd name="connsiteY718" fmla="*/ 531748 h 591550"/>
              <a:gd name="connsiteX719" fmla="*/ 14297 w 608161"/>
              <a:gd name="connsiteY719" fmla="*/ 525247 h 591550"/>
              <a:gd name="connsiteX720" fmla="*/ 14215 w 608161"/>
              <a:gd name="connsiteY720" fmla="*/ 519152 h 591550"/>
              <a:gd name="connsiteX721" fmla="*/ 14702 w 608161"/>
              <a:gd name="connsiteY721" fmla="*/ 516308 h 591550"/>
              <a:gd name="connsiteX722" fmla="*/ 16730 w 608161"/>
              <a:gd name="connsiteY722" fmla="*/ 515414 h 591550"/>
              <a:gd name="connsiteX723" fmla="*/ 586231 w 608161"/>
              <a:gd name="connsiteY723" fmla="*/ 415156 h 591550"/>
              <a:gd name="connsiteX724" fmla="*/ 585095 w 608161"/>
              <a:gd name="connsiteY724" fmla="*/ 415318 h 591550"/>
              <a:gd name="connsiteX725" fmla="*/ 583797 w 608161"/>
              <a:gd name="connsiteY725" fmla="*/ 415480 h 591550"/>
              <a:gd name="connsiteX726" fmla="*/ 582174 w 608161"/>
              <a:gd name="connsiteY726" fmla="*/ 415805 h 591550"/>
              <a:gd name="connsiteX727" fmla="*/ 581200 w 608161"/>
              <a:gd name="connsiteY727" fmla="*/ 415967 h 591550"/>
              <a:gd name="connsiteX728" fmla="*/ 580227 w 608161"/>
              <a:gd name="connsiteY728" fmla="*/ 416210 h 591550"/>
              <a:gd name="connsiteX729" fmla="*/ 578036 w 608161"/>
              <a:gd name="connsiteY729" fmla="*/ 416777 h 591550"/>
              <a:gd name="connsiteX730" fmla="*/ 575764 w 608161"/>
              <a:gd name="connsiteY730" fmla="*/ 417506 h 591550"/>
              <a:gd name="connsiteX731" fmla="*/ 574628 w 608161"/>
              <a:gd name="connsiteY731" fmla="*/ 417830 h 591550"/>
              <a:gd name="connsiteX732" fmla="*/ 573411 w 608161"/>
              <a:gd name="connsiteY732" fmla="*/ 418236 h 591550"/>
              <a:gd name="connsiteX733" fmla="*/ 572844 w 608161"/>
              <a:gd name="connsiteY733" fmla="*/ 418479 h 591550"/>
              <a:gd name="connsiteX734" fmla="*/ 572844 w 608161"/>
              <a:gd name="connsiteY734" fmla="*/ 420099 h 591550"/>
              <a:gd name="connsiteX735" fmla="*/ 572925 w 608161"/>
              <a:gd name="connsiteY735" fmla="*/ 420018 h 591550"/>
              <a:gd name="connsiteX736" fmla="*/ 573979 w 608161"/>
              <a:gd name="connsiteY736" fmla="*/ 419532 h 591550"/>
              <a:gd name="connsiteX737" fmla="*/ 575115 w 608161"/>
              <a:gd name="connsiteY737" fmla="*/ 418965 h 591550"/>
              <a:gd name="connsiteX738" fmla="*/ 576170 w 608161"/>
              <a:gd name="connsiteY738" fmla="*/ 418479 h 591550"/>
              <a:gd name="connsiteX739" fmla="*/ 578361 w 608161"/>
              <a:gd name="connsiteY739" fmla="*/ 417587 h 591550"/>
              <a:gd name="connsiteX740" fmla="*/ 580389 w 608161"/>
              <a:gd name="connsiteY740" fmla="*/ 416858 h 591550"/>
              <a:gd name="connsiteX741" fmla="*/ 581363 w 608161"/>
              <a:gd name="connsiteY741" fmla="*/ 416453 h 591550"/>
              <a:gd name="connsiteX742" fmla="*/ 582255 w 608161"/>
              <a:gd name="connsiteY742" fmla="*/ 416210 h 591550"/>
              <a:gd name="connsiteX743" fmla="*/ 583878 w 608161"/>
              <a:gd name="connsiteY743" fmla="*/ 415723 h 591550"/>
              <a:gd name="connsiteX744" fmla="*/ 585095 w 608161"/>
              <a:gd name="connsiteY744" fmla="*/ 415399 h 591550"/>
              <a:gd name="connsiteX745" fmla="*/ 586231 w 608161"/>
              <a:gd name="connsiteY745" fmla="*/ 415156 h 591550"/>
              <a:gd name="connsiteX746" fmla="*/ 553858 w 608161"/>
              <a:gd name="connsiteY746" fmla="*/ 350897 h 591550"/>
              <a:gd name="connsiteX747" fmla="*/ 554751 w 608161"/>
              <a:gd name="connsiteY747" fmla="*/ 351626 h 591550"/>
              <a:gd name="connsiteX748" fmla="*/ 555724 w 608161"/>
              <a:gd name="connsiteY748" fmla="*/ 352436 h 591550"/>
              <a:gd name="connsiteX749" fmla="*/ 556941 w 608161"/>
              <a:gd name="connsiteY749" fmla="*/ 353490 h 591550"/>
              <a:gd name="connsiteX750" fmla="*/ 557671 w 608161"/>
              <a:gd name="connsiteY750" fmla="*/ 354138 h 591550"/>
              <a:gd name="connsiteX751" fmla="*/ 558402 w 608161"/>
              <a:gd name="connsiteY751" fmla="*/ 354867 h 591550"/>
              <a:gd name="connsiteX752" fmla="*/ 559943 w 608161"/>
              <a:gd name="connsiteY752" fmla="*/ 356407 h 591550"/>
              <a:gd name="connsiteX753" fmla="*/ 561566 w 608161"/>
              <a:gd name="connsiteY753" fmla="*/ 358109 h 591550"/>
              <a:gd name="connsiteX754" fmla="*/ 562377 w 608161"/>
              <a:gd name="connsiteY754" fmla="*/ 359000 h 591550"/>
              <a:gd name="connsiteX755" fmla="*/ 563107 w 608161"/>
              <a:gd name="connsiteY755" fmla="*/ 359972 h 591550"/>
              <a:gd name="connsiteX756" fmla="*/ 563919 w 608161"/>
              <a:gd name="connsiteY756" fmla="*/ 360864 h 591550"/>
              <a:gd name="connsiteX757" fmla="*/ 564649 w 608161"/>
              <a:gd name="connsiteY757" fmla="*/ 361836 h 591550"/>
              <a:gd name="connsiteX758" fmla="*/ 566028 w 608161"/>
              <a:gd name="connsiteY758" fmla="*/ 363700 h 591550"/>
              <a:gd name="connsiteX759" fmla="*/ 567245 w 608161"/>
              <a:gd name="connsiteY759" fmla="*/ 365402 h 591550"/>
              <a:gd name="connsiteX760" fmla="*/ 567245 w 608161"/>
              <a:gd name="connsiteY760" fmla="*/ 365078 h 591550"/>
              <a:gd name="connsiteX761" fmla="*/ 567489 w 608161"/>
              <a:gd name="connsiteY761" fmla="*/ 362647 h 591550"/>
              <a:gd name="connsiteX762" fmla="*/ 567489 w 608161"/>
              <a:gd name="connsiteY762" fmla="*/ 362566 h 591550"/>
              <a:gd name="connsiteX763" fmla="*/ 565866 w 608161"/>
              <a:gd name="connsiteY763" fmla="*/ 360783 h 591550"/>
              <a:gd name="connsiteX764" fmla="*/ 564973 w 608161"/>
              <a:gd name="connsiteY764" fmla="*/ 359891 h 591550"/>
              <a:gd name="connsiteX765" fmla="*/ 564081 w 608161"/>
              <a:gd name="connsiteY765" fmla="*/ 359000 h 591550"/>
              <a:gd name="connsiteX766" fmla="*/ 563270 w 608161"/>
              <a:gd name="connsiteY766" fmla="*/ 358190 h 591550"/>
              <a:gd name="connsiteX767" fmla="*/ 562296 w 608161"/>
              <a:gd name="connsiteY767" fmla="*/ 357379 h 591550"/>
              <a:gd name="connsiteX768" fmla="*/ 560511 w 608161"/>
              <a:gd name="connsiteY768" fmla="*/ 355759 h 591550"/>
              <a:gd name="connsiteX769" fmla="*/ 558807 w 608161"/>
              <a:gd name="connsiteY769" fmla="*/ 354381 h 591550"/>
              <a:gd name="connsiteX770" fmla="*/ 557996 w 608161"/>
              <a:gd name="connsiteY770" fmla="*/ 353733 h 591550"/>
              <a:gd name="connsiteX771" fmla="*/ 557266 w 608161"/>
              <a:gd name="connsiteY771" fmla="*/ 353166 h 591550"/>
              <a:gd name="connsiteX772" fmla="*/ 555886 w 608161"/>
              <a:gd name="connsiteY772" fmla="*/ 352193 h 591550"/>
              <a:gd name="connsiteX773" fmla="*/ 554751 w 608161"/>
              <a:gd name="connsiteY773" fmla="*/ 351464 h 591550"/>
              <a:gd name="connsiteX774" fmla="*/ 553858 w 608161"/>
              <a:gd name="connsiteY774" fmla="*/ 350897 h 591550"/>
              <a:gd name="connsiteX775" fmla="*/ 20615 w 608161"/>
              <a:gd name="connsiteY775" fmla="*/ 340787 h 591550"/>
              <a:gd name="connsiteX776" fmla="*/ 22157 w 608161"/>
              <a:gd name="connsiteY776" fmla="*/ 341841 h 591550"/>
              <a:gd name="connsiteX777" fmla="*/ 23943 w 608161"/>
              <a:gd name="connsiteY777" fmla="*/ 342976 h 591550"/>
              <a:gd name="connsiteX778" fmla="*/ 26134 w 608161"/>
              <a:gd name="connsiteY778" fmla="*/ 344597 h 591550"/>
              <a:gd name="connsiteX779" fmla="*/ 27351 w 608161"/>
              <a:gd name="connsiteY779" fmla="*/ 345488 h 591550"/>
              <a:gd name="connsiteX780" fmla="*/ 28650 w 608161"/>
              <a:gd name="connsiteY780" fmla="*/ 346542 h 591550"/>
              <a:gd name="connsiteX781" fmla="*/ 31410 w 608161"/>
              <a:gd name="connsiteY781" fmla="*/ 348730 h 591550"/>
              <a:gd name="connsiteX782" fmla="*/ 34332 w 608161"/>
              <a:gd name="connsiteY782" fmla="*/ 351323 h 591550"/>
              <a:gd name="connsiteX783" fmla="*/ 35712 w 608161"/>
              <a:gd name="connsiteY783" fmla="*/ 352620 h 591550"/>
              <a:gd name="connsiteX784" fmla="*/ 37172 w 608161"/>
              <a:gd name="connsiteY784" fmla="*/ 353998 h 591550"/>
              <a:gd name="connsiteX785" fmla="*/ 38552 w 608161"/>
              <a:gd name="connsiteY785" fmla="*/ 355376 h 591550"/>
              <a:gd name="connsiteX786" fmla="*/ 39851 w 608161"/>
              <a:gd name="connsiteY786" fmla="*/ 356834 h 591550"/>
              <a:gd name="connsiteX787" fmla="*/ 42448 w 608161"/>
              <a:gd name="connsiteY787" fmla="*/ 359590 h 591550"/>
              <a:gd name="connsiteX788" fmla="*/ 44721 w 608161"/>
              <a:gd name="connsiteY788" fmla="*/ 362264 h 591550"/>
              <a:gd name="connsiteX789" fmla="*/ 45127 w 608161"/>
              <a:gd name="connsiteY789" fmla="*/ 358050 h 591550"/>
              <a:gd name="connsiteX790" fmla="*/ 44559 w 608161"/>
              <a:gd name="connsiteY790" fmla="*/ 357483 h 591550"/>
              <a:gd name="connsiteX791" fmla="*/ 41637 w 608161"/>
              <a:gd name="connsiteY791" fmla="*/ 354970 h 591550"/>
              <a:gd name="connsiteX792" fmla="*/ 40176 w 608161"/>
              <a:gd name="connsiteY792" fmla="*/ 353593 h 591550"/>
              <a:gd name="connsiteX793" fmla="*/ 38552 w 608161"/>
              <a:gd name="connsiteY793" fmla="*/ 352377 h 591550"/>
              <a:gd name="connsiteX794" fmla="*/ 37010 w 608161"/>
              <a:gd name="connsiteY794" fmla="*/ 351080 h 591550"/>
              <a:gd name="connsiteX795" fmla="*/ 35387 w 608161"/>
              <a:gd name="connsiteY795" fmla="*/ 349946 h 591550"/>
              <a:gd name="connsiteX796" fmla="*/ 32303 w 608161"/>
              <a:gd name="connsiteY796" fmla="*/ 347676 h 591550"/>
              <a:gd name="connsiteX797" fmla="*/ 29218 w 608161"/>
              <a:gd name="connsiteY797" fmla="*/ 345650 h 591550"/>
              <a:gd name="connsiteX798" fmla="*/ 27838 w 608161"/>
              <a:gd name="connsiteY798" fmla="*/ 344759 h 591550"/>
              <a:gd name="connsiteX799" fmla="*/ 26459 w 608161"/>
              <a:gd name="connsiteY799" fmla="*/ 344029 h 591550"/>
              <a:gd name="connsiteX800" fmla="*/ 24105 w 608161"/>
              <a:gd name="connsiteY800" fmla="*/ 342651 h 591550"/>
              <a:gd name="connsiteX801" fmla="*/ 22238 w 608161"/>
              <a:gd name="connsiteY801" fmla="*/ 341679 h 591550"/>
              <a:gd name="connsiteX802" fmla="*/ 20615 w 608161"/>
              <a:gd name="connsiteY802" fmla="*/ 340787 h 591550"/>
              <a:gd name="connsiteX803" fmla="*/ 541688 w 608161"/>
              <a:gd name="connsiteY803" fmla="*/ 175783 h 591550"/>
              <a:gd name="connsiteX804" fmla="*/ 540390 w 608161"/>
              <a:gd name="connsiteY804" fmla="*/ 175864 h 591550"/>
              <a:gd name="connsiteX805" fmla="*/ 538199 w 608161"/>
              <a:gd name="connsiteY805" fmla="*/ 175864 h 591550"/>
              <a:gd name="connsiteX806" fmla="*/ 536414 w 608161"/>
              <a:gd name="connsiteY806" fmla="*/ 176027 h 591550"/>
              <a:gd name="connsiteX807" fmla="*/ 534954 w 608161"/>
              <a:gd name="connsiteY807" fmla="*/ 176108 h 591550"/>
              <a:gd name="connsiteX808" fmla="*/ 536414 w 608161"/>
              <a:gd name="connsiteY808" fmla="*/ 176189 h 591550"/>
              <a:gd name="connsiteX809" fmla="*/ 538199 w 608161"/>
              <a:gd name="connsiteY809" fmla="*/ 176189 h 591550"/>
              <a:gd name="connsiteX810" fmla="*/ 540390 w 608161"/>
              <a:gd name="connsiteY810" fmla="*/ 176432 h 591550"/>
              <a:gd name="connsiteX811" fmla="*/ 541688 w 608161"/>
              <a:gd name="connsiteY811" fmla="*/ 176513 h 591550"/>
              <a:gd name="connsiteX812" fmla="*/ 543067 w 608161"/>
              <a:gd name="connsiteY812" fmla="*/ 176675 h 591550"/>
              <a:gd name="connsiteX813" fmla="*/ 545988 w 608161"/>
              <a:gd name="connsiteY813" fmla="*/ 177080 h 591550"/>
              <a:gd name="connsiteX814" fmla="*/ 549071 w 608161"/>
              <a:gd name="connsiteY814" fmla="*/ 177647 h 591550"/>
              <a:gd name="connsiteX815" fmla="*/ 550613 w 608161"/>
              <a:gd name="connsiteY815" fmla="*/ 177971 h 591550"/>
              <a:gd name="connsiteX816" fmla="*/ 552235 w 608161"/>
              <a:gd name="connsiteY816" fmla="*/ 178377 h 591550"/>
              <a:gd name="connsiteX817" fmla="*/ 553777 w 608161"/>
              <a:gd name="connsiteY817" fmla="*/ 178782 h 591550"/>
              <a:gd name="connsiteX818" fmla="*/ 555400 w 608161"/>
              <a:gd name="connsiteY818" fmla="*/ 179187 h 591550"/>
              <a:gd name="connsiteX819" fmla="*/ 558402 w 608161"/>
              <a:gd name="connsiteY819" fmla="*/ 180078 h 591550"/>
              <a:gd name="connsiteX820" fmla="*/ 559375 w 608161"/>
              <a:gd name="connsiteY820" fmla="*/ 180402 h 591550"/>
              <a:gd name="connsiteX821" fmla="*/ 559213 w 608161"/>
              <a:gd name="connsiteY821" fmla="*/ 177728 h 591550"/>
              <a:gd name="connsiteX822" fmla="*/ 558970 w 608161"/>
              <a:gd name="connsiteY822" fmla="*/ 177728 h 591550"/>
              <a:gd name="connsiteX823" fmla="*/ 555805 w 608161"/>
              <a:gd name="connsiteY823" fmla="*/ 177080 h 591550"/>
              <a:gd name="connsiteX824" fmla="*/ 554183 w 608161"/>
              <a:gd name="connsiteY824" fmla="*/ 176837 h 591550"/>
              <a:gd name="connsiteX825" fmla="*/ 552560 w 608161"/>
              <a:gd name="connsiteY825" fmla="*/ 176594 h 591550"/>
              <a:gd name="connsiteX826" fmla="*/ 550937 w 608161"/>
              <a:gd name="connsiteY826" fmla="*/ 176351 h 591550"/>
              <a:gd name="connsiteX827" fmla="*/ 549315 w 608161"/>
              <a:gd name="connsiteY827" fmla="*/ 176189 h 591550"/>
              <a:gd name="connsiteX828" fmla="*/ 546069 w 608161"/>
              <a:gd name="connsiteY828" fmla="*/ 175946 h 591550"/>
              <a:gd name="connsiteX829" fmla="*/ 543067 w 608161"/>
              <a:gd name="connsiteY829" fmla="*/ 175864 h 591550"/>
              <a:gd name="connsiteX830" fmla="*/ 541688 w 608161"/>
              <a:gd name="connsiteY830" fmla="*/ 175783 h 591550"/>
              <a:gd name="connsiteX831" fmla="*/ 68583 w 608161"/>
              <a:gd name="connsiteY831" fmla="*/ 134528 h 591550"/>
              <a:gd name="connsiteX832" fmla="*/ 67204 w 608161"/>
              <a:gd name="connsiteY832" fmla="*/ 135177 h 591550"/>
              <a:gd name="connsiteX833" fmla="*/ 65661 w 608161"/>
              <a:gd name="connsiteY833" fmla="*/ 135987 h 591550"/>
              <a:gd name="connsiteX834" fmla="*/ 63714 w 608161"/>
              <a:gd name="connsiteY834" fmla="*/ 137122 h 591550"/>
              <a:gd name="connsiteX835" fmla="*/ 62577 w 608161"/>
              <a:gd name="connsiteY835" fmla="*/ 137770 h 591550"/>
              <a:gd name="connsiteX836" fmla="*/ 61441 w 608161"/>
              <a:gd name="connsiteY836" fmla="*/ 138500 h 591550"/>
              <a:gd name="connsiteX837" fmla="*/ 58925 w 608161"/>
              <a:gd name="connsiteY837" fmla="*/ 140120 h 591550"/>
              <a:gd name="connsiteX838" fmla="*/ 56327 w 608161"/>
              <a:gd name="connsiteY838" fmla="*/ 141985 h 591550"/>
              <a:gd name="connsiteX839" fmla="*/ 55029 w 608161"/>
              <a:gd name="connsiteY839" fmla="*/ 143038 h 591550"/>
              <a:gd name="connsiteX840" fmla="*/ 53730 w 608161"/>
              <a:gd name="connsiteY840" fmla="*/ 144011 h 591550"/>
              <a:gd name="connsiteX841" fmla="*/ 52432 w 608161"/>
              <a:gd name="connsiteY841" fmla="*/ 145064 h 591550"/>
              <a:gd name="connsiteX842" fmla="*/ 51133 w 608161"/>
              <a:gd name="connsiteY842" fmla="*/ 146199 h 591550"/>
              <a:gd name="connsiteX843" fmla="*/ 48860 w 608161"/>
              <a:gd name="connsiteY843" fmla="*/ 148225 h 591550"/>
              <a:gd name="connsiteX844" fmla="*/ 49185 w 608161"/>
              <a:gd name="connsiteY844" fmla="*/ 151629 h 591550"/>
              <a:gd name="connsiteX845" fmla="*/ 50565 w 608161"/>
              <a:gd name="connsiteY845" fmla="*/ 150008 h 591550"/>
              <a:gd name="connsiteX846" fmla="*/ 52675 w 608161"/>
              <a:gd name="connsiteY846" fmla="*/ 147739 h 591550"/>
              <a:gd name="connsiteX847" fmla="*/ 53730 w 608161"/>
              <a:gd name="connsiteY847" fmla="*/ 146523 h 591550"/>
              <a:gd name="connsiteX848" fmla="*/ 54948 w 608161"/>
              <a:gd name="connsiteY848" fmla="*/ 145388 h 591550"/>
              <a:gd name="connsiteX849" fmla="*/ 56084 w 608161"/>
              <a:gd name="connsiteY849" fmla="*/ 144254 h 591550"/>
              <a:gd name="connsiteX850" fmla="*/ 57301 w 608161"/>
              <a:gd name="connsiteY850" fmla="*/ 143119 h 591550"/>
              <a:gd name="connsiteX851" fmla="*/ 59655 w 608161"/>
              <a:gd name="connsiteY851" fmla="*/ 141093 h 591550"/>
              <a:gd name="connsiteX852" fmla="*/ 61928 w 608161"/>
              <a:gd name="connsiteY852" fmla="*/ 139229 h 591550"/>
              <a:gd name="connsiteX853" fmla="*/ 62983 w 608161"/>
              <a:gd name="connsiteY853" fmla="*/ 138337 h 591550"/>
              <a:gd name="connsiteX854" fmla="*/ 64038 w 608161"/>
              <a:gd name="connsiteY854" fmla="*/ 137608 h 591550"/>
              <a:gd name="connsiteX855" fmla="*/ 65824 w 608161"/>
              <a:gd name="connsiteY855" fmla="*/ 136311 h 591550"/>
              <a:gd name="connsiteX856" fmla="*/ 67285 w 608161"/>
              <a:gd name="connsiteY856" fmla="*/ 135339 h 591550"/>
              <a:gd name="connsiteX857" fmla="*/ 68583 w 608161"/>
              <a:gd name="connsiteY857" fmla="*/ 134528 h 591550"/>
              <a:gd name="connsiteX858" fmla="*/ 561160 w 608161"/>
              <a:gd name="connsiteY858" fmla="*/ 73600 h 591550"/>
              <a:gd name="connsiteX859" fmla="*/ 562458 w 608161"/>
              <a:gd name="connsiteY859" fmla="*/ 73600 h 591550"/>
              <a:gd name="connsiteX860" fmla="*/ 564730 w 608161"/>
              <a:gd name="connsiteY860" fmla="*/ 92562 h 591550"/>
              <a:gd name="connsiteX861" fmla="*/ 566840 w 608161"/>
              <a:gd name="connsiteY861" fmla="*/ 114198 h 591550"/>
              <a:gd name="connsiteX862" fmla="*/ 568138 w 608161"/>
              <a:gd name="connsiteY862" fmla="*/ 127487 h 591550"/>
              <a:gd name="connsiteX863" fmla="*/ 569436 w 608161"/>
              <a:gd name="connsiteY863" fmla="*/ 142236 h 591550"/>
              <a:gd name="connsiteX864" fmla="*/ 572681 w 608161"/>
              <a:gd name="connsiteY864" fmla="*/ 175378 h 591550"/>
              <a:gd name="connsiteX865" fmla="*/ 573411 w 608161"/>
              <a:gd name="connsiteY865" fmla="*/ 184292 h 591550"/>
              <a:gd name="connsiteX866" fmla="*/ 573736 w 608161"/>
              <a:gd name="connsiteY866" fmla="*/ 188101 h 591550"/>
              <a:gd name="connsiteX867" fmla="*/ 573817 w 608161"/>
              <a:gd name="connsiteY867" fmla="*/ 187371 h 591550"/>
              <a:gd name="connsiteX868" fmla="*/ 581606 w 608161"/>
              <a:gd name="connsiteY868" fmla="*/ 157227 h 591550"/>
              <a:gd name="connsiteX869" fmla="*/ 584283 w 608161"/>
              <a:gd name="connsiteY869" fmla="*/ 152122 h 591550"/>
              <a:gd name="connsiteX870" fmla="*/ 587204 w 608161"/>
              <a:gd name="connsiteY870" fmla="*/ 148637 h 591550"/>
              <a:gd name="connsiteX871" fmla="*/ 589719 w 608161"/>
              <a:gd name="connsiteY871" fmla="*/ 147341 h 591550"/>
              <a:gd name="connsiteX872" fmla="*/ 587285 w 608161"/>
              <a:gd name="connsiteY872" fmla="*/ 148799 h 591550"/>
              <a:gd name="connsiteX873" fmla="*/ 584689 w 608161"/>
              <a:gd name="connsiteY873" fmla="*/ 152365 h 591550"/>
              <a:gd name="connsiteX874" fmla="*/ 582336 w 608161"/>
              <a:gd name="connsiteY874" fmla="*/ 157551 h 591550"/>
              <a:gd name="connsiteX875" fmla="*/ 576413 w 608161"/>
              <a:gd name="connsiteY875" fmla="*/ 187695 h 591550"/>
              <a:gd name="connsiteX876" fmla="*/ 575034 w 608161"/>
              <a:gd name="connsiteY876" fmla="*/ 207792 h 591550"/>
              <a:gd name="connsiteX877" fmla="*/ 575196 w 608161"/>
              <a:gd name="connsiteY877" fmla="*/ 212573 h 591550"/>
              <a:gd name="connsiteX878" fmla="*/ 575602 w 608161"/>
              <a:gd name="connsiteY878" fmla="*/ 222459 h 591550"/>
              <a:gd name="connsiteX879" fmla="*/ 575845 w 608161"/>
              <a:gd name="connsiteY879" fmla="*/ 232426 h 591550"/>
              <a:gd name="connsiteX880" fmla="*/ 576089 w 608161"/>
              <a:gd name="connsiteY880" fmla="*/ 252684 h 591550"/>
              <a:gd name="connsiteX881" fmla="*/ 574628 w 608161"/>
              <a:gd name="connsiteY881" fmla="*/ 293930 h 591550"/>
              <a:gd name="connsiteX882" fmla="*/ 573979 w 608161"/>
              <a:gd name="connsiteY882" fmla="*/ 304302 h 591550"/>
              <a:gd name="connsiteX883" fmla="*/ 573493 w 608161"/>
              <a:gd name="connsiteY883" fmla="*/ 314675 h 591550"/>
              <a:gd name="connsiteX884" fmla="*/ 573087 w 608161"/>
              <a:gd name="connsiteY884" fmla="*/ 324966 h 591550"/>
              <a:gd name="connsiteX885" fmla="*/ 573006 w 608161"/>
              <a:gd name="connsiteY885" fmla="*/ 330071 h 591550"/>
              <a:gd name="connsiteX886" fmla="*/ 572844 w 608161"/>
              <a:gd name="connsiteY886" fmla="*/ 335176 h 591550"/>
              <a:gd name="connsiteX887" fmla="*/ 573087 w 608161"/>
              <a:gd name="connsiteY887" fmla="*/ 375126 h 591550"/>
              <a:gd name="connsiteX888" fmla="*/ 573411 w 608161"/>
              <a:gd name="connsiteY888" fmla="*/ 394250 h 591550"/>
              <a:gd name="connsiteX889" fmla="*/ 573168 w 608161"/>
              <a:gd name="connsiteY889" fmla="*/ 412482 h 591550"/>
              <a:gd name="connsiteX890" fmla="*/ 573087 w 608161"/>
              <a:gd name="connsiteY890" fmla="*/ 413617 h 591550"/>
              <a:gd name="connsiteX891" fmla="*/ 573898 w 608161"/>
              <a:gd name="connsiteY891" fmla="*/ 412482 h 591550"/>
              <a:gd name="connsiteX892" fmla="*/ 575359 w 608161"/>
              <a:gd name="connsiteY892" fmla="*/ 412401 h 591550"/>
              <a:gd name="connsiteX893" fmla="*/ 576332 w 608161"/>
              <a:gd name="connsiteY893" fmla="*/ 411267 h 591550"/>
              <a:gd name="connsiteX894" fmla="*/ 577874 w 608161"/>
              <a:gd name="connsiteY894" fmla="*/ 411429 h 591550"/>
              <a:gd name="connsiteX895" fmla="*/ 579010 w 608161"/>
              <a:gd name="connsiteY895" fmla="*/ 410456 h 591550"/>
              <a:gd name="connsiteX896" fmla="*/ 580470 w 608161"/>
              <a:gd name="connsiteY896" fmla="*/ 410780 h 591550"/>
              <a:gd name="connsiteX897" fmla="*/ 581768 w 608161"/>
              <a:gd name="connsiteY897" fmla="*/ 409970 h 591550"/>
              <a:gd name="connsiteX898" fmla="*/ 583148 w 608161"/>
              <a:gd name="connsiteY898" fmla="*/ 410537 h 591550"/>
              <a:gd name="connsiteX899" fmla="*/ 584527 w 608161"/>
              <a:gd name="connsiteY899" fmla="*/ 409889 h 591550"/>
              <a:gd name="connsiteX900" fmla="*/ 585825 w 608161"/>
              <a:gd name="connsiteY900" fmla="*/ 410537 h 591550"/>
              <a:gd name="connsiteX901" fmla="*/ 587285 w 608161"/>
              <a:gd name="connsiteY901" fmla="*/ 410051 h 591550"/>
              <a:gd name="connsiteX902" fmla="*/ 588502 w 608161"/>
              <a:gd name="connsiteY902" fmla="*/ 410861 h 591550"/>
              <a:gd name="connsiteX903" fmla="*/ 589963 w 608161"/>
              <a:gd name="connsiteY903" fmla="*/ 410456 h 591550"/>
              <a:gd name="connsiteX904" fmla="*/ 591180 w 608161"/>
              <a:gd name="connsiteY904" fmla="*/ 411348 h 591550"/>
              <a:gd name="connsiteX905" fmla="*/ 592640 w 608161"/>
              <a:gd name="connsiteY905" fmla="*/ 411024 h 591550"/>
              <a:gd name="connsiteX906" fmla="*/ 593776 w 608161"/>
              <a:gd name="connsiteY906" fmla="*/ 412077 h 591550"/>
              <a:gd name="connsiteX907" fmla="*/ 595480 w 608161"/>
              <a:gd name="connsiteY907" fmla="*/ 412077 h 591550"/>
              <a:gd name="connsiteX908" fmla="*/ 594182 w 608161"/>
              <a:gd name="connsiteY908" fmla="*/ 413130 h 591550"/>
              <a:gd name="connsiteX909" fmla="*/ 593938 w 608161"/>
              <a:gd name="connsiteY909" fmla="*/ 414670 h 591550"/>
              <a:gd name="connsiteX910" fmla="*/ 592640 w 608161"/>
              <a:gd name="connsiteY910" fmla="*/ 415318 h 591550"/>
              <a:gd name="connsiteX911" fmla="*/ 592316 w 608161"/>
              <a:gd name="connsiteY911" fmla="*/ 416858 h 591550"/>
              <a:gd name="connsiteX912" fmla="*/ 590855 w 608161"/>
              <a:gd name="connsiteY912" fmla="*/ 417425 h 591550"/>
              <a:gd name="connsiteX913" fmla="*/ 590450 w 608161"/>
              <a:gd name="connsiteY913" fmla="*/ 418884 h 591550"/>
              <a:gd name="connsiteX914" fmla="*/ 588989 w 608161"/>
              <a:gd name="connsiteY914" fmla="*/ 419370 h 591550"/>
              <a:gd name="connsiteX915" fmla="*/ 588421 w 608161"/>
              <a:gd name="connsiteY915" fmla="*/ 420829 h 591550"/>
              <a:gd name="connsiteX916" fmla="*/ 586961 w 608161"/>
              <a:gd name="connsiteY916" fmla="*/ 421153 h 591550"/>
              <a:gd name="connsiteX917" fmla="*/ 586231 w 608161"/>
              <a:gd name="connsiteY917" fmla="*/ 422530 h 591550"/>
              <a:gd name="connsiteX918" fmla="*/ 584770 w 608161"/>
              <a:gd name="connsiteY918" fmla="*/ 422692 h 591550"/>
              <a:gd name="connsiteX919" fmla="*/ 583878 w 608161"/>
              <a:gd name="connsiteY919" fmla="*/ 423989 h 591550"/>
              <a:gd name="connsiteX920" fmla="*/ 582336 w 608161"/>
              <a:gd name="connsiteY920" fmla="*/ 423989 h 591550"/>
              <a:gd name="connsiteX921" fmla="*/ 581363 w 608161"/>
              <a:gd name="connsiteY921" fmla="*/ 425123 h 591550"/>
              <a:gd name="connsiteX922" fmla="*/ 579821 w 608161"/>
              <a:gd name="connsiteY922" fmla="*/ 424961 h 591550"/>
              <a:gd name="connsiteX923" fmla="*/ 578685 w 608161"/>
              <a:gd name="connsiteY923" fmla="*/ 425934 h 591550"/>
              <a:gd name="connsiteX924" fmla="*/ 577225 w 608161"/>
              <a:gd name="connsiteY924" fmla="*/ 425529 h 591550"/>
              <a:gd name="connsiteX925" fmla="*/ 575927 w 608161"/>
              <a:gd name="connsiteY925" fmla="*/ 426258 h 591550"/>
              <a:gd name="connsiteX926" fmla="*/ 574547 w 608161"/>
              <a:gd name="connsiteY926" fmla="*/ 425610 h 591550"/>
              <a:gd name="connsiteX927" fmla="*/ 573087 w 608161"/>
              <a:gd name="connsiteY927" fmla="*/ 426177 h 591550"/>
              <a:gd name="connsiteX928" fmla="*/ 572519 w 608161"/>
              <a:gd name="connsiteY928" fmla="*/ 425691 h 591550"/>
              <a:gd name="connsiteX929" fmla="*/ 572276 w 608161"/>
              <a:gd name="connsiteY929" fmla="*/ 429661 h 591550"/>
              <a:gd name="connsiteX930" fmla="*/ 571302 w 608161"/>
              <a:gd name="connsiteY930" fmla="*/ 445706 h 591550"/>
              <a:gd name="connsiteX931" fmla="*/ 569355 w 608161"/>
              <a:gd name="connsiteY931" fmla="*/ 473743 h 591550"/>
              <a:gd name="connsiteX932" fmla="*/ 568462 w 608161"/>
              <a:gd name="connsiteY932" fmla="*/ 485493 h 591550"/>
              <a:gd name="connsiteX933" fmla="*/ 567651 w 608161"/>
              <a:gd name="connsiteY933" fmla="*/ 495460 h 591550"/>
              <a:gd name="connsiteX934" fmla="*/ 565460 w 608161"/>
              <a:gd name="connsiteY934" fmla="*/ 514422 h 591550"/>
              <a:gd name="connsiteX935" fmla="*/ 564243 w 608161"/>
              <a:gd name="connsiteY935" fmla="*/ 514422 h 591550"/>
              <a:gd name="connsiteX936" fmla="*/ 562134 w 608161"/>
              <a:gd name="connsiteY936" fmla="*/ 495460 h 591550"/>
              <a:gd name="connsiteX937" fmla="*/ 561322 w 608161"/>
              <a:gd name="connsiteY937" fmla="*/ 485493 h 591550"/>
              <a:gd name="connsiteX938" fmla="*/ 560673 w 608161"/>
              <a:gd name="connsiteY938" fmla="*/ 473824 h 591550"/>
              <a:gd name="connsiteX939" fmla="*/ 560430 w 608161"/>
              <a:gd name="connsiteY939" fmla="*/ 474230 h 591550"/>
              <a:gd name="connsiteX940" fmla="*/ 559132 w 608161"/>
              <a:gd name="connsiteY940" fmla="*/ 476012 h 591550"/>
              <a:gd name="connsiteX941" fmla="*/ 557753 w 608161"/>
              <a:gd name="connsiteY941" fmla="*/ 477552 h 591550"/>
              <a:gd name="connsiteX942" fmla="*/ 556373 w 608161"/>
              <a:gd name="connsiteY942" fmla="*/ 479011 h 591550"/>
              <a:gd name="connsiteX943" fmla="*/ 554913 w 608161"/>
              <a:gd name="connsiteY943" fmla="*/ 480307 h 591550"/>
              <a:gd name="connsiteX944" fmla="*/ 553452 w 608161"/>
              <a:gd name="connsiteY944" fmla="*/ 481442 h 591550"/>
              <a:gd name="connsiteX945" fmla="*/ 551911 w 608161"/>
              <a:gd name="connsiteY945" fmla="*/ 482252 h 591550"/>
              <a:gd name="connsiteX946" fmla="*/ 551181 w 608161"/>
              <a:gd name="connsiteY946" fmla="*/ 482657 h 591550"/>
              <a:gd name="connsiteX947" fmla="*/ 550450 w 608161"/>
              <a:gd name="connsiteY947" fmla="*/ 482900 h 591550"/>
              <a:gd name="connsiteX948" fmla="*/ 549152 w 608161"/>
              <a:gd name="connsiteY948" fmla="*/ 483386 h 591550"/>
              <a:gd name="connsiteX949" fmla="*/ 546881 w 608161"/>
              <a:gd name="connsiteY949" fmla="*/ 483792 h 591550"/>
              <a:gd name="connsiteX950" fmla="*/ 544933 w 608161"/>
              <a:gd name="connsiteY950" fmla="*/ 483873 h 591550"/>
              <a:gd name="connsiteX951" fmla="*/ 546881 w 608161"/>
              <a:gd name="connsiteY951" fmla="*/ 483548 h 591550"/>
              <a:gd name="connsiteX952" fmla="*/ 548990 w 608161"/>
              <a:gd name="connsiteY952" fmla="*/ 482819 h 591550"/>
              <a:gd name="connsiteX953" fmla="*/ 550126 w 608161"/>
              <a:gd name="connsiteY953" fmla="*/ 482171 h 591550"/>
              <a:gd name="connsiteX954" fmla="*/ 550775 w 608161"/>
              <a:gd name="connsiteY954" fmla="*/ 481847 h 591550"/>
              <a:gd name="connsiteX955" fmla="*/ 551424 w 608161"/>
              <a:gd name="connsiteY955" fmla="*/ 481442 h 591550"/>
              <a:gd name="connsiteX956" fmla="*/ 552641 w 608161"/>
              <a:gd name="connsiteY956" fmla="*/ 480388 h 591550"/>
              <a:gd name="connsiteX957" fmla="*/ 553858 w 608161"/>
              <a:gd name="connsiteY957" fmla="*/ 479254 h 591550"/>
              <a:gd name="connsiteX958" fmla="*/ 555075 w 608161"/>
              <a:gd name="connsiteY958" fmla="*/ 477876 h 591550"/>
              <a:gd name="connsiteX959" fmla="*/ 556211 w 608161"/>
              <a:gd name="connsiteY959" fmla="*/ 476337 h 591550"/>
              <a:gd name="connsiteX960" fmla="*/ 557185 w 608161"/>
              <a:gd name="connsiteY960" fmla="*/ 474635 h 591550"/>
              <a:gd name="connsiteX961" fmla="*/ 558158 w 608161"/>
              <a:gd name="connsiteY961" fmla="*/ 472933 h 591550"/>
              <a:gd name="connsiteX962" fmla="*/ 558970 w 608161"/>
              <a:gd name="connsiteY962" fmla="*/ 471069 h 591550"/>
              <a:gd name="connsiteX963" fmla="*/ 559700 w 608161"/>
              <a:gd name="connsiteY963" fmla="*/ 469125 h 591550"/>
              <a:gd name="connsiteX964" fmla="*/ 560349 w 608161"/>
              <a:gd name="connsiteY964" fmla="*/ 467180 h 591550"/>
              <a:gd name="connsiteX965" fmla="*/ 560511 w 608161"/>
              <a:gd name="connsiteY965" fmla="*/ 466612 h 591550"/>
              <a:gd name="connsiteX966" fmla="*/ 560268 w 608161"/>
              <a:gd name="connsiteY966" fmla="*/ 445301 h 591550"/>
              <a:gd name="connsiteX967" fmla="*/ 561809 w 608161"/>
              <a:gd name="connsiteY967" fmla="*/ 411834 h 591550"/>
              <a:gd name="connsiteX968" fmla="*/ 563756 w 608161"/>
              <a:gd name="connsiteY968" fmla="*/ 393682 h 591550"/>
              <a:gd name="connsiteX969" fmla="*/ 565055 w 608161"/>
              <a:gd name="connsiteY969" fmla="*/ 384283 h 591550"/>
              <a:gd name="connsiteX970" fmla="*/ 566190 w 608161"/>
              <a:gd name="connsiteY970" fmla="*/ 374802 h 591550"/>
              <a:gd name="connsiteX971" fmla="*/ 567083 w 608161"/>
              <a:gd name="connsiteY971" fmla="*/ 366941 h 591550"/>
              <a:gd name="connsiteX972" fmla="*/ 566677 w 608161"/>
              <a:gd name="connsiteY972" fmla="*/ 367103 h 591550"/>
              <a:gd name="connsiteX973" fmla="*/ 565298 w 608161"/>
              <a:gd name="connsiteY973" fmla="*/ 366455 h 591550"/>
              <a:gd name="connsiteX974" fmla="*/ 563919 w 608161"/>
              <a:gd name="connsiteY974" fmla="*/ 366941 h 591550"/>
              <a:gd name="connsiteX975" fmla="*/ 562702 w 608161"/>
              <a:gd name="connsiteY975" fmla="*/ 366050 h 591550"/>
              <a:gd name="connsiteX976" fmla="*/ 561160 w 608161"/>
              <a:gd name="connsiteY976" fmla="*/ 366374 h 591550"/>
              <a:gd name="connsiteX977" fmla="*/ 560105 w 608161"/>
              <a:gd name="connsiteY977" fmla="*/ 365240 h 591550"/>
              <a:gd name="connsiteX978" fmla="*/ 558564 w 608161"/>
              <a:gd name="connsiteY978" fmla="*/ 365321 h 591550"/>
              <a:gd name="connsiteX979" fmla="*/ 557671 w 608161"/>
              <a:gd name="connsiteY979" fmla="*/ 364024 h 591550"/>
              <a:gd name="connsiteX980" fmla="*/ 556211 w 608161"/>
              <a:gd name="connsiteY980" fmla="*/ 363862 h 591550"/>
              <a:gd name="connsiteX981" fmla="*/ 555562 w 608161"/>
              <a:gd name="connsiteY981" fmla="*/ 362485 h 591550"/>
              <a:gd name="connsiteX982" fmla="*/ 554101 w 608161"/>
              <a:gd name="connsiteY982" fmla="*/ 361998 h 591550"/>
              <a:gd name="connsiteX983" fmla="*/ 553615 w 608161"/>
              <a:gd name="connsiteY983" fmla="*/ 360540 h 591550"/>
              <a:gd name="connsiteX984" fmla="*/ 552235 w 608161"/>
              <a:gd name="connsiteY984" fmla="*/ 359891 h 591550"/>
              <a:gd name="connsiteX985" fmla="*/ 551992 w 608161"/>
              <a:gd name="connsiteY985" fmla="*/ 358352 h 591550"/>
              <a:gd name="connsiteX986" fmla="*/ 550775 w 608161"/>
              <a:gd name="connsiteY986" fmla="*/ 357541 h 591550"/>
              <a:gd name="connsiteX987" fmla="*/ 550694 w 608161"/>
              <a:gd name="connsiteY987" fmla="*/ 356083 h 591550"/>
              <a:gd name="connsiteX988" fmla="*/ 549477 w 608161"/>
              <a:gd name="connsiteY988" fmla="*/ 355110 h 591550"/>
              <a:gd name="connsiteX989" fmla="*/ 549558 w 608161"/>
              <a:gd name="connsiteY989" fmla="*/ 353571 h 591550"/>
              <a:gd name="connsiteX990" fmla="*/ 548422 w 608161"/>
              <a:gd name="connsiteY990" fmla="*/ 352517 h 591550"/>
              <a:gd name="connsiteX991" fmla="*/ 548665 w 608161"/>
              <a:gd name="connsiteY991" fmla="*/ 351059 h 591550"/>
              <a:gd name="connsiteX992" fmla="*/ 547611 w 608161"/>
              <a:gd name="connsiteY992" fmla="*/ 349924 h 591550"/>
              <a:gd name="connsiteX993" fmla="*/ 547935 w 608161"/>
              <a:gd name="connsiteY993" fmla="*/ 348385 h 591550"/>
              <a:gd name="connsiteX994" fmla="*/ 547043 w 608161"/>
              <a:gd name="connsiteY994" fmla="*/ 347169 h 591550"/>
              <a:gd name="connsiteX995" fmla="*/ 547448 w 608161"/>
              <a:gd name="connsiteY995" fmla="*/ 345711 h 591550"/>
              <a:gd name="connsiteX996" fmla="*/ 546718 w 608161"/>
              <a:gd name="connsiteY996" fmla="*/ 344171 h 591550"/>
              <a:gd name="connsiteX997" fmla="*/ 548260 w 608161"/>
              <a:gd name="connsiteY997" fmla="*/ 344900 h 591550"/>
              <a:gd name="connsiteX998" fmla="*/ 549720 w 608161"/>
              <a:gd name="connsiteY998" fmla="*/ 344495 h 591550"/>
              <a:gd name="connsiteX999" fmla="*/ 550937 w 608161"/>
              <a:gd name="connsiteY999" fmla="*/ 345386 h 591550"/>
              <a:gd name="connsiteX1000" fmla="*/ 552398 w 608161"/>
              <a:gd name="connsiteY1000" fmla="*/ 345062 h 591550"/>
              <a:gd name="connsiteX1001" fmla="*/ 553534 w 608161"/>
              <a:gd name="connsiteY1001" fmla="*/ 346035 h 591550"/>
              <a:gd name="connsiteX1002" fmla="*/ 555075 w 608161"/>
              <a:gd name="connsiteY1002" fmla="*/ 345792 h 591550"/>
              <a:gd name="connsiteX1003" fmla="*/ 556130 w 608161"/>
              <a:gd name="connsiteY1003" fmla="*/ 346845 h 591550"/>
              <a:gd name="connsiteX1004" fmla="*/ 557590 w 608161"/>
              <a:gd name="connsiteY1004" fmla="*/ 346764 h 591550"/>
              <a:gd name="connsiteX1005" fmla="*/ 558564 w 608161"/>
              <a:gd name="connsiteY1005" fmla="*/ 347980 h 591550"/>
              <a:gd name="connsiteX1006" fmla="*/ 560105 w 608161"/>
              <a:gd name="connsiteY1006" fmla="*/ 348061 h 591550"/>
              <a:gd name="connsiteX1007" fmla="*/ 560836 w 608161"/>
              <a:gd name="connsiteY1007" fmla="*/ 349357 h 591550"/>
              <a:gd name="connsiteX1008" fmla="*/ 562377 w 608161"/>
              <a:gd name="connsiteY1008" fmla="*/ 349600 h 591550"/>
              <a:gd name="connsiteX1009" fmla="*/ 562945 w 608161"/>
              <a:gd name="connsiteY1009" fmla="*/ 350978 h 591550"/>
              <a:gd name="connsiteX1010" fmla="*/ 564406 w 608161"/>
              <a:gd name="connsiteY1010" fmla="*/ 351464 h 591550"/>
              <a:gd name="connsiteX1011" fmla="*/ 564811 w 608161"/>
              <a:gd name="connsiteY1011" fmla="*/ 352923 h 591550"/>
              <a:gd name="connsiteX1012" fmla="*/ 566190 w 608161"/>
              <a:gd name="connsiteY1012" fmla="*/ 353571 h 591550"/>
              <a:gd name="connsiteX1013" fmla="*/ 566434 w 608161"/>
              <a:gd name="connsiteY1013" fmla="*/ 355110 h 591550"/>
              <a:gd name="connsiteX1014" fmla="*/ 567651 w 608161"/>
              <a:gd name="connsiteY1014" fmla="*/ 355921 h 591550"/>
              <a:gd name="connsiteX1015" fmla="*/ 567651 w 608161"/>
              <a:gd name="connsiteY1015" fmla="*/ 357460 h 591550"/>
              <a:gd name="connsiteX1016" fmla="*/ 567975 w 608161"/>
              <a:gd name="connsiteY1016" fmla="*/ 357785 h 591550"/>
              <a:gd name="connsiteX1017" fmla="*/ 568138 w 608161"/>
              <a:gd name="connsiteY1017" fmla="*/ 355191 h 591550"/>
              <a:gd name="connsiteX1018" fmla="*/ 568949 w 608161"/>
              <a:gd name="connsiteY1018" fmla="*/ 335095 h 591550"/>
              <a:gd name="connsiteX1019" fmla="*/ 567570 w 608161"/>
              <a:gd name="connsiteY1019" fmla="*/ 294011 h 591550"/>
              <a:gd name="connsiteX1020" fmla="*/ 565947 w 608161"/>
              <a:gd name="connsiteY1020" fmla="*/ 273429 h 591550"/>
              <a:gd name="connsiteX1021" fmla="*/ 564649 w 608161"/>
              <a:gd name="connsiteY1021" fmla="*/ 252927 h 591550"/>
              <a:gd name="connsiteX1022" fmla="*/ 563351 w 608161"/>
              <a:gd name="connsiteY1022" fmla="*/ 232912 h 591550"/>
              <a:gd name="connsiteX1023" fmla="*/ 562621 w 608161"/>
              <a:gd name="connsiteY1023" fmla="*/ 223107 h 591550"/>
              <a:gd name="connsiteX1024" fmla="*/ 561809 w 608161"/>
              <a:gd name="connsiteY1024" fmla="*/ 213464 h 591550"/>
              <a:gd name="connsiteX1025" fmla="*/ 560268 w 608161"/>
              <a:gd name="connsiteY1025" fmla="*/ 194502 h 591550"/>
              <a:gd name="connsiteX1026" fmla="*/ 559619 w 608161"/>
              <a:gd name="connsiteY1026" fmla="*/ 185345 h 591550"/>
              <a:gd name="connsiteX1027" fmla="*/ 559537 w 608161"/>
              <a:gd name="connsiteY1027" fmla="*/ 183968 h 591550"/>
              <a:gd name="connsiteX1028" fmla="*/ 558726 w 608161"/>
              <a:gd name="connsiteY1028" fmla="*/ 185264 h 591550"/>
              <a:gd name="connsiteX1029" fmla="*/ 556617 w 608161"/>
              <a:gd name="connsiteY1029" fmla="*/ 185264 h 591550"/>
              <a:gd name="connsiteX1030" fmla="*/ 555318 w 608161"/>
              <a:gd name="connsiteY1030" fmla="*/ 186804 h 591550"/>
              <a:gd name="connsiteX1031" fmla="*/ 553290 w 608161"/>
              <a:gd name="connsiteY1031" fmla="*/ 186480 h 591550"/>
              <a:gd name="connsiteX1032" fmla="*/ 551667 w 608161"/>
              <a:gd name="connsiteY1032" fmla="*/ 187776 h 591550"/>
              <a:gd name="connsiteX1033" fmla="*/ 549720 w 608161"/>
              <a:gd name="connsiteY1033" fmla="*/ 187128 h 591550"/>
              <a:gd name="connsiteX1034" fmla="*/ 547935 w 608161"/>
              <a:gd name="connsiteY1034" fmla="*/ 188101 h 591550"/>
              <a:gd name="connsiteX1035" fmla="*/ 546069 w 608161"/>
              <a:gd name="connsiteY1035" fmla="*/ 187209 h 591550"/>
              <a:gd name="connsiteX1036" fmla="*/ 544203 w 608161"/>
              <a:gd name="connsiteY1036" fmla="*/ 187857 h 591550"/>
              <a:gd name="connsiteX1037" fmla="*/ 542499 w 608161"/>
              <a:gd name="connsiteY1037" fmla="*/ 186642 h 591550"/>
              <a:gd name="connsiteX1038" fmla="*/ 540471 w 608161"/>
              <a:gd name="connsiteY1038" fmla="*/ 187047 h 591550"/>
              <a:gd name="connsiteX1039" fmla="*/ 539010 w 608161"/>
              <a:gd name="connsiteY1039" fmla="*/ 185670 h 591550"/>
              <a:gd name="connsiteX1040" fmla="*/ 536982 w 608161"/>
              <a:gd name="connsiteY1040" fmla="*/ 185832 h 591550"/>
              <a:gd name="connsiteX1041" fmla="*/ 535684 w 608161"/>
              <a:gd name="connsiteY1041" fmla="*/ 184211 h 591550"/>
              <a:gd name="connsiteX1042" fmla="*/ 533656 w 608161"/>
              <a:gd name="connsiteY1042" fmla="*/ 184130 h 591550"/>
              <a:gd name="connsiteX1043" fmla="*/ 532520 w 608161"/>
              <a:gd name="connsiteY1043" fmla="*/ 182428 h 591550"/>
              <a:gd name="connsiteX1044" fmla="*/ 530410 w 608161"/>
              <a:gd name="connsiteY1044" fmla="*/ 182266 h 591550"/>
              <a:gd name="connsiteX1045" fmla="*/ 529437 w 608161"/>
              <a:gd name="connsiteY1045" fmla="*/ 180402 h 591550"/>
              <a:gd name="connsiteX1046" fmla="*/ 527408 w 608161"/>
              <a:gd name="connsiteY1046" fmla="*/ 180078 h 591550"/>
              <a:gd name="connsiteX1047" fmla="*/ 526597 w 608161"/>
              <a:gd name="connsiteY1047" fmla="*/ 178214 h 591550"/>
              <a:gd name="connsiteX1048" fmla="*/ 524569 w 608161"/>
              <a:gd name="connsiteY1048" fmla="*/ 177647 h 591550"/>
              <a:gd name="connsiteX1049" fmla="*/ 523838 w 608161"/>
              <a:gd name="connsiteY1049" fmla="*/ 175702 h 591550"/>
              <a:gd name="connsiteX1050" fmla="*/ 521810 w 608161"/>
              <a:gd name="connsiteY1050" fmla="*/ 174649 h 591550"/>
              <a:gd name="connsiteX1051" fmla="*/ 524082 w 608161"/>
              <a:gd name="connsiteY1051" fmla="*/ 174244 h 591550"/>
              <a:gd name="connsiteX1052" fmla="*/ 525299 w 608161"/>
              <a:gd name="connsiteY1052" fmla="*/ 172542 h 591550"/>
              <a:gd name="connsiteX1053" fmla="*/ 527327 w 608161"/>
              <a:gd name="connsiteY1053" fmla="*/ 172542 h 591550"/>
              <a:gd name="connsiteX1054" fmla="*/ 528625 w 608161"/>
              <a:gd name="connsiteY1054" fmla="*/ 171002 h 591550"/>
              <a:gd name="connsiteX1055" fmla="*/ 530654 w 608161"/>
              <a:gd name="connsiteY1055" fmla="*/ 171083 h 591550"/>
              <a:gd name="connsiteX1056" fmla="*/ 532114 w 608161"/>
              <a:gd name="connsiteY1056" fmla="*/ 169625 h 591550"/>
              <a:gd name="connsiteX1057" fmla="*/ 534142 w 608161"/>
              <a:gd name="connsiteY1057" fmla="*/ 169949 h 591550"/>
              <a:gd name="connsiteX1058" fmla="*/ 535684 w 608161"/>
              <a:gd name="connsiteY1058" fmla="*/ 168652 h 591550"/>
              <a:gd name="connsiteX1059" fmla="*/ 537631 w 608161"/>
              <a:gd name="connsiteY1059" fmla="*/ 169220 h 591550"/>
              <a:gd name="connsiteX1060" fmla="*/ 539335 w 608161"/>
              <a:gd name="connsiteY1060" fmla="*/ 168004 h 591550"/>
              <a:gd name="connsiteX1061" fmla="*/ 541201 w 608161"/>
              <a:gd name="connsiteY1061" fmla="*/ 168815 h 591550"/>
              <a:gd name="connsiteX1062" fmla="*/ 543067 w 608161"/>
              <a:gd name="connsiteY1062" fmla="*/ 167842 h 591550"/>
              <a:gd name="connsiteX1063" fmla="*/ 544852 w 608161"/>
              <a:gd name="connsiteY1063" fmla="*/ 168896 h 591550"/>
              <a:gd name="connsiteX1064" fmla="*/ 546799 w 608161"/>
              <a:gd name="connsiteY1064" fmla="*/ 168166 h 591550"/>
              <a:gd name="connsiteX1065" fmla="*/ 548422 w 608161"/>
              <a:gd name="connsiteY1065" fmla="*/ 169463 h 591550"/>
              <a:gd name="connsiteX1066" fmla="*/ 550369 w 608161"/>
              <a:gd name="connsiteY1066" fmla="*/ 169058 h 591550"/>
              <a:gd name="connsiteX1067" fmla="*/ 551830 w 608161"/>
              <a:gd name="connsiteY1067" fmla="*/ 170516 h 591550"/>
              <a:gd name="connsiteX1068" fmla="*/ 553858 w 608161"/>
              <a:gd name="connsiteY1068" fmla="*/ 170435 h 591550"/>
              <a:gd name="connsiteX1069" fmla="*/ 555075 w 608161"/>
              <a:gd name="connsiteY1069" fmla="*/ 172056 h 591550"/>
              <a:gd name="connsiteX1070" fmla="*/ 557103 w 608161"/>
              <a:gd name="connsiteY1070" fmla="*/ 172299 h 591550"/>
              <a:gd name="connsiteX1071" fmla="*/ 557996 w 608161"/>
              <a:gd name="connsiteY1071" fmla="*/ 174082 h 591550"/>
              <a:gd name="connsiteX1072" fmla="*/ 558970 w 608161"/>
              <a:gd name="connsiteY1072" fmla="*/ 174325 h 591550"/>
              <a:gd name="connsiteX1073" fmla="*/ 557915 w 608161"/>
              <a:gd name="connsiteY1073" fmla="*/ 142803 h 591550"/>
              <a:gd name="connsiteX1074" fmla="*/ 558320 w 608161"/>
              <a:gd name="connsiteY1074" fmla="*/ 114441 h 591550"/>
              <a:gd name="connsiteX1075" fmla="*/ 558888 w 608161"/>
              <a:gd name="connsiteY1075" fmla="*/ 102610 h 591550"/>
              <a:gd name="connsiteX1076" fmla="*/ 559537 w 608161"/>
              <a:gd name="connsiteY1076" fmla="*/ 92643 h 591550"/>
              <a:gd name="connsiteX1077" fmla="*/ 561160 w 608161"/>
              <a:gd name="connsiteY1077" fmla="*/ 73600 h 591550"/>
              <a:gd name="connsiteX1078" fmla="*/ 40338 w 608161"/>
              <a:gd name="connsiteY1078" fmla="*/ 70989 h 591550"/>
              <a:gd name="connsiteX1079" fmla="*/ 41637 w 608161"/>
              <a:gd name="connsiteY1079" fmla="*/ 70989 h 591550"/>
              <a:gd name="connsiteX1080" fmla="*/ 43747 w 608161"/>
              <a:gd name="connsiteY1080" fmla="*/ 89873 h 591550"/>
              <a:gd name="connsiteX1081" fmla="*/ 45695 w 608161"/>
              <a:gd name="connsiteY1081" fmla="*/ 111674 h 591550"/>
              <a:gd name="connsiteX1082" fmla="*/ 46831 w 608161"/>
              <a:gd name="connsiteY1082" fmla="*/ 125046 h 591550"/>
              <a:gd name="connsiteX1083" fmla="*/ 48130 w 608161"/>
              <a:gd name="connsiteY1083" fmla="*/ 139877 h 591550"/>
              <a:gd name="connsiteX1084" fmla="*/ 48292 w 608161"/>
              <a:gd name="connsiteY1084" fmla="*/ 142147 h 591550"/>
              <a:gd name="connsiteX1085" fmla="*/ 49266 w 608161"/>
              <a:gd name="connsiteY1085" fmla="*/ 141498 h 591550"/>
              <a:gd name="connsiteX1086" fmla="*/ 49428 w 608161"/>
              <a:gd name="connsiteY1086" fmla="*/ 139391 h 591550"/>
              <a:gd name="connsiteX1087" fmla="*/ 51214 w 608161"/>
              <a:gd name="connsiteY1087" fmla="*/ 138419 h 591550"/>
              <a:gd name="connsiteX1088" fmla="*/ 51620 w 608161"/>
              <a:gd name="connsiteY1088" fmla="*/ 136473 h 591550"/>
              <a:gd name="connsiteX1089" fmla="*/ 53568 w 608161"/>
              <a:gd name="connsiteY1089" fmla="*/ 135744 h 591550"/>
              <a:gd name="connsiteX1090" fmla="*/ 54298 w 608161"/>
              <a:gd name="connsiteY1090" fmla="*/ 133880 h 591550"/>
              <a:gd name="connsiteX1091" fmla="*/ 56327 w 608161"/>
              <a:gd name="connsiteY1091" fmla="*/ 133394 h 591550"/>
              <a:gd name="connsiteX1092" fmla="*/ 57301 w 608161"/>
              <a:gd name="connsiteY1092" fmla="*/ 131611 h 591550"/>
              <a:gd name="connsiteX1093" fmla="*/ 59412 w 608161"/>
              <a:gd name="connsiteY1093" fmla="*/ 131530 h 591550"/>
              <a:gd name="connsiteX1094" fmla="*/ 60629 w 608161"/>
              <a:gd name="connsiteY1094" fmla="*/ 129909 h 591550"/>
              <a:gd name="connsiteX1095" fmla="*/ 62658 w 608161"/>
              <a:gd name="connsiteY1095" fmla="*/ 129990 h 591550"/>
              <a:gd name="connsiteX1096" fmla="*/ 64038 w 608161"/>
              <a:gd name="connsiteY1096" fmla="*/ 128531 h 591550"/>
              <a:gd name="connsiteX1097" fmla="*/ 66067 w 608161"/>
              <a:gd name="connsiteY1097" fmla="*/ 128855 h 591550"/>
              <a:gd name="connsiteX1098" fmla="*/ 67609 w 608161"/>
              <a:gd name="connsiteY1098" fmla="*/ 127559 h 591550"/>
              <a:gd name="connsiteX1099" fmla="*/ 69639 w 608161"/>
              <a:gd name="connsiteY1099" fmla="*/ 128045 h 591550"/>
              <a:gd name="connsiteX1100" fmla="*/ 71262 w 608161"/>
              <a:gd name="connsiteY1100" fmla="*/ 126829 h 591550"/>
              <a:gd name="connsiteX1101" fmla="*/ 73210 w 608161"/>
              <a:gd name="connsiteY1101" fmla="*/ 127559 h 591550"/>
              <a:gd name="connsiteX1102" fmla="*/ 74995 w 608161"/>
              <a:gd name="connsiteY1102" fmla="*/ 126505 h 591550"/>
              <a:gd name="connsiteX1103" fmla="*/ 76862 w 608161"/>
              <a:gd name="connsiteY1103" fmla="*/ 127315 h 591550"/>
              <a:gd name="connsiteX1104" fmla="*/ 79054 w 608161"/>
              <a:gd name="connsiteY1104" fmla="*/ 126505 h 591550"/>
              <a:gd name="connsiteX1105" fmla="*/ 77836 w 608161"/>
              <a:gd name="connsiteY1105" fmla="*/ 128450 h 591550"/>
              <a:gd name="connsiteX1106" fmla="*/ 78242 w 608161"/>
              <a:gd name="connsiteY1106" fmla="*/ 130476 h 591550"/>
              <a:gd name="connsiteX1107" fmla="*/ 76781 w 608161"/>
              <a:gd name="connsiteY1107" fmla="*/ 131935 h 591550"/>
              <a:gd name="connsiteX1108" fmla="*/ 77025 w 608161"/>
              <a:gd name="connsiteY1108" fmla="*/ 134042 h 591550"/>
              <a:gd name="connsiteX1109" fmla="*/ 75482 w 608161"/>
              <a:gd name="connsiteY1109" fmla="*/ 135420 h 591550"/>
              <a:gd name="connsiteX1110" fmla="*/ 75564 w 608161"/>
              <a:gd name="connsiteY1110" fmla="*/ 137446 h 591550"/>
              <a:gd name="connsiteX1111" fmla="*/ 73940 w 608161"/>
              <a:gd name="connsiteY1111" fmla="*/ 138662 h 591550"/>
              <a:gd name="connsiteX1112" fmla="*/ 73859 w 608161"/>
              <a:gd name="connsiteY1112" fmla="*/ 140769 h 591550"/>
              <a:gd name="connsiteX1113" fmla="*/ 72155 w 608161"/>
              <a:gd name="connsiteY1113" fmla="*/ 141822 h 591550"/>
              <a:gd name="connsiteX1114" fmla="*/ 71830 w 608161"/>
              <a:gd name="connsiteY1114" fmla="*/ 143849 h 591550"/>
              <a:gd name="connsiteX1115" fmla="*/ 69963 w 608161"/>
              <a:gd name="connsiteY1115" fmla="*/ 144821 h 591550"/>
              <a:gd name="connsiteX1116" fmla="*/ 69476 w 608161"/>
              <a:gd name="connsiteY1116" fmla="*/ 146766 h 591550"/>
              <a:gd name="connsiteX1117" fmla="*/ 67528 w 608161"/>
              <a:gd name="connsiteY1117" fmla="*/ 147415 h 591550"/>
              <a:gd name="connsiteX1118" fmla="*/ 66717 w 608161"/>
              <a:gd name="connsiteY1118" fmla="*/ 149360 h 591550"/>
              <a:gd name="connsiteX1119" fmla="*/ 64769 w 608161"/>
              <a:gd name="connsiteY1119" fmla="*/ 149765 h 591550"/>
              <a:gd name="connsiteX1120" fmla="*/ 63714 w 608161"/>
              <a:gd name="connsiteY1120" fmla="*/ 151548 h 591550"/>
              <a:gd name="connsiteX1121" fmla="*/ 61603 w 608161"/>
              <a:gd name="connsiteY1121" fmla="*/ 151629 h 591550"/>
              <a:gd name="connsiteX1122" fmla="*/ 60305 w 608161"/>
              <a:gd name="connsiteY1122" fmla="*/ 153169 h 591550"/>
              <a:gd name="connsiteX1123" fmla="*/ 58275 w 608161"/>
              <a:gd name="connsiteY1123" fmla="*/ 152926 h 591550"/>
              <a:gd name="connsiteX1124" fmla="*/ 56652 w 608161"/>
              <a:gd name="connsiteY1124" fmla="*/ 154222 h 591550"/>
              <a:gd name="connsiteX1125" fmla="*/ 54704 w 608161"/>
              <a:gd name="connsiteY1125" fmla="*/ 153574 h 591550"/>
              <a:gd name="connsiteX1126" fmla="*/ 52919 w 608161"/>
              <a:gd name="connsiteY1126" fmla="*/ 154628 h 591550"/>
              <a:gd name="connsiteX1127" fmla="*/ 51133 w 608161"/>
              <a:gd name="connsiteY1127" fmla="*/ 153736 h 591550"/>
              <a:gd name="connsiteX1128" fmla="*/ 49428 w 608161"/>
              <a:gd name="connsiteY1128" fmla="*/ 154465 h 591550"/>
              <a:gd name="connsiteX1129" fmla="*/ 51052 w 608161"/>
              <a:gd name="connsiteY1129" fmla="*/ 173349 h 591550"/>
              <a:gd name="connsiteX1130" fmla="*/ 51782 w 608161"/>
              <a:gd name="connsiteY1130" fmla="*/ 182426 h 591550"/>
              <a:gd name="connsiteX1131" fmla="*/ 52432 w 608161"/>
              <a:gd name="connsiteY1131" fmla="*/ 191746 h 591550"/>
              <a:gd name="connsiteX1132" fmla="*/ 53081 w 608161"/>
              <a:gd name="connsiteY1132" fmla="*/ 201228 h 591550"/>
              <a:gd name="connsiteX1133" fmla="*/ 53324 w 608161"/>
              <a:gd name="connsiteY1133" fmla="*/ 209171 h 591550"/>
              <a:gd name="connsiteX1134" fmla="*/ 54704 w 608161"/>
              <a:gd name="connsiteY1134" fmla="*/ 204875 h 591550"/>
              <a:gd name="connsiteX1135" fmla="*/ 70044 w 608161"/>
              <a:gd name="connsiteY1135" fmla="*/ 172052 h 591550"/>
              <a:gd name="connsiteX1136" fmla="*/ 74671 w 608161"/>
              <a:gd name="connsiteY1136" fmla="*/ 167108 h 591550"/>
              <a:gd name="connsiteX1137" fmla="*/ 79135 w 608161"/>
              <a:gd name="connsiteY1137" fmla="*/ 164272 h 591550"/>
              <a:gd name="connsiteX1138" fmla="*/ 82382 w 608161"/>
              <a:gd name="connsiteY1138" fmla="*/ 163623 h 591550"/>
              <a:gd name="connsiteX1139" fmla="*/ 83599 w 608161"/>
              <a:gd name="connsiteY1139" fmla="*/ 163705 h 591550"/>
              <a:gd name="connsiteX1140" fmla="*/ 82382 w 608161"/>
              <a:gd name="connsiteY1140" fmla="*/ 163705 h 591550"/>
              <a:gd name="connsiteX1141" fmla="*/ 79216 w 608161"/>
              <a:gd name="connsiteY1141" fmla="*/ 164596 h 591550"/>
              <a:gd name="connsiteX1142" fmla="*/ 75158 w 608161"/>
              <a:gd name="connsiteY1142" fmla="*/ 167595 h 591550"/>
              <a:gd name="connsiteX1143" fmla="*/ 71018 w 608161"/>
              <a:gd name="connsiteY1143" fmla="*/ 172782 h 591550"/>
              <a:gd name="connsiteX1144" fmla="*/ 58438 w 608161"/>
              <a:gd name="connsiteY1144" fmla="*/ 205929 h 591550"/>
              <a:gd name="connsiteX1145" fmla="*/ 56327 w 608161"/>
              <a:gd name="connsiteY1145" fmla="*/ 215330 h 591550"/>
              <a:gd name="connsiteX1146" fmla="*/ 54704 w 608161"/>
              <a:gd name="connsiteY1146" fmla="*/ 224569 h 591550"/>
              <a:gd name="connsiteX1147" fmla="*/ 53893 w 608161"/>
              <a:gd name="connsiteY1147" fmla="*/ 230323 h 591550"/>
              <a:gd name="connsiteX1148" fmla="*/ 53893 w 608161"/>
              <a:gd name="connsiteY1148" fmla="*/ 230972 h 591550"/>
              <a:gd name="connsiteX1149" fmla="*/ 53974 w 608161"/>
              <a:gd name="connsiteY1149" fmla="*/ 251476 h 591550"/>
              <a:gd name="connsiteX1150" fmla="*/ 52269 w 608161"/>
              <a:gd name="connsiteY1150" fmla="*/ 293133 h 591550"/>
              <a:gd name="connsiteX1151" fmla="*/ 51539 w 608161"/>
              <a:gd name="connsiteY1151" fmla="*/ 303588 h 591550"/>
              <a:gd name="connsiteX1152" fmla="*/ 50971 w 608161"/>
              <a:gd name="connsiteY1152" fmla="*/ 314043 h 591550"/>
              <a:gd name="connsiteX1153" fmla="*/ 50565 w 608161"/>
              <a:gd name="connsiteY1153" fmla="*/ 324416 h 591550"/>
              <a:gd name="connsiteX1154" fmla="*/ 50402 w 608161"/>
              <a:gd name="connsiteY1154" fmla="*/ 329603 h 591550"/>
              <a:gd name="connsiteX1155" fmla="*/ 50240 w 608161"/>
              <a:gd name="connsiteY1155" fmla="*/ 334709 h 591550"/>
              <a:gd name="connsiteX1156" fmla="*/ 50159 w 608161"/>
              <a:gd name="connsiteY1156" fmla="*/ 375069 h 591550"/>
              <a:gd name="connsiteX1157" fmla="*/ 50321 w 608161"/>
              <a:gd name="connsiteY1157" fmla="*/ 394439 h 591550"/>
              <a:gd name="connsiteX1158" fmla="*/ 49997 w 608161"/>
              <a:gd name="connsiteY1158" fmla="*/ 412836 h 591550"/>
              <a:gd name="connsiteX1159" fmla="*/ 49510 w 608161"/>
              <a:gd name="connsiteY1159" fmla="*/ 421670 h 591550"/>
              <a:gd name="connsiteX1160" fmla="*/ 48941 w 608161"/>
              <a:gd name="connsiteY1160" fmla="*/ 430180 h 591550"/>
              <a:gd name="connsiteX1161" fmla="*/ 47886 w 608161"/>
              <a:gd name="connsiteY1161" fmla="*/ 446389 h 591550"/>
              <a:gd name="connsiteX1162" fmla="*/ 47156 w 608161"/>
              <a:gd name="connsiteY1162" fmla="*/ 456763 h 591550"/>
              <a:gd name="connsiteX1163" fmla="*/ 47399 w 608161"/>
              <a:gd name="connsiteY1163" fmla="*/ 458302 h 591550"/>
              <a:gd name="connsiteX1164" fmla="*/ 50565 w 608161"/>
              <a:gd name="connsiteY1164" fmla="*/ 469649 h 591550"/>
              <a:gd name="connsiteX1165" fmla="*/ 55353 w 608161"/>
              <a:gd name="connsiteY1165" fmla="*/ 478726 h 591550"/>
              <a:gd name="connsiteX1166" fmla="*/ 58113 w 608161"/>
              <a:gd name="connsiteY1166" fmla="*/ 481643 h 591550"/>
              <a:gd name="connsiteX1167" fmla="*/ 60873 w 608161"/>
              <a:gd name="connsiteY1167" fmla="*/ 483264 h 591550"/>
              <a:gd name="connsiteX1168" fmla="*/ 61928 w 608161"/>
              <a:gd name="connsiteY1168" fmla="*/ 483588 h 591550"/>
              <a:gd name="connsiteX1169" fmla="*/ 62821 w 608161"/>
              <a:gd name="connsiteY1169" fmla="*/ 483751 h 591550"/>
              <a:gd name="connsiteX1170" fmla="*/ 63551 w 608161"/>
              <a:gd name="connsiteY1170" fmla="*/ 483913 h 591550"/>
              <a:gd name="connsiteX1171" fmla="*/ 62821 w 608161"/>
              <a:gd name="connsiteY1171" fmla="*/ 483832 h 591550"/>
              <a:gd name="connsiteX1172" fmla="*/ 61928 w 608161"/>
              <a:gd name="connsiteY1172" fmla="*/ 483751 h 591550"/>
              <a:gd name="connsiteX1173" fmla="*/ 60710 w 608161"/>
              <a:gd name="connsiteY1173" fmla="*/ 483507 h 591550"/>
              <a:gd name="connsiteX1174" fmla="*/ 57788 w 608161"/>
              <a:gd name="connsiteY1174" fmla="*/ 482130 h 591550"/>
              <a:gd name="connsiteX1175" fmla="*/ 54542 w 608161"/>
              <a:gd name="connsiteY1175" fmla="*/ 479374 h 591550"/>
              <a:gd name="connsiteX1176" fmla="*/ 48698 w 608161"/>
              <a:gd name="connsiteY1176" fmla="*/ 470459 h 591550"/>
              <a:gd name="connsiteX1177" fmla="*/ 46506 w 608161"/>
              <a:gd name="connsiteY1177" fmla="*/ 465515 h 591550"/>
              <a:gd name="connsiteX1178" fmla="*/ 45776 w 608161"/>
              <a:gd name="connsiteY1178" fmla="*/ 474674 h 591550"/>
              <a:gd name="connsiteX1179" fmla="*/ 44802 w 608161"/>
              <a:gd name="connsiteY1179" fmla="*/ 486506 h 591550"/>
              <a:gd name="connsiteX1180" fmla="*/ 43909 w 608161"/>
              <a:gd name="connsiteY1180" fmla="*/ 496637 h 591550"/>
              <a:gd name="connsiteX1181" fmla="*/ 41637 w 608161"/>
              <a:gd name="connsiteY1181" fmla="*/ 515763 h 591550"/>
              <a:gd name="connsiteX1182" fmla="*/ 40338 w 608161"/>
              <a:gd name="connsiteY1182" fmla="*/ 515763 h 591550"/>
              <a:gd name="connsiteX1183" fmla="*/ 38390 w 608161"/>
              <a:gd name="connsiteY1183" fmla="*/ 496556 h 591550"/>
              <a:gd name="connsiteX1184" fmla="*/ 37659 w 608161"/>
              <a:gd name="connsiteY1184" fmla="*/ 486506 h 591550"/>
              <a:gd name="connsiteX1185" fmla="*/ 37091 w 608161"/>
              <a:gd name="connsiteY1185" fmla="*/ 474592 h 591550"/>
              <a:gd name="connsiteX1186" fmla="*/ 36848 w 608161"/>
              <a:gd name="connsiteY1186" fmla="*/ 445903 h 591550"/>
              <a:gd name="connsiteX1187" fmla="*/ 37741 w 608161"/>
              <a:gd name="connsiteY1187" fmla="*/ 423615 h 591550"/>
              <a:gd name="connsiteX1188" fmla="*/ 36523 w 608161"/>
              <a:gd name="connsiteY1188" fmla="*/ 411783 h 591550"/>
              <a:gd name="connsiteX1189" fmla="*/ 30760 w 608161"/>
              <a:gd name="connsiteY1189" fmla="*/ 395898 h 591550"/>
              <a:gd name="connsiteX1190" fmla="*/ 26621 w 608161"/>
              <a:gd name="connsiteY1190" fmla="*/ 392251 h 591550"/>
              <a:gd name="connsiteX1191" fmla="*/ 25809 w 608161"/>
              <a:gd name="connsiteY1191" fmla="*/ 391927 h 591550"/>
              <a:gd name="connsiteX1192" fmla="*/ 25160 w 608161"/>
              <a:gd name="connsiteY1192" fmla="*/ 391846 h 591550"/>
              <a:gd name="connsiteX1193" fmla="*/ 24592 w 608161"/>
              <a:gd name="connsiteY1193" fmla="*/ 391765 h 591550"/>
              <a:gd name="connsiteX1194" fmla="*/ 25160 w 608161"/>
              <a:gd name="connsiteY1194" fmla="*/ 391765 h 591550"/>
              <a:gd name="connsiteX1195" fmla="*/ 25809 w 608161"/>
              <a:gd name="connsiteY1195" fmla="*/ 391765 h 591550"/>
              <a:gd name="connsiteX1196" fmla="*/ 26783 w 608161"/>
              <a:gd name="connsiteY1196" fmla="*/ 392008 h 591550"/>
              <a:gd name="connsiteX1197" fmla="*/ 31572 w 608161"/>
              <a:gd name="connsiteY1197" fmla="*/ 395250 h 591550"/>
              <a:gd name="connsiteX1198" fmla="*/ 38958 w 608161"/>
              <a:gd name="connsiteY1198" fmla="*/ 409027 h 591550"/>
              <a:gd name="connsiteX1199" fmla="*/ 40744 w 608161"/>
              <a:gd name="connsiteY1199" fmla="*/ 393791 h 591550"/>
              <a:gd name="connsiteX1200" fmla="*/ 42042 w 608161"/>
              <a:gd name="connsiteY1200" fmla="*/ 384309 h 591550"/>
              <a:gd name="connsiteX1201" fmla="*/ 43260 w 608161"/>
              <a:gd name="connsiteY1201" fmla="*/ 374745 h 591550"/>
              <a:gd name="connsiteX1202" fmla="*/ 44396 w 608161"/>
              <a:gd name="connsiteY1202" fmla="*/ 364939 h 591550"/>
              <a:gd name="connsiteX1203" fmla="*/ 44396 w 608161"/>
              <a:gd name="connsiteY1203" fmla="*/ 364777 h 591550"/>
              <a:gd name="connsiteX1204" fmla="*/ 44072 w 608161"/>
              <a:gd name="connsiteY1204" fmla="*/ 365101 h 591550"/>
              <a:gd name="connsiteX1205" fmla="*/ 41718 w 608161"/>
              <a:gd name="connsiteY1205" fmla="*/ 364128 h 591550"/>
              <a:gd name="connsiteX1206" fmla="*/ 39526 w 608161"/>
              <a:gd name="connsiteY1206" fmla="*/ 365182 h 591550"/>
              <a:gd name="connsiteX1207" fmla="*/ 37335 w 608161"/>
              <a:gd name="connsiteY1207" fmla="*/ 363885 h 591550"/>
              <a:gd name="connsiteX1208" fmla="*/ 34981 w 608161"/>
              <a:gd name="connsiteY1208" fmla="*/ 364615 h 591550"/>
              <a:gd name="connsiteX1209" fmla="*/ 33114 w 608161"/>
              <a:gd name="connsiteY1209" fmla="*/ 363075 h 591550"/>
              <a:gd name="connsiteX1210" fmla="*/ 30598 w 608161"/>
              <a:gd name="connsiteY1210" fmla="*/ 363399 h 591550"/>
              <a:gd name="connsiteX1211" fmla="*/ 28975 w 608161"/>
              <a:gd name="connsiteY1211" fmla="*/ 361535 h 591550"/>
              <a:gd name="connsiteX1212" fmla="*/ 26540 w 608161"/>
              <a:gd name="connsiteY1212" fmla="*/ 361373 h 591550"/>
              <a:gd name="connsiteX1213" fmla="*/ 25241 w 608161"/>
              <a:gd name="connsiteY1213" fmla="*/ 359266 h 591550"/>
              <a:gd name="connsiteX1214" fmla="*/ 22806 w 608161"/>
              <a:gd name="connsiteY1214" fmla="*/ 358779 h 591550"/>
              <a:gd name="connsiteX1215" fmla="*/ 21913 w 608161"/>
              <a:gd name="connsiteY1215" fmla="*/ 356510 h 591550"/>
              <a:gd name="connsiteX1216" fmla="*/ 19560 w 608161"/>
              <a:gd name="connsiteY1216" fmla="*/ 355619 h 591550"/>
              <a:gd name="connsiteX1217" fmla="*/ 18910 w 608161"/>
              <a:gd name="connsiteY1217" fmla="*/ 353268 h 591550"/>
              <a:gd name="connsiteX1218" fmla="*/ 16719 w 608161"/>
              <a:gd name="connsiteY1218" fmla="*/ 352134 h 591550"/>
              <a:gd name="connsiteX1219" fmla="*/ 16313 w 608161"/>
              <a:gd name="connsiteY1219" fmla="*/ 349702 h 591550"/>
              <a:gd name="connsiteX1220" fmla="*/ 14203 w 608161"/>
              <a:gd name="connsiteY1220" fmla="*/ 348325 h 591550"/>
              <a:gd name="connsiteX1221" fmla="*/ 14122 w 608161"/>
              <a:gd name="connsiteY1221" fmla="*/ 345893 h 591550"/>
              <a:gd name="connsiteX1222" fmla="*/ 12174 w 608161"/>
              <a:gd name="connsiteY1222" fmla="*/ 344353 h 591550"/>
              <a:gd name="connsiteX1223" fmla="*/ 12255 w 608161"/>
              <a:gd name="connsiteY1223" fmla="*/ 341922 h 591550"/>
              <a:gd name="connsiteX1224" fmla="*/ 10388 w 608161"/>
              <a:gd name="connsiteY1224" fmla="*/ 340220 h 591550"/>
              <a:gd name="connsiteX1225" fmla="*/ 10631 w 608161"/>
              <a:gd name="connsiteY1225" fmla="*/ 337789 h 591550"/>
              <a:gd name="connsiteX1226" fmla="*/ 8927 w 608161"/>
              <a:gd name="connsiteY1226" fmla="*/ 336006 h 591550"/>
              <a:gd name="connsiteX1227" fmla="*/ 9414 w 608161"/>
              <a:gd name="connsiteY1227" fmla="*/ 333574 h 591550"/>
              <a:gd name="connsiteX1228" fmla="*/ 7953 w 608161"/>
              <a:gd name="connsiteY1228" fmla="*/ 331143 h 591550"/>
              <a:gd name="connsiteX1229" fmla="*/ 10550 w 608161"/>
              <a:gd name="connsiteY1229" fmla="*/ 332116 h 591550"/>
              <a:gd name="connsiteX1230" fmla="*/ 12904 w 608161"/>
              <a:gd name="connsiteY1230" fmla="*/ 331143 h 591550"/>
              <a:gd name="connsiteX1231" fmla="*/ 15014 w 608161"/>
              <a:gd name="connsiteY1231" fmla="*/ 332359 h 591550"/>
              <a:gd name="connsiteX1232" fmla="*/ 17287 w 608161"/>
              <a:gd name="connsiteY1232" fmla="*/ 331548 h 591550"/>
              <a:gd name="connsiteX1233" fmla="*/ 19316 w 608161"/>
              <a:gd name="connsiteY1233" fmla="*/ 333007 h 591550"/>
              <a:gd name="connsiteX1234" fmla="*/ 21751 w 608161"/>
              <a:gd name="connsiteY1234" fmla="*/ 332359 h 591550"/>
              <a:gd name="connsiteX1235" fmla="*/ 23618 w 608161"/>
              <a:gd name="connsiteY1235" fmla="*/ 333980 h 591550"/>
              <a:gd name="connsiteX1236" fmla="*/ 26053 w 608161"/>
              <a:gd name="connsiteY1236" fmla="*/ 333574 h 591550"/>
              <a:gd name="connsiteX1237" fmla="*/ 27757 w 608161"/>
              <a:gd name="connsiteY1237" fmla="*/ 335357 h 591550"/>
              <a:gd name="connsiteX1238" fmla="*/ 30273 w 608161"/>
              <a:gd name="connsiteY1238" fmla="*/ 335195 h 591550"/>
              <a:gd name="connsiteX1239" fmla="*/ 31734 w 608161"/>
              <a:gd name="connsiteY1239" fmla="*/ 337221 h 591550"/>
              <a:gd name="connsiteX1240" fmla="*/ 34169 w 608161"/>
              <a:gd name="connsiteY1240" fmla="*/ 337384 h 591550"/>
              <a:gd name="connsiteX1241" fmla="*/ 35468 w 608161"/>
              <a:gd name="connsiteY1241" fmla="*/ 339491 h 591550"/>
              <a:gd name="connsiteX1242" fmla="*/ 37822 w 608161"/>
              <a:gd name="connsiteY1242" fmla="*/ 340058 h 591550"/>
              <a:gd name="connsiteX1243" fmla="*/ 38796 w 608161"/>
              <a:gd name="connsiteY1243" fmla="*/ 342327 h 591550"/>
              <a:gd name="connsiteX1244" fmla="*/ 41068 w 608161"/>
              <a:gd name="connsiteY1244" fmla="*/ 343219 h 591550"/>
              <a:gd name="connsiteX1245" fmla="*/ 41637 w 608161"/>
              <a:gd name="connsiteY1245" fmla="*/ 345569 h 591550"/>
              <a:gd name="connsiteX1246" fmla="*/ 43828 w 608161"/>
              <a:gd name="connsiteY1246" fmla="*/ 346785 h 591550"/>
              <a:gd name="connsiteX1247" fmla="*/ 43990 w 608161"/>
              <a:gd name="connsiteY1247" fmla="*/ 349216 h 591550"/>
              <a:gd name="connsiteX1248" fmla="*/ 45614 w 608161"/>
              <a:gd name="connsiteY1248" fmla="*/ 350513 h 591550"/>
              <a:gd name="connsiteX1249" fmla="*/ 46263 w 608161"/>
              <a:gd name="connsiteY1249" fmla="*/ 334628 h 591550"/>
              <a:gd name="connsiteX1250" fmla="*/ 45208 w 608161"/>
              <a:gd name="connsiteY1250" fmla="*/ 293133 h 591550"/>
              <a:gd name="connsiteX1251" fmla="*/ 43666 w 608161"/>
              <a:gd name="connsiteY1251" fmla="*/ 272305 h 591550"/>
              <a:gd name="connsiteX1252" fmla="*/ 42529 w 608161"/>
              <a:gd name="connsiteY1252" fmla="*/ 251638 h 591550"/>
              <a:gd name="connsiteX1253" fmla="*/ 41393 w 608161"/>
              <a:gd name="connsiteY1253" fmla="*/ 231458 h 591550"/>
              <a:gd name="connsiteX1254" fmla="*/ 40663 w 608161"/>
              <a:gd name="connsiteY1254" fmla="*/ 221571 h 591550"/>
              <a:gd name="connsiteX1255" fmla="*/ 40013 w 608161"/>
              <a:gd name="connsiteY1255" fmla="*/ 211764 h 591550"/>
              <a:gd name="connsiteX1256" fmla="*/ 38633 w 608161"/>
              <a:gd name="connsiteY1256" fmla="*/ 192638 h 591550"/>
              <a:gd name="connsiteX1257" fmla="*/ 37984 w 608161"/>
              <a:gd name="connsiteY1257" fmla="*/ 183398 h 591550"/>
              <a:gd name="connsiteX1258" fmla="*/ 37497 w 608161"/>
              <a:gd name="connsiteY1258" fmla="*/ 174240 h 591550"/>
              <a:gd name="connsiteX1259" fmla="*/ 36604 w 608161"/>
              <a:gd name="connsiteY1259" fmla="*/ 140445 h 591550"/>
              <a:gd name="connsiteX1260" fmla="*/ 37172 w 608161"/>
              <a:gd name="connsiteY1260" fmla="*/ 111755 h 591550"/>
              <a:gd name="connsiteX1261" fmla="*/ 37822 w 608161"/>
              <a:gd name="connsiteY1261" fmla="*/ 99841 h 591550"/>
              <a:gd name="connsiteX1262" fmla="*/ 38552 w 608161"/>
              <a:gd name="connsiteY1262" fmla="*/ 89954 h 591550"/>
              <a:gd name="connsiteX1263" fmla="*/ 40338 w 608161"/>
              <a:gd name="connsiteY1263" fmla="*/ 70989 h 591550"/>
              <a:gd name="connsiteX1264" fmla="*/ 599160 w 608161"/>
              <a:gd name="connsiteY1264" fmla="*/ 44064 h 591550"/>
              <a:gd name="connsiteX1265" fmla="*/ 605418 w 608161"/>
              <a:gd name="connsiteY1265" fmla="*/ 46819 h 591550"/>
              <a:gd name="connsiteX1266" fmla="*/ 608101 w 608161"/>
              <a:gd name="connsiteY1266" fmla="*/ 49493 h 591550"/>
              <a:gd name="connsiteX1267" fmla="*/ 608101 w 608161"/>
              <a:gd name="connsiteY1267" fmla="*/ 50708 h 591550"/>
              <a:gd name="connsiteX1268" fmla="*/ 607450 w 608161"/>
              <a:gd name="connsiteY1268" fmla="*/ 51518 h 591550"/>
              <a:gd name="connsiteX1269" fmla="*/ 606963 w 608161"/>
              <a:gd name="connsiteY1269" fmla="*/ 51761 h 591550"/>
              <a:gd name="connsiteX1270" fmla="*/ 604118 w 608161"/>
              <a:gd name="connsiteY1270" fmla="*/ 53139 h 591550"/>
              <a:gd name="connsiteX1271" fmla="*/ 603955 w 608161"/>
              <a:gd name="connsiteY1271" fmla="*/ 53220 h 591550"/>
              <a:gd name="connsiteX1272" fmla="*/ 598997 w 608161"/>
              <a:gd name="connsiteY1272" fmla="*/ 55326 h 591550"/>
              <a:gd name="connsiteX1273" fmla="*/ 598916 w 608161"/>
              <a:gd name="connsiteY1273" fmla="*/ 55407 h 591550"/>
              <a:gd name="connsiteX1274" fmla="*/ 593958 w 608161"/>
              <a:gd name="connsiteY1274" fmla="*/ 58486 h 591550"/>
              <a:gd name="connsiteX1275" fmla="*/ 593551 w 608161"/>
              <a:gd name="connsiteY1275" fmla="*/ 58891 h 591550"/>
              <a:gd name="connsiteX1276" fmla="*/ 587617 w 608161"/>
              <a:gd name="connsiteY1276" fmla="*/ 65211 h 591550"/>
              <a:gd name="connsiteX1277" fmla="*/ 580221 w 608161"/>
              <a:gd name="connsiteY1277" fmla="*/ 67236 h 591550"/>
              <a:gd name="connsiteX1278" fmla="*/ 573393 w 608161"/>
              <a:gd name="connsiteY1278" fmla="*/ 65130 h 591550"/>
              <a:gd name="connsiteX1279" fmla="*/ 573393 w 608161"/>
              <a:gd name="connsiteY1279" fmla="*/ 64887 h 591550"/>
              <a:gd name="connsiteX1280" fmla="*/ 578433 w 608161"/>
              <a:gd name="connsiteY1280" fmla="*/ 62780 h 591550"/>
              <a:gd name="connsiteX1281" fmla="*/ 589893 w 608161"/>
              <a:gd name="connsiteY1281" fmla="*/ 54840 h 591550"/>
              <a:gd name="connsiteX1282" fmla="*/ 594120 w 608161"/>
              <a:gd name="connsiteY1282" fmla="*/ 50141 h 591550"/>
              <a:gd name="connsiteX1283" fmla="*/ 597697 w 608161"/>
              <a:gd name="connsiteY1283" fmla="*/ 44875 h 591550"/>
              <a:gd name="connsiteX1284" fmla="*/ 599160 w 608161"/>
              <a:gd name="connsiteY1284" fmla="*/ 44064 h 591550"/>
              <a:gd name="connsiteX1285" fmla="*/ 8983 w 608161"/>
              <a:gd name="connsiteY1285" fmla="*/ 42723 h 591550"/>
              <a:gd name="connsiteX1286" fmla="*/ 10443 w 608161"/>
              <a:gd name="connsiteY1286" fmla="*/ 43534 h 591550"/>
              <a:gd name="connsiteX1287" fmla="*/ 13931 w 608161"/>
              <a:gd name="connsiteY1287" fmla="*/ 48800 h 591550"/>
              <a:gd name="connsiteX1288" fmla="*/ 18149 w 608161"/>
              <a:gd name="connsiteY1288" fmla="*/ 53499 h 591550"/>
              <a:gd name="connsiteX1289" fmla="*/ 29668 w 608161"/>
              <a:gd name="connsiteY1289" fmla="*/ 61439 h 591550"/>
              <a:gd name="connsiteX1290" fmla="*/ 34697 w 608161"/>
              <a:gd name="connsiteY1290" fmla="*/ 63546 h 591550"/>
              <a:gd name="connsiteX1291" fmla="*/ 34697 w 608161"/>
              <a:gd name="connsiteY1291" fmla="*/ 63789 h 591550"/>
              <a:gd name="connsiteX1292" fmla="*/ 27883 w 608161"/>
              <a:gd name="connsiteY1292" fmla="*/ 65895 h 591550"/>
              <a:gd name="connsiteX1293" fmla="*/ 20502 w 608161"/>
              <a:gd name="connsiteY1293" fmla="*/ 63870 h 591550"/>
              <a:gd name="connsiteX1294" fmla="*/ 14580 w 608161"/>
              <a:gd name="connsiteY1294" fmla="*/ 57550 h 591550"/>
              <a:gd name="connsiteX1295" fmla="*/ 14174 w 608161"/>
              <a:gd name="connsiteY1295" fmla="*/ 57145 h 591550"/>
              <a:gd name="connsiteX1296" fmla="*/ 9226 w 608161"/>
              <a:gd name="connsiteY1296" fmla="*/ 54066 h 591550"/>
              <a:gd name="connsiteX1297" fmla="*/ 9145 w 608161"/>
              <a:gd name="connsiteY1297" fmla="*/ 53985 h 591550"/>
              <a:gd name="connsiteX1298" fmla="*/ 4197 w 608161"/>
              <a:gd name="connsiteY1298" fmla="*/ 51879 h 591550"/>
              <a:gd name="connsiteX1299" fmla="*/ 4035 w 608161"/>
              <a:gd name="connsiteY1299" fmla="*/ 51798 h 591550"/>
              <a:gd name="connsiteX1300" fmla="*/ 1196 w 608161"/>
              <a:gd name="connsiteY1300" fmla="*/ 50420 h 591550"/>
              <a:gd name="connsiteX1301" fmla="*/ 709 w 608161"/>
              <a:gd name="connsiteY1301" fmla="*/ 50177 h 591550"/>
              <a:gd name="connsiteX1302" fmla="*/ 60 w 608161"/>
              <a:gd name="connsiteY1302" fmla="*/ 49367 h 591550"/>
              <a:gd name="connsiteX1303" fmla="*/ 60 w 608161"/>
              <a:gd name="connsiteY1303" fmla="*/ 48152 h 591550"/>
              <a:gd name="connsiteX1304" fmla="*/ 2737 w 608161"/>
              <a:gd name="connsiteY1304" fmla="*/ 45478 h 591550"/>
              <a:gd name="connsiteX1305" fmla="*/ 8983 w 608161"/>
              <a:gd name="connsiteY1305" fmla="*/ 42723 h 591550"/>
              <a:gd name="connsiteX1306" fmla="*/ 422067 w 608161"/>
              <a:gd name="connsiteY1306" fmla="*/ 36172 h 591550"/>
              <a:gd name="connsiteX1307" fmla="*/ 415736 w 608161"/>
              <a:gd name="connsiteY1307" fmla="*/ 36659 h 591550"/>
              <a:gd name="connsiteX1308" fmla="*/ 406402 w 608161"/>
              <a:gd name="connsiteY1308" fmla="*/ 37308 h 591550"/>
              <a:gd name="connsiteX1309" fmla="*/ 397150 w 608161"/>
              <a:gd name="connsiteY1309" fmla="*/ 37875 h 591550"/>
              <a:gd name="connsiteX1310" fmla="*/ 397474 w 608161"/>
              <a:gd name="connsiteY1310" fmla="*/ 38281 h 591550"/>
              <a:gd name="connsiteX1311" fmla="*/ 398611 w 608161"/>
              <a:gd name="connsiteY1311" fmla="*/ 39741 h 591550"/>
              <a:gd name="connsiteX1312" fmla="*/ 401370 w 608161"/>
              <a:gd name="connsiteY1312" fmla="*/ 42741 h 591550"/>
              <a:gd name="connsiteX1313" fmla="*/ 404860 w 608161"/>
              <a:gd name="connsiteY1313" fmla="*/ 45418 h 591550"/>
              <a:gd name="connsiteX1314" fmla="*/ 408756 w 608161"/>
              <a:gd name="connsiteY1314" fmla="*/ 47770 h 591550"/>
              <a:gd name="connsiteX1315" fmla="*/ 413139 w 608161"/>
              <a:gd name="connsiteY1315" fmla="*/ 49473 h 591550"/>
              <a:gd name="connsiteX1316" fmla="*/ 417035 w 608161"/>
              <a:gd name="connsiteY1316" fmla="*/ 50446 h 591550"/>
              <a:gd name="connsiteX1317" fmla="*/ 418009 w 608161"/>
              <a:gd name="connsiteY1317" fmla="*/ 48581 h 591550"/>
              <a:gd name="connsiteX1318" fmla="*/ 419145 w 608161"/>
              <a:gd name="connsiteY1318" fmla="*/ 46229 h 591550"/>
              <a:gd name="connsiteX1319" fmla="*/ 420038 w 608161"/>
              <a:gd name="connsiteY1319" fmla="*/ 43796 h 591550"/>
              <a:gd name="connsiteX1320" fmla="*/ 420850 w 608161"/>
              <a:gd name="connsiteY1320" fmla="*/ 41444 h 591550"/>
              <a:gd name="connsiteX1321" fmla="*/ 421905 w 608161"/>
              <a:gd name="connsiteY1321" fmla="*/ 36902 h 591550"/>
              <a:gd name="connsiteX1322" fmla="*/ 422067 w 608161"/>
              <a:gd name="connsiteY1322" fmla="*/ 36172 h 591550"/>
              <a:gd name="connsiteX1323" fmla="*/ 594459 w 608161"/>
              <a:gd name="connsiteY1323" fmla="*/ 33632 h 591550"/>
              <a:gd name="connsiteX1324" fmla="*/ 601929 w 608161"/>
              <a:gd name="connsiteY1324" fmla="*/ 34119 h 591550"/>
              <a:gd name="connsiteX1325" fmla="*/ 603878 w 608161"/>
              <a:gd name="connsiteY1325" fmla="*/ 35418 h 591550"/>
              <a:gd name="connsiteX1326" fmla="*/ 598844 w 608161"/>
              <a:gd name="connsiteY1326" fmla="*/ 36473 h 591550"/>
              <a:gd name="connsiteX1327" fmla="*/ 593647 w 608161"/>
              <a:gd name="connsiteY1327" fmla="*/ 37447 h 591550"/>
              <a:gd name="connsiteX1328" fmla="*/ 587477 w 608161"/>
              <a:gd name="connsiteY1328" fmla="*/ 39314 h 591550"/>
              <a:gd name="connsiteX1329" fmla="*/ 584553 w 608161"/>
              <a:gd name="connsiteY1329" fmla="*/ 40775 h 591550"/>
              <a:gd name="connsiteX1330" fmla="*/ 582199 w 608161"/>
              <a:gd name="connsiteY1330" fmla="*/ 42723 h 591550"/>
              <a:gd name="connsiteX1331" fmla="*/ 581955 w 608161"/>
              <a:gd name="connsiteY1331" fmla="*/ 43210 h 591550"/>
              <a:gd name="connsiteX1332" fmla="*/ 583742 w 608161"/>
              <a:gd name="connsiteY1332" fmla="*/ 42398 h 591550"/>
              <a:gd name="connsiteX1333" fmla="*/ 585609 w 608161"/>
              <a:gd name="connsiteY1333" fmla="*/ 41668 h 591550"/>
              <a:gd name="connsiteX1334" fmla="*/ 589506 w 608161"/>
              <a:gd name="connsiteY1334" fmla="*/ 40450 h 591550"/>
              <a:gd name="connsiteX1335" fmla="*/ 597058 w 608161"/>
              <a:gd name="connsiteY1335" fmla="*/ 38908 h 591550"/>
              <a:gd name="connsiteX1336" fmla="*/ 598844 w 608161"/>
              <a:gd name="connsiteY1336" fmla="*/ 38502 h 591550"/>
              <a:gd name="connsiteX1337" fmla="*/ 598844 w 608161"/>
              <a:gd name="connsiteY1337" fmla="*/ 38746 h 591550"/>
              <a:gd name="connsiteX1338" fmla="*/ 598763 w 608161"/>
              <a:gd name="connsiteY1338" fmla="*/ 38827 h 591550"/>
              <a:gd name="connsiteX1339" fmla="*/ 594378 w 608161"/>
              <a:gd name="connsiteY1339" fmla="*/ 45239 h 591550"/>
              <a:gd name="connsiteX1340" fmla="*/ 589425 w 608161"/>
              <a:gd name="connsiteY1340" fmla="*/ 50840 h 591550"/>
              <a:gd name="connsiteX1341" fmla="*/ 583742 w 608161"/>
              <a:gd name="connsiteY1341" fmla="*/ 55953 h 591550"/>
              <a:gd name="connsiteX1342" fmla="*/ 580656 w 608161"/>
              <a:gd name="connsiteY1342" fmla="*/ 58307 h 591550"/>
              <a:gd name="connsiteX1343" fmla="*/ 577571 w 608161"/>
              <a:gd name="connsiteY1343" fmla="*/ 60255 h 591550"/>
              <a:gd name="connsiteX1344" fmla="*/ 570588 w 608161"/>
              <a:gd name="connsiteY1344" fmla="*/ 63177 h 591550"/>
              <a:gd name="connsiteX1345" fmla="*/ 554430 w 608161"/>
              <a:gd name="connsiteY1345" fmla="*/ 57252 h 591550"/>
              <a:gd name="connsiteX1346" fmla="*/ 554674 w 608161"/>
              <a:gd name="connsiteY1346" fmla="*/ 51732 h 591550"/>
              <a:gd name="connsiteX1347" fmla="*/ 555242 w 608161"/>
              <a:gd name="connsiteY1347" fmla="*/ 51489 h 591550"/>
              <a:gd name="connsiteX1348" fmla="*/ 561287 w 608161"/>
              <a:gd name="connsiteY1348" fmla="*/ 48571 h 591550"/>
              <a:gd name="connsiteX1349" fmla="*/ 562571 w 608161"/>
              <a:gd name="connsiteY1349" fmla="*/ 48226 h 591550"/>
              <a:gd name="connsiteX1350" fmla="*/ 571017 w 608161"/>
              <a:gd name="connsiteY1350" fmla="*/ 44186 h 591550"/>
              <a:gd name="connsiteX1351" fmla="*/ 570875 w 608161"/>
              <a:gd name="connsiteY1351" fmla="*/ 43943 h 591550"/>
              <a:gd name="connsiteX1352" fmla="*/ 583660 w 608161"/>
              <a:gd name="connsiteY1352" fmla="*/ 37772 h 591550"/>
              <a:gd name="connsiteX1353" fmla="*/ 586908 w 608161"/>
              <a:gd name="connsiteY1353" fmla="*/ 35986 h 591550"/>
              <a:gd name="connsiteX1354" fmla="*/ 594459 w 608161"/>
              <a:gd name="connsiteY1354" fmla="*/ 33632 h 591550"/>
              <a:gd name="connsiteX1355" fmla="*/ 554775 w 608161"/>
              <a:gd name="connsiteY1355" fmla="*/ 32875 h 591550"/>
              <a:gd name="connsiteX1356" fmla="*/ 556156 w 608161"/>
              <a:gd name="connsiteY1356" fmla="*/ 33279 h 591550"/>
              <a:gd name="connsiteX1357" fmla="*/ 563870 w 608161"/>
              <a:gd name="connsiteY1357" fmla="*/ 37238 h 591550"/>
              <a:gd name="connsiteX1358" fmla="*/ 568814 w 608161"/>
              <a:gd name="connsiteY1358" fmla="*/ 40409 h 591550"/>
              <a:gd name="connsiteX1359" fmla="*/ 570875 w 608161"/>
              <a:gd name="connsiteY1359" fmla="*/ 43943 h 591550"/>
              <a:gd name="connsiteX1360" fmla="*/ 561287 w 608161"/>
              <a:gd name="connsiteY1360" fmla="*/ 48571 h 591550"/>
              <a:gd name="connsiteX1361" fmla="*/ 559567 w 608161"/>
              <a:gd name="connsiteY1361" fmla="*/ 49033 h 591550"/>
              <a:gd name="connsiteX1362" fmla="*/ 556724 w 608161"/>
              <a:gd name="connsiteY1362" fmla="*/ 48468 h 591550"/>
              <a:gd name="connsiteX1363" fmla="*/ 554288 w 608161"/>
              <a:gd name="connsiteY1363" fmla="*/ 45236 h 591550"/>
              <a:gd name="connsiteX1364" fmla="*/ 553151 w 608161"/>
              <a:gd name="connsiteY1364" fmla="*/ 38854 h 591550"/>
              <a:gd name="connsiteX1365" fmla="*/ 554775 w 608161"/>
              <a:gd name="connsiteY1365" fmla="*/ 32875 h 591550"/>
              <a:gd name="connsiteX1366" fmla="*/ 13702 w 608161"/>
              <a:gd name="connsiteY1366" fmla="*/ 32361 h 591550"/>
              <a:gd name="connsiteX1367" fmla="*/ 21253 w 608161"/>
              <a:gd name="connsiteY1367" fmla="*/ 34710 h 591550"/>
              <a:gd name="connsiteX1368" fmla="*/ 24501 w 608161"/>
              <a:gd name="connsiteY1368" fmla="*/ 36491 h 591550"/>
              <a:gd name="connsiteX1369" fmla="*/ 37287 w 608161"/>
              <a:gd name="connsiteY1369" fmla="*/ 42649 h 591550"/>
              <a:gd name="connsiteX1370" fmla="*/ 37144 w 608161"/>
              <a:gd name="connsiteY1370" fmla="*/ 42895 h 591550"/>
              <a:gd name="connsiteX1371" fmla="*/ 45590 w 608161"/>
              <a:gd name="connsiteY1371" fmla="*/ 46952 h 591550"/>
              <a:gd name="connsiteX1372" fmla="*/ 47026 w 608161"/>
              <a:gd name="connsiteY1372" fmla="*/ 47340 h 591550"/>
              <a:gd name="connsiteX1373" fmla="*/ 52919 w 608161"/>
              <a:gd name="connsiteY1373" fmla="*/ 50178 h 591550"/>
              <a:gd name="connsiteX1374" fmla="*/ 53487 w 608161"/>
              <a:gd name="connsiteY1374" fmla="*/ 50421 h 591550"/>
              <a:gd name="connsiteX1375" fmla="*/ 53731 w 608161"/>
              <a:gd name="connsiteY1375" fmla="*/ 55928 h 591550"/>
              <a:gd name="connsiteX1376" fmla="*/ 37573 w 608161"/>
              <a:gd name="connsiteY1376" fmla="*/ 61840 h 591550"/>
              <a:gd name="connsiteX1377" fmla="*/ 30590 w 608161"/>
              <a:gd name="connsiteY1377" fmla="*/ 58924 h 591550"/>
              <a:gd name="connsiteX1378" fmla="*/ 27505 w 608161"/>
              <a:gd name="connsiteY1378" fmla="*/ 56980 h 591550"/>
              <a:gd name="connsiteX1379" fmla="*/ 24419 w 608161"/>
              <a:gd name="connsiteY1379" fmla="*/ 54632 h 591550"/>
              <a:gd name="connsiteX1380" fmla="*/ 18736 w 608161"/>
              <a:gd name="connsiteY1380" fmla="*/ 49530 h 591550"/>
              <a:gd name="connsiteX1381" fmla="*/ 13783 w 608161"/>
              <a:gd name="connsiteY1381" fmla="*/ 43861 h 591550"/>
              <a:gd name="connsiteX1382" fmla="*/ 9317 w 608161"/>
              <a:gd name="connsiteY1382" fmla="*/ 37544 h 591550"/>
              <a:gd name="connsiteX1383" fmla="*/ 9317 w 608161"/>
              <a:gd name="connsiteY1383" fmla="*/ 37463 h 591550"/>
              <a:gd name="connsiteX1384" fmla="*/ 9317 w 608161"/>
              <a:gd name="connsiteY1384" fmla="*/ 37220 h 591550"/>
              <a:gd name="connsiteX1385" fmla="*/ 11103 w 608161"/>
              <a:gd name="connsiteY1385" fmla="*/ 37625 h 591550"/>
              <a:gd name="connsiteX1386" fmla="*/ 18655 w 608161"/>
              <a:gd name="connsiteY1386" fmla="*/ 39164 h 591550"/>
              <a:gd name="connsiteX1387" fmla="*/ 22552 w 608161"/>
              <a:gd name="connsiteY1387" fmla="*/ 40379 h 591550"/>
              <a:gd name="connsiteX1388" fmla="*/ 24419 w 608161"/>
              <a:gd name="connsiteY1388" fmla="*/ 41108 h 591550"/>
              <a:gd name="connsiteX1389" fmla="*/ 26206 w 608161"/>
              <a:gd name="connsiteY1389" fmla="*/ 41917 h 591550"/>
              <a:gd name="connsiteX1390" fmla="*/ 25962 w 608161"/>
              <a:gd name="connsiteY1390" fmla="*/ 41431 h 591550"/>
              <a:gd name="connsiteX1391" fmla="*/ 23526 w 608161"/>
              <a:gd name="connsiteY1391" fmla="*/ 39488 h 591550"/>
              <a:gd name="connsiteX1392" fmla="*/ 20684 w 608161"/>
              <a:gd name="connsiteY1392" fmla="*/ 38030 h 591550"/>
              <a:gd name="connsiteX1393" fmla="*/ 14514 w 608161"/>
              <a:gd name="connsiteY1393" fmla="*/ 36167 h 591550"/>
              <a:gd name="connsiteX1394" fmla="*/ 9317 w 608161"/>
              <a:gd name="connsiteY1394" fmla="*/ 35115 h 591550"/>
              <a:gd name="connsiteX1395" fmla="*/ 4283 w 608161"/>
              <a:gd name="connsiteY1395" fmla="*/ 34143 h 591550"/>
              <a:gd name="connsiteX1396" fmla="*/ 6232 w 608161"/>
              <a:gd name="connsiteY1396" fmla="*/ 32847 h 591550"/>
              <a:gd name="connsiteX1397" fmla="*/ 13702 w 608161"/>
              <a:gd name="connsiteY1397" fmla="*/ 32361 h 591550"/>
              <a:gd name="connsiteX1398" fmla="*/ 542250 w 608161"/>
              <a:gd name="connsiteY1398" fmla="*/ 31701 h 591550"/>
              <a:gd name="connsiteX1399" fmla="*/ 544276 w 608161"/>
              <a:gd name="connsiteY1399" fmla="*/ 34297 h 591550"/>
              <a:gd name="connsiteX1400" fmla="*/ 553353 w 608161"/>
              <a:gd name="connsiteY1400" fmla="*/ 49711 h 591550"/>
              <a:gd name="connsiteX1401" fmla="*/ 551327 w 608161"/>
              <a:gd name="connsiteY1401" fmla="*/ 55958 h 591550"/>
              <a:gd name="connsiteX1402" fmla="*/ 551003 w 608161"/>
              <a:gd name="connsiteY1402" fmla="*/ 55877 h 591550"/>
              <a:gd name="connsiteX1403" fmla="*/ 543303 w 608161"/>
              <a:gd name="connsiteY1403" fmla="*/ 50360 h 591550"/>
              <a:gd name="connsiteX1404" fmla="*/ 539332 w 608161"/>
              <a:gd name="connsiteY1404" fmla="*/ 47196 h 591550"/>
              <a:gd name="connsiteX1405" fmla="*/ 530174 w 608161"/>
              <a:gd name="connsiteY1405" fmla="*/ 42816 h 591550"/>
              <a:gd name="connsiteX1406" fmla="*/ 529444 w 608161"/>
              <a:gd name="connsiteY1406" fmla="*/ 40706 h 591550"/>
              <a:gd name="connsiteX1407" fmla="*/ 531065 w 608161"/>
              <a:gd name="connsiteY1407" fmla="*/ 38354 h 591550"/>
              <a:gd name="connsiteX1408" fmla="*/ 535442 w 608161"/>
              <a:gd name="connsiteY1408" fmla="*/ 34054 h 591550"/>
              <a:gd name="connsiteX1409" fmla="*/ 542250 w 608161"/>
              <a:gd name="connsiteY1409" fmla="*/ 31701 h 591550"/>
              <a:gd name="connsiteX1410" fmla="*/ 53386 w 608161"/>
              <a:gd name="connsiteY1410" fmla="*/ 31536 h 591550"/>
              <a:gd name="connsiteX1411" fmla="*/ 55010 w 608161"/>
              <a:gd name="connsiteY1411" fmla="*/ 37540 h 591550"/>
              <a:gd name="connsiteX1412" fmla="*/ 53873 w 608161"/>
              <a:gd name="connsiteY1412" fmla="*/ 43950 h 591550"/>
              <a:gd name="connsiteX1413" fmla="*/ 51437 w 608161"/>
              <a:gd name="connsiteY1413" fmla="*/ 47195 h 591550"/>
              <a:gd name="connsiteX1414" fmla="*/ 48594 w 608161"/>
              <a:gd name="connsiteY1414" fmla="*/ 47763 h 591550"/>
              <a:gd name="connsiteX1415" fmla="*/ 47026 w 608161"/>
              <a:gd name="connsiteY1415" fmla="*/ 47340 h 591550"/>
              <a:gd name="connsiteX1416" fmla="*/ 37287 w 608161"/>
              <a:gd name="connsiteY1416" fmla="*/ 42649 h 591550"/>
              <a:gd name="connsiteX1417" fmla="*/ 39347 w 608161"/>
              <a:gd name="connsiteY1417" fmla="*/ 39102 h 591550"/>
              <a:gd name="connsiteX1418" fmla="*/ 44291 w 608161"/>
              <a:gd name="connsiteY1418" fmla="*/ 35917 h 591550"/>
              <a:gd name="connsiteX1419" fmla="*/ 52005 w 608161"/>
              <a:gd name="connsiteY1419" fmla="*/ 32023 h 591550"/>
              <a:gd name="connsiteX1420" fmla="*/ 53386 w 608161"/>
              <a:gd name="connsiteY1420" fmla="*/ 31536 h 591550"/>
              <a:gd name="connsiteX1421" fmla="*/ 65873 w 608161"/>
              <a:gd name="connsiteY1421" fmla="*/ 30428 h 591550"/>
              <a:gd name="connsiteX1422" fmla="*/ 72700 w 608161"/>
              <a:gd name="connsiteY1422" fmla="*/ 32855 h 591550"/>
              <a:gd name="connsiteX1423" fmla="*/ 77089 w 608161"/>
              <a:gd name="connsiteY1423" fmla="*/ 37062 h 591550"/>
              <a:gd name="connsiteX1424" fmla="*/ 78715 w 608161"/>
              <a:gd name="connsiteY1424" fmla="*/ 39408 h 591550"/>
              <a:gd name="connsiteX1425" fmla="*/ 77983 w 608161"/>
              <a:gd name="connsiteY1425" fmla="*/ 41512 h 591550"/>
              <a:gd name="connsiteX1426" fmla="*/ 68799 w 608161"/>
              <a:gd name="connsiteY1426" fmla="*/ 45881 h 591550"/>
              <a:gd name="connsiteX1427" fmla="*/ 64816 w 608161"/>
              <a:gd name="connsiteY1427" fmla="*/ 49036 h 591550"/>
              <a:gd name="connsiteX1428" fmla="*/ 57095 w 608161"/>
              <a:gd name="connsiteY1428" fmla="*/ 54537 h 591550"/>
              <a:gd name="connsiteX1429" fmla="*/ 56770 w 608161"/>
              <a:gd name="connsiteY1429" fmla="*/ 54618 h 591550"/>
              <a:gd name="connsiteX1430" fmla="*/ 54738 w 608161"/>
              <a:gd name="connsiteY1430" fmla="*/ 48389 h 591550"/>
              <a:gd name="connsiteX1431" fmla="*/ 63841 w 608161"/>
              <a:gd name="connsiteY1431" fmla="*/ 33017 h 591550"/>
              <a:gd name="connsiteX1432" fmla="*/ 65873 w 608161"/>
              <a:gd name="connsiteY1432" fmla="*/ 30428 h 591550"/>
              <a:gd name="connsiteX1433" fmla="*/ 584883 w 608161"/>
              <a:gd name="connsiteY1433" fmla="*/ 23767 h 591550"/>
              <a:gd name="connsiteX1434" fmla="*/ 583341 w 608161"/>
              <a:gd name="connsiteY1434" fmla="*/ 24416 h 591550"/>
              <a:gd name="connsiteX1435" fmla="*/ 575222 w 608161"/>
              <a:gd name="connsiteY1435" fmla="*/ 28067 h 591550"/>
              <a:gd name="connsiteX1436" fmla="*/ 567428 w 608161"/>
              <a:gd name="connsiteY1436" fmla="*/ 28554 h 591550"/>
              <a:gd name="connsiteX1437" fmla="*/ 563937 w 608161"/>
              <a:gd name="connsiteY1437" fmla="*/ 27905 h 591550"/>
              <a:gd name="connsiteX1438" fmla="*/ 566860 w 608161"/>
              <a:gd name="connsiteY1438" fmla="*/ 30420 h 591550"/>
              <a:gd name="connsiteX1439" fmla="*/ 571650 w 608161"/>
              <a:gd name="connsiteY1439" fmla="*/ 31475 h 591550"/>
              <a:gd name="connsiteX1440" fmla="*/ 579038 w 608161"/>
              <a:gd name="connsiteY1440" fmla="*/ 28716 h 591550"/>
              <a:gd name="connsiteX1441" fmla="*/ 584883 w 608161"/>
              <a:gd name="connsiteY1441" fmla="*/ 23767 h 591550"/>
              <a:gd name="connsiteX1442" fmla="*/ 23278 w 608161"/>
              <a:gd name="connsiteY1442" fmla="*/ 22486 h 591550"/>
              <a:gd name="connsiteX1443" fmla="*/ 29123 w 608161"/>
              <a:gd name="connsiteY1443" fmla="*/ 27418 h 591550"/>
              <a:gd name="connsiteX1444" fmla="*/ 36511 w 608161"/>
              <a:gd name="connsiteY1444" fmla="*/ 30167 h 591550"/>
              <a:gd name="connsiteX1445" fmla="*/ 41301 w 608161"/>
              <a:gd name="connsiteY1445" fmla="*/ 29116 h 591550"/>
              <a:gd name="connsiteX1446" fmla="*/ 44224 w 608161"/>
              <a:gd name="connsiteY1446" fmla="*/ 26610 h 591550"/>
              <a:gd name="connsiteX1447" fmla="*/ 40733 w 608161"/>
              <a:gd name="connsiteY1447" fmla="*/ 27257 h 591550"/>
              <a:gd name="connsiteX1448" fmla="*/ 32858 w 608161"/>
              <a:gd name="connsiteY1448" fmla="*/ 26772 h 591550"/>
              <a:gd name="connsiteX1449" fmla="*/ 24820 w 608161"/>
              <a:gd name="connsiteY1449" fmla="*/ 23133 h 591550"/>
              <a:gd name="connsiteX1450" fmla="*/ 23278 w 608161"/>
              <a:gd name="connsiteY1450" fmla="*/ 22486 h 591550"/>
              <a:gd name="connsiteX1451" fmla="*/ 558010 w 608161"/>
              <a:gd name="connsiteY1451" fmla="*/ 21333 h 591550"/>
              <a:gd name="connsiteX1452" fmla="*/ 561014 w 608161"/>
              <a:gd name="connsiteY1452" fmla="*/ 23036 h 591550"/>
              <a:gd name="connsiteX1453" fmla="*/ 564424 w 608161"/>
              <a:gd name="connsiteY1453" fmla="*/ 24335 h 591550"/>
              <a:gd name="connsiteX1454" fmla="*/ 571568 w 608161"/>
              <a:gd name="connsiteY1454" fmla="*/ 25471 h 591550"/>
              <a:gd name="connsiteX1455" fmla="*/ 585046 w 608161"/>
              <a:gd name="connsiteY1455" fmla="*/ 21657 h 591550"/>
              <a:gd name="connsiteX1456" fmla="*/ 587806 w 608161"/>
              <a:gd name="connsiteY1456" fmla="*/ 22468 h 591550"/>
              <a:gd name="connsiteX1457" fmla="*/ 587887 w 608161"/>
              <a:gd name="connsiteY1457" fmla="*/ 25308 h 591550"/>
              <a:gd name="connsiteX1458" fmla="*/ 586588 w 608161"/>
              <a:gd name="connsiteY1458" fmla="*/ 29122 h 591550"/>
              <a:gd name="connsiteX1459" fmla="*/ 584964 w 608161"/>
              <a:gd name="connsiteY1459" fmla="*/ 34071 h 591550"/>
              <a:gd name="connsiteX1460" fmla="*/ 584640 w 608161"/>
              <a:gd name="connsiteY1460" fmla="*/ 34477 h 591550"/>
              <a:gd name="connsiteX1461" fmla="*/ 581392 w 608161"/>
              <a:gd name="connsiteY1461" fmla="*/ 36343 h 591550"/>
              <a:gd name="connsiteX1462" fmla="*/ 584071 w 608161"/>
              <a:gd name="connsiteY1462" fmla="*/ 26769 h 591550"/>
              <a:gd name="connsiteX1463" fmla="*/ 581149 w 608161"/>
              <a:gd name="connsiteY1463" fmla="*/ 28878 h 591550"/>
              <a:gd name="connsiteX1464" fmla="*/ 579525 w 608161"/>
              <a:gd name="connsiteY1464" fmla="*/ 33016 h 591550"/>
              <a:gd name="connsiteX1465" fmla="*/ 580093 w 608161"/>
              <a:gd name="connsiteY1465" fmla="*/ 35856 h 591550"/>
              <a:gd name="connsiteX1466" fmla="*/ 579606 w 608161"/>
              <a:gd name="connsiteY1466" fmla="*/ 37641 h 591550"/>
              <a:gd name="connsiteX1467" fmla="*/ 575871 w 608161"/>
              <a:gd name="connsiteY1467" fmla="*/ 40562 h 591550"/>
              <a:gd name="connsiteX1468" fmla="*/ 574248 w 608161"/>
              <a:gd name="connsiteY1468" fmla="*/ 40400 h 591550"/>
              <a:gd name="connsiteX1469" fmla="*/ 570675 w 608161"/>
              <a:gd name="connsiteY1469" fmla="*/ 36911 h 591550"/>
              <a:gd name="connsiteX1470" fmla="*/ 565966 w 608161"/>
              <a:gd name="connsiteY1470" fmla="*/ 33016 h 591550"/>
              <a:gd name="connsiteX1471" fmla="*/ 562638 w 608161"/>
              <a:gd name="connsiteY1471" fmla="*/ 29527 h 591550"/>
              <a:gd name="connsiteX1472" fmla="*/ 558335 w 608161"/>
              <a:gd name="connsiteY1472" fmla="*/ 23036 h 591550"/>
              <a:gd name="connsiteX1473" fmla="*/ 558010 w 608161"/>
              <a:gd name="connsiteY1473" fmla="*/ 21333 h 591550"/>
              <a:gd name="connsiteX1474" fmla="*/ 50151 w 608161"/>
              <a:gd name="connsiteY1474" fmla="*/ 20061 h 591550"/>
              <a:gd name="connsiteX1475" fmla="*/ 49826 w 608161"/>
              <a:gd name="connsiteY1475" fmla="*/ 21759 h 591550"/>
              <a:gd name="connsiteX1476" fmla="*/ 45523 w 608161"/>
              <a:gd name="connsiteY1476" fmla="*/ 28227 h 591550"/>
              <a:gd name="connsiteX1477" fmla="*/ 42195 w 608161"/>
              <a:gd name="connsiteY1477" fmla="*/ 31703 h 591550"/>
              <a:gd name="connsiteX1478" fmla="*/ 37486 w 608161"/>
              <a:gd name="connsiteY1478" fmla="*/ 35584 h 591550"/>
              <a:gd name="connsiteX1479" fmla="*/ 33913 w 608161"/>
              <a:gd name="connsiteY1479" fmla="*/ 39061 h 591550"/>
              <a:gd name="connsiteX1480" fmla="*/ 32290 w 608161"/>
              <a:gd name="connsiteY1480" fmla="*/ 39222 h 591550"/>
              <a:gd name="connsiteX1481" fmla="*/ 28555 w 608161"/>
              <a:gd name="connsiteY1481" fmla="*/ 36312 h 591550"/>
              <a:gd name="connsiteX1482" fmla="*/ 28068 w 608161"/>
              <a:gd name="connsiteY1482" fmla="*/ 34533 h 591550"/>
              <a:gd name="connsiteX1483" fmla="*/ 28636 w 608161"/>
              <a:gd name="connsiteY1483" fmla="*/ 31703 h 591550"/>
              <a:gd name="connsiteX1484" fmla="*/ 27012 w 608161"/>
              <a:gd name="connsiteY1484" fmla="*/ 27661 h 591550"/>
              <a:gd name="connsiteX1485" fmla="*/ 24090 w 608161"/>
              <a:gd name="connsiteY1485" fmla="*/ 25478 h 591550"/>
              <a:gd name="connsiteX1486" fmla="*/ 26688 w 608161"/>
              <a:gd name="connsiteY1486" fmla="*/ 35018 h 591550"/>
              <a:gd name="connsiteX1487" fmla="*/ 23521 w 608161"/>
              <a:gd name="connsiteY1487" fmla="*/ 33159 h 591550"/>
              <a:gd name="connsiteX1488" fmla="*/ 23197 w 608161"/>
              <a:gd name="connsiteY1488" fmla="*/ 32754 h 591550"/>
              <a:gd name="connsiteX1489" fmla="*/ 21573 w 608161"/>
              <a:gd name="connsiteY1489" fmla="*/ 27823 h 591550"/>
              <a:gd name="connsiteX1490" fmla="*/ 20193 w 608161"/>
              <a:gd name="connsiteY1490" fmla="*/ 24023 h 591550"/>
              <a:gd name="connsiteX1491" fmla="*/ 20355 w 608161"/>
              <a:gd name="connsiteY1491" fmla="*/ 21193 h 591550"/>
              <a:gd name="connsiteX1492" fmla="*/ 23115 w 608161"/>
              <a:gd name="connsiteY1492" fmla="*/ 20384 h 591550"/>
              <a:gd name="connsiteX1493" fmla="*/ 36593 w 608161"/>
              <a:gd name="connsiteY1493" fmla="*/ 24184 h 591550"/>
              <a:gd name="connsiteX1494" fmla="*/ 43737 w 608161"/>
              <a:gd name="connsiteY1494" fmla="*/ 23052 h 591550"/>
              <a:gd name="connsiteX1495" fmla="*/ 47147 w 608161"/>
              <a:gd name="connsiteY1495" fmla="*/ 21759 h 591550"/>
              <a:gd name="connsiteX1496" fmla="*/ 50151 w 608161"/>
              <a:gd name="connsiteY1496" fmla="*/ 20061 h 591550"/>
              <a:gd name="connsiteX1497" fmla="*/ 556931 w 608161"/>
              <a:gd name="connsiteY1497" fmla="*/ 15851 h 591550"/>
              <a:gd name="connsiteX1498" fmla="*/ 556280 w 608161"/>
              <a:gd name="connsiteY1498" fmla="*/ 19733 h 591550"/>
              <a:gd name="connsiteX1499" fmla="*/ 557582 w 608161"/>
              <a:gd name="connsiteY1499" fmla="*/ 25556 h 591550"/>
              <a:gd name="connsiteX1500" fmla="*/ 563765 w 608161"/>
              <a:gd name="connsiteY1500" fmla="*/ 32754 h 591550"/>
              <a:gd name="connsiteX1501" fmla="*/ 569298 w 608161"/>
              <a:gd name="connsiteY1501" fmla="*/ 37364 h 591550"/>
              <a:gd name="connsiteX1502" fmla="*/ 573040 w 608161"/>
              <a:gd name="connsiteY1502" fmla="*/ 42621 h 591550"/>
              <a:gd name="connsiteX1503" fmla="*/ 572308 w 608161"/>
              <a:gd name="connsiteY1503" fmla="*/ 42217 h 591550"/>
              <a:gd name="connsiteX1504" fmla="*/ 572308 w 608161"/>
              <a:gd name="connsiteY1504" fmla="*/ 42136 h 591550"/>
              <a:gd name="connsiteX1505" fmla="*/ 571332 w 608161"/>
              <a:gd name="connsiteY1505" fmla="*/ 41004 h 591550"/>
              <a:gd name="connsiteX1506" fmla="*/ 567508 w 608161"/>
              <a:gd name="connsiteY1506" fmla="*/ 37283 h 591550"/>
              <a:gd name="connsiteX1507" fmla="*/ 563114 w 608161"/>
              <a:gd name="connsiteY1507" fmla="*/ 35181 h 591550"/>
              <a:gd name="connsiteX1508" fmla="*/ 555223 w 608161"/>
              <a:gd name="connsiteY1508" fmla="*/ 28791 h 591550"/>
              <a:gd name="connsiteX1509" fmla="*/ 552701 w 608161"/>
              <a:gd name="connsiteY1509" fmla="*/ 21755 h 591550"/>
              <a:gd name="connsiteX1510" fmla="*/ 552701 w 608161"/>
              <a:gd name="connsiteY1510" fmla="*/ 17954 h 591550"/>
              <a:gd name="connsiteX1511" fmla="*/ 556931 w 608161"/>
              <a:gd name="connsiteY1511" fmla="*/ 15851 h 591550"/>
              <a:gd name="connsiteX1512" fmla="*/ 559184 w 608161"/>
              <a:gd name="connsiteY1512" fmla="*/ 15454 h 591550"/>
              <a:gd name="connsiteX1513" fmla="*/ 561541 w 608161"/>
              <a:gd name="connsiteY1513" fmla="*/ 15616 h 591550"/>
              <a:gd name="connsiteX1514" fmla="*/ 564303 w 608161"/>
              <a:gd name="connsiteY1514" fmla="*/ 15616 h 591550"/>
              <a:gd name="connsiteX1515" fmla="*/ 572023 w 608161"/>
              <a:gd name="connsiteY1515" fmla="*/ 18277 h 591550"/>
              <a:gd name="connsiteX1516" fmla="*/ 573160 w 608161"/>
              <a:gd name="connsiteY1516" fmla="*/ 20051 h 591550"/>
              <a:gd name="connsiteX1517" fmla="*/ 572267 w 608161"/>
              <a:gd name="connsiteY1517" fmla="*/ 22551 h 591550"/>
              <a:gd name="connsiteX1518" fmla="*/ 566822 w 608161"/>
              <a:gd name="connsiteY1518" fmla="*/ 23680 h 591550"/>
              <a:gd name="connsiteX1519" fmla="*/ 565360 w 608161"/>
              <a:gd name="connsiteY1519" fmla="*/ 22954 h 591550"/>
              <a:gd name="connsiteX1520" fmla="*/ 565360 w 608161"/>
              <a:gd name="connsiteY1520" fmla="*/ 21261 h 591550"/>
              <a:gd name="connsiteX1521" fmla="*/ 566985 w 608161"/>
              <a:gd name="connsiteY1521" fmla="*/ 20616 h 591550"/>
              <a:gd name="connsiteX1522" fmla="*/ 569098 w 608161"/>
              <a:gd name="connsiteY1522" fmla="*/ 22229 h 591550"/>
              <a:gd name="connsiteX1523" fmla="*/ 569016 w 608161"/>
              <a:gd name="connsiteY1523" fmla="*/ 21180 h 591550"/>
              <a:gd name="connsiteX1524" fmla="*/ 568285 w 608161"/>
              <a:gd name="connsiteY1524" fmla="*/ 20293 h 591550"/>
              <a:gd name="connsiteX1525" fmla="*/ 565766 w 608161"/>
              <a:gd name="connsiteY1525" fmla="*/ 19003 h 591550"/>
              <a:gd name="connsiteX1526" fmla="*/ 563816 w 608161"/>
              <a:gd name="connsiteY1526" fmla="*/ 19083 h 591550"/>
              <a:gd name="connsiteX1527" fmla="*/ 563003 w 608161"/>
              <a:gd name="connsiteY1527" fmla="*/ 20293 h 591550"/>
              <a:gd name="connsiteX1528" fmla="*/ 563572 w 608161"/>
              <a:gd name="connsiteY1528" fmla="*/ 22148 h 591550"/>
              <a:gd name="connsiteX1529" fmla="*/ 563085 w 608161"/>
              <a:gd name="connsiteY1529" fmla="*/ 22471 h 591550"/>
              <a:gd name="connsiteX1530" fmla="*/ 563085 w 608161"/>
              <a:gd name="connsiteY1530" fmla="*/ 22390 h 591550"/>
              <a:gd name="connsiteX1531" fmla="*/ 559753 w 608161"/>
              <a:gd name="connsiteY1531" fmla="*/ 20938 h 591550"/>
              <a:gd name="connsiteX1532" fmla="*/ 557965 w 608161"/>
              <a:gd name="connsiteY1532" fmla="*/ 19083 h 591550"/>
              <a:gd name="connsiteX1533" fmla="*/ 558534 w 608161"/>
              <a:gd name="connsiteY1533" fmla="*/ 18519 h 591550"/>
              <a:gd name="connsiteX1534" fmla="*/ 559184 w 608161"/>
              <a:gd name="connsiteY1534" fmla="*/ 16987 h 591550"/>
              <a:gd name="connsiteX1535" fmla="*/ 559103 w 608161"/>
              <a:gd name="connsiteY1535" fmla="*/ 16180 h 591550"/>
              <a:gd name="connsiteX1536" fmla="*/ 559184 w 608161"/>
              <a:gd name="connsiteY1536" fmla="*/ 15454 h 591550"/>
              <a:gd name="connsiteX1537" fmla="*/ 51175 w 608161"/>
              <a:gd name="connsiteY1537" fmla="*/ 14515 h 591550"/>
              <a:gd name="connsiteX1538" fmla="*/ 55392 w 608161"/>
              <a:gd name="connsiteY1538" fmla="*/ 16623 h 591550"/>
              <a:gd name="connsiteX1539" fmla="*/ 55392 w 608161"/>
              <a:gd name="connsiteY1539" fmla="*/ 20434 h 591550"/>
              <a:gd name="connsiteX1540" fmla="*/ 52878 w 608161"/>
              <a:gd name="connsiteY1540" fmla="*/ 27488 h 591550"/>
              <a:gd name="connsiteX1541" fmla="*/ 44932 w 608161"/>
              <a:gd name="connsiteY1541" fmla="*/ 33893 h 591550"/>
              <a:gd name="connsiteX1542" fmla="*/ 40635 w 608161"/>
              <a:gd name="connsiteY1542" fmla="*/ 36001 h 591550"/>
              <a:gd name="connsiteX1543" fmla="*/ 36824 w 608161"/>
              <a:gd name="connsiteY1543" fmla="*/ 39812 h 591550"/>
              <a:gd name="connsiteX1544" fmla="*/ 35851 w 608161"/>
              <a:gd name="connsiteY1544" fmla="*/ 40866 h 591550"/>
              <a:gd name="connsiteX1545" fmla="*/ 35851 w 608161"/>
              <a:gd name="connsiteY1545" fmla="*/ 40947 h 591550"/>
              <a:gd name="connsiteX1546" fmla="*/ 35121 w 608161"/>
              <a:gd name="connsiteY1546" fmla="*/ 41352 h 591550"/>
              <a:gd name="connsiteX1547" fmla="*/ 38851 w 608161"/>
              <a:gd name="connsiteY1547" fmla="*/ 36082 h 591550"/>
              <a:gd name="connsiteX1548" fmla="*/ 44283 w 608161"/>
              <a:gd name="connsiteY1548" fmla="*/ 31460 h 591550"/>
              <a:gd name="connsiteX1549" fmla="*/ 50527 w 608161"/>
              <a:gd name="connsiteY1549" fmla="*/ 24244 h 591550"/>
              <a:gd name="connsiteX1550" fmla="*/ 51743 w 608161"/>
              <a:gd name="connsiteY1550" fmla="*/ 18407 h 591550"/>
              <a:gd name="connsiteX1551" fmla="*/ 51175 w 608161"/>
              <a:gd name="connsiteY1551" fmla="*/ 14515 h 591550"/>
              <a:gd name="connsiteX1552" fmla="*/ 48907 w 608161"/>
              <a:gd name="connsiteY1552" fmla="*/ 14113 h 591550"/>
              <a:gd name="connsiteX1553" fmla="*/ 48988 w 608161"/>
              <a:gd name="connsiteY1553" fmla="*/ 14845 h 591550"/>
              <a:gd name="connsiteX1554" fmla="*/ 48907 w 608161"/>
              <a:gd name="connsiteY1554" fmla="*/ 15658 h 591550"/>
              <a:gd name="connsiteX1555" fmla="*/ 49557 w 608161"/>
              <a:gd name="connsiteY1555" fmla="*/ 17203 h 591550"/>
              <a:gd name="connsiteX1556" fmla="*/ 50126 w 608161"/>
              <a:gd name="connsiteY1556" fmla="*/ 17772 h 591550"/>
              <a:gd name="connsiteX1557" fmla="*/ 48338 w 608161"/>
              <a:gd name="connsiteY1557" fmla="*/ 19643 h 591550"/>
              <a:gd name="connsiteX1558" fmla="*/ 45006 w 608161"/>
              <a:gd name="connsiteY1558" fmla="*/ 21106 h 591550"/>
              <a:gd name="connsiteX1559" fmla="*/ 45006 w 608161"/>
              <a:gd name="connsiteY1559" fmla="*/ 21188 h 591550"/>
              <a:gd name="connsiteX1560" fmla="*/ 44519 w 608161"/>
              <a:gd name="connsiteY1560" fmla="*/ 20862 h 591550"/>
              <a:gd name="connsiteX1561" fmla="*/ 45088 w 608161"/>
              <a:gd name="connsiteY1561" fmla="*/ 18992 h 591550"/>
              <a:gd name="connsiteX1562" fmla="*/ 44275 w 608161"/>
              <a:gd name="connsiteY1562" fmla="*/ 17772 h 591550"/>
              <a:gd name="connsiteX1563" fmla="*/ 42325 w 608161"/>
              <a:gd name="connsiteY1563" fmla="*/ 17691 h 591550"/>
              <a:gd name="connsiteX1564" fmla="*/ 39806 w 608161"/>
              <a:gd name="connsiteY1564" fmla="*/ 18992 h 591550"/>
              <a:gd name="connsiteX1565" fmla="*/ 39075 w 608161"/>
              <a:gd name="connsiteY1565" fmla="*/ 19887 h 591550"/>
              <a:gd name="connsiteX1566" fmla="*/ 38993 w 608161"/>
              <a:gd name="connsiteY1566" fmla="*/ 20944 h 591550"/>
              <a:gd name="connsiteX1567" fmla="*/ 41106 w 608161"/>
              <a:gd name="connsiteY1567" fmla="*/ 19317 h 591550"/>
              <a:gd name="connsiteX1568" fmla="*/ 42731 w 608161"/>
              <a:gd name="connsiteY1568" fmla="*/ 19968 h 591550"/>
              <a:gd name="connsiteX1569" fmla="*/ 42731 w 608161"/>
              <a:gd name="connsiteY1569" fmla="*/ 21675 h 591550"/>
              <a:gd name="connsiteX1570" fmla="*/ 41269 w 608161"/>
              <a:gd name="connsiteY1570" fmla="*/ 22407 h 591550"/>
              <a:gd name="connsiteX1571" fmla="*/ 35824 w 608161"/>
              <a:gd name="connsiteY1571" fmla="*/ 21269 h 591550"/>
              <a:gd name="connsiteX1572" fmla="*/ 34931 w 608161"/>
              <a:gd name="connsiteY1572" fmla="*/ 18748 h 591550"/>
              <a:gd name="connsiteX1573" fmla="*/ 36068 w 608161"/>
              <a:gd name="connsiteY1573" fmla="*/ 16959 h 591550"/>
              <a:gd name="connsiteX1574" fmla="*/ 43788 w 608161"/>
              <a:gd name="connsiteY1574" fmla="*/ 14276 h 591550"/>
              <a:gd name="connsiteX1575" fmla="*/ 46550 w 608161"/>
              <a:gd name="connsiteY1575" fmla="*/ 14276 h 591550"/>
              <a:gd name="connsiteX1576" fmla="*/ 48907 w 608161"/>
              <a:gd name="connsiteY1576" fmla="*/ 14113 h 591550"/>
              <a:gd name="connsiteX1577" fmla="*/ 573595 w 608161"/>
              <a:gd name="connsiteY1577" fmla="*/ 13650 h 591550"/>
              <a:gd name="connsiteX1578" fmla="*/ 578291 w 608161"/>
              <a:gd name="connsiteY1578" fmla="*/ 15757 h 591550"/>
              <a:gd name="connsiteX1579" fmla="*/ 578210 w 608161"/>
              <a:gd name="connsiteY1579" fmla="*/ 19566 h 591550"/>
              <a:gd name="connsiteX1580" fmla="*/ 576267 w 608161"/>
              <a:gd name="connsiteY1580" fmla="*/ 21025 h 591550"/>
              <a:gd name="connsiteX1581" fmla="*/ 576267 w 608161"/>
              <a:gd name="connsiteY1581" fmla="*/ 21187 h 591550"/>
              <a:gd name="connsiteX1582" fmla="*/ 580234 w 608161"/>
              <a:gd name="connsiteY1582" fmla="*/ 20296 h 591550"/>
              <a:gd name="connsiteX1583" fmla="*/ 581367 w 608161"/>
              <a:gd name="connsiteY1583" fmla="*/ 21673 h 591550"/>
              <a:gd name="connsiteX1584" fmla="*/ 573595 w 608161"/>
              <a:gd name="connsiteY1584" fmla="*/ 23780 h 591550"/>
              <a:gd name="connsiteX1585" fmla="*/ 574324 w 608161"/>
              <a:gd name="connsiteY1585" fmla="*/ 22078 h 591550"/>
              <a:gd name="connsiteX1586" fmla="*/ 574162 w 608161"/>
              <a:gd name="connsiteY1586" fmla="*/ 18026 h 591550"/>
              <a:gd name="connsiteX1587" fmla="*/ 572381 w 608161"/>
              <a:gd name="connsiteY1587" fmla="*/ 16487 h 591550"/>
              <a:gd name="connsiteX1588" fmla="*/ 568171 w 608161"/>
              <a:gd name="connsiteY1588" fmla="*/ 14461 h 591550"/>
              <a:gd name="connsiteX1589" fmla="*/ 568981 w 608161"/>
              <a:gd name="connsiteY1589" fmla="*/ 14056 h 591550"/>
              <a:gd name="connsiteX1590" fmla="*/ 573595 w 608161"/>
              <a:gd name="connsiteY1590" fmla="*/ 13650 h 591550"/>
              <a:gd name="connsiteX1591" fmla="*/ 34566 w 608161"/>
              <a:gd name="connsiteY1591" fmla="*/ 12380 h 591550"/>
              <a:gd name="connsiteX1592" fmla="*/ 39180 w 608161"/>
              <a:gd name="connsiteY1592" fmla="*/ 12786 h 591550"/>
              <a:gd name="connsiteX1593" fmla="*/ 39990 w 608161"/>
              <a:gd name="connsiteY1593" fmla="*/ 13191 h 591550"/>
              <a:gd name="connsiteX1594" fmla="*/ 35780 w 608161"/>
              <a:gd name="connsiteY1594" fmla="*/ 15217 h 591550"/>
              <a:gd name="connsiteX1595" fmla="*/ 33999 w 608161"/>
              <a:gd name="connsiteY1595" fmla="*/ 16756 h 591550"/>
              <a:gd name="connsiteX1596" fmla="*/ 33837 w 608161"/>
              <a:gd name="connsiteY1596" fmla="*/ 20808 h 591550"/>
              <a:gd name="connsiteX1597" fmla="*/ 34566 w 608161"/>
              <a:gd name="connsiteY1597" fmla="*/ 22510 h 591550"/>
              <a:gd name="connsiteX1598" fmla="*/ 26794 w 608161"/>
              <a:gd name="connsiteY1598" fmla="*/ 20403 h 591550"/>
              <a:gd name="connsiteX1599" fmla="*/ 27927 w 608161"/>
              <a:gd name="connsiteY1599" fmla="*/ 19026 h 591550"/>
              <a:gd name="connsiteX1600" fmla="*/ 31894 w 608161"/>
              <a:gd name="connsiteY1600" fmla="*/ 19917 h 591550"/>
              <a:gd name="connsiteX1601" fmla="*/ 31894 w 608161"/>
              <a:gd name="connsiteY1601" fmla="*/ 19836 h 591550"/>
              <a:gd name="connsiteX1602" fmla="*/ 29951 w 608161"/>
              <a:gd name="connsiteY1602" fmla="*/ 18296 h 591550"/>
              <a:gd name="connsiteX1603" fmla="*/ 29870 w 608161"/>
              <a:gd name="connsiteY1603" fmla="*/ 14487 h 591550"/>
              <a:gd name="connsiteX1604" fmla="*/ 34566 w 608161"/>
              <a:gd name="connsiteY1604" fmla="*/ 12380 h 591550"/>
              <a:gd name="connsiteX1605" fmla="*/ 374829 w 608161"/>
              <a:gd name="connsiteY1605" fmla="*/ 10300 h 591550"/>
              <a:gd name="connsiteX1606" fmla="*/ 374748 w 608161"/>
              <a:gd name="connsiteY1606" fmla="*/ 11436 h 591550"/>
              <a:gd name="connsiteX1607" fmla="*/ 374667 w 608161"/>
              <a:gd name="connsiteY1607" fmla="*/ 12814 h 591550"/>
              <a:gd name="connsiteX1608" fmla="*/ 374505 w 608161"/>
              <a:gd name="connsiteY1608" fmla="*/ 14518 h 591550"/>
              <a:gd name="connsiteX1609" fmla="*/ 374423 w 608161"/>
              <a:gd name="connsiteY1609" fmla="*/ 15491 h 591550"/>
              <a:gd name="connsiteX1610" fmla="*/ 374261 w 608161"/>
              <a:gd name="connsiteY1610" fmla="*/ 16626 h 591550"/>
              <a:gd name="connsiteX1611" fmla="*/ 373936 w 608161"/>
              <a:gd name="connsiteY1611" fmla="*/ 18897 h 591550"/>
              <a:gd name="connsiteX1612" fmla="*/ 373449 w 608161"/>
              <a:gd name="connsiteY1612" fmla="*/ 21411 h 591550"/>
              <a:gd name="connsiteX1613" fmla="*/ 373206 w 608161"/>
              <a:gd name="connsiteY1613" fmla="*/ 22709 h 591550"/>
              <a:gd name="connsiteX1614" fmla="*/ 372881 w 608161"/>
              <a:gd name="connsiteY1614" fmla="*/ 24007 h 591550"/>
              <a:gd name="connsiteX1615" fmla="*/ 372557 w 608161"/>
              <a:gd name="connsiteY1615" fmla="*/ 25304 h 591550"/>
              <a:gd name="connsiteX1616" fmla="*/ 372394 w 608161"/>
              <a:gd name="connsiteY1616" fmla="*/ 25872 h 591550"/>
              <a:gd name="connsiteX1617" fmla="*/ 374018 w 608161"/>
              <a:gd name="connsiteY1617" fmla="*/ 25710 h 591550"/>
              <a:gd name="connsiteX1618" fmla="*/ 374099 w 608161"/>
              <a:gd name="connsiteY1618" fmla="*/ 25061 h 591550"/>
              <a:gd name="connsiteX1619" fmla="*/ 374342 w 608161"/>
              <a:gd name="connsiteY1619" fmla="*/ 23763 h 591550"/>
              <a:gd name="connsiteX1620" fmla="*/ 374505 w 608161"/>
              <a:gd name="connsiteY1620" fmla="*/ 22466 h 591550"/>
              <a:gd name="connsiteX1621" fmla="*/ 374667 w 608161"/>
              <a:gd name="connsiteY1621" fmla="*/ 21168 h 591550"/>
              <a:gd name="connsiteX1622" fmla="*/ 374829 w 608161"/>
              <a:gd name="connsiteY1622" fmla="*/ 18735 h 591550"/>
              <a:gd name="connsiteX1623" fmla="*/ 374992 w 608161"/>
              <a:gd name="connsiteY1623" fmla="*/ 16383 h 591550"/>
              <a:gd name="connsiteX1624" fmla="*/ 374992 w 608161"/>
              <a:gd name="connsiteY1624" fmla="*/ 15329 h 591550"/>
              <a:gd name="connsiteX1625" fmla="*/ 374992 w 608161"/>
              <a:gd name="connsiteY1625" fmla="*/ 14355 h 591550"/>
              <a:gd name="connsiteX1626" fmla="*/ 374992 w 608161"/>
              <a:gd name="connsiteY1626" fmla="*/ 12733 h 591550"/>
              <a:gd name="connsiteX1627" fmla="*/ 374910 w 608161"/>
              <a:gd name="connsiteY1627" fmla="*/ 11436 h 591550"/>
              <a:gd name="connsiteX1628" fmla="*/ 374829 w 608161"/>
              <a:gd name="connsiteY1628" fmla="*/ 10300 h 591550"/>
              <a:gd name="connsiteX1629" fmla="*/ 162989 w 608161"/>
              <a:gd name="connsiteY1629" fmla="*/ 9246 h 591550"/>
              <a:gd name="connsiteX1630" fmla="*/ 161690 w 608161"/>
              <a:gd name="connsiteY1630" fmla="*/ 9895 h 591550"/>
              <a:gd name="connsiteX1631" fmla="*/ 160148 w 608161"/>
              <a:gd name="connsiteY1631" fmla="*/ 10706 h 591550"/>
              <a:gd name="connsiteX1632" fmla="*/ 158119 w 608161"/>
              <a:gd name="connsiteY1632" fmla="*/ 11841 h 591550"/>
              <a:gd name="connsiteX1633" fmla="*/ 157064 w 608161"/>
              <a:gd name="connsiteY1633" fmla="*/ 12490 h 591550"/>
              <a:gd name="connsiteX1634" fmla="*/ 155846 w 608161"/>
              <a:gd name="connsiteY1634" fmla="*/ 13220 h 591550"/>
              <a:gd name="connsiteX1635" fmla="*/ 153411 w 608161"/>
              <a:gd name="connsiteY1635" fmla="*/ 14923 h 591550"/>
              <a:gd name="connsiteX1636" fmla="*/ 150733 w 608161"/>
              <a:gd name="connsiteY1636" fmla="*/ 16789 h 591550"/>
              <a:gd name="connsiteX1637" fmla="*/ 149434 w 608161"/>
              <a:gd name="connsiteY1637" fmla="*/ 17762 h 591550"/>
              <a:gd name="connsiteX1638" fmla="*/ 148136 w 608161"/>
              <a:gd name="connsiteY1638" fmla="*/ 18816 h 591550"/>
              <a:gd name="connsiteX1639" fmla="*/ 146837 w 608161"/>
              <a:gd name="connsiteY1639" fmla="*/ 19789 h 591550"/>
              <a:gd name="connsiteX1640" fmla="*/ 145619 w 608161"/>
              <a:gd name="connsiteY1640" fmla="*/ 20925 h 591550"/>
              <a:gd name="connsiteX1641" fmla="*/ 144727 w 608161"/>
              <a:gd name="connsiteY1641" fmla="*/ 21655 h 591550"/>
              <a:gd name="connsiteX1642" fmla="*/ 147811 w 608161"/>
              <a:gd name="connsiteY1642" fmla="*/ 21655 h 591550"/>
              <a:gd name="connsiteX1643" fmla="*/ 148217 w 608161"/>
              <a:gd name="connsiteY1643" fmla="*/ 21249 h 591550"/>
              <a:gd name="connsiteX1644" fmla="*/ 149353 w 608161"/>
              <a:gd name="connsiteY1644" fmla="*/ 20114 h 591550"/>
              <a:gd name="connsiteX1645" fmla="*/ 150489 w 608161"/>
              <a:gd name="connsiteY1645" fmla="*/ 18978 h 591550"/>
              <a:gd name="connsiteX1646" fmla="*/ 151707 w 608161"/>
              <a:gd name="connsiteY1646" fmla="*/ 17843 h 591550"/>
              <a:gd name="connsiteX1647" fmla="*/ 154061 w 608161"/>
              <a:gd name="connsiteY1647" fmla="*/ 15815 h 591550"/>
              <a:gd name="connsiteX1648" fmla="*/ 156333 w 608161"/>
              <a:gd name="connsiteY1648" fmla="*/ 13950 h 591550"/>
              <a:gd name="connsiteX1649" fmla="*/ 157388 w 608161"/>
              <a:gd name="connsiteY1649" fmla="*/ 13058 h 591550"/>
              <a:gd name="connsiteX1650" fmla="*/ 158444 w 608161"/>
              <a:gd name="connsiteY1650" fmla="*/ 12328 h 591550"/>
              <a:gd name="connsiteX1651" fmla="*/ 160310 w 608161"/>
              <a:gd name="connsiteY1651" fmla="*/ 11030 h 591550"/>
              <a:gd name="connsiteX1652" fmla="*/ 161771 w 608161"/>
              <a:gd name="connsiteY1652" fmla="*/ 10057 h 591550"/>
              <a:gd name="connsiteX1653" fmla="*/ 162989 w 608161"/>
              <a:gd name="connsiteY1653" fmla="*/ 9246 h 591550"/>
              <a:gd name="connsiteX1654" fmla="*/ 542475 w 608161"/>
              <a:gd name="connsiteY1654" fmla="*/ 9174 h 591550"/>
              <a:gd name="connsiteX1655" fmla="*/ 542556 w 608161"/>
              <a:gd name="connsiteY1655" fmla="*/ 9174 h 591550"/>
              <a:gd name="connsiteX1656" fmla="*/ 541011 w 608161"/>
              <a:gd name="connsiteY1656" fmla="*/ 9748 h 591550"/>
              <a:gd name="connsiteX1657" fmla="*/ 538816 w 608161"/>
              <a:gd name="connsiteY1657" fmla="*/ 12208 h 591550"/>
              <a:gd name="connsiteX1658" fmla="*/ 538816 w 608161"/>
              <a:gd name="connsiteY1658" fmla="*/ 12126 h 591550"/>
              <a:gd name="connsiteX1659" fmla="*/ 541011 w 608161"/>
              <a:gd name="connsiteY1659" fmla="*/ 9666 h 591550"/>
              <a:gd name="connsiteX1660" fmla="*/ 542149 w 608161"/>
              <a:gd name="connsiteY1660" fmla="*/ 9256 h 591550"/>
              <a:gd name="connsiteX1661" fmla="*/ 542475 w 608161"/>
              <a:gd name="connsiteY1661" fmla="*/ 9174 h 591550"/>
              <a:gd name="connsiteX1662" fmla="*/ 67079 w 608161"/>
              <a:gd name="connsiteY1662" fmla="*/ 8464 h 591550"/>
              <a:gd name="connsiteX1663" fmla="*/ 69274 w 608161"/>
              <a:gd name="connsiteY1663" fmla="*/ 10787 h 591550"/>
              <a:gd name="connsiteX1664" fmla="*/ 69274 w 608161"/>
              <a:gd name="connsiteY1664" fmla="*/ 10867 h 591550"/>
              <a:gd name="connsiteX1665" fmla="*/ 67079 w 608161"/>
              <a:gd name="connsiteY1665" fmla="*/ 8464 h 591550"/>
              <a:gd name="connsiteX1666" fmla="*/ 65534 w 608161"/>
              <a:gd name="connsiteY1666" fmla="*/ 7903 h 591550"/>
              <a:gd name="connsiteX1667" fmla="*/ 65615 w 608161"/>
              <a:gd name="connsiteY1667" fmla="*/ 7903 h 591550"/>
              <a:gd name="connsiteX1668" fmla="*/ 65941 w 608161"/>
              <a:gd name="connsiteY1668" fmla="*/ 7983 h 591550"/>
              <a:gd name="connsiteX1669" fmla="*/ 67079 w 608161"/>
              <a:gd name="connsiteY1669" fmla="*/ 8464 h 591550"/>
              <a:gd name="connsiteX1670" fmla="*/ 65534 w 608161"/>
              <a:gd name="connsiteY1670" fmla="*/ 7903 h 591550"/>
              <a:gd name="connsiteX1671" fmla="*/ 554835 w 608161"/>
              <a:gd name="connsiteY1671" fmla="*/ 6947 h 591550"/>
              <a:gd name="connsiteX1672" fmla="*/ 566619 w 608161"/>
              <a:gd name="connsiteY1672" fmla="*/ 12052 h 591550"/>
              <a:gd name="connsiteX1673" fmla="*/ 565075 w 608161"/>
              <a:gd name="connsiteY1673" fmla="*/ 12457 h 591550"/>
              <a:gd name="connsiteX1674" fmla="*/ 561255 w 608161"/>
              <a:gd name="connsiteY1674" fmla="*/ 12295 h 591550"/>
              <a:gd name="connsiteX1675" fmla="*/ 555973 w 608161"/>
              <a:gd name="connsiteY1675" fmla="*/ 10513 h 591550"/>
              <a:gd name="connsiteX1676" fmla="*/ 549552 w 608161"/>
              <a:gd name="connsiteY1676" fmla="*/ 11485 h 591550"/>
              <a:gd name="connsiteX1677" fmla="*/ 544351 w 608161"/>
              <a:gd name="connsiteY1677" fmla="*/ 14726 h 591550"/>
              <a:gd name="connsiteX1678" fmla="*/ 543782 w 608161"/>
              <a:gd name="connsiteY1678" fmla="*/ 15293 h 591550"/>
              <a:gd name="connsiteX1679" fmla="*/ 545651 w 608161"/>
              <a:gd name="connsiteY1679" fmla="*/ 14969 h 591550"/>
              <a:gd name="connsiteX1680" fmla="*/ 550365 w 608161"/>
              <a:gd name="connsiteY1680" fmla="*/ 13268 h 591550"/>
              <a:gd name="connsiteX1681" fmla="*/ 553372 w 608161"/>
              <a:gd name="connsiteY1681" fmla="*/ 13187 h 591550"/>
              <a:gd name="connsiteX1682" fmla="*/ 552641 w 608161"/>
              <a:gd name="connsiteY1682" fmla="*/ 14240 h 591550"/>
              <a:gd name="connsiteX1683" fmla="*/ 551503 w 608161"/>
              <a:gd name="connsiteY1683" fmla="*/ 15699 h 591550"/>
              <a:gd name="connsiteX1684" fmla="*/ 550284 w 608161"/>
              <a:gd name="connsiteY1684" fmla="*/ 19021 h 591550"/>
              <a:gd name="connsiteX1685" fmla="*/ 550528 w 608161"/>
              <a:gd name="connsiteY1685" fmla="*/ 22829 h 591550"/>
              <a:gd name="connsiteX1686" fmla="*/ 552153 w 608161"/>
              <a:gd name="connsiteY1686" fmla="*/ 26475 h 591550"/>
              <a:gd name="connsiteX1687" fmla="*/ 553291 w 608161"/>
              <a:gd name="connsiteY1687" fmla="*/ 29312 h 591550"/>
              <a:gd name="connsiteX1688" fmla="*/ 552478 w 608161"/>
              <a:gd name="connsiteY1688" fmla="*/ 34173 h 591550"/>
              <a:gd name="connsiteX1689" fmla="*/ 551990 w 608161"/>
              <a:gd name="connsiteY1689" fmla="*/ 35065 h 591550"/>
              <a:gd name="connsiteX1690" fmla="*/ 550528 w 608161"/>
              <a:gd name="connsiteY1690" fmla="*/ 31256 h 591550"/>
              <a:gd name="connsiteX1691" fmla="*/ 548252 w 608161"/>
              <a:gd name="connsiteY1691" fmla="*/ 27610 h 591550"/>
              <a:gd name="connsiteX1692" fmla="*/ 545570 w 608161"/>
              <a:gd name="connsiteY1692" fmla="*/ 21290 h 591550"/>
              <a:gd name="connsiteX1693" fmla="*/ 544107 w 608161"/>
              <a:gd name="connsiteY1693" fmla="*/ 19264 h 591550"/>
              <a:gd name="connsiteX1694" fmla="*/ 543538 w 608161"/>
              <a:gd name="connsiteY1694" fmla="*/ 22262 h 591550"/>
              <a:gd name="connsiteX1695" fmla="*/ 543538 w 608161"/>
              <a:gd name="connsiteY1695" fmla="*/ 22424 h 591550"/>
              <a:gd name="connsiteX1696" fmla="*/ 546708 w 608161"/>
              <a:gd name="connsiteY1696" fmla="*/ 28663 h 591550"/>
              <a:gd name="connsiteX1697" fmla="*/ 550203 w 608161"/>
              <a:gd name="connsiteY1697" fmla="*/ 35308 h 591550"/>
              <a:gd name="connsiteX1698" fmla="*/ 550528 w 608161"/>
              <a:gd name="connsiteY1698" fmla="*/ 36361 h 591550"/>
              <a:gd name="connsiteX1699" fmla="*/ 551503 w 608161"/>
              <a:gd name="connsiteY1699" fmla="*/ 40575 h 591550"/>
              <a:gd name="connsiteX1700" fmla="*/ 551828 w 608161"/>
              <a:gd name="connsiteY1700" fmla="*/ 42843 h 591550"/>
              <a:gd name="connsiteX1701" fmla="*/ 552153 w 608161"/>
              <a:gd name="connsiteY1701" fmla="*/ 44950 h 591550"/>
              <a:gd name="connsiteX1702" fmla="*/ 551665 w 608161"/>
              <a:gd name="connsiteY1702" fmla="*/ 44302 h 591550"/>
              <a:gd name="connsiteX1703" fmla="*/ 550040 w 608161"/>
              <a:gd name="connsiteY1703" fmla="*/ 40656 h 591550"/>
              <a:gd name="connsiteX1704" fmla="*/ 545733 w 608161"/>
              <a:gd name="connsiteY1704" fmla="*/ 32634 h 591550"/>
              <a:gd name="connsiteX1705" fmla="*/ 540857 w 608161"/>
              <a:gd name="connsiteY1705" fmla="*/ 25179 h 591550"/>
              <a:gd name="connsiteX1706" fmla="*/ 537687 w 608161"/>
              <a:gd name="connsiteY1706" fmla="*/ 16752 h 591550"/>
              <a:gd name="connsiteX1707" fmla="*/ 542238 w 608161"/>
              <a:gd name="connsiteY1707" fmla="*/ 9459 h 591550"/>
              <a:gd name="connsiteX1708" fmla="*/ 554835 w 608161"/>
              <a:gd name="connsiteY1708" fmla="*/ 6947 h 591550"/>
              <a:gd name="connsiteX1709" fmla="*/ 571734 w 608161"/>
              <a:gd name="connsiteY1709" fmla="*/ 6618 h 591550"/>
              <a:gd name="connsiteX1710" fmla="*/ 579933 w 608161"/>
              <a:gd name="connsiteY1710" fmla="*/ 6618 h 591550"/>
              <a:gd name="connsiteX1711" fmla="*/ 588945 w 608161"/>
              <a:gd name="connsiteY1711" fmla="*/ 12859 h 591550"/>
              <a:gd name="connsiteX1712" fmla="*/ 596170 w 608161"/>
              <a:gd name="connsiteY1712" fmla="*/ 21371 h 591550"/>
              <a:gd name="connsiteX1713" fmla="*/ 598687 w 608161"/>
              <a:gd name="connsiteY1713" fmla="*/ 24613 h 591550"/>
              <a:gd name="connsiteX1714" fmla="*/ 596333 w 608161"/>
              <a:gd name="connsiteY1714" fmla="*/ 31827 h 591550"/>
              <a:gd name="connsiteX1715" fmla="*/ 595927 w 608161"/>
              <a:gd name="connsiteY1715" fmla="*/ 31908 h 591550"/>
              <a:gd name="connsiteX1716" fmla="*/ 592517 w 608161"/>
              <a:gd name="connsiteY1716" fmla="*/ 32313 h 591550"/>
              <a:gd name="connsiteX1717" fmla="*/ 589432 w 608161"/>
              <a:gd name="connsiteY1717" fmla="*/ 32881 h 591550"/>
              <a:gd name="connsiteX1718" fmla="*/ 587240 w 608161"/>
              <a:gd name="connsiteY1718" fmla="*/ 33448 h 591550"/>
              <a:gd name="connsiteX1719" fmla="*/ 587240 w 608161"/>
              <a:gd name="connsiteY1719" fmla="*/ 32881 h 591550"/>
              <a:gd name="connsiteX1720" fmla="*/ 590325 w 608161"/>
              <a:gd name="connsiteY1720" fmla="*/ 23640 h 591550"/>
              <a:gd name="connsiteX1721" fmla="*/ 590244 w 608161"/>
              <a:gd name="connsiteY1721" fmla="*/ 21127 h 591550"/>
              <a:gd name="connsiteX1722" fmla="*/ 587565 w 608161"/>
              <a:gd name="connsiteY1722" fmla="*/ 19587 h 591550"/>
              <a:gd name="connsiteX1723" fmla="*/ 584561 w 608161"/>
              <a:gd name="connsiteY1723" fmla="*/ 20317 h 591550"/>
              <a:gd name="connsiteX1724" fmla="*/ 582044 w 608161"/>
              <a:gd name="connsiteY1724" fmla="*/ 18615 h 591550"/>
              <a:gd name="connsiteX1725" fmla="*/ 580502 w 608161"/>
              <a:gd name="connsiteY1725" fmla="*/ 14886 h 591550"/>
              <a:gd name="connsiteX1726" fmla="*/ 576929 w 608161"/>
              <a:gd name="connsiteY1726" fmla="*/ 11400 h 591550"/>
              <a:gd name="connsiteX1727" fmla="*/ 571652 w 608161"/>
              <a:gd name="connsiteY1727" fmla="*/ 11076 h 591550"/>
              <a:gd name="connsiteX1728" fmla="*/ 569379 w 608161"/>
              <a:gd name="connsiteY1728" fmla="*/ 10509 h 591550"/>
              <a:gd name="connsiteX1729" fmla="*/ 571734 w 608161"/>
              <a:gd name="connsiteY1729" fmla="*/ 6618 h 591550"/>
              <a:gd name="connsiteX1730" fmla="*/ 53303 w 608161"/>
              <a:gd name="connsiteY1730" fmla="*/ 5606 h 591550"/>
              <a:gd name="connsiteX1731" fmla="*/ 65865 w 608161"/>
              <a:gd name="connsiteY1731" fmla="*/ 8118 h 591550"/>
              <a:gd name="connsiteX1732" fmla="*/ 70403 w 608161"/>
              <a:gd name="connsiteY1732" fmla="*/ 15411 h 591550"/>
              <a:gd name="connsiteX1733" fmla="*/ 67242 w 608161"/>
              <a:gd name="connsiteY1733" fmla="*/ 23838 h 591550"/>
              <a:gd name="connsiteX1734" fmla="*/ 62380 w 608161"/>
              <a:gd name="connsiteY1734" fmla="*/ 31293 h 591550"/>
              <a:gd name="connsiteX1735" fmla="*/ 58085 w 608161"/>
              <a:gd name="connsiteY1735" fmla="*/ 39315 h 591550"/>
              <a:gd name="connsiteX1736" fmla="*/ 56464 w 608161"/>
              <a:gd name="connsiteY1736" fmla="*/ 43042 h 591550"/>
              <a:gd name="connsiteX1737" fmla="*/ 55978 w 608161"/>
              <a:gd name="connsiteY1737" fmla="*/ 43609 h 591550"/>
              <a:gd name="connsiteX1738" fmla="*/ 56221 w 608161"/>
              <a:gd name="connsiteY1738" fmla="*/ 41502 h 591550"/>
              <a:gd name="connsiteX1739" fmla="*/ 56626 w 608161"/>
              <a:gd name="connsiteY1739" fmla="*/ 39234 h 591550"/>
              <a:gd name="connsiteX1740" fmla="*/ 57598 w 608161"/>
              <a:gd name="connsiteY1740" fmla="*/ 35020 h 591550"/>
              <a:gd name="connsiteX1741" fmla="*/ 57923 w 608161"/>
              <a:gd name="connsiteY1741" fmla="*/ 33967 h 591550"/>
              <a:gd name="connsiteX1742" fmla="*/ 61407 w 608161"/>
              <a:gd name="connsiteY1742" fmla="*/ 27322 h 591550"/>
              <a:gd name="connsiteX1743" fmla="*/ 64568 w 608161"/>
              <a:gd name="connsiteY1743" fmla="*/ 21083 h 591550"/>
              <a:gd name="connsiteX1744" fmla="*/ 64568 w 608161"/>
              <a:gd name="connsiteY1744" fmla="*/ 20921 h 591550"/>
              <a:gd name="connsiteX1745" fmla="*/ 64001 w 608161"/>
              <a:gd name="connsiteY1745" fmla="*/ 17923 h 591550"/>
              <a:gd name="connsiteX1746" fmla="*/ 62542 w 608161"/>
              <a:gd name="connsiteY1746" fmla="*/ 19949 h 591550"/>
              <a:gd name="connsiteX1747" fmla="*/ 59868 w 608161"/>
              <a:gd name="connsiteY1747" fmla="*/ 26350 h 591550"/>
              <a:gd name="connsiteX1748" fmla="*/ 57598 w 608161"/>
              <a:gd name="connsiteY1748" fmla="*/ 29915 h 591550"/>
              <a:gd name="connsiteX1749" fmla="*/ 56140 w 608161"/>
              <a:gd name="connsiteY1749" fmla="*/ 33724 h 591550"/>
              <a:gd name="connsiteX1750" fmla="*/ 55653 w 608161"/>
              <a:gd name="connsiteY1750" fmla="*/ 32832 h 591550"/>
              <a:gd name="connsiteX1751" fmla="*/ 54843 w 608161"/>
              <a:gd name="connsiteY1751" fmla="*/ 27971 h 591550"/>
              <a:gd name="connsiteX1752" fmla="*/ 55978 w 608161"/>
              <a:gd name="connsiteY1752" fmla="*/ 25134 h 591550"/>
              <a:gd name="connsiteX1753" fmla="*/ 57598 w 608161"/>
              <a:gd name="connsiteY1753" fmla="*/ 21488 h 591550"/>
              <a:gd name="connsiteX1754" fmla="*/ 57841 w 608161"/>
              <a:gd name="connsiteY1754" fmla="*/ 17680 h 591550"/>
              <a:gd name="connsiteX1755" fmla="*/ 56626 w 608161"/>
              <a:gd name="connsiteY1755" fmla="*/ 14358 h 591550"/>
              <a:gd name="connsiteX1756" fmla="*/ 55491 w 608161"/>
              <a:gd name="connsiteY1756" fmla="*/ 12980 h 591550"/>
              <a:gd name="connsiteX1757" fmla="*/ 54762 w 608161"/>
              <a:gd name="connsiteY1757" fmla="*/ 11846 h 591550"/>
              <a:gd name="connsiteX1758" fmla="*/ 57760 w 608161"/>
              <a:gd name="connsiteY1758" fmla="*/ 11927 h 591550"/>
              <a:gd name="connsiteX1759" fmla="*/ 62461 w 608161"/>
              <a:gd name="connsiteY1759" fmla="*/ 13628 h 591550"/>
              <a:gd name="connsiteX1760" fmla="*/ 64325 w 608161"/>
              <a:gd name="connsiteY1760" fmla="*/ 13952 h 591550"/>
              <a:gd name="connsiteX1761" fmla="*/ 63758 w 608161"/>
              <a:gd name="connsiteY1761" fmla="*/ 13385 h 591550"/>
              <a:gd name="connsiteX1762" fmla="*/ 58571 w 608161"/>
              <a:gd name="connsiteY1762" fmla="*/ 10144 h 591550"/>
              <a:gd name="connsiteX1763" fmla="*/ 52169 w 608161"/>
              <a:gd name="connsiteY1763" fmla="*/ 9172 h 591550"/>
              <a:gd name="connsiteX1764" fmla="*/ 46901 w 608161"/>
              <a:gd name="connsiteY1764" fmla="*/ 10954 h 591550"/>
              <a:gd name="connsiteX1765" fmla="*/ 43092 w 608161"/>
              <a:gd name="connsiteY1765" fmla="*/ 11116 h 591550"/>
              <a:gd name="connsiteX1766" fmla="*/ 41552 w 608161"/>
              <a:gd name="connsiteY1766" fmla="*/ 10711 h 591550"/>
              <a:gd name="connsiteX1767" fmla="*/ 53303 w 608161"/>
              <a:gd name="connsiteY1767" fmla="*/ 5606 h 591550"/>
              <a:gd name="connsiteX1768" fmla="*/ 28234 w 608161"/>
              <a:gd name="connsiteY1768" fmla="*/ 5277 h 591550"/>
              <a:gd name="connsiteX1769" fmla="*/ 36436 w 608161"/>
              <a:gd name="connsiteY1769" fmla="*/ 5277 h 591550"/>
              <a:gd name="connsiteX1770" fmla="*/ 38791 w 608161"/>
              <a:gd name="connsiteY1770" fmla="*/ 9249 h 591550"/>
              <a:gd name="connsiteX1771" fmla="*/ 36517 w 608161"/>
              <a:gd name="connsiteY1771" fmla="*/ 9735 h 591550"/>
              <a:gd name="connsiteX1772" fmla="*/ 31239 w 608161"/>
              <a:gd name="connsiteY1772" fmla="*/ 10059 h 591550"/>
              <a:gd name="connsiteX1773" fmla="*/ 27665 w 608161"/>
              <a:gd name="connsiteY1773" fmla="*/ 13545 h 591550"/>
              <a:gd name="connsiteX1774" fmla="*/ 26122 w 608161"/>
              <a:gd name="connsiteY1774" fmla="*/ 17274 h 591550"/>
              <a:gd name="connsiteX1775" fmla="*/ 23605 w 608161"/>
              <a:gd name="connsiteY1775" fmla="*/ 18976 h 591550"/>
              <a:gd name="connsiteX1776" fmla="*/ 20600 w 608161"/>
              <a:gd name="connsiteY1776" fmla="*/ 18246 h 591550"/>
              <a:gd name="connsiteX1777" fmla="*/ 17920 w 608161"/>
              <a:gd name="connsiteY1777" fmla="*/ 19786 h 591550"/>
              <a:gd name="connsiteX1778" fmla="*/ 17839 w 608161"/>
              <a:gd name="connsiteY1778" fmla="*/ 22299 h 591550"/>
              <a:gd name="connsiteX1779" fmla="*/ 20925 w 608161"/>
              <a:gd name="connsiteY1779" fmla="*/ 31540 h 591550"/>
              <a:gd name="connsiteX1780" fmla="*/ 20925 w 608161"/>
              <a:gd name="connsiteY1780" fmla="*/ 32107 h 591550"/>
              <a:gd name="connsiteX1781" fmla="*/ 18732 w 608161"/>
              <a:gd name="connsiteY1781" fmla="*/ 31540 h 591550"/>
              <a:gd name="connsiteX1782" fmla="*/ 15646 w 608161"/>
              <a:gd name="connsiteY1782" fmla="*/ 30972 h 591550"/>
              <a:gd name="connsiteX1783" fmla="*/ 12236 w 608161"/>
              <a:gd name="connsiteY1783" fmla="*/ 30648 h 591550"/>
              <a:gd name="connsiteX1784" fmla="*/ 11830 w 608161"/>
              <a:gd name="connsiteY1784" fmla="*/ 30486 h 591550"/>
              <a:gd name="connsiteX1785" fmla="*/ 9475 w 608161"/>
              <a:gd name="connsiteY1785" fmla="*/ 23272 h 591550"/>
              <a:gd name="connsiteX1786" fmla="*/ 11992 w 608161"/>
              <a:gd name="connsiteY1786" fmla="*/ 20030 h 591550"/>
              <a:gd name="connsiteX1787" fmla="*/ 19220 w 608161"/>
              <a:gd name="connsiteY1787" fmla="*/ 11518 h 591550"/>
              <a:gd name="connsiteX1788" fmla="*/ 28234 w 608161"/>
              <a:gd name="connsiteY1788" fmla="*/ 5277 h 591550"/>
              <a:gd name="connsiteX1789" fmla="*/ 375966 w 608161"/>
              <a:gd name="connsiteY1789" fmla="*/ 0 h 591550"/>
              <a:gd name="connsiteX1790" fmla="*/ 376371 w 608161"/>
              <a:gd name="connsiteY1790" fmla="*/ 1541 h 591550"/>
              <a:gd name="connsiteX1791" fmla="*/ 377751 w 608161"/>
              <a:gd name="connsiteY1791" fmla="*/ 2028 h 591550"/>
              <a:gd name="connsiteX1792" fmla="*/ 377751 w 608161"/>
              <a:gd name="connsiteY1792" fmla="*/ 3569 h 591550"/>
              <a:gd name="connsiteX1793" fmla="*/ 378969 w 608161"/>
              <a:gd name="connsiteY1793" fmla="*/ 4055 h 591550"/>
              <a:gd name="connsiteX1794" fmla="*/ 378887 w 608161"/>
              <a:gd name="connsiteY1794" fmla="*/ 5677 h 591550"/>
              <a:gd name="connsiteX1795" fmla="*/ 380024 w 608161"/>
              <a:gd name="connsiteY1795" fmla="*/ 6326 h 591550"/>
              <a:gd name="connsiteX1796" fmla="*/ 379780 w 608161"/>
              <a:gd name="connsiteY1796" fmla="*/ 7948 h 591550"/>
              <a:gd name="connsiteX1797" fmla="*/ 380835 w 608161"/>
              <a:gd name="connsiteY1797" fmla="*/ 8759 h 591550"/>
              <a:gd name="connsiteX1798" fmla="*/ 380430 w 608161"/>
              <a:gd name="connsiteY1798" fmla="*/ 10381 h 591550"/>
              <a:gd name="connsiteX1799" fmla="*/ 381322 w 608161"/>
              <a:gd name="connsiteY1799" fmla="*/ 11355 h 591550"/>
              <a:gd name="connsiteX1800" fmla="*/ 380673 w 608161"/>
              <a:gd name="connsiteY1800" fmla="*/ 12977 h 591550"/>
              <a:gd name="connsiteX1801" fmla="*/ 381485 w 608161"/>
              <a:gd name="connsiteY1801" fmla="*/ 14112 h 591550"/>
              <a:gd name="connsiteX1802" fmla="*/ 380673 w 608161"/>
              <a:gd name="connsiteY1802" fmla="*/ 15734 h 591550"/>
              <a:gd name="connsiteX1803" fmla="*/ 381160 w 608161"/>
              <a:gd name="connsiteY1803" fmla="*/ 16951 h 591550"/>
              <a:gd name="connsiteX1804" fmla="*/ 380186 w 608161"/>
              <a:gd name="connsiteY1804" fmla="*/ 18573 h 591550"/>
              <a:gd name="connsiteX1805" fmla="*/ 380430 w 608161"/>
              <a:gd name="connsiteY1805" fmla="*/ 19952 h 591550"/>
              <a:gd name="connsiteX1806" fmla="*/ 379293 w 608161"/>
              <a:gd name="connsiteY1806" fmla="*/ 21492 h 591550"/>
              <a:gd name="connsiteX1807" fmla="*/ 379293 w 608161"/>
              <a:gd name="connsiteY1807" fmla="*/ 22952 h 591550"/>
              <a:gd name="connsiteX1808" fmla="*/ 377995 w 608161"/>
              <a:gd name="connsiteY1808" fmla="*/ 24331 h 591550"/>
              <a:gd name="connsiteX1809" fmla="*/ 377832 w 608161"/>
              <a:gd name="connsiteY1809" fmla="*/ 25467 h 591550"/>
              <a:gd name="connsiteX1810" fmla="*/ 386355 w 608161"/>
              <a:gd name="connsiteY1810" fmla="*/ 24818 h 591550"/>
              <a:gd name="connsiteX1811" fmla="*/ 405510 w 608161"/>
              <a:gd name="connsiteY1811" fmla="*/ 23439 h 591550"/>
              <a:gd name="connsiteX1812" fmla="*/ 414762 w 608161"/>
              <a:gd name="connsiteY1812" fmla="*/ 22871 h 591550"/>
              <a:gd name="connsiteX1813" fmla="*/ 423934 w 608161"/>
              <a:gd name="connsiteY1813" fmla="*/ 22385 h 591550"/>
              <a:gd name="connsiteX1814" fmla="*/ 457861 w 608161"/>
              <a:gd name="connsiteY1814" fmla="*/ 21411 h 591550"/>
              <a:gd name="connsiteX1815" fmla="*/ 486512 w 608161"/>
              <a:gd name="connsiteY1815" fmla="*/ 22060 h 591550"/>
              <a:gd name="connsiteX1816" fmla="*/ 498443 w 608161"/>
              <a:gd name="connsiteY1816" fmla="*/ 22628 h 591550"/>
              <a:gd name="connsiteX1817" fmla="*/ 508833 w 608161"/>
              <a:gd name="connsiteY1817" fmla="*/ 23358 h 591550"/>
              <a:gd name="connsiteX1818" fmla="*/ 528231 w 608161"/>
              <a:gd name="connsiteY1818" fmla="*/ 25142 h 591550"/>
              <a:gd name="connsiteX1819" fmla="*/ 528231 w 608161"/>
              <a:gd name="connsiteY1819" fmla="*/ 26440 h 591550"/>
              <a:gd name="connsiteX1820" fmla="*/ 508833 w 608161"/>
              <a:gd name="connsiteY1820" fmla="*/ 28548 h 591550"/>
              <a:gd name="connsiteX1821" fmla="*/ 486837 w 608161"/>
              <a:gd name="connsiteY1821" fmla="*/ 30495 h 591550"/>
              <a:gd name="connsiteX1822" fmla="*/ 473282 w 608161"/>
              <a:gd name="connsiteY1822" fmla="*/ 31711 h 591550"/>
              <a:gd name="connsiteX1823" fmla="*/ 458348 w 608161"/>
              <a:gd name="connsiteY1823" fmla="*/ 32928 h 591550"/>
              <a:gd name="connsiteX1824" fmla="*/ 427424 w 608161"/>
              <a:gd name="connsiteY1824" fmla="*/ 35685 h 591550"/>
              <a:gd name="connsiteX1825" fmla="*/ 426775 w 608161"/>
              <a:gd name="connsiteY1825" fmla="*/ 38119 h 591550"/>
              <a:gd name="connsiteX1826" fmla="*/ 424989 w 608161"/>
              <a:gd name="connsiteY1826" fmla="*/ 42985 h 591550"/>
              <a:gd name="connsiteX1827" fmla="*/ 423853 w 608161"/>
              <a:gd name="connsiteY1827" fmla="*/ 45418 h 591550"/>
              <a:gd name="connsiteX1828" fmla="*/ 422554 w 608161"/>
              <a:gd name="connsiteY1828" fmla="*/ 47932 h 591550"/>
              <a:gd name="connsiteX1829" fmla="*/ 421093 w 608161"/>
              <a:gd name="connsiteY1829" fmla="*/ 50284 h 591550"/>
              <a:gd name="connsiteX1830" fmla="*/ 420687 w 608161"/>
              <a:gd name="connsiteY1830" fmla="*/ 50933 h 591550"/>
              <a:gd name="connsiteX1831" fmla="*/ 421824 w 608161"/>
              <a:gd name="connsiteY1831" fmla="*/ 50933 h 591550"/>
              <a:gd name="connsiteX1832" fmla="*/ 423853 w 608161"/>
              <a:gd name="connsiteY1832" fmla="*/ 51014 h 591550"/>
              <a:gd name="connsiteX1833" fmla="*/ 425720 w 608161"/>
              <a:gd name="connsiteY1833" fmla="*/ 50852 h 591550"/>
              <a:gd name="connsiteX1834" fmla="*/ 428966 w 608161"/>
              <a:gd name="connsiteY1834" fmla="*/ 50365 h 591550"/>
              <a:gd name="connsiteX1835" fmla="*/ 430346 w 608161"/>
              <a:gd name="connsiteY1835" fmla="*/ 50122 h 591550"/>
              <a:gd name="connsiteX1836" fmla="*/ 431482 w 608161"/>
              <a:gd name="connsiteY1836" fmla="*/ 49797 h 591550"/>
              <a:gd name="connsiteX1837" fmla="*/ 433674 w 608161"/>
              <a:gd name="connsiteY1837" fmla="*/ 49149 h 591550"/>
              <a:gd name="connsiteX1838" fmla="*/ 431564 w 608161"/>
              <a:gd name="connsiteY1838" fmla="*/ 50122 h 591550"/>
              <a:gd name="connsiteX1839" fmla="*/ 430508 w 608161"/>
              <a:gd name="connsiteY1839" fmla="*/ 50608 h 591550"/>
              <a:gd name="connsiteX1840" fmla="*/ 429129 w 608161"/>
              <a:gd name="connsiteY1840" fmla="*/ 51095 h 591550"/>
              <a:gd name="connsiteX1841" fmla="*/ 425882 w 608161"/>
              <a:gd name="connsiteY1841" fmla="*/ 52068 h 591550"/>
              <a:gd name="connsiteX1842" fmla="*/ 423934 w 608161"/>
              <a:gd name="connsiteY1842" fmla="*/ 52474 h 591550"/>
              <a:gd name="connsiteX1843" fmla="*/ 421905 w 608161"/>
              <a:gd name="connsiteY1843" fmla="*/ 52798 h 591550"/>
              <a:gd name="connsiteX1844" fmla="*/ 419227 w 608161"/>
              <a:gd name="connsiteY1844" fmla="*/ 52960 h 591550"/>
              <a:gd name="connsiteX1845" fmla="*/ 417766 w 608161"/>
              <a:gd name="connsiteY1845" fmla="*/ 54907 h 591550"/>
              <a:gd name="connsiteX1846" fmla="*/ 415818 w 608161"/>
              <a:gd name="connsiteY1846" fmla="*/ 57016 h 591550"/>
              <a:gd name="connsiteX1847" fmla="*/ 413788 w 608161"/>
              <a:gd name="connsiteY1847" fmla="*/ 58881 h 591550"/>
              <a:gd name="connsiteX1848" fmla="*/ 412814 w 608161"/>
              <a:gd name="connsiteY1848" fmla="*/ 59773 h 591550"/>
              <a:gd name="connsiteX1849" fmla="*/ 411678 w 608161"/>
              <a:gd name="connsiteY1849" fmla="*/ 60584 h 591550"/>
              <a:gd name="connsiteX1850" fmla="*/ 409568 w 608161"/>
              <a:gd name="connsiteY1850" fmla="*/ 62044 h 591550"/>
              <a:gd name="connsiteX1851" fmla="*/ 407376 w 608161"/>
              <a:gd name="connsiteY1851" fmla="*/ 63260 h 591550"/>
              <a:gd name="connsiteX1852" fmla="*/ 405266 w 608161"/>
              <a:gd name="connsiteY1852" fmla="*/ 64234 h 591550"/>
              <a:gd name="connsiteX1853" fmla="*/ 403237 w 608161"/>
              <a:gd name="connsiteY1853" fmla="*/ 64964 h 591550"/>
              <a:gd name="connsiteX1854" fmla="*/ 399503 w 608161"/>
              <a:gd name="connsiteY1854" fmla="*/ 65856 h 591550"/>
              <a:gd name="connsiteX1855" fmla="*/ 396663 w 608161"/>
              <a:gd name="connsiteY1855" fmla="*/ 66180 h 591550"/>
              <a:gd name="connsiteX1856" fmla="*/ 394147 w 608161"/>
              <a:gd name="connsiteY1856" fmla="*/ 66261 h 591550"/>
              <a:gd name="connsiteX1857" fmla="*/ 396581 w 608161"/>
              <a:gd name="connsiteY1857" fmla="*/ 65937 h 591550"/>
              <a:gd name="connsiteX1858" fmla="*/ 399422 w 608161"/>
              <a:gd name="connsiteY1858" fmla="*/ 65288 h 591550"/>
              <a:gd name="connsiteX1859" fmla="*/ 402831 w 608161"/>
              <a:gd name="connsiteY1859" fmla="*/ 64071 h 591550"/>
              <a:gd name="connsiteX1860" fmla="*/ 404698 w 608161"/>
              <a:gd name="connsiteY1860" fmla="*/ 63098 h 591550"/>
              <a:gd name="connsiteX1861" fmla="*/ 406646 w 608161"/>
              <a:gd name="connsiteY1861" fmla="*/ 61963 h 591550"/>
              <a:gd name="connsiteX1862" fmla="*/ 408513 w 608161"/>
              <a:gd name="connsiteY1862" fmla="*/ 60584 h 591550"/>
              <a:gd name="connsiteX1863" fmla="*/ 410379 w 608161"/>
              <a:gd name="connsiteY1863" fmla="*/ 58962 h 591550"/>
              <a:gd name="connsiteX1864" fmla="*/ 411353 w 608161"/>
              <a:gd name="connsiteY1864" fmla="*/ 58151 h 591550"/>
              <a:gd name="connsiteX1865" fmla="*/ 412165 w 608161"/>
              <a:gd name="connsiteY1865" fmla="*/ 57178 h 591550"/>
              <a:gd name="connsiteX1866" fmla="*/ 413870 w 608161"/>
              <a:gd name="connsiteY1866" fmla="*/ 55231 h 591550"/>
              <a:gd name="connsiteX1867" fmla="*/ 415412 w 608161"/>
              <a:gd name="connsiteY1867" fmla="*/ 53123 h 591550"/>
              <a:gd name="connsiteX1868" fmla="*/ 415574 w 608161"/>
              <a:gd name="connsiteY1868" fmla="*/ 52879 h 591550"/>
              <a:gd name="connsiteX1869" fmla="*/ 412409 w 608161"/>
              <a:gd name="connsiteY1869" fmla="*/ 52555 h 591550"/>
              <a:gd name="connsiteX1870" fmla="*/ 407376 w 608161"/>
              <a:gd name="connsiteY1870" fmla="*/ 51419 h 591550"/>
              <a:gd name="connsiteX1871" fmla="*/ 402507 w 608161"/>
              <a:gd name="connsiteY1871" fmla="*/ 49392 h 591550"/>
              <a:gd name="connsiteX1872" fmla="*/ 398124 w 608161"/>
              <a:gd name="connsiteY1872" fmla="*/ 46878 h 591550"/>
              <a:gd name="connsiteX1873" fmla="*/ 394309 w 608161"/>
              <a:gd name="connsiteY1873" fmla="*/ 43877 h 591550"/>
              <a:gd name="connsiteX1874" fmla="*/ 392686 w 608161"/>
              <a:gd name="connsiteY1874" fmla="*/ 42336 h 591550"/>
              <a:gd name="connsiteX1875" fmla="*/ 391306 w 608161"/>
              <a:gd name="connsiteY1875" fmla="*/ 40795 h 591550"/>
              <a:gd name="connsiteX1876" fmla="*/ 389195 w 608161"/>
              <a:gd name="connsiteY1876" fmla="*/ 38200 h 591550"/>
              <a:gd name="connsiteX1877" fmla="*/ 387085 w 608161"/>
              <a:gd name="connsiteY1877" fmla="*/ 38200 h 591550"/>
              <a:gd name="connsiteX1878" fmla="*/ 377183 w 608161"/>
              <a:gd name="connsiteY1878" fmla="*/ 38524 h 591550"/>
              <a:gd name="connsiteX1879" fmla="*/ 367119 w 608161"/>
              <a:gd name="connsiteY1879" fmla="*/ 38767 h 591550"/>
              <a:gd name="connsiteX1880" fmla="*/ 346584 w 608161"/>
              <a:gd name="connsiteY1880" fmla="*/ 38848 h 591550"/>
              <a:gd name="connsiteX1881" fmla="*/ 304865 w 608161"/>
              <a:gd name="connsiteY1881" fmla="*/ 37064 h 591550"/>
              <a:gd name="connsiteX1882" fmla="*/ 294395 w 608161"/>
              <a:gd name="connsiteY1882" fmla="*/ 36334 h 591550"/>
              <a:gd name="connsiteX1883" fmla="*/ 283925 w 608161"/>
              <a:gd name="connsiteY1883" fmla="*/ 35767 h 591550"/>
              <a:gd name="connsiteX1884" fmla="*/ 273535 w 608161"/>
              <a:gd name="connsiteY1884" fmla="*/ 35361 h 591550"/>
              <a:gd name="connsiteX1885" fmla="*/ 268341 w 608161"/>
              <a:gd name="connsiteY1885" fmla="*/ 35199 h 591550"/>
              <a:gd name="connsiteX1886" fmla="*/ 263227 w 608161"/>
              <a:gd name="connsiteY1886" fmla="*/ 35037 h 591550"/>
              <a:gd name="connsiteX1887" fmla="*/ 222807 w 608161"/>
              <a:gd name="connsiteY1887" fmla="*/ 34956 h 591550"/>
              <a:gd name="connsiteX1888" fmla="*/ 203409 w 608161"/>
              <a:gd name="connsiteY1888" fmla="*/ 35199 h 591550"/>
              <a:gd name="connsiteX1889" fmla="*/ 184984 w 608161"/>
              <a:gd name="connsiteY1889" fmla="*/ 34793 h 591550"/>
              <a:gd name="connsiteX1890" fmla="*/ 182793 w 608161"/>
              <a:gd name="connsiteY1890" fmla="*/ 34712 h 591550"/>
              <a:gd name="connsiteX1891" fmla="*/ 179952 w 608161"/>
              <a:gd name="connsiteY1891" fmla="*/ 36497 h 591550"/>
              <a:gd name="connsiteX1892" fmla="*/ 163719 w 608161"/>
              <a:gd name="connsiteY1892" fmla="*/ 40876 h 591550"/>
              <a:gd name="connsiteX1893" fmla="*/ 147324 w 608161"/>
              <a:gd name="connsiteY1893" fmla="*/ 42012 h 591550"/>
              <a:gd name="connsiteX1894" fmla="*/ 141967 w 608161"/>
              <a:gd name="connsiteY1894" fmla="*/ 41930 h 591550"/>
              <a:gd name="connsiteX1895" fmla="*/ 139938 w 608161"/>
              <a:gd name="connsiteY1895" fmla="*/ 41849 h 591550"/>
              <a:gd name="connsiteX1896" fmla="*/ 141967 w 608161"/>
              <a:gd name="connsiteY1896" fmla="*/ 41768 h 591550"/>
              <a:gd name="connsiteX1897" fmla="*/ 147324 w 608161"/>
              <a:gd name="connsiteY1897" fmla="*/ 41363 h 591550"/>
              <a:gd name="connsiteX1898" fmla="*/ 163395 w 608161"/>
              <a:gd name="connsiteY1898" fmla="*/ 39011 h 591550"/>
              <a:gd name="connsiteX1899" fmla="*/ 177030 w 608161"/>
              <a:gd name="connsiteY1899" fmla="*/ 34388 h 591550"/>
              <a:gd name="connsiteX1900" fmla="*/ 176137 w 608161"/>
              <a:gd name="connsiteY1900" fmla="*/ 34388 h 591550"/>
              <a:gd name="connsiteX1901" fmla="*/ 167615 w 608161"/>
              <a:gd name="connsiteY1901" fmla="*/ 33820 h 591550"/>
              <a:gd name="connsiteX1902" fmla="*/ 151382 w 608161"/>
              <a:gd name="connsiteY1902" fmla="*/ 32685 h 591550"/>
              <a:gd name="connsiteX1903" fmla="*/ 123056 w 608161"/>
              <a:gd name="connsiteY1903" fmla="*/ 30576 h 591550"/>
              <a:gd name="connsiteX1904" fmla="*/ 111206 w 608161"/>
              <a:gd name="connsiteY1904" fmla="*/ 29603 h 591550"/>
              <a:gd name="connsiteX1905" fmla="*/ 101060 w 608161"/>
              <a:gd name="connsiteY1905" fmla="*/ 28711 h 591550"/>
              <a:gd name="connsiteX1906" fmla="*/ 81905 w 608161"/>
              <a:gd name="connsiteY1906" fmla="*/ 26440 h 591550"/>
              <a:gd name="connsiteX1907" fmla="*/ 81905 w 608161"/>
              <a:gd name="connsiteY1907" fmla="*/ 25142 h 591550"/>
              <a:gd name="connsiteX1908" fmla="*/ 101141 w 608161"/>
              <a:gd name="connsiteY1908" fmla="*/ 23277 h 591550"/>
              <a:gd name="connsiteX1909" fmla="*/ 111206 w 608161"/>
              <a:gd name="connsiteY1909" fmla="*/ 22466 h 591550"/>
              <a:gd name="connsiteX1910" fmla="*/ 123137 w 608161"/>
              <a:gd name="connsiteY1910" fmla="*/ 21898 h 591550"/>
              <a:gd name="connsiteX1911" fmla="*/ 140912 w 608161"/>
              <a:gd name="connsiteY1911" fmla="*/ 21655 h 591550"/>
              <a:gd name="connsiteX1912" fmla="*/ 140750 w 608161"/>
              <a:gd name="connsiteY1912" fmla="*/ 20925 h 591550"/>
              <a:gd name="connsiteX1913" fmla="*/ 142211 w 608161"/>
              <a:gd name="connsiteY1913" fmla="*/ 19465 h 591550"/>
              <a:gd name="connsiteX1914" fmla="*/ 142048 w 608161"/>
              <a:gd name="connsiteY1914" fmla="*/ 17437 h 591550"/>
              <a:gd name="connsiteX1915" fmla="*/ 143672 w 608161"/>
              <a:gd name="connsiteY1915" fmla="*/ 16221 h 591550"/>
              <a:gd name="connsiteX1916" fmla="*/ 143834 w 608161"/>
              <a:gd name="connsiteY1916" fmla="*/ 14193 h 591550"/>
              <a:gd name="connsiteX1917" fmla="*/ 145619 w 608161"/>
              <a:gd name="connsiteY1917" fmla="*/ 13220 h 591550"/>
              <a:gd name="connsiteX1918" fmla="*/ 146106 w 608161"/>
              <a:gd name="connsiteY1918" fmla="*/ 11192 h 591550"/>
              <a:gd name="connsiteX1919" fmla="*/ 147973 w 608161"/>
              <a:gd name="connsiteY1919" fmla="*/ 10463 h 591550"/>
              <a:gd name="connsiteX1920" fmla="*/ 148785 w 608161"/>
              <a:gd name="connsiteY1920" fmla="*/ 8597 h 591550"/>
              <a:gd name="connsiteX1921" fmla="*/ 150733 w 608161"/>
              <a:gd name="connsiteY1921" fmla="*/ 8192 h 591550"/>
              <a:gd name="connsiteX1922" fmla="*/ 151788 w 608161"/>
              <a:gd name="connsiteY1922" fmla="*/ 6407 h 591550"/>
              <a:gd name="connsiteX1923" fmla="*/ 153817 w 608161"/>
              <a:gd name="connsiteY1923" fmla="*/ 6245 h 591550"/>
              <a:gd name="connsiteX1924" fmla="*/ 155035 w 608161"/>
              <a:gd name="connsiteY1924" fmla="*/ 4623 h 591550"/>
              <a:gd name="connsiteX1925" fmla="*/ 157064 w 608161"/>
              <a:gd name="connsiteY1925" fmla="*/ 4704 h 591550"/>
              <a:gd name="connsiteX1926" fmla="*/ 158525 w 608161"/>
              <a:gd name="connsiteY1926" fmla="*/ 3244 h 591550"/>
              <a:gd name="connsiteX1927" fmla="*/ 160554 w 608161"/>
              <a:gd name="connsiteY1927" fmla="*/ 3569 h 591550"/>
              <a:gd name="connsiteX1928" fmla="*/ 162096 w 608161"/>
              <a:gd name="connsiteY1928" fmla="*/ 2271 h 591550"/>
              <a:gd name="connsiteX1929" fmla="*/ 164044 w 608161"/>
              <a:gd name="connsiteY1929" fmla="*/ 2758 h 591550"/>
              <a:gd name="connsiteX1930" fmla="*/ 165748 w 608161"/>
              <a:gd name="connsiteY1930" fmla="*/ 1622 h 591550"/>
              <a:gd name="connsiteX1931" fmla="*/ 167696 w 608161"/>
              <a:gd name="connsiteY1931" fmla="*/ 2271 h 591550"/>
              <a:gd name="connsiteX1932" fmla="*/ 169401 w 608161"/>
              <a:gd name="connsiteY1932" fmla="*/ 1217 h 591550"/>
              <a:gd name="connsiteX1933" fmla="*/ 171268 w 608161"/>
              <a:gd name="connsiteY1933" fmla="*/ 2028 h 591550"/>
              <a:gd name="connsiteX1934" fmla="*/ 173459 w 608161"/>
              <a:gd name="connsiteY1934" fmla="*/ 1217 h 591550"/>
              <a:gd name="connsiteX1935" fmla="*/ 172242 w 608161"/>
              <a:gd name="connsiteY1935" fmla="*/ 3163 h 591550"/>
              <a:gd name="connsiteX1936" fmla="*/ 172647 w 608161"/>
              <a:gd name="connsiteY1936" fmla="*/ 5191 h 591550"/>
              <a:gd name="connsiteX1937" fmla="*/ 171268 w 608161"/>
              <a:gd name="connsiteY1937" fmla="*/ 6732 h 591550"/>
              <a:gd name="connsiteX1938" fmla="*/ 171430 w 608161"/>
              <a:gd name="connsiteY1938" fmla="*/ 8759 h 591550"/>
              <a:gd name="connsiteX1939" fmla="*/ 169969 w 608161"/>
              <a:gd name="connsiteY1939" fmla="*/ 10138 h 591550"/>
              <a:gd name="connsiteX1940" fmla="*/ 169969 w 608161"/>
              <a:gd name="connsiteY1940" fmla="*/ 12166 h 591550"/>
              <a:gd name="connsiteX1941" fmla="*/ 168346 w 608161"/>
              <a:gd name="connsiteY1941" fmla="*/ 13382 h 591550"/>
              <a:gd name="connsiteX1942" fmla="*/ 168264 w 608161"/>
              <a:gd name="connsiteY1942" fmla="*/ 15491 h 591550"/>
              <a:gd name="connsiteX1943" fmla="*/ 166560 w 608161"/>
              <a:gd name="connsiteY1943" fmla="*/ 16545 h 591550"/>
              <a:gd name="connsiteX1944" fmla="*/ 166235 w 608161"/>
              <a:gd name="connsiteY1944" fmla="*/ 18573 h 591550"/>
              <a:gd name="connsiteX1945" fmla="*/ 164450 w 608161"/>
              <a:gd name="connsiteY1945" fmla="*/ 19546 h 591550"/>
              <a:gd name="connsiteX1946" fmla="*/ 163882 w 608161"/>
              <a:gd name="connsiteY1946" fmla="*/ 21492 h 591550"/>
              <a:gd name="connsiteX1947" fmla="*/ 162421 w 608161"/>
              <a:gd name="connsiteY1947" fmla="*/ 22060 h 591550"/>
              <a:gd name="connsiteX1948" fmla="*/ 185715 w 608161"/>
              <a:gd name="connsiteY1948" fmla="*/ 23520 h 591550"/>
              <a:gd name="connsiteX1949" fmla="*/ 204058 w 608161"/>
              <a:gd name="connsiteY1949" fmla="*/ 25548 h 591550"/>
              <a:gd name="connsiteX1950" fmla="*/ 213555 w 608161"/>
              <a:gd name="connsiteY1950" fmla="*/ 26845 h 591550"/>
              <a:gd name="connsiteX1951" fmla="*/ 223132 w 608161"/>
              <a:gd name="connsiteY1951" fmla="*/ 28062 h 591550"/>
              <a:gd name="connsiteX1952" fmla="*/ 232953 w 608161"/>
              <a:gd name="connsiteY1952" fmla="*/ 29278 h 591550"/>
              <a:gd name="connsiteX1953" fmla="*/ 242936 w 608161"/>
              <a:gd name="connsiteY1953" fmla="*/ 30170 h 591550"/>
              <a:gd name="connsiteX1954" fmla="*/ 263309 w 608161"/>
              <a:gd name="connsiteY1954" fmla="*/ 31144 h 591550"/>
              <a:gd name="connsiteX1955" fmla="*/ 304865 w 608161"/>
              <a:gd name="connsiteY1955" fmla="*/ 30008 h 591550"/>
              <a:gd name="connsiteX1956" fmla="*/ 325724 w 608161"/>
              <a:gd name="connsiteY1956" fmla="*/ 28548 h 591550"/>
              <a:gd name="connsiteX1957" fmla="*/ 346422 w 608161"/>
              <a:gd name="connsiteY1957" fmla="*/ 27332 h 591550"/>
              <a:gd name="connsiteX1958" fmla="*/ 365171 w 608161"/>
              <a:gd name="connsiteY1958" fmla="*/ 26278 h 591550"/>
              <a:gd name="connsiteX1959" fmla="*/ 365739 w 608161"/>
              <a:gd name="connsiteY1959" fmla="*/ 24656 h 591550"/>
              <a:gd name="connsiteX1960" fmla="*/ 364927 w 608161"/>
              <a:gd name="connsiteY1960" fmla="*/ 23601 h 591550"/>
              <a:gd name="connsiteX1961" fmla="*/ 365739 w 608161"/>
              <a:gd name="connsiteY1961" fmla="*/ 21898 h 591550"/>
              <a:gd name="connsiteX1962" fmla="*/ 365171 w 608161"/>
              <a:gd name="connsiteY1962" fmla="*/ 20681 h 591550"/>
              <a:gd name="connsiteX1963" fmla="*/ 366145 w 608161"/>
              <a:gd name="connsiteY1963" fmla="*/ 19059 h 591550"/>
              <a:gd name="connsiteX1964" fmla="*/ 365820 w 608161"/>
              <a:gd name="connsiteY1964" fmla="*/ 17681 h 591550"/>
              <a:gd name="connsiteX1965" fmla="*/ 367037 w 608161"/>
              <a:gd name="connsiteY1965" fmla="*/ 16140 h 591550"/>
              <a:gd name="connsiteX1966" fmla="*/ 366875 w 608161"/>
              <a:gd name="connsiteY1966" fmla="*/ 14680 h 591550"/>
              <a:gd name="connsiteX1967" fmla="*/ 368174 w 608161"/>
              <a:gd name="connsiteY1967" fmla="*/ 13220 h 591550"/>
              <a:gd name="connsiteX1968" fmla="*/ 368255 w 608161"/>
              <a:gd name="connsiteY1968" fmla="*/ 11679 h 591550"/>
              <a:gd name="connsiteX1969" fmla="*/ 369635 w 608161"/>
              <a:gd name="connsiteY1969" fmla="*/ 10300 h 591550"/>
              <a:gd name="connsiteX1970" fmla="*/ 369797 w 608161"/>
              <a:gd name="connsiteY1970" fmla="*/ 8678 h 591550"/>
              <a:gd name="connsiteX1971" fmla="*/ 371258 w 608161"/>
              <a:gd name="connsiteY1971" fmla="*/ 7381 h 591550"/>
              <a:gd name="connsiteX1972" fmla="*/ 371583 w 608161"/>
              <a:gd name="connsiteY1972" fmla="*/ 5759 h 591550"/>
              <a:gd name="connsiteX1973" fmla="*/ 373125 w 608161"/>
              <a:gd name="connsiteY1973" fmla="*/ 4623 h 591550"/>
              <a:gd name="connsiteX1974" fmla="*/ 373612 w 608161"/>
              <a:gd name="connsiteY1974" fmla="*/ 2920 h 591550"/>
              <a:gd name="connsiteX1975" fmla="*/ 375154 w 608161"/>
              <a:gd name="connsiteY1975" fmla="*/ 1866 h 59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</a:cxnLst>
            <a:rect l="l" t="t" r="r" b="b"/>
            <a:pathLst>
              <a:path w="608161" h="591550">
                <a:moveTo>
                  <a:pt x="541011" y="573771"/>
                </a:moveTo>
                <a:cubicBezTo>
                  <a:pt x="541499" y="574012"/>
                  <a:pt x="541987" y="574172"/>
                  <a:pt x="542556" y="574332"/>
                </a:cubicBezTo>
                <a:cubicBezTo>
                  <a:pt x="542556" y="574332"/>
                  <a:pt x="542475" y="574332"/>
                  <a:pt x="542475" y="574332"/>
                </a:cubicBezTo>
                <a:cubicBezTo>
                  <a:pt x="542393" y="574332"/>
                  <a:pt x="542231" y="574252"/>
                  <a:pt x="542149" y="574252"/>
                </a:cubicBezTo>
                <a:cubicBezTo>
                  <a:pt x="541743" y="574092"/>
                  <a:pt x="541336" y="574012"/>
                  <a:pt x="541011" y="573771"/>
                </a:cubicBezTo>
                <a:close/>
                <a:moveTo>
                  <a:pt x="538816" y="571368"/>
                </a:moveTo>
                <a:cubicBezTo>
                  <a:pt x="539223" y="572410"/>
                  <a:pt x="539954" y="573211"/>
                  <a:pt x="541011" y="573771"/>
                </a:cubicBezTo>
                <a:cubicBezTo>
                  <a:pt x="539954" y="573291"/>
                  <a:pt x="539304" y="572410"/>
                  <a:pt x="538816" y="571448"/>
                </a:cubicBezTo>
                <a:cubicBezTo>
                  <a:pt x="538816" y="571368"/>
                  <a:pt x="538816" y="571368"/>
                  <a:pt x="538816" y="571368"/>
                </a:cubicBezTo>
                <a:close/>
                <a:moveTo>
                  <a:pt x="398448" y="564709"/>
                </a:moveTo>
                <a:cubicBezTo>
                  <a:pt x="397880" y="564791"/>
                  <a:pt x="397393" y="564791"/>
                  <a:pt x="396906" y="564872"/>
                </a:cubicBezTo>
                <a:cubicBezTo>
                  <a:pt x="396825" y="564872"/>
                  <a:pt x="396825" y="564872"/>
                  <a:pt x="396744" y="564872"/>
                </a:cubicBezTo>
                <a:cubicBezTo>
                  <a:pt x="396744" y="565034"/>
                  <a:pt x="396744" y="565196"/>
                  <a:pt x="396744" y="565439"/>
                </a:cubicBezTo>
                <a:cubicBezTo>
                  <a:pt x="396744" y="565845"/>
                  <a:pt x="396744" y="566331"/>
                  <a:pt x="396744" y="566737"/>
                </a:cubicBezTo>
                <a:cubicBezTo>
                  <a:pt x="396744" y="567223"/>
                  <a:pt x="396663" y="567629"/>
                  <a:pt x="396663" y="568115"/>
                </a:cubicBezTo>
                <a:cubicBezTo>
                  <a:pt x="396744" y="568521"/>
                  <a:pt x="396744" y="569007"/>
                  <a:pt x="396744" y="569413"/>
                </a:cubicBezTo>
                <a:cubicBezTo>
                  <a:pt x="396744" y="570305"/>
                  <a:pt x="396744" y="571197"/>
                  <a:pt x="396825" y="572008"/>
                </a:cubicBezTo>
                <a:cubicBezTo>
                  <a:pt x="396825" y="572818"/>
                  <a:pt x="396987" y="573629"/>
                  <a:pt x="396987" y="574359"/>
                </a:cubicBezTo>
                <a:cubicBezTo>
                  <a:pt x="397068" y="574765"/>
                  <a:pt x="397068" y="575170"/>
                  <a:pt x="397150" y="575494"/>
                </a:cubicBezTo>
                <a:cubicBezTo>
                  <a:pt x="397150" y="575900"/>
                  <a:pt x="397231" y="576224"/>
                  <a:pt x="397231" y="576549"/>
                </a:cubicBezTo>
                <a:cubicBezTo>
                  <a:pt x="397393" y="577197"/>
                  <a:pt x="397474" y="577846"/>
                  <a:pt x="397555" y="578333"/>
                </a:cubicBezTo>
                <a:cubicBezTo>
                  <a:pt x="397637" y="578900"/>
                  <a:pt x="397718" y="579306"/>
                  <a:pt x="397799" y="579711"/>
                </a:cubicBezTo>
                <a:cubicBezTo>
                  <a:pt x="397961" y="580441"/>
                  <a:pt x="398042" y="580927"/>
                  <a:pt x="398042" y="580927"/>
                </a:cubicBezTo>
                <a:cubicBezTo>
                  <a:pt x="398042" y="580927"/>
                  <a:pt x="397961" y="580441"/>
                  <a:pt x="397880" y="579711"/>
                </a:cubicBezTo>
                <a:cubicBezTo>
                  <a:pt x="397880" y="579306"/>
                  <a:pt x="397799" y="578819"/>
                  <a:pt x="397799" y="578333"/>
                </a:cubicBezTo>
                <a:cubicBezTo>
                  <a:pt x="397718" y="577765"/>
                  <a:pt x="397718" y="577197"/>
                  <a:pt x="397718" y="576467"/>
                </a:cubicBezTo>
                <a:cubicBezTo>
                  <a:pt x="397718" y="576143"/>
                  <a:pt x="397718" y="575819"/>
                  <a:pt x="397718" y="575494"/>
                </a:cubicBezTo>
                <a:cubicBezTo>
                  <a:pt x="397718" y="575089"/>
                  <a:pt x="397718" y="574765"/>
                  <a:pt x="397718" y="574359"/>
                </a:cubicBezTo>
                <a:cubicBezTo>
                  <a:pt x="397718" y="573629"/>
                  <a:pt x="397718" y="572818"/>
                  <a:pt x="397718" y="572008"/>
                </a:cubicBezTo>
                <a:cubicBezTo>
                  <a:pt x="397799" y="571197"/>
                  <a:pt x="397799" y="570305"/>
                  <a:pt x="397880" y="569413"/>
                </a:cubicBezTo>
                <a:cubicBezTo>
                  <a:pt x="397961" y="569007"/>
                  <a:pt x="397961" y="568602"/>
                  <a:pt x="398042" y="568115"/>
                </a:cubicBezTo>
                <a:cubicBezTo>
                  <a:pt x="398042" y="567710"/>
                  <a:pt x="398124" y="567304"/>
                  <a:pt x="398205" y="566818"/>
                </a:cubicBezTo>
                <a:cubicBezTo>
                  <a:pt x="398205" y="566412"/>
                  <a:pt x="398286" y="566007"/>
                  <a:pt x="398286" y="565520"/>
                </a:cubicBezTo>
                <a:cubicBezTo>
                  <a:pt x="398367" y="565277"/>
                  <a:pt x="398367" y="565034"/>
                  <a:pt x="398448" y="564709"/>
                </a:cubicBezTo>
                <a:close/>
                <a:moveTo>
                  <a:pt x="50402" y="562265"/>
                </a:moveTo>
                <a:cubicBezTo>
                  <a:pt x="50808" y="562994"/>
                  <a:pt x="51133" y="563642"/>
                  <a:pt x="51539" y="564209"/>
                </a:cubicBezTo>
                <a:cubicBezTo>
                  <a:pt x="52107" y="565100"/>
                  <a:pt x="52675" y="565991"/>
                  <a:pt x="53244" y="566802"/>
                </a:cubicBezTo>
                <a:cubicBezTo>
                  <a:pt x="53974" y="567693"/>
                  <a:pt x="54705" y="568584"/>
                  <a:pt x="55435" y="569475"/>
                </a:cubicBezTo>
                <a:cubicBezTo>
                  <a:pt x="55517" y="569556"/>
                  <a:pt x="55598" y="569718"/>
                  <a:pt x="55679" y="569799"/>
                </a:cubicBezTo>
                <a:cubicBezTo>
                  <a:pt x="56572" y="572553"/>
                  <a:pt x="55030" y="575712"/>
                  <a:pt x="52269" y="576603"/>
                </a:cubicBezTo>
                <a:cubicBezTo>
                  <a:pt x="50971" y="577008"/>
                  <a:pt x="49591" y="577008"/>
                  <a:pt x="48129" y="577089"/>
                </a:cubicBezTo>
                <a:cubicBezTo>
                  <a:pt x="44476" y="577332"/>
                  <a:pt x="40742" y="577899"/>
                  <a:pt x="37089" y="578061"/>
                </a:cubicBezTo>
                <a:cubicBezTo>
                  <a:pt x="33354" y="578142"/>
                  <a:pt x="29539" y="577737"/>
                  <a:pt x="26211" y="576117"/>
                </a:cubicBezTo>
                <a:cubicBezTo>
                  <a:pt x="23775" y="574902"/>
                  <a:pt x="21583" y="572877"/>
                  <a:pt x="20447" y="570285"/>
                </a:cubicBezTo>
                <a:cubicBezTo>
                  <a:pt x="19716" y="568827"/>
                  <a:pt x="18255" y="565343"/>
                  <a:pt x="21583" y="565910"/>
                </a:cubicBezTo>
                <a:cubicBezTo>
                  <a:pt x="22314" y="565991"/>
                  <a:pt x="23045" y="566478"/>
                  <a:pt x="23532" y="567126"/>
                </a:cubicBezTo>
                <a:cubicBezTo>
                  <a:pt x="24831" y="568665"/>
                  <a:pt x="25399" y="569799"/>
                  <a:pt x="27510" y="570528"/>
                </a:cubicBezTo>
                <a:cubicBezTo>
                  <a:pt x="29052" y="571176"/>
                  <a:pt x="30919" y="571176"/>
                  <a:pt x="32543" y="570609"/>
                </a:cubicBezTo>
                <a:cubicBezTo>
                  <a:pt x="33760" y="570204"/>
                  <a:pt x="34897" y="569394"/>
                  <a:pt x="36196" y="569070"/>
                </a:cubicBezTo>
                <a:cubicBezTo>
                  <a:pt x="37170" y="568827"/>
                  <a:pt x="38469" y="568908"/>
                  <a:pt x="39199" y="569637"/>
                </a:cubicBezTo>
                <a:cubicBezTo>
                  <a:pt x="39930" y="570366"/>
                  <a:pt x="40092" y="571500"/>
                  <a:pt x="40823" y="572310"/>
                </a:cubicBezTo>
                <a:cubicBezTo>
                  <a:pt x="41635" y="573039"/>
                  <a:pt x="42771" y="573525"/>
                  <a:pt x="43827" y="573120"/>
                </a:cubicBezTo>
                <a:cubicBezTo>
                  <a:pt x="44639" y="572796"/>
                  <a:pt x="45207" y="572067"/>
                  <a:pt x="45613" y="571338"/>
                </a:cubicBezTo>
                <a:cubicBezTo>
                  <a:pt x="47399" y="568665"/>
                  <a:pt x="48616" y="565586"/>
                  <a:pt x="49996" y="562670"/>
                </a:cubicBezTo>
                <a:cubicBezTo>
                  <a:pt x="50078" y="562589"/>
                  <a:pt x="50159" y="562508"/>
                  <a:pt x="50402" y="562265"/>
                </a:cubicBezTo>
                <a:close/>
                <a:moveTo>
                  <a:pt x="566822" y="559838"/>
                </a:moveTo>
                <a:cubicBezTo>
                  <a:pt x="568610" y="559513"/>
                  <a:pt x="570885" y="559594"/>
                  <a:pt x="572267" y="560975"/>
                </a:cubicBezTo>
                <a:cubicBezTo>
                  <a:pt x="572917" y="561625"/>
                  <a:pt x="573323" y="562599"/>
                  <a:pt x="573160" y="563493"/>
                </a:cubicBezTo>
                <a:cubicBezTo>
                  <a:pt x="572998" y="564143"/>
                  <a:pt x="572510" y="564792"/>
                  <a:pt x="572023" y="565198"/>
                </a:cubicBezTo>
                <a:cubicBezTo>
                  <a:pt x="569991" y="566904"/>
                  <a:pt x="566904" y="567879"/>
                  <a:pt x="564303" y="567960"/>
                </a:cubicBezTo>
                <a:cubicBezTo>
                  <a:pt x="563410" y="568041"/>
                  <a:pt x="562434" y="567960"/>
                  <a:pt x="561541" y="567960"/>
                </a:cubicBezTo>
                <a:cubicBezTo>
                  <a:pt x="560728" y="567960"/>
                  <a:pt x="559997" y="568122"/>
                  <a:pt x="559184" y="568122"/>
                </a:cubicBezTo>
                <a:cubicBezTo>
                  <a:pt x="559022" y="567960"/>
                  <a:pt x="559022" y="567635"/>
                  <a:pt x="559103" y="567310"/>
                </a:cubicBezTo>
                <a:cubicBezTo>
                  <a:pt x="559103" y="567066"/>
                  <a:pt x="559184" y="566742"/>
                  <a:pt x="559103" y="566498"/>
                </a:cubicBezTo>
                <a:cubicBezTo>
                  <a:pt x="559103" y="566011"/>
                  <a:pt x="558859" y="565442"/>
                  <a:pt x="558534" y="565036"/>
                </a:cubicBezTo>
                <a:cubicBezTo>
                  <a:pt x="558290" y="564874"/>
                  <a:pt x="558128" y="564711"/>
                  <a:pt x="557965" y="564467"/>
                </a:cubicBezTo>
                <a:cubicBezTo>
                  <a:pt x="557234" y="563249"/>
                  <a:pt x="559022" y="562924"/>
                  <a:pt x="559753" y="562518"/>
                </a:cubicBezTo>
                <a:cubicBezTo>
                  <a:pt x="560891" y="562031"/>
                  <a:pt x="561947" y="561544"/>
                  <a:pt x="563085" y="561056"/>
                </a:cubicBezTo>
                <a:cubicBezTo>
                  <a:pt x="563328" y="561056"/>
                  <a:pt x="563572" y="561056"/>
                  <a:pt x="563572" y="561381"/>
                </a:cubicBezTo>
                <a:cubicBezTo>
                  <a:pt x="563328" y="561950"/>
                  <a:pt x="562922" y="562599"/>
                  <a:pt x="563003" y="563168"/>
                </a:cubicBezTo>
                <a:cubicBezTo>
                  <a:pt x="563085" y="563737"/>
                  <a:pt x="563328" y="564143"/>
                  <a:pt x="563816" y="564386"/>
                </a:cubicBezTo>
                <a:cubicBezTo>
                  <a:pt x="564385" y="564792"/>
                  <a:pt x="565116" y="564711"/>
                  <a:pt x="565766" y="564549"/>
                </a:cubicBezTo>
                <a:cubicBezTo>
                  <a:pt x="566660" y="564305"/>
                  <a:pt x="567554" y="563818"/>
                  <a:pt x="568285" y="563168"/>
                </a:cubicBezTo>
                <a:cubicBezTo>
                  <a:pt x="568610" y="562924"/>
                  <a:pt x="568854" y="562681"/>
                  <a:pt x="569016" y="562356"/>
                </a:cubicBezTo>
                <a:cubicBezTo>
                  <a:pt x="569179" y="562031"/>
                  <a:pt x="569179" y="561625"/>
                  <a:pt x="569098" y="561300"/>
                </a:cubicBezTo>
                <a:cubicBezTo>
                  <a:pt x="568529" y="562031"/>
                  <a:pt x="568041" y="562843"/>
                  <a:pt x="566985" y="562924"/>
                </a:cubicBezTo>
                <a:cubicBezTo>
                  <a:pt x="566416" y="563006"/>
                  <a:pt x="565766" y="562762"/>
                  <a:pt x="565360" y="562275"/>
                </a:cubicBezTo>
                <a:cubicBezTo>
                  <a:pt x="565035" y="561787"/>
                  <a:pt x="564953" y="560975"/>
                  <a:pt x="565360" y="560488"/>
                </a:cubicBezTo>
                <a:cubicBezTo>
                  <a:pt x="565685" y="560082"/>
                  <a:pt x="566335" y="559919"/>
                  <a:pt x="566822" y="559838"/>
                </a:cubicBezTo>
                <a:close/>
                <a:moveTo>
                  <a:pt x="573595" y="559654"/>
                </a:moveTo>
                <a:cubicBezTo>
                  <a:pt x="576429" y="560140"/>
                  <a:pt x="578776" y="561112"/>
                  <a:pt x="581367" y="561840"/>
                </a:cubicBezTo>
                <a:cubicBezTo>
                  <a:pt x="580881" y="562326"/>
                  <a:pt x="580557" y="562812"/>
                  <a:pt x="580234" y="563217"/>
                </a:cubicBezTo>
                <a:cubicBezTo>
                  <a:pt x="578857" y="562893"/>
                  <a:pt x="577562" y="562569"/>
                  <a:pt x="576267" y="562326"/>
                </a:cubicBezTo>
                <a:cubicBezTo>
                  <a:pt x="576267" y="562326"/>
                  <a:pt x="576267" y="562407"/>
                  <a:pt x="576267" y="562407"/>
                </a:cubicBezTo>
                <a:cubicBezTo>
                  <a:pt x="576914" y="562893"/>
                  <a:pt x="577562" y="563378"/>
                  <a:pt x="578210" y="563945"/>
                </a:cubicBezTo>
                <a:cubicBezTo>
                  <a:pt x="579910" y="565483"/>
                  <a:pt x="579505" y="565969"/>
                  <a:pt x="578291" y="567669"/>
                </a:cubicBezTo>
                <a:cubicBezTo>
                  <a:pt x="577157" y="569208"/>
                  <a:pt x="575457" y="569855"/>
                  <a:pt x="573595" y="569855"/>
                </a:cubicBezTo>
                <a:cubicBezTo>
                  <a:pt x="572057" y="569855"/>
                  <a:pt x="570438" y="570098"/>
                  <a:pt x="568981" y="569451"/>
                </a:cubicBezTo>
                <a:cubicBezTo>
                  <a:pt x="568738" y="569370"/>
                  <a:pt x="568495" y="569208"/>
                  <a:pt x="568171" y="569046"/>
                </a:cubicBezTo>
                <a:cubicBezTo>
                  <a:pt x="569628" y="568317"/>
                  <a:pt x="571085" y="567750"/>
                  <a:pt x="572381" y="566941"/>
                </a:cubicBezTo>
                <a:cubicBezTo>
                  <a:pt x="573028" y="566617"/>
                  <a:pt x="573676" y="566050"/>
                  <a:pt x="574162" y="565483"/>
                </a:cubicBezTo>
                <a:cubicBezTo>
                  <a:pt x="575214" y="564188"/>
                  <a:pt x="574971" y="562812"/>
                  <a:pt x="574324" y="561354"/>
                </a:cubicBezTo>
                <a:cubicBezTo>
                  <a:pt x="574081" y="560950"/>
                  <a:pt x="573919" y="560383"/>
                  <a:pt x="573595" y="559654"/>
                </a:cubicBezTo>
                <a:close/>
                <a:moveTo>
                  <a:pt x="33972" y="559513"/>
                </a:moveTo>
                <a:cubicBezTo>
                  <a:pt x="35597" y="561703"/>
                  <a:pt x="36573" y="564135"/>
                  <a:pt x="37873" y="566487"/>
                </a:cubicBezTo>
                <a:cubicBezTo>
                  <a:pt x="37223" y="566487"/>
                  <a:pt x="36654" y="566568"/>
                  <a:pt x="36166" y="566649"/>
                </a:cubicBezTo>
                <a:cubicBezTo>
                  <a:pt x="35435" y="565433"/>
                  <a:pt x="34703" y="564297"/>
                  <a:pt x="33972" y="563243"/>
                </a:cubicBezTo>
                <a:cubicBezTo>
                  <a:pt x="33891" y="563243"/>
                  <a:pt x="33891" y="563243"/>
                  <a:pt x="33810" y="563243"/>
                </a:cubicBezTo>
                <a:cubicBezTo>
                  <a:pt x="33972" y="564054"/>
                  <a:pt x="34135" y="564946"/>
                  <a:pt x="34135" y="565757"/>
                </a:cubicBezTo>
                <a:cubicBezTo>
                  <a:pt x="34297" y="568109"/>
                  <a:pt x="33647" y="568109"/>
                  <a:pt x="31534" y="568433"/>
                </a:cubicBezTo>
                <a:cubicBezTo>
                  <a:pt x="29746" y="568757"/>
                  <a:pt x="28039" y="567946"/>
                  <a:pt x="26658" y="566649"/>
                </a:cubicBezTo>
                <a:cubicBezTo>
                  <a:pt x="25601" y="565595"/>
                  <a:pt x="24301" y="564622"/>
                  <a:pt x="23732" y="563081"/>
                </a:cubicBezTo>
                <a:cubicBezTo>
                  <a:pt x="23570" y="562838"/>
                  <a:pt x="23488" y="562513"/>
                  <a:pt x="23407" y="562270"/>
                </a:cubicBezTo>
                <a:cubicBezTo>
                  <a:pt x="24951" y="562757"/>
                  <a:pt x="26414" y="563324"/>
                  <a:pt x="27877" y="563730"/>
                </a:cubicBezTo>
                <a:cubicBezTo>
                  <a:pt x="28608" y="563973"/>
                  <a:pt x="29421" y="563973"/>
                  <a:pt x="30152" y="563892"/>
                </a:cubicBezTo>
                <a:cubicBezTo>
                  <a:pt x="31859" y="563811"/>
                  <a:pt x="32672" y="562676"/>
                  <a:pt x="33241" y="561135"/>
                </a:cubicBezTo>
                <a:cubicBezTo>
                  <a:pt x="33403" y="560648"/>
                  <a:pt x="33647" y="560243"/>
                  <a:pt x="33972" y="559513"/>
                </a:cubicBezTo>
                <a:close/>
                <a:moveTo>
                  <a:pt x="571650" y="551956"/>
                </a:moveTo>
                <a:cubicBezTo>
                  <a:pt x="570026" y="551956"/>
                  <a:pt x="568321" y="552443"/>
                  <a:pt x="566860" y="553011"/>
                </a:cubicBezTo>
                <a:cubicBezTo>
                  <a:pt x="565723" y="553497"/>
                  <a:pt x="564586" y="554146"/>
                  <a:pt x="563937" y="555606"/>
                </a:cubicBezTo>
                <a:cubicBezTo>
                  <a:pt x="565236" y="555362"/>
                  <a:pt x="566291" y="555038"/>
                  <a:pt x="567428" y="554957"/>
                </a:cubicBezTo>
                <a:cubicBezTo>
                  <a:pt x="570026" y="554632"/>
                  <a:pt x="572624" y="554714"/>
                  <a:pt x="575222" y="555443"/>
                </a:cubicBezTo>
                <a:cubicBezTo>
                  <a:pt x="578145" y="556173"/>
                  <a:pt x="580824" y="557471"/>
                  <a:pt x="583260" y="559093"/>
                </a:cubicBezTo>
                <a:cubicBezTo>
                  <a:pt x="583747" y="559417"/>
                  <a:pt x="584315" y="559498"/>
                  <a:pt x="584883" y="559741"/>
                </a:cubicBezTo>
                <a:cubicBezTo>
                  <a:pt x="582935" y="558038"/>
                  <a:pt x="580905" y="556498"/>
                  <a:pt x="579038" y="554795"/>
                </a:cubicBezTo>
                <a:cubicBezTo>
                  <a:pt x="576927" y="552767"/>
                  <a:pt x="574329" y="552037"/>
                  <a:pt x="571650" y="551956"/>
                </a:cubicBezTo>
                <a:close/>
                <a:moveTo>
                  <a:pt x="22124" y="551709"/>
                </a:moveTo>
                <a:cubicBezTo>
                  <a:pt x="23258" y="552115"/>
                  <a:pt x="24392" y="552521"/>
                  <a:pt x="25526" y="553009"/>
                </a:cubicBezTo>
                <a:cubicBezTo>
                  <a:pt x="25769" y="553171"/>
                  <a:pt x="25850" y="553333"/>
                  <a:pt x="25688" y="553577"/>
                </a:cubicBezTo>
                <a:cubicBezTo>
                  <a:pt x="25121" y="553739"/>
                  <a:pt x="24392" y="553983"/>
                  <a:pt x="23987" y="554470"/>
                </a:cubicBezTo>
                <a:cubicBezTo>
                  <a:pt x="23663" y="554876"/>
                  <a:pt x="23582" y="555363"/>
                  <a:pt x="23663" y="555851"/>
                </a:cubicBezTo>
                <a:cubicBezTo>
                  <a:pt x="23825" y="556500"/>
                  <a:pt x="24392" y="556987"/>
                  <a:pt x="24959" y="557312"/>
                </a:cubicBezTo>
                <a:cubicBezTo>
                  <a:pt x="25769" y="557881"/>
                  <a:pt x="26741" y="558124"/>
                  <a:pt x="27713" y="558205"/>
                </a:cubicBezTo>
                <a:cubicBezTo>
                  <a:pt x="28118" y="558205"/>
                  <a:pt x="28442" y="558205"/>
                  <a:pt x="28846" y="558043"/>
                </a:cubicBezTo>
                <a:cubicBezTo>
                  <a:pt x="29170" y="557962"/>
                  <a:pt x="29494" y="557718"/>
                  <a:pt x="29575" y="557393"/>
                </a:cubicBezTo>
                <a:cubicBezTo>
                  <a:pt x="28684" y="557556"/>
                  <a:pt x="27794" y="557718"/>
                  <a:pt x="26984" y="557069"/>
                </a:cubicBezTo>
                <a:cubicBezTo>
                  <a:pt x="26498" y="556663"/>
                  <a:pt x="26255" y="556094"/>
                  <a:pt x="26336" y="555445"/>
                </a:cubicBezTo>
                <a:cubicBezTo>
                  <a:pt x="26417" y="554795"/>
                  <a:pt x="26903" y="554308"/>
                  <a:pt x="27551" y="554227"/>
                </a:cubicBezTo>
                <a:cubicBezTo>
                  <a:pt x="28118" y="554145"/>
                  <a:pt x="28603" y="554470"/>
                  <a:pt x="29089" y="554795"/>
                </a:cubicBezTo>
                <a:cubicBezTo>
                  <a:pt x="30547" y="555851"/>
                  <a:pt x="32086" y="557475"/>
                  <a:pt x="32086" y="559423"/>
                </a:cubicBezTo>
                <a:cubicBezTo>
                  <a:pt x="32086" y="560316"/>
                  <a:pt x="31681" y="561291"/>
                  <a:pt x="30952" y="561778"/>
                </a:cubicBezTo>
                <a:cubicBezTo>
                  <a:pt x="30304" y="562184"/>
                  <a:pt x="29575" y="562265"/>
                  <a:pt x="28846" y="562265"/>
                </a:cubicBezTo>
                <a:cubicBezTo>
                  <a:pt x="26255" y="562022"/>
                  <a:pt x="23420" y="560479"/>
                  <a:pt x="21557" y="558774"/>
                </a:cubicBezTo>
                <a:cubicBezTo>
                  <a:pt x="20829" y="558124"/>
                  <a:pt x="20262" y="557393"/>
                  <a:pt x="19614" y="556744"/>
                </a:cubicBezTo>
                <a:cubicBezTo>
                  <a:pt x="19047" y="556257"/>
                  <a:pt x="18399" y="555769"/>
                  <a:pt x="17832" y="555282"/>
                </a:cubicBezTo>
                <a:cubicBezTo>
                  <a:pt x="17832" y="555282"/>
                  <a:pt x="17832" y="555201"/>
                  <a:pt x="17832" y="555201"/>
                </a:cubicBezTo>
                <a:cubicBezTo>
                  <a:pt x="17832" y="555039"/>
                  <a:pt x="18075" y="554795"/>
                  <a:pt x="18318" y="554633"/>
                </a:cubicBezTo>
                <a:cubicBezTo>
                  <a:pt x="18561" y="554389"/>
                  <a:pt x="18804" y="554227"/>
                  <a:pt x="18885" y="554064"/>
                </a:cubicBezTo>
                <a:cubicBezTo>
                  <a:pt x="19209" y="553658"/>
                  <a:pt x="19452" y="553090"/>
                  <a:pt x="19533" y="552603"/>
                </a:cubicBezTo>
                <a:cubicBezTo>
                  <a:pt x="19533" y="552278"/>
                  <a:pt x="19533" y="552034"/>
                  <a:pt x="19533" y="551791"/>
                </a:cubicBezTo>
                <a:cubicBezTo>
                  <a:pt x="19857" y="550410"/>
                  <a:pt x="21395" y="551466"/>
                  <a:pt x="22124" y="551709"/>
                </a:cubicBezTo>
                <a:close/>
                <a:moveTo>
                  <a:pt x="587240" y="550128"/>
                </a:moveTo>
                <a:cubicBezTo>
                  <a:pt x="587971" y="550371"/>
                  <a:pt x="588701" y="550534"/>
                  <a:pt x="589432" y="550696"/>
                </a:cubicBezTo>
                <a:cubicBezTo>
                  <a:pt x="590406" y="550939"/>
                  <a:pt x="591461" y="551101"/>
                  <a:pt x="592517" y="551263"/>
                </a:cubicBezTo>
                <a:cubicBezTo>
                  <a:pt x="593653" y="551425"/>
                  <a:pt x="594790" y="551506"/>
                  <a:pt x="595927" y="551587"/>
                </a:cubicBezTo>
                <a:cubicBezTo>
                  <a:pt x="596008" y="551587"/>
                  <a:pt x="596170" y="551668"/>
                  <a:pt x="596333" y="551749"/>
                </a:cubicBezTo>
                <a:cubicBezTo>
                  <a:pt x="598930" y="553046"/>
                  <a:pt x="600067" y="556289"/>
                  <a:pt x="598687" y="558883"/>
                </a:cubicBezTo>
                <a:cubicBezTo>
                  <a:pt x="598119" y="560179"/>
                  <a:pt x="597063" y="561152"/>
                  <a:pt x="596170" y="562206"/>
                </a:cubicBezTo>
                <a:cubicBezTo>
                  <a:pt x="593653" y="564962"/>
                  <a:pt x="591543" y="567961"/>
                  <a:pt x="588945" y="570636"/>
                </a:cubicBezTo>
                <a:cubicBezTo>
                  <a:pt x="586428" y="573392"/>
                  <a:pt x="583505" y="575824"/>
                  <a:pt x="579933" y="576959"/>
                </a:cubicBezTo>
                <a:cubicBezTo>
                  <a:pt x="577335" y="577850"/>
                  <a:pt x="574332" y="577931"/>
                  <a:pt x="571734" y="576959"/>
                </a:cubicBezTo>
                <a:cubicBezTo>
                  <a:pt x="570191" y="576391"/>
                  <a:pt x="566619" y="574932"/>
                  <a:pt x="569379" y="572987"/>
                </a:cubicBezTo>
                <a:cubicBezTo>
                  <a:pt x="570029" y="572581"/>
                  <a:pt x="570841" y="572419"/>
                  <a:pt x="571652" y="572500"/>
                </a:cubicBezTo>
                <a:cubicBezTo>
                  <a:pt x="573682" y="572662"/>
                  <a:pt x="574900" y="573068"/>
                  <a:pt x="576929" y="572176"/>
                </a:cubicBezTo>
                <a:cubicBezTo>
                  <a:pt x="578472" y="571447"/>
                  <a:pt x="579771" y="570231"/>
                  <a:pt x="580502" y="568610"/>
                </a:cubicBezTo>
                <a:cubicBezTo>
                  <a:pt x="581070" y="567475"/>
                  <a:pt x="581313" y="566097"/>
                  <a:pt x="582044" y="564962"/>
                </a:cubicBezTo>
                <a:cubicBezTo>
                  <a:pt x="582531" y="564070"/>
                  <a:pt x="583505" y="563260"/>
                  <a:pt x="584561" y="563260"/>
                </a:cubicBezTo>
                <a:cubicBezTo>
                  <a:pt x="585616" y="563179"/>
                  <a:pt x="586509" y="563908"/>
                  <a:pt x="587565" y="563908"/>
                </a:cubicBezTo>
                <a:cubicBezTo>
                  <a:pt x="588620" y="563908"/>
                  <a:pt x="589838" y="563422"/>
                  <a:pt x="590244" y="562449"/>
                </a:cubicBezTo>
                <a:cubicBezTo>
                  <a:pt x="590650" y="561639"/>
                  <a:pt x="590487" y="560747"/>
                  <a:pt x="590325" y="559936"/>
                </a:cubicBezTo>
                <a:cubicBezTo>
                  <a:pt x="589594" y="556775"/>
                  <a:pt x="588295" y="553695"/>
                  <a:pt x="587240" y="550696"/>
                </a:cubicBezTo>
                <a:cubicBezTo>
                  <a:pt x="587240" y="550534"/>
                  <a:pt x="587240" y="550452"/>
                  <a:pt x="587240" y="550128"/>
                </a:cubicBezTo>
                <a:close/>
                <a:moveTo>
                  <a:pt x="29993" y="549799"/>
                </a:moveTo>
                <a:cubicBezTo>
                  <a:pt x="31048" y="550529"/>
                  <a:pt x="32022" y="551016"/>
                  <a:pt x="32914" y="551746"/>
                </a:cubicBezTo>
                <a:cubicBezTo>
                  <a:pt x="34943" y="553368"/>
                  <a:pt x="36728" y="555314"/>
                  <a:pt x="38108" y="557585"/>
                </a:cubicBezTo>
                <a:cubicBezTo>
                  <a:pt x="39649" y="560180"/>
                  <a:pt x="40542" y="563019"/>
                  <a:pt x="41191" y="565857"/>
                </a:cubicBezTo>
                <a:cubicBezTo>
                  <a:pt x="41353" y="566425"/>
                  <a:pt x="41678" y="566911"/>
                  <a:pt x="41840" y="567479"/>
                </a:cubicBezTo>
                <a:cubicBezTo>
                  <a:pt x="41678" y="564884"/>
                  <a:pt x="41272" y="562370"/>
                  <a:pt x="41272" y="559856"/>
                </a:cubicBezTo>
                <a:cubicBezTo>
                  <a:pt x="41191" y="556936"/>
                  <a:pt x="39811" y="554584"/>
                  <a:pt x="37945" y="552638"/>
                </a:cubicBezTo>
                <a:cubicBezTo>
                  <a:pt x="36890" y="551502"/>
                  <a:pt x="35349" y="550610"/>
                  <a:pt x="33807" y="549961"/>
                </a:cubicBezTo>
                <a:cubicBezTo>
                  <a:pt x="32752" y="549475"/>
                  <a:pt x="31454" y="549150"/>
                  <a:pt x="29993" y="549799"/>
                </a:cubicBezTo>
                <a:close/>
                <a:moveTo>
                  <a:pt x="1509" y="547720"/>
                </a:moveTo>
                <a:lnTo>
                  <a:pt x="1602" y="547859"/>
                </a:lnTo>
                <a:cubicBezTo>
                  <a:pt x="1602" y="547859"/>
                  <a:pt x="1602" y="547940"/>
                  <a:pt x="1602" y="547940"/>
                </a:cubicBezTo>
                <a:close/>
                <a:moveTo>
                  <a:pt x="35105" y="547528"/>
                </a:moveTo>
                <a:cubicBezTo>
                  <a:pt x="37053" y="547609"/>
                  <a:pt x="39081" y="548015"/>
                  <a:pt x="41110" y="548096"/>
                </a:cubicBezTo>
                <a:cubicBezTo>
                  <a:pt x="42733" y="548177"/>
                  <a:pt x="44437" y="548258"/>
                  <a:pt x="46059" y="548177"/>
                </a:cubicBezTo>
                <a:cubicBezTo>
                  <a:pt x="47195" y="548096"/>
                  <a:pt x="47276" y="548177"/>
                  <a:pt x="47358" y="549231"/>
                </a:cubicBezTo>
                <a:cubicBezTo>
                  <a:pt x="47520" y="550772"/>
                  <a:pt x="47601" y="552394"/>
                  <a:pt x="47926" y="553854"/>
                </a:cubicBezTo>
                <a:cubicBezTo>
                  <a:pt x="48088" y="554827"/>
                  <a:pt x="47601" y="555152"/>
                  <a:pt x="47033" y="555557"/>
                </a:cubicBezTo>
                <a:cubicBezTo>
                  <a:pt x="46222" y="556125"/>
                  <a:pt x="45329" y="556531"/>
                  <a:pt x="44599" y="557098"/>
                </a:cubicBezTo>
                <a:cubicBezTo>
                  <a:pt x="43301" y="558153"/>
                  <a:pt x="42733" y="559531"/>
                  <a:pt x="42814" y="561153"/>
                </a:cubicBezTo>
                <a:cubicBezTo>
                  <a:pt x="42976" y="562370"/>
                  <a:pt x="43138" y="563505"/>
                  <a:pt x="43382" y="564722"/>
                </a:cubicBezTo>
                <a:cubicBezTo>
                  <a:pt x="44112" y="561397"/>
                  <a:pt x="45086" y="558153"/>
                  <a:pt x="48331" y="556125"/>
                </a:cubicBezTo>
                <a:cubicBezTo>
                  <a:pt x="48656" y="557423"/>
                  <a:pt x="48980" y="558558"/>
                  <a:pt x="49305" y="559775"/>
                </a:cubicBezTo>
                <a:cubicBezTo>
                  <a:pt x="49305" y="559856"/>
                  <a:pt x="49224" y="560099"/>
                  <a:pt x="49143" y="560180"/>
                </a:cubicBezTo>
                <a:cubicBezTo>
                  <a:pt x="48412" y="561802"/>
                  <a:pt x="47601" y="563343"/>
                  <a:pt x="46871" y="564884"/>
                </a:cubicBezTo>
                <a:cubicBezTo>
                  <a:pt x="46303" y="566100"/>
                  <a:pt x="45735" y="567317"/>
                  <a:pt x="45086" y="568533"/>
                </a:cubicBezTo>
                <a:cubicBezTo>
                  <a:pt x="44680" y="569426"/>
                  <a:pt x="43869" y="569993"/>
                  <a:pt x="42976" y="570399"/>
                </a:cubicBezTo>
                <a:cubicBezTo>
                  <a:pt x="42083" y="570804"/>
                  <a:pt x="40785" y="570074"/>
                  <a:pt x="40461" y="569020"/>
                </a:cubicBezTo>
                <a:cubicBezTo>
                  <a:pt x="39000" y="564316"/>
                  <a:pt x="37296" y="560342"/>
                  <a:pt x="33645" y="556855"/>
                </a:cubicBezTo>
                <a:cubicBezTo>
                  <a:pt x="31941" y="555152"/>
                  <a:pt x="29993" y="553692"/>
                  <a:pt x="27803" y="552557"/>
                </a:cubicBezTo>
                <a:cubicBezTo>
                  <a:pt x="26748" y="551989"/>
                  <a:pt x="25612" y="551502"/>
                  <a:pt x="24476" y="551097"/>
                </a:cubicBezTo>
                <a:cubicBezTo>
                  <a:pt x="24070" y="550935"/>
                  <a:pt x="21555" y="549961"/>
                  <a:pt x="21149" y="550205"/>
                </a:cubicBezTo>
                <a:cubicBezTo>
                  <a:pt x="21636" y="549880"/>
                  <a:pt x="22042" y="549394"/>
                  <a:pt x="22610" y="549231"/>
                </a:cubicBezTo>
                <a:cubicBezTo>
                  <a:pt x="25044" y="548258"/>
                  <a:pt x="27559" y="547772"/>
                  <a:pt x="30237" y="547691"/>
                </a:cubicBezTo>
                <a:cubicBezTo>
                  <a:pt x="31860" y="547609"/>
                  <a:pt x="33482" y="547447"/>
                  <a:pt x="35105" y="547528"/>
                </a:cubicBezTo>
                <a:close/>
                <a:moveTo>
                  <a:pt x="951" y="546395"/>
                </a:moveTo>
                <a:lnTo>
                  <a:pt x="1509" y="547720"/>
                </a:lnTo>
                <a:lnTo>
                  <a:pt x="1439" y="547615"/>
                </a:lnTo>
                <a:cubicBezTo>
                  <a:pt x="1195" y="547208"/>
                  <a:pt x="1032" y="546802"/>
                  <a:pt x="951" y="546395"/>
                </a:cubicBezTo>
                <a:close/>
                <a:moveTo>
                  <a:pt x="1114" y="543142"/>
                </a:moveTo>
                <a:cubicBezTo>
                  <a:pt x="1114" y="543142"/>
                  <a:pt x="1114" y="543142"/>
                  <a:pt x="1114" y="543224"/>
                </a:cubicBezTo>
                <a:cubicBezTo>
                  <a:pt x="707" y="544199"/>
                  <a:pt x="544" y="545338"/>
                  <a:pt x="951" y="546395"/>
                </a:cubicBezTo>
                <a:cubicBezTo>
                  <a:pt x="544" y="545257"/>
                  <a:pt x="707" y="544199"/>
                  <a:pt x="1114" y="543142"/>
                </a:cubicBezTo>
                <a:close/>
                <a:moveTo>
                  <a:pt x="24508" y="542956"/>
                </a:moveTo>
                <a:cubicBezTo>
                  <a:pt x="27916" y="542225"/>
                  <a:pt x="31405" y="542956"/>
                  <a:pt x="34651" y="544012"/>
                </a:cubicBezTo>
                <a:cubicBezTo>
                  <a:pt x="36112" y="544499"/>
                  <a:pt x="37654" y="545312"/>
                  <a:pt x="39196" y="545555"/>
                </a:cubicBezTo>
                <a:cubicBezTo>
                  <a:pt x="40981" y="545880"/>
                  <a:pt x="42847" y="545799"/>
                  <a:pt x="44552" y="545637"/>
                </a:cubicBezTo>
                <a:cubicBezTo>
                  <a:pt x="45039" y="545555"/>
                  <a:pt x="45607" y="545474"/>
                  <a:pt x="46012" y="545474"/>
                </a:cubicBezTo>
                <a:cubicBezTo>
                  <a:pt x="46093" y="545474"/>
                  <a:pt x="46093" y="545474"/>
                  <a:pt x="46093" y="545474"/>
                </a:cubicBezTo>
                <a:cubicBezTo>
                  <a:pt x="46256" y="545555"/>
                  <a:pt x="46824" y="545799"/>
                  <a:pt x="46905" y="545718"/>
                </a:cubicBezTo>
                <a:cubicBezTo>
                  <a:pt x="45120" y="547099"/>
                  <a:pt x="42604" y="546855"/>
                  <a:pt x="40575" y="546774"/>
                </a:cubicBezTo>
                <a:cubicBezTo>
                  <a:pt x="38141" y="546693"/>
                  <a:pt x="35787" y="546449"/>
                  <a:pt x="33353" y="546205"/>
                </a:cubicBezTo>
                <a:cubicBezTo>
                  <a:pt x="30188" y="545962"/>
                  <a:pt x="26942" y="545880"/>
                  <a:pt x="23858" y="546855"/>
                </a:cubicBezTo>
                <a:cubicBezTo>
                  <a:pt x="21992" y="547505"/>
                  <a:pt x="20207" y="548642"/>
                  <a:pt x="18827" y="550185"/>
                </a:cubicBezTo>
                <a:cubicBezTo>
                  <a:pt x="18178" y="550916"/>
                  <a:pt x="17691" y="553190"/>
                  <a:pt x="16555" y="553353"/>
                </a:cubicBezTo>
                <a:cubicBezTo>
                  <a:pt x="14607" y="553515"/>
                  <a:pt x="14445" y="549941"/>
                  <a:pt x="15013" y="548886"/>
                </a:cubicBezTo>
                <a:cubicBezTo>
                  <a:pt x="15581" y="547667"/>
                  <a:pt x="16717" y="546855"/>
                  <a:pt x="17772" y="546124"/>
                </a:cubicBezTo>
                <a:cubicBezTo>
                  <a:pt x="19801" y="544743"/>
                  <a:pt x="22073" y="543525"/>
                  <a:pt x="24508" y="542956"/>
                </a:cubicBezTo>
                <a:close/>
                <a:moveTo>
                  <a:pt x="575871" y="542955"/>
                </a:moveTo>
                <a:cubicBezTo>
                  <a:pt x="577089" y="543928"/>
                  <a:pt x="578307" y="544982"/>
                  <a:pt x="579606" y="545874"/>
                </a:cubicBezTo>
                <a:cubicBezTo>
                  <a:pt x="580337" y="546361"/>
                  <a:pt x="580256" y="547010"/>
                  <a:pt x="580093" y="547658"/>
                </a:cubicBezTo>
                <a:cubicBezTo>
                  <a:pt x="579931" y="548632"/>
                  <a:pt x="579606" y="549524"/>
                  <a:pt x="579525" y="550497"/>
                </a:cubicBezTo>
                <a:cubicBezTo>
                  <a:pt x="579281" y="552119"/>
                  <a:pt x="579850" y="553497"/>
                  <a:pt x="581149" y="554551"/>
                </a:cubicBezTo>
                <a:cubicBezTo>
                  <a:pt x="582042" y="555362"/>
                  <a:pt x="583016" y="556011"/>
                  <a:pt x="584071" y="556741"/>
                </a:cubicBezTo>
                <a:cubicBezTo>
                  <a:pt x="582204" y="553822"/>
                  <a:pt x="580580" y="550902"/>
                  <a:pt x="581392" y="547172"/>
                </a:cubicBezTo>
                <a:cubicBezTo>
                  <a:pt x="582610" y="547821"/>
                  <a:pt x="583665" y="548388"/>
                  <a:pt x="584640" y="549037"/>
                </a:cubicBezTo>
                <a:cubicBezTo>
                  <a:pt x="584802" y="549118"/>
                  <a:pt x="584883" y="549280"/>
                  <a:pt x="584883" y="549443"/>
                </a:cubicBezTo>
                <a:cubicBezTo>
                  <a:pt x="585533" y="551064"/>
                  <a:pt x="586020" y="552686"/>
                  <a:pt x="586588" y="554389"/>
                </a:cubicBezTo>
                <a:cubicBezTo>
                  <a:pt x="587075" y="555606"/>
                  <a:pt x="587481" y="556903"/>
                  <a:pt x="587887" y="558201"/>
                </a:cubicBezTo>
                <a:cubicBezTo>
                  <a:pt x="588212" y="559093"/>
                  <a:pt x="588131" y="560066"/>
                  <a:pt x="587725" y="561039"/>
                </a:cubicBezTo>
                <a:cubicBezTo>
                  <a:pt x="587400" y="561931"/>
                  <a:pt x="585939" y="562336"/>
                  <a:pt x="585046" y="561850"/>
                </a:cubicBezTo>
                <a:cubicBezTo>
                  <a:pt x="580661" y="559498"/>
                  <a:pt x="576602" y="557957"/>
                  <a:pt x="571568" y="557957"/>
                </a:cubicBezTo>
                <a:cubicBezTo>
                  <a:pt x="569133" y="558038"/>
                  <a:pt x="566697" y="558363"/>
                  <a:pt x="564424" y="559093"/>
                </a:cubicBezTo>
                <a:cubicBezTo>
                  <a:pt x="563206" y="559498"/>
                  <a:pt x="562069" y="559903"/>
                  <a:pt x="561014" y="560471"/>
                </a:cubicBezTo>
                <a:cubicBezTo>
                  <a:pt x="560608" y="560633"/>
                  <a:pt x="558091" y="561688"/>
                  <a:pt x="558010" y="562174"/>
                </a:cubicBezTo>
                <a:cubicBezTo>
                  <a:pt x="558091" y="561606"/>
                  <a:pt x="558091" y="560958"/>
                  <a:pt x="558335" y="560471"/>
                </a:cubicBezTo>
                <a:cubicBezTo>
                  <a:pt x="559390" y="558038"/>
                  <a:pt x="560852" y="555930"/>
                  <a:pt x="562638" y="553984"/>
                </a:cubicBezTo>
                <a:cubicBezTo>
                  <a:pt x="563693" y="552767"/>
                  <a:pt x="564830" y="551551"/>
                  <a:pt x="565966" y="550416"/>
                </a:cubicBezTo>
                <a:cubicBezTo>
                  <a:pt x="567509" y="549118"/>
                  <a:pt x="569133" y="547902"/>
                  <a:pt x="570675" y="546604"/>
                </a:cubicBezTo>
                <a:cubicBezTo>
                  <a:pt x="571893" y="545469"/>
                  <a:pt x="573111" y="544334"/>
                  <a:pt x="574248" y="543117"/>
                </a:cubicBezTo>
                <a:cubicBezTo>
                  <a:pt x="574978" y="542306"/>
                  <a:pt x="575060" y="542225"/>
                  <a:pt x="575871" y="542955"/>
                </a:cubicBezTo>
                <a:close/>
                <a:moveTo>
                  <a:pt x="573040" y="540884"/>
                </a:moveTo>
                <a:cubicBezTo>
                  <a:pt x="572796" y="543073"/>
                  <a:pt x="570843" y="544695"/>
                  <a:pt x="569298" y="546154"/>
                </a:cubicBezTo>
                <a:cubicBezTo>
                  <a:pt x="567589" y="547776"/>
                  <a:pt x="565637" y="549236"/>
                  <a:pt x="563847" y="550776"/>
                </a:cubicBezTo>
                <a:cubicBezTo>
                  <a:pt x="561325" y="552803"/>
                  <a:pt x="558965" y="555073"/>
                  <a:pt x="557582" y="557992"/>
                </a:cubicBezTo>
                <a:cubicBezTo>
                  <a:pt x="556687" y="559776"/>
                  <a:pt x="556199" y="561803"/>
                  <a:pt x="556280" y="563830"/>
                </a:cubicBezTo>
                <a:cubicBezTo>
                  <a:pt x="556362" y="564884"/>
                  <a:pt x="557664" y="566749"/>
                  <a:pt x="556931" y="567722"/>
                </a:cubicBezTo>
                <a:cubicBezTo>
                  <a:pt x="555711" y="569181"/>
                  <a:pt x="553026" y="566749"/>
                  <a:pt x="552701" y="565614"/>
                </a:cubicBezTo>
                <a:cubicBezTo>
                  <a:pt x="552294" y="564398"/>
                  <a:pt x="552457" y="563019"/>
                  <a:pt x="552701" y="561803"/>
                </a:cubicBezTo>
                <a:cubicBezTo>
                  <a:pt x="553189" y="559289"/>
                  <a:pt x="553840" y="556857"/>
                  <a:pt x="555223" y="554749"/>
                </a:cubicBezTo>
                <a:cubicBezTo>
                  <a:pt x="557094" y="551830"/>
                  <a:pt x="560104" y="549884"/>
                  <a:pt x="563114" y="548344"/>
                </a:cubicBezTo>
                <a:cubicBezTo>
                  <a:pt x="564579" y="547614"/>
                  <a:pt x="566206" y="547127"/>
                  <a:pt x="567508" y="546236"/>
                </a:cubicBezTo>
                <a:cubicBezTo>
                  <a:pt x="568972" y="545182"/>
                  <a:pt x="570193" y="543803"/>
                  <a:pt x="571332" y="542425"/>
                </a:cubicBezTo>
                <a:cubicBezTo>
                  <a:pt x="571657" y="542100"/>
                  <a:pt x="571901" y="541614"/>
                  <a:pt x="572308" y="541290"/>
                </a:cubicBezTo>
                <a:cubicBezTo>
                  <a:pt x="572471" y="541209"/>
                  <a:pt x="573040" y="540965"/>
                  <a:pt x="573040" y="540884"/>
                </a:cubicBezTo>
                <a:close/>
                <a:moveTo>
                  <a:pt x="552072" y="538626"/>
                </a:moveTo>
                <a:cubicBezTo>
                  <a:pt x="552234" y="539193"/>
                  <a:pt x="551909" y="540085"/>
                  <a:pt x="551828" y="540733"/>
                </a:cubicBezTo>
                <a:cubicBezTo>
                  <a:pt x="551747" y="541462"/>
                  <a:pt x="551665" y="542192"/>
                  <a:pt x="551503" y="542921"/>
                </a:cubicBezTo>
                <a:cubicBezTo>
                  <a:pt x="551259" y="544379"/>
                  <a:pt x="550934" y="545838"/>
                  <a:pt x="550528" y="547215"/>
                </a:cubicBezTo>
                <a:cubicBezTo>
                  <a:pt x="550446" y="547540"/>
                  <a:pt x="550284" y="547864"/>
                  <a:pt x="550203" y="548188"/>
                </a:cubicBezTo>
                <a:cubicBezTo>
                  <a:pt x="549309" y="550619"/>
                  <a:pt x="548090" y="552806"/>
                  <a:pt x="546708" y="554913"/>
                </a:cubicBezTo>
                <a:cubicBezTo>
                  <a:pt x="545408" y="556777"/>
                  <a:pt x="543295" y="558722"/>
                  <a:pt x="543538" y="561152"/>
                </a:cubicBezTo>
                <a:cubicBezTo>
                  <a:pt x="543538" y="561152"/>
                  <a:pt x="543538" y="561234"/>
                  <a:pt x="543538" y="561234"/>
                </a:cubicBezTo>
                <a:cubicBezTo>
                  <a:pt x="543538" y="562287"/>
                  <a:pt x="543863" y="563259"/>
                  <a:pt x="544107" y="564313"/>
                </a:cubicBezTo>
                <a:cubicBezTo>
                  <a:pt x="545245" y="564232"/>
                  <a:pt x="545408" y="563178"/>
                  <a:pt x="545570" y="562287"/>
                </a:cubicBezTo>
                <a:cubicBezTo>
                  <a:pt x="545814" y="559937"/>
                  <a:pt x="546952" y="557830"/>
                  <a:pt x="548252" y="555886"/>
                </a:cubicBezTo>
                <a:cubicBezTo>
                  <a:pt x="548983" y="554751"/>
                  <a:pt x="549796" y="553536"/>
                  <a:pt x="550528" y="552320"/>
                </a:cubicBezTo>
                <a:cubicBezTo>
                  <a:pt x="551178" y="551105"/>
                  <a:pt x="551503" y="549808"/>
                  <a:pt x="551990" y="548512"/>
                </a:cubicBezTo>
                <a:cubicBezTo>
                  <a:pt x="552153" y="548836"/>
                  <a:pt x="552316" y="549079"/>
                  <a:pt x="552478" y="549322"/>
                </a:cubicBezTo>
                <a:cubicBezTo>
                  <a:pt x="553210" y="550943"/>
                  <a:pt x="553778" y="552482"/>
                  <a:pt x="553210" y="554265"/>
                </a:cubicBezTo>
                <a:cubicBezTo>
                  <a:pt x="552966" y="555237"/>
                  <a:pt x="552559" y="556129"/>
                  <a:pt x="552153" y="557101"/>
                </a:cubicBezTo>
                <a:cubicBezTo>
                  <a:pt x="551665" y="558316"/>
                  <a:pt x="550934" y="559451"/>
                  <a:pt x="550528" y="560747"/>
                </a:cubicBezTo>
                <a:cubicBezTo>
                  <a:pt x="550203" y="561963"/>
                  <a:pt x="550040" y="563259"/>
                  <a:pt x="550284" y="564556"/>
                </a:cubicBezTo>
                <a:cubicBezTo>
                  <a:pt x="550446" y="565690"/>
                  <a:pt x="550853" y="566825"/>
                  <a:pt x="551503" y="567878"/>
                </a:cubicBezTo>
                <a:cubicBezTo>
                  <a:pt x="551828" y="568364"/>
                  <a:pt x="552234" y="568850"/>
                  <a:pt x="552641" y="569255"/>
                </a:cubicBezTo>
                <a:cubicBezTo>
                  <a:pt x="552966" y="569661"/>
                  <a:pt x="553291" y="569823"/>
                  <a:pt x="553372" y="570390"/>
                </a:cubicBezTo>
                <a:cubicBezTo>
                  <a:pt x="552397" y="570390"/>
                  <a:pt x="551340" y="570552"/>
                  <a:pt x="550365" y="570309"/>
                </a:cubicBezTo>
                <a:cubicBezTo>
                  <a:pt x="548740" y="569904"/>
                  <a:pt x="547196" y="569174"/>
                  <a:pt x="545651" y="568607"/>
                </a:cubicBezTo>
                <a:cubicBezTo>
                  <a:pt x="545164" y="568445"/>
                  <a:pt x="544595" y="568364"/>
                  <a:pt x="543782" y="568283"/>
                </a:cubicBezTo>
                <a:cubicBezTo>
                  <a:pt x="544107" y="568607"/>
                  <a:pt x="544189" y="568769"/>
                  <a:pt x="544351" y="568850"/>
                </a:cubicBezTo>
                <a:cubicBezTo>
                  <a:pt x="546058" y="569904"/>
                  <a:pt x="547764" y="571038"/>
                  <a:pt x="549552" y="572010"/>
                </a:cubicBezTo>
                <a:cubicBezTo>
                  <a:pt x="551503" y="573226"/>
                  <a:pt x="553778" y="573388"/>
                  <a:pt x="555973" y="573064"/>
                </a:cubicBezTo>
                <a:cubicBezTo>
                  <a:pt x="557923" y="572740"/>
                  <a:pt x="559386" y="571686"/>
                  <a:pt x="561255" y="571281"/>
                </a:cubicBezTo>
                <a:cubicBezTo>
                  <a:pt x="561499" y="571200"/>
                  <a:pt x="563531" y="571038"/>
                  <a:pt x="565075" y="571119"/>
                </a:cubicBezTo>
                <a:cubicBezTo>
                  <a:pt x="565969" y="571119"/>
                  <a:pt x="566619" y="571200"/>
                  <a:pt x="566619" y="571443"/>
                </a:cubicBezTo>
                <a:cubicBezTo>
                  <a:pt x="565481" y="576791"/>
                  <a:pt x="559142" y="576872"/>
                  <a:pt x="554835" y="576548"/>
                </a:cubicBezTo>
                <a:cubicBezTo>
                  <a:pt x="550609" y="576305"/>
                  <a:pt x="546220" y="575333"/>
                  <a:pt x="542238" y="574036"/>
                </a:cubicBezTo>
                <a:cubicBezTo>
                  <a:pt x="539312" y="573145"/>
                  <a:pt x="537687" y="569823"/>
                  <a:pt x="537687" y="566825"/>
                </a:cubicBezTo>
                <a:cubicBezTo>
                  <a:pt x="537768" y="563745"/>
                  <a:pt x="539150" y="560909"/>
                  <a:pt x="540857" y="558316"/>
                </a:cubicBezTo>
                <a:cubicBezTo>
                  <a:pt x="542482" y="555886"/>
                  <a:pt x="544351" y="553536"/>
                  <a:pt x="545733" y="550943"/>
                </a:cubicBezTo>
                <a:cubicBezTo>
                  <a:pt x="547196" y="548269"/>
                  <a:pt x="548658" y="545595"/>
                  <a:pt x="550040" y="542921"/>
                </a:cubicBezTo>
                <a:cubicBezTo>
                  <a:pt x="550690" y="541705"/>
                  <a:pt x="551096" y="540409"/>
                  <a:pt x="551665" y="539193"/>
                </a:cubicBezTo>
                <a:cubicBezTo>
                  <a:pt x="551747" y="539031"/>
                  <a:pt x="551909" y="538626"/>
                  <a:pt x="552072" y="538626"/>
                </a:cubicBezTo>
                <a:close/>
                <a:moveTo>
                  <a:pt x="217288" y="536166"/>
                </a:moveTo>
                <a:cubicBezTo>
                  <a:pt x="217288" y="536166"/>
                  <a:pt x="216801" y="536409"/>
                  <a:pt x="215989" y="536896"/>
                </a:cubicBezTo>
                <a:cubicBezTo>
                  <a:pt x="215584" y="537139"/>
                  <a:pt x="215015" y="537382"/>
                  <a:pt x="214447" y="537706"/>
                </a:cubicBezTo>
                <a:cubicBezTo>
                  <a:pt x="213879" y="538031"/>
                  <a:pt x="213230" y="538436"/>
                  <a:pt x="212499" y="538842"/>
                </a:cubicBezTo>
                <a:cubicBezTo>
                  <a:pt x="212094" y="539004"/>
                  <a:pt x="211769" y="539247"/>
                  <a:pt x="211363" y="539490"/>
                </a:cubicBezTo>
                <a:cubicBezTo>
                  <a:pt x="210957" y="539734"/>
                  <a:pt x="210633" y="539977"/>
                  <a:pt x="210227" y="540220"/>
                </a:cubicBezTo>
                <a:cubicBezTo>
                  <a:pt x="209415" y="540707"/>
                  <a:pt x="208522" y="541274"/>
                  <a:pt x="207711" y="541842"/>
                </a:cubicBezTo>
                <a:cubicBezTo>
                  <a:pt x="206818" y="542410"/>
                  <a:pt x="205925" y="543058"/>
                  <a:pt x="205113" y="543707"/>
                </a:cubicBezTo>
                <a:cubicBezTo>
                  <a:pt x="204626" y="544031"/>
                  <a:pt x="204221" y="544356"/>
                  <a:pt x="203815" y="544680"/>
                </a:cubicBezTo>
                <a:cubicBezTo>
                  <a:pt x="203328" y="545005"/>
                  <a:pt x="202922" y="545410"/>
                  <a:pt x="202516" y="545734"/>
                </a:cubicBezTo>
                <a:cubicBezTo>
                  <a:pt x="202029" y="546059"/>
                  <a:pt x="201623" y="546464"/>
                  <a:pt x="201217" y="546788"/>
                </a:cubicBezTo>
                <a:cubicBezTo>
                  <a:pt x="200730" y="547113"/>
                  <a:pt x="200325" y="547518"/>
                  <a:pt x="199919" y="547843"/>
                </a:cubicBezTo>
                <a:cubicBezTo>
                  <a:pt x="199107" y="548572"/>
                  <a:pt x="198296" y="549302"/>
                  <a:pt x="197565" y="550032"/>
                </a:cubicBezTo>
                <a:cubicBezTo>
                  <a:pt x="196997" y="550519"/>
                  <a:pt x="196429" y="551005"/>
                  <a:pt x="195942" y="551492"/>
                </a:cubicBezTo>
                <a:cubicBezTo>
                  <a:pt x="196997" y="551654"/>
                  <a:pt x="198052" y="551816"/>
                  <a:pt x="199107" y="551897"/>
                </a:cubicBezTo>
                <a:cubicBezTo>
                  <a:pt x="199188" y="551816"/>
                  <a:pt x="199269" y="551816"/>
                  <a:pt x="199269" y="551735"/>
                </a:cubicBezTo>
                <a:cubicBezTo>
                  <a:pt x="200000" y="551005"/>
                  <a:pt x="200649" y="550194"/>
                  <a:pt x="201380" y="549383"/>
                </a:cubicBezTo>
                <a:cubicBezTo>
                  <a:pt x="201786" y="548978"/>
                  <a:pt x="202191" y="548654"/>
                  <a:pt x="202516" y="548248"/>
                </a:cubicBezTo>
                <a:cubicBezTo>
                  <a:pt x="202922" y="547843"/>
                  <a:pt x="203328" y="547437"/>
                  <a:pt x="203652" y="547113"/>
                </a:cubicBezTo>
                <a:cubicBezTo>
                  <a:pt x="204058" y="546707"/>
                  <a:pt x="204464" y="546302"/>
                  <a:pt x="204870" y="545978"/>
                </a:cubicBezTo>
                <a:cubicBezTo>
                  <a:pt x="205276" y="545572"/>
                  <a:pt x="205600" y="545167"/>
                  <a:pt x="206006" y="544842"/>
                </a:cubicBezTo>
                <a:cubicBezTo>
                  <a:pt x="206818" y="544113"/>
                  <a:pt x="207629" y="543383"/>
                  <a:pt x="208360" y="542734"/>
                </a:cubicBezTo>
                <a:cubicBezTo>
                  <a:pt x="209172" y="542085"/>
                  <a:pt x="209983" y="541437"/>
                  <a:pt x="210714" y="540869"/>
                </a:cubicBezTo>
                <a:cubicBezTo>
                  <a:pt x="211038" y="540626"/>
                  <a:pt x="211444" y="540301"/>
                  <a:pt x="211769" y="540058"/>
                </a:cubicBezTo>
                <a:cubicBezTo>
                  <a:pt x="212094" y="539734"/>
                  <a:pt x="212499" y="539490"/>
                  <a:pt x="212824" y="539247"/>
                </a:cubicBezTo>
                <a:cubicBezTo>
                  <a:pt x="213473" y="538761"/>
                  <a:pt x="214042" y="538355"/>
                  <a:pt x="214610" y="537950"/>
                </a:cubicBezTo>
                <a:cubicBezTo>
                  <a:pt x="215178" y="537625"/>
                  <a:pt x="215665" y="537301"/>
                  <a:pt x="216071" y="537058"/>
                </a:cubicBezTo>
                <a:cubicBezTo>
                  <a:pt x="216882" y="536490"/>
                  <a:pt x="217288" y="536166"/>
                  <a:pt x="217288" y="536166"/>
                </a:cubicBezTo>
                <a:close/>
                <a:moveTo>
                  <a:pt x="559567" y="534473"/>
                </a:moveTo>
                <a:lnTo>
                  <a:pt x="561139" y="534898"/>
                </a:lnTo>
                <a:lnTo>
                  <a:pt x="570873" y="539586"/>
                </a:lnTo>
                <a:lnTo>
                  <a:pt x="568814" y="543074"/>
                </a:lnTo>
                <a:cubicBezTo>
                  <a:pt x="566855" y="544595"/>
                  <a:pt x="564439" y="546035"/>
                  <a:pt x="563870" y="546319"/>
                </a:cubicBezTo>
                <a:cubicBezTo>
                  <a:pt x="561272" y="547536"/>
                  <a:pt x="558511" y="548510"/>
                  <a:pt x="556156" y="550214"/>
                </a:cubicBezTo>
                <a:cubicBezTo>
                  <a:pt x="555506" y="550700"/>
                  <a:pt x="555344" y="551187"/>
                  <a:pt x="554775" y="550700"/>
                </a:cubicBezTo>
                <a:cubicBezTo>
                  <a:pt x="553395" y="549646"/>
                  <a:pt x="553232" y="546238"/>
                  <a:pt x="553151" y="544696"/>
                </a:cubicBezTo>
                <a:cubicBezTo>
                  <a:pt x="553070" y="542506"/>
                  <a:pt x="553476" y="540234"/>
                  <a:pt x="554288" y="538287"/>
                </a:cubicBezTo>
                <a:cubicBezTo>
                  <a:pt x="554775" y="536989"/>
                  <a:pt x="555587" y="535690"/>
                  <a:pt x="556724" y="535041"/>
                </a:cubicBezTo>
                <a:cubicBezTo>
                  <a:pt x="557618" y="534555"/>
                  <a:pt x="558592" y="534392"/>
                  <a:pt x="559567" y="534473"/>
                </a:cubicBezTo>
                <a:close/>
                <a:moveTo>
                  <a:pt x="39530" y="530129"/>
                </a:moveTo>
                <a:cubicBezTo>
                  <a:pt x="40504" y="530372"/>
                  <a:pt x="41234" y="530938"/>
                  <a:pt x="41883" y="531747"/>
                </a:cubicBezTo>
                <a:lnTo>
                  <a:pt x="42776" y="533294"/>
                </a:lnTo>
                <a:lnTo>
                  <a:pt x="46278" y="543310"/>
                </a:lnTo>
                <a:lnTo>
                  <a:pt x="42329" y="544276"/>
                </a:lnTo>
                <a:cubicBezTo>
                  <a:pt x="39875" y="543963"/>
                  <a:pt x="37178" y="543275"/>
                  <a:pt x="36610" y="543073"/>
                </a:cubicBezTo>
                <a:cubicBezTo>
                  <a:pt x="33852" y="542102"/>
                  <a:pt x="31256" y="540888"/>
                  <a:pt x="28335" y="540403"/>
                </a:cubicBezTo>
                <a:cubicBezTo>
                  <a:pt x="27605" y="540322"/>
                  <a:pt x="27118" y="540484"/>
                  <a:pt x="27037" y="539756"/>
                </a:cubicBezTo>
                <a:cubicBezTo>
                  <a:pt x="26794" y="538057"/>
                  <a:pt x="29065" y="535549"/>
                  <a:pt x="30201" y="534416"/>
                </a:cubicBezTo>
                <a:cubicBezTo>
                  <a:pt x="31661" y="532799"/>
                  <a:pt x="33446" y="531504"/>
                  <a:pt x="35474" y="530695"/>
                </a:cubicBezTo>
                <a:cubicBezTo>
                  <a:pt x="36772" y="530129"/>
                  <a:pt x="38151" y="529805"/>
                  <a:pt x="39530" y="530129"/>
                </a:cubicBezTo>
                <a:close/>
                <a:moveTo>
                  <a:pt x="63015" y="530088"/>
                </a:moveTo>
                <a:cubicBezTo>
                  <a:pt x="65125" y="531223"/>
                  <a:pt x="67397" y="532196"/>
                  <a:pt x="69426" y="533411"/>
                </a:cubicBezTo>
                <a:cubicBezTo>
                  <a:pt x="71779" y="534951"/>
                  <a:pt x="73159" y="537140"/>
                  <a:pt x="73078" y="540139"/>
                </a:cubicBezTo>
                <a:cubicBezTo>
                  <a:pt x="72997" y="542976"/>
                  <a:pt x="72672" y="545894"/>
                  <a:pt x="72834" y="548731"/>
                </a:cubicBezTo>
                <a:cubicBezTo>
                  <a:pt x="72834" y="548893"/>
                  <a:pt x="72834" y="549136"/>
                  <a:pt x="72834" y="549298"/>
                </a:cubicBezTo>
                <a:cubicBezTo>
                  <a:pt x="72753" y="551324"/>
                  <a:pt x="73484" y="553189"/>
                  <a:pt x="74133" y="555053"/>
                </a:cubicBezTo>
                <a:cubicBezTo>
                  <a:pt x="74214" y="555053"/>
                  <a:pt x="74214" y="555053"/>
                  <a:pt x="74214" y="555053"/>
                </a:cubicBezTo>
                <a:cubicBezTo>
                  <a:pt x="74782" y="556755"/>
                  <a:pt x="75431" y="558457"/>
                  <a:pt x="76162" y="560078"/>
                </a:cubicBezTo>
                <a:cubicBezTo>
                  <a:pt x="76243" y="560159"/>
                  <a:pt x="76243" y="560159"/>
                  <a:pt x="76243" y="560240"/>
                </a:cubicBezTo>
                <a:cubicBezTo>
                  <a:pt x="76649" y="561294"/>
                  <a:pt x="76973" y="562267"/>
                  <a:pt x="77298" y="563239"/>
                </a:cubicBezTo>
                <a:cubicBezTo>
                  <a:pt x="77298" y="563401"/>
                  <a:pt x="77379" y="563564"/>
                  <a:pt x="77379" y="563726"/>
                </a:cubicBezTo>
                <a:cubicBezTo>
                  <a:pt x="77379" y="563807"/>
                  <a:pt x="77379" y="563807"/>
                  <a:pt x="77379" y="563807"/>
                </a:cubicBezTo>
                <a:cubicBezTo>
                  <a:pt x="77460" y="564131"/>
                  <a:pt x="77379" y="564455"/>
                  <a:pt x="77298" y="564779"/>
                </a:cubicBezTo>
                <a:cubicBezTo>
                  <a:pt x="77135" y="565185"/>
                  <a:pt x="76811" y="565428"/>
                  <a:pt x="76486" y="565671"/>
                </a:cubicBezTo>
                <a:cubicBezTo>
                  <a:pt x="75188" y="566076"/>
                  <a:pt x="73971" y="565833"/>
                  <a:pt x="72672" y="565590"/>
                </a:cubicBezTo>
                <a:cubicBezTo>
                  <a:pt x="70400" y="565185"/>
                  <a:pt x="68290" y="564212"/>
                  <a:pt x="66261" y="563158"/>
                </a:cubicBezTo>
                <a:cubicBezTo>
                  <a:pt x="65531" y="562834"/>
                  <a:pt x="65774" y="562186"/>
                  <a:pt x="65856" y="561618"/>
                </a:cubicBezTo>
                <a:cubicBezTo>
                  <a:pt x="66261" y="559511"/>
                  <a:pt x="66829" y="557485"/>
                  <a:pt x="67073" y="555377"/>
                </a:cubicBezTo>
                <a:cubicBezTo>
                  <a:pt x="67316" y="553270"/>
                  <a:pt x="67479" y="551162"/>
                  <a:pt x="67397" y="549055"/>
                </a:cubicBezTo>
                <a:cubicBezTo>
                  <a:pt x="67316" y="544354"/>
                  <a:pt x="66424" y="539815"/>
                  <a:pt x="64963" y="535357"/>
                </a:cubicBezTo>
                <a:cubicBezTo>
                  <a:pt x="64395" y="533655"/>
                  <a:pt x="63583" y="531952"/>
                  <a:pt x="62853" y="530331"/>
                </a:cubicBezTo>
                <a:cubicBezTo>
                  <a:pt x="62934" y="530250"/>
                  <a:pt x="62934" y="530169"/>
                  <a:pt x="63015" y="530088"/>
                </a:cubicBezTo>
                <a:close/>
                <a:moveTo>
                  <a:pt x="33710" y="529332"/>
                </a:moveTo>
                <a:cubicBezTo>
                  <a:pt x="33385" y="529819"/>
                  <a:pt x="32493" y="530305"/>
                  <a:pt x="32006" y="530629"/>
                </a:cubicBezTo>
                <a:cubicBezTo>
                  <a:pt x="31356" y="531115"/>
                  <a:pt x="30788" y="531521"/>
                  <a:pt x="30139" y="532007"/>
                </a:cubicBezTo>
                <a:cubicBezTo>
                  <a:pt x="29003" y="532817"/>
                  <a:pt x="27785" y="533628"/>
                  <a:pt x="26487" y="534276"/>
                </a:cubicBezTo>
                <a:cubicBezTo>
                  <a:pt x="26162" y="534438"/>
                  <a:pt x="25837" y="534601"/>
                  <a:pt x="25513" y="534763"/>
                </a:cubicBezTo>
                <a:cubicBezTo>
                  <a:pt x="23240" y="535816"/>
                  <a:pt x="20806" y="536546"/>
                  <a:pt x="18290" y="537032"/>
                </a:cubicBezTo>
                <a:cubicBezTo>
                  <a:pt x="16098" y="537437"/>
                  <a:pt x="13177" y="537275"/>
                  <a:pt x="11635" y="539220"/>
                </a:cubicBezTo>
                <a:cubicBezTo>
                  <a:pt x="11635" y="539220"/>
                  <a:pt x="11635" y="539301"/>
                  <a:pt x="11553" y="539301"/>
                </a:cubicBezTo>
                <a:cubicBezTo>
                  <a:pt x="10823" y="540031"/>
                  <a:pt x="10336" y="540922"/>
                  <a:pt x="9849" y="541895"/>
                </a:cubicBezTo>
                <a:cubicBezTo>
                  <a:pt x="10661" y="542624"/>
                  <a:pt x="11553" y="541976"/>
                  <a:pt x="12284" y="541409"/>
                </a:cubicBezTo>
                <a:cubicBezTo>
                  <a:pt x="14069" y="539950"/>
                  <a:pt x="16423" y="539301"/>
                  <a:pt x="18695" y="538815"/>
                </a:cubicBezTo>
                <a:cubicBezTo>
                  <a:pt x="20075" y="538572"/>
                  <a:pt x="21455" y="538329"/>
                  <a:pt x="22835" y="537924"/>
                </a:cubicBezTo>
                <a:cubicBezTo>
                  <a:pt x="24214" y="537518"/>
                  <a:pt x="25351" y="536870"/>
                  <a:pt x="26568" y="536221"/>
                </a:cubicBezTo>
                <a:cubicBezTo>
                  <a:pt x="26487" y="536546"/>
                  <a:pt x="26406" y="536870"/>
                  <a:pt x="26324" y="537194"/>
                </a:cubicBezTo>
                <a:cubicBezTo>
                  <a:pt x="25756" y="538815"/>
                  <a:pt x="25026" y="540355"/>
                  <a:pt x="23403" y="541165"/>
                </a:cubicBezTo>
                <a:cubicBezTo>
                  <a:pt x="22510" y="541652"/>
                  <a:pt x="21536" y="542057"/>
                  <a:pt x="20643" y="542462"/>
                </a:cubicBezTo>
                <a:cubicBezTo>
                  <a:pt x="19345" y="542949"/>
                  <a:pt x="18046" y="543192"/>
                  <a:pt x="16910" y="543840"/>
                </a:cubicBezTo>
                <a:cubicBezTo>
                  <a:pt x="15774" y="544488"/>
                  <a:pt x="14800" y="545299"/>
                  <a:pt x="13988" y="546353"/>
                </a:cubicBezTo>
                <a:cubicBezTo>
                  <a:pt x="13339" y="547325"/>
                  <a:pt x="12771" y="548460"/>
                  <a:pt x="12527" y="549595"/>
                </a:cubicBezTo>
                <a:cubicBezTo>
                  <a:pt x="12365" y="550162"/>
                  <a:pt x="12365" y="550810"/>
                  <a:pt x="12284" y="551378"/>
                </a:cubicBezTo>
                <a:cubicBezTo>
                  <a:pt x="12284" y="551864"/>
                  <a:pt x="12365" y="552269"/>
                  <a:pt x="12121" y="552674"/>
                </a:cubicBezTo>
                <a:cubicBezTo>
                  <a:pt x="11391" y="551945"/>
                  <a:pt x="10498" y="551378"/>
                  <a:pt x="9930" y="550486"/>
                </a:cubicBezTo>
                <a:cubicBezTo>
                  <a:pt x="9119" y="549027"/>
                  <a:pt x="8550" y="547487"/>
                  <a:pt x="7901" y="545947"/>
                </a:cubicBezTo>
                <a:cubicBezTo>
                  <a:pt x="7658" y="545461"/>
                  <a:pt x="7252" y="545056"/>
                  <a:pt x="6765" y="544407"/>
                </a:cubicBezTo>
                <a:cubicBezTo>
                  <a:pt x="6765" y="544894"/>
                  <a:pt x="6765" y="545056"/>
                  <a:pt x="6765" y="545299"/>
                </a:cubicBezTo>
                <a:cubicBezTo>
                  <a:pt x="7252" y="547244"/>
                  <a:pt x="7658" y="549189"/>
                  <a:pt x="8145" y="551134"/>
                </a:cubicBezTo>
                <a:cubicBezTo>
                  <a:pt x="8713" y="553323"/>
                  <a:pt x="10174" y="555106"/>
                  <a:pt x="11959" y="556403"/>
                </a:cubicBezTo>
                <a:cubicBezTo>
                  <a:pt x="13582" y="557537"/>
                  <a:pt x="15368" y="557862"/>
                  <a:pt x="16991" y="558834"/>
                </a:cubicBezTo>
                <a:cubicBezTo>
                  <a:pt x="17235" y="558996"/>
                  <a:pt x="18777" y="560374"/>
                  <a:pt x="19832" y="561428"/>
                </a:cubicBezTo>
                <a:cubicBezTo>
                  <a:pt x="20400" y="562076"/>
                  <a:pt x="20806" y="562643"/>
                  <a:pt x="20643" y="562805"/>
                </a:cubicBezTo>
                <a:cubicBezTo>
                  <a:pt x="16098" y="565723"/>
                  <a:pt x="11553" y="561347"/>
                  <a:pt x="8713" y="558105"/>
                </a:cubicBezTo>
                <a:cubicBezTo>
                  <a:pt x="5953" y="554944"/>
                  <a:pt x="3519" y="551134"/>
                  <a:pt x="1571" y="547406"/>
                </a:cubicBezTo>
                <a:cubicBezTo>
                  <a:pt x="191" y="544732"/>
                  <a:pt x="1327" y="541247"/>
                  <a:pt x="3519" y="539139"/>
                </a:cubicBezTo>
                <a:cubicBezTo>
                  <a:pt x="5710" y="536951"/>
                  <a:pt x="8713" y="535978"/>
                  <a:pt x="11716" y="535330"/>
                </a:cubicBezTo>
                <a:cubicBezTo>
                  <a:pt x="14637" y="534763"/>
                  <a:pt x="17640" y="534438"/>
                  <a:pt x="20481" y="533547"/>
                </a:cubicBezTo>
                <a:cubicBezTo>
                  <a:pt x="23403" y="532655"/>
                  <a:pt x="26243" y="531764"/>
                  <a:pt x="29165" y="530872"/>
                </a:cubicBezTo>
                <a:cubicBezTo>
                  <a:pt x="30464" y="530467"/>
                  <a:pt x="31681" y="529900"/>
                  <a:pt x="32898" y="529413"/>
                </a:cubicBezTo>
                <a:cubicBezTo>
                  <a:pt x="33142" y="529332"/>
                  <a:pt x="33548" y="529170"/>
                  <a:pt x="33710" y="529332"/>
                </a:cubicBezTo>
                <a:close/>
                <a:moveTo>
                  <a:pt x="551327" y="527618"/>
                </a:moveTo>
                <a:cubicBezTo>
                  <a:pt x="550516" y="530288"/>
                  <a:pt x="550678" y="532553"/>
                  <a:pt x="553353" y="533848"/>
                </a:cubicBezTo>
                <a:cubicBezTo>
                  <a:pt x="552543" y="533443"/>
                  <a:pt x="545005" y="547844"/>
                  <a:pt x="544276" y="549220"/>
                </a:cubicBezTo>
                <a:cubicBezTo>
                  <a:pt x="543709" y="550191"/>
                  <a:pt x="543141" y="551242"/>
                  <a:pt x="542250" y="551809"/>
                </a:cubicBezTo>
                <a:cubicBezTo>
                  <a:pt x="540305" y="553022"/>
                  <a:pt x="536982" y="550595"/>
                  <a:pt x="535442" y="549382"/>
                </a:cubicBezTo>
                <a:cubicBezTo>
                  <a:pt x="533902" y="548168"/>
                  <a:pt x="532281" y="546874"/>
                  <a:pt x="531065" y="545175"/>
                </a:cubicBezTo>
                <a:cubicBezTo>
                  <a:pt x="530498" y="544365"/>
                  <a:pt x="529931" y="543637"/>
                  <a:pt x="529444" y="542828"/>
                </a:cubicBezTo>
                <a:cubicBezTo>
                  <a:pt x="528796" y="541777"/>
                  <a:pt x="529039" y="541129"/>
                  <a:pt x="530174" y="540725"/>
                </a:cubicBezTo>
                <a:cubicBezTo>
                  <a:pt x="533497" y="539754"/>
                  <a:pt x="536576" y="538379"/>
                  <a:pt x="539332" y="536356"/>
                </a:cubicBezTo>
                <a:cubicBezTo>
                  <a:pt x="540710" y="535385"/>
                  <a:pt x="542007" y="534252"/>
                  <a:pt x="543303" y="533201"/>
                </a:cubicBezTo>
                <a:cubicBezTo>
                  <a:pt x="545735" y="531178"/>
                  <a:pt x="548004" y="528913"/>
                  <a:pt x="551003" y="527699"/>
                </a:cubicBezTo>
                <a:cubicBezTo>
                  <a:pt x="551084" y="527699"/>
                  <a:pt x="551165" y="527699"/>
                  <a:pt x="551327" y="527618"/>
                </a:cubicBezTo>
                <a:close/>
                <a:moveTo>
                  <a:pt x="44049" y="522333"/>
                </a:moveTo>
                <a:cubicBezTo>
                  <a:pt x="49732" y="520632"/>
                  <a:pt x="56876" y="524763"/>
                  <a:pt x="59718" y="529541"/>
                </a:cubicBezTo>
                <a:cubicBezTo>
                  <a:pt x="60935" y="531728"/>
                  <a:pt x="61991" y="533996"/>
                  <a:pt x="62559" y="536506"/>
                </a:cubicBezTo>
                <a:cubicBezTo>
                  <a:pt x="62884" y="537640"/>
                  <a:pt x="63209" y="538774"/>
                  <a:pt x="63371" y="539989"/>
                </a:cubicBezTo>
                <a:cubicBezTo>
                  <a:pt x="63615" y="541285"/>
                  <a:pt x="63777" y="542581"/>
                  <a:pt x="63858" y="543877"/>
                </a:cubicBezTo>
                <a:cubicBezTo>
                  <a:pt x="64183" y="546387"/>
                  <a:pt x="64264" y="548979"/>
                  <a:pt x="64264" y="551490"/>
                </a:cubicBezTo>
                <a:cubicBezTo>
                  <a:pt x="64264" y="554000"/>
                  <a:pt x="64102" y="556511"/>
                  <a:pt x="63777" y="559022"/>
                </a:cubicBezTo>
                <a:cubicBezTo>
                  <a:pt x="63533" y="561533"/>
                  <a:pt x="63209" y="564205"/>
                  <a:pt x="62397" y="566635"/>
                </a:cubicBezTo>
                <a:cubicBezTo>
                  <a:pt x="62316" y="566716"/>
                  <a:pt x="62316" y="566716"/>
                  <a:pt x="62234" y="566878"/>
                </a:cubicBezTo>
                <a:cubicBezTo>
                  <a:pt x="62153" y="566392"/>
                  <a:pt x="61504" y="565663"/>
                  <a:pt x="61179" y="565339"/>
                </a:cubicBezTo>
                <a:cubicBezTo>
                  <a:pt x="59637" y="563233"/>
                  <a:pt x="58175" y="561128"/>
                  <a:pt x="56957" y="558860"/>
                </a:cubicBezTo>
                <a:cubicBezTo>
                  <a:pt x="56308" y="557726"/>
                  <a:pt x="55659" y="556511"/>
                  <a:pt x="55090" y="555296"/>
                </a:cubicBezTo>
                <a:cubicBezTo>
                  <a:pt x="54847" y="554648"/>
                  <a:pt x="54522" y="554081"/>
                  <a:pt x="54278" y="553433"/>
                </a:cubicBezTo>
                <a:cubicBezTo>
                  <a:pt x="54197" y="553271"/>
                  <a:pt x="53710" y="551652"/>
                  <a:pt x="53629" y="551652"/>
                </a:cubicBezTo>
                <a:cubicBezTo>
                  <a:pt x="53304" y="551571"/>
                  <a:pt x="53467" y="551895"/>
                  <a:pt x="53467" y="552138"/>
                </a:cubicBezTo>
                <a:cubicBezTo>
                  <a:pt x="53548" y="553190"/>
                  <a:pt x="53467" y="554162"/>
                  <a:pt x="53791" y="555215"/>
                </a:cubicBezTo>
                <a:cubicBezTo>
                  <a:pt x="54035" y="556187"/>
                  <a:pt x="54360" y="557240"/>
                  <a:pt x="54765" y="558293"/>
                </a:cubicBezTo>
                <a:cubicBezTo>
                  <a:pt x="55577" y="560237"/>
                  <a:pt x="56633" y="562099"/>
                  <a:pt x="57769" y="563962"/>
                </a:cubicBezTo>
                <a:cubicBezTo>
                  <a:pt x="58743" y="565420"/>
                  <a:pt x="59718" y="566878"/>
                  <a:pt x="60773" y="568336"/>
                </a:cubicBezTo>
                <a:cubicBezTo>
                  <a:pt x="61666" y="569713"/>
                  <a:pt x="62884" y="571089"/>
                  <a:pt x="63615" y="572628"/>
                </a:cubicBezTo>
                <a:cubicBezTo>
                  <a:pt x="62722" y="572709"/>
                  <a:pt x="62072" y="572466"/>
                  <a:pt x="61260" y="572061"/>
                </a:cubicBezTo>
                <a:cubicBezTo>
                  <a:pt x="58987" y="571008"/>
                  <a:pt x="57201" y="569227"/>
                  <a:pt x="55659" y="567202"/>
                </a:cubicBezTo>
                <a:cubicBezTo>
                  <a:pt x="54116" y="565096"/>
                  <a:pt x="52898" y="562666"/>
                  <a:pt x="52005" y="560237"/>
                </a:cubicBezTo>
                <a:cubicBezTo>
                  <a:pt x="51599" y="559022"/>
                  <a:pt x="51193" y="557888"/>
                  <a:pt x="50950" y="556673"/>
                </a:cubicBezTo>
                <a:lnTo>
                  <a:pt x="46278" y="543310"/>
                </a:lnTo>
                <a:lnTo>
                  <a:pt x="46588" y="543234"/>
                </a:lnTo>
                <a:cubicBezTo>
                  <a:pt x="45614" y="540241"/>
                  <a:pt x="44560" y="537329"/>
                  <a:pt x="43424" y="534416"/>
                </a:cubicBezTo>
                <a:lnTo>
                  <a:pt x="42776" y="533294"/>
                </a:lnTo>
                <a:lnTo>
                  <a:pt x="40558" y="526950"/>
                </a:lnTo>
                <a:cubicBezTo>
                  <a:pt x="40477" y="526707"/>
                  <a:pt x="40315" y="526545"/>
                  <a:pt x="40315" y="526302"/>
                </a:cubicBezTo>
                <a:cubicBezTo>
                  <a:pt x="39990" y="524601"/>
                  <a:pt x="42831" y="522738"/>
                  <a:pt x="44049" y="522333"/>
                </a:cubicBezTo>
                <a:close/>
                <a:moveTo>
                  <a:pt x="570588" y="520396"/>
                </a:moveTo>
                <a:cubicBezTo>
                  <a:pt x="573024" y="521044"/>
                  <a:pt x="575378" y="521935"/>
                  <a:pt x="577571" y="523311"/>
                </a:cubicBezTo>
                <a:cubicBezTo>
                  <a:pt x="578626" y="523878"/>
                  <a:pt x="579682" y="524445"/>
                  <a:pt x="580656" y="525174"/>
                </a:cubicBezTo>
                <a:cubicBezTo>
                  <a:pt x="581712" y="525984"/>
                  <a:pt x="582686" y="526713"/>
                  <a:pt x="583742" y="527523"/>
                </a:cubicBezTo>
                <a:cubicBezTo>
                  <a:pt x="585690" y="529142"/>
                  <a:pt x="587639" y="530843"/>
                  <a:pt x="589425" y="532706"/>
                </a:cubicBezTo>
                <a:cubicBezTo>
                  <a:pt x="591211" y="534487"/>
                  <a:pt x="592835" y="536350"/>
                  <a:pt x="594378" y="538294"/>
                </a:cubicBezTo>
                <a:cubicBezTo>
                  <a:pt x="596002" y="540318"/>
                  <a:pt x="597626" y="542424"/>
                  <a:pt x="598844" y="544691"/>
                </a:cubicBezTo>
                <a:cubicBezTo>
                  <a:pt x="598844" y="544772"/>
                  <a:pt x="598844" y="544853"/>
                  <a:pt x="598844" y="545015"/>
                </a:cubicBezTo>
                <a:cubicBezTo>
                  <a:pt x="598519" y="544691"/>
                  <a:pt x="597545" y="544691"/>
                  <a:pt x="597058" y="544610"/>
                </a:cubicBezTo>
                <a:cubicBezTo>
                  <a:pt x="594459" y="544205"/>
                  <a:pt x="591942" y="543800"/>
                  <a:pt x="589506" y="543072"/>
                </a:cubicBezTo>
                <a:cubicBezTo>
                  <a:pt x="588207" y="542748"/>
                  <a:pt x="586908" y="542262"/>
                  <a:pt x="585609" y="541857"/>
                </a:cubicBezTo>
                <a:cubicBezTo>
                  <a:pt x="585041" y="541614"/>
                  <a:pt x="584391" y="541371"/>
                  <a:pt x="583742" y="541128"/>
                </a:cubicBezTo>
                <a:cubicBezTo>
                  <a:pt x="583579" y="541047"/>
                  <a:pt x="582118" y="540237"/>
                  <a:pt x="581955" y="540318"/>
                </a:cubicBezTo>
                <a:cubicBezTo>
                  <a:pt x="581712" y="540480"/>
                  <a:pt x="582036" y="540642"/>
                  <a:pt x="582199" y="540723"/>
                </a:cubicBezTo>
                <a:cubicBezTo>
                  <a:pt x="583011" y="541452"/>
                  <a:pt x="583660" y="542181"/>
                  <a:pt x="584553" y="542667"/>
                </a:cubicBezTo>
                <a:cubicBezTo>
                  <a:pt x="585528" y="543234"/>
                  <a:pt x="586502" y="543719"/>
                  <a:pt x="587477" y="544124"/>
                </a:cubicBezTo>
                <a:cubicBezTo>
                  <a:pt x="589506" y="545015"/>
                  <a:pt x="591617" y="545582"/>
                  <a:pt x="593647" y="546068"/>
                </a:cubicBezTo>
                <a:cubicBezTo>
                  <a:pt x="595352" y="546473"/>
                  <a:pt x="597139" y="546716"/>
                  <a:pt x="598844" y="547040"/>
                </a:cubicBezTo>
                <a:cubicBezTo>
                  <a:pt x="600468" y="547364"/>
                  <a:pt x="602335" y="547526"/>
                  <a:pt x="603878" y="548093"/>
                </a:cubicBezTo>
                <a:cubicBezTo>
                  <a:pt x="603310" y="548741"/>
                  <a:pt x="602741" y="549064"/>
                  <a:pt x="601929" y="549388"/>
                </a:cubicBezTo>
                <a:cubicBezTo>
                  <a:pt x="599493" y="550198"/>
                  <a:pt x="596976" y="550198"/>
                  <a:pt x="594459" y="549874"/>
                </a:cubicBezTo>
                <a:cubicBezTo>
                  <a:pt x="591861" y="549469"/>
                  <a:pt x="589344" y="548660"/>
                  <a:pt x="586908" y="547526"/>
                </a:cubicBezTo>
                <a:cubicBezTo>
                  <a:pt x="585853" y="546959"/>
                  <a:pt x="584716" y="546392"/>
                  <a:pt x="583660" y="545744"/>
                </a:cubicBezTo>
                <a:lnTo>
                  <a:pt x="570873" y="539586"/>
                </a:lnTo>
                <a:lnTo>
                  <a:pt x="571017" y="539342"/>
                </a:lnTo>
                <a:cubicBezTo>
                  <a:pt x="568256" y="537881"/>
                  <a:pt x="565413" y="536583"/>
                  <a:pt x="562571" y="535285"/>
                </a:cubicBezTo>
                <a:lnTo>
                  <a:pt x="561139" y="534898"/>
                </a:lnTo>
                <a:lnTo>
                  <a:pt x="555242" y="532058"/>
                </a:lnTo>
                <a:cubicBezTo>
                  <a:pt x="554998" y="531977"/>
                  <a:pt x="554836" y="531896"/>
                  <a:pt x="554674" y="531815"/>
                </a:cubicBezTo>
                <a:cubicBezTo>
                  <a:pt x="553212" y="530843"/>
                  <a:pt x="553862" y="527442"/>
                  <a:pt x="554430" y="526308"/>
                </a:cubicBezTo>
                <a:cubicBezTo>
                  <a:pt x="557272" y="521125"/>
                  <a:pt x="565229" y="518938"/>
                  <a:pt x="570588" y="520396"/>
                </a:cubicBezTo>
                <a:close/>
                <a:moveTo>
                  <a:pt x="580221" y="516259"/>
                </a:moveTo>
                <a:cubicBezTo>
                  <a:pt x="582984" y="515692"/>
                  <a:pt x="585585" y="516259"/>
                  <a:pt x="587617" y="518366"/>
                </a:cubicBezTo>
                <a:cubicBezTo>
                  <a:pt x="589568" y="520472"/>
                  <a:pt x="591356" y="522741"/>
                  <a:pt x="593551" y="524604"/>
                </a:cubicBezTo>
                <a:cubicBezTo>
                  <a:pt x="593551" y="524604"/>
                  <a:pt x="593551" y="524604"/>
                  <a:pt x="593551" y="524685"/>
                </a:cubicBezTo>
                <a:cubicBezTo>
                  <a:pt x="593714" y="524767"/>
                  <a:pt x="593795" y="524929"/>
                  <a:pt x="593958" y="525091"/>
                </a:cubicBezTo>
                <a:cubicBezTo>
                  <a:pt x="595339" y="526549"/>
                  <a:pt x="597128" y="527359"/>
                  <a:pt x="598916" y="528169"/>
                </a:cubicBezTo>
                <a:cubicBezTo>
                  <a:pt x="598997" y="528169"/>
                  <a:pt x="598997" y="528169"/>
                  <a:pt x="598997" y="528169"/>
                </a:cubicBezTo>
                <a:cubicBezTo>
                  <a:pt x="600623" y="528980"/>
                  <a:pt x="602248" y="529628"/>
                  <a:pt x="603955" y="530276"/>
                </a:cubicBezTo>
                <a:cubicBezTo>
                  <a:pt x="603955" y="530357"/>
                  <a:pt x="604037" y="530357"/>
                  <a:pt x="604118" y="530357"/>
                </a:cubicBezTo>
                <a:cubicBezTo>
                  <a:pt x="605093" y="530843"/>
                  <a:pt x="605987" y="531329"/>
                  <a:pt x="606963" y="531815"/>
                </a:cubicBezTo>
                <a:cubicBezTo>
                  <a:pt x="607125" y="531896"/>
                  <a:pt x="607288" y="531977"/>
                  <a:pt x="607450" y="532058"/>
                </a:cubicBezTo>
                <a:cubicBezTo>
                  <a:pt x="607694" y="532301"/>
                  <a:pt x="607938" y="532544"/>
                  <a:pt x="608101" y="532869"/>
                </a:cubicBezTo>
                <a:cubicBezTo>
                  <a:pt x="608182" y="533274"/>
                  <a:pt x="608182" y="533679"/>
                  <a:pt x="608101" y="534084"/>
                </a:cubicBezTo>
                <a:cubicBezTo>
                  <a:pt x="607450" y="535299"/>
                  <a:pt x="606475" y="535947"/>
                  <a:pt x="605418" y="536676"/>
                </a:cubicBezTo>
                <a:cubicBezTo>
                  <a:pt x="603468" y="538054"/>
                  <a:pt x="601354" y="538783"/>
                  <a:pt x="599160" y="539512"/>
                </a:cubicBezTo>
                <a:cubicBezTo>
                  <a:pt x="598428" y="539755"/>
                  <a:pt x="598022" y="539188"/>
                  <a:pt x="597697" y="538702"/>
                </a:cubicBezTo>
                <a:cubicBezTo>
                  <a:pt x="596559" y="536920"/>
                  <a:pt x="595502" y="535137"/>
                  <a:pt x="594120" y="533436"/>
                </a:cubicBezTo>
                <a:cubicBezTo>
                  <a:pt x="592901" y="531734"/>
                  <a:pt x="591438" y="530195"/>
                  <a:pt x="589893" y="528737"/>
                </a:cubicBezTo>
                <a:cubicBezTo>
                  <a:pt x="586561" y="525496"/>
                  <a:pt x="582659" y="522822"/>
                  <a:pt x="578433" y="520797"/>
                </a:cubicBezTo>
                <a:cubicBezTo>
                  <a:pt x="576807" y="519986"/>
                  <a:pt x="575100" y="519338"/>
                  <a:pt x="573393" y="518690"/>
                </a:cubicBezTo>
                <a:cubicBezTo>
                  <a:pt x="573393" y="518609"/>
                  <a:pt x="573393" y="518528"/>
                  <a:pt x="573393" y="518447"/>
                </a:cubicBezTo>
                <a:cubicBezTo>
                  <a:pt x="575669" y="517718"/>
                  <a:pt x="577945" y="516827"/>
                  <a:pt x="580221" y="516259"/>
                </a:cubicBezTo>
                <a:close/>
                <a:moveTo>
                  <a:pt x="426694" y="515974"/>
                </a:moveTo>
                <a:cubicBezTo>
                  <a:pt x="427262" y="515974"/>
                  <a:pt x="427749" y="515974"/>
                  <a:pt x="428155" y="515974"/>
                </a:cubicBezTo>
                <a:cubicBezTo>
                  <a:pt x="429940" y="515974"/>
                  <a:pt x="430914" y="515974"/>
                  <a:pt x="430914" y="515974"/>
                </a:cubicBezTo>
                <a:cubicBezTo>
                  <a:pt x="430914" y="515974"/>
                  <a:pt x="429940" y="516136"/>
                  <a:pt x="428236" y="516299"/>
                </a:cubicBezTo>
                <a:cubicBezTo>
                  <a:pt x="427749" y="516299"/>
                  <a:pt x="427262" y="516380"/>
                  <a:pt x="426775" y="516461"/>
                </a:cubicBezTo>
                <a:cubicBezTo>
                  <a:pt x="426288" y="516542"/>
                  <a:pt x="425720" y="516623"/>
                  <a:pt x="425152" y="516785"/>
                </a:cubicBezTo>
                <a:cubicBezTo>
                  <a:pt x="423934" y="517028"/>
                  <a:pt x="422635" y="517272"/>
                  <a:pt x="421256" y="517758"/>
                </a:cubicBezTo>
                <a:cubicBezTo>
                  <a:pt x="420525" y="517920"/>
                  <a:pt x="419795" y="518164"/>
                  <a:pt x="419064" y="518407"/>
                </a:cubicBezTo>
                <a:cubicBezTo>
                  <a:pt x="418334" y="518731"/>
                  <a:pt x="417603" y="519056"/>
                  <a:pt x="416792" y="519380"/>
                </a:cubicBezTo>
                <a:cubicBezTo>
                  <a:pt x="416386" y="519542"/>
                  <a:pt x="416061" y="519704"/>
                  <a:pt x="415655" y="519867"/>
                </a:cubicBezTo>
                <a:cubicBezTo>
                  <a:pt x="415249" y="520029"/>
                  <a:pt x="414844" y="520272"/>
                  <a:pt x="414519" y="520515"/>
                </a:cubicBezTo>
                <a:cubicBezTo>
                  <a:pt x="413707" y="520921"/>
                  <a:pt x="412896" y="521326"/>
                  <a:pt x="412165" y="521732"/>
                </a:cubicBezTo>
                <a:cubicBezTo>
                  <a:pt x="410623" y="522786"/>
                  <a:pt x="409000" y="523759"/>
                  <a:pt x="407620" y="525056"/>
                </a:cubicBezTo>
                <a:cubicBezTo>
                  <a:pt x="406159" y="526192"/>
                  <a:pt x="404860" y="527651"/>
                  <a:pt x="403481" y="528949"/>
                </a:cubicBezTo>
                <a:cubicBezTo>
                  <a:pt x="402263" y="530408"/>
                  <a:pt x="401046" y="531868"/>
                  <a:pt x="400072" y="533490"/>
                </a:cubicBezTo>
                <a:cubicBezTo>
                  <a:pt x="398935" y="534949"/>
                  <a:pt x="398205" y="536652"/>
                  <a:pt x="397312" y="538193"/>
                </a:cubicBezTo>
                <a:cubicBezTo>
                  <a:pt x="396987" y="539004"/>
                  <a:pt x="396663" y="539734"/>
                  <a:pt x="396338" y="540545"/>
                </a:cubicBezTo>
                <a:cubicBezTo>
                  <a:pt x="396176" y="540950"/>
                  <a:pt x="396013" y="541274"/>
                  <a:pt x="395851" y="541680"/>
                </a:cubicBezTo>
                <a:cubicBezTo>
                  <a:pt x="395770" y="542085"/>
                  <a:pt x="395607" y="542491"/>
                  <a:pt x="395526" y="542896"/>
                </a:cubicBezTo>
                <a:cubicBezTo>
                  <a:pt x="395283" y="543626"/>
                  <a:pt x="395039" y="544356"/>
                  <a:pt x="394877" y="545086"/>
                </a:cubicBezTo>
                <a:cubicBezTo>
                  <a:pt x="394715" y="545815"/>
                  <a:pt x="394552" y="546545"/>
                  <a:pt x="394390" y="547194"/>
                </a:cubicBezTo>
                <a:cubicBezTo>
                  <a:pt x="394309" y="547924"/>
                  <a:pt x="394065" y="548572"/>
                  <a:pt x="394065" y="549140"/>
                </a:cubicBezTo>
                <a:cubicBezTo>
                  <a:pt x="393984" y="549708"/>
                  <a:pt x="393984" y="550356"/>
                  <a:pt x="393903" y="550843"/>
                </a:cubicBezTo>
                <a:cubicBezTo>
                  <a:pt x="393903" y="551005"/>
                  <a:pt x="393903" y="551086"/>
                  <a:pt x="393903" y="551248"/>
                </a:cubicBezTo>
                <a:cubicBezTo>
                  <a:pt x="397799" y="550924"/>
                  <a:pt x="401695" y="550681"/>
                  <a:pt x="405510" y="550356"/>
                </a:cubicBezTo>
                <a:cubicBezTo>
                  <a:pt x="408675" y="550194"/>
                  <a:pt x="411759" y="550032"/>
                  <a:pt x="414762" y="549789"/>
                </a:cubicBezTo>
                <a:cubicBezTo>
                  <a:pt x="417847" y="549627"/>
                  <a:pt x="420931" y="549464"/>
                  <a:pt x="423934" y="549302"/>
                </a:cubicBezTo>
                <a:cubicBezTo>
                  <a:pt x="435865" y="548654"/>
                  <a:pt x="447310" y="548491"/>
                  <a:pt x="457861" y="548410"/>
                </a:cubicBezTo>
                <a:cubicBezTo>
                  <a:pt x="468331" y="548410"/>
                  <a:pt x="477990" y="548654"/>
                  <a:pt x="486512" y="548978"/>
                </a:cubicBezTo>
                <a:cubicBezTo>
                  <a:pt x="490814" y="549059"/>
                  <a:pt x="494791" y="549383"/>
                  <a:pt x="498443" y="549627"/>
                </a:cubicBezTo>
                <a:cubicBezTo>
                  <a:pt x="502177" y="549870"/>
                  <a:pt x="505748" y="550113"/>
                  <a:pt x="508833" y="550356"/>
                </a:cubicBezTo>
                <a:cubicBezTo>
                  <a:pt x="521007" y="551248"/>
                  <a:pt x="528231" y="552140"/>
                  <a:pt x="528231" y="552140"/>
                </a:cubicBezTo>
                <a:lnTo>
                  <a:pt x="528231" y="553438"/>
                </a:lnTo>
                <a:cubicBezTo>
                  <a:pt x="528231" y="553438"/>
                  <a:pt x="521007" y="554411"/>
                  <a:pt x="508833" y="555546"/>
                </a:cubicBezTo>
                <a:cubicBezTo>
                  <a:pt x="502745" y="556114"/>
                  <a:pt x="495278" y="556681"/>
                  <a:pt x="486837" y="557492"/>
                </a:cubicBezTo>
                <a:cubicBezTo>
                  <a:pt x="482616" y="557817"/>
                  <a:pt x="478071" y="558303"/>
                  <a:pt x="473282" y="558628"/>
                </a:cubicBezTo>
                <a:cubicBezTo>
                  <a:pt x="468575" y="559033"/>
                  <a:pt x="463543" y="559357"/>
                  <a:pt x="458348" y="559925"/>
                </a:cubicBezTo>
                <a:cubicBezTo>
                  <a:pt x="448040" y="560817"/>
                  <a:pt x="436758" y="561790"/>
                  <a:pt x="424827" y="562844"/>
                </a:cubicBezTo>
                <a:cubicBezTo>
                  <a:pt x="421905" y="563088"/>
                  <a:pt x="418821" y="563331"/>
                  <a:pt x="415818" y="563574"/>
                </a:cubicBezTo>
                <a:cubicBezTo>
                  <a:pt x="412733" y="563817"/>
                  <a:pt x="409568" y="564061"/>
                  <a:pt x="406402" y="564304"/>
                </a:cubicBezTo>
                <a:cubicBezTo>
                  <a:pt x="405834" y="564304"/>
                  <a:pt x="405266" y="564304"/>
                  <a:pt x="404617" y="564385"/>
                </a:cubicBezTo>
                <a:lnTo>
                  <a:pt x="404617" y="565277"/>
                </a:lnTo>
                <a:lnTo>
                  <a:pt x="405834" y="566412"/>
                </a:lnTo>
                <a:lnTo>
                  <a:pt x="405428" y="568034"/>
                </a:lnTo>
                <a:lnTo>
                  <a:pt x="406402" y="569413"/>
                </a:lnTo>
                <a:lnTo>
                  <a:pt x="405834" y="570953"/>
                </a:lnTo>
                <a:lnTo>
                  <a:pt x="406565" y="572413"/>
                </a:lnTo>
                <a:lnTo>
                  <a:pt x="405753" y="573873"/>
                </a:lnTo>
                <a:lnTo>
                  <a:pt x="406240" y="575413"/>
                </a:lnTo>
                <a:lnTo>
                  <a:pt x="405266" y="576711"/>
                </a:lnTo>
                <a:lnTo>
                  <a:pt x="405591" y="578333"/>
                </a:lnTo>
                <a:lnTo>
                  <a:pt x="404454" y="579549"/>
                </a:lnTo>
                <a:lnTo>
                  <a:pt x="404617" y="581171"/>
                </a:lnTo>
                <a:lnTo>
                  <a:pt x="403318" y="582225"/>
                </a:lnTo>
                <a:lnTo>
                  <a:pt x="403399" y="583928"/>
                </a:lnTo>
                <a:lnTo>
                  <a:pt x="402020" y="584901"/>
                </a:lnTo>
                <a:lnTo>
                  <a:pt x="401938" y="586523"/>
                </a:lnTo>
                <a:lnTo>
                  <a:pt x="400477" y="587415"/>
                </a:lnTo>
                <a:lnTo>
                  <a:pt x="400234" y="589036"/>
                </a:lnTo>
                <a:lnTo>
                  <a:pt x="398773" y="589766"/>
                </a:lnTo>
                <a:lnTo>
                  <a:pt x="398124" y="591550"/>
                </a:lnTo>
                <a:lnTo>
                  <a:pt x="397555" y="589766"/>
                </a:lnTo>
                <a:lnTo>
                  <a:pt x="396094" y="588955"/>
                </a:lnTo>
                <a:lnTo>
                  <a:pt x="395932" y="587334"/>
                </a:lnTo>
                <a:lnTo>
                  <a:pt x="394471" y="586442"/>
                </a:lnTo>
                <a:lnTo>
                  <a:pt x="394471" y="584820"/>
                </a:lnTo>
                <a:lnTo>
                  <a:pt x="393091" y="583766"/>
                </a:lnTo>
                <a:lnTo>
                  <a:pt x="393173" y="582144"/>
                </a:lnTo>
                <a:lnTo>
                  <a:pt x="391955" y="581009"/>
                </a:lnTo>
                <a:lnTo>
                  <a:pt x="392199" y="579387"/>
                </a:lnTo>
                <a:lnTo>
                  <a:pt x="391143" y="578170"/>
                </a:lnTo>
                <a:lnTo>
                  <a:pt x="391549" y="576549"/>
                </a:lnTo>
                <a:lnTo>
                  <a:pt x="390656" y="575170"/>
                </a:lnTo>
                <a:lnTo>
                  <a:pt x="391225" y="573710"/>
                </a:lnTo>
                <a:lnTo>
                  <a:pt x="390575" y="572170"/>
                </a:lnTo>
                <a:lnTo>
                  <a:pt x="391387" y="570791"/>
                </a:lnTo>
                <a:lnTo>
                  <a:pt x="390900" y="569250"/>
                </a:lnTo>
                <a:lnTo>
                  <a:pt x="391874" y="567953"/>
                </a:lnTo>
                <a:lnTo>
                  <a:pt x="391630" y="566331"/>
                </a:lnTo>
                <a:lnTo>
                  <a:pt x="392848" y="565196"/>
                </a:lnTo>
                <a:lnTo>
                  <a:pt x="392848" y="565034"/>
                </a:lnTo>
                <a:cubicBezTo>
                  <a:pt x="390981" y="565034"/>
                  <a:pt x="389033" y="565115"/>
                  <a:pt x="387166" y="565196"/>
                </a:cubicBezTo>
                <a:cubicBezTo>
                  <a:pt x="383839" y="565277"/>
                  <a:pt x="380511" y="565439"/>
                  <a:pt x="377183" y="565520"/>
                </a:cubicBezTo>
                <a:cubicBezTo>
                  <a:pt x="373855" y="565601"/>
                  <a:pt x="370528" y="565682"/>
                  <a:pt x="367119" y="565682"/>
                </a:cubicBezTo>
                <a:cubicBezTo>
                  <a:pt x="360301" y="565682"/>
                  <a:pt x="353483" y="565764"/>
                  <a:pt x="346584" y="565764"/>
                </a:cubicBezTo>
                <a:cubicBezTo>
                  <a:pt x="332786" y="565764"/>
                  <a:pt x="318907" y="564791"/>
                  <a:pt x="304865" y="564061"/>
                </a:cubicBezTo>
                <a:cubicBezTo>
                  <a:pt x="301375" y="563817"/>
                  <a:pt x="297885" y="563574"/>
                  <a:pt x="294395" y="563331"/>
                </a:cubicBezTo>
                <a:cubicBezTo>
                  <a:pt x="290905" y="563169"/>
                  <a:pt x="287415" y="562925"/>
                  <a:pt x="283925" y="562763"/>
                </a:cubicBezTo>
                <a:cubicBezTo>
                  <a:pt x="280516" y="562601"/>
                  <a:pt x="277026" y="562439"/>
                  <a:pt x="273535" y="562358"/>
                </a:cubicBezTo>
                <a:cubicBezTo>
                  <a:pt x="271831" y="562277"/>
                  <a:pt x="270127" y="562196"/>
                  <a:pt x="268341" y="562196"/>
                </a:cubicBezTo>
                <a:cubicBezTo>
                  <a:pt x="266636" y="562115"/>
                  <a:pt x="264932" y="562033"/>
                  <a:pt x="263227" y="562033"/>
                </a:cubicBezTo>
                <a:cubicBezTo>
                  <a:pt x="249511" y="561466"/>
                  <a:pt x="235956" y="561790"/>
                  <a:pt x="222807" y="561952"/>
                </a:cubicBezTo>
                <a:cubicBezTo>
                  <a:pt x="216233" y="562115"/>
                  <a:pt x="209740" y="562115"/>
                  <a:pt x="203490" y="562115"/>
                </a:cubicBezTo>
                <a:cubicBezTo>
                  <a:pt x="197159" y="562115"/>
                  <a:pt x="190991" y="562033"/>
                  <a:pt x="184984" y="561790"/>
                </a:cubicBezTo>
                <a:cubicBezTo>
                  <a:pt x="181981" y="561628"/>
                  <a:pt x="179059" y="561466"/>
                  <a:pt x="176137" y="561304"/>
                </a:cubicBezTo>
                <a:cubicBezTo>
                  <a:pt x="173297" y="561141"/>
                  <a:pt x="170375" y="560979"/>
                  <a:pt x="167615" y="560736"/>
                </a:cubicBezTo>
                <a:cubicBezTo>
                  <a:pt x="162015" y="560412"/>
                  <a:pt x="156577" y="560006"/>
                  <a:pt x="151382" y="559682"/>
                </a:cubicBezTo>
                <a:cubicBezTo>
                  <a:pt x="140993" y="558871"/>
                  <a:pt x="131497" y="558303"/>
                  <a:pt x="123056" y="557573"/>
                </a:cubicBezTo>
                <a:cubicBezTo>
                  <a:pt x="118835" y="557168"/>
                  <a:pt x="114858" y="556925"/>
                  <a:pt x="111206" y="556600"/>
                </a:cubicBezTo>
                <a:cubicBezTo>
                  <a:pt x="107553" y="556276"/>
                  <a:pt x="104144" y="555952"/>
                  <a:pt x="101060" y="555708"/>
                </a:cubicBezTo>
                <a:cubicBezTo>
                  <a:pt x="88885" y="554492"/>
                  <a:pt x="81905" y="553438"/>
                  <a:pt x="81905" y="553438"/>
                </a:cubicBezTo>
                <a:lnTo>
                  <a:pt x="81986" y="552140"/>
                </a:lnTo>
                <a:cubicBezTo>
                  <a:pt x="81986" y="552140"/>
                  <a:pt x="88966" y="551167"/>
                  <a:pt x="101141" y="550194"/>
                </a:cubicBezTo>
                <a:cubicBezTo>
                  <a:pt x="104225" y="549951"/>
                  <a:pt x="107553" y="549708"/>
                  <a:pt x="111287" y="549464"/>
                </a:cubicBezTo>
                <a:cubicBezTo>
                  <a:pt x="114939" y="549221"/>
                  <a:pt x="118916" y="548978"/>
                  <a:pt x="123218" y="548897"/>
                </a:cubicBezTo>
                <a:cubicBezTo>
                  <a:pt x="131740" y="548735"/>
                  <a:pt x="141399" y="548491"/>
                  <a:pt x="151869" y="548654"/>
                </a:cubicBezTo>
                <a:cubicBezTo>
                  <a:pt x="162421" y="548978"/>
                  <a:pt x="173784" y="549221"/>
                  <a:pt x="185715" y="550438"/>
                </a:cubicBezTo>
                <a:cubicBezTo>
                  <a:pt x="188637" y="550681"/>
                  <a:pt x="191478" y="551005"/>
                  <a:pt x="194400" y="551330"/>
                </a:cubicBezTo>
                <a:lnTo>
                  <a:pt x="195536" y="549870"/>
                </a:lnTo>
                <a:lnTo>
                  <a:pt x="195130" y="547843"/>
                </a:lnTo>
                <a:lnTo>
                  <a:pt x="196510" y="546464"/>
                </a:lnTo>
                <a:lnTo>
                  <a:pt x="196429" y="544437"/>
                </a:lnTo>
                <a:lnTo>
                  <a:pt x="198052" y="543139"/>
                </a:lnTo>
                <a:lnTo>
                  <a:pt x="198214" y="541112"/>
                </a:lnTo>
                <a:lnTo>
                  <a:pt x="200000" y="540139"/>
                </a:lnTo>
                <a:lnTo>
                  <a:pt x="200406" y="538112"/>
                </a:lnTo>
                <a:lnTo>
                  <a:pt x="202354" y="537463"/>
                </a:lnTo>
                <a:lnTo>
                  <a:pt x="203084" y="535517"/>
                </a:lnTo>
                <a:lnTo>
                  <a:pt x="205113" y="535112"/>
                </a:lnTo>
                <a:lnTo>
                  <a:pt x="206087" y="533328"/>
                </a:lnTo>
                <a:lnTo>
                  <a:pt x="208198" y="533165"/>
                </a:lnTo>
                <a:lnTo>
                  <a:pt x="209415" y="531544"/>
                </a:lnTo>
                <a:lnTo>
                  <a:pt x="211444" y="531706"/>
                </a:lnTo>
                <a:lnTo>
                  <a:pt x="212824" y="530165"/>
                </a:lnTo>
                <a:lnTo>
                  <a:pt x="214853" y="530570"/>
                </a:lnTo>
                <a:lnTo>
                  <a:pt x="216395" y="529192"/>
                </a:lnTo>
                <a:lnTo>
                  <a:pt x="218424" y="529760"/>
                </a:lnTo>
                <a:lnTo>
                  <a:pt x="220048" y="528543"/>
                </a:lnTo>
                <a:lnTo>
                  <a:pt x="221996" y="529192"/>
                </a:lnTo>
                <a:lnTo>
                  <a:pt x="223781" y="528138"/>
                </a:lnTo>
                <a:lnTo>
                  <a:pt x="225648" y="528949"/>
                </a:lnTo>
                <a:lnTo>
                  <a:pt x="227840" y="528219"/>
                </a:lnTo>
                <a:lnTo>
                  <a:pt x="226622" y="530165"/>
                </a:lnTo>
                <a:lnTo>
                  <a:pt x="227028" y="532192"/>
                </a:lnTo>
                <a:lnTo>
                  <a:pt x="225567" y="533652"/>
                </a:lnTo>
                <a:lnTo>
                  <a:pt x="225810" y="535679"/>
                </a:lnTo>
                <a:lnTo>
                  <a:pt x="224268" y="537058"/>
                </a:lnTo>
                <a:lnTo>
                  <a:pt x="224349" y="539085"/>
                </a:lnTo>
                <a:lnTo>
                  <a:pt x="222726" y="540382"/>
                </a:lnTo>
                <a:lnTo>
                  <a:pt x="222645" y="542410"/>
                </a:lnTo>
                <a:lnTo>
                  <a:pt x="220941" y="543545"/>
                </a:lnTo>
                <a:lnTo>
                  <a:pt x="220616" y="545572"/>
                </a:lnTo>
                <a:lnTo>
                  <a:pt x="218749" y="546464"/>
                </a:lnTo>
                <a:lnTo>
                  <a:pt x="218262" y="548491"/>
                </a:lnTo>
                <a:lnTo>
                  <a:pt x="216314" y="549140"/>
                </a:lnTo>
                <a:lnTo>
                  <a:pt x="215502" y="551005"/>
                </a:lnTo>
                <a:lnTo>
                  <a:pt x="213555" y="551411"/>
                </a:lnTo>
                <a:lnTo>
                  <a:pt x="212499" y="553195"/>
                </a:lnTo>
                <a:lnTo>
                  <a:pt x="210389" y="553276"/>
                </a:lnTo>
                <a:lnTo>
                  <a:pt x="210308" y="553357"/>
                </a:lnTo>
                <a:cubicBezTo>
                  <a:pt x="211444" y="553519"/>
                  <a:pt x="212499" y="553681"/>
                  <a:pt x="213555" y="553843"/>
                </a:cubicBezTo>
                <a:cubicBezTo>
                  <a:pt x="216720" y="554249"/>
                  <a:pt x="219967" y="554654"/>
                  <a:pt x="223213" y="555060"/>
                </a:cubicBezTo>
                <a:cubicBezTo>
                  <a:pt x="226379" y="555465"/>
                  <a:pt x="229706" y="555790"/>
                  <a:pt x="232953" y="556195"/>
                </a:cubicBezTo>
                <a:cubicBezTo>
                  <a:pt x="236281" y="556600"/>
                  <a:pt x="239608" y="556925"/>
                  <a:pt x="242936" y="557168"/>
                </a:cubicBezTo>
                <a:cubicBezTo>
                  <a:pt x="249673" y="557655"/>
                  <a:pt x="256491" y="557898"/>
                  <a:pt x="263309" y="558060"/>
                </a:cubicBezTo>
                <a:cubicBezTo>
                  <a:pt x="277026" y="558384"/>
                  <a:pt x="290986" y="557736"/>
                  <a:pt x="304865" y="557006"/>
                </a:cubicBezTo>
                <a:cubicBezTo>
                  <a:pt x="311845" y="556438"/>
                  <a:pt x="318825" y="555952"/>
                  <a:pt x="325724" y="555465"/>
                </a:cubicBezTo>
                <a:cubicBezTo>
                  <a:pt x="332623" y="555060"/>
                  <a:pt x="339523" y="554735"/>
                  <a:pt x="346422" y="554330"/>
                </a:cubicBezTo>
                <a:cubicBezTo>
                  <a:pt x="348613" y="554168"/>
                  <a:pt x="350886" y="554087"/>
                  <a:pt x="353077" y="553924"/>
                </a:cubicBezTo>
                <a:cubicBezTo>
                  <a:pt x="353077" y="553843"/>
                  <a:pt x="353077" y="553843"/>
                  <a:pt x="353077" y="553762"/>
                </a:cubicBezTo>
                <a:cubicBezTo>
                  <a:pt x="353077" y="553600"/>
                  <a:pt x="353077" y="553357"/>
                  <a:pt x="353077" y="553114"/>
                </a:cubicBezTo>
                <a:cubicBezTo>
                  <a:pt x="352996" y="552870"/>
                  <a:pt x="352915" y="552627"/>
                  <a:pt x="352915" y="552384"/>
                </a:cubicBezTo>
                <a:cubicBezTo>
                  <a:pt x="352834" y="551897"/>
                  <a:pt x="352671" y="551411"/>
                  <a:pt x="352509" y="550843"/>
                </a:cubicBezTo>
                <a:cubicBezTo>
                  <a:pt x="352265" y="550275"/>
                  <a:pt x="352103" y="549708"/>
                  <a:pt x="351778" y="549221"/>
                </a:cubicBezTo>
                <a:cubicBezTo>
                  <a:pt x="351535" y="548654"/>
                  <a:pt x="351210" y="548167"/>
                  <a:pt x="350804" y="547599"/>
                </a:cubicBezTo>
                <a:cubicBezTo>
                  <a:pt x="350399" y="547113"/>
                  <a:pt x="350074" y="546626"/>
                  <a:pt x="349587" y="546140"/>
                </a:cubicBezTo>
                <a:cubicBezTo>
                  <a:pt x="349181" y="545653"/>
                  <a:pt x="348613" y="545329"/>
                  <a:pt x="348126" y="544923"/>
                </a:cubicBezTo>
                <a:cubicBezTo>
                  <a:pt x="347639" y="544518"/>
                  <a:pt x="347152" y="544194"/>
                  <a:pt x="346665" y="543869"/>
                </a:cubicBezTo>
                <a:cubicBezTo>
                  <a:pt x="346422" y="543788"/>
                  <a:pt x="346178" y="543626"/>
                  <a:pt x="345935" y="543464"/>
                </a:cubicBezTo>
                <a:cubicBezTo>
                  <a:pt x="345610" y="543383"/>
                  <a:pt x="345366" y="543302"/>
                  <a:pt x="345123" y="543221"/>
                </a:cubicBezTo>
                <a:cubicBezTo>
                  <a:pt x="344717" y="542977"/>
                  <a:pt x="344230" y="542815"/>
                  <a:pt x="343824" y="542734"/>
                </a:cubicBezTo>
                <a:cubicBezTo>
                  <a:pt x="343418" y="542572"/>
                  <a:pt x="343094" y="542491"/>
                  <a:pt x="342769" y="542410"/>
                </a:cubicBezTo>
                <a:cubicBezTo>
                  <a:pt x="342120" y="542329"/>
                  <a:pt x="341795" y="542247"/>
                  <a:pt x="341795" y="542247"/>
                </a:cubicBezTo>
                <a:cubicBezTo>
                  <a:pt x="341795" y="542247"/>
                  <a:pt x="342120" y="542247"/>
                  <a:pt x="342769" y="542166"/>
                </a:cubicBezTo>
                <a:cubicBezTo>
                  <a:pt x="343094" y="542166"/>
                  <a:pt x="343500" y="542085"/>
                  <a:pt x="343905" y="542166"/>
                </a:cubicBezTo>
                <a:cubicBezTo>
                  <a:pt x="344392" y="542166"/>
                  <a:pt x="344879" y="542166"/>
                  <a:pt x="345366" y="542247"/>
                </a:cubicBezTo>
                <a:cubicBezTo>
                  <a:pt x="345691" y="542247"/>
                  <a:pt x="345935" y="542247"/>
                  <a:pt x="346259" y="542329"/>
                </a:cubicBezTo>
                <a:cubicBezTo>
                  <a:pt x="346584" y="542410"/>
                  <a:pt x="346909" y="542410"/>
                  <a:pt x="347152" y="542491"/>
                </a:cubicBezTo>
                <a:cubicBezTo>
                  <a:pt x="347801" y="542653"/>
                  <a:pt x="348451" y="542896"/>
                  <a:pt x="349181" y="543058"/>
                </a:cubicBezTo>
                <a:cubicBezTo>
                  <a:pt x="349749" y="543383"/>
                  <a:pt x="350480" y="543626"/>
                  <a:pt x="351129" y="544031"/>
                </a:cubicBezTo>
                <a:cubicBezTo>
                  <a:pt x="351860" y="544437"/>
                  <a:pt x="352428" y="544842"/>
                  <a:pt x="353077" y="545329"/>
                </a:cubicBezTo>
                <a:cubicBezTo>
                  <a:pt x="353726" y="545815"/>
                  <a:pt x="354376" y="546302"/>
                  <a:pt x="354863" y="546951"/>
                </a:cubicBezTo>
                <a:cubicBezTo>
                  <a:pt x="355431" y="547518"/>
                  <a:pt x="355918" y="548086"/>
                  <a:pt x="356405" y="548735"/>
                </a:cubicBezTo>
                <a:cubicBezTo>
                  <a:pt x="356811" y="549383"/>
                  <a:pt x="357216" y="549951"/>
                  <a:pt x="357541" y="550600"/>
                </a:cubicBezTo>
                <a:cubicBezTo>
                  <a:pt x="357703" y="550924"/>
                  <a:pt x="357866" y="551248"/>
                  <a:pt x="358028" y="551573"/>
                </a:cubicBezTo>
                <a:cubicBezTo>
                  <a:pt x="358109" y="551897"/>
                  <a:pt x="358272" y="552222"/>
                  <a:pt x="358353" y="552465"/>
                </a:cubicBezTo>
                <a:cubicBezTo>
                  <a:pt x="358515" y="552870"/>
                  <a:pt x="358677" y="553195"/>
                  <a:pt x="358759" y="553600"/>
                </a:cubicBezTo>
                <a:cubicBezTo>
                  <a:pt x="361356" y="553438"/>
                  <a:pt x="364034" y="553276"/>
                  <a:pt x="366632" y="553195"/>
                </a:cubicBezTo>
                <a:cubicBezTo>
                  <a:pt x="369959" y="553032"/>
                  <a:pt x="373287" y="552708"/>
                  <a:pt x="376615" y="552465"/>
                </a:cubicBezTo>
                <a:cubicBezTo>
                  <a:pt x="379861" y="552222"/>
                  <a:pt x="383108" y="551978"/>
                  <a:pt x="386355" y="551816"/>
                </a:cubicBezTo>
                <a:cubicBezTo>
                  <a:pt x="386842" y="551735"/>
                  <a:pt x="387329" y="551735"/>
                  <a:pt x="387816" y="551654"/>
                </a:cubicBezTo>
                <a:cubicBezTo>
                  <a:pt x="387897" y="551167"/>
                  <a:pt x="387978" y="550681"/>
                  <a:pt x="388059" y="550194"/>
                </a:cubicBezTo>
                <a:cubicBezTo>
                  <a:pt x="388221" y="549546"/>
                  <a:pt x="388384" y="548816"/>
                  <a:pt x="388465" y="548086"/>
                </a:cubicBezTo>
                <a:cubicBezTo>
                  <a:pt x="388627" y="547356"/>
                  <a:pt x="388952" y="546626"/>
                  <a:pt x="389114" y="545897"/>
                </a:cubicBezTo>
                <a:cubicBezTo>
                  <a:pt x="389358" y="545167"/>
                  <a:pt x="389601" y="544356"/>
                  <a:pt x="389845" y="543545"/>
                </a:cubicBezTo>
                <a:cubicBezTo>
                  <a:pt x="390169" y="542734"/>
                  <a:pt x="390575" y="541923"/>
                  <a:pt x="390900" y="541112"/>
                </a:cubicBezTo>
                <a:cubicBezTo>
                  <a:pt x="391062" y="540707"/>
                  <a:pt x="391225" y="540220"/>
                  <a:pt x="391387" y="539815"/>
                </a:cubicBezTo>
                <a:cubicBezTo>
                  <a:pt x="391630" y="539409"/>
                  <a:pt x="391874" y="539004"/>
                  <a:pt x="392117" y="538598"/>
                </a:cubicBezTo>
                <a:cubicBezTo>
                  <a:pt x="392523" y="537787"/>
                  <a:pt x="393010" y="536896"/>
                  <a:pt x="393497" y="536085"/>
                </a:cubicBezTo>
                <a:cubicBezTo>
                  <a:pt x="394552" y="534463"/>
                  <a:pt x="395607" y="532679"/>
                  <a:pt x="396987" y="531138"/>
                </a:cubicBezTo>
                <a:cubicBezTo>
                  <a:pt x="398205" y="529516"/>
                  <a:pt x="399747" y="528138"/>
                  <a:pt x="401208" y="526678"/>
                </a:cubicBezTo>
                <a:cubicBezTo>
                  <a:pt x="402831" y="525381"/>
                  <a:pt x="404373" y="524002"/>
                  <a:pt x="406078" y="522948"/>
                </a:cubicBezTo>
                <a:cubicBezTo>
                  <a:pt x="407701" y="521732"/>
                  <a:pt x="409487" y="520921"/>
                  <a:pt x="411191" y="519948"/>
                </a:cubicBezTo>
                <a:cubicBezTo>
                  <a:pt x="412003" y="519623"/>
                  <a:pt x="412896" y="519218"/>
                  <a:pt x="413788" y="518893"/>
                </a:cubicBezTo>
                <a:cubicBezTo>
                  <a:pt x="414194" y="518731"/>
                  <a:pt x="414600" y="518488"/>
                  <a:pt x="415006" y="518407"/>
                </a:cubicBezTo>
                <a:cubicBezTo>
                  <a:pt x="415412" y="518245"/>
                  <a:pt x="415818" y="518083"/>
                  <a:pt x="416305" y="518002"/>
                </a:cubicBezTo>
                <a:cubicBezTo>
                  <a:pt x="417116" y="517677"/>
                  <a:pt x="417928" y="517434"/>
                  <a:pt x="418658" y="517191"/>
                </a:cubicBezTo>
                <a:cubicBezTo>
                  <a:pt x="419470" y="517028"/>
                  <a:pt x="420282" y="516947"/>
                  <a:pt x="421012" y="516785"/>
                </a:cubicBezTo>
                <a:cubicBezTo>
                  <a:pt x="422473" y="516380"/>
                  <a:pt x="423853" y="516299"/>
                  <a:pt x="425070" y="516136"/>
                </a:cubicBezTo>
                <a:cubicBezTo>
                  <a:pt x="425639" y="516136"/>
                  <a:pt x="426207" y="516055"/>
                  <a:pt x="426694" y="515974"/>
                </a:cubicBezTo>
                <a:close/>
                <a:moveTo>
                  <a:pt x="16730" y="515414"/>
                </a:moveTo>
                <a:cubicBezTo>
                  <a:pt x="19730" y="516958"/>
                  <a:pt x="22893" y="518177"/>
                  <a:pt x="26299" y="518746"/>
                </a:cubicBezTo>
                <a:cubicBezTo>
                  <a:pt x="27921" y="518990"/>
                  <a:pt x="29624" y="519152"/>
                  <a:pt x="31327" y="519315"/>
                </a:cubicBezTo>
                <a:cubicBezTo>
                  <a:pt x="34490" y="519559"/>
                  <a:pt x="37653" y="519559"/>
                  <a:pt x="40654" y="520859"/>
                </a:cubicBezTo>
                <a:cubicBezTo>
                  <a:pt x="40735" y="520859"/>
                  <a:pt x="40816" y="520940"/>
                  <a:pt x="40978" y="521021"/>
                </a:cubicBezTo>
                <a:cubicBezTo>
                  <a:pt x="38545" y="522322"/>
                  <a:pt x="37004" y="524110"/>
                  <a:pt x="37977" y="526873"/>
                </a:cubicBezTo>
                <a:cubicBezTo>
                  <a:pt x="37653" y="525979"/>
                  <a:pt x="22163" y="530936"/>
                  <a:pt x="20703" y="531423"/>
                </a:cubicBezTo>
                <a:cubicBezTo>
                  <a:pt x="19568" y="531667"/>
                  <a:pt x="18514" y="531992"/>
                  <a:pt x="17378" y="531748"/>
                </a:cubicBezTo>
                <a:cubicBezTo>
                  <a:pt x="15108" y="531261"/>
                  <a:pt x="14540" y="527198"/>
                  <a:pt x="14297" y="525247"/>
                </a:cubicBezTo>
                <a:cubicBezTo>
                  <a:pt x="14053" y="523216"/>
                  <a:pt x="13810" y="521184"/>
                  <a:pt x="14215" y="519152"/>
                </a:cubicBezTo>
                <a:cubicBezTo>
                  <a:pt x="14378" y="518177"/>
                  <a:pt x="14459" y="517202"/>
                  <a:pt x="14702" y="516308"/>
                </a:cubicBezTo>
                <a:cubicBezTo>
                  <a:pt x="14945" y="515089"/>
                  <a:pt x="15675" y="514845"/>
                  <a:pt x="16730" y="515414"/>
                </a:cubicBezTo>
                <a:close/>
                <a:moveTo>
                  <a:pt x="586231" y="415156"/>
                </a:moveTo>
                <a:cubicBezTo>
                  <a:pt x="586231" y="415156"/>
                  <a:pt x="585825" y="415156"/>
                  <a:pt x="585095" y="415318"/>
                </a:cubicBezTo>
                <a:cubicBezTo>
                  <a:pt x="584770" y="415318"/>
                  <a:pt x="584283" y="415399"/>
                  <a:pt x="583797" y="415480"/>
                </a:cubicBezTo>
                <a:cubicBezTo>
                  <a:pt x="583310" y="415561"/>
                  <a:pt x="582742" y="415723"/>
                  <a:pt x="582174" y="415805"/>
                </a:cubicBezTo>
                <a:cubicBezTo>
                  <a:pt x="581849" y="415886"/>
                  <a:pt x="581525" y="415967"/>
                  <a:pt x="581200" y="415967"/>
                </a:cubicBezTo>
                <a:cubicBezTo>
                  <a:pt x="580876" y="416048"/>
                  <a:pt x="580551" y="416129"/>
                  <a:pt x="580227" y="416210"/>
                </a:cubicBezTo>
                <a:cubicBezTo>
                  <a:pt x="579578" y="416372"/>
                  <a:pt x="578847" y="416534"/>
                  <a:pt x="578036" y="416777"/>
                </a:cubicBezTo>
                <a:cubicBezTo>
                  <a:pt x="577306" y="417020"/>
                  <a:pt x="576576" y="417182"/>
                  <a:pt x="575764" y="417506"/>
                </a:cubicBezTo>
                <a:cubicBezTo>
                  <a:pt x="575440" y="417587"/>
                  <a:pt x="575034" y="417749"/>
                  <a:pt x="574628" y="417830"/>
                </a:cubicBezTo>
                <a:cubicBezTo>
                  <a:pt x="574223" y="417992"/>
                  <a:pt x="573817" y="418154"/>
                  <a:pt x="573411" y="418236"/>
                </a:cubicBezTo>
                <a:cubicBezTo>
                  <a:pt x="573249" y="418317"/>
                  <a:pt x="573087" y="418398"/>
                  <a:pt x="572844" y="418479"/>
                </a:cubicBezTo>
                <a:cubicBezTo>
                  <a:pt x="572844" y="418965"/>
                  <a:pt x="572844" y="419532"/>
                  <a:pt x="572844" y="420099"/>
                </a:cubicBezTo>
                <a:cubicBezTo>
                  <a:pt x="572844" y="420099"/>
                  <a:pt x="572844" y="420018"/>
                  <a:pt x="572925" y="420018"/>
                </a:cubicBezTo>
                <a:cubicBezTo>
                  <a:pt x="573249" y="419856"/>
                  <a:pt x="573655" y="419694"/>
                  <a:pt x="573979" y="419532"/>
                </a:cubicBezTo>
                <a:cubicBezTo>
                  <a:pt x="574385" y="419370"/>
                  <a:pt x="574710" y="419127"/>
                  <a:pt x="575115" y="418965"/>
                </a:cubicBezTo>
                <a:cubicBezTo>
                  <a:pt x="575440" y="418803"/>
                  <a:pt x="575845" y="418641"/>
                  <a:pt x="576170" y="418479"/>
                </a:cubicBezTo>
                <a:cubicBezTo>
                  <a:pt x="576900" y="418154"/>
                  <a:pt x="577630" y="417911"/>
                  <a:pt x="578361" y="417587"/>
                </a:cubicBezTo>
                <a:cubicBezTo>
                  <a:pt x="579010" y="417263"/>
                  <a:pt x="579740" y="417101"/>
                  <a:pt x="580389" y="416858"/>
                </a:cubicBezTo>
                <a:cubicBezTo>
                  <a:pt x="580714" y="416696"/>
                  <a:pt x="581038" y="416615"/>
                  <a:pt x="581363" y="416453"/>
                </a:cubicBezTo>
                <a:cubicBezTo>
                  <a:pt x="581687" y="416372"/>
                  <a:pt x="582012" y="416291"/>
                  <a:pt x="582255" y="416210"/>
                </a:cubicBezTo>
                <a:cubicBezTo>
                  <a:pt x="582823" y="416048"/>
                  <a:pt x="583391" y="415886"/>
                  <a:pt x="583878" y="415723"/>
                </a:cubicBezTo>
                <a:cubicBezTo>
                  <a:pt x="584365" y="415642"/>
                  <a:pt x="584770" y="415480"/>
                  <a:pt x="585095" y="415399"/>
                </a:cubicBezTo>
                <a:cubicBezTo>
                  <a:pt x="585825" y="415237"/>
                  <a:pt x="586231" y="415156"/>
                  <a:pt x="586231" y="415156"/>
                </a:cubicBezTo>
                <a:close/>
                <a:moveTo>
                  <a:pt x="553858" y="350897"/>
                </a:moveTo>
                <a:cubicBezTo>
                  <a:pt x="553858" y="350897"/>
                  <a:pt x="554183" y="351140"/>
                  <a:pt x="554751" y="351626"/>
                </a:cubicBezTo>
                <a:cubicBezTo>
                  <a:pt x="554994" y="351788"/>
                  <a:pt x="555318" y="352112"/>
                  <a:pt x="555724" y="352436"/>
                </a:cubicBezTo>
                <a:cubicBezTo>
                  <a:pt x="556130" y="352679"/>
                  <a:pt x="556536" y="353085"/>
                  <a:pt x="556941" y="353490"/>
                </a:cubicBezTo>
                <a:cubicBezTo>
                  <a:pt x="557185" y="353733"/>
                  <a:pt x="557428" y="353895"/>
                  <a:pt x="557671" y="354138"/>
                </a:cubicBezTo>
                <a:cubicBezTo>
                  <a:pt x="557915" y="354381"/>
                  <a:pt x="558158" y="354624"/>
                  <a:pt x="558402" y="354867"/>
                </a:cubicBezTo>
                <a:cubicBezTo>
                  <a:pt x="558888" y="355354"/>
                  <a:pt x="559456" y="355840"/>
                  <a:pt x="559943" y="356407"/>
                </a:cubicBezTo>
                <a:cubicBezTo>
                  <a:pt x="560511" y="356974"/>
                  <a:pt x="560998" y="357541"/>
                  <a:pt x="561566" y="358109"/>
                </a:cubicBezTo>
                <a:cubicBezTo>
                  <a:pt x="561809" y="358433"/>
                  <a:pt x="562053" y="358676"/>
                  <a:pt x="562377" y="359000"/>
                </a:cubicBezTo>
                <a:cubicBezTo>
                  <a:pt x="562621" y="359324"/>
                  <a:pt x="562864" y="359648"/>
                  <a:pt x="563107" y="359972"/>
                </a:cubicBezTo>
                <a:cubicBezTo>
                  <a:pt x="563351" y="360216"/>
                  <a:pt x="563675" y="360540"/>
                  <a:pt x="563919" y="360864"/>
                </a:cubicBezTo>
                <a:cubicBezTo>
                  <a:pt x="564162" y="361188"/>
                  <a:pt x="564406" y="361512"/>
                  <a:pt x="564649" y="361836"/>
                </a:cubicBezTo>
                <a:cubicBezTo>
                  <a:pt x="565136" y="362485"/>
                  <a:pt x="565541" y="363052"/>
                  <a:pt x="566028" y="363700"/>
                </a:cubicBezTo>
                <a:cubicBezTo>
                  <a:pt x="566434" y="364267"/>
                  <a:pt x="566840" y="364834"/>
                  <a:pt x="567245" y="365402"/>
                </a:cubicBezTo>
                <a:cubicBezTo>
                  <a:pt x="567245" y="365321"/>
                  <a:pt x="567245" y="365159"/>
                  <a:pt x="567245" y="365078"/>
                </a:cubicBezTo>
                <a:cubicBezTo>
                  <a:pt x="567326" y="364267"/>
                  <a:pt x="567408" y="363457"/>
                  <a:pt x="567489" y="362647"/>
                </a:cubicBezTo>
                <a:cubicBezTo>
                  <a:pt x="567489" y="362566"/>
                  <a:pt x="567489" y="362566"/>
                  <a:pt x="567489" y="362566"/>
                </a:cubicBezTo>
                <a:cubicBezTo>
                  <a:pt x="566921" y="361998"/>
                  <a:pt x="566434" y="361350"/>
                  <a:pt x="565866" y="360783"/>
                </a:cubicBezTo>
                <a:cubicBezTo>
                  <a:pt x="565541" y="360459"/>
                  <a:pt x="565298" y="360216"/>
                  <a:pt x="564973" y="359891"/>
                </a:cubicBezTo>
                <a:cubicBezTo>
                  <a:pt x="564730" y="359648"/>
                  <a:pt x="564406" y="359324"/>
                  <a:pt x="564081" y="359000"/>
                </a:cubicBezTo>
                <a:cubicBezTo>
                  <a:pt x="563838" y="358757"/>
                  <a:pt x="563513" y="358433"/>
                  <a:pt x="563270" y="358190"/>
                </a:cubicBezTo>
                <a:cubicBezTo>
                  <a:pt x="562945" y="357866"/>
                  <a:pt x="562621" y="357622"/>
                  <a:pt x="562296" y="357379"/>
                </a:cubicBezTo>
                <a:cubicBezTo>
                  <a:pt x="561728" y="356812"/>
                  <a:pt x="561160" y="356245"/>
                  <a:pt x="560511" y="355759"/>
                </a:cubicBezTo>
                <a:cubicBezTo>
                  <a:pt x="559943" y="355273"/>
                  <a:pt x="559375" y="354786"/>
                  <a:pt x="558807" y="354381"/>
                </a:cubicBezTo>
                <a:cubicBezTo>
                  <a:pt x="558564" y="354138"/>
                  <a:pt x="558239" y="353976"/>
                  <a:pt x="557996" y="353733"/>
                </a:cubicBezTo>
                <a:cubicBezTo>
                  <a:pt x="557753" y="353571"/>
                  <a:pt x="557509" y="353328"/>
                  <a:pt x="557266" y="353166"/>
                </a:cubicBezTo>
                <a:cubicBezTo>
                  <a:pt x="556698" y="352842"/>
                  <a:pt x="556292" y="352517"/>
                  <a:pt x="555886" y="352193"/>
                </a:cubicBezTo>
                <a:cubicBezTo>
                  <a:pt x="555481" y="351950"/>
                  <a:pt x="555075" y="351707"/>
                  <a:pt x="554751" y="351464"/>
                </a:cubicBezTo>
                <a:cubicBezTo>
                  <a:pt x="554183" y="351140"/>
                  <a:pt x="553858" y="350897"/>
                  <a:pt x="553858" y="350897"/>
                </a:cubicBezTo>
                <a:close/>
                <a:moveTo>
                  <a:pt x="20615" y="340787"/>
                </a:moveTo>
                <a:cubicBezTo>
                  <a:pt x="20615" y="340787"/>
                  <a:pt x="21183" y="341193"/>
                  <a:pt x="22157" y="341841"/>
                </a:cubicBezTo>
                <a:cubicBezTo>
                  <a:pt x="22644" y="342165"/>
                  <a:pt x="23212" y="342570"/>
                  <a:pt x="23943" y="342976"/>
                </a:cubicBezTo>
                <a:cubicBezTo>
                  <a:pt x="24592" y="343462"/>
                  <a:pt x="25322" y="343948"/>
                  <a:pt x="26134" y="344597"/>
                </a:cubicBezTo>
                <a:cubicBezTo>
                  <a:pt x="26540" y="344840"/>
                  <a:pt x="26946" y="345164"/>
                  <a:pt x="27351" y="345488"/>
                </a:cubicBezTo>
                <a:cubicBezTo>
                  <a:pt x="27757" y="345812"/>
                  <a:pt x="28244" y="346136"/>
                  <a:pt x="28650" y="346542"/>
                </a:cubicBezTo>
                <a:cubicBezTo>
                  <a:pt x="29543" y="347190"/>
                  <a:pt x="30517" y="347919"/>
                  <a:pt x="31410" y="348730"/>
                </a:cubicBezTo>
                <a:cubicBezTo>
                  <a:pt x="32384" y="349540"/>
                  <a:pt x="33358" y="350351"/>
                  <a:pt x="34332" y="351323"/>
                </a:cubicBezTo>
                <a:cubicBezTo>
                  <a:pt x="34738" y="351729"/>
                  <a:pt x="35225" y="352134"/>
                  <a:pt x="35712" y="352620"/>
                </a:cubicBezTo>
                <a:cubicBezTo>
                  <a:pt x="36199" y="353025"/>
                  <a:pt x="36685" y="353511"/>
                  <a:pt x="37172" y="353998"/>
                </a:cubicBezTo>
                <a:lnTo>
                  <a:pt x="38552" y="355376"/>
                </a:lnTo>
                <a:cubicBezTo>
                  <a:pt x="38958" y="355862"/>
                  <a:pt x="39445" y="356348"/>
                  <a:pt x="39851" y="356834"/>
                </a:cubicBezTo>
                <a:cubicBezTo>
                  <a:pt x="40744" y="357726"/>
                  <a:pt x="41637" y="358698"/>
                  <a:pt x="42448" y="359590"/>
                </a:cubicBezTo>
                <a:cubicBezTo>
                  <a:pt x="43260" y="360481"/>
                  <a:pt x="43990" y="361373"/>
                  <a:pt x="44721" y="362264"/>
                </a:cubicBezTo>
                <a:cubicBezTo>
                  <a:pt x="44883" y="360887"/>
                  <a:pt x="44964" y="359428"/>
                  <a:pt x="45127" y="358050"/>
                </a:cubicBezTo>
                <a:cubicBezTo>
                  <a:pt x="44964" y="357888"/>
                  <a:pt x="44721" y="357726"/>
                  <a:pt x="44559" y="357483"/>
                </a:cubicBezTo>
                <a:cubicBezTo>
                  <a:pt x="43666" y="356672"/>
                  <a:pt x="42692" y="355781"/>
                  <a:pt x="41637" y="354970"/>
                </a:cubicBezTo>
                <a:cubicBezTo>
                  <a:pt x="41150" y="354484"/>
                  <a:pt x="40663" y="354079"/>
                  <a:pt x="40176" y="353593"/>
                </a:cubicBezTo>
                <a:cubicBezTo>
                  <a:pt x="39607" y="353187"/>
                  <a:pt x="39120" y="352782"/>
                  <a:pt x="38552" y="352377"/>
                </a:cubicBezTo>
                <a:cubicBezTo>
                  <a:pt x="38065" y="351972"/>
                  <a:pt x="37578" y="351485"/>
                  <a:pt x="37010" y="351080"/>
                </a:cubicBezTo>
                <a:cubicBezTo>
                  <a:pt x="36442" y="350675"/>
                  <a:pt x="35955" y="350351"/>
                  <a:pt x="35387" y="349946"/>
                </a:cubicBezTo>
                <a:cubicBezTo>
                  <a:pt x="34413" y="349135"/>
                  <a:pt x="33277" y="348406"/>
                  <a:pt x="32303" y="347676"/>
                </a:cubicBezTo>
                <a:cubicBezTo>
                  <a:pt x="31247" y="346947"/>
                  <a:pt x="30192" y="346299"/>
                  <a:pt x="29218" y="345650"/>
                </a:cubicBezTo>
                <a:cubicBezTo>
                  <a:pt x="28731" y="345326"/>
                  <a:pt x="28325" y="345083"/>
                  <a:pt x="27838" y="344759"/>
                </a:cubicBezTo>
                <a:cubicBezTo>
                  <a:pt x="27351" y="344516"/>
                  <a:pt x="26946" y="344272"/>
                  <a:pt x="26459" y="344029"/>
                </a:cubicBezTo>
                <a:cubicBezTo>
                  <a:pt x="25647" y="343462"/>
                  <a:pt x="24835" y="343057"/>
                  <a:pt x="24105" y="342651"/>
                </a:cubicBezTo>
                <a:cubicBezTo>
                  <a:pt x="23374" y="342246"/>
                  <a:pt x="22806" y="341922"/>
                  <a:pt x="22238" y="341679"/>
                </a:cubicBezTo>
                <a:cubicBezTo>
                  <a:pt x="21183" y="341112"/>
                  <a:pt x="20615" y="340787"/>
                  <a:pt x="20615" y="340787"/>
                </a:cubicBezTo>
                <a:close/>
                <a:moveTo>
                  <a:pt x="541688" y="175783"/>
                </a:moveTo>
                <a:cubicBezTo>
                  <a:pt x="541282" y="175783"/>
                  <a:pt x="540877" y="175864"/>
                  <a:pt x="540390" y="175864"/>
                </a:cubicBezTo>
                <a:cubicBezTo>
                  <a:pt x="539578" y="175864"/>
                  <a:pt x="538848" y="175864"/>
                  <a:pt x="538199" y="175864"/>
                </a:cubicBezTo>
                <a:cubicBezTo>
                  <a:pt x="537469" y="175946"/>
                  <a:pt x="536901" y="175946"/>
                  <a:pt x="536414" y="176027"/>
                </a:cubicBezTo>
                <a:cubicBezTo>
                  <a:pt x="535441" y="176027"/>
                  <a:pt x="534954" y="176108"/>
                  <a:pt x="534954" y="176108"/>
                </a:cubicBezTo>
                <a:cubicBezTo>
                  <a:pt x="534954" y="176108"/>
                  <a:pt x="535441" y="176108"/>
                  <a:pt x="536414" y="176189"/>
                </a:cubicBezTo>
                <a:cubicBezTo>
                  <a:pt x="536901" y="176189"/>
                  <a:pt x="537469" y="176189"/>
                  <a:pt x="538199" y="176189"/>
                </a:cubicBezTo>
                <a:cubicBezTo>
                  <a:pt x="538848" y="176270"/>
                  <a:pt x="539578" y="176351"/>
                  <a:pt x="540390" y="176432"/>
                </a:cubicBezTo>
                <a:cubicBezTo>
                  <a:pt x="540795" y="176432"/>
                  <a:pt x="541201" y="176432"/>
                  <a:pt x="541688" y="176513"/>
                </a:cubicBezTo>
                <a:cubicBezTo>
                  <a:pt x="542094" y="176594"/>
                  <a:pt x="542580" y="176594"/>
                  <a:pt x="543067" y="176675"/>
                </a:cubicBezTo>
                <a:cubicBezTo>
                  <a:pt x="543960" y="176837"/>
                  <a:pt x="544933" y="176918"/>
                  <a:pt x="545988" y="177080"/>
                </a:cubicBezTo>
                <a:cubicBezTo>
                  <a:pt x="546962" y="177242"/>
                  <a:pt x="548016" y="177404"/>
                  <a:pt x="549071" y="177647"/>
                </a:cubicBezTo>
                <a:cubicBezTo>
                  <a:pt x="549558" y="177809"/>
                  <a:pt x="550126" y="177890"/>
                  <a:pt x="550613" y="177971"/>
                </a:cubicBezTo>
                <a:cubicBezTo>
                  <a:pt x="551181" y="178133"/>
                  <a:pt x="551667" y="178214"/>
                  <a:pt x="552235" y="178377"/>
                </a:cubicBezTo>
                <a:cubicBezTo>
                  <a:pt x="552722" y="178458"/>
                  <a:pt x="553290" y="178620"/>
                  <a:pt x="553777" y="178782"/>
                </a:cubicBezTo>
                <a:cubicBezTo>
                  <a:pt x="554345" y="178863"/>
                  <a:pt x="554832" y="179025"/>
                  <a:pt x="555400" y="179187"/>
                </a:cubicBezTo>
                <a:cubicBezTo>
                  <a:pt x="556373" y="179430"/>
                  <a:pt x="557428" y="179754"/>
                  <a:pt x="558402" y="180078"/>
                </a:cubicBezTo>
                <a:cubicBezTo>
                  <a:pt x="558726" y="180159"/>
                  <a:pt x="559051" y="180321"/>
                  <a:pt x="559375" y="180402"/>
                </a:cubicBezTo>
                <a:cubicBezTo>
                  <a:pt x="559294" y="179511"/>
                  <a:pt x="559213" y="178620"/>
                  <a:pt x="559213" y="177728"/>
                </a:cubicBezTo>
                <a:cubicBezTo>
                  <a:pt x="559132" y="177728"/>
                  <a:pt x="559051" y="177728"/>
                  <a:pt x="558970" y="177728"/>
                </a:cubicBezTo>
                <a:cubicBezTo>
                  <a:pt x="557996" y="177485"/>
                  <a:pt x="556941" y="177242"/>
                  <a:pt x="555805" y="177080"/>
                </a:cubicBezTo>
                <a:lnTo>
                  <a:pt x="554183" y="176837"/>
                </a:lnTo>
                <a:cubicBezTo>
                  <a:pt x="553696" y="176756"/>
                  <a:pt x="553128" y="176675"/>
                  <a:pt x="552560" y="176594"/>
                </a:cubicBezTo>
                <a:cubicBezTo>
                  <a:pt x="551992" y="176513"/>
                  <a:pt x="551505" y="176432"/>
                  <a:pt x="550937" y="176351"/>
                </a:cubicBezTo>
                <a:cubicBezTo>
                  <a:pt x="550369" y="176351"/>
                  <a:pt x="549801" y="176270"/>
                  <a:pt x="549315" y="176189"/>
                </a:cubicBezTo>
                <a:cubicBezTo>
                  <a:pt x="548179" y="176108"/>
                  <a:pt x="547124" y="176027"/>
                  <a:pt x="546069" y="175946"/>
                </a:cubicBezTo>
                <a:cubicBezTo>
                  <a:pt x="545014" y="175864"/>
                  <a:pt x="544041" y="175864"/>
                  <a:pt x="543067" y="175864"/>
                </a:cubicBezTo>
                <a:cubicBezTo>
                  <a:pt x="542662" y="175864"/>
                  <a:pt x="542175" y="175783"/>
                  <a:pt x="541688" y="175783"/>
                </a:cubicBezTo>
                <a:close/>
                <a:moveTo>
                  <a:pt x="68583" y="134528"/>
                </a:moveTo>
                <a:cubicBezTo>
                  <a:pt x="68583" y="134528"/>
                  <a:pt x="68096" y="134772"/>
                  <a:pt x="67204" y="135177"/>
                </a:cubicBezTo>
                <a:cubicBezTo>
                  <a:pt x="66798" y="135420"/>
                  <a:pt x="66230" y="135663"/>
                  <a:pt x="65661" y="135987"/>
                </a:cubicBezTo>
                <a:cubicBezTo>
                  <a:pt x="65093" y="136311"/>
                  <a:pt x="64444" y="136717"/>
                  <a:pt x="63714" y="137122"/>
                </a:cubicBezTo>
                <a:cubicBezTo>
                  <a:pt x="63389" y="137365"/>
                  <a:pt x="62983" y="137527"/>
                  <a:pt x="62577" y="137770"/>
                </a:cubicBezTo>
                <a:cubicBezTo>
                  <a:pt x="62253" y="138013"/>
                  <a:pt x="61847" y="138256"/>
                  <a:pt x="61441" y="138500"/>
                </a:cubicBezTo>
                <a:cubicBezTo>
                  <a:pt x="60629" y="138986"/>
                  <a:pt x="59736" y="139553"/>
                  <a:pt x="58925" y="140120"/>
                </a:cubicBezTo>
                <a:cubicBezTo>
                  <a:pt x="58113" y="140769"/>
                  <a:pt x="57220" y="141336"/>
                  <a:pt x="56327" y="141985"/>
                </a:cubicBezTo>
                <a:cubicBezTo>
                  <a:pt x="55922" y="142390"/>
                  <a:pt x="55435" y="142714"/>
                  <a:pt x="55029" y="143038"/>
                </a:cubicBezTo>
                <a:cubicBezTo>
                  <a:pt x="54542" y="143362"/>
                  <a:pt x="54136" y="143686"/>
                  <a:pt x="53730" y="144011"/>
                </a:cubicBezTo>
                <a:cubicBezTo>
                  <a:pt x="53243" y="144416"/>
                  <a:pt x="52837" y="144740"/>
                  <a:pt x="52432" y="145064"/>
                </a:cubicBezTo>
                <a:cubicBezTo>
                  <a:pt x="52026" y="145469"/>
                  <a:pt x="51539" y="145794"/>
                  <a:pt x="51133" y="146199"/>
                </a:cubicBezTo>
                <a:cubicBezTo>
                  <a:pt x="50321" y="146847"/>
                  <a:pt x="49591" y="147577"/>
                  <a:pt x="48860" y="148225"/>
                </a:cubicBezTo>
                <a:cubicBezTo>
                  <a:pt x="48941" y="149360"/>
                  <a:pt x="49023" y="150494"/>
                  <a:pt x="49185" y="151629"/>
                </a:cubicBezTo>
                <a:cubicBezTo>
                  <a:pt x="49591" y="151143"/>
                  <a:pt x="50078" y="150575"/>
                  <a:pt x="50565" y="150008"/>
                </a:cubicBezTo>
                <a:cubicBezTo>
                  <a:pt x="51214" y="149279"/>
                  <a:pt x="51863" y="148468"/>
                  <a:pt x="52675" y="147739"/>
                </a:cubicBezTo>
                <a:cubicBezTo>
                  <a:pt x="53000" y="147333"/>
                  <a:pt x="53406" y="146928"/>
                  <a:pt x="53730" y="146523"/>
                </a:cubicBezTo>
                <a:lnTo>
                  <a:pt x="54948" y="145388"/>
                </a:lnTo>
                <a:cubicBezTo>
                  <a:pt x="55272" y="144983"/>
                  <a:pt x="55678" y="144659"/>
                  <a:pt x="56084" y="144254"/>
                </a:cubicBezTo>
                <a:cubicBezTo>
                  <a:pt x="56490" y="143849"/>
                  <a:pt x="56896" y="143524"/>
                  <a:pt x="57301" y="143119"/>
                </a:cubicBezTo>
                <a:cubicBezTo>
                  <a:pt x="58032" y="142390"/>
                  <a:pt x="58844" y="141741"/>
                  <a:pt x="59655" y="141093"/>
                </a:cubicBezTo>
                <a:cubicBezTo>
                  <a:pt x="60386" y="140364"/>
                  <a:pt x="61197" y="139796"/>
                  <a:pt x="61928" y="139229"/>
                </a:cubicBezTo>
                <a:cubicBezTo>
                  <a:pt x="62253" y="138905"/>
                  <a:pt x="62658" y="138581"/>
                  <a:pt x="62983" y="138337"/>
                </a:cubicBezTo>
                <a:cubicBezTo>
                  <a:pt x="63308" y="138094"/>
                  <a:pt x="63714" y="137851"/>
                  <a:pt x="64038" y="137608"/>
                </a:cubicBezTo>
                <a:cubicBezTo>
                  <a:pt x="64687" y="137122"/>
                  <a:pt x="65256" y="136636"/>
                  <a:pt x="65824" y="136311"/>
                </a:cubicBezTo>
                <a:cubicBezTo>
                  <a:pt x="66392" y="135906"/>
                  <a:pt x="66879" y="135582"/>
                  <a:pt x="67285" y="135339"/>
                </a:cubicBezTo>
                <a:cubicBezTo>
                  <a:pt x="68096" y="134772"/>
                  <a:pt x="68583" y="134528"/>
                  <a:pt x="68583" y="134528"/>
                </a:cubicBezTo>
                <a:close/>
                <a:moveTo>
                  <a:pt x="561160" y="73600"/>
                </a:moveTo>
                <a:lnTo>
                  <a:pt x="562458" y="73600"/>
                </a:lnTo>
                <a:cubicBezTo>
                  <a:pt x="562458" y="73600"/>
                  <a:pt x="563513" y="80488"/>
                  <a:pt x="564730" y="92562"/>
                </a:cubicBezTo>
                <a:cubicBezTo>
                  <a:pt x="565379" y="98559"/>
                  <a:pt x="565947" y="105852"/>
                  <a:pt x="566840" y="114198"/>
                </a:cubicBezTo>
                <a:cubicBezTo>
                  <a:pt x="567245" y="118412"/>
                  <a:pt x="567732" y="122788"/>
                  <a:pt x="568138" y="127487"/>
                </a:cubicBezTo>
                <a:cubicBezTo>
                  <a:pt x="568543" y="132187"/>
                  <a:pt x="568868" y="137130"/>
                  <a:pt x="569436" y="142236"/>
                </a:cubicBezTo>
                <a:cubicBezTo>
                  <a:pt x="570409" y="152446"/>
                  <a:pt x="571545" y="163547"/>
                  <a:pt x="572681" y="175378"/>
                </a:cubicBezTo>
                <a:cubicBezTo>
                  <a:pt x="572925" y="178295"/>
                  <a:pt x="573168" y="181294"/>
                  <a:pt x="573411" y="184292"/>
                </a:cubicBezTo>
                <a:cubicBezTo>
                  <a:pt x="573493" y="185507"/>
                  <a:pt x="573655" y="186804"/>
                  <a:pt x="573736" y="188101"/>
                </a:cubicBezTo>
                <a:cubicBezTo>
                  <a:pt x="573736" y="187857"/>
                  <a:pt x="573817" y="187614"/>
                  <a:pt x="573817" y="187371"/>
                </a:cubicBezTo>
                <a:cubicBezTo>
                  <a:pt x="575683" y="176189"/>
                  <a:pt x="578280" y="165087"/>
                  <a:pt x="581606" y="157227"/>
                </a:cubicBezTo>
                <a:cubicBezTo>
                  <a:pt x="582499" y="155282"/>
                  <a:pt x="583391" y="153580"/>
                  <a:pt x="584283" y="152122"/>
                </a:cubicBezTo>
                <a:cubicBezTo>
                  <a:pt x="585176" y="150582"/>
                  <a:pt x="586231" y="149448"/>
                  <a:pt x="587204" y="148637"/>
                </a:cubicBezTo>
                <a:cubicBezTo>
                  <a:pt x="588097" y="147827"/>
                  <a:pt x="589070" y="147503"/>
                  <a:pt x="589719" y="147341"/>
                </a:cubicBezTo>
                <a:cubicBezTo>
                  <a:pt x="589070" y="147584"/>
                  <a:pt x="588178" y="147908"/>
                  <a:pt x="587285" y="148799"/>
                </a:cubicBezTo>
                <a:cubicBezTo>
                  <a:pt x="586474" y="149691"/>
                  <a:pt x="585500" y="150825"/>
                  <a:pt x="584689" y="152365"/>
                </a:cubicBezTo>
                <a:cubicBezTo>
                  <a:pt x="583878" y="153823"/>
                  <a:pt x="583066" y="155606"/>
                  <a:pt x="582336" y="157551"/>
                </a:cubicBezTo>
                <a:cubicBezTo>
                  <a:pt x="579497" y="165411"/>
                  <a:pt x="577549" y="176513"/>
                  <a:pt x="576413" y="187695"/>
                </a:cubicBezTo>
                <a:cubicBezTo>
                  <a:pt x="575683" y="194583"/>
                  <a:pt x="575278" y="201552"/>
                  <a:pt x="575034" y="207792"/>
                </a:cubicBezTo>
                <a:cubicBezTo>
                  <a:pt x="575115" y="209412"/>
                  <a:pt x="575115" y="211033"/>
                  <a:pt x="575196" y="212573"/>
                </a:cubicBezTo>
                <a:cubicBezTo>
                  <a:pt x="575359" y="215895"/>
                  <a:pt x="575440" y="219136"/>
                  <a:pt x="575602" y="222459"/>
                </a:cubicBezTo>
                <a:cubicBezTo>
                  <a:pt x="575764" y="225700"/>
                  <a:pt x="575845" y="229022"/>
                  <a:pt x="575845" y="232426"/>
                </a:cubicBezTo>
                <a:cubicBezTo>
                  <a:pt x="575927" y="239071"/>
                  <a:pt x="576008" y="245877"/>
                  <a:pt x="576089" y="252684"/>
                </a:cubicBezTo>
                <a:cubicBezTo>
                  <a:pt x="576170" y="266379"/>
                  <a:pt x="575278" y="280073"/>
                  <a:pt x="574628" y="293930"/>
                </a:cubicBezTo>
                <a:cubicBezTo>
                  <a:pt x="574385" y="297415"/>
                  <a:pt x="574223" y="300818"/>
                  <a:pt x="573979" y="304302"/>
                </a:cubicBezTo>
                <a:cubicBezTo>
                  <a:pt x="573817" y="307787"/>
                  <a:pt x="573655" y="311190"/>
                  <a:pt x="573493" y="314675"/>
                </a:cubicBezTo>
                <a:cubicBezTo>
                  <a:pt x="573330" y="318078"/>
                  <a:pt x="573168" y="321482"/>
                  <a:pt x="573087" y="324966"/>
                </a:cubicBezTo>
                <a:cubicBezTo>
                  <a:pt x="573087" y="326668"/>
                  <a:pt x="573087" y="328369"/>
                  <a:pt x="573006" y="330071"/>
                </a:cubicBezTo>
                <a:cubicBezTo>
                  <a:pt x="573006" y="331773"/>
                  <a:pt x="572925" y="333475"/>
                  <a:pt x="572844" y="335176"/>
                </a:cubicBezTo>
                <a:cubicBezTo>
                  <a:pt x="572438" y="348709"/>
                  <a:pt x="572844" y="362160"/>
                  <a:pt x="573087" y="375126"/>
                </a:cubicBezTo>
                <a:cubicBezTo>
                  <a:pt x="573249" y="381608"/>
                  <a:pt x="573411" y="388010"/>
                  <a:pt x="573411" y="394250"/>
                </a:cubicBezTo>
                <a:cubicBezTo>
                  <a:pt x="573411" y="400489"/>
                  <a:pt x="573411" y="406567"/>
                  <a:pt x="573168" y="412482"/>
                </a:cubicBezTo>
                <a:cubicBezTo>
                  <a:pt x="573168" y="412887"/>
                  <a:pt x="573087" y="413292"/>
                  <a:pt x="573087" y="413617"/>
                </a:cubicBezTo>
                <a:lnTo>
                  <a:pt x="573898" y="412482"/>
                </a:lnTo>
                <a:lnTo>
                  <a:pt x="575359" y="412401"/>
                </a:lnTo>
                <a:lnTo>
                  <a:pt x="576332" y="411267"/>
                </a:lnTo>
                <a:lnTo>
                  <a:pt x="577874" y="411429"/>
                </a:lnTo>
                <a:lnTo>
                  <a:pt x="579010" y="410456"/>
                </a:lnTo>
                <a:lnTo>
                  <a:pt x="580470" y="410780"/>
                </a:lnTo>
                <a:lnTo>
                  <a:pt x="581768" y="409970"/>
                </a:lnTo>
                <a:lnTo>
                  <a:pt x="583148" y="410537"/>
                </a:lnTo>
                <a:lnTo>
                  <a:pt x="584527" y="409889"/>
                </a:lnTo>
                <a:lnTo>
                  <a:pt x="585825" y="410537"/>
                </a:lnTo>
                <a:lnTo>
                  <a:pt x="587285" y="410051"/>
                </a:lnTo>
                <a:lnTo>
                  <a:pt x="588502" y="410861"/>
                </a:lnTo>
                <a:lnTo>
                  <a:pt x="589963" y="410456"/>
                </a:lnTo>
                <a:lnTo>
                  <a:pt x="591180" y="411348"/>
                </a:lnTo>
                <a:lnTo>
                  <a:pt x="592640" y="411024"/>
                </a:lnTo>
                <a:lnTo>
                  <a:pt x="593776" y="412077"/>
                </a:lnTo>
                <a:lnTo>
                  <a:pt x="595480" y="412077"/>
                </a:lnTo>
                <a:lnTo>
                  <a:pt x="594182" y="413130"/>
                </a:lnTo>
                <a:lnTo>
                  <a:pt x="593938" y="414670"/>
                </a:lnTo>
                <a:lnTo>
                  <a:pt x="592640" y="415318"/>
                </a:lnTo>
                <a:lnTo>
                  <a:pt x="592316" y="416858"/>
                </a:lnTo>
                <a:lnTo>
                  <a:pt x="590855" y="417425"/>
                </a:lnTo>
                <a:lnTo>
                  <a:pt x="590450" y="418884"/>
                </a:lnTo>
                <a:lnTo>
                  <a:pt x="588989" y="419370"/>
                </a:lnTo>
                <a:lnTo>
                  <a:pt x="588421" y="420829"/>
                </a:lnTo>
                <a:lnTo>
                  <a:pt x="586961" y="421153"/>
                </a:lnTo>
                <a:lnTo>
                  <a:pt x="586231" y="422530"/>
                </a:lnTo>
                <a:lnTo>
                  <a:pt x="584770" y="422692"/>
                </a:lnTo>
                <a:lnTo>
                  <a:pt x="583878" y="423989"/>
                </a:lnTo>
                <a:lnTo>
                  <a:pt x="582336" y="423989"/>
                </a:lnTo>
                <a:lnTo>
                  <a:pt x="581363" y="425123"/>
                </a:lnTo>
                <a:lnTo>
                  <a:pt x="579821" y="424961"/>
                </a:lnTo>
                <a:lnTo>
                  <a:pt x="578685" y="425934"/>
                </a:lnTo>
                <a:lnTo>
                  <a:pt x="577225" y="425529"/>
                </a:lnTo>
                <a:lnTo>
                  <a:pt x="575927" y="426258"/>
                </a:lnTo>
                <a:lnTo>
                  <a:pt x="574547" y="425610"/>
                </a:lnTo>
                <a:lnTo>
                  <a:pt x="573087" y="426177"/>
                </a:lnTo>
                <a:lnTo>
                  <a:pt x="572519" y="425691"/>
                </a:lnTo>
                <a:cubicBezTo>
                  <a:pt x="572438" y="427068"/>
                  <a:pt x="572357" y="428365"/>
                  <a:pt x="572276" y="429661"/>
                </a:cubicBezTo>
                <a:cubicBezTo>
                  <a:pt x="571951" y="435253"/>
                  <a:pt x="571626" y="440601"/>
                  <a:pt x="571302" y="445706"/>
                </a:cubicBezTo>
                <a:cubicBezTo>
                  <a:pt x="570572" y="455997"/>
                  <a:pt x="570085" y="465397"/>
                  <a:pt x="569355" y="473743"/>
                </a:cubicBezTo>
                <a:cubicBezTo>
                  <a:pt x="568949" y="477957"/>
                  <a:pt x="568787" y="481847"/>
                  <a:pt x="568462" y="485493"/>
                </a:cubicBezTo>
                <a:cubicBezTo>
                  <a:pt x="568219" y="489140"/>
                  <a:pt x="567894" y="492462"/>
                  <a:pt x="567651" y="495460"/>
                </a:cubicBezTo>
                <a:cubicBezTo>
                  <a:pt x="566515" y="507534"/>
                  <a:pt x="565460" y="514422"/>
                  <a:pt x="565460" y="514422"/>
                </a:cubicBezTo>
                <a:lnTo>
                  <a:pt x="564243" y="514422"/>
                </a:lnTo>
                <a:cubicBezTo>
                  <a:pt x="564243" y="514422"/>
                  <a:pt x="563189" y="507534"/>
                  <a:pt x="562134" y="495460"/>
                </a:cubicBezTo>
                <a:cubicBezTo>
                  <a:pt x="561890" y="492462"/>
                  <a:pt x="561647" y="489140"/>
                  <a:pt x="561322" y="485493"/>
                </a:cubicBezTo>
                <a:cubicBezTo>
                  <a:pt x="561079" y="481847"/>
                  <a:pt x="560836" y="477957"/>
                  <a:pt x="560673" y="473824"/>
                </a:cubicBezTo>
                <a:cubicBezTo>
                  <a:pt x="560592" y="473906"/>
                  <a:pt x="560511" y="474068"/>
                  <a:pt x="560430" y="474230"/>
                </a:cubicBezTo>
                <a:cubicBezTo>
                  <a:pt x="560024" y="474797"/>
                  <a:pt x="559537" y="475364"/>
                  <a:pt x="559132" y="476012"/>
                </a:cubicBezTo>
                <a:cubicBezTo>
                  <a:pt x="558726" y="476580"/>
                  <a:pt x="558239" y="477066"/>
                  <a:pt x="557753" y="477552"/>
                </a:cubicBezTo>
                <a:cubicBezTo>
                  <a:pt x="557347" y="478119"/>
                  <a:pt x="556860" y="478605"/>
                  <a:pt x="556373" y="479011"/>
                </a:cubicBezTo>
                <a:cubicBezTo>
                  <a:pt x="555886" y="479497"/>
                  <a:pt x="555400" y="479983"/>
                  <a:pt x="554913" y="480307"/>
                </a:cubicBezTo>
                <a:cubicBezTo>
                  <a:pt x="554426" y="480712"/>
                  <a:pt x="553858" y="481036"/>
                  <a:pt x="553452" y="481442"/>
                </a:cubicBezTo>
                <a:cubicBezTo>
                  <a:pt x="552884" y="481766"/>
                  <a:pt x="552398" y="482009"/>
                  <a:pt x="551911" y="482252"/>
                </a:cubicBezTo>
                <a:cubicBezTo>
                  <a:pt x="551667" y="482414"/>
                  <a:pt x="551424" y="482576"/>
                  <a:pt x="551181" y="482657"/>
                </a:cubicBezTo>
                <a:cubicBezTo>
                  <a:pt x="550937" y="482738"/>
                  <a:pt x="550694" y="482819"/>
                  <a:pt x="550450" y="482900"/>
                </a:cubicBezTo>
                <a:cubicBezTo>
                  <a:pt x="550045" y="483062"/>
                  <a:pt x="549558" y="483224"/>
                  <a:pt x="549152" y="483386"/>
                </a:cubicBezTo>
                <a:cubicBezTo>
                  <a:pt x="548260" y="483548"/>
                  <a:pt x="547530" y="483711"/>
                  <a:pt x="546881" y="483792"/>
                </a:cubicBezTo>
                <a:lnTo>
                  <a:pt x="544933" y="483873"/>
                </a:lnTo>
                <a:cubicBezTo>
                  <a:pt x="544933" y="483873"/>
                  <a:pt x="545664" y="483711"/>
                  <a:pt x="546881" y="483548"/>
                </a:cubicBezTo>
                <a:cubicBezTo>
                  <a:pt x="547448" y="483386"/>
                  <a:pt x="548179" y="483062"/>
                  <a:pt x="548990" y="482819"/>
                </a:cubicBezTo>
                <a:cubicBezTo>
                  <a:pt x="549315" y="482657"/>
                  <a:pt x="549720" y="482414"/>
                  <a:pt x="550126" y="482171"/>
                </a:cubicBezTo>
                <a:cubicBezTo>
                  <a:pt x="550369" y="482090"/>
                  <a:pt x="550532" y="482009"/>
                  <a:pt x="550775" y="481847"/>
                </a:cubicBezTo>
                <a:cubicBezTo>
                  <a:pt x="551018" y="481685"/>
                  <a:pt x="551181" y="481523"/>
                  <a:pt x="551424" y="481442"/>
                </a:cubicBezTo>
                <a:cubicBezTo>
                  <a:pt x="551830" y="481117"/>
                  <a:pt x="552235" y="480793"/>
                  <a:pt x="552641" y="480388"/>
                </a:cubicBezTo>
                <a:cubicBezTo>
                  <a:pt x="553047" y="480064"/>
                  <a:pt x="553452" y="479659"/>
                  <a:pt x="553858" y="479254"/>
                </a:cubicBezTo>
                <a:cubicBezTo>
                  <a:pt x="554345" y="478849"/>
                  <a:pt x="554669" y="478281"/>
                  <a:pt x="555075" y="477876"/>
                </a:cubicBezTo>
                <a:cubicBezTo>
                  <a:pt x="555481" y="477390"/>
                  <a:pt x="555805" y="476904"/>
                  <a:pt x="556211" y="476337"/>
                </a:cubicBezTo>
                <a:cubicBezTo>
                  <a:pt x="556536" y="475769"/>
                  <a:pt x="556860" y="475283"/>
                  <a:pt x="557185" y="474635"/>
                </a:cubicBezTo>
                <a:cubicBezTo>
                  <a:pt x="557509" y="474068"/>
                  <a:pt x="557834" y="473500"/>
                  <a:pt x="558158" y="472933"/>
                </a:cubicBezTo>
                <a:cubicBezTo>
                  <a:pt x="558483" y="472285"/>
                  <a:pt x="558645" y="471637"/>
                  <a:pt x="558970" y="471069"/>
                </a:cubicBezTo>
                <a:cubicBezTo>
                  <a:pt x="559213" y="470421"/>
                  <a:pt x="559456" y="469773"/>
                  <a:pt x="559700" y="469125"/>
                </a:cubicBezTo>
                <a:lnTo>
                  <a:pt x="560349" y="467180"/>
                </a:lnTo>
                <a:cubicBezTo>
                  <a:pt x="560430" y="467018"/>
                  <a:pt x="560430" y="466856"/>
                  <a:pt x="560511" y="466612"/>
                </a:cubicBezTo>
                <a:cubicBezTo>
                  <a:pt x="560349" y="460049"/>
                  <a:pt x="560187" y="452918"/>
                  <a:pt x="560268" y="445301"/>
                </a:cubicBezTo>
                <a:cubicBezTo>
                  <a:pt x="560511" y="434928"/>
                  <a:pt x="560754" y="423665"/>
                  <a:pt x="561809" y="411834"/>
                </a:cubicBezTo>
                <a:cubicBezTo>
                  <a:pt x="562296" y="405918"/>
                  <a:pt x="563026" y="399841"/>
                  <a:pt x="563756" y="393682"/>
                </a:cubicBezTo>
                <a:cubicBezTo>
                  <a:pt x="564162" y="390603"/>
                  <a:pt x="564568" y="387443"/>
                  <a:pt x="565055" y="384283"/>
                </a:cubicBezTo>
                <a:cubicBezTo>
                  <a:pt x="565379" y="381203"/>
                  <a:pt x="565785" y="377962"/>
                  <a:pt x="566190" y="374802"/>
                </a:cubicBezTo>
                <a:cubicBezTo>
                  <a:pt x="566515" y="372209"/>
                  <a:pt x="566758" y="369534"/>
                  <a:pt x="567083" y="366941"/>
                </a:cubicBezTo>
                <a:lnTo>
                  <a:pt x="566677" y="367103"/>
                </a:lnTo>
                <a:lnTo>
                  <a:pt x="565298" y="366455"/>
                </a:lnTo>
                <a:lnTo>
                  <a:pt x="563919" y="366941"/>
                </a:lnTo>
                <a:lnTo>
                  <a:pt x="562702" y="366050"/>
                </a:lnTo>
                <a:lnTo>
                  <a:pt x="561160" y="366374"/>
                </a:lnTo>
                <a:lnTo>
                  <a:pt x="560105" y="365240"/>
                </a:lnTo>
                <a:lnTo>
                  <a:pt x="558564" y="365321"/>
                </a:lnTo>
                <a:lnTo>
                  <a:pt x="557671" y="364024"/>
                </a:lnTo>
                <a:lnTo>
                  <a:pt x="556211" y="363862"/>
                </a:lnTo>
                <a:lnTo>
                  <a:pt x="555562" y="362485"/>
                </a:lnTo>
                <a:lnTo>
                  <a:pt x="554101" y="361998"/>
                </a:lnTo>
                <a:lnTo>
                  <a:pt x="553615" y="360540"/>
                </a:lnTo>
                <a:lnTo>
                  <a:pt x="552235" y="359891"/>
                </a:lnTo>
                <a:lnTo>
                  <a:pt x="551992" y="358352"/>
                </a:lnTo>
                <a:lnTo>
                  <a:pt x="550775" y="357541"/>
                </a:lnTo>
                <a:lnTo>
                  <a:pt x="550694" y="356083"/>
                </a:lnTo>
                <a:lnTo>
                  <a:pt x="549477" y="355110"/>
                </a:lnTo>
                <a:lnTo>
                  <a:pt x="549558" y="353571"/>
                </a:lnTo>
                <a:lnTo>
                  <a:pt x="548422" y="352517"/>
                </a:lnTo>
                <a:lnTo>
                  <a:pt x="548665" y="351059"/>
                </a:lnTo>
                <a:lnTo>
                  <a:pt x="547611" y="349924"/>
                </a:lnTo>
                <a:lnTo>
                  <a:pt x="547935" y="348385"/>
                </a:lnTo>
                <a:lnTo>
                  <a:pt x="547043" y="347169"/>
                </a:lnTo>
                <a:lnTo>
                  <a:pt x="547448" y="345711"/>
                </a:lnTo>
                <a:lnTo>
                  <a:pt x="546718" y="344171"/>
                </a:lnTo>
                <a:lnTo>
                  <a:pt x="548260" y="344900"/>
                </a:lnTo>
                <a:lnTo>
                  <a:pt x="549720" y="344495"/>
                </a:lnTo>
                <a:lnTo>
                  <a:pt x="550937" y="345386"/>
                </a:lnTo>
                <a:lnTo>
                  <a:pt x="552398" y="345062"/>
                </a:lnTo>
                <a:lnTo>
                  <a:pt x="553534" y="346035"/>
                </a:lnTo>
                <a:lnTo>
                  <a:pt x="555075" y="345792"/>
                </a:lnTo>
                <a:lnTo>
                  <a:pt x="556130" y="346845"/>
                </a:lnTo>
                <a:lnTo>
                  <a:pt x="557590" y="346764"/>
                </a:lnTo>
                <a:lnTo>
                  <a:pt x="558564" y="347980"/>
                </a:lnTo>
                <a:lnTo>
                  <a:pt x="560105" y="348061"/>
                </a:lnTo>
                <a:lnTo>
                  <a:pt x="560836" y="349357"/>
                </a:lnTo>
                <a:lnTo>
                  <a:pt x="562377" y="349600"/>
                </a:lnTo>
                <a:lnTo>
                  <a:pt x="562945" y="350978"/>
                </a:lnTo>
                <a:lnTo>
                  <a:pt x="564406" y="351464"/>
                </a:lnTo>
                <a:lnTo>
                  <a:pt x="564811" y="352923"/>
                </a:lnTo>
                <a:lnTo>
                  <a:pt x="566190" y="353571"/>
                </a:lnTo>
                <a:lnTo>
                  <a:pt x="566434" y="355110"/>
                </a:lnTo>
                <a:lnTo>
                  <a:pt x="567651" y="355921"/>
                </a:lnTo>
                <a:lnTo>
                  <a:pt x="567651" y="357460"/>
                </a:lnTo>
                <a:lnTo>
                  <a:pt x="567975" y="357785"/>
                </a:lnTo>
                <a:cubicBezTo>
                  <a:pt x="568057" y="356893"/>
                  <a:pt x="568057" y="356083"/>
                  <a:pt x="568138" y="355191"/>
                </a:cubicBezTo>
                <a:cubicBezTo>
                  <a:pt x="568543" y="348547"/>
                  <a:pt x="568787" y="341821"/>
                  <a:pt x="568949" y="335095"/>
                </a:cubicBezTo>
                <a:cubicBezTo>
                  <a:pt x="569111" y="321563"/>
                  <a:pt x="568381" y="307787"/>
                  <a:pt x="567570" y="294011"/>
                </a:cubicBezTo>
                <a:cubicBezTo>
                  <a:pt x="567002" y="287123"/>
                  <a:pt x="566434" y="280236"/>
                  <a:pt x="565947" y="273429"/>
                </a:cubicBezTo>
                <a:cubicBezTo>
                  <a:pt x="565460" y="266541"/>
                  <a:pt x="565055" y="259734"/>
                  <a:pt x="564649" y="252927"/>
                </a:cubicBezTo>
                <a:cubicBezTo>
                  <a:pt x="564162" y="246202"/>
                  <a:pt x="563756" y="239557"/>
                  <a:pt x="563351" y="232912"/>
                </a:cubicBezTo>
                <a:cubicBezTo>
                  <a:pt x="563107" y="229671"/>
                  <a:pt x="562864" y="226348"/>
                  <a:pt x="562621" y="223107"/>
                </a:cubicBezTo>
                <a:cubicBezTo>
                  <a:pt x="562296" y="219866"/>
                  <a:pt x="562053" y="216624"/>
                  <a:pt x="561809" y="213464"/>
                </a:cubicBezTo>
                <a:cubicBezTo>
                  <a:pt x="561322" y="206981"/>
                  <a:pt x="560754" y="200742"/>
                  <a:pt x="560268" y="194502"/>
                </a:cubicBezTo>
                <a:cubicBezTo>
                  <a:pt x="560105" y="191423"/>
                  <a:pt x="559862" y="188344"/>
                  <a:pt x="559619" y="185345"/>
                </a:cubicBezTo>
                <a:cubicBezTo>
                  <a:pt x="559619" y="184859"/>
                  <a:pt x="559619" y="184454"/>
                  <a:pt x="559537" y="183968"/>
                </a:cubicBezTo>
                <a:lnTo>
                  <a:pt x="558726" y="185264"/>
                </a:lnTo>
                <a:lnTo>
                  <a:pt x="556617" y="185264"/>
                </a:lnTo>
                <a:lnTo>
                  <a:pt x="555318" y="186804"/>
                </a:lnTo>
                <a:lnTo>
                  <a:pt x="553290" y="186480"/>
                </a:lnTo>
                <a:lnTo>
                  <a:pt x="551667" y="187776"/>
                </a:lnTo>
                <a:lnTo>
                  <a:pt x="549720" y="187128"/>
                </a:lnTo>
                <a:lnTo>
                  <a:pt x="547935" y="188101"/>
                </a:lnTo>
                <a:lnTo>
                  <a:pt x="546069" y="187209"/>
                </a:lnTo>
                <a:lnTo>
                  <a:pt x="544203" y="187857"/>
                </a:lnTo>
                <a:lnTo>
                  <a:pt x="542499" y="186642"/>
                </a:lnTo>
                <a:lnTo>
                  <a:pt x="540471" y="187047"/>
                </a:lnTo>
                <a:lnTo>
                  <a:pt x="539010" y="185670"/>
                </a:lnTo>
                <a:lnTo>
                  <a:pt x="536982" y="185832"/>
                </a:lnTo>
                <a:lnTo>
                  <a:pt x="535684" y="184211"/>
                </a:lnTo>
                <a:lnTo>
                  <a:pt x="533656" y="184130"/>
                </a:lnTo>
                <a:lnTo>
                  <a:pt x="532520" y="182428"/>
                </a:lnTo>
                <a:lnTo>
                  <a:pt x="530410" y="182266"/>
                </a:lnTo>
                <a:lnTo>
                  <a:pt x="529437" y="180402"/>
                </a:lnTo>
                <a:lnTo>
                  <a:pt x="527408" y="180078"/>
                </a:lnTo>
                <a:lnTo>
                  <a:pt x="526597" y="178214"/>
                </a:lnTo>
                <a:lnTo>
                  <a:pt x="524569" y="177647"/>
                </a:lnTo>
                <a:lnTo>
                  <a:pt x="523838" y="175702"/>
                </a:lnTo>
                <a:lnTo>
                  <a:pt x="521810" y="174649"/>
                </a:lnTo>
                <a:lnTo>
                  <a:pt x="524082" y="174244"/>
                </a:lnTo>
                <a:lnTo>
                  <a:pt x="525299" y="172542"/>
                </a:lnTo>
                <a:lnTo>
                  <a:pt x="527327" y="172542"/>
                </a:lnTo>
                <a:lnTo>
                  <a:pt x="528625" y="171002"/>
                </a:lnTo>
                <a:lnTo>
                  <a:pt x="530654" y="171083"/>
                </a:lnTo>
                <a:lnTo>
                  <a:pt x="532114" y="169625"/>
                </a:lnTo>
                <a:lnTo>
                  <a:pt x="534142" y="169949"/>
                </a:lnTo>
                <a:lnTo>
                  <a:pt x="535684" y="168652"/>
                </a:lnTo>
                <a:lnTo>
                  <a:pt x="537631" y="169220"/>
                </a:lnTo>
                <a:lnTo>
                  <a:pt x="539335" y="168004"/>
                </a:lnTo>
                <a:lnTo>
                  <a:pt x="541201" y="168815"/>
                </a:lnTo>
                <a:lnTo>
                  <a:pt x="543067" y="167842"/>
                </a:lnTo>
                <a:lnTo>
                  <a:pt x="544852" y="168896"/>
                </a:lnTo>
                <a:lnTo>
                  <a:pt x="546799" y="168166"/>
                </a:lnTo>
                <a:lnTo>
                  <a:pt x="548422" y="169463"/>
                </a:lnTo>
                <a:lnTo>
                  <a:pt x="550369" y="169058"/>
                </a:lnTo>
                <a:lnTo>
                  <a:pt x="551830" y="170516"/>
                </a:lnTo>
                <a:lnTo>
                  <a:pt x="553858" y="170435"/>
                </a:lnTo>
                <a:lnTo>
                  <a:pt x="555075" y="172056"/>
                </a:lnTo>
                <a:lnTo>
                  <a:pt x="557103" y="172299"/>
                </a:lnTo>
                <a:lnTo>
                  <a:pt x="557996" y="174082"/>
                </a:lnTo>
                <a:lnTo>
                  <a:pt x="558970" y="174325"/>
                </a:lnTo>
                <a:cubicBezTo>
                  <a:pt x="558320" y="163223"/>
                  <a:pt x="558077" y="152608"/>
                  <a:pt x="557915" y="142803"/>
                </a:cubicBezTo>
                <a:cubicBezTo>
                  <a:pt x="557915" y="132431"/>
                  <a:pt x="558077" y="122869"/>
                  <a:pt x="558320" y="114441"/>
                </a:cubicBezTo>
                <a:cubicBezTo>
                  <a:pt x="558402" y="110227"/>
                  <a:pt x="558645" y="106257"/>
                  <a:pt x="558888" y="102610"/>
                </a:cubicBezTo>
                <a:cubicBezTo>
                  <a:pt x="559132" y="98964"/>
                  <a:pt x="559294" y="95641"/>
                  <a:pt x="559537" y="92643"/>
                </a:cubicBezTo>
                <a:cubicBezTo>
                  <a:pt x="560349" y="80488"/>
                  <a:pt x="561160" y="73600"/>
                  <a:pt x="561160" y="73600"/>
                </a:cubicBezTo>
                <a:close/>
                <a:moveTo>
                  <a:pt x="40338" y="70989"/>
                </a:moveTo>
                <a:lnTo>
                  <a:pt x="41637" y="70989"/>
                </a:lnTo>
                <a:cubicBezTo>
                  <a:pt x="41637" y="70989"/>
                  <a:pt x="42611" y="77716"/>
                  <a:pt x="43747" y="89873"/>
                </a:cubicBezTo>
                <a:cubicBezTo>
                  <a:pt x="44396" y="95951"/>
                  <a:pt x="44883" y="103245"/>
                  <a:pt x="45695" y="111674"/>
                </a:cubicBezTo>
                <a:cubicBezTo>
                  <a:pt x="46019" y="115888"/>
                  <a:pt x="46506" y="120346"/>
                  <a:pt x="46831" y="125046"/>
                </a:cubicBezTo>
                <a:cubicBezTo>
                  <a:pt x="47318" y="129828"/>
                  <a:pt x="47562" y="134772"/>
                  <a:pt x="48130" y="139877"/>
                </a:cubicBezTo>
                <a:cubicBezTo>
                  <a:pt x="48211" y="140688"/>
                  <a:pt x="48292" y="141417"/>
                  <a:pt x="48292" y="142147"/>
                </a:cubicBezTo>
                <a:lnTo>
                  <a:pt x="49266" y="141498"/>
                </a:lnTo>
                <a:lnTo>
                  <a:pt x="49428" y="139391"/>
                </a:lnTo>
                <a:lnTo>
                  <a:pt x="51214" y="138419"/>
                </a:lnTo>
                <a:lnTo>
                  <a:pt x="51620" y="136473"/>
                </a:lnTo>
                <a:lnTo>
                  <a:pt x="53568" y="135744"/>
                </a:lnTo>
                <a:lnTo>
                  <a:pt x="54298" y="133880"/>
                </a:lnTo>
                <a:lnTo>
                  <a:pt x="56327" y="133394"/>
                </a:lnTo>
                <a:lnTo>
                  <a:pt x="57301" y="131611"/>
                </a:lnTo>
                <a:lnTo>
                  <a:pt x="59412" y="131530"/>
                </a:lnTo>
                <a:lnTo>
                  <a:pt x="60629" y="129909"/>
                </a:lnTo>
                <a:lnTo>
                  <a:pt x="62658" y="129990"/>
                </a:lnTo>
                <a:lnTo>
                  <a:pt x="64038" y="128531"/>
                </a:lnTo>
                <a:lnTo>
                  <a:pt x="66067" y="128855"/>
                </a:lnTo>
                <a:lnTo>
                  <a:pt x="67609" y="127559"/>
                </a:lnTo>
                <a:lnTo>
                  <a:pt x="69639" y="128045"/>
                </a:lnTo>
                <a:lnTo>
                  <a:pt x="71262" y="126829"/>
                </a:lnTo>
                <a:lnTo>
                  <a:pt x="73210" y="127559"/>
                </a:lnTo>
                <a:lnTo>
                  <a:pt x="74995" y="126505"/>
                </a:lnTo>
                <a:lnTo>
                  <a:pt x="76862" y="127315"/>
                </a:lnTo>
                <a:lnTo>
                  <a:pt x="79054" y="126505"/>
                </a:lnTo>
                <a:lnTo>
                  <a:pt x="77836" y="128450"/>
                </a:lnTo>
                <a:lnTo>
                  <a:pt x="78242" y="130476"/>
                </a:lnTo>
                <a:lnTo>
                  <a:pt x="76781" y="131935"/>
                </a:lnTo>
                <a:lnTo>
                  <a:pt x="77025" y="134042"/>
                </a:lnTo>
                <a:lnTo>
                  <a:pt x="75482" y="135420"/>
                </a:lnTo>
                <a:lnTo>
                  <a:pt x="75564" y="137446"/>
                </a:lnTo>
                <a:lnTo>
                  <a:pt x="73940" y="138662"/>
                </a:lnTo>
                <a:lnTo>
                  <a:pt x="73859" y="140769"/>
                </a:lnTo>
                <a:lnTo>
                  <a:pt x="72155" y="141822"/>
                </a:lnTo>
                <a:lnTo>
                  <a:pt x="71830" y="143849"/>
                </a:lnTo>
                <a:lnTo>
                  <a:pt x="69963" y="144821"/>
                </a:lnTo>
                <a:lnTo>
                  <a:pt x="69476" y="146766"/>
                </a:lnTo>
                <a:lnTo>
                  <a:pt x="67528" y="147415"/>
                </a:lnTo>
                <a:lnTo>
                  <a:pt x="66717" y="149360"/>
                </a:lnTo>
                <a:lnTo>
                  <a:pt x="64769" y="149765"/>
                </a:lnTo>
                <a:lnTo>
                  <a:pt x="63714" y="151548"/>
                </a:lnTo>
                <a:lnTo>
                  <a:pt x="61603" y="151629"/>
                </a:lnTo>
                <a:lnTo>
                  <a:pt x="60305" y="153169"/>
                </a:lnTo>
                <a:lnTo>
                  <a:pt x="58275" y="152926"/>
                </a:lnTo>
                <a:lnTo>
                  <a:pt x="56652" y="154222"/>
                </a:lnTo>
                <a:lnTo>
                  <a:pt x="54704" y="153574"/>
                </a:lnTo>
                <a:lnTo>
                  <a:pt x="52919" y="154628"/>
                </a:lnTo>
                <a:lnTo>
                  <a:pt x="51133" y="153736"/>
                </a:lnTo>
                <a:lnTo>
                  <a:pt x="49428" y="154465"/>
                </a:lnTo>
                <a:cubicBezTo>
                  <a:pt x="49915" y="160544"/>
                  <a:pt x="50484" y="166865"/>
                  <a:pt x="51052" y="173349"/>
                </a:cubicBezTo>
                <a:cubicBezTo>
                  <a:pt x="51295" y="176348"/>
                  <a:pt x="51539" y="179346"/>
                  <a:pt x="51782" y="182426"/>
                </a:cubicBezTo>
                <a:cubicBezTo>
                  <a:pt x="52026" y="185506"/>
                  <a:pt x="52269" y="188585"/>
                  <a:pt x="52432" y="191746"/>
                </a:cubicBezTo>
                <a:cubicBezTo>
                  <a:pt x="52675" y="194907"/>
                  <a:pt x="52837" y="198068"/>
                  <a:pt x="53081" y="201228"/>
                </a:cubicBezTo>
                <a:cubicBezTo>
                  <a:pt x="53243" y="203903"/>
                  <a:pt x="53243" y="206496"/>
                  <a:pt x="53324" y="209171"/>
                </a:cubicBezTo>
                <a:cubicBezTo>
                  <a:pt x="53811" y="207712"/>
                  <a:pt x="54217" y="206253"/>
                  <a:pt x="54704" y="204875"/>
                </a:cubicBezTo>
                <a:cubicBezTo>
                  <a:pt x="58681" y="192313"/>
                  <a:pt x="63957" y="179995"/>
                  <a:pt x="70044" y="172052"/>
                </a:cubicBezTo>
                <a:cubicBezTo>
                  <a:pt x="71587" y="170107"/>
                  <a:pt x="73129" y="168405"/>
                  <a:pt x="74671" y="167108"/>
                </a:cubicBezTo>
                <a:cubicBezTo>
                  <a:pt x="76213" y="165731"/>
                  <a:pt x="77755" y="164839"/>
                  <a:pt x="79135" y="164272"/>
                </a:cubicBezTo>
                <a:cubicBezTo>
                  <a:pt x="80515" y="163786"/>
                  <a:pt x="81651" y="163623"/>
                  <a:pt x="82382" y="163623"/>
                </a:cubicBezTo>
                <a:cubicBezTo>
                  <a:pt x="83193" y="163623"/>
                  <a:pt x="83599" y="163705"/>
                  <a:pt x="83599" y="163705"/>
                </a:cubicBezTo>
                <a:cubicBezTo>
                  <a:pt x="83599" y="163705"/>
                  <a:pt x="83193" y="163705"/>
                  <a:pt x="82382" y="163705"/>
                </a:cubicBezTo>
                <a:cubicBezTo>
                  <a:pt x="81651" y="163786"/>
                  <a:pt x="80515" y="164029"/>
                  <a:pt x="79216" y="164596"/>
                </a:cubicBezTo>
                <a:cubicBezTo>
                  <a:pt x="77999" y="165244"/>
                  <a:pt x="76538" y="166217"/>
                  <a:pt x="75158" y="167595"/>
                </a:cubicBezTo>
                <a:cubicBezTo>
                  <a:pt x="73778" y="168972"/>
                  <a:pt x="72398" y="170755"/>
                  <a:pt x="71018" y="172782"/>
                </a:cubicBezTo>
                <a:cubicBezTo>
                  <a:pt x="65743" y="180886"/>
                  <a:pt x="61441" y="193286"/>
                  <a:pt x="58438" y="205929"/>
                </a:cubicBezTo>
                <a:cubicBezTo>
                  <a:pt x="57626" y="209009"/>
                  <a:pt x="56977" y="212250"/>
                  <a:pt x="56327" y="215330"/>
                </a:cubicBezTo>
                <a:cubicBezTo>
                  <a:pt x="55759" y="218491"/>
                  <a:pt x="55191" y="221571"/>
                  <a:pt x="54704" y="224569"/>
                </a:cubicBezTo>
                <a:cubicBezTo>
                  <a:pt x="54461" y="226514"/>
                  <a:pt x="54136" y="228459"/>
                  <a:pt x="53893" y="230323"/>
                </a:cubicBezTo>
                <a:cubicBezTo>
                  <a:pt x="53893" y="230567"/>
                  <a:pt x="53893" y="230729"/>
                  <a:pt x="53893" y="230972"/>
                </a:cubicBezTo>
                <a:cubicBezTo>
                  <a:pt x="53893" y="237779"/>
                  <a:pt x="53974" y="244587"/>
                  <a:pt x="53974" y="251476"/>
                </a:cubicBezTo>
                <a:cubicBezTo>
                  <a:pt x="53974" y="265254"/>
                  <a:pt x="53000" y="279112"/>
                  <a:pt x="52269" y="293133"/>
                </a:cubicBezTo>
                <a:cubicBezTo>
                  <a:pt x="52026" y="296618"/>
                  <a:pt x="51782" y="300103"/>
                  <a:pt x="51539" y="303588"/>
                </a:cubicBezTo>
                <a:cubicBezTo>
                  <a:pt x="51376" y="307073"/>
                  <a:pt x="51133" y="310558"/>
                  <a:pt x="50971" y="314043"/>
                </a:cubicBezTo>
                <a:cubicBezTo>
                  <a:pt x="50808" y="317528"/>
                  <a:pt x="50646" y="320931"/>
                  <a:pt x="50565" y="324416"/>
                </a:cubicBezTo>
                <a:cubicBezTo>
                  <a:pt x="50484" y="326118"/>
                  <a:pt x="50402" y="327901"/>
                  <a:pt x="50402" y="329603"/>
                </a:cubicBezTo>
                <a:cubicBezTo>
                  <a:pt x="50321" y="331305"/>
                  <a:pt x="50240" y="333007"/>
                  <a:pt x="50240" y="334709"/>
                </a:cubicBezTo>
                <a:cubicBezTo>
                  <a:pt x="49672" y="348487"/>
                  <a:pt x="49997" y="361940"/>
                  <a:pt x="50159" y="375069"/>
                </a:cubicBezTo>
                <a:cubicBezTo>
                  <a:pt x="50321" y="381634"/>
                  <a:pt x="50321" y="388118"/>
                  <a:pt x="50321" y="394439"/>
                </a:cubicBezTo>
                <a:cubicBezTo>
                  <a:pt x="50321" y="400761"/>
                  <a:pt x="50240" y="406920"/>
                  <a:pt x="49997" y="412836"/>
                </a:cubicBezTo>
                <a:cubicBezTo>
                  <a:pt x="49834" y="415835"/>
                  <a:pt x="49672" y="418753"/>
                  <a:pt x="49510" y="421670"/>
                </a:cubicBezTo>
                <a:cubicBezTo>
                  <a:pt x="49347" y="424588"/>
                  <a:pt x="49185" y="427424"/>
                  <a:pt x="48941" y="430180"/>
                </a:cubicBezTo>
                <a:cubicBezTo>
                  <a:pt x="48617" y="435772"/>
                  <a:pt x="48211" y="441202"/>
                  <a:pt x="47886" y="446389"/>
                </a:cubicBezTo>
                <a:cubicBezTo>
                  <a:pt x="47562" y="449955"/>
                  <a:pt x="47399" y="453440"/>
                  <a:pt x="47156" y="456763"/>
                </a:cubicBezTo>
                <a:cubicBezTo>
                  <a:pt x="47237" y="457249"/>
                  <a:pt x="47318" y="457735"/>
                  <a:pt x="47399" y="458302"/>
                </a:cubicBezTo>
                <a:cubicBezTo>
                  <a:pt x="48211" y="462193"/>
                  <a:pt x="49266" y="466083"/>
                  <a:pt x="50565" y="469649"/>
                </a:cubicBezTo>
                <a:cubicBezTo>
                  <a:pt x="51863" y="473134"/>
                  <a:pt x="53487" y="476294"/>
                  <a:pt x="55353" y="478726"/>
                </a:cubicBezTo>
                <a:cubicBezTo>
                  <a:pt x="56246" y="479860"/>
                  <a:pt x="57139" y="480914"/>
                  <a:pt x="58113" y="481643"/>
                </a:cubicBezTo>
                <a:cubicBezTo>
                  <a:pt x="59087" y="482373"/>
                  <a:pt x="59980" y="482940"/>
                  <a:pt x="60873" y="483264"/>
                </a:cubicBezTo>
                <a:cubicBezTo>
                  <a:pt x="61279" y="483426"/>
                  <a:pt x="61603" y="483507"/>
                  <a:pt x="61928" y="483588"/>
                </a:cubicBezTo>
                <a:cubicBezTo>
                  <a:pt x="62253" y="483751"/>
                  <a:pt x="62577" y="483751"/>
                  <a:pt x="62821" y="483751"/>
                </a:cubicBezTo>
                <a:cubicBezTo>
                  <a:pt x="63308" y="483832"/>
                  <a:pt x="63551" y="483913"/>
                  <a:pt x="63551" y="483913"/>
                </a:cubicBezTo>
                <a:cubicBezTo>
                  <a:pt x="63551" y="483913"/>
                  <a:pt x="63308" y="483832"/>
                  <a:pt x="62821" y="483832"/>
                </a:cubicBezTo>
                <a:cubicBezTo>
                  <a:pt x="62577" y="483832"/>
                  <a:pt x="62253" y="483832"/>
                  <a:pt x="61928" y="483751"/>
                </a:cubicBezTo>
                <a:cubicBezTo>
                  <a:pt x="61603" y="483751"/>
                  <a:pt x="61197" y="483669"/>
                  <a:pt x="60710" y="483507"/>
                </a:cubicBezTo>
                <a:cubicBezTo>
                  <a:pt x="59899" y="483264"/>
                  <a:pt x="58844" y="482778"/>
                  <a:pt x="57788" y="482130"/>
                </a:cubicBezTo>
                <a:cubicBezTo>
                  <a:pt x="56733" y="481481"/>
                  <a:pt x="55597" y="480509"/>
                  <a:pt x="54542" y="479374"/>
                </a:cubicBezTo>
                <a:cubicBezTo>
                  <a:pt x="52432" y="477024"/>
                  <a:pt x="50402" y="473944"/>
                  <a:pt x="48698" y="470459"/>
                </a:cubicBezTo>
                <a:cubicBezTo>
                  <a:pt x="47886" y="468838"/>
                  <a:pt x="47156" y="467217"/>
                  <a:pt x="46506" y="465515"/>
                </a:cubicBezTo>
                <a:cubicBezTo>
                  <a:pt x="46263" y="468676"/>
                  <a:pt x="46019" y="471756"/>
                  <a:pt x="45776" y="474674"/>
                </a:cubicBezTo>
                <a:cubicBezTo>
                  <a:pt x="45370" y="478888"/>
                  <a:pt x="45127" y="482859"/>
                  <a:pt x="44802" y="486506"/>
                </a:cubicBezTo>
                <a:cubicBezTo>
                  <a:pt x="44477" y="490234"/>
                  <a:pt x="44234" y="493557"/>
                  <a:pt x="43909" y="496637"/>
                </a:cubicBezTo>
                <a:cubicBezTo>
                  <a:pt x="42692" y="508793"/>
                  <a:pt x="41637" y="515763"/>
                  <a:pt x="41637" y="515763"/>
                </a:cubicBezTo>
                <a:lnTo>
                  <a:pt x="40338" y="515763"/>
                </a:lnTo>
                <a:cubicBezTo>
                  <a:pt x="40338" y="515763"/>
                  <a:pt x="39364" y="508793"/>
                  <a:pt x="38390" y="496556"/>
                </a:cubicBezTo>
                <a:cubicBezTo>
                  <a:pt x="38146" y="493476"/>
                  <a:pt x="37903" y="490153"/>
                  <a:pt x="37659" y="486506"/>
                </a:cubicBezTo>
                <a:cubicBezTo>
                  <a:pt x="37416" y="482778"/>
                  <a:pt x="37172" y="478807"/>
                  <a:pt x="37091" y="474592"/>
                </a:cubicBezTo>
                <a:cubicBezTo>
                  <a:pt x="36929" y="466002"/>
                  <a:pt x="36685" y="456357"/>
                  <a:pt x="36848" y="445903"/>
                </a:cubicBezTo>
                <a:cubicBezTo>
                  <a:pt x="37091" y="438852"/>
                  <a:pt x="37254" y="431396"/>
                  <a:pt x="37741" y="423615"/>
                </a:cubicBezTo>
                <a:cubicBezTo>
                  <a:pt x="37578" y="419968"/>
                  <a:pt x="37172" y="415835"/>
                  <a:pt x="36523" y="411783"/>
                </a:cubicBezTo>
                <a:cubicBezTo>
                  <a:pt x="35387" y="405704"/>
                  <a:pt x="33520" y="399707"/>
                  <a:pt x="30760" y="395898"/>
                </a:cubicBezTo>
                <a:cubicBezTo>
                  <a:pt x="29462" y="394034"/>
                  <a:pt x="27920" y="392737"/>
                  <a:pt x="26621" y="392251"/>
                </a:cubicBezTo>
                <a:cubicBezTo>
                  <a:pt x="26378" y="392089"/>
                  <a:pt x="26053" y="392008"/>
                  <a:pt x="25809" y="391927"/>
                </a:cubicBezTo>
                <a:cubicBezTo>
                  <a:pt x="25566" y="391846"/>
                  <a:pt x="25322" y="391846"/>
                  <a:pt x="25160" y="391846"/>
                </a:cubicBezTo>
                <a:cubicBezTo>
                  <a:pt x="24754" y="391765"/>
                  <a:pt x="24592" y="391765"/>
                  <a:pt x="24592" y="391765"/>
                </a:cubicBezTo>
                <a:cubicBezTo>
                  <a:pt x="24592" y="391765"/>
                  <a:pt x="24754" y="391765"/>
                  <a:pt x="25160" y="391765"/>
                </a:cubicBezTo>
                <a:cubicBezTo>
                  <a:pt x="25322" y="391765"/>
                  <a:pt x="25566" y="391765"/>
                  <a:pt x="25809" y="391765"/>
                </a:cubicBezTo>
                <a:cubicBezTo>
                  <a:pt x="26134" y="391846"/>
                  <a:pt x="26378" y="391927"/>
                  <a:pt x="26783" y="392008"/>
                </a:cubicBezTo>
                <a:cubicBezTo>
                  <a:pt x="28163" y="392332"/>
                  <a:pt x="29949" y="393467"/>
                  <a:pt x="31572" y="395250"/>
                </a:cubicBezTo>
                <a:cubicBezTo>
                  <a:pt x="34575" y="398491"/>
                  <a:pt x="37091" y="403597"/>
                  <a:pt x="38958" y="409027"/>
                </a:cubicBezTo>
                <a:cubicBezTo>
                  <a:pt x="39445" y="404002"/>
                  <a:pt x="40013" y="398978"/>
                  <a:pt x="40744" y="393791"/>
                </a:cubicBezTo>
                <a:cubicBezTo>
                  <a:pt x="41150" y="390711"/>
                  <a:pt x="41555" y="387550"/>
                  <a:pt x="42042" y="384309"/>
                </a:cubicBezTo>
                <a:cubicBezTo>
                  <a:pt x="42448" y="381148"/>
                  <a:pt x="42854" y="377987"/>
                  <a:pt x="43260" y="374745"/>
                </a:cubicBezTo>
                <a:cubicBezTo>
                  <a:pt x="43666" y="371503"/>
                  <a:pt x="43990" y="368181"/>
                  <a:pt x="44396" y="364939"/>
                </a:cubicBezTo>
                <a:cubicBezTo>
                  <a:pt x="44396" y="364858"/>
                  <a:pt x="44396" y="364858"/>
                  <a:pt x="44396" y="364777"/>
                </a:cubicBezTo>
                <a:lnTo>
                  <a:pt x="44072" y="365101"/>
                </a:lnTo>
                <a:lnTo>
                  <a:pt x="41718" y="364128"/>
                </a:lnTo>
                <a:lnTo>
                  <a:pt x="39526" y="365182"/>
                </a:lnTo>
                <a:lnTo>
                  <a:pt x="37335" y="363885"/>
                </a:lnTo>
                <a:lnTo>
                  <a:pt x="34981" y="364615"/>
                </a:lnTo>
                <a:lnTo>
                  <a:pt x="33114" y="363075"/>
                </a:lnTo>
                <a:lnTo>
                  <a:pt x="30598" y="363399"/>
                </a:lnTo>
                <a:lnTo>
                  <a:pt x="28975" y="361535"/>
                </a:lnTo>
                <a:lnTo>
                  <a:pt x="26540" y="361373"/>
                </a:lnTo>
                <a:lnTo>
                  <a:pt x="25241" y="359266"/>
                </a:lnTo>
                <a:lnTo>
                  <a:pt x="22806" y="358779"/>
                </a:lnTo>
                <a:lnTo>
                  <a:pt x="21913" y="356510"/>
                </a:lnTo>
                <a:lnTo>
                  <a:pt x="19560" y="355619"/>
                </a:lnTo>
                <a:lnTo>
                  <a:pt x="18910" y="353268"/>
                </a:lnTo>
                <a:lnTo>
                  <a:pt x="16719" y="352134"/>
                </a:lnTo>
                <a:lnTo>
                  <a:pt x="16313" y="349702"/>
                </a:lnTo>
                <a:lnTo>
                  <a:pt x="14203" y="348325"/>
                </a:lnTo>
                <a:lnTo>
                  <a:pt x="14122" y="345893"/>
                </a:lnTo>
                <a:lnTo>
                  <a:pt x="12174" y="344353"/>
                </a:lnTo>
                <a:lnTo>
                  <a:pt x="12255" y="341922"/>
                </a:lnTo>
                <a:lnTo>
                  <a:pt x="10388" y="340220"/>
                </a:lnTo>
                <a:lnTo>
                  <a:pt x="10631" y="337789"/>
                </a:lnTo>
                <a:lnTo>
                  <a:pt x="8927" y="336006"/>
                </a:lnTo>
                <a:lnTo>
                  <a:pt x="9414" y="333574"/>
                </a:lnTo>
                <a:lnTo>
                  <a:pt x="7953" y="331143"/>
                </a:lnTo>
                <a:lnTo>
                  <a:pt x="10550" y="332116"/>
                </a:lnTo>
                <a:lnTo>
                  <a:pt x="12904" y="331143"/>
                </a:lnTo>
                <a:lnTo>
                  <a:pt x="15014" y="332359"/>
                </a:lnTo>
                <a:lnTo>
                  <a:pt x="17287" y="331548"/>
                </a:lnTo>
                <a:lnTo>
                  <a:pt x="19316" y="333007"/>
                </a:lnTo>
                <a:lnTo>
                  <a:pt x="21751" y="332359"/>
                </a:lnTo>
                <a:lnTo>
                  <a:pt x="23618" y="333980"/>
                </a:lnTo>
                <a:lnTo>
                  <a:pt x="26053" y="333574"/>
                </a:lnTo>
                <a:lnTo>
                  <a:pt x="27757" y="335357"/>
                </a:lnTo>
                <a:lnTo>
                  <a:pt x="30273" y="335195"/>
                </a:lnTo>
                <a:lnTo>
                  <a:pt x="31734" y="337221"/>
                </a:lnTo>
                <a:lnTo>
                  <a:pt x="34169" y="337384"/>
                </a:lnTo>
                <a:lnTo>
                  <a:pt x="35468" y="339491"/>
                </a:lnTo>
                <a:lnTo>
                  <a:pt x="37822" y="340058"/>
                </a:lnTo>
                <a:lnTo>
                  <a:pt x="38796" y="342327"/>
                </a:lnTo>
                <a:lnTo>
                  <a:pt x="41068" y="343219"/>
                </a:lnTo>
                <a:lnTo>
                  <a:pt x="41637" y="345569"/>
                </a:lnTo>
                <a:lnTo>
                  <a:pt x="43828" y="346785"/>
                </a:lnTo>
                <a:lnTo>
                  <a:pt x="43990" y="349216"/>
                </a:lnTo>
                <a:lnTo>
                  <a:pt x="45614" y="350513"/>
                </a:lnTo>
                <a:cubicBezTo>
                  <a:pt x="45938" y="345245"/>
                  <a:pt x="46182" y="339977"/>
                  <a:pt x="46263" y="334628"/>
                </a:cubicBezTo>
                <a:cubicBezTo>
                  <a:pt x="46588" y="320931"/>
                  <a:pt x="45938" y="307073"/>
                  <a:pt x="45208" y="293133"/>
                </a:cubicBezTo>
                <a:cubicBezTo>
                  <a:pt x="44721" y="286163"/>
                  <a:pt x="44153" y="279274"/>
                  <a:pt x="43666" y="272305"/>
                </a:cubicBezTo>
                <a:cubicBezTo>
                  <a:pt x="43260" y="265416"/>
                  <a:pt x="42935" y="258527"/>
                  <a:pt x="42529" y="251638"/>
                </a:cubicBezTo>
                <a:cubicBezTo>
                  <a:pt x="42124" y="244911"/>
                  <a:pt x="41718" y="238104"/>
                  <a:pt x="41393" y="231458"/>
                </a:cubicBezTo>
                <a:cubicBezTo>
                  <a:pt x="41231" y="228135"/>
                  <a:pt x="40906" y="224812"/>
                  <a:pt x="40663" y="221571"/>
                </a:cubicBezTo>
                <a:cubicBezTo>
                  <a:pt x="40419" y="218248"/>
                  <a:pt x="40257" y="215006"/>
                  <a:pt x="40013" y="211764"/>
                </a:cubicBezTo>
                <a:cubicBezTo>
                  <a:pt x="39526" y="205281"/>
                  <a:pt x="39039" y="198878"/>
                  <a:pt x="38633" y="192638"/>
                </a:cubicBezTo>
                <a:cubicBezTo>
                  <a:pt x="38390" y="189477"/>
                  <a:pt x="38228" y="186397"/>
                  <a:pt x="37984" y="183398"/>
                </a:cubicBezTo>
                <a:cubicBezTo>
                  <a:pt x="37822" y="180319"/>
                  <a:pt x="37659" y="177239"/>
                  <a:pt x="37497" y="174240"/>
                </a:cubicBezTo>
                <a:cubicBezTo>
                  <a:pt x="36929" y="162327"/>
                  <a:pt x="36685" y="150899"/>
                  <a:pt x="36604" y="140445"/>
                </a:cubicBezTo>
                <a:cubicBezTo>
                  <a:pt x="36604" y="129909"/>
                  <a:pt x="36848" y="120265"/>
                  <a:pt x="37172" y="111755"/>
                </a:cubicBezTo>
                <a:cubicBezTo>
                  <a:pt x="37254" y="107459"/>
                  <a:pt x="37578" y="103488"/>
                  <a:pt x="37822" y="99841"/>
                </a:cubicBezTo>
                <a:cubicBezTo>
                  <a:pt x="38065" y="96113"/>
                  <a:pt x="38309" y="92952"/>
                  <a:pt x="38552" y="89954"/>
                </a:cubicBezTo>
                <a:cubicBezTo>
                  <a:pt x="39445" y="77716"/>
                  <a:pt x="40338" y="70989"/>
                  <a:pt x="40338" y="70989"/>
                </a:cubicBezTo>
                <a:close/>
                <a:moveTo>
                  <a:pt x="599160" y="44064"/>
                </a:moveTo>
                <a:cubicBezTo>
                  <a:pt x="601354" y="44793"/>
                  <a:pt x="603468" y="45523"/>
                  <a:pt x="605418" y="46819"/>
                </a:cubicBezTo>
                <a:cubicBezTo>
                  <a:pt x="606475" y="47548"/>
                  <a:pt x="607450" y="48277"/>
                  <a:pt x="608101" y="49493"/>
                </a:cubicBezTo>
                <a:cubicBezTo>
                  <a:pt x="608182" y="49898"/>
                  <a:pt x="608182" y="50303"/>
                  <a:pt x="608101" y="50708"/>
                </a:cubicBezTo>
                <a:cubicBezTo>
                  <a:pt x="607938" y="50951"/>
                  <a:pt x="607694" y="51275"/>
                  <a:pt x="607450" y="51518"/>
                </a:cubicBezTo>
                <a:cubicBezTo>
                  <a:pt x="607288" y="51599"/>
                  <a:pt x="607125" y="51680"/>
                  <a:pt x="606963" y="51761"/>
                </a:cubicBezTo>
                <a:cubicBezTo>
                  <a:pt x="605987" y="52247"/>
                  <a:pt x="605093" y="52733"/>
                  <a:pt x="604118" y="53139"/>
                </a:cubicBezTo>
                <a:cubicBezTo>
                  <a:pt x="604037" y="53220"/>
                  <a:pt x="603955" y="53220"/>
                  <a:pt x="603955" y="53220"/>
                </a:cubicBezTo>
                <a:cubicBezTo>
                  <a:pt x="602248" y="53868"/>
                  <a:pt x="600623" y="54597"/>
                  <a:pt x="598997" y="55326"/>
                </a:cubicBezTo>
                <a:cubicBezTo>
                  <a:pt x="598997" y="55407"/>
                  <a:pt x="598997" y="55407"/>
                  <a:pt x="598916" y="55407"/>
                </a:cubicBezTo>
                <a:cubicBezTo>
                  <a:pt x="597128" y="56217"/>
                  <a:pt x="595339" y="56947"/>
                  <a:pt x="593958" y="58486"/>
                </a:cubicBezTo>
                <a:cubicBezTo>
                  <a:pt x="593795" y="58648"/>
                  <a:pt x="593714" y="58729"/>
                  <a:pt x="593551" y="58891"/>
                </a:cubicBezTo>
                <a:cubicBezTo>
                  <a:pt x="591356" y="60835"/>
                  <a:pt x="589568" y="63104"/>
                  <a:pt x="587617" y="65211"/>
                </a:cubicBezTo>
                <a:cubicBezTo>
                  <a:pt x="585585" y="67317"/>
                  <a:pt x="582984" y="67884"/>
                  <a:pt x="580221" y="67236"/>
                </a:cubicBezTo>
                <a:cubicBezTo>
                  <a:pt x="577945" y="66750"/>
                  <a:pt x="575669" y="65859"/>
                  <a:pt x="573393" y="65130"/>
                </a:cubicBezTo>
                <a:cubicBezTo>
                  <a:pt x="573393" y="65049"/>
                  <a:pt x="573393" y="64968"/>
                  <a:pt x="573393" y="64887"/>
                </a:cubicBezTo>
                <a:cubicBezTo>
                  <a:pt x="575100" y="64157"/>
                  <a:pt x="576807" y="63590"/>
                  <a:pt x="578433" y="62780"/>
                </a:cubicBezTo>
                <a:cubicBezTo>
                  <a:pt x="582659" y="60673"/>
                  <a:pt x="586561" y="58081"/>
                  <a:pt x="589893" y="54840"/>
                </a:cubicBezTo>
                <a:cubicBezTo>
                  <a:pt x="591438" y="53382"/>
                  <a:pt x="592901" y="51842"/>
                  <a:pt x="594120" y="50141"/>
                </a:cubicBezTo>
                <a:cubicBezTo>
                  <a:pt x="595502" y="48439"/>
                  <a:pt x="596559" y="46657"/>
                  <a:pt x="597697" y="44875"/>
                </a:cubicBezTo>
                <a:cubicBezTo>
                  <a:pt x="598022" y="44388"/>
                  <a:pt x="598428" y="43821"/>
                  <a:pt x="599160" y="44064"/>
                </a:cubicBezTo>
                <a:close/>
                <a:moveTo>
                  <a:pt x="8983" y="42723"/>
                </a:moveTo>
                <a:cubicBezTo>
                  <a:pt x="9713" y="42480"/>
                  <a:pt x="10119" y="43047"/>
                  <a:pt x="10443" y="43534"/>
                </a:cubicBezTo>
                <a:cubicBezTo>
                  <a:pt x="11579" y="45316"/>
                  <a:pt x="12633" y="47098"/>
                  <a:pt x="13931" y="48800"/>
                </a:cubicBezTo>
                <a:cubicBezTo>
                  <a:pt x="15229" y="50501"/>
                  <a:pt x="16689" y="52041"/>
                  <a:pt x="18149" y="53499"/>
                </a:cubicBezTo>
                <a:cubicBezTo>
                  <a:pt x="21556" y="56740"/>
                  <a:pt x="25450" y="59413"/>
                  <a:pt x="29668" y="61439"/>
                </a:cubicBezTo>
                <a:cubicBezTo>
                  <a:pt x="31290" y="62249"/>
                  <a:pt x="32994" y="62816"/>
                  <a:pt x="34697" y="63546"/>
                </a:cubicBezTo>
                <a:cubicBezTo>
                  <a:pt x="34697" y="63627"/>
                  <a:pt x="34697" y="63708"/>
                  <a:pt x="34697" y="63789"/>
                </a:cubicBezTo>
                <a:cubicBezTo>
                  <a:pt x="32426" y="64518"/>
                  <a:pt x="30154" y="65409"/>
                  <a:pt x="27883" y="65895"/>
                </a:cubicBezTo>
                <a:cubicBezTo>
                  <a:pt x="25125" y="66543"/>
                  <a:pt x="22529" y="65976"/>
                  <a:pt x="20502" y="63870"/>
                </a:cubicBezTo>
                <a:cubicBezTo>
                  <a:pt x="18555" y="61763"/>
                  <a:pt x="16689" y="59494"/>
                  <a:pt x="14580" y="57550"/>
                </a:cubicBezTo>
                <a:cubicBezTo>
                  <a:pt x="14418" y="57388"/>
                  <a:pt x="14337" y="57307"/>
                  <a:pt x="14174" y="57145"/>
                </a:cubicBezTo>
                <a:cubicBezTo>
                  <a:pt x="12795" y="55606"/>
                  <a:pt x="11011" y="54876"/>
                  <a:pt x="9226" y="54066"/>
                </a:cubicBezTo>
                <a:cubicBezTo>
                  <a:pt x="9145" y="54066"/>
                  <a:pt x="9145" y="54066"/>
                  <a:pt x="9145" y="53985"/>
                </a:cubicBezTo>
                <a:cubicBezTo>
                  <a:pt x="7523" y="53256"/>
                  <a:pt x="5901" y="52527"/>
                  <a:pt x="4197" y="51879"/>
                </a:cubicBezTo>
                <a:cubicBezTo>
                  <a:pt x="4116" y="51879"/>
                  <a:pt x="4116" y="51879"/>
                  <a:pt x="4035" y="51798"/>
                </a:cubicBezTo>
                <a:cubicBezTo>
                  <a:pt x="3061" y="51392"/>
                  <a:pt x="2169" y="50906"/>
                  <a:pt x="1196" y="50420"/>
                </a:cubicBezTo>
                <a:cubicBezTo>
                  <a:pt x="1034" y="50339"/>
                  <a:pt x="871" y="50258"/>
                  <a:pt x="709" y="50177"/>
                </a:cubicBezTo>
                <a:cubicBezTo>
                  <a:pt x="466" y="49934"/>
                  <a:pt x="222" y="49691"/>
                  <a:pt x="60" y="49367"/>
                </a:cubicBezTo>
                <a:cubicBezTo>
                  <a:pt x="-21" y="48962"/>
                  <a:pt x="-21" y="48557"/>
                  <a:pt x="60" y="48152"/>
                </a:cubicBezTo>
                <a:cubicBezTo>
                  <a:pt x="628" y="46936"/>
                  <a:pt x="1682" y="46207"/>
                  <a:pt x="2737" y="45478"/>
                </a:cubicBezTo>
                <a:cubicBezTo>
                  <a:pt x="4684" y="44182"/>
                  <a:pt x="6793" y="43452"/>
                  <a:pt x="8983" y="42723"/>
                </a:cubicBezTo>
                <a:close/>
                <a:moveTo>
                  <a:pt x="422067" y="36172"/>
                </a:moveTo>
                <a:cubicBezTo>
                  <a:pt x="419957" y="36334"/>
                  <a:pt x="417928" y="36497"/>
                  <a:pt x="415736" y="36659"/>
                </a:cubicBezTo>
                <a:cubicBezTo>
                  <a:pt x="412652" y="36821"/>
                  <a:pt x="409568" y="37064"/>
                  <a:pt x="406402" y="37308"/>
                </a:cubicBezTo>
                <a:cubicBezTo>
                  <a:pt x="403399" y="37470"/>
                  <a:pt x="400315" y="37632"/>
                  <a:pt x="397150" y="37875"/>
                </a:cubicBezTo>
                <a:cubicBezTo>
                  <a:pt x="397231" y="38037"/>
                  <a:pt x="397312" y="38119"/>
                  <a:pt x="397474" y="38281"/>
                </a:cubicBezTo>
                <a:cubicBezTo>
                  <a:pt x="397799" y="38767"/>
                  <a:pt x="398205" y="39254"/>
                  <a:pt x="398611" y="39741"/>
                </a:cubicBezTo>
                <a:cubicBezTo>
                  <a:pt x="399341" y="40795"/>
                  <a:pt x="400396" y="41687"/>
                  <a:pt x="401370" y="42741"/>
                </a:cubicBezTo>
                <a:cubicBezTo>
                  <a:pt x="402507" y="43634"/>
                  <a:pt x="403562" y="44607"/>
                  <a:pt x="404860" y="45418"/>
                </a:cubicBezTo>
                <a:cubicBezTo>
                  <a:pt x="406078" y="46310"/>
                  <a:pt x="407458" y="47040"/>
                  <a:pt x="408756" y="47770"/>
                </a:cubicBezTo>
                <a:cubicBezTo>
                  <a:pt x="410217" y="48338"/>
                  <a:pt x="411597" y="49067"/>
                  <a:pt x="413139" y="49473"/>
                </a:cubicBezTo>
                <a:cubicBezTo>
                  <a:pt x="414438" y="49960"/>
                  <a:pt x="415736" y="50203"/>
                  <a:pt x="417035" y="50446"/>
                </a:cubicBezTo>
                <a:cubicBezTo>
                  <a:pt x="417360" y="49878"/>
                  <a:pt x="417684" y="49230"/>
                  <a:pt x="418009" y="48581"/>
                </a:cubicBezTo>
                <a:cubicBezTo>
                  <a:pt x="418415" y="47770"/>
                  <a:pt x="418821" y="47040"/>
                  <a:pt x="419145" y="46229"/>
                </a:cubicBezTo>
                <a:cubicBezTo>
                  <a:pt x="419470" y="45418"/>
                  <a:pt x="419795" y="44607"/>
                  <a:pt x="420038" y="43796"/>
                </a:cubicBezTo>
                <a:cubicBezTo>
                  <a:pt x="420363" y="43066"/>
                  <a:pt x="420525" y="42255"/>
                  <a:pt x="420850" y="41444"/>
                </a:cubicBezTo>
                <a:cubicBezTo>
                  <a:pt x="421337" y="39903"/>
                  <a:pt x="421661" y="38362"/>
                  <a:pt x="421905" y="36902"/>
                </a:cubicBezTo>
                <a:cubicBezTo>
                  <a:pt x="421986" y="36659"/>
                  <a:pt x="422067" y="36415"/>
                  <a:pt x="422067" y="36172"/>
                </a:cubicBezTo>
                <a:close/>
                <a:moveTo>
                  <a:pt x="594459" y="33632"/>
                </a:moveTo>
                <a:cubicBezTo>
                  <a:pt x="596976" y="33307"/>
                  <a:pt x="599493" y="33307"/>
                  <a:pt x="601929" y="34119"/>
                </a:cubicBezTo>
                <a:cubicBezTo>
                  <a:pt x="602741" y="34444"/>
                  <a:pt x="603310" y="34687"/>
                  <a:pt x="603878" y="35418"/>
                </a:cubicBezTo>
                <a:cubicBezTo>
                  <a:pt x="602335" y="35986"/>
                  <a:pt x="600468" y="36148"/>
                  <a:pt x="598844" y="36473"/>
                </a:cubicBezTo>
                <a:cubicBezTo>
                  <a:pt x="597139" y="36716"/>
                  <a:pt x="595352" y="37041"/>
                  <a:pt x="593647" y="37447"/>
                </a:cubicBezTo>
                <a:cubicBezTo>
                  <a:pt x="591617" y="37934"/>
                  <a:pt x="589506" y="38502"/>
                  <a:pt x="587477" y="39314"/>
                </a:cubicBezTo>
                <a:cubicBezTo>
                  <a:pt x="586502" y="39801"/>
                  <a:pt x="585528" y="40207"/>
                  <a:pt x="584553" y="40775"/>
                </a:cubicBezTo>
                <a:cubicBezTo>
                  <a:pt x="583660" y="41343"/>
                  <a:pt x="583011" y="42073"/>
                  <a:pt x="582199" y="42723"/>
                </a:cubicBezTo>
                <a:cubicBezTo>
                  <a:pt x="582036" y="42885"/>
                  <a:pt x="581712" y="43047"/>
                  <a:pt x="581955" y="43210"/>
                </a:cubicBezTo>
                <a:cubicBezTo>
                  <a:pt x="582118" y="43291"/>
                  <a:pt x="583579" y="42479"/>
                  <a:pt x="583742" y="42398"/>
                </a:cubicBezTo>
                <a:cubicBezTo>
                  <a:pt x="584391" y="42155"/>
                  <a:pt x="585041" y="41911"/>
                  <a:pt x="585609" y="41668"/>
                </a:cubicBezTo>
                <a:cubicBezTo>
                  <a:pt x="586908" y="41181"/>
                  <a:pt x="588207" y="40775"/>
                  <a:pt x="589506" y="40450"/>
                </a:cubicBezTo>
                <a:cubicBezTo>
                  <a:pt x="591942" y="39720"/>
                  <a:pt x="594459" y="39233"/>
                  <a:pt x="597058" y="38908"/>
                </a:cubicBezTo>
                <a:cubicBezTo>
                  <a:pt x="597545" y="38827"/>
                  <a:pt x="598438" y="38827"/>
                  <a:pt x="598844" y="38502"/>
                </a:cubicBezTo>
                <a:cubicBezTo>
                  <a:pt x="598844" y="38664"/>
                  <a:pt x="598844" y="38746"/>
                  <a:pt x="598844" y="38746"/>
                </a:cubicBezTo>
                <a:cubicBezTo>
                  <a:pt x="598844" y="38746"/>
                  <a:pt x="598844" y="38827"/>
                  <a:pt x="598763" y="38827"/>
                </a:cubicBezTo>
                <a:cubicBezTo>
                  <a:pt x="597626" y="41099"/>
                  <a:pt x="596002" y="43210"/>
                  <a:pt x="594378" y="45239"/>
                </a:cubicBezTo>
                <a:cubicBezTo>
                  <a:pt x="592835" y="47187"/>
                  <a:pt x="591211" y="49054"/>
                  <a:pt x="589425" y="50840"/>
                </a:cubicBezTo>
                <a:cubicBezTo>
                  <a:pt x="587639" y="52625"/>
                  <a:pt x="585690" y="54411"/>
                  <a:pt x="583742" y="55953"/>
                </a:cubicBezTo>
                <a:cubicBezTo>
                  <a:pt x="582686" y="56765"/>
                  <a:pt x="581712" y="57577"/>
                  <a:pt x="580656" y="58307"/>
                </a:cubicBezTo>
                <a:cubicBezTo>
                  <a:pt x="579682" y="59038"/>
                  <a:pt x="578626" y="59606"/>
                  <a:pt x="577571" y="60255"/>
                </a:cubicBezTo>
                <a:cubicBezTo>
                  <a:pt x="575378" y="61635"/>
                  <a:pt x="573024" y="62528"/>
                  <a:pt x="570588" y="63177"/>
                </a:cubicBezTo>
                <a:cubicBezTo>
                  <a:pt x="565229" y="64638"/>
                  <a:pt x="557272" y="62447"/>
                  <a:pt x="554430" y="57252"/>
                </a:cubicBezTo>
                <a:cubicBezTo>
                  <a:pt x="553862" y="56116"/>
                  <a:pt x="553212" y="52706"/>
                  <a:pt x="554674" y="51732"/>
                </a:cubicBezTo>
                <a:cubicBezTo>
                  <a:pt x="554836" y="51651"/>
                  <a:pt x="554998" y="51570"/>
                  <a:pt x="555242" y="51489"/>
                </a:cubicBezTo>
                <a:lnTo>
                  <a:pt x="561287" y="48571"/>
                </a:lnTo>
                <a:lnTo>
                  <a:pt x="562571" y="48226"/>
                </a:lnTo>
                <a:cubicBezTo>
                  <a:pt x="565413" y="46933"/>
                  <a:pt x="568256" y="45640"/>
                  <a:pt x="571017" y="44186"/>
                </a:cubicBezTo>
                <a:lnTo>
                  <a:pt x="570875" y="43943"/>
                </a:lnTo>
                <a:lnTo>
                  <a:pt x="583660" y="37772"/>
                </a:lnTo>
                <a:cubicBezTo>
                  <a:pt x="584716" y="37122"/>
                  <a:pt x="585771" y="36554"/>
                  <a:pt x="586908" y="35986"/>
                </a:cubicBezTo>
                <a:cubicBezTo>
                  <a:pt x="589344" y="34849"/>
                  <a:pt x="591861" y="34038"/>
                  <a:pt x="594459" y="33632"/>
                </a:cubicBezTo>
                <a:close/>
                <a:moveTo>
                  <a:pt x="554775" y="32875"/>
                </a:moveTo>
                <a:cubicBezTo>
                  <a:pt x="555344" y="32390"/>
                  <a:pt x="555506" y="32875"/>
                  <a:pt x="556156" y="33279"/>
                </a:cubicBezTo>
                <a:cubicBezTo>
                  <a:pt x="558511" y="35056"/>
                  <a:pt x="561272" y="36026"/>
                  <a:pt x="563870" y="37238"/>
                </a:cubicBezTo>
                <a:cubicBezTo>
                  <a:pt x="564439" y="37480"/>
                  <a:pt x="566855" y="38894"/>
                  <a:pt x="568814" y="40409"/>
                </a:cubicBezTo>
                <a:lnTo>
                  <a:pt x="570875" y="43943"/>
                </a:lnTo>
                <a:lnTo>
                  <a:pt x="561287" y="48571"/>
                </a:lnTo>
                <a:lnTo>
                  <a:pt x="559567" y="49033"/>
                </a:lnTo>
                <a:cubicBezTo>
                  <a:pt x="558592" y="49114"/>
                  <a:pt x="557618" y="48953"/>
                  <a:pt x="556724" y="48468"/>
                </a:cubicBezTo>
                <a:cubicBezTo>
                  <a:pt x="555587" y="47741"/>
                  <a:pt x="554775" y="46529"/>
                  <a:pt x="554288" y="45236"/>
                </a:cubicBezTo>
                <a:cubicBezTo>
                  <a:pt x="553476" y="43216"/>
                  <a:pt x="553070" y="41035"/>
                  <a:pt x="553151" y="38854"/>
                </a:cubicBezTo>
                <a:cubicBezTo>
                  <a:pt x="553232" y="37319"/>
                  <a:pt x="553395" y="33925"/>
                  <a:pt x="554775" y="32875"/>
                </a:cubicBezTo>
                <a:close/>
                <a:moveTo>
                  <a:pt x="13702" y="32361"/>
                </a:moveTo>
                <a:cubicBezTo>
                  <a:pt x="16300" y="32766"/>
                  <a:pt x="18817" y="33576"/>
                  <a:pt x="21253" y="34710"/>
                </a:cubicBezTo>
                <a:cubicBezTo>
                  <a:pt x="22308" y="35277"/>
                  <a:pt x="23445" y="35844"/>
                  <a:pt x="24501" y="36491"/>
                </a:cubicBezTo>
                <a:lnTo>
                  <a:pt x="37287" y="42649"/>
                </a:lnTo>
                <a:lnTo>
                  <a:pt x="37144" y="42895"/>
                </a:lnTo>
                <a:cubicBezTo>
                  <a:pt x="39905" y="44355"/>
                  <a:pt x="42748" y="45654"/>
                  <a:pt x="45590" y="46952"/>
                </a:cubicBezTo>
                <a:lnTo>
                  <a:pt x="47026" y="47340"/>
                </a:lnTo>
                <a:lnTo>
                  <a:pt x="52919" y="50178"/>
                </a:lnTo>
                <a:cubicBezTo>
                  <a:pt x="53163" y="50259"/>
                  <a:pt x="53325" y="50340"/>
                  <a:pt x="53487" y="50421"/>
                </a:cubicBezTo>
                <a:cubicBezTo>
                  <a:pt x="54949" y="51393"/>
                  <a:pt x="54299" y="54794"/>
                  <a:pt x="53731" y="55928"/>
                </a:cubicBezTo>
                <a:cubicBezTo>
                  <a:pt x="50889" y="61111"/>
                  <a:pt x="42932" y="63297"/>
                  <a:pt x="37573" y="61840"/>
                </a:cubicBezTo>
                <a:cubicBezTo>
                  <a:pt x="35056" y="61192"/>
                  <a:pt x="32783" y="60301"/>
                  <a:pt x="30590" y="58924"/>
                </a:cubicBezTo>
                <a:cubicBezTo>
                  <a:pt x="29535" y="58276"/>
                  <a:pt x="28479" y="57709"/>
                  <a:pt x="27505" y="56980"/>
                </a:cubicBezTo>
                <a:cubicBezTo>
                  <a:pt x="26449" y="56252"/>
                  <a:pt x="25475" y="55442"/>
                  <a:pt x="24419" y="54632"/>
                </a:cubicBezTo>
                <a:cubicBezTo>
                  <a:pt x="22471" y="53093"/>
                  <a:pt x="20522" y="51312"/>
                  <a:pt x="18736" y="49530"/>
                </a:cubicBezTo>
                <a:cubicBezTo>
                  <a:pt x="16949" y="47748"/>
                  <a:pt x="15326" y="45886"/>
                  <a:pt x="13783" y="43861"/>
                </a:cubicBezTo>
                <a:cubicBezTo>
                  <a:pt x="12159" y="41917"/>
                  <a:pt x="10535" y="39812"/>
                  <a:pt x="9317" y="37544"/>
                </a:cubicBezTo>
                <a:cubicBezTo>
                  <a:pt x="9317" y="37544"/>
                  <a:pt x="9317" y="37463"/>
                  <a:pt x="9317" y="37463"/>
                </a:cubicBezTo>
                <a:cubicBezTo>
                  <a:pt x="9317" y="37463"/>
                  <a:pt x="9317" y="37382"/>
                  <a:pt x="9317" y="37220"/>
                </a:cubicBezTo>
                <a:cubicBezTo>
                  <a:pt x="9642" y="37544"/>
                  <a:pt x="10616" y="37544"/>
                  <a:pt x="11103" y="37625"/>
                </a:cubicBezTo>
                <a:cubicBezTo>
                  <a:pt x="13702" y="37949"/>
                  <a:pt x="16219" y="38435"/>
                  <a:pt x="18655" y="39164"/>
                </a:cubicBezTo>
                <a:cubicBezTo>
                  <a:pt x="19954" y="39488"/>
                  <a:pt x="21253" y="39893"/>
                  <a:pt x="22552" y="40379"/>
                </a:cubicBezTo>
                <a:cubicBezTo>
                  <a:pt x="23120" y="40622"/>
                  <a:pt x="23770" y="40865"/>
                  <a:pt x="24419" y="41108"/>
                </a:cubicBezTo>
                <a:cubicBezTo>
                  <a:pt x="24582" y="41188"/>
                  <a:pt x="26043" y="41998"/>
                  <a:pt x="26206" y="41917"/>
                </a:cubicBezTo>
                <a:cubicBezTo>
                  <a:pt x="26449" y="41755"/>
                  <a:pt x="26125" y="41593"/>
                  <a:pt x="25962" y="41431"/>
                </a:cubicBezTo>
                <a:cubicBezTo>
                  <a:pt x="25150" y="40784"/>
                  <a:pt x="24501" y="40055"/>
                  <a:pt x="23526" y="39488"/>
                </a:cubicBezTo>
                <a:cubicBezTo>
                  <a:pt x="22633" y="38921"/>
                  <a:pt x="21659" y="38516"/>
                  <a:pt x="20684" y="38030"/>
                </a:cubicBezTo>
                <a:cubicBezTo>
                  <a:pt x="18655" y="37220"/>
                  <a:pt x="16544" y="36653"/>
                  <a:pt x="14514" y="36167"/>
                </a:cubicBezTo>
                <a:cubicBezTo>
                  <a:pt x="12727" y="35763"/>
                  <a:pt x="11022" y="35439"/>
                  <a:pt x="9317" y="35115"/>
                </a:cubicBezTo>
                <a:cubicBezTo>
                  <a:pt x="7693" y="34872"/>
                  <a:pt x="5826" y="34710"/>
                  <a:pt x="4283" y="34143"/>
                </a:cubicBezTo>
                <a:cubicBezTo>
                  <a:pt x="4851" y="33414"/>
                  <a:pt x="5420" y="33171"/>
                  <a:pt x="6232" y="32847"/>
                </a:cubicBezTo>
                <a:cubicBezTo>
                  <a:pt x="8668" y="32037"/>
                  <a:pt x="11185" y="32037"/>
                  <a:pt x="13702" y="32361"/>
                </a:cubicBezTo>
                <a:close/>
                <a:moveTo>
                  <a:pt x="542250" y="31701"/>
                </a:moveTo>
                <a:cubicBezTo>
                  <a:pt x="543141" y="32269"/>
                  <a:pt x="543709" y="33324"/>
                  <a:pt x="544276" y="34297"/>
                </a:cubicBezTo>
                <a:cubicBezTo>
                  <a:pt x="545005" y="35595"/>
                  <a:pt x="552543" y="50117"/>
                  <a:pt x="553353" y="49711"/>
                </a:cubicBezTo>
                <a:cubicBezTo>
                  <a:pt x="550678" y="51009"/>
                  <a:pt x="550516" y="53281"/>
                  <a:pt x="551327" y="55958"/>
                </a:cubicBezTo>
                <a:cubicBezTo>
                  <a:pt x="551165" y="55877"/>
                  <a:pt x="551084" y="55877"/>
                  <a:pt x="551003" y="55877"/>
                </a:cubicBezTo>
                <a:cubicBezTo>
                  <a:pt x="548004" y="54660"/>
                  <a:pt x="545735" y="52389"/>
                  <a:pt x="543303" y="50360"/>
                </a:cubicBezTo>
                <a:cubicBezTo>
                  <a:pt x="542007" y="49225"/>
                  <a:pt x="540710" y="48170"/>
                  <a:pt x="539332" y="47196"/>
                </a:cubicBezTo>
                <a:cubicBezTo>
                  <a:pt x="536576" y="45168"/>
                  <a:pt x="533497" y="43789"/>
                  <a:pt x="530174" y="42816"/>
                </a:cubicBezTo>
                <a:cubicBezTo>
                  <a:pt x="529039" y="42410"/>
                  <a:pt x="528796" y="41761"/>
                  <a:pt x="529444" y="40706"/>
                </a:cubicBezTo>
                <a:cubicBezTo>
                  <a:pt x="529931" y="39895"/>
                  <a:pt x="530498" y="39084"/>
                  <a:pt x="531065" y="38354"/>
                </a:cubicBezTo>
                <a:cubicBezTo>
                  <a:pt x="532281" y="36650"/>
                  <a:pt x="533902" y="35352"/>
                  <a:pt x="535442" y="34054"/>
                </a:cubicBezTo>
                <a:cubicBezTo>
                  <a:pt x="536982" y="32918"/>
                  <a:pt x="540305" y="30484"/>
                  <a:pt x="542250" y="31701"/>
                </a:cubicBezTo>
                <a:close/>
                <a:moveTo>
                  <a:pt x="53386" y="31536"/>
                </a:moveTo>
                <a:cubicBezTo>
                  <a:pt x="54766" y="32591"/>
                  <a:pt x="54929" y="35999"/>
                  <a:pt x="55010" y="37540"/>
                </a:cubicBezTo>
                <a:cubicBezTo>
                  <a:pt x="55091" y="39731"/>
                  <a:pt x="54685" y="41921"/>
                  <a:pt x="53873" y="43950"/>
                </a:cubicBezTo>
                <a:cubicBezTo>
                  <a:pt x="53304" y="45248"/>
                  <a:pt x="52574" y="46465"/>
                  <a:pt x="51437" y="47195"/>
                </a:cubicBezTo>
                <a:cubicBezTo>
                  <a:pt x="50543" y="47682"/>
                  <a:pt x="49569" y="47844"/>
                  <a:pt x="48594" y="47763"/>
                </a:cubicBezTo>
                <a:lnTo>
                  <a:pt x="47026" y="47340"/>
                </a:lnTo>
                <a:lnTo>
                  <a:pt x="37287" y="42649"/>
                </a:lnTo>
                <a:lnTo>
                  <a:pt x="39347" y="39102"/>
                </a:lnTo>
                <a:cubicBezTo>
                  <a:pt x="41307" y="37581"/>
                  <a:pt x="43723" y="36161"/>
                  <a:pt x="44291" y="35917"/>
                </a:cubicBezTo>
                <a:cubicBezTo>
                  <a:pt x="46889" y="34700"/>
                  <a:pt x="49650" y="33727"/>
                  <a:pt x="52005" y="32023"/>
                </a:cubicBezTo>
                <a:cubicBezTo>
                  <a:pt x="52655" y="31536"/>
                  <a:pt x="52817" y="31049"/>
                  <a:pt x="53386" y="31536"/>
                </a:cubicBezTo>
                <a:close/>
                <a:moveTo>
                  <a:pt x="65873" y="30428"/>
                </a:moveTo>
                <a:cubicBezTo>
                  <a:pt x="67824" y="29214"/>
                  <a:pt x="71156" y="31641"/>
                  <a:pt x="72700" y="32855"/>
                </a:cubicBezTo>
                <a:cubicBezTo>
                  <a:pt x="74245" y="34069"/>
                  <a:pt x="75870" y="35363"/>
                  <a:pt x="77089" y="37062"/>
                </a:cubicBezTo>
                <a:cubicBezTo>
                  <a:pt x="77658" y="37790"/>
                  <a:pt x="78227" y="38599"/>
                  <a:pt x="78715" y="39408"/>
                </a:cubicBezTo>
                <a:cubicBezTo>
                  <a:pt x="79365" y="40460"/>
                  <a:pt x="79121" y="41107"/>
                  <a:pt x="77983" y="41512"/>
                </a:cubicBezTo>
                <a:cubicBezTo>
                  <a:pt x="74651" y="42483"/>
                  <a:pt x="71562" y="43858"/>
                  <a:pt x="68799" y="45881"/>
                </a:cubicBezTo>
                <a:cubicBezTo>
                  <a:pt x="67417" y="46851"/>
                  <a:pt x="66117" y="47903"/>
                  <a:pt x="64816" y="49036"/>
                </a:cubicBezTo>
                <a:cubicBezTo>
                  <a:pt x="62378" y="51058"/>
                  <a:pt x="60102" y="53324"/>
                  <a:pt x="57095" y="54537"/>
                </a:cubicBezTo>
                <a:cubicBezTo>
                  <a:pt x="57014" y="54537"/>
                  <a:pt x="56932" y="54537"/>
                  <a:pt x="56770" y="54618"/>
                </a:cubicBezTo>
                <a:cubicBezTo>
                  <a:pt x="57583" y="51948"/>
                  <a:pt x="57420" y="49683"/>
                  <a:pt x="54738" y="48389"/>
                </a:cubicBezTo>
                <a:cubicBezTo>
                  <a:pt x="55551" y="48793"/>
                  <a:pt x="63110" y="34392"/>
                  <a:pt x="63841" y="33017"/>
                </a:cubicBezTo>
                <a:cubicBezTo>
                  <a:pt x="64410" y="32046"/>
                  <a:pt x="64979" y="30994"/>
                  <a:pt x="65873" y="30428"/>
                </a:cubicBezTo>
                <a:close/>
                <a:moveTo>
                  <a:pt x="584883" y="23767"/>
                </a:moveTo>
                <a:cubicBezTo>
                  <a:pt x="584315" y="24010"/>
                  <a:pt x="583747" y="24091"/>
                  <a:pt x="583341" y="24416"/>
                </a:cubicBezTo>
                <a:cubicBezTo>
                  <a:pt x="580824" y="26039"/>
                  <a:pt x="578145" y="27337"/>
                  <a:pt x="575222" y="28067"/>
                </a:cubicBezTo>
                <a:cubicBezTo>
                  <a:pt x="572624" y="28797"/>
                  <a:pt x="570026" y="28797"/>
                  <a:pt x="567428" y="28554"/>
                </a:cubicBezTo>
                <a:cubicBezTo>
                  <a:pt x="566291" y="28392"/>
                  <a:pt x="565236" y="28148"/>
                  <a:pt x="563937" y="27905"/>
                </a:cubicBezTo>
                <a:cubicBezTo>
                  <a:pt x="564586" y="29365"/>
                  <a:pt x="565723" y="30014"/>
                  <a:pt x="566860" y="30420"/>
                </a:cubicBezTo>
                <a:cubicBezTo>
                  <a:pt x="568321" y="31069"/>
                  <a:pt x="570026" y="31556"/>
                  <a:pt x="571650" y="31475"/>
                </a:cubicBezTo>
                <a:cubicBezTo>
                  <a:pt x="574329" y="31394"/>
                  <a:pt x="576927" y="30744"/>
                  <a:pt x="579038" y="28716"/>
                </a:cubicBezTo>
                <a:cubicBezTo>
                  <a:pt x="580905" y="27012"/>
                  <a:pt x="582935" y="25471"/>
                  <a:pt x="584883" y="23767"/>
                </a:cubicBezTo>
                <a:close/>
                <a:moveTo>
                  <a:pt x="23278" y="22486"/>
                </a:moveTo>
                <a:cubicBezTo>
                  <a:pt x="25226" y="24184"/>
                  <a:pt x="27256" y="25720"/>
                  <a:pt x="29123" y="27418"/>
                </a:cubicBezTo>
                <a:cubicBezTo>
                  <a:pt x="31234" y="29440"/>
                  <a:pt x="33832" y="30086"/>
                  <a:pt x="36511" y="30167"/>
                </a:cubicBezTo>
                <a:cubicBezTo>
                  <a:pt x="38135" y="30248"/>
                  <a:pt x="39840" y="29763"/>
                  <a:pt x="41301" y="29116"/>
                </a:cubicBezTo>
                <a:cubicBezTo>
                  <a:pt x="42438" y="28712"/>
                  <a:pt x="43575" y="28065"/>
                  <a:pt x="44224" y="26610"/>
                </a:cubicBezTo>
                <a:cubicBezTo>
                  <a:pt x="42925" y="26852"/>
                  <a:pt x="41870" y="27176"/>
                  <a:pt x="40733" y="27257"/>
                </a:cubicBezTo>
                <a:cubicBezTo>
                  <a:pt x="38135" y="27499"/>
                  <a:pt x="35537" y="27499"/>
                  <a:pt x="32858" y="26772"/>
                </a:cubicBezTo>
                <a:cubicBezTo>
                  <a:pt x="30016" y="26044"/>
                  <a:pt x="27337" y="24750"/>
                  <a:pt x="24820" y="23133"/>
                </a:cubicBezTo>
                <a:cubicBezTo>
                  <a:pt x="24414" y="22810"/>
                  <a:pt x="23765" y="22729"/>
                  <a:pt x="23278" y="22486"/>
                </a:cubicBezTo>
                <a:close/>
                <a:moveTo>
                  <a:pt x="558010" y="21333"/>
                </a:moveTo>
                <a:cubicBezTo>
                  <a:pt x="558091" y="21819"/>
                  <a:pt x="560608" y="22793"/>
                  <a:pt x="561014" y="23036"/>
                </a:cubicBezTo>
                <a:cubicBezTo>
                  <a:pt x="562069" y="23604"/>
                  <a:pt x="563206" y="24010"/>
                  <a:pt x="564424" y="24335"/>
                </a:cubicBezTo>
                <a:cubicBezTo>
                  <a:pt x="566697" y="25065"/>
                  <a:pt x="569133" y="25471"/>
                  <a:pt x="571568" y="25471"/>
                </a:cubicBezTo>
                <a:cubicBezTo>
                  <a:pt x="576602" y="25552"/>
                  <a:pt x="580661" y="24010"/>
                  <a:pt x="585046" y="21657"/>
                </a:cubicBezTo>
                <a:cubicBezTo>
                  <a:pt x="585939" y="21170"/>
                  <a:pt x="587400" y="21576"/>
                  <a:pt x="587806" y="22468"/>
                </a:cubicBezTo>
                <a:cubicBezTo>
                  <a:pt x="588131" y="23361"/>
                  <a:pt x="588212" y="24335"/>
                  <a:pt x="587887" y="25308"/>
                </a:cubicBezTo>
                <a:cubicBezTo>
                  <a:pt x="587481" y="26606"/>
                  <a:pt x="587075" y="27824"/>
                  <a:pt x="586588" y="29122"/>
                </a:cubicBezTo>
                <a:cubicBezTo>
                  <a:pt x="586020" y="30744"/>
                  <a:pt x="585533" y="32448"/>
                  <a:pt x="584964" y="34071"/>
                </a:cubicBezTo>
                <a:cubicBezTo>
                  <a:pt x="584883" y="34233"/>
                  <a:pt x="584802" y="34396"/>
                  <a:pt x="584640" y="34477"/>
                </a:cubicBezTo>
                <a:cubicBezTo>
                  <a:pt x="583665" y="35045"/>
                  <a:pt x="582610" y="35694"/>
                  <a:pt x="581392" y="36343"/>
                </a:cubicBezTo>
                <a:cubicBezTo>
                  <a:pt x="580580" y="32611"/>
                  <a:pt x="582204" y="29690"/>
                  <a:pt x="584071" y="26769"/>
                </a:cubicBezTo>
                <a:cubicBezTo>
                  <a:pt x="583016" y="27418"/>
                  <a:pt x="582042" y="28148"/>
                  <a:pt x="581149" y="28878"/>
                </a:cubicBezTo>
                <a:cubicBezTo>
                  <a:pt x="579850" y="30014"/>
                  <a:pt x="579281" y="31394"/>
                  <a:pt x="579525" y="33016"/>
                </a:cubicBezTo>
                <a:cubicBezTo>
                  <a:pt x="579606" y="33990"/>
                  <a:pt x="579931" y="34883"/>
                  <a:pt x="580093" y="35856"/>
                </a:cubicBezTo>
                <a:cubicBezTo>
                  <a:pt x="580256" y="36505"/>
                  <a:pt x="580337" y="37154"/>
                  <a:pt x="579606" y="37641"/>
                </a:cubicBezTo>
                <a:cubicBezTo>
                  <a:pt x="578307" y="38534"/>
                  <a:pt x="577089" y="39507"/>
                  <a:pt x="575871" y="40562"/>
                </a:cubicBezTo>
                <a:cubicBezTo>
                  <a:pt x="575060" y="41211"/>
                  <a:pt x="574978" y="41211"/>
                  <a:pt x="574248" y="40400"/>
                </a:cubicBezTo>
                <a:cubicBezTo>
                  <a:pt x="573111" y="39183"/>
                  <a:pt x="571893" y="38047"/>
                  <a:pt x="570675" y="36911"/>
                </a:cubicBezTo>
                <a:cubicBezTo>
                  <a:pt x="569133" y="35613"/>
                  <a:pt x="567509" y="34396"/>
                  <a:pt x="565966" y="33016"/>
                </a:cubicBezTo>
                <a:cubicBezTo>
                  <a:pt x="564830" y="31962"/>
                  <a:pt x="563693" y="30744"/>
                  <a:pt x="562638" y="29527"/>
                </a:cubicBezTo>
                <a:cubicBezTo>
                  <a:pt x="560852" y="27580"/>
                  <a:pt x="559390" y="25471"/>
                  <a:pt x="558335" y="23036"/>
                </a:cubicBezTo>
                <a:cubicBezTo>
                  <a:pt x="558091" y="22468"/>
                  <a:pt x="558091" y="21900"/>
                  <a:pt x="558010" y="21333"/>
                </a:cubicBezTo>
                <a:close/>
                <a:moveTo>
                  <a:pt x="50151" y="20061"/>
                </a:moveTo>
                <a:cubicBezTo>
                  <a:pt x="50070" y="20627"/>
                  <a:pt x="50070" y="21274"/>
                  <a:pt x="49826" y="21759"/>
                </a:cubicBezTo>
                <a:cubicBezTo>
                  <a:pt x="48771" y="24184"/>
                  <a:pt x="47309" y="26286"/>
                  <a:pt x="45523" y="28227"/>
                </a:cubicBezTo>
                <a:cubicBezTo>
                  <a:pt x="44468" y="29440"/>
                  <a:pt x="43331" y="30652"/>
                  <a:pt x="42195" y="31703"/>
                </a:cubicBezTo>
                <a:cubicBezTo>
                  <a:pt x="40652" y="33078"/>
                  <a:pt x="39028" y="34291"/>
                  <a:pt x="37486" y="35584"/>
                </a:cubicBezTo>
                <a:cubicBezTo>
                  <a:pt x="36268" y="36716"/>
                  <a:pt x="35050" y="37848"/>
                  <a:pt x="33913" y="39061"/>
                </a:cubicBezTo>
                <a:cubicBezTo>
                  <a:pt x="33183" y="39869"/>
                  <a:pt x="33101" y="39869"/>
                  <a:pt x="32290" y="39222"/>
                </a:cubicBezTo>
                <a:cubicBezTo>
                  <a:pt x="31072" y="38171"/>
                  <a:pt x="29854" y="37201"/>
                  <a:pt x="28555" y="36312"/>
                </a:cubicBezTo>
                <a:cubicBezTo>
                  <a:pt x="27824" y="35827"/>
                  <a:pt x="27905" y="35180"/>
                  <a:pt x="28068" y="34533"/>
                </a:cubicBezTo>
                <a:cubicBezTo>
                  <a:pt x="28230" y="33563"/>
                  <a:pt x="28555" y="32674"/>
                  <a:pt x="28636" y="31703"/>
                </a:cubicBezTo>
                <a:cubicBezTo>
                  <a:pt x="28880" y="30086"/>
                  <a:pt x="28311" y="28712"/>
                  <a:pt x="27012" y="27661"/>
                </a:cubicBezTo>
                <a:cubicBezTo>
                  <a:pt x="26119" y="26852"/>
                  <a:pt x="25145" y="26125"/>
                  <a:pt x="24090" y="25478"/>
                </a:cubicBezTo>
                <a:cubicBezTo>
                  <a:pt x="25957" y="28389"/>
                  <a:pt x="27581" y="31299"/>
                  <a:pt x="26688" y="35018"/>
                </a:cubicBezTo>
                <a:cubicBezTo>
                  <a:pt x="25551" y="34371"/>
                  <a:pt x="24496" y="33725"/>
                  <a:pt x="23521" y="33159"/>
                </a:cubicBezTo>
                <a:cubicBezTo>
                  <a:pt x="23359" y="33078"/>
                  <a:pt x="23278" y="32916"/>
                  <a:pt x="23197" y="32754"/>
                </a:cubicBezTo>
                <a:cubicBezTo>
                  <a:pt x="22628" y="31137"/>
                  <a:pt x="22141" y="29440"/>
                  <a:pt x="21573" y="27823"/>
                </a:cubicBezTo>
                <a:cubicBezTo>
                  <a:pt x="21086" y="26529"/>
                  <a:pt x="20680" y="25316"/>
                  <a:pt x="20193" y="24023"/>
                </a:cubicBezTo>
                <a:cubicBezTo>
                  <a:pt x="19949" y="23052"/>
                  <a:pt x="20030" y="22082"/>
                  <a:pt x="20355" y="21193"/>
                </a:cubicBezTo>
                <a:cubicBezTo>
                  <a:pt x="20761" y="20304"/>
                  <a:pt x="22222" y="19899"/>
                  <a:pt x="23115" y="20384"/>
                </a:cubicBezTo>
                <a:cubicBezTo>
                  <a:pt x="27499" y="22729"/>
                  <a:pt x="31559" y="24265"/>
                  <a:pt x="36593" y="24184"/>
                </a:cubicBezTo>
                <a:cubicBezTo>
                  <a:pt x="39028" y="24184"/>
                  <a:pt x="41464" y="23780"/>
                  <a:pt x="43737" y="23052"/>
                </a:cubicBezTo>
                <a:cubicBezTo>
                  <a:pt x="44955" y="22729"/>
                  <a:pt x="46092" y="22325"/>
                  <a:pt x="47147" y="21759"/>
                </a:cubicBezTo>
                <a:cubicBezTo>
                  <a:pt x="47553" y="21597"/>
                  <a:pt x="50070" y="20546"/>
                  <a:pt x="50151" y="20061"/>
                </a:cubicBezTo>
                <a:close/>
                <a:moveTo>
                  <a:pt x="556931" y="15851"/>
                </a:moveTo>
                <a:cubicBezTo>
                  <a:pt x="557664" y="16822"/>
                  <a:pt x="556362" y="18682"/>
                  <a:pt x="556280" y="19733"/>
                </a:cubicBezTo>
                <a:cubicBezTo>
                  <a:pt x="556199" y="21755"/>
                  <a:pt x="556687" y="23777"/>
                  <a:pt x="557582" y="25556"/>
                </a:cubicBezTo>
                <a:cubicBezTo>
                  <a:pt x="558965" y="28387"/>
                  <a:pt x="561325" y="30651"/>
                  <a:pt x="563765" y="32754"/>
                </a:cubicBezTo>
                <a:cubicBezTo>
                  <a:pt x="565637" y="34291"/>
                  <a:pt x="567589" y="35747"/>
                  <a:pt x="569298" y="37364"/>
                </a:cubicBezTo>
                <a:cubicBezTo>
                  <a:pt x="570843" y="38820"/>
                  <a:pt x="572796" y="40438"/>
                  <a:pt x="573040" y="42621"/>
                </a:cubicBezTo>
                <a:cubicBezTo>
                  <a:pt x="573040" y="42459"/>
                  <a:pt x="572471" y="42298"/>
                  <a:pt x="572308" y="42217"/>
                </a:cubicBezTo>
                <a:cubicBezTo>
                  <a:pt x="572308" y="42217"/>
                  <a:pt x="572308" y="42217"/>
                  <a:pt x="572308" y="42136"/>
                </a:cubicBezTo>
                <a:cubicBezTo>
                  <a:pt x="571901" y="41893"/>
                  <a:pt x="571657" y="41408"/>
                  <a:pt x="571332" y="41004"/>
                </a:cubicBezTo>
                <a:cubicBezTo>
                  <a:pt x="570193" y="39710"/>
                  <a:pt x="568972" y="38335"/>
                  <a:pt x="567508" y="37283"/>
                </a:cubicBezTo>
                <a:cubicBezTo>
                  <a:pt x="566206" y="36394"/>
                  <a:pt x="564579" y="35908"/>
                  <a:pt x="563114" y="35181"/>
                </a:cubicBezTo>
                <a:cubicBezTo>
                  <a:pt x="560104" y="33644"/>
                  <a:pt x="557094" y="31703"/>
                  <a:pt x="555223" y="28791"/>
                </a:cubicBezTo>
                <a:cubicBezTo>
                  <a:pt x="553840" y="26689"/>
                  <a:pt x="553189" y="24181"/>
                  <a:pt x="552701" y="21755"/>
                </a:cubicBezTo>
                <a:cubicBezTo>
                  <a:pt x="552457" y="20542"/>
                  <a:pt x="552294" y="19167"/>
                  <a:pt x="552701" y="17954"/>
                </a:cubicBezTo>
                <a:cubicBezTo>
                  <a:pt x="553026" y="16822"/>
                  <a:pt x="555711" y="14395"/>
                  <a:pt x="556931" y="15851"/>
                </a:cubicBezTo>
                <a:close/>
                <a:moveTo>
                  <a:pt x="559184" y="15454"/>
                </a:moveTo>
                <a:cubicBezTo>
                  <a:pt x="559997" y="15454"/>
                  <a:pt x="560728" y="15616"/>
                  <a:pt x="561541" y="15616"/>
                </a:cubicBezTo>
                <a:cubicBezTo>
                  <a:pt x="562434" y="15616"/>
                  <a:pt x="563410" y="15535"/>
                  <a:pt x="564303" y="15616"/>
                </a:cubicBezTo>
                <a:cubicBezTo>
                  <a:pt x="566904" y="15696"/>
                  <a:pt x="569991" y="16664"/>
                  <a:pt x="572023" y="18277"/>
                </a:cubicBezTo>
                <a:cubicBezTo>
                  <a:pt x="572510" y="18761"/>
                  <a:pt x="572998" y="19325"/>
                  <a:pt x="573160" y="20051"/>
                </a:cubicBezTo>
                <a:cubicBezTo>
                  <a:pt x="573323" y="20938"/>
                  <a:pt x="572917" y="21906"/>
                  <a:pt x="572267" y="22551"/>
                </a:cubicBezTo>
                <a:cubicBezTo>
                  <a:pt x="570885" y="23922"/>
                  <a:pt x="568610" y="23922"/>
                  <a:pt x="566822" y="23680"/>
                </a:cubicBezTo>
                <a:cubicBezTo>
                  <a:pt x="566335" y="23600"/>
                  <a:pt x="565685" y="23438"/>
                  <a:pt x="565360" y="22954"/>
                </a:cubicBezTo>
                <a:cubicBezTo>
                  <a:pt x="564953" y="22471"/>
                  <a:pt x="565035" y="21745"/>
                  <a:pt x="565360" y="21261"/>
                </a:cubicBezTo>
                <a:cubicBezTo>
                  <a:pt x="565766" y="20777"/>
                  <a:pt x="566416" y="20535"/>
                  <a:pt x="566985" y="20616"/>
                </a:cubicBezTo>
                <a:cubicBezTo>
                  <a:pt x="568041" y="20696"/>
                  <a:pt x="568529" y="21503"/>
                  <a:pt x="569098" y="22229"/>
                </a:cubicBezTo>
                <a:cubicBezTo>
                  <a:pt x="569179" y="21906"/>
                  <a:pt x="569179" y="21503"/>
                  <a:pt x="569016" y="21180"/>
                </a:cubicBezTo>
                <a:cubicBezTo>
                  <a:pt x="568854" y="20858"/>
                  <a:pt x="568610" y="20535"/>
                  <a:pt x="568285" y="20293"/>
                </a:cubicBezTo>
                <a:cubicBezTo>
                  <a:pt x="567554" y="19648"/>
                  <a:pt x="566660" y="19245"/>
                  <a:pt x="565766" y="19003"/>
                </a:cubicBezTo>
                <a:cubicBezTo>
                  <a:pt x="565116" y="18841"/>
                  <a:pt x="564385" y="18761"/>
                  <a:pt x="563816" y="19083"/>
                </a:cubicBezTo>
                <a:cubicBezTo>
                  <a:pt x="563328" y="19325"/>
                  <a:pt x="563085" y="19809"/>
                  <a:pt x="563003" y="20293"/>
                </a:cubicBezTo>
                <a:cubicBezTo>
                  <a:pt x="562922" y="20938"/>
                  <a:pt x="563328" y="21583"/>
                  <a:pt x="563572" y="22148"/>
                </a:cubicBezTo>
                <a:cubicBezTo>
                  <a:pt x="563572" y="22390"/>
                  <a:pt x="563328" y="22471"/>
                  <a:pt x="563085" y="22471"/>
                </a:cubicBezTo>
                <a:cubicBezTo>
                  <a:pt x="563085" y="22471"/>
                  <a:pt x="563085" y="22390"/>
                  <a:pt x="563085" y="22390"/>
                </a:cubicBezTo>
                <a:cubicBezTo>
                  <a:pt x="561947" y="21987"/>
                  <a:pt x="560891" y="21422"/>
                  <a:pt x="559753" y="20938"/>
                </a:cubicBezTo>
                <a:cubicBezTo>
                  <a:pt x="559022" y="20616"/>
                  <a:pt x="557234" y="20212"/>
                  <a:pt x="557965" y="19083"/>
                </a:cubicBezTo>
                <a:cubicBezTo>
                  <a:pt x="558128" y="18841"/>
                  <a:pt x="558372" y="18680"/>
                  <a:pt x="558534" y="18519"/>
                </a:cubicBezTo>
                <a:cubicBezTo>
                  <a:pt x="558859" y="18035"/>
                  <a:pt x="559103" y="17551"/>
                  <a:pt x="559184" y="16987"/>
                </a:cubicBezTo>
                <a:cubicBezTo>
                  <a:pt x="559184" y="16825"/>
                  <a:pt x="559103" y="16503"/>
                  <a:pt x="559103" y="16180"/>
                </a:cubicBezTo>
                <a:cubicBezTo>
                  <a:pt x="559022" y="15857"/>
                  <a:pt x="559022" y="15535"/>
                  <a:pt x="559184" y="15454"/>
                </a:cubicBezTo>
                <a:close/>
                <a:moveTo>
                  <a:pt x="51175" y="14515"/>
                </a:moveTo>
                <a:cubicBezTo>
                  <a:pt x="52392" y="13055"/>
                  <a:pt x="55067" y="15488"/>
                  <a:pt x="55392" y="16623"/>
                </a:cubicBezTo>
                <a:cubicBezTo>
                  <a:pt x="55797" y="17839"/>
                  <a:pt x="55635" y="19217"/>
                  <a:pt x="55392" y="20434"/>
                </a:cubicBezTo>
                <a:cubicBezTo>
                  <a:pt x="54905" y="22866"/>
                  <a:pt x="54256" y="25379"/>
                  <a:pt x="52878" y="27488"/>
                </a:cubicBezTo>
                <a:cubicBezTo>
                  <a:pt x="51013" y="30406"/>
                  <a:pt x="48013" y="32352"/>
                  <a:pt x="44932" y="33893"/>
                </a:cubicBezTo>
                <a:cubicBezTo>
                  <a:pt x="43554" y="34623"/>
                  <a:pt x="41932" y="35109"/>
                  <a:pt x="40635" y="36001"/>
                </a:cubicBezTo>
                <a:cubicBezTo>
                  <a:pt x="39175" y="37055"/>
                  <a:pt x="37959" y="38433"/>
                  <a:pt x="36824" y="39812"/>
                </a:cubicBezTo>
                <a:cubicBezTo>
                  <a:pt x="36499" y="40136"/>
                  <a:pt x="36256" y="40623"/>
                  <a:pt x="35851" y="40866"/>
                </a:cubicBezTo>
                <a:cubicBezTo>
                  <a:pt x="35851" y="40947"/>
                  <a:pt x="35851" y="40947"/>
                  <a:pt x="35851" y="40947"/>
                </a:cubicBezTo>
                <a:cubicBezTo>
                  <a:pt x="35689" y="41028"/>
                  <a:pt x="35121" y="41190"/>
                  <a:pt x="35121" y="41352"/>
                </a:cubicBezTo>
                <a:cubicBezTo>
                  <a:pt x="35364" y="39163"/>
                  <a:pt x="37310" y="37541"/>
                  <a:pt x="38851" y="36082"/>
                </a:cubicBezTo>
                <a:cubicBezTo>
                  <a:pt x="40554" y="34460"/>
                  <a:pt x="42499" y="33001"/>
                  <a:pt x="44283" y="31460"/>
                </a:cubicBezTo>
                <a:cubicBezTo>
                  <a:pt x="46716" y="29352"/>
                  <a:pt x="49067" y="27082"/>
                  <a:pt x="50527" y="24244"/>
                </a:cubicBezTo>
                <a:cubicBezTo>
                  <a:pt x="51419" y="22461"/>
                  <a:pt x="51905" y="20434"/>
                  <a:pt x="51743" y="18407"/>
                </a:cubicBezTo>
                <a:cubicBezTo>
                  <a:pt x="51743" y="17353"/>
                  <a:pt x="50446" y="15488"/>
                  <a:pt x="51175" y="14515"/>
                </a:cubicBezTo>
                <a:close/>
                <a:moveTo>
                  <a:pt x="48907" y="14113"/>
                </a:moveTo>
                <a:cubicBezTo>
                  <a:pt x="49069" y="14195"/>
                  <a:pt x="49069" y="14520"/>
                  <a:pt x="48988" y="14845"/>
                </a:cubicBezTo>
                <a:cubicBezTo>
                  <a:pt x="48988" y="15170"/>
                  <a:pt x="48907" y="15496"/>
                  <a:pt x="48907" y="15658"/>
                </a:cubicBezTo>
                <a:cubicBezTo>
                  <a:pt x="48988" y="16227"/>
                  <a:pt x="49232" y="16715"/>
                  <a:pt x="49557" y="17203"/>
                </a:cubicBezTo>
                <a:cubicBezTo>
                  <a:pt x="49719" y="17366"/>
                  <a:pt x="49963" y="17528"/>
                  <a:pt x="50126" y="17772"/>
                </a:cubicBezTo>
                <a:cubicBezTo>
                  <a:pt x="50857" y="18911"/>
                  <a:pt x="49069" y="19317"/>
                  <a:pt x="48338" y="19643"/>
                </a:cubicBezTo>
                <a:cubicBezTo>
                  <a:pt x="47200" y="20131"/>
                  <a:pt x="46144" y="20700"/>
                  <a:pt x="45006" y="21106"/>
                </a:cubicBezTo>
                <a:cubicBezTo>
                  <a:pt x="45006" y="21106"/>
                  <a:pt x="45006" y="21188"/>
                  <a:pt x="45006" y="21188"/>
                </a:cubicBezTo>
                <a:cubicBezTo>
                  <a:pt x="44763" y="21188"/>
                  <a:pt x="44519" y="21106"/>
                  <a:pt x="44519" y="20862"/>
                </a:cubicBezTo>
                <a:cubicBezTo>
                  <a:pt x="44763" y="20293"/>
                  <a:pt x="45169" y="19643"/>
                  <a:pt x="45088" y="18992"/>
                </a:cubicBezTo>
                <a:cubicBezTo>
                  <a:pt x="45006" y="18504"/>
                  <a:pt x="44763" y="18016"/>
                  <a:pt x="44275" y="17772"/>
                </a:cubicBezTo>
                <a:cubicBezTo>
                  <a:pt x="43706" y="17447"/>
                  <a:pt x="42975" y="17528"/>
                  <a:pt x="42325" y="17691"/>
                </a:cubicBezTo>
                <a:cubicBezTo>
                  <a:pt x="41350" y="17935"/>
                  <a:pt x="40537" y="18342"/>
                  <a:pt x="39806" y="18992"/>
                </a:cubicBezTo>
                <a:cubicBezTo>
                  <a:pt x="39481" y="19236"/>
                  <a:pt x="39237" y="19561"/>
                  <a:pt x="39075" y="19887"/>
                </a:cubicBezTo>
                <a:cubicBezTo>
                  <a:pt x="38912" y="20212"/>
                  <a:pt x="38912" y="20618"/>
                  <a:pt x="38993" y="20944"/>
                </a:cubicBezTo>
                <a:cubicBezTo>
                  <a:pt x="39562" y="20212"/>
                  <a:pt x="40050" y="19399"/>
                  <a:pt x="41106" y="19317"/>
                </a:cubicBezTo>
                <a:cubicBezTo>
                  <a:pt x="41675" y="19236"/>
                  <a:pt x="42325" y="19480"/>
                  <a:pt x="42731" y="19968"/>
                </a:cubicBezTo>
                <a:cubicBezTo>
                  <a:pt x="43056" y="20456"/>
                  <a:pt x="43138" y="21269"/>
                  <a:pt x="42731" y="21675"/>
                </a:cubicBezTo>
                <a:cubicBezTo>
                  <a:pt x="42406" y="22163"/>
                  <a:pt x="41756" y="22326"/>
                  <a:pt x="41269" y="22407"/>
                </a:cubicBezTo>
                <a:cubicBezTo>
                  <a:pt x="39481" y="22651"/>
                  <a:pt x="37206" y="22651"/>
                  <a:pt x="35824" y="21269"/>
                </a:cubicBezTo>
                <a:cubicBezTo>
                  <a:pt x="35174" y="20618"/>
                  <a:pt x="34768" y="19643"/>
                  <a:pt x="34931" y="18748"/>
                </a:cubicBezTo>
                <a:cubicBezTo>
                  <a:pt x="35093" y="18016"/>
                  <a:pt x="35581" y="17447"/>
                  <a:pt x="36068" y="16959"/>
                </a:cubicBezTo>
                <a:cubicBezTo>
                  <a:pt x="38100" y="15333"/>
                  <a:pt x="41187" y="14357"/>
                  <a:pt x="43788" y="14276"/>
                </a:cubicBezTo>
                <a:cubicBezTo>
                  <a:pt x="44681" y="14195"/>
                  <a:pt x="45657" y="14276"/>
                  <a:pt x="46550" y="14276"/>
                </a:cubicBezTo>
                <a:cubicBezTo>
                  <a:pt x="47363" y="14276"/>
                  <a:pt x="48094" y="14113"/>
                  <a:pt x="48907" y="14113"/>
                </a:cubicBezTo>
                <a:close/>
                <a:moveTo>
                  <a:pt x="573595" y="13650"/>
                </a:moveTo>
                <a:cubicBezTo>
                  <a:pt x="575457" y="13650"/>
                  <a:pt x="577157" y="14299"/>
                  <a:pt x="578291" y="15757"/>
                </a:cubicBezTo>
                <a:cubicBezTo>
                  <a:pt x="579505" y="17459"/>
                  <a:pt x="579910" y="17945"/>
                  <a:pt x="578210" y="19566"/>
                </a:cubicBezTo>
                <a:cubicBezTo>
                  <a:pt x="577562" y="20133"/>
                  <a:pt x="576914" y="20539"/>
                  <a:pt x="576267" y="21025"/>
                </a:cubicBezTo>
                <a:cubicBezTo>
                  <a:pt x="576267" y="21106"/>
                  <a:pt x="576267" y="21187"/>
                  <a:pt x="576267" y="21187"/>
                </a:cubicBezTo>
                <a:cubicBezTo>
                  <a:pt x="577562" y="20863"/>
                  <a:pt x="578857" y="20620"/>
                  <a:pt x="580234" y="20296"/>
                </a:cubicBezTo>
                <a:cubicBezTo>
                  <a:pt x="580557" y="20701"/>
                  <a:pt x="580881" y="21106"/>
                  <a:pt x="581367" y="21673"/>
                </a:cubicBezTo>
                <a:cubicBezTo>
                  <a:pt x="578776" y="22322"/>
                  <a:pt x="576429" y="23375"/>
                  <a:pt x="573595" y="23780"/>
                </a:cubicBezTo>
                <a:cubicBezTo>
                  <a:pt x="573919" y="23051"/>
                  <a:pt x="574081" y="22565"/>
                  <a:pt x="574324" y="22078"/>
                </a:cubicBezTo>
                <a:cubicBezTo>
                  <a:pt x="574971" y="20701"/>
                  <a:pt x="575214" y="19323"/>
                  <a:pt x="574162" y="18026"/>
                </a:cubicBezTo>
                <a:cubicBezTo>
                  <a:pt x="573676" y="17459"/>
                  <a:pt x="573028" y="16892"/>
                  <a:pt x="572381" y="16487"/>
                </a:cubicBezTo>
                <a:cubicBezTo>
                  <a:pt x="571085" y="15757"/>
                  <a:pt x="569628" y="15109"/>
                  <a:pt x="568171" y="14461"/>
                </a:cubicBezTo>
                <a:cubicBezTo>
                  <a:pt x="568495" y="14299"/>
                  <a:pt x="568738" y="14137"/>
                  <a:pt x="568981" y="14056"/>
                </a:cubicBezTo>
                <a:cubicBezTo>
                  <a:pt x="570438" y="13407"/>
                  <a:pt x="572057" y="13650"/>
                  <a:pt x="573595" y="13650"/>
                </a:cubicBezTo>
                <a:close/>
                <a:moveTo>
                  <a:pt x="34566" y="12380"/>
                </a:moveTo>
                <a:cubicBezTo>
                  <a:pt x="36104" y="12380"/>
                  <a:pt x="37723" y="12137"/>
                  <a:pt x="39180" y="12786"/>
                </a:cubicBezTo>
                <a:cubicBezTo>
                  <a:pt x="39423" y="12867"/>
                  <a:pt x="39666" y="13029"/>
                  <a:pt x="39990" y="13191"/>
                </a:cubicBezTo>
                <a:cubicBezTo>
                  <a:pt x="38452" y="13920"/>
                  <a:pt x="37076" y="14487"/>
                  <a:pt x="35780" y="15217"/>
                </a:cubicBezTo>
                <a:cubicBezTo>
                  <a:pt x="35133" y="15622"/>
                  <a:pt x="34485" y="16189"/>
                  <a:pt x="33999" y="16756"/>
                </a:cubicBezTo>
                <a:cubicBezTo>
                  <a:pt x="32947" y="18053"/>
                  <a:pt x="33190" y="19431"/>
                  <a:pt x="33837" y="20808"/>
                </a:cubicBezTo>
                <a:cubicBezTo>
                  <a:pt x="34080" y="21295"/>
                  <a:pt x="34242" y="21781"/>
                  <a:pt x="34566" y="22510"/>
                </a:cubicBezTo>
                <a:cubicBezTo>
                  <a:pt x="31732" y="22105"/>
                  <a:pt x="29385" y="21052"/>
                  <a:pt x="26794" y="20403"/>
                </a:cubicBezTo>
                <a:cubicBezTo>
                  <a:pt x="27280" y="19836"/>
                  <a:pt x="27604" y="19431"/>
                  <a:pt x="27927" y="19026"/>
                </a:cubicBezTo>
                <a:cubicBezTo>
                  <a:pt x="29304" y="19350"/>
                  <a:pt x="30599" y="19674"/>
                  <a:pt x="31894" y="19917"/>
                </a:cubicBezTo>
                <a:cubicBezTo>
                  <a:pt x="31894" y="19917"/>
                  <a:pt x="31894" y="19836"/>
                  <a:pt x="31894" y="19836"/>
                </a:cubicBezTo>
                <a:cubicBezTo>
                  <a:pt x="31247" y="19269"/>
                  <a:pt x="30599" y="18863"/>
                  <a:pt x="29951" y="18296"/>
                </a:cubicBezTo>
                <a:cubicBezTo>
                  <a:pt x="28251" y="16675"/>
                  <a:pt x="28656" y="16189"/>
                  <a:pt x="29870" y="14487"/>
                </a:cubicBezTo>
                <a:cubicBezTo>
                  <a:pt x="31004" y="13029"/>
                  <a:pt x="32704" y="12380"/>
                  <a:pt x="34566" y="12380"/>
                </a:cubicBezTo>
                <a:close/>
                <a:moveTo>
                  <a:pt x="374829" y="10300"/>
                </a:moveTo>
                <a:cubicBezTo>
                  <a:pt x="374829" y="10300"/>
                  <a:pt x="374748" y="10706"/>
                  <a:pt x="374748" y="11436"/>
                </a:cubicBezTo>
                <a:cubicBezTo>
                  <a:pt x="374748" y="11841"/>
                  <a:pt x="374748" y="12247"/>
                  <a:pt x="374667" y="12814"/>
                </a:cubicBezTo>
                <a:cubicBezTo>
                  <a:pt x="374667" y="13301"/>
                  <a:pt x="374586" y="13869"/>
                  <a:pt x="374505" y="14518"/>
                </a:cubicBezTo>
                <a:cubicBezTo>
                  <a:pt x="374505" y="14842"/>
                  <a:pt x="374505" y="15166"/>
                  <a:pt x="374423" y="15491"/>
                </a:cubicBezTo>
                <a:cubicBezTo>
                  <a:pt x="374423" y="15896"/>
                  <a:pt x="374342" y="16221"/>
                  <a:pt x="374261" y="16626"/>
                </a:cubicBezTo>
                <a:cubicBezTo>
                  <a:pt x="374180" y="17356"/>
                  <a:pt x="374099" y="18086"/>
                  <a:pt x="373936" y="18897"/>
                </a:cubicBezTo>
                <a:cubicBezTo>
                  <a:pt x="373774" y="19708"/>
                  <a:pt x="373693" y="20600"/>
                  <a:pt x="373449" y="21411"/>
                </a:cubicBezTo>
                <a:cubicBezTo>
                  <a:pt x="373368" y="21898"/>
                  <a:pt x="373287" y="22304"/>
                  <a:pt x="373206" y="22709"/>
                </a:cubicBezTo>
                <a:cubicBezTo>
                  <a:pt x="373125" y="23196"/>
                  <a:pt x="372962" y="23601"/>
                  <a:pt x="372881" y="24007"/>
                </a:cubicBezTo>
                <a:cubicBezTo>
                  <a:pt x="372800" y="24493"/>
                  <a:pt x="372638" y="24899"/>
                  <a:pt x="372557" y="25304"/>
                </a:cubicBezTo>
                <a:cubicBezTo>
                  <a:pt x="372475" y="25467"/>
                  <a:pt x="372475" y="25710"/>
                  <a:pt x="372394" y="25872"/>
                </a:cubicBezTo>
                <a:cubicBezTo>
                  <a:pt x="372962" y="25791"/>
                  <a:pt x="373449" y="25791"/>
                  <a:pt x="374018" y="25710"/>
                </a:cubicBezTo>
                <a:cubicBezTo>
                  <a:pt x="374018" y="25467"/>
                  <a:pt x="374099" y="25304"/>
                  <a:pt x="374099" y="25061"/>
                </a:cubicBezTo>
                <a:cubicBezTo>
                  <a:pt x="374180" y="24656"/>
                  <a:pt x="374261" y="24169"/>
                  <a:pt x="374342" y="23763"/>
                </a:cubicBezTo>
                <a:cubicBezTo>
                  <a:pt x="374342" y="23358"/>
                  <a:pt x="374423" y="22871"/>
                  <a:pt x="374505" y="22466"/>
                </a:cubicBezTo>
                <a:cubicBezTo>
                  <a:pt x="374505" y="22060"/>
                  <a:pt x="374586" y="21574"/>
                  <a:pt x="374667" y="21168"/>
                </a:cubicBezTo>
                <a:cubicBezTo>
                  <a:pt x="374748" y="20357"/>
                  <a:pt x="374829" y="19465"/>
                  <a:pt x="374829" y="18735"/>
                </a:cubicBezTo>
                <a:cubicBezTo>
                  <a:pt x="374910" y="17924"/>
                  <a:pt x="374910" y="17113"/>
                  <a:pt x="374992" y="16383"/>
                </a:cubicBezTo>
                <a:cubicBezTo>
                  <a:pt x="374992" y="16059"/>
                  <a:pt x="374992" y="15734"/>
                  <a:pt x="374992" y="15329"/>
                </a:cubicBezTo>
                <a:cubicBezTo>
                  <a:pt x="374992" y="15004"/>
                  <a:pt x="374992" y="14680"/>
                  <a:pt x="374992" y="14355"/>
                </a:cubicBezTo>
                <a:cubicBezTo>
                  <a:pt x="374992" y="13788"/>
                  <a:pt x="374992" y="13220"/>
                  <a:pt x="374992" y="12733"/>
                </a:cubicBezTo>
                <a:cubicBezTo>
                  <a:pt x="374910" y="12166"/>
                  <a:pt x="374910" y="11760"/>
                  <a:pt x="374910" y="11436"/>
                </a:cubicBezTo>
                <a:cubicBezTo>
                  <a:pt x="374829" y="10706"/>
                  <a:pt x="374829" y="10300"/>
                  <a:pt x="374829" y="10300"/>
                </a:cubicBezTo>
                <a:close/>
                <a:moveTo>
                  <a:pt x="162989" y="9246"/>
                </a:moveTo>
                <a:cubicBezTo>
                  <a:pt x="162989" y="9246"/>
                  <a:pt x="162502" y="9489"/>
                  <a:pt x="161690" y="9895"/>
                </a:cubicBezTo>
                <a:cubicBezTo>
                  <a:pt x="161203" y="10138"/>
                  <a:pt x="160716" y="10381"/>
                  <a:pt x="160148" y="10706"/>
                </a:cubicBezTo>
                <a:cubicBezTo>
                  <a:pt x="159499" y="11030"/>
                  <a:pt x="158849" y="11436"/>
                  <a:pt x="158119" y="11841"/>
                </a:cubicBezTo>
                <a:cubicBezTo>
                  <a:pt x="157794" y="12085"/>
                  <a:pt x="157388" y="12247"/>
                  <a:pt x="157064" y="12490"/>
                </a:cubicBezTo>
                <a:cubicBezTo>
                  <a:pt x="156658" y="12733"/>
                  <a:pt x="156252" y="12977"/>
                  <a:pt x="155846" y="13220"/>
                </a:cubicBezTo>
                <a:cubicBezTo>
                  <a:pt x="155035" y="13788"/>
                  <a:pt x="154223" y="14274"/>
                  <a:pt x="153411" y="14923"/>
                </a:cubicBezTo>
                <a:cubicBezTo>
                  <a:pt x="152519" y="15491"/>
                  <a:pt x="151626" y="16059"/>
                  <a:pt x="150733" y="16789"/>
                </a:cubicBezTo>
                <a:cubicBezTo>
                  <a:pt x="150327" y="17113"/>
                  <a:pt x="149921" y="17437"/>
                  <a:pt x="149434" y="17762"/>
                </a:cubicBezTo>
                <a:cubicBezTo>
                  <a:pt x="149028" y="18086"/>
                  <a:pt x="148623" y="18411"/>
                  <a:pt x="148136" y="18816"/>
                </a:cubicBezTo>
                <a:cubicBezTo>
                  <a:pt x="147730" y="19141"/>
                  <a:pt x="147324" y="19465"/>
                  <a:pt x="146837" y="19789"/>
                </a:cubicBezTo>
                <a:cubicBezTo>
                  <a:pt x="146431" y="20195"/>
                  <a:pt x="146025" y="20519"/>
                  <a:pt x="145619" y="20925"/>
                </a:cubicBezTo>
                <a:cubicBezTo>
                  <a:pt x="145295" y="21168"/>
                  <a:pt x="145051" y="21411"/>
                  <a:pt x="144727" y="21655"/>
                </a:cubicBezTo>
                <a:cubicBezTo>
                  <a:pt x="145782" y="21655"/>
                  <a:pt x="146837" y="21655"/>
                  <a:pt x="147811" y="21655"/>
                </a:cubicBezTo>
                <a:cubicBezTo>
                  <a:pt x="147973" y="21492"/>
                  <a:pt x="148054" y="21411"/>
                  <a:pt x="148217" y="21249"/>
                </a:cubicBezTo>
                <a:lnTo>
                  <a:pt x="149353" y="20114"/>
                </a:lnTo>
                <a:cubicBezTo>
                  <a:pt x="149759" y="19708"/>
                  <a:pt x="150084" y="19384"/>
                  <a:pt x="150489" y="18978"/>
                </a:cubicBezTo>
                <a:cubicBezTo>
                  <a:pt x="150895" y="18573"/>
                  <a:pt x="151301" y="18248"/>
                  <a:pt x="151707" y="17843"/>
                </a:cubicBezTo>
                <a:cubicBezTo>
                  <a:pt x="152519" y="17113"/>
                  <a:pt x="153330" y="16464"/>
                  <a:pt x="154061" y="15815"/>
                </a:cubicBezTo>
                <a:cubicBezTo>
                  <a:pt x="154872" y="15085"/>
                  <a:pt x="155603" y="14518"/>
                  <a:pt x="156333" y="13950"/>
                </a:cubicBezTo>
                <a:cubicBezTo>
                  <a:pt x="156739" y="13626"/>
                  <a:pt x="157064" y="13382"/>
                  <a:pt x="157388" y="13058"/>
                </a:cubicBezTo>
                <a:cubicBezTo>
                  <a:pt x="157794" y="12814"/>
                  <a:pt x="158119" y="12571"/>
                  <a:pt x="158444" y="12328"/>
                </a:cubicBezTo>
                <a:cubicBezTo>
                  <a:pt x="159093" y="11841"/>
                  <a:pt x="159742" y="11355"/>
                  <a:pt x="160310" y="11030"/>
                </a:cubicBezTo>
                <a:cubicBezTo>
                  <a:pt x="160878" y="10625"/>
                  <a:pt x="161365" y="10300"/>
                  <a:pt x="161771" y="10057"/>
                </a:cubicBezTo>
                <a:cubicBezTo>
                  <a:pt x="162502" y="9570"/>
                  <a:pt x="162989" y="9246"/>
                  <a:pt x="162989" y="9246"/>
                </a:cubicBezTo>
                <a:close/>
                <a:moveTo>
                  <a:pt x="542475" y="9174"/>
                </a:moveTo>
                <a:cubicBezTo>
                  <a:pt x="542475" y="9174"/>
                  <a:pt x="542556" y="9174"/>
                  <a:pt x="542556" y="9174"/>
                </a:cubicBezTo>
                <a:cubicBezTo>
                  <a:pt x="541987" y="9256"/>
                  <a:pt x="541499" y="9502"/>
                  <a:pt x="541011" y="9748"/>
                </a:cubicBezTo>
                <a:cubicBezTo>
                  <a:pt x="539954" y="10240"/>
                  <a:pt x="539223" y="11142"/>
                  <a:pt x="538816" y="12208"/>
                </a:cubicBezTo>
                <a:cubicBezTo>
                  <a:pt x="538816" y="12208"/>
                  <a:pt x="538816" y="12126"/>
                  <a:pt x="538816" y="12126"/>
                </a:cubicBezTo>
                <a:cubicBezTo>
                  <a:pt x="539304" y="11142"/>
                  <a:pt x="539954" y="10240"/>
                  <a:pt x="541011" y="9666"/>
                </a:cubicBezTo>
                <a:cubicBezTo>
                  <a:pt x="541336" y="9502"/>
                  <a:pt x="541743" y="9338"/>
                  <a:pt x="542149" y="9256"/>
                </a:cubicBezTo>
                <a:cubicBezTo>
                  <a:pt x="542231" y="9174"/>
                  <a:pt x="542393" y="9174"/>
                  <a:pt x="542475" y="9174"/>
                </a:cubicBezTo>
                <a:close/>
                <a:moveTo>
                  <a:pt x="67079" y="8464"/>
                </a:moveTo>
                <a:cubicBezTo>
                  <a:pt x="68136" y="8945"/>
                  <a:pt x="68786" y="9826"/>
                  <a:pt x="69274" y="10787"/>
                </a:cubicBezTo>
                <a:cubicBezTo>
                  <a:pt x="69274" y="10787"/>
                  <a:pt x="69274" y="10867"/>
                  <a:pt x="69274" y="10867"/>
                </a:cubicBezTo>
                <a:cubicBezTo>
                  <a:pt x="68867" y="9826"/>
                  <a:pt x="68136" y="9025"/>
                  <a:pt x="67079" y="8464"/>
                </a:cubicBezTo>
                <a:close/>
                <a:moveTo>
                  <a:pt x="65534" y="7903"/>
                </a:moveTo>
                <a:cubicBezTo>
                  <a:pt x="65534" y="7903"/>
                  <a:pt x="65615" y="7903"/>
                  <a:pt x="65615" y="7903"/>
                </a:cubicBezTo>
                <a:cubicBezTo>
                  <a:pt x="65697" y="7903"/>
                  <a:pt x="65859" y="7903"/>
                  <a:pt x="65941" y="7983"/>
                </a:cubicBezTo>
                <a:cubicBezTo>
                  <a:pt x="66347" y="8063"/>
                  <a:pt x="66754" y="8224"/>
                  <a:pt x="67079" y="8464"/>
                </a:cubicBezTo>
                <a:cubicBezTo>
                  <a:pt x="66591" y="8224"/>
                  <a:pt x="66103" y="8063"/>
                  <a:pt x="65534" y="7903"/>
                </a:cubicBezTo>
                <a:close/>
                <a:moveTo>
                  <a:pt x="554835" y="6947"/>
                </a:moveTo>
                <a:cubicBezTo>
                  <a:pt x="559142" y="6704"/>
                  <a:pt x="565481" y="6785"/>
                  <a:pt x="566619" y="12052"/>
                </a:cubicBezTo>
                <a:cubicBezTo>
                  <a:pt x="566619" y="12295"/>
                  <a:pt x="565969" y="12457"/>
                  <a:pt x="565075" y="12457"/>
                </a:cubicBezTo>
                <a:cubicBezTo>
                  <a:pt x="563531" y="12538"/>
                  <a:pt x="561499" y="12376"/>
                  <a:pt x="561255" y="12295"/>
                </a:cubicBezTo>
                <a:cubicBezTo>
                  <a:pt x="559386" y="11890"/>
                  <a:pt x="557923" y="10756"/>
                  <a:pt x="555973" y="10513"/>
                </a:cubicBezTo>
                <a:cubicBezTo>
                  <a:pt x="553778" y="10107"/>
                  <a:pt x="551503" y="10351"/>
                  <a:pt x="549552" y="11485"/>
                </a:cubicBezTo>
                <a:cubicBezTo>
                  <a:pt x="547764" y="12538"/>
                  <a:pt x="546058" y="13592"/>
                  <a:pt x="544351" y="14726"/>
                </a:cubicBezTo>
                <a:cubicBezTo>
                  <a:pt x="544189" y="14807"/>
                  <a:pt x="544107" y="14969"/>
                  <a:pt x="543782" y="15293"/>
                </a:cubicBezTo>
                <a:cubicBezTo>
                  <a:pt x="544595" y="15131"/>
                  <a:pt x="545164" y="15131"/>
                  <a:pt x="545651" y="14969"/>
                </a:cubicBezTo>
                <a:cubicBezTo>
                  <a:pt x="547196" y="14402"/>
                  <a:pt x="548740" y="13673"/>
                  <a:pt x="550365" y="13268"/>
                </a:cubicBezTo>
                <a:cubicBezTo>
                  <a:pt x="551340" y="12944"/>
                  <a:pt x="552397" y="13187"/>
                  <a:pt x="553372" y="13187"/>
                </a:cubicBezTo>
                <a:cubicBezTo>
                  <a:pt x="553291" y="13673"/>
                  <a:pt x="552966" y="13916"/>
                  <a:pt x="552641" y="14240"/>
                </a:cubicBezTo>
                <a:cubicBezTo>
                  <a:pt x="552234" y="14726"/>
                  <a:pt x="551828" y="15212"/>
                  <a:pt x="551503" y="15699"/>
                </a:cubicBezTo>
                <a:cubicBezTo>
                  <a:pt x="550853" y="16671"/>
                  <a:pt x="550446" y="17886"/>
                  <a:pt x="550284" y="19021"/>
                </a:cubicBezTo>
                <a:cubicBezTo>
                  <a:pt x="550040" y="20317"/>
                  <a:pt x="550203" y="21614"/>
                  <a:pt x="550528" y="22829"/>
                </a:cubicBezTo>
                <a:cubicBezTo>
                  <a:pt x="550934" y="24126"/>
                  <a:pt x="551665" y="25260"/>
                  <a:pt x="552153" y="26475"/>
                </a:cubicBezTo>
                <a:cubicBezTo>
                  <a:pt x="552559" y="27448"/>
                  <a:pt x="552966" y="28339"/>
                  <a:pt x="553291" y="29312"/>
                </a:cubicBezTo>
                <a:cubicBezTo>
                  <a:pt x="553778" y="31094"/>
                  <a:pt x="553210" y="32634"/>
                  <a:pt x="552478" y="34173"/>
                </a:cubicBezTo>
                <a:cubicBezTo>
                  <a:pt x="552316" y="34497"/>
                  <a:pt x="552153" y="34741"/>
                  <a:pt x="551990" y="35065"/>
                </a:cubicBezTo>
                <a:cubicBezTo>
                  <a:pt x="551503" y="33687"/>
                  <a:pt x="551178" y="32472"/>
                  <a:pt x="550528" y="31256"/>
                </a:cubicBezTo>
                <a:cubicBezTo>
                  <a:pt x="549796" y="29960"/>
                  <a:pt x="548983" y="28825"/>
                  <a:pt x="548252" y="27610"/>
                </a:cubicBezTo>
                <a:cubicBezTo>
                  <a:pt x="546952" y="25665"/>
                  <a:pt x="545814" y="23639"/>
                  <a:pt x="545570" y="21290"/>
                </a:cubicBezTo>
                <a:cubicBezTo>
                  <a:pt x="545489" y="20398"/>
                  <a:pt x="545245" y="19345"/>
                  <a:pt x="544107" y="19264"/>
                </a:cubicBezTo>
                <a:cubicBezTo>
                  <a:pt x="543863" y="20236"/>
                  <a:pt x="543538" y="21290"/>
                  <a:pt x="543538" y="22262"/>
                </a:cubicBezTo>
                <a:cubicBezTo>
                  <a:pt x="543538" y="22343"/>
                  <a:pt x="543538" y="22343"/>
                  <a:pt x="543538" y="22424"/>
                </a:cubicBezTo>
                <a:cubicBezTo>
                  <a:pt x="543295" y="24855"/>
                  <a:pt x="545408" y="26800"/>
                  <a:pt x="546708" y="28663"/>
                </a:cubicBezTo>
                <a:cubicBezTo>
                  <a:pt x="548090" y="30770"/>
                  <a:pt x="549309" y="32958"/>
                  <a:pt x="550203" y="35308"/>
                </a:cubicBezTo>
                <a:cubicBezTo>
                  <a:pt x="550284" y="35632"/>
                  <a:pt x="550446" y="36037"/>
                  <a:pt x="550528" y="36361"/>
                </a:cubicBezTo>
                <a:cubicBezTo>
                  <a:pt x="550934" y="37739"/>
                  <a:pt x="551259" y="39197"/>
                  <a:pt x="551503" y="40575"/>
                </a:cubicBezTo>
                <a:cubicBezTo>
                  <a:pt x="551665" y="41304"/>
                  <a:pt x="551747" y="42033"/>
                  <a:pt x="551828" y="42843"/>
                </a:cubicBezTo>
                <a:cubicBezTo>
                  <a:pt x="551909" y="43411"/>
                  <a:pt x="552234" y="44383"/>
                  <a:pt x="552153" y="44950"/>
                </a:cubicBezTo>
                <a:cubicBezTo>
                  <a:pt x="551909" y="44950"/>
                  <a:pt x="551747" y="44545"/>
                  <a:pt x="551665" y="44302"/>
                </a:cubicBezTo>
                <a:cubicBezTo>
                  <a:pt x="551096" y="43087"/>
                  <a:pt x="550690" y="41871"/>
                  <a:pt x="550040" y="40656"/>
                </a:cubicBezTo>
                <a:cubicBezTo>
                  <a:pt x="548658" y="37982"/>
                  <a:pt x="547196" y="35308"/>
                  <a:pt x="545733" y="32634"/>
                </a:cubicBezTo>
                <a:cubicBezTo>
                  <a:pt x="544351" y="30041"/>
                  <a:pt x="542482" y="27691"/>
                  <a:pt x="540857" y="25179"/>
                </a:cubicBezTo>
                <a:cubicBezTo>
                  <a:pt x="539150" y="22667"/>
                  <a:pt x="537768" y="19831"/>
                  <a:pt x="537687" y="16752"/>
                </a:cubicBezTo>
                <a:cubicBezTo>
                  <a:pt x="537687" y="13673"/>
                  <a:pt x="539312" y="10432"/>
                  <a:pt x="542238" y="9459"/>
                </a:cubicBezTo>
                <a:cubicBezTo>
                  <a:pt x="546220" y="8163"/>
                  <a:pt x="550609" y="7271"/>
                  <a:pt x="554835" y="6947"/>
                </a:cubicBezTo>
                <a:close/>
                <a:moveTo>
                  <a:pt x="571734" y="6618"/>
                </a:moveTo>
                <a:cubicBezTo>
                  <a:pt x="574332" y="5645"/>
                  <a:pt x="577335" y="5726"/>
                  <a:pt x="579933" y="6618"/>
                </a:cubicBezTo>
                <a:cubicBezTo>
                  <a:pt x="583505" y="7753"/>
                  <a:pt x="586428" y="10185"/>
                  <a:pt x="588945" y="12859"/>
                </a:cubicBezTo>
                <a:cubicBezTo>
                  <a:pt x="591543" y="15615"/>
                  <a:pt x="593653" y="18615"/>
                  <a:pt x="596170" y="21371"/>
                </a:cubicBezTo>
                <a:cubicBezTo>
                  <a:pt x="597063" y="22424"/>
                  <a:pt x="598119" y="23397"/>
                  <a:pt x="598687" y="24613"/>
                </a:cubicBezTo>
                <a:cubicBezTo>
                  <a:pt x="600067" y="27207"/>
                  <a:pt x="598930" y="30530"/>
                  <a:pt x="596333" y="31827"/>
                </a:cubicBezTo>
                <a:cubicBezTo>
                  <a:pt x="596170" y="31908"/>
                  <a:pt x="596008" y="31908"/>
                  <a:pt x="595927" y="31908"/>
                </a:cubicBezTo>
                <a:cubicBezTo>
                  <a:pt x="594790" y="32070"/>
                  <a:pt x="593653" y="32151"/>
                  <a:pt x="592517" y="32313"/>
                </a:cubicBezTo>
                <a:cubicBezTo>
                  <a:pt x="591461" y="32394"/>
                  <a:pt x="590406" y="32638"/>
                  <a:pt x="589432" y="32881"/>
                </a:cubicBezTo>
                <a:cubicBezTo>
                  <a:pt x="588701" y="32962"/>
                  <a:pt x="587971" y="33205"/>
                  <a:pt x="587240" y="33448"/>
                </a:cubicBezTo>
                <a:cubicBezTo>
                  <a:pt x="587240" y="33124"/>
                  <a:pt x="587240" y="33043"/>
                  <a:pt x="587240" y="32881"/>
                </a:cubicBezTo>
                <a:cubicBezTo>
                  <a:pt x="588376" y="29801"/>
                  <a:pt x="589594" y="26801"/>
                  <a:pt x="590325" y="23640"/>
                </a:cubicBezTo>
                <a:cubicBezTo>
                  <a:pt x="590487" y="22830"/>
                  <a:pt x="590650" y="21857"/>
                  <a:pt x="590244" y="21127"/>
                </a:cubicBezTo>
                <a:cubicBezTo>
                  <a:pt x="589838" y="20155"/>
                  <a:pt x="588620" y="19587"/>
                  <a:pt x="587565" y="19587"/>
                </a:cubicBezTo>
                <a:cubicBezTo>
                  <a:pt x="586509" y="19587"/>
                  <a:pt x="585616" y="20317"/>
                  <a:pt x="584561" y="20317"/>
                </a:cubicBezTo>
                <a:cubicBezTo>
                  <a:pt x="583505" y="20317"/>
                  <a:pt x="582531" y="19425"/>
                  <a:pt x="582044" y="18615"/>
                </a:cubicBezTo>
                <a:cubicBezTo>
                  <a:pt x="581313" y="17480"/>
                  <a:pt x="581070" y="16102"/>
                  <a:pt x="580502" y="14886"/>
                </a:cubicBezTo>
                <a:cubicBezTo>
                  <a:pt x="579771" y="13346"/>
                  <a:pt x="578472" y="12130"/>
                  <a:pt x="576929" y="11400"/>
                </a:cubicBezTo>
                <a:cubicBezTo>
                  <a:pt x="574900" y="10509"/>
                  <a:pt x="573682" y="10914"/>
                  <a:pt x="571652" y="11076"/>
                </a:cubicBezTo>
                <a:cubicBezTo>
                  <a:pt x="570841" y="11157"/>
                  <a:pt x="570029" y="10995"/>
                  <a:pt x="569379" y="10509"/>
                </a:cubicBezTo>
                <a:cubicBezTo>
                  <a:pt x="566619" y="8563"/>
                  <a:pt x="570191" y="7185"/>
                  <a:pt x="571734" y="6618"/>
                </a:cubicBezTo>
                <a:close/>
                <a:moveTo>
                  <a:pt x="53303" y="5606"/>
                </a:moveTo>
                <a:cubicBezTo>
                  <a:pt x="57517" y="5930"/>
                  <a:pt x="61894" y="6822"/>
                  <a:pt x="65865" y="8118"/>
                </a:cubicBezTo>
                <a:cubicBezTo>
                  <a:pt x="68782" y="9091"/>
                  <a:pt x="70403" y="12332"/>
                  <a:pt x="70403" y="15411"/>
                </a:cubicBezTo>
                <a:cubicBezTo>
                  <a:pt x="70322" y="18490"/>
                  <a:pt x="68944" y="21326"/>
                  <a:pt x="67242" y="23838"/>
                </a:cubicBezTo>
                <a:cubicBezTo>
                  <a:pt x="65622" y="26350"/>
                  <a:pt x="63758" y="28700"/>
                  <a:pt x="62380" y="31293"/>
                </a:cubicBezTo>
                <a:cubicBezTo>
                  <a:pt x="60921" y="33967"/>
                  <a:pt x="59462" y="36641"/>
                  <a:pt x="58085" y="39315"/>
                </a:cubicBezTo>
                <a:cubicBezTo>
                  <a:pt x="57436" y="40530"/>
                  <a:pt x="57031" y="41746"/>
                  <a:pt x="56464" y="43042"/>
                </a:cubicBezTo>
                <a:cubicBezTo>
                  <a:pt x="56383" y="43204"/>
                  <a:pt x="56221" y="43609"/>
                  <a:pt x="55978" y="43609"/>
                </a:cubicBezTo>
                <a:cubicBezTo>
                  <a:pt x="55896" y="43042"/>
                  <a:pt x="56140" y="42070"/>
                  <a:pt x="56221" y="41502"/>
                </a:cubicBezTo>
                <a:cubicBezTo>
                  <a:pt x="56383" y="40773"/>
                  <a:pt x="56464" y="39963"/>
                  <a:pt x="56626" y="39234"/>
                </a:cubicBezTo>
                <a:cubicBezTo>
                  <a:pt x="56869" y="37856"/>
                  <a:pt x="57193" y="36398"/>
                  <a:pt x="57598" y="35020"/>
                </a:cubicBezTo>
                <a:cubicBezTo>
                  <a:pt x="57679" y="34696"/>
                  <a:pt x="57841" y="34291"/>
                  <a:pt x="57923" y="33967"/>
                </a:cubicBezTo>
                <a:cubicBezTo>
                  <a:pt x="58814" y="31617"/>
                  <a:pt x="60030" y="29429"/>
                  <a:pt x="61407" y="27322"/>
                </a:cubicBezTo>
                <a:cubicBezTo>
                  <a:pt x="62704" y="25459"/>
                  <a:pt x="64811" y="23514"/>
                  <a:pt x="64568" y="21083"/>
                </a:cubicBezTo>
                <a:cubicBezTo>
                  <a:pt x="64568" y="21002"/>
                  <a:pt x="64568" y="21002"/>
                  <a:pt x="64568" y="20921"/>
                </a:cubicBezTo>
                <a:cubicBezTo>
                  <a:pt x="64568" y="19949"/>
                  <a:pt x="64244" y="18895"/>
                  <a:pt x="64001" y="17923"/>
                </a:cubicBezTo>
                <a:cubicBezTo>
                  <a:pt x="62866" y="18004"/>
                  <a:pt x="62623" y="19057"/>
                  <a:pt x="62542" y="19949"/>
                </a:cubicBezTo>
                <a:cubicBezTo>
                  <a:pt x="62299" y="22298"/>
                  <a:pt x="61164" y="24324"/>
                  <a:pt x="59868" y="26350"/>
                </a:cubicBezTo>
                <a:cubicBezTo>
                  <a:pt x="59057" y="27484"/>
                  <a:pt x="58328" y="28619"/>
                  <a:pt x="57598" y="29915"/>
                </a:cubicBezTo>
                <a:cubicBezTo>
                  <a:pt x="56950" y="31131"/>
                  <a:pt x="56626" y="32427"/>
                  <a:pt x="56140" y="33724"/>
                </a:cubicBezTo>
                <a:cubicBezTo>
                  <a:pt x="55978" y="33400"/>
                  <a:pt x="55815" y="33156"/>
                  <a:pt x="55653" y="32832"/>
                </a:cubicBezTo>
                <a:cubicBezTo>
                  <a:pt x="54924" y="31293"/>
                  <a:pt x="54357" y="29753"/>
                  <a:pt x="54843" y="27971"/>
                </a:cubicBezTo>
                <a:cubicBezTo>
                  <a:pt x="55167" y="26998"/>
                  <a:pt x="55572" y="26107"/>
                  <a:pt x="55978" y="25134"/>
                </a:cubicBezTo>
                <a:cubicBezTo>
                  <a:pt x="56464" y="23919"/>
                  <a:pt x="57193" y="22785"/>
                  <a:pt x="57598" y="21488"/>
                </a:cubicBezTo>
                <a:cubicBezTo>
                  <a:pt x="57923" y="20273"/>
                  <a:pt x="58085" y="18976"/>
                  <a:pt x="57841" y="17680"/>
                </a:cubicBezTo>
                <a:cubicBezTo>
                  <a:pt x="57679" y="16545"/>
                  <a:pt x="57274" y="15330"/>
                  <a:pt x="56626" y="14358"/>
                </a:cubicBezTo>
                <a:cubicBezTo>
                  <a:pt x="56302" y="13871"/>
                  <a:pt x="55896" y="13385"/>
                  <a:pt x="55491" y="12980"/>
                </a:cubicBezTo>
                <a:cubicBezTo>
                  <a:pt x="55167" y="12575"/>
                  <a:pt x="54843" y="12413"/>
                  <a:pt x="54762" y="11846"/>
                </a:cubicBezTo>
                <a:cubicBezTo>
                  <a:pt x="55734" y="11846"/>
                  <a:pt x="56788" y="11684"/>
                  <a:pt x="57760" y="11927"/>
                </a:cubicBezTo>
                <a:cubicBezTo>
                  <a:pt x="59381" y="12332"/>
                  <a:pt x="60921" y="13061"/>
                  <a:pt x="62461" y="13628"/>
                </a:cubicBezTo>
                <a:cubicBezTo>
                  <a:pt x="62947" y="13790"/>
                  <a:pt x="63514" y="13871"/>
                  <a:pt x="64325" y="13952"/>
                </a:cubicBezTo>
                <a:cubicBezTo>
                  <a:pt x="64001" y="13628"/>
                  <a:pt x="63920" y="13466"/>
                  <a:pt x="63758" y="13385"/>
                </a:cubicBezTo>
                <a:cubicBezTo>
                  <a:pt x="62056" y="12251"/>
                  <a:pt x="60354" y="11197"/>
                  <a:pt x="58571" y="10144"/>
                </a:cubicBezTo>
                <a:cubicBezTo>
                  <a:pt x="56626" y="9010"/>
                  <a:pt x="54357" y="8766"/>
                  <a:pt x="52169" y="9172"/>
                </a:cubicBezTo>
                <a:cubicBezTo>
                  <a:pt x="50224" y="9415"/>
                  <a:pt x="48684" y="10549"/>
                  <a:pt x="46901" y="10954"/>
                </a:cubicBezTo>
                <a:cubicBezTo>
                  <a:pt x="46577" y="11035"/>
                  <a:pt x="44632" y="11197"/>
                  <a:pt x="43092" y="11116"/>
                </a:cubicBezTo>
                <a:cubicBezTo>
                  <a:pt x="42200" y="11116"/>
                  <a:pt x="41471" y="10954"/>
                  <a:pt x="41552" y="10711"/>
                </a:cubicBezTo>
                <a:cubicBezTo>
                  <a:pt x="42687" y="5444"/>
                  <a:pt x="49008" y="5363"/>
                  <a:pt x="53303" y="5606"/>
                </a:cubicBezTo>
                <a:close/>
                <a:moveTo>
                  <a:pt x="28234" y="5277"/>
                </a:moveTo>
                <a:cubicBezTo>
                  <a:pt x="30833" y="4385"/>
                  <a:pt x="33837" y="4304"/>
                  <a:pt x="36436" y="5277"/>
                </a:cubicBezTo>
                <a:cubicBezTo>
                  <a:pt x="37979" y="5844"/>
                  <a:pt x="41471" y="7222"/>
                  <a:pt x="38791" y="9249"/>
                </a:cubicBezTo>
                <a:cubicBezTo>
                  <a:pt x="38141" y="9654"/>
                  <a:pt x="37329" y="9816"/>
                  <a:pt x="36517" y="9735"/>
                </a:cubicBezTo>
                <a:cubicBezTo>
                  <a:pt x="34487" y="9573"/>
                  <a:pt x="33269" y="9168"/>
                  <a:pt x="31239" y="10059"/>
                </a:cubicBezTo>
                <a:cubicBezTo>
                  <a:pt x="29696" y="10789"/>
                  <a:pt x="28396" y="12005"/>
                  <a:pt x="27665" y="13545"/>
                </a:cubicBezTo>
                <a:cubicBezTo>
                  <a:pt x="27097" y="14761"/>
                  <a:pt x="26853" y="16139"/>
                  <a:pt x="26122" y="17274"/>
                </a:cubicBezTo>
                <a:cubicBezTo>
                  <a:pt x="25635" y="18084"/>
                  <a:pt x="24661" y="18976"/>
                  <a:pt x="23605" y="18976"/>
                </a:cubicBezTo>
                <a:cubicBezTo>
                  <a:pt x="22549" y="18976"/>
                  <a:pt x="21656" y="18246"/>
                  <a:pt x="20600" y="18246"/>
                </a:cubicBezTo>
                <a:cubicBezTo>
                  <a:pt x="19545" y="18246"/>
                  <a:pt x="18326" y="18814"/>
                  <a:pt x="17920" y="19786"/>
                </a:cubicBezTo>
                <a:cubicBezTo>
                  <a:pt x="17514" y="20597"/>
                  <a:pt x="17677" y="21489"/>
                  <a:pt x="17839" y="22299"/>
                </a:cubicBezTo>
                <a:cubicBezTo>
                  <a:pt x="18570" y="25460"/>
                  <a:pt x="19788" y="28460"/>
                  <a:pt x="20925" y="31540"/>
                </a:cubicBezTo>
                <a:cubicBezTo>
                  <a:pt x="20925" y="31702"/>
                  <a:pt x="20925" y="31783"/>
                  <a:pt x="20925" y="32107"/>
                </a:cubicBezTo>
                <a:cubicBezTo>
                  <a:pt x="20113" y="31864"/>
                  <a:pt x="19463" y="31621"/>
                  <a:pt x="18732" y="31540"/>
                </a:cubicBezTo>
                <a:cubicBezTo>
                  <a:pt x="17758" y="31297"/>
                  <a:pt x="16702" y="31053"/>
                  <a:pt x="15646" y="30972"/>
                </a:cubicBezTo>
                <a:cubicBezTo>
                  <a:pt x="14510" y="30810"/>
                  <a:pt x="13373" y="30729"/>
                  <a:pt x="12236" y="30648"/>
                </a:cubicBezTo>
                <a:cubicBezTo>
                  <a:pt x="12154" y="30567"/>
                  <a:pt x="11992" y="30567"/>
                  <a:pt x="11830" y="30486"/>
                </a:cubicBezTo>
                <a:cubicBezTo>
                  <a:pt x="9231" y="29189"/>
                  <a:pt x="8094" y="25866"/>
                  <a:pt x="9475" y="23272"/>
                </a:cubicBezTo>
                <a:cubicBezTo>
                  <a:pt x="10043" y="22056"/>
                  <a:pt x="11018" y="21083"/>
                  <a:pt x="11992" y="20030"/>
                </a:cubicBezTo>
                <a:cubicBezTo>
                  <a:pt x="14510" y="17274"/>
                  <a:pt x="16621" y="14274"/>
                  <a:pt x="19220" y="11518"/>
                </a:cubicBezTo>
                <a:cubicBezTo>
                  <a:pt x="21737" y="8844"/>
                  <a:pt x="24661" y="6412"/>
                  <a:pt x="28234" y="5277"/>
                </a:cubicBezTo>
                <a:close/>
                <a:moveTo>
                  <a:pt x="375966" y="0"/>
                </a:moveTo>
                <a:lnTo>
                  <a:pt x="376371" y="1541"/>
                </a:lnTo>
                <a:lnTo>
                  <a:pt x="377751" y="2028"/>
                </a:lnTo>
                <a:lnTo>
                  <a:pt x="377751" y="3569"/>
                </a:lnTo>
                <a:lnTo>
                  <a:pt x="378969" y="4055"/>
                </a:lnTo>
                <a:lnTo>
                  <a:pt x="378887" y="5677"/>
                </a:lnTo>
                <a:lnTo>
                  <a:pt x="380024" y="6326"/>
                </a:lnTo>
                <a:lnTo>
                  <a:pt x="379780" y="7948"/>
                </a:lnTo>
                <a:lnTo>
                  <a:pt x="380835" y="8759"/>
                </a:lnTo>
                <a:lnTo>
                  <a:pt x="380430" y="10381"/>
                </a:lnTo>
                <a:lnTo>
                  <a:pt x="381322" y="11355"/>
                </a:lnTo>
                <a:lnTo>
                  <a:pt x="380673" y="12977"/>
                </a:lnTo>
                <a:lnTo>
                  <a:pt x="381485" y="14112"/>
                </a:lnTo>
                <a:lnTo>
                  <a:pt x="380673" y="15734"/>
                </a:lnTo>
                <a:lnTo>
                  <a:pt x="381160" y="16951"/>
                </a:lnTo>
                <a:lnTo>
                  <a:pt x="380186" y="18573"/>
                </a:lnTo>
                <a:lnTo>
                  <a:pt x="380430" y="19952"/>
                </a:lnTo>
                <a:lnTo>
                  <a:pt x="379293" y="21492"/>
                </a:lnTo>
                <a:lnTo>
                  <a:pt x="379293" y="22952"/>
                </a:lnTo>
                <a:lnTo>
                  <a:pt x="377995" y="24331"/>
                </a:lnTo>
                <a:lnTo>
                  <a:pt x="377832" y="25467"/>
                </a:lnTo>
                <a:cubicBezTo>
                  <a:pt x="380673" y="25223"/>
                  <a:pt x="383595" y="25061"/>
                  <a:pt x="386355" y="24818"/>
                </a:cubicBezTo>
                <a:cubicBezTo>
                  <a:pt x="392848" y="24331"/>
                  <a:pt x="399260" y="23926"/>
                  <a:pt x="405510" y="23439"/>
                </a:cubicBezTo>
                <a:cubicBezTo>
                  <a:pt x="408675" y="23277"/>
                  <a:pt x="411759" y="23033"/>
                  <a:pt x="414762" y="22871"/>
                </a:cubicBezTo>
                <a:cubicBezTo>
                  <a:pt x="417847" y="22709"/>
                  <a:pt x="420931" y="22547"/>
                  <a:pt x="423934" y="22385"/>
                </a:cubicBezTo>
                <a:cubicBezTo>
                  <a:pt x="435865" y="21736"/>
                  <a:pt x="447310" y="21492"/>
                  <a:pt x="457861" y="21411"/>
                </a:cubicBezTo>
                <a:cubicBezTo>
                  <a:pt x="468331" y="21492"/>
                  <a:pt x="477990" y="21736"/>
                  <a:pt x="486512" y="22060"/>
                </a:cubicBezTo>
                <a:cubicBezTo>
                  <a:pt x="490814" y="22141"/>
                  <a:pt x="494791" y="22385"/>
                  <a:pt x="498443" y="22628"/>
                </a:cubicBezTo>
                <a:cubicBezTo>
                  <a:pt x="502177" y="22871"/>
                  <a:pt x="505748" y="23115"/>
                  <a:pt x="508833" y="23358"/>
                </a:cubicBezTo>
                <a:cubicBezTo>
                  <a:pt x="521007" y="24331"/>
                  <a:pt x="528231" y="25142"/>
                  <a:pt x="528231" y="25142"/>
                </a:cubicBezTo>
                <a:lnTo>
                  <a:pt x="528231" y="26440"/>
                </a:lnTo>
                <a:cubicBezTo>
                  <a:pt x="528231" y="26440"/>
                  <a:pt x="521007" y="27413"/>
                  <a:pt x="508833" y="28548"/>
                </a:cubicBezTo>
                <a:cubicBezTo>
                  <a:pt x="502745" y="29197"/>
                  <a:pt x="495278" y="29765"/>
                  <a:pt x="486837" y="30495"/>
                </a:cubicBezTo>
                <a:cubicBezTo>
                  <a:pt x="482616" y="30900"/>
                  <a:pt x="478071" y="31387"/>
                  <a:pt x="473282" y="31711"/>
                </a:cubicBezTo>
                <a:cubicBezTo>
                  <a:pt x="468575" y="32117"/>
                  <a:pt x="463543" y="32441"/>
                  <a:pt x="458348" y="32928"/>
                </a:cubicBezTo>
                <a:cubicBezTo>
                  <a:pt x="448771" y="33820"/>
                  <a:pt x="438381" y="34712"/>
                  <a:pt x="427424" y="35685"/>
                </a:cubicBezTo>
                <a:cubicBezTo>
                  <a:pt x="427262" y="36497"/>
                  <a:pt x="427018" y="37308"/>
                  <a:pt x="426775" y="38119"/>
                </a:cubicBezTo>
                <a:cubicBezTo>
                  <a:pt x="426207" y="39660"/>
                  <a:pt x="425720" y="41282"/>
                  <a:pt x="424989" y="42985"/>
                </a:cubicBezTo>
                <a:cubicBezTo>
                  <a:pt x="424583" y="43796"/>
                  <a:pt x="424340" y="44607"/>
                  <a:pt x="423853" y="45418"/>
                </a:cubicBezTo>
                <a:cubicBezTo>
                  <a:pt x="423447" y="46229"/>
                  <a:pt x="423041" y="47040"/>
                  <a:pt x="422554" y="47932"/>
                </a:cubicBezTo>
                <a:cubicBezTo>
                  <a:pt x="422148" y="48743"/>
                  <a:pt x="421580" y="49473"/>
                  <a:pt x="421093" y="50284"/>
                </a:cubicBezTo>
                <a:cubicBezTo>
                  <a:pt x="420931" y="50527"/>
                  <a:pt x="420850" y="50771"/>
                  <a:pt x="420687" y="50933"/>
                </a:cubicBezTo>
                <a:cubicBezTo>
                  <a:pt x="421093" y="50933"/>
                  <a:pt x="421418" y="51014"/>
                  <a:pt x="421824" y="50933"/>
                </a:cubicBezTo>
                <a:cubicBezTo>
                  <a:pt x="422473" y="51014"/>
                  <a:pt x="423204" y="51014"/>
                  <a:pt x="423853" y="51014"/>
                </a:cubicBezTo>
                <a:cubicBezTo>
                  <a:pt x="424502" y="50933"/>
                  <a:pt x="425070" y="50933"/>
                  <a:pt x="425720" y="50852"/>
                </a:cubicBezTo>
                <a:cubicBezTo>
                  <a:pt x="426937" y="50771"/>
                  <a:pt x="427992" y="50608"/>
                  <a:pt x="428966" y="50365"/>
                </a:cubicBezTo>
                <a:cubicBezTo>
                  <a:pt x="429453" y="50284"/>
                  <a:pt x="429940" y="50203"/>
                  <a:pt x="430346" y="50122"/>
                </a:cubicBezTo>
                <a:cubicBezTo>
                  <a:pt x="430752" y="50041"/>
                  <a:pt x="431158" y="49878"/>
                  <a:pt x="431482" y="49797"/>
                </a:cubicBezTo>
                <a:cubicBezTo>
                  <a:pt x="432862" y="49392"/>
                  <a:pt x="433674" y="49149"/>
                  <a:pt x="433674" y="49149"/>
                </a:cubicBezTo>
                <a:cubicBezTo>
                  <a:pt x="433674" y="49149"/>
                  <a:pt x="432862" y="49554"/>
                  <a:pt x="431564" y="50122"/>
                </a:cubicBezTo>
                <a:cubicBezTo>
                  <a:pt x="431239" y="50284"/>
                  <a:pt x="430914" y="50446"/>
                  <a:pt x="430508" y="50608"/>
                </a:cubicBezTo>
                <a:cubicBezTo>
                  <a:pt x="430103" y="50771"/>
                  <a:pt x="429616" y="50933"/>
                  <a:pt x="429129" y="51095"/>
                </a:cubicBezTo>
                <a:cubicBezTo>
                  <a:pt x="428236" y="51419"/>
                  <a:pt x="427099" y="51825"/>
                  <a:pt x="425882" y="52068"/>
                </a:cubicBezTo>
                <a:cubicBezTo>
                  <a:pt x="425314" y="52230"/>
                  <a:pt x="424665" y="52312"/>
                  <a:pt x="423934" y="52474"/>
                </a:cubicBezTo>
                <a:cubicBezTo>
                  <a:pt x="423285" y="52555"/>
                  <a:pt x="422635" y="52636"/>
                  <a:pt x="421905" y="52798"/>
                </a:cubicBezTo>
                <a:cubicBezTo>
                  <a:pt x="421012" y="52879"/>
                  <a:pt x="420119" y="52960"/>
                  <a:pt x="419227" y="52960"/>
                </a:cubicBezTo>
                <a:cubicBezTo>
                  <a:pt x="418739" y="53609"/>
                  <a:pt x="418253" y="54258"/>
                  <a:pt x="417766" y="54907"/>
                </a:cubicBezTo>
                <a:cubicBezTo>
                  <a:pt x="417116" y="55637"/>
                  <a:pt x="416467" y="56286"/>
                  <a:pt x="415818" y="57016"/>
                </a:cubicBezTo>
                <a:cubicBezTo>
                  <a:pt x="415249" y="57664"/>
                  <a:pt x="414438" y="58232"/>
                  <a:pt x="413788" y="58881"/>
                </a:cubicBezTo>
                <a:cubicBezTo>
                  <a:pt x="413464" y="59205"/>
                  <a:pt x="413139" y="59449"/>
                  <a:pt x="412814" y="59773"/>
                </a:cubicBezTo>
                <a:cubicBezTo>
                  <a:pt x="412409" y="60016"/>
                  <a:pt x="412084" y="60260"/>
                  <a:pt x="411678" y="60584"/>
                </a:cubicBezTo>
                <a:cubicBezTo>
                  <a:pt x="410948" y="61071"/>
                  <a:pt x="410298" y="61638"/>
                  <a:pt x="409568" y="62044"/>
                </a:cubicBezTo>
                <a:cubicBezTo>
                  <a:pt x="408837" y="62449"/>
                  <a:pt x="408107" y="62855"/>
                  <a:pt x="407376" y="63260"/>
                </a:cubicBezTo>
                <a:cubicBezTo>
                  <a:pt x="406727" y="63666"/>
                  <a:pt x="405915" y="63909"/>
                  <a:pt x="405266" y="64234"/>
                </a:cubicBezTo>
                <a:cubicBezTo>
                  <a:pt x="404536" y="64477"/>
                  <a:pt x="403886" y="64883"/>
                  <a:pt x="403237" y="64964"/>
                </a:cubicBezTo>
                <a:cubicBezTo>
                  <a:pt x="401857" y="65369"/>
                  <a:pt x="400640" y="65775"/>
                  <a:pt x="399503" y="65856"/>
                </a:cubicBezTo>
                <a:cubicBezTo>
                  <a:pt x="398367" y="66018"/>
                  <a:pt x="397474" y="66261"/>
                  <a:pt x="396663" y="66180"/>
                </a:cubicBezTo>
                <a:cubicBezTo>
                  <a:pt x="395039" y="66180"/>
                  <a:pt x="394147" y="66261"/>
                  <a:pt x="394147" y="66261"/>
                </a:cubicBezTo>
                <a:cubicBezTo>
                  <a:pt x="394147" y="66261"/>
                  <a:pt x="395039" y="66099"/>
                  <a:pt x="396581" y="65937"/>
                </a:cubicBezTo>
                <a:cubicBezTo>
                  <a:pt x="397393" y="65856"/>
                  <a:pt x="398367" y="65531"/>
                  <a:pt x="399422" y="65288"/>
                </a:cubicBezTo>
                <a:cubicBezTo>
                  <a:pt x="400477" y="65126"/>
                  <a:pt x="401614" y="64558"/>
                  <a:pt x="402831" y="64071"/>
                </a:cubicBezTo>
                <a:cubicBezTo>
                  <a:pt x="403481" y="63828"/>
                  <a:pt x="404049" y="63423"/>
                  <a:pt x="404698" y="63098"/>
                </a:cubicBezTo>
                <a:cubicBezTo>
                  <a:pt x="405347" y="62693"/>
                  <a:pt x="405997" y="62449"/>
                  <a:pt x="406646" y="61963"/>
                </a:cubicBezTo>
                <a:cubicBezTo>
                  <a:pt x="407295" y="61476"/>
                  <a:pt x="407863" y="61071"/>
                  <a:pt x="408513" y="60584"/>
                </a:cubicBezTo>
                <a:cubicBezTo>
                  <a:pt x="409162" y="60097"/>
                  <a:pt x="409730" y="59530"/>
                  <a:pt x="410379" y="58962"/>
                </a:cubicBezTo>
                <a:cubicBezTo>
                  <a:pt x="410704" y="58719"/>
                  <a:pt x="411029" y="58394"/>
                  <a:pt x="411353" y="58151"/>
                </a:cubicBezTo>
                <a:lnTo>
                  <a:pt x="412165" y="57178"/>
                </a:lnTo>
                <a:cubicBezTo>
                  <a:pt x="412733" y="56529"/>
                  <a:pt x="413383" y="55961"/>
                  <a:pt x="413870" y="55231"/>
                </a:cubicBezTo>
                <a:cubicBezTo>
                  <a:pt x="414357" y="54501"/>
                  <a:pt x="414925" y="53853"/>
                  <a:pt x="415412" y="53123"/>
                </a:cubicBezTo>
                <a:cubicBezTo>
                  <a:pt x="415493" y="53041"/>
                  <a:pt x="415493" y="52960"/>
                  <a:pt x="415574" y="52879"/>
                </a:cubicBezTo>
                <a:cubicBezTo>
                  <a:pt x="414519" y="52879"/>
                  <a:pt x="413464" y="52798"/>
                  <a:pt x="412409" y="52555"/>
                </a:cubicBezTo>
                <a:cubicBezTo>
                  <a:pt x="410704" y="52312"/>
                  <a:pt x="409081" y="51825"/>
                  <a:pt x="407376" y="51419"/>
                </a:cubicBezTo>
                <a:cubicBezTo>
                  <a:pt x="405753" y="50771"/>
                  <a:pt x="404049" y="50203"/>
                  <a:pt x="402507" y="49392"/>
                </a:cubicBezTo>
                <a:cubicBezTo>
                  <a:pt x="400964" y="48743"/>
                  <a:pt x="399503" y="47770"/>
                  <a:pt x="398124" y="46878"/>
                </a:cubicBezTo>
                <a:cubicBezTo>
                  <a:pt x="396825" y="45904"/>
                  <a:pt x="395445" y="45012"/>
                  <a:pt x="394309" y="43877"/>
                </a:cubicBezTo>
                <a:cubicBezTo>
                  <a:pt x="393741" y="43390"/>
                  <a:pt x="393254" y="42823"/>
                  <a:pt x="392686" y="42336"/>
                </a:cubicBezTo>
                <a:cubicBezTo>
                  <a:pt x="392199" y="41849"/>
                  <a:pt x="391712" y="41282"/>
                  <a:pt x="391306" y="40795"/>
                </a:cubicBezTo>
                <a:cubicBezTo>
                  <a:pt x="390494" y="39984"/>
                  <a:pt x="389845" y="39011"/>
                  <a:pt x="389195" y="38200"/>
                </a:cubicBezTo>
                <a:cubicBezTo>
                  <a:pt x="388546" y="38200"/>
                  <a:pt x="387816" y="38200"/>
                  <a:pt x="387085" y="38200"/>
                </a:cubicBezTo>
                <a:cubicBezTo>
                  <a:pt x="383839" y="38362"/>
                  <a:pt x="380511" y="38443"/>
                  <a:pt x="377183" y="38524"/>
                </a:cubicBezTo>
                <a:cubicBezTo>
                  <a:pt x="373855" y="38686"/>
                  <a:pt x="370528" y="38767"/>
                  <a:pt x="367119" y="38767"/>
                </a:cubicBezTo>
                <a:cubicBezTo>
                  <a:pt x="360301" y="38767"/>
                  <a:pt x="353483" y="38767"/>
                  <a:pt x="346584" y="38848"/>
                </a:cubicBezTo>
                <a:cubicBezTo>
                  <a:pt x="332786" y="38767"/>
                  <a:pt x="318907" y="37794"/>
                  <a:pt x="304865" y="37064"/>
                </a:cubicBezTo>
                <a:cubicBezTo>
                  <a:pt x="301375" y="36821"/>
                  <a:pt x="297885" y="36578"/>
                  <a:pt x="294395" y="36334"/>
                </a:cubicBezTo>
                <a:cubicBezTo>
                  <a:pt x="290905" y="36172"/>
                  <a:pt x="287415" y="36010"/>
                  <a:pt x="283925" y="35767"/>
                </a:cubicBezTo>
                <a:cubicBezTo>
                  <a:pt x="280434" y="35604"/>
                  <a:pt x="277026" y="35442"/>
                  <a:pt x="273535" y="35361"/>
                </a:cubicBezTo>
                <a:cubicBezTo>
                  <a:pt x="271831" y="35280"/>
                  <a:pt x="270127" y="35280"/>
                  <a:pt x="268341" y="35199"/>
                </a:cubicBezTo>
                <a:cubicBezTo>
                  <a:pt x="266636" y="35199"/>
                  <a:pt x="264932" y="35118"/>
                  <a:pt x="263227" y="35037"/>
                </a:cubicBezTo>
                <a:cubicBezTo>
                  <a:pt x="249429" y="34469"/>
                  <a:pt x="235956" y="34793"/>
                  <a:pt x="222807" y="34956"/>
                </a:cubicBezTo>
                <a:cubicBezTo>
                  <a:pt x="216233" y="35118"/>
                  <a:pt x="209740" y="35199"/>
                  <a:pt x="203409" y="35199"/>
                </a:cubicBezTo>
                <a:cubicBezTo>
                  <a:pt x="197078" y="35199"/>
                  <a:pt x="190910" y="35037"/>
                  <a:pt x="184984" y="34793"/>
                </a:cubicBezTo>
                <a:cubicBezTo>
                  <a:pt x="184254" y="34793"/>
                  <a:pt x="183523" y="34712"/>
                  <a:pt x="182793" y="34712"/>
                </a:cubicBezTo>
                <a:cubicBezTo>
                  <a:pt x="181981" y="35361"/>
                  <a:pt x="181007" y="36010"/>
                  <a:pt x="179952" y="36497"/>
                </a:cubicBezTo>
                <a:cubicBezTo>
                  <a:pt x="175651" y="38686"/>
                  <a:pt x="169725" y="40065"/>
                  <a:pt x="163719" y="40876"/>
                </a:cubicBezTo>
                <a:cubicBezTo>
                  <a:pt x="157794" y="41687"/>
                  <a:pt x="151788" y="41930"/>
                  <a:pt x="147324" y="42012"/>
                </a:cubicBezTo>
                <a:cubicBezTo>
                  <a:pt x="145132" y="42012"/>
                  <a:pt x="143266" y="41930"/>
                  <a:pt x="141967" y="41930"/>
                </a:cubicBezTo>
                <a:cubicBezTo>
                  <a:pt x="140668" y="41849"/>
                  <a:pt x="139938" y="41849"/>
                  <a:pt x="139938" y="41849"/>
                </a:cubicBezTo>
                <a:cubicBezTo>
                  <a:pt x="139938" y="41849"/>
                  <a:pt x="140668" y="41849"/>
                  <a:pt x="141967" y="41768"/>
                </a:cubicBezTo>
                <a:cubicBezTo>
                  <a:pt x="143266" y="41687"/>
                  <a:pt x="145132" y="41606"/>
                  <a:pt x="147324" y="41363"/>
                </a:cubicBezTo>
                <a:cubicBezTo>
                  <a:pt x="151788" y="41038"/>
                  <a:pt x="157632" y="40227"/>
                  <a:pt x="163395" y="39011"/>
                </a:cubicBezTo>
                <a:cubicBezTo>
                  <a:pt x="168508" y="37875"/>
                  <a:pt x="173540" y="36253"/>
                  <a:pt x="177030" y="34388"/>
                </a:cubicBezTo>
                <a:cubicBezTo>
                  <a:pt x="176706" y="34388"/>
                  <a:pt x="176462" y="34388"/>
                  <a:pt x="176137" y="34388"/>
                </a:cubicBezTo>
                <a:cubicBezTo>
                  <a:pt x="173216" y="34145"/>
                  <a:pt x="170375" y="33982"/>
                  <a:pt x="167615" y="33820"/>
                </a:cubicBezTo>
                <a:cubicBezTo>
                  <a:pt x="162015" y="33496"/>
                  <a:pt x="156577" y="33090"/>
                  <a:pt x="151382" y="32685"/>
                </a:cubicBezTo>
                <a:cubicBezTo>
                  <a:pt x="140993" y="31955"/>
                  <a:pt x="131497" y="31387"/>
                  <a:pt x="123056" y="30576"/>
                </a:cubicBezTo>
                <a:cubicBezTo>
                  <a:pt x="118835" y="30170"/>
                  <a:pt x="114858" y="29927"/>
                  <a:pt x="111206" y="29603"/>
                </a:cubicBezTo>
                <a:cubicBezTo>
                  <a:pt x="107472" y="29359"/>
                  <a:pt x="104144" y="29035"/>
                  <a:pt x="101060" y="28711"/>
                </a:cubicBezTo>
                <a:cubicBezTo>
                  <a:pt x="88885" y="27575"/>
                  <a:pt x="81905" y="26440"/>
                  <a:pt x="81905" y="26440"/>
                </a:cubicBezTo>
                <a:lnTo>
                  <a:pt x="81905" y="25142"/>
                </a:lnTo>
                <a:cubicBezTo>
                  <a:pt x="81905" y="25142"/>
                  <a:pt x="88885" y="24169"/>
                  <a:pt x="101141" y="23277"/>
                </a:cubicBezTo>
                <a:cubicBezTo>
                  <a:pt x="104225" y="22952"/>
                  <a:pt x="107553" y="22709"/>
                  <a:pt x="111206" y="22466"/>
                </a:cubicBezTo>
                <a:cubicBezTo>
                  <a:pt x="114939" y="22304"/>
                  <a:pt x="118916" y="21979"/>
                  <a:pt x="123137" y="21898"/>
                </a:cubicBezTo>
                <a:cubicBezTo>
                  <a:pt x="128656" y="21817"/>
                  <a:pt x="134581" y="21655"/>
                  <a:pt x="140912" y="21655"/>
                </a:cubicBezTo>
                <a:lnTo>
                  <a:pt x="140750" y="20925"/>
                </a:lnTo>
                <a:lnTo>
                  <a:pt x="142211" y="19465"/>
                </a:lnTo>
                <a:lnTo>
                  <a:pt x="142048" y="17437"/>
                </a:lnTo>
                <a:lnTo>
                  <a:pt x="143672" y="16221"/>
                </a:lnTo>
                <a:lnTo>
                  <a:pt x="143834" y="14193"/>
                </a:lnTo>
                <a:lnTo>
                  <a:pt x="145619" y="13220"/>
                </a:lnTo>
                <a:lnTo>
                  <a:pt x="146106" y="11192"/>
                </a:lnTo>
                <a:lnTo>
                  <a:pt x="147973" y="10463"/>
                </a:lnTo>
                <a:lnTo>
                  <a:pt x="148785" y="8597"/>
                </a:lnTo>
                <a:lnTo>
                  <a:pt x="150733" y="8192"/>
                </a:lnTo>
                <a:lnTo>
                  <a:pt x="151788" y="6407"/>
                </a:lnTo>
                <a:lnTo>
                  <a:pt x="153817" y="6245"/>
                </a:lnTo>
                <a:lnTo>
                  <a:pt x="155035" y="4623"/>
                </a:lnTo>
                <a:lnTo>
                  <a:pt x="157064" y="4704"/>
                </a:lnTo>
                <a:lnTo>
                  <a:pt x="158525" y="3244"/>
                </a:lnTo>
                <a:lnTo>
                  <a:pt x="160554" y="3569"/>
                </a:lnTo>
                <a:lnTo>
                  <a:pt x="162096" y="2271"/>
                </a:lnTo>
                <a:lnTo>
                  <a:pt x="164044" y="2758"/>
                </a:lnTo>
                <a:lnTo>
                  <a:pt x="165748" y="1622"/>
                </a:lnTo>
                <a:lnTo>
                  <a:pt x="167696" y="2271"/>
                </a:lnTo>
                <a:lnTo>
                  <a:pt x="169401" y="1217"/>
                </a:lnTo>
                <a:lnTo>
                  <a:pt x="171268" y="2028"/>
                </a:lnTo>
                <a:lnTo>
                  <a:pt x="173459" y="1217"/>
                </a:lnTo>
                <a:lnTo>
                  <a:pt x="172242" y="3163"/>
                </a:lnTo>
                <a:lnTo>
                  <a:pt x="172647" y="5191"/>
                </a:lnTo>
                <a:lnTo>
                  <a:pt x="171268" y="6732"/>
                </a:lnTo>
                <a:lnTo>
                  <a:pt x="171430" y="8759"/>
                </a:lnTo>
                <a:lnTo>
                  <a:pt x="169969" y="10138"/>
                </a:lnTo>
                <a:lnTo>
                  <a:pt x="169969" y="12166"/>
                </a:lnTo>
                <a:lnTo>
                  <a:pt x="168346" y="13382"/>
                </a:lnTo>
                <a:lnTo>
                  <a:pt x="168264" y="15491"/>
                </a:lnTo>
                <a:lnTo>
                  <a:pt x="166560" y="16545"/>
                </a:lnTo>
                <a:lnTo>
                  <a:pt x="166235" y="18573"/>
                </a:lnTo>
                <a:lnTo>
                  <a:pt x="164450" y="19546"/>
                </a:lnTo>
                <a:lnTo>
                  <a:pt x="163882" y="21492"/>
                </a:lnTo>
                <a:lnTo>
                  <a:pt x="162421" y="22060"/>
                </a:lnTo>
                <a:cubicBezTo>
                  <a:pt x="169888" y="22304"/>
                  <a:pt x="177680" y="22709"/>
                  <a:pt x="185715" y="23520"/>
                </a:cubicBezTo>
                <a:cubicBezTo>
                  <a:pt x="191721" y="24007"/>
                  <a:pt x="197809" y="24737"/>
                  <a:pt x="204058" y="25548"/>
                </a:cubicBezTo>
                <a:cubicBezTo>
                  <a:pt x="207224" y="26034"/>
                  <a:pt x="210308" y="26440"/>
                  <a:pt x="213555" y="26845"/>
                </a:cubicBezTo>
                <a:cubicBezTo>
                  <a:pt x="216720" y="27251"/>
                  <a:pt x="219885" y="27656"/>
                  <a:pt x="223132" y="28062"/>
                </a:cubicBezTo>
                <a:cubicBezTo>
                  <a:pt x="226379" y="28548"/>
                  <a:pt x="229706" y="28873"/>
                  <a:pt x="232953" y="29278"/>
                </a:cubicBezTo>
                <a:cubicBezTo>
                  <a:pt x="236281" y="29684"/>
                  <a:pt x="239608" y="30008"/>
                  <a:pt x="242936" y="30170"/>
                </a:cubicBezTo>
                <a:cubicBezTo>
                  <a:pt x="249673" y="30657"/>
                  <a:pt x="256410" y="30982"/>
                  <a:pt x="263309" y="31144"/>
                </a:cubicBezTo>
                <a:cubicBezTo>
                  <a:pt x="277026" y="31387"/>
                  <a:pt x="290905" y="30738"/>
                  <a:pt x="304865" y="30008"/>
                </a:cubicBezTo>
                <a:cubicBezTo>
                  <a:pt x="311845" y="29522"/>
                  <a:pt x="318744" y="29035"/>
                  <a:pt x="325724" y="28548"/>
                </a:cubicBezTo>
                <a:cubicBezTo>
                  <a:pt x="332623" y="28143"/>
                  <a:pt x="339523" y="27737"/>
                  <a:pt x="346422" y="27332"/>
                </a:cubicBezTo>
                <a:cubicBezTo>
                  <a:pt x="352752" y="27007"/>
                  <a:pt x="359002" y="26602"/>
                  <a:pt x="365171" y="26278"/>
                </a:cubicBezTo>
                <a:lnTo>
                  <a:pt x="365739" y="24656"/>
                </a:lnTo>
                <a:lnTo>
                  <a:pt x="364927" y="23601"/>
                </a:lnTo>
                <a:lnTo>
                  <a:pt x="365739" y="21898"/>
                </a:lnTo>
                <a:lnTo>
                  <a:pt x="365171" y="20681"/>
                </a:lnTo>
                <a:lnTo>
                  <a:pt x="366145" y="19059"/>
                </a:lnTo>
                <a:lnTo>
                  <a:pt x="365820" y="17681"/>
                </a:lnTo>
                <a:lnTo>
                  <a:pt x="367037" y="16140"/>
                </a:lnTo>
                <a:lnTo>
                  <a:pt x="366875" y="14680"/>
                </a:lnTo>
                <a:lnTo>
                  <a:pt x="368174" y="13220"/>
                </a:lnTo>
                <a:lnTo>
                  <a:pt x="368255" y="11679"/>
                </a:lnTo>
                <a:lnTo>
                  <a:pt x="369635" y="10300"/>
                </a:lnTo>
                <a:lnTo>
                  <a:pt x="369797" y="8678"/>
                </a:lnTo>
                <a:lnTo>
                  <a:pt x="371258" y="7381"/>
                </a:lnTo>
                <a:lnTo>
                  <a:pt x="371583" y="5759"/>
                </a:lnTo>
                <a:lnTo>
                  <a:pt x="373125" y="4623"/>
                </a:lnTo>
                <a:lnTo>
                  <a:pt x="373612" y="2920"/>
                </a:lnTo>
                <a:lnTo>
                  <a:pt x="375154" y="186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89506" y="2043250"/>
            <a:ext cx="1059643" cy="716490"/>
            <a:chOff x="1189506" y="2043250"/>
            <a:chExt cx="1059643" cy="716490"/>
          </a:xfrm>
        </p:grpSpPr>
        <p:sp>
          <p:nvSpPr>
            <p:cNvPr id="95" name="Freeform 72"/>
            <p:cNvSpPr/>
            <p:nvPr/>
          </p:nvSpPr>
          <p:spPr>
            <a:xfrm>
              <a:off x="1189506" y="2043250"/>
              <a:ext cx="1059643" cy="716490"/>
            </a:xfrm>
            <a:custGeom>
              <a:avLst/>
              <a:gdLst>
                <a:gd name="T0" fmla="*/ 6168 w 6531"/>
                <a:gd name="T1" fmla="*/ 0 h 6531"/>
                <a:gd name="T2" fmla="*/ 357 w 6531"/>
                <a:gd name="T3" fmla="*/ 0 h 6531"/>
                <a:gd name="T4" fmla="*/ 0 w 6531"/>
                <a:gd name="T5" fmla="*/ 357 h 6531"/>
                <a:gd name="T6" fmla="*/ 0 w 6531"/>
                <a:gd name="T7" fmla="*/ 6173 h 6531"/>
                <a:gd name="T8" fmla="*/ 357 w 6531"/>
                <a:gd name="T9" fmla="*/ 6531 h 6531"/>
                <a:gd name="T10" fmla="*/ 6173 w 6531"/>
                <a:gd name="T11" fmla="*/ 6531 h 6531"/>
                <a:gd name="T12" fmla="*/ 6531 w 6531"/>
                <a:gd name="T13" fmla="*/ 6173 h 6531"/>
                <a:gd name="T14" fmla="*/ 6531 w 6531"/>
                <a:gd name="T15" fmla="*/ 357 h 6531"/>
                <a:gd name="T16" fmla="*/ 6168 w 6531"/>
                <a:gd name="T17" fmla="*/ 0 h 6531"/>
                <a:gd name="T18" fmla="*/ 5811 w 6531"/>
                <a:gd name="T19" fmla="*/ 5816 h 6531"/>
                <a:gd name="T20" fmla="*/ 709 w 6531"/>
                <a:gd name="T21" fmla="*/ 5816 h 6531"/>
                <a:gd name="T22" fmla="*/ 709 w 6531"/>
                <a:gd name="T23" fmla="*/ 3719 h 6531"/>
                <a:gd name="T24" fmla="*/ 1465 w 6531"/>
                <a:gd name="T25" fmla="*/ 3719 h 6531"/>
                <a:gd name="T26" fmla="*/ 1584 w 6531"/>
                <a:gd name="T27" fmla="*/ 3641 h 6531"/>
                <a:gd name="T28" fmla="*/ 1864 w 6531"/>
                <a:gd name="T29" fmla="*/ 3025 h 6531"/>
                <a:gd name="T30" fmla="*/ 2313 w 6531"/>
                <a:gd name="T31" fmla="*/ 5120 h 6531"/>
                <a:gd name="T32" fmla="*/ 2575 w 6531"/>
                <a:gd name="T33" fmla="*/ 5116 h 6531"/>
                <a:gd name="T34" fmla="*/ 3133 w 6531"/>
                <a:gd name="T35" fmla="*/ 2092 h 6531"/>
                <a:gd name="T36" fmla="*/ 3605 w 6531"/>
                <a:gd name="T37" fmla="*/ 4172 h 6531"/>
                <a:gd name="T38" fmla="*/ 3847 w 6531"/>
                <a:gd name="T39" fmla="*/ 4208 h 6531"/>
                <a:gd name="T40" fmla="*/ 4133 w 6531"/>
                <a:gd name="T41" fmla="*/ 3713 h 6531"/>
                <a:gd name="T42" fmla="*/ 4475 w 6531"/>
                <a:gd name="T43" fmla="*/ 3713 h 6531"/>
                <a:gd name="T44" fmla="*/ 5008 w 6531"/>
                <a:gd name="T45" fmla="*/ 4139 h 6531"/>
                <a:gd name="T46" fmla="*/ 5557 w 6531"/>
                <a:gd name="T47" fmla="*/ 3589 h 6531"/>
                <a:gd name="T48" fmla="*/ 5008 w 6531"/>
                <a:gd name="T49" fmla="*/ 3040 h 6531"/>
                <a:gd name="T50" fmla="*/ 4475 w 6531"/>
                <a:gd name="T51" fmla="*/ 3449 h 6531"/>
                <a:gd name="T52" fmla="*/ 4051 w 6531"/>
                <a:gd name="T53" fmla="*/ 3449 h 6531"/>
                <a:gd name="T54" fmla="*/ 3937 w 6531"/>
                <a:gd name="T55" fmla="*/ 3516 h 6531"/>
                <a:gd name="T56" fmla="*/ 3787 w 6531"/>
                <a:gd name="T57" fmla="*/ 3780 h 6531"/>
                <a:gd name="T58" fmla="*/ 3252 w 6531"/>
                <a:gd name="T59" fmla="*/ 1401 h 6531"/>
                <a:gd name="T60" fmla="*/ 2993 w 6531"/>
                <a:gd name="T61" fmla="*/ 1407 h 6531"/>
                <a:gd name="T62" fmla="*/ 2440 w 6531"/>
                <a:gd name="T63" fmla="*/ 4412 h 6531"/>
                <a:gd name="T64" fmla="*/ 2049 w 6531"/>
                <a:gd name="T65" fmla="*/ 2573 h 6531"/>
                <a:gd name="T66" fmla="*/ 1801 w 6531"/>
                <a:gd name="T67" fmla="*/ 2547 h 6531"/>
                <a:gd name="T68" fmla="*/ 1389 w 6531"/>
                <a:gd name="T69" fmla="*/ 3449 h 6531"/>
                <a:gd name="T70" fmla="*/ 709 w 6531"/>
                <a:gd name="T71" fmla="*/ 3449 h 6531"/>
                <a:gd name="T72" fmla="*/ 709 w 6531"/>
                <a:gd name="T73" fmla="*/ 709 h 6531"/>
                <a:gd name="T74" fmla="*/ 5811 w 6531"/>
                <a:gd name="T75" fmla="*/ 709 h 6531"/>
                <a:gd name="T76" fmla="*/ 5811 w 6531"/>
                <a:gd name="T77" fmla="*/ 5816 h 6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31" h="6531">
                  <a:moveTo>
                    <a:pt x="6168" y="0"/>
                  </a:moveTo>
                  <a:lnTo>
                    <a:pt x="357" y="0"/>
                  </a:lnTo>
                  <a:cubicBezTo>
                    <a:pt x="160" y="0"/>
                    <a:pt x="0" y="160"/>
                    <a:pt x="0" y="357"/>
                  </a:cubicBezTo>
                  <a:lnTo>
                    <a:pt x="0" y="6173"/>
                  </a:lnTo>
                  <a:cubicBezTo>
                    <a:pt x="0" y="6371"/>
                    <a:pt x="160" y="6531"/>
                    <a:pt x="357" y="6531"/>
                  </a:cubicBezTo>
                  <a:lnTo>
                    <a:pt x="6173" y="6531"/>
                  </a:lnTo>
                  <a:cubicBezTo>
                    <a:pt x="6371" y="6531"/>
                    <a:pt x="6531" y="6371"/>
                    <a:pt x="6531" y="6173"/>
                  </a:cubicBezTo>
                  <a:lnTo>
                    <a:pt x="6531" y="357"/>
                  </a:lnTo>
                  <a:cubicBezTo>
                    <a:pt x="6525" y="160"/>
                    <a:pt x="6365" y="0"/>
                    <a:pt x="6168" y="0"/>
                  </a:cubicBezTo>
                  <a:close/>
                  <a:moveTo>
                    <a:pt x="5811" y="5816"/>
                  </a:moveTo>
                  <a:lnTo>
                    <a:pt x="709" y="5816"/>
                  </a:lnTo>
                  <a:lnTo>
                    <a:pt x="709" y="3719"/>
                  </a:lnTo>
                  <a:lnTo>
                    <a:pt x="1465" y="3719"/>
                  </a:lnTo>
                  <a:cubicBezTo>
                    <a:pt x="1517" y="3719"/>
                    <a:pt x="1564" y="3688"/>
                    <a:pt x="1584" y="3641"/>
                  </a:cubicBezTo>
                  <a:lnTo>
                    <a:pt x="1864" y="3025"/>
                  </a:lnTo>
                  <a:lnTo>
                    <a:pt x="2313" y="5120"/>
                  </a:lnTo>
                  <a:cubicBezTo>
                    <a:pt x="2344" y="5263"/>
                    <a:pt x="2548" y="5260"/>
                    <a:pt x="2575" y="5116"/>
                  </a:cubicBezTo>
                  <a:lnTo>
                    <a:pt x="3133" y="2092"/>
                  </a:lnTo>
                  <a:lnTo>
                    <a:pt x="3605" y="4172"/>
                  </a:lnTo>
                  <a:cubicBezTo>
                    <a:pt x="3632" y="4288"/>
                    <a:pt x="3787" y="4312"/>
                    <a:pt x="3847" y="4208"/>
                  </a:cubicBezTo>
                  <a:lnTo>
                    <a:pt x="4133" y="3713"/>
                  </a:lnTo>
                  <a:lnTo>
                    <a:pt x="4475" y="3713"/>
                  </a:lnTo>
                  <a:cubicBezTo>
                    <a:pt x="4532" y="3957"/>
                    <a:pt x="4749" y="4139"/>
                    <a:pt x="5008" y="4139"/>
                  </a:cubicBezTo>
                  <a:cubicBezTo>
                    <a:pt x="5313" y="4139"/>
                    <a:pt x="5557" y="3891"/>
                    <a:pt x="5557" y="3589"/>
                  </a:cubicBezTo>
                  <a:cubicBezTo>
                    <a:pt x="5557" y="3284"/>
                    <a:pt x="5308" y="3040"/>
                    <a:pt x="5008" y="3040"/>
                  </a:cubicBezTo>
                  <a:cubicBezTo>
                    <a:pt x="4755" y="3040"/>
                    <a:pt x="4541" y="3216"/>
                    <a:pt x="4475" y="3449"/>
                  </a:cubicBezTo>
                  <a:lnTo>
                    <a:pt x="4051" y="3449"/>
                  </a:lnTo>
                  <a:cubicBezTo>
                    <a:pt x="4004" y="3449"/>
                    <a:pt x="3957" y="3475"/>
                    <a:pt x="3937" y="3516"/>
                  </a:cubicBezTo>
                  <a:lnTo>
                    <a:pt x="3787" y="3780"/>
                  </a:lnTo>
                  <a:lnTo>
                    <a:pt x="3252" y="1401"/>
                  </a:lnTo>
                  <a:cubicBezTo>
                    <a:pt x="3220" y="1261"/>
                    <a:pt x="3019" y="1265"/>
                    <a:pt x="2993" y="1407"/>
                  </a:cubicBezTo>
                  <a:lnTo>
                    <a:pt x="2440" y="4412"/>
                  </a:lnTo>
                  <a:lnTo>
                    <a:pt x="2049" y="2573"/>
                  </a:lnTo>
                  <a:cubicBezTo>
                    <a:pt x="2023" y="2449"/>
                    <a:pt x="1853" y="2431"/>
                    <a:pt x="1801" y="2547"/>
                  </a:cubicBezTo>
                  <a:lnTo>
                    <a:pt x="1389" y="3449"/>
                  </a:lnTo>
                  <a:lnTo>
                    <a:pt x="709" y="3449"/>
                  </a:lnTo>
                  <a:lnTo>
                    <a:pt x="709" y="709"/>
                  </a:lnTo>
                  <a:lnTo>
                    <a:pt x="5811" y="709"/>
                  </a:lnTo>
                  <a:lnTo>
                    <a:pt x="5811" y="581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  <p:sp>
          <p:nvSpPr>
            <p:cNvPr id="10" name="heart-simple-shape-silhouette_32557"/>
            <p:cNvSpPr/>
            <p:nvPr/>
          </p:nvSpPr>
          <p:spPr>
            <a:xfrm>
              <a:off x="1875179" y="2300288"/>
              <a:ext cx="264982" cy="228600"/>
            </a:xfrm>
            <a:custGeom>
              <a:avLst/>
              <a:gdLst>
                <a:gd name="T0" fmla="*/ 4223 w 5837"/>
                <a:gd name="T1" fmla="*/ 0 h 5043"/>
                <a:gd name="T2" fmla="*/ 5837 w 5837"/>
                <a:gd name="T3" fmla="*/ 1614 h 5043"/>
                <a:gd name="T4" fmla="*/ 2918 w 5837"/>
                <a:gd name="T5" fmla="*/ 5043 h 5043"/>
                <a:gd name="T6" fmla="*/ 0 w 5837"/>
                <a:gd name="T7" fmla="*/ 1614 h 5043"/>
                <a:gd name="T8" fmla="*/ 1614 w 5837"/>
                <a:gd name="T9" fmla="*/ 0 h 5043"/>
                <a:gd name="T10" fmla="*/ 2918 w 5837"/>
                <a:gd name="T11" fmla="*/ 666 h 5043"/>
                <a:gd name="T12" fmla="*/ 4223 w 5837"/>
                <a:gd name="T13" fmla="*/ 0 h 5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37" h="5043">
                  <a:moveTo>
                    <a:pt x="4223" y="0"/>
                  </a:moveTo>
                  <a:cubicBezTo>
                    <a:pt x="5114" y="0"/>
                    <a:pt x="5837" y="723"/>
                    <a:pt x="5837" y="1614"/>
                  </a:cubicBezTo>
                  <a:cubicBezTo>
                    <a:pt x="5837" y="3087"/>
                    <a:pt x="2918" y="5043"/>
                    <a:pt x="2918" y="5043"/>
                  </a:cubicBezTo>
                  <a:cubicBezTo>
                    <a:pt x="2918" y="5043"/>
                    <a:pt x="0" y="3157"/>
                    <a:pt x="0" y="1614"/>
                  </a:cubicBezTo>
                  <a:cubicBezTo>
                    <a:pt x="0" y="504"/>
                    <a:pt x="723" y="0"/>
                    <a:pt x="1614" y="0"/>
                  </a:cubicBezTo>
                  <a:cubicBezTo>
                    <a:pt x="2151" y="0"/>
                    <a:pt x="2625" y="263"/>
                    <a:pt x="2918" y="666"/>
                  </a:cubicBezTo>
                  <a:cubicBezTo>
                    <a:pt x="3212" y="263"/>
                    <a:pt x="3686" y="0"/>
                    <a:pt x="422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图片包含 户外, 草, 人, 风筝&#10;&#10;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56543" y="828561"/>
            <a:ext cx="8651177" cy="5200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 32"/>
          <p:cNvSpPr/>
          <p:nvPr/>
        </p:nvSpPr>
        <p:spPr>
          <a:xfrm>
            <a:off x="668492" y="1781175"/>
            <a:ext cx="5017934" cy="3295650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419106" y="1973858"/>
            <a:ext cx="3516706" cy="8550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6000" b="1" spc="6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PART ONE</a:t>
            </a:r>
            <a:endParaRPr lang="zh-CN" altLang="en-US" sz="6000" b="1" spc="6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27937" y="3190859"/>
            <a:ext cx="4311178" cy="4762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8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与君初相识，犹如故人归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1076325" y="3060699"/>
            <a:ext cx="4264025" cy="796925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202794" y="3955597"/>
            <a:ext cx="3949330" cy="85775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有些人，才遇见一下子，就好像认识了很久似的，总感觉有说不完的话。</a:t>
            </a:r>
          </a:p>
        </p:txBody>
      </p:sp>
      <p:sp>
        <p:nvSpPr>
          <p:cNvPr id="64" name="hearts_105339"/>
          <p:cNvSpPr/>
          <p:nvPr/>
        </p:nvSpPr>
        <p:spPr>
          <a:xfrm>
            <a:off x="2991313" y="3704278"/>
            <a:ext cx="404054" cy="306692"/>
          </a:xfrm>
          <a:custGeom>
            <a:avLst/>
            <a:gdLst>
              <a:gd name="connsiteX0" fmla="*/ 355159 w 604098"/>
              <a:gd name="connsiteY0" fmla="*/ 171897 h 458534"/>
              <a:gd name="connsiteX1" fmla="*/ 436349 w 604098"/>
              <a:gd name="connsiteY1" fmla="*/ 209520 h 458534"/>
              <a:gd name="connsiteX2" fmla="*/ 517538 w 604098"/>
              <a:gd name="connsiteY2" fmla="*/ 171897 h 458534"/>
              <a:gd name="connsiteX3" fmla="*/ 603933 w 604098"/>
              <a:gd name="connsiteY3" fmla="*/ 265849 h 458534"/>
              <a:gd name="connsiteX4" fmla="*/ 585197 w 604098"/>
              <a:gd name="connsiteY4" fmla="*/ 337145 h 458534"/>
              <a:gd name="connsiteX5" fmla="*/ 436349 w 604098"/>
              <a:gd name="connsiteY5" fmla="*/ 458534 h 458534"/>
              <a:gd name="connsiteX6" fmla="*/ 287501 w 604098"/>
              <a:gd name="connsiteY6" fmla="*/ 337145 h 458534"/>
              <a:gd name="connsiteX7" fmla="*/ 268556 w 604098"/>
              <a:gd name="connsiteY7" fmla="*/ 265849 h 458534"/>
              <a:gd name="connsiteX8" fmla="*/ 355159 w 604098"/>
              <a:gd name="connsiteY8" fmla="*/ 171897 h 458534"/>
              <a:gd name="connsiteX9" fmla="*/ 138683 w 604098"/>
              <a:gd name="connsiteY9" fmla="*/ 0 h 458534"/>
              <a:gd name="connsiteX10" fmla="*/ 268370 w 604098"/>
              <a:gd name="connsiteY10" fmla="*/ 60487 h 458534"/>
              <a:gd name="connsiteX11" fmla="*/ 398265 w 604098"/>
              <a:gd name="connsiteY11" fmla="*/ 0 h 458534"/>
              <a:gd name="connsiteX12" fmla="*/ 534613 w 604098"/>
              <a:gd name="connsiteY12" fmla="*/ 131574 h 458534"/>
              <a:gd name="connsiteX13" fmla="*/ 517544 w 604098"/>
              <a:gd name="connsiteY13" fmla="*/ 130327 h 458534"/>
              <a:gd name="connsiteX14" fmla="*/ 436775 w 604098"/>
              <a:gd name="connsiteY14" fmla="*/ 156101 h 458534"/>
              <a:gd name="connsiteX15" fmla="*/ 355175 w 604098"/>
              <a:gd name="connsiteY15" fmla="*/ 130327 h 458534"/>
              <a:gd name="connsiteX16" fmla="*/ 226945 w 604098"/>
              <a:gd name="connsiteY16" fmla="*/ 263979 h 458534"/>
              <a:gd name="connsiteX17" fmla="*/ 251717 w 604098"/>
              <a:gd name="connsiteY17" fmla="*/ 358347 h 458534"/>
              <a:gd name="connsiteX18" fmla="*/ 318121 w 604098"/>
              <a:gd name="connsiteY18" fmla="*/ 425069 h 458534"/>
              <a:gd name="connsiteX19" fmla="*/ 268786 w 604098"/>
              <a:gd name="connsiteY19" fmla="*/ 458534 h 458534"/>
              <a:gd name="connsiteX20" fmla="*/ 30437 w 604098"/>
              <a:gd name="connsiteY20" fmla="*/ 264395 h 458534"/>
              <a:gd name="connsiteX21" fmla="*/ 253 w 604098"/>
              <a:gd name="connsiteY21" fmla="*/ 150489 h 458534"/>
              <a:gd name="connsiteX22" fmla="*/ 138683 w 604098"/>
              <a:gd name="connsiteY22" fmla="*/ 0 h 45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98" h="458534">
                <a:moveTo>
                  <a:pt x="355159" y="171897"/>
                </a:moveTo>
                <a:cubicBezTo>
                  <a:pt x="402624" y="171897"/>
                  <a:pt x="436349" y="209520"/>
                  <a:pt x="436349" y="209520"/>
                </a:cubicBezTo>
                <a:cubicBezTo>
                  <a:pt x="436349" y="209520"/>
                  <a:pt x="471947" y="171897"/>
                  <a:pt x="517538" y="171897"/>
                </a:cubicBezTo>
                <a:cubicBezTo>
                  <a:pt x="563754" y="171897"/>
                  <a:pt x="601435" y="214300"/>
                  <a:pt x="603933" y="265849"/>
                </a:cubicBezTo>
                <a:cubicBezTo>
                  <a:pt x="605390" y="294950"/>
                  <a:pt x="597063" y="316983"/>
                  <a:pt x="585197" y="337145"/>
                </a:cubicBezTo>
                <a:cubicBezTo>
                  <a:pt x="561256" y="377677"/>
                  <a:pt x="436349" y="458534"/>
                  <a:pt x="436349" y="458534"/>
                </a:cubicBezTo>
                <a:cubicBezTo>
                  <a:pt x="436349" y="458534"/>
                  <a:pt x="311025" y="377262"/>
                  <a:pt x="287501" y="337145"/>
                </a:cubicBezTo>
                <a:cubicBezTo>
                  <a:pt x="275634" y="317190"/>
                  <a:pt x="267099" y="294950"/>
                  <a:pt x="268556" y="265849"/>
                </a:cubicBezTo>
                <a:cubicBezTo>
                  <a:pt x="271054" y="214300"/>
                  <a:pt x="308735" y="171897"/>
                  <a:pt x="355159" y="171897"/>
                </a:cubicBezTo>
                <a:close/>
                <a:moveTo>
                  <a:pt x="138683" y="0"/>
                </a:moveTo>
                <a:cubicBezTo>
                  <a:pt x="214663" y="0"/>
                  <a:pt x="268370" y="60487"/>
                  <a:pt x="268370" y="60487"/>
                </a:cubicBezTo>
                <a:cubicBezTo>
                  <a:pt x="268370" y="60487"/>
                  <a:pt x="325615" y="0"/>
                  <a:pt x="398265" y="0"/>
                </a:cubicBezTo>
                <a:cubicBezTo>
                  <a:pt x="466543" y="0"/>
                  <a:pt x="523164" y="57785"/>
                  <a:pt x="534613" y="131574"/>
                </a:cubicBezTo>
                <a:cubicBezTo>
                  <a:pt x="528993" y="130743"/>
                  <a:pt x="523372" y="130327"/>
                  <a:pt x="517544" y="130327"/>
                </a:cubicBezTo>
                <a:cubicBezTo>
                  <a:pt x="484653" y="130327"/>
                  <a:pt x="456551" y="143214"/>
                  <a:pt x="436775" y="156101"/>
                </a:cubicBezTo>
                <a:cubicBezTo>
                  <a:pt x="417000" y="143214"/>
                  <a:pt x="389106" y="130327"/>
                  <a:pt x="355175" y="130327"/>
                </a:cubicBezTo>
                <a:cubicBezTo>
                  <a:pt x="286896" y="130327"/>
                  <a:pt x="230692" y="188943"/>
                  <a:pt x="226945" y="263979"/>
                </a:cubicBezTo>
                <a:cubicBezTo>
                  <a:pt x="224863" y="307630"/>
                  <a:pt x="240059" y="338808"/>
                  <a:pt x="251717" y="358347"/>
                </a:cubicBezTo>
                <a:cubicBezTo>
                  <a:pt x="263166" y="377885"/>
                  <a:pt x="289603" y="402205"/>
                  <a:pt x="318121" y="425069"/>
                </a:cubicBezTo>
                <a:cubicBezTo>
                  <a:pt x="289186" y="445231"/>
                  <a:pt x="268786" y="458534"/>
                  <a:pt x="268786" y="458534"/>
                </a:cubicBezTo>
                <a:cubicBezTo>
                  <a:pt x="268786" y="458534"/>
                  <a:pt x="68323" y="328623"/>
                  <a:pt x="30437" y="264395"/>
                </a:cubicBezTo>
                <a:cubicBezTo>
                  <a:pt x="11494" y="232385"/>
                  <a:pt x="-2037" y="196841"/>
                  <a:pt x="253" y="150489"/>
                </a:cubicBezTo>
                <a:cubicBezTo>
                  <a:pt x="4208" y="67970"/>
                  <a:pt x="64576" y="0"/>
                  <a:pt x="1386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Blackadder ITC" panose="04020505051007020D02" pitchFamily="82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 flipH="1">
            <a:off x="5137441" y="3328246"/>
            <a:ext cx="395910" cy="390496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55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6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0046" y="3328246"/>
            <a:ext cx="380947" cy="375737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52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5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 rot="20436007" flipH="1">
            <a:off x="3024" y="1018405"/>
            <a:ext cx="2331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6"/>
                </a:solidFill>
                <a:latin typeface="Blackadder ITC" panose="04020505051007020D02" pitchFamily="82" charset="0"/>
                <a:ea typeface="站酷庆科黄油体" panose="02000803000000020004" pitchFamily="2" charset="-122"/>
              </a:rPr>
              <a:t>Meeting</a:t>
            </a:r>
            <a:endParaRPr lang="zh-CN" altLang="en-US" sz="4800" dirty="0">
              <a:solidFill>
                <a:schemeClr val="accent6"/>
              </a:solidFill>
              <a:latin typeface="Blackadder ITC" panose="04020505051007020D02" pitchFamily="82" charset="0"/>
              <a:ea typeface="站酷庆科黄油体" panose="02000803000000020004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arth-circle-with-arrows_44706"/>
          <p:cNvSpPr/>
          <p:nvPr/>
        </p:nvSpPr>
        <p:spPr>
          <a:xfrm flipH="1">
            <a:off x="8169706" y="2010071"/>
            <a:ext cx="2931908" cy="3628943"/>
          </a:xfrm>
          <a:custGeom>
            <a:avLst/>
            <a:gdLst>
              <a:gd name="connsiteX0" fmla="*/ 180080 w 490013"/>
              <a:gd name="connsiteY0" fmla="*/ 51221 h 606510"/>
              <a:gd name="connsiteX1" fmla="*/ 295135 w 490013"/>
              <a:gd name="connsiteY1" fmla="*/ 84860 h 606510"/>
              <a:gd name="connsiteX2" fmla="*/ 489257 w 490013"/>
              <a:gd name="connsiteY2" fmla="*/ 140285 h 606510"/>
              <a:gd name="connsiteX3" fmla="*/ 295135 w 490013"/>
              <a:gd name="connsiteY3" fmla="*/ 392132 h 606510"/>
              <a:gd name="connsiteX4" fmla="*/ 101013 w 490013"/>
              <a:gd name="connsiteY4" fmla="*/ 140285 h 606510"/>
              <a:gd name="connsiteX5" fmla="*/ 180080 w 490013"/>
              <a:gd name="connsiteY5" fmla="*/ 51221 h 606510"/>
              <a:gd name="connsiteX6" fmla="*/ 81097 w 490013"/>
              <a:gd name="connsiteY6" fmla="*/ 0 h 606510"/>
              <a:gd name="connsiteX7" fmla="*/ 116896 w 490013"/>
              <a:gd name="connsiteY7" fmla="*/ 35491 h 606510"/>
              <a:gd name="connsiteX8" fmla="*/ 116896 w 490013"/>
              <a:gd name="connsiteY8" fmla="*/ 355884 h 606510"/>
              <a:gd name="connsiteX9" fmla="*/ 437629 w 490013"/>
              <a:gd name="connsiteY9" fmla="*/ 355884 h 606510"/>
              <a:gd name="connsiteX10" fmla="*/ 473429 w 490013"/>
              <a:gd name="connsiteY10" fmla="*/ 391375 h 606510"/>
              <a:gd name="connsiteX11" fmla="*/ 320246 w 490013"/>
              <a:gd name="connsiteY11" fmla="*/ 468678 h 606510"/>
              <a:gd name="connsiteX12" fmla="*/ 320246 w 490013"/>
              <a:gd name="connsiteY12" fmla="*/ 556190 h 606510"/>
              <a:gd name="connsiteX13" fmla="*/ 484144 w 490013"/>
              <a:gd name="connsiteY13" fmla="*/ 556190 h 606510"/>
              <a:gd name="connsiteX14" fmla="*/ 484144 w 490013"/>
              <a:gd name="connsiteY14" fmla="*/ 606510 h 606510"/>
              <a:gd name="connsiteX15" fmla="*/ 105937 w 490013"/>
              <a:gd name="connsiteY15" fmla="*/ 606510 h 606510"/>
              <a:gd name="connsiteX16" fmla="*/ 105937 w 490013"/>
              <a:gd name="connsiteY16" fmla="*/ 556190 h 606510"/>
              <a:gd name="connsiteX17" fmla="*/ 269835 w 490013"/>
              <a:gd name="connsiteY17" fmla="*/ 556190 h 606510"/>
              <a:gd name="connsiteX18" fmla="*/ 269835 w 490013"/>
              <a:gd name="connsiteY18" fmla="*/ 472081 h 606510"/>
              <a:gd name="connsiteX19" fmla="*/ 81097 w 490013"/>
              <a:gd name="connsiteY19" fmla="*/ 391375 h 606510"/>
              <a:gd name="connsiteX20" fmla="*/ 81097 w 490013"/>
              <a:gd name="connsiteY20" fmla="*/ 0 h 60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90013" h="606510">
                <a:moveTo>
                  <a:pt x="180080" y="51221"/>
                </a:moveTo>
                <a:cubicBezTo>
                  <a:pt x="219751" y="44506"/>
                  <a:pt x="265420" y="58241"/>
                  <a:pt x="295135" y="84860"/>
                </a:cubicBezTo>
                <a:cubicBezTo>
                  <a:pt x="354565" y="31622"/>
                  <a:pt x="477809" y="29920"/>
                  <a:pt x="489257" y="140285"/>
                </a:cubicBezTo>
                <a:cubicBezTo>
                  <a:pt x="504114" y="282253"/>
                  <a:pt x="295135" y="392132"/>
                  <a:pt x="295135" y="392132"/>
                </a:cubicBezTo>
                <a:cubicBezTo>
                  <a:pt x="295135" y="392132"/>
                  <a:pt x="86155" y="282253"/>
                  <a:pt x="101013" y="140285"/>
                </a:cubicBezTo>
                <a:cubicBezTo>
                  <a:pt x="106736" y="85103"/>
                  <a:pt x="140409" y="57937"/>
                  <a:pt x="180080" y="51221"/>
                </a:cubicBezTo>
                <a:close/>
                <a:moveTo>
                  <a:pt x="81097" y="0"/>
                </a:moveTo>
                <a:lnTo>
                  <a:pt x="116896" y="35491"/>
                </a:lnTo>
                <a:cubicBezTo>
                  <a:pt x="28250" y="123976"/>
                  <a:pt x="28250" y="267642"/>
                  <a:pt x="116896" y="355884"/>
                </a:cubicBezTo>
                <a:cubicBezTo>
                  <a:pt x="205299" y="444126"/>
                  <a:pt x="349227" y="444126"/>
                  <a:pt x="437629" y="355884"/>
                </a:cubicBezTo>
                <a:lnTo>
                  <a:pt x="473429" y="391375"/>
                </a:lnTo>
                <a:cubicBezTo>
                  <a:pt x="430323" y="434402"/>
                  <a:pt x="376502" y="459927"/>
                  <a:pt x="320246" y="468678"/>
                </a:cubicBezTo>
                <a:lnTo>
                  <a:pt x="320246" y="556190"/>
                </a:lnTo>
                <a:lnTo>
                  <a:pt x="484144" y="556190"/>
                </a:lnTo>
                <a:lnTo>
                  <a:pt x="484144" y="606510"/>
                </a:lnTo>
                <a:lnTo>
                  <a:pt x="105937" y="606510"/>
                </a:lnTo>
                <a:lnTo>
                  <a:pt x="105937" y="556190"/>
                </a:lnTo>
                <a:lnTo>
                  <a:pt x="269835" y="556190"/>
                </a:lnTo>
                <a:lnTo>
                  <a:pt x="269835" y="472081"/>
                </a:lnTo>
                <a:cubicBezTo>
                  <a:pt x="201402" y="470137"/>
                  <a:pt x="133456" y="443640"/>
                  <a:pt x="81097" y="391375"/>
                </a:cubicBezTo>
                <a:cubicBezTo>
                  <a:pt x="-27032" y="283443"/>
                  <a:pt x="-27032" y="107932"/>
                  <a:pt x="8109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77800" dist="1270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957192" y="1143486"/>
            <a:ext cx="6433003" cy="4465242"/>
          </a:xfrm>
          <a:prstGeom prst="roundRect">
            <a:avLst>
              <a:gd name="adj" fmla="val 0"/>
            </a:avLst>
          </a:prstGeom>
          <a:noFill/>
          <a:ln w="31750">
            <a:solidFill>
              <a:schemeClr val="accent6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pic>
        <p:nvPicPr>
          <p:cNvPr id="3" name="图片 2" descr="男人和女人在跳舞&#10;&#10;中度可信度描述已自动生成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66" y="996391"/>
            <a:ext cx="6380441" cy="4246981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17500" dist="127000" dir="2700000" algn="tl" rotWithShape="0">
              <a:schemeClr val="tx1">
                <a:alpha val="16000"/>
              </a:schemeClr>
            </a:outerShdw>
          </a:effectLst>
        </p:spPr>
      </p:pic>
      <p:sp>
        <p:nvSpPr>
          <p:cNvPr id="18" name="矩形: 圆角 17"/>
          <p:cNvSpPr/>
          <p:nvPr/>
        </p:nvSpPr>
        <p:spPr>
          <a:xfrm rot="16200000" flipH="1">
            <a:off x="3947795" y="4277801"/>
            <a:ext cx="410715" cy="2623328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>
            <a:outerShdw blurRad="177800" dist="1270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grpSp>
        <p:nvGrpSpPr>
          <p:cNvPr id="81" name="Group 18"/>
          <p:cNvGrpSpPr/>
          <p:nvPr/>
        </p:nvGrpSpPr>
        <p:grpSpPr>
          <a:xfrm>
            <a:off x="6896681" y="5026158"/>
            <a:ext cx="433612" cy="524495"/>
            <a:chOff x="11579142" y="27170"/>
            <a:chExt cx="562978" cy="680975"/>
          </a:xfrm>
        </p:grpSpPr>
        <p:sp>
          <p:nvSpPr>
            <p:cNvPr id="82" name="love-music_105335"/>
            <p:cNvSpPr/>
            <p:nvPr/>
          </p:nvSpPr>
          <p:spPr>
            <a:xfrm>
              <a:off x="11883441" y="435405"/>
              <a:ext cx="199928" cy="257262"/>
            </a:xfrm>
            <a:custGeom>
              <a:avLst/>
              <a:gdLst>
                <a:gd name="T0" fmla="*/ 2029 w 2259"/>
                <a:gd name="T1" fmla="*/ 1683 h 2911"/>
                <a:gd name="T2" fmla="*/ 1421 w 2259"/>
                <a:gd name="T3" fmla="*/ 860 h 2911"/>
                <a:gd name="T4" fmla="*/ 1459 w 2259"/>
                <a:gd name="T5" fmla="*/ 719 h 2911"/>
                <a:gd name="T6" fmla="*/ 1583 w 2259"/>
                <a:gd name="T7" fmla="*/ 577 h 2911"/>
                <a:gd name="T8" fmla="*/ 1627 w 2259"/>
                <a:gd name="T9" fmla="*/ 343 h 2911"/>
                <a:gd name="T10" fmla="*/ 1584 w 2259"/>
                <a:gd name="T11" fmla="*/ 292 h 2911"/>
                <a:gd name="T12" fmla="*/ 1566 w 2259"/>
                <a:gd name="T13" fmla="*/ 282 h 2911"/>
                <a:gd name="T14" fmla="*/ 1566 w 2259"/>
                <a:gd name="T15" fmla="*/ 100 h 2911"/>
                <a:gd name="T16" fmla="*/ 1466 w 2259"/>
                <a:gd name="T17" fmla="*/ 0 h 2911"/>
                <a:gd name="T18" fmla="*/ 1366 w 2259"/>
                <a:gd name="T19" fmla="*/ 100 h 2911"/>
                <a:gd name="T20" fmla="*/ 1366 w 2259"/>
                <a:gd name="T21" fmla="*/ 253 h 2911"/>
                <a:gd name="T22" fmla="*/ 1260 w 2259"/>
                <a:gd name="T23" fmla="*/ 289 h 2911"/>
                <a:gd name="T24" fmla="*/ 1129 w 2259"/>
                <a:gd name="T25" fmla="*/ 389 h 2911"/>
                <a:gd name="T26" fmla="*/ 999 w 2259"/>
                <a:gd name="T27" fmla="*/ 289 h 2911"/>
                <a:gd name="T28" fmla="*/ 893 w 2259"/>
                <a:gd name="T29" fmla="*/ 253 h 2911"/>
                <a:gd name="T30" fmla="*/ 893 w 2259"/>
                <a:gd name="T31" fmla="*/ 100 h 2911"/>
                <a:gd name="T32" fmla="*/ 793 w 2259"/>
                <a:gd name="T33" fmla="*/ 0 h 2911"/>
                <a:gd name="T34" fmla="*/ 693 w 2259"/>
                <a:gd name="T35" fmla="*/ 100 h 2911"/>
                <a:gd name="T36" fmla="*/ 693 w 2259"/>
                <a:gd name="T37" fmla="*/ 282 h 2911"/>
                <a:gd name="T38" fmla="*/ 675 w 2259"/>
                <a:gd name="T39" fmla="*/ 292 h 2911"/>
                <a:gd name="T40" fmla="*/ 632 w 2259"/>
                <a:gd name="T41" fmla="*/ 343 h 2911"/>
                <a:gd name="T42" fmla="*/ 676 w 2259"/>
                <a:gd name="T43" fmla="*/ 577 h 2911"/>
                <a:gd name="T44" fmla="*/ 800 w 2259"/>
                <a:gd name="T45" fmla="*/ 719 h 2911"/>
                <a:gd name="T46" fmla="*/ 837 w 2259"/>
                <a:gd name="T47" fmla="*/ 860 h 2911"/>
                <a:gd name="T48" fmla="*/ 230 w 2259"/>
                <a:gd name="T49" fmla="*/ 1683 h 2911"/>
                <a:gd name="T50" fmla="*/ 80 w 2259"/>
                <a:gd name="T51" fmla="*/ 2826 h 2911"/>
                <a:gd name="T52" fmla="*/ 179 w 2259"/>
                <a:gd name="T53" fmla="*/ 2911 h 2911"/>
                <a:gd name="T54" fmla="*/ 2079 w 2259"/>
                <a:gd name="T55" fmla="*/ 2911 h 2911"/>
                <a:gd name="T56" fmla="*/ 2178 w 2259"/>
                <a:gd name="T57" fmla="*/ 2826 h 2911"/>
                <a:gd name="T58" fmla="*/ 2029 w 2259"/>
                <a:gd name="T59" fmla="*/ 1683 h 2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9" h="2911">
                  <a:moveTo>
                    <a:pt x="2029" y="1683"/>
                  </a:moveTo>
                  <a:cubicBezTo>
                    <a:pt x="1846" y="1226"/>
                    <a:pt x="1549" y="959"/>
                    <a:pt x="1421" y="860"/>
                  </a:cubicBezTo>
                  <a:lnTo>
                    <a:pt x="1459" y="719"/>
                  </a:lnTo>
                  <a:cubicBezTo>
                    <a:pt x="1490" y="692"/>
                    <a:pt x="1540" y="644"/>
                    <a:pt x="1583" y="577"/>
                  </a:cubicBezTo>
                  <a:cubicBezTo>
                    <a:pt x="1661" y="454"/>
                    <a:pt x="1633" y="361"/>
                    <a:pt x="1627" y="343"/>
                  </a:cubicBezTo>
                  <a:cubicBezTo>
                    <a:pt x="1619" y="322"/>
                    <a:pt x="1604" y="303"/>
                    <a:pt x="1584" y="292"/>
                  </a:cubicBezTo>
                  <a:cubicBezTo>
                    <a:pt x="1581" y="290"/>
                    <a:pt x="1575" y="286"/>
                    <a:pt x="1566" y="282"/>
                  </a:cubicBezTo>
                  <a:lnTo>
                    <a:pt x="1566" y="100"/>
                  </a:lnTo>
                  <a:cubicBezTo>
                    <a:pt x="1566" y="45"/>
                    <a:pt x="1521" y="0"/>
                    <a:pt x="1466" y="0"/>
                  </a:cubicBezTo>
                  <a:cubicBezTo>
                    <a:pt x="1411" y="0"/>
                    <a:pt x="1366" y="45"/>
                    <a:pt x="1366" y="100"/>
                  </a:cubicBezTo>
                  <a:lnTo>
                    <a:pt x="1366" y="253"/>
                  </a:lnTo>
                  <a:cubicBezTo>
                    <a:pt x="1329" y="259"/>
                    <a:pt x="1294" y="271"/>
                    <a:pt x="1260" y="289"/>
                  </a:cubicBezTo>
                  <a:cubicBezTo>
                    <a:pt x="1206" y="318"/>
                    <a:pt x="1163" y="354"/>
                    <a:pt x="1129" y="389"/>
                  </a:cubicBezTo>
                  <a:cubicBezTo>
                    <a:pt x="1096" y="354"/>
                    <a:pt x="1052" y="318"/>
                    <a:pt x="999" y="289"/>
                  </a:cubicBezTo>
                  <a:cubicBezTo>
                    <a:pt x="965" y="271"/>
                    <a:pt x="929" y="259"/>
                    <a:pt x="893" y="253"/>
                  </a:cubicBezTo>
                  <a:lnTo>
                    <a:pt x="893" y="100"/>
                  </a:lnTo>
                  <a:cubicBezTo>
                    <a:pt x="893" y="45"/>
                    <a:pt x="848" y="0"/>
                    <a:pt x="793" y="0"/>
                  </a:cubicBezTo>
                  <a:cubicBezTo>
                    <a:pt x="738" y="0"/>
                    <a:pt x="693" y="45"/>
                    <a:pt x="693" y="100"/>
                  </a:cubicBezTo>
                  <a:lnTo>
                    <a:pt x="693" y="282"/>
                  </a:lnTo>
                  <a:cubicBezTo>
                    <a:pt x="684" y="286"/>
                    <a:pt x="678" y="290"/>
                    <a:pt x="675" y="292"/>
                  </a:cubicBezTo>
                  <a:cubicBezTo>
                    <a:pt x="655" y="303"/>
                    <a:pt x="640" y="322"/>
                    <a:pt x="632" y="343"/>
                  </a:cubicBezTo>
                  <a:cubicBezTo>
                    <a:pt x="626" y="361"/>
                    <a:pt x="598" y="454"/>
                    <a:pt x="676" y="577"/>
                  </a:cubicBezTo>
                  <a:cubicBezTo>
                    <a:pt x="719" y="644"/>
                    <a:pt x="768" y="692"/>
                    <a:pt x="800" y="719"/>
                  </a:cubicBezTo>
                  <a:lnTo>
                    <a:pt x="837" y="860"/>
                  </a:lnTo>
                  <a:cubicBezTo>
                    <a:pt x="710" y="959"/>
                    <a:pt x="413" y="1226"/>
                    <a:pt x="230" y="1683"/>
                  </a:cubicBezTo>
                  <a:cubicBezTo>
                    <a:pt x="0" y="2259"/>
                    <a:pt x="77" y="2803"/>
                    <a:pt x="80" y="2826"/>
                  </a:cubicBezTo>
                  <a:cubicBezTo>
                    <a:pt x="88" y="2875"/>
                    <a:pt x="130" y="2911"/>
                    <a:pt x="179" y="2911"/>
                  </a:cubicBezTo>
                  <a:lnTo>
                    <a:pt x="2079" y="2911"/>
                  </a:lnTo>
                  <a:cubicBezTo>
                    <a:pt x="2129" y="2911"/>
                    <a:pt x="2171" y="2875"/>
                    <a:pt x="2178" y="2826"/>
                  </a:cubicBezTo>
                  <a:cubicBezTo>
                    <a:pt x="2182" y="2803"/>
                    <a:pt x="2259" y="2259"/>
                    <a:pt x="2029" y="168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  <p:sp>
          <p:nvSpPr>
            <p:cNvPr id="83" name="文本框 21"/>
            <p:cNvSpPr txBox="1"/>
            <p:nvPr/>
          </p:nvSpPr>
          <p:spPr>
            <a:xfrm>
              <a:off x="12032487" y="317684"/>
              <a:ext cx="18291" cy="12231"/>
            </a:xfrm>
            <a:custGeom>
              <a:avLst/>
              <a:gdLst/>
              <a:ahLst/>
              <a:cxnLst/>
              <a:rect l="l" t="t" r="r" b="b"/>
              <a:pathLst>
                <a:path w="18291" h="12231">
                  <a:moveTo>
                    <a:pt x="0" y="0"/>
                  </a:moveTo>
                  <a:lnTo>
                    <a:pt x="18291" y="0"/>
                  </a:lnTo>
                  <a:lnTo>
                    <a:pt x="18291" y="12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84" name="文本框 23"/>
            <p:cNvSpPr txBox="1"/>
            <p:nvPr/>
          </p:nvSpPr>
          <p:spPr>
            <a:xfrm>
              <a:off x="11750080" y="322445"/>
              <a:ext cx="22872" cy="15374"/>
            </a:xfrm>
            <a:custGeom>
              <a:avLst/>
              <a:gdLst/>
              <a:ahLst/>
              <a:cxnLst/>
              <a:rect l="l" t="t" r="r" b="b"/>
              <a:pathLst>
                <a:path w="22872" h="15374">
                  <a:moveTo>
                    <a:pt x="0" y="0"/>
                  </a:moveTo>
                  <a:lnTo>
                    <a:pt x="22872" y="0"/>
                  </a:lnTo>
                  <a:lnTo>
                    <a:pt x="22872" y="15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85" name="文本框 25"/>
            <p:cNvSpPr txBox="1"/>
            <p:nvPr/>
          </p:nvSpPr>
          <p:spPr>
            <a:xfrm>
              <a:off x="11842976" y="27170"/>
              <a:ext cx="299144" cy="176064"/>
            </a:xfrm>
            <a:custGeom>
              <a:avLst/>
              <a:gdLst/>
              <a:ahLst/>
              <a:cxnLst/>
              <a:rect l="l" t="t" r="r" b="b"/>
              <a:pathLst>
                <a:path w="299144" h="176064">
                  <a:moveTo>
                    <a:pt x="116756" y="0"/>
                  </a:moveTo>
                  <a:lnTo>
                    <a:pt x="180045" y="27422"/>
                  </a:lnTo>
                  <a:lnTo>
                    <a:pt x="163711" y="45132"/>
                  </a:lnTo>
                  <a:lnTo>
                    <a:pt x="163711" y="74116"/>
                  </a:lnTo>
                  <a:lnTo>
                    <a:pt x="222907" y="74116"/>
                  </a:lnTo>
                  <a:lnTo>
                    <a:pt x="252226" y="46025"/>
                  </a:lnTo>
                  <a:lnTo>
                    <a:pt x="299144" y="100013"/>
                  </a:lnTo>
                  <a:lnTo>
                    <a:pt x="163711" y="100013"/>
                  </a:lnTo>
                  <a:lnTo>
                    <a:pt x="163711" y="143135"/>
                  </a:lnTo>
                  <a:lnTo>
                    <a:pt x="208880" y="143135"/>
                  </a:lnTo>
                  <a:lnTo>
                    <a:pt x="233548" y="119769"/>
                  </a:lnTo>
                  <a:lnTo>
                    <a:pt x="275778" y="169069"/>
                  </a:lnTo>
                  <a:lnTo>
                    <a:pt x="109872" y="169069"/>
                  </a:lnTo>
                  <a:cubicBezTo>
                    <a:pt x="90277" y="169069"/>
                    <a:pt x="70854" y="171400"/>
                    <a:pt x="51606" y="176064"/>
                  </a:cubicBezTo>
                  <a:lnTo>
                    <a:pt x="25673" y="143135"/>
                  </a:lnTo>
                  <a:lnTo>
                    <a:pt x="119062" y="143135"/>
                  </a:lnTo>
                  <a:lnTo>
                    <a:pt x="119062" y="100013"/>
                  </a:lnTo>
                  <a:lnTo>
                    <a:pt x="61764" y="100013"/>
                  </a:lnTo>
                  <a:lnTo>
                    <a:pt x="25747" y="107007"/>
                  </a:lnTo>
                  <a:lnTo>
                    <a:pt x="0" y="74116"/>
                  </a:lnTo>
                  <a:lnTo>
                    <a:pt x="119062" y="74116"/>
                  </a:lnTo>
                  <a:cubicBezTo>
                    <a:pt x="119062" y="59085"/>
                    <a:pt x="118293" y="34379"/>
                    <a:pt x="1167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86" name="文本框 26"/>
            <p:cNvSpPr txBox="1"/>
            <p:nvPr/>
          </p:nvSpPr>
          <p:spPr>
            <a:xfrm>
              <a:off x="11583829" y="29515"/>
              <a:ext cx="273434" cy="178519"/>
            </a:xfrm>
            <a:custGeom>
              <a:avLst/>
              <a:gdLst/>
              <a:ahLst/>
              <a:cxnLst/>
              <a:rect l="l" t="t" r="r" b="b"/>
              <a:pathLst>
                <a:path w="273434" h="178519">
                  <a:moveTo>
                    <a:pt x="107379" y="0"/>
                  </a:moveTo>
                  <a:lnTo>
                    <a:pt x="170706" y="27459"/>
                  </a:lnTo>
                  <a:lnTo>
                    <a:pt x="154372" y="45207"/>
                  </a:lnTo>
                  <a:lnTo>
                    <a:pt x="154372" y="78916"/>
                  </a:lnTo>
                  <a:lnTo>
                    <a:pt x="201885" y="78916"/>
                  </a:lnTo>
                  <a:lnTo>
                    <a:pt x="228860" y="53169"/>
                  </a:lnTo>
                  <a:lnTo>
                    <a:pt x="273434" y="104812"/>
                  </a:lnTo>
                  <a:lnTo>
                    <a:pt x="154372" y="104812"/>
                  </a:lnTo>
                  <a:lnTo>
                    <a:pt x="154372" y="145591"/>
                  </a:lnTo>
                  <a:lnTo>
                    <a:pt x="190202" y="145591"/>
                  </a:lnTo>
                  <a:lnTo>
                    <a:pt x="214871" y="122188"/>
                  </a:lnTo>
                  <a:lnTo>
                    <a:pt x="257101" y="171487"/>
                  </a:lnTo>
                  <a:lnTo>
                    <a:pt x="102877" y="171487"/>
                  </a:lnTo>
                  <a:cubicBezTo>
                    <a:pt x="83282" y="171487"/>
                    <a:pt x="63860" y="173831"/>
                    <a:pt x="44611" y="178519"/>
                  </a:cubicBezTo>
                  <a:lnTo>
                    <a:pt x="18678" y="145591"/>
                  </a:lnTo>
                  <a:lnTo>
                    <a:pt x="109723" y="145591"/>
                  </a:lnTo>
                  <a:lnTo>
                    <a:pt x="109723" y="104812"/>
                  </a:lnTo>
                  <a:lnTo>
                    <a:pt x="84199" y="104812"/>
                  </a:lnTo>
                  <a:cubicBezTo>
                    <a:pt x="64604" y="104812"/>
                    <a:pt x="45182" y="107156"/>
                    <a:pt x="25933" y="111844"/>
                  </a:cubicBezTo>
                  <a:lnTo>
                    <a:pt x="0" y="78916"/>
                  </a:lnTo>
                  <a:lnTo>
                    <a:pt x="109723" y="78916"/>
                  </a:lnTo>
                  <a:cubicBezTo>
                    <a:pt x="109723" y="68399"/>
                    <a:pt x="108942" y="42094"/>
                    <a:pt x="1073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87" name="文本框 28"/>
            <p:cNvSpPr txBox="1"/>
            <p:nvPr/>
          </p:nvSpPr>
          <p:spPr>
            <a:xfrm>
              <a:off x="11840632" y="199253"/>
              <a:ext cx="299144" cy="220674"/>
            </a:xfrm>
            <a:custGeom>
              <a:avLst/>
              <a:gdLst/>
              <a:ahLst/>
              <a:cxnLst/>
              <a:rect l="l" t="t" r="r" b="b"/>
              <a:pathLst>
                <a:path w="299144" h="220674">
                  <a:moveTo>
                    <a:pt x="228005" y="0"/>
                  </a:moveTo>
                  <a:lnTo>
                    <a:pt x="266439" y="33746"/>
                  </a:lnTo>
                  <a:lnTo>
                    <a:pt x="252450" y="47662"/>
                  </a:lnTo>
                  <a:cubicBezTo>
                    <a:pt x="252450" y="76981"/>
                    <a:pt x="253231" y="102889"/>
                    <a:pt x="254794" y="125387"/>
                  </a:cubicBezTo>
                  <a:lnTo>
                    <a:pt x="219080" y="136637"/>
                  </a:lnTo>
                  <a:lnTo>
                    <a:pt x="238422" y="149572"/>
                  </a:lnTo>
                  <a:cubicBezTo>
                    <a:pt x="225772" y="158626"/>
                    <a:pt x="216359" y="166241"/>
                    <a:pt x="210182" y="172417"/>
                  </a:cubicBezTo>
                  <a:cubicBezTo>
                    <a:pt x="204105" y="180007"/>
                    <a:pt x="196403" y="185117"/>
                    <a:pt x="187077" y="187746"/>
                  </a:cubicBezTo>
                  <a:lnTo>
                    <a:pt x="227558" y="187746"/>
                  </a:lnTo>
                  <a:lnTo>
                    <a:pt x="254570" y="162036"/>
                  </a:lnTo>
                  <a:lnTo>
                    <a:pt x="299144" y="213680"/>
                  </a:lnTo>
                  <a:lnTo>
                    <a:pt x="57410" y="213680"/>
                  </a:lnTo>
                  <a:lnTo>
                    <a:pt x="25933" y="220674"/>
                  </a:lnTo>
                  <a:lnTo>
                    <a:pt x="0" y="187746"/>
                  </a:lnTo>
                  <a:lnTo>
                    <a:pt x="98078" y="187746"/>
                  </a:lnTo>
                  <a:cubicBezTo>
                    <a:pt x="96664" y="174476"/>
                    <a:pt x="86543" y="157881"/>
                    <a:pt x="67717" y="137963"/>
                  </a:cubicBezTo>
                  <a:lnTo>
                    <a:pt x="68819" y="135941"/>
                  </a:lnTo>
                  <a:lnTo>
                    <a:pt x="35049" y="146446"/>
                  </a:lnTo>
                  <a:cubicBezTo>
                    <a:pt x="36587" y="112216"/>
                    <a:pt x="37356" y="87479"/>
                    <a:pt x="37356" y="72237"/>
                  </a:cubicBezTo>
                  <a:cubicBezTo>
                    <a:pt x="37356" y="56995"/>
                    <a:pt x="36587" y="33697"/>
                    <a:pt x="35049" y="2344"/>
                  </a:cubicBezTo>
                  <a:lnTo>
                    <a:pt x="74712" y="21059"/>
                  </a:lnTo>
                  <a:lnTo>
                    <a:pt x="208582" y="21059"/>
                  </a:lnTo>
                  <a:lnTo>
                    <a:pt x="228005" y="0"/>
                  </a:lnTo>
                  <a:close/>
                  <a:moveTo>
                    <a:pt x="79660" y="46992"/>
                  </a:moveTo>
                  <a:lnTo>
                    <a:pt x="79660" y="92496"/>
                  </a:lnTo>
                  <a:lnTo>
                    <a:pt x="210145" y="92496"/>
                  </a:lnTo>
                  <a:lnTo>
                    <a:pt x="210145" y="46992"/>
                  </a:lnTo>
                  <a:lnTo>
                    <a:pt x="79660" y="46992"/>
                  </a:lnTo>
                  <a:close/>
                  <a:moveTo>
                    <a:pt x="79660" y="118430"/>
                  </a:moveTo>
                  <a:lnTo>
                    <a:pt x="79660" y="123800"/>
                  </a:lnTo>
                  <a:lnTo>
                    <a:pt x="93843" y="129864"/>
                  </a:lnTo>
                  <a:cubicBezTo>
                    <a:pt x="109763" y="137235"/>
                    <a:pt x="120625" y="144140"/>
                    <a:pt x="126429" y="150576"/>
                  </a:cubicBezTo>
                  <a:cubicBezTo>
                    <a:pt x="134168" y="159159"/>
                    <a:pt x="138038" y="166129"/>
                    <a:pt x="138038" y="171487"/>
                  </a:cubicBezTo>
                  <a:cubicBezTo>
                    <a:pt x="138038" y="181285"/>
                    <a:pt x="134925" y="186704"/>
                    <a:pt x="128699" y="187746"/>
                  </a:cubicBezTo>
                  <a:lnTo>
                    <a:pt x="165608" y="187746"/>
                  </a:lnTo>
                  <a:cubicBezTo>
                    <a:pt x="171896" y="175890"/>
                    <a:pt x="177130" y="164120"/>
                    <a:pt x="181310" y="152437"/>
                  </a:cubicBezTo>
                  <a:lnTo>
                    <a:pt x="190475" y="118430"/>
                  </a:lnTo>
                  <a:lnTo>
                    <a:pt x="79660" y="118430"/>
                  </a:lnTo>
                  <a:close/>
                  <a:moveTo>
                    <a:pt x="191854" y="118430"/>
                  </a:moveTo>
                  <a:lnTo>
                    <a:pt x="210145" y="130661"/>
                  </a:lnTo>
                  <a:lnTo>
                    <a:pt x="210145" y="118430"/>
                  </a:lnTo>
                  <a:lnTo>
                    <a:pt x="191854" y="11843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88" name="文本框 39"/>
            <p:cNvSpPr txBox="1"/>
            <p:nvPr/>
          </p:nvSpPr>
          <p:spPr>
            <a:xfrm>
              <a:off x="11579142" y="201671"/>
              <a:ext cx="271127" cy="225400"/>
            </a:xfrm>
            <a:custGeom>
              <a:avLst/>
              <a:gdLst/>
              <a:ahLst/>
              <a:cxnLst/>
              <a:rect l="l" t="t" r="r" b="b"/>
              <a:pathLst>
                <a:path w="271127" h="225400">
                  <a:moveTo>
                    <a:pt x="211671" y="0"/>
                  </a:moveTo>
                  <a:lnTo>
                    <a:pt x="252450" y="36649"/>
                  </a:lnTo>
                  <a:lnTo>
                    <a:pt x="236116" y="50788"/>
                  </a:lnTo>
                  <a:cubicBezTo>
                    <a:pt x="236116" y="79239"/>
                    <a:pt x="236885" y="104800"/>
                    <a:pt x="238423" y="127471"/>
                  </a:cubicBezTo>
                  <a:lnTo>
                    <a:pt x="201454" y="141284"/>
                  </a:lnTo>
                  <a:lnTo>
                    <a:pt x="217438" y="152028"/>
                  </a:lnTo>
                  <a:cubicBezTo>
                    <a:pt x="201811" y="162520"/>
                    <a:pt x="186246" y="176002"/>
                    <a:pt x="170743" y="192472"/>
                  </a:cubicBezTo>
                  <a:lnTo>
                    <a:pt x="199541" y="192472"/>
                  </a:lnTo>
                  <a:lnTo>
                    <a:pt x="226553" y="166762"/>
                  </a:lnTo>
                  <a:lnTo>
                    <a:pt x="271127" y="218405"/>
                  </a:lnTo>
                  <a:lnTo>
                    <a:pt x="84199" y="218405"/>
                  </a:lnTo>
                  <a:cubicBezTo>
                    <a:pt x="64604" y="218405"/>
                    <a:pt x="45182" y="220737"/>
                    <a:pt x="25933" y="225400"/>
                  </a:cubicBezTo>
                  <a:lnTo>
                    <a:pt x="0" y="192472"/>
                  </a:lnTo>
                  <a:lnTo>
                    <a:pt x="86395" y="192472"/>
                  </a:lnTo>
                  <a:cubicBezTo>
                    <a:pt x="84956" y="178879"/>
                    <a:pt x="75617" y="160375"/>
                    <a:pt x="58378" y="136959"/>
                  </a:cubicBezTo>
                  <a:lnTo>
                    <a:pt x="59473" y="135688"/>
                  </a:lnTo>
                  <a:lnTo>
                    <a:pt x="30361" y="146484"/>
                  </a:lnTo>
                  <a:cubicBezTo>
                    <a:pt x="31923" y="115081"/>
                    <a:pt x="32705" y="90376"/>
                    <a:pt x="32705" y="72368"/>
                  </a:cubicBezTo>
                  <a:cubicBezTo>
                    <a:pt x="32705" y="54359"/>
                    <a:pt x="31923" y="31787"/>
                    <a:pt x="30361" y="4651"/>
                  </a:cubicBezTo>
                  <a:lnTo>
                    <a:pt x="69800" y="21059"/>
                  </a:lnTo>
                  <a:lnTo>
                    <a:pt x="192211" y="21059"/>
                  </a:lnTo>
                  <a:lnTo>
                    <a:pt x="211671" y="0"/>
                  </a:lnTo>
                  <a:close/>
                  <a:moveTo>
                    <a:pt x="75009" y="46955"/>
                  </a:moveTo>
                  <a:lnTo>
                    <a:pt x="75009" y="94878"/>
                  </a:lnTo>
                  <a:lnTo>
                    <a:pt x="193811" y="94878"/>
                  </a:lnTo>
                  <a:lnTo>
                    <a:pt x="193811" y="46955"/>
                  </a:lnTo>
                  <a:lnTo>
                    <a:pt x="75009" y="46955"/>
                  </a:lnTo>
                  <a:close/>
                  <a:moveTo>
                    <a:pt x="75009" y="120774"/>
                  </a:moveTo>
                  <a:lnTo>
                    <a:pt x="75009" y="124785"/>
                  </a:lnTo>
                  <a:lnTo>
                    <a:pt x="85875" y="131086"/>
                  </a:lnTo>
                  <a:cubicBezTo>
                    <a:pt x="99514" y="139432"/>
                    <a:pt x="109193" y="146791"/>
                    <a:pt x="114914" y="153163"/>
                  </a:cubicBezTo>
                  <a:cubicBezTo>
                    <a:pt x="122541" y="161658"/>
                    <a:pt x="126355" y="168573"/>
                    <a:pt x="126355" y="173906"/>
                  </a:cubicBezTo>
                  <a:cubicBezTo>
                    <a:pt x="126355" y="183703"/>
                    <a:pt x="122473" y="189892"/>
                    <a:pt x="114709" y="192472"/>
                  </a:cubicBezTo>
                  <a:lnTo>
                    <a:pt x="148605" y="192472"/>
                  </a:lnTo>
                  <a:cubicBezTo>
                    <a:pt x="153615" y="178867"/>
                    <a:pt x="157894" y="166030"/>
                    <a:pt x="161441" y="153963"/>
                  </a:cubicBezTo>
                  <a:lnTo>
                    <a:pt x="169711" y="120774"/>
                  </a:lnTo>
                  <a:lnTo>
                    <a:pt x="75009" y="120774"/>
                  </a:lnTo>
                  <a:close/>
                  <a:moveTo>
                    <a:pt x="170939" y="120774"/>
                  </a:moveTo>
                  <a:lnTo>
                    <a:pt x="193811" y="136148"/>
                  </a:lnTo>
                  <a:lnTo>
                    <a:pt x="193811" y="120774"/>
                  </a:lnTo>
                  <a:lnTo>
                    <a:pt x="170939" y="1207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600" dirty="0">
                <a:solidFill>
                  <a:schemeClr val="accent6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89" name="love-music_105335"/>
            <p:cNvSpPr/>
            <p:nvPr/>
          </p:nvSpPr>
          <p:spPr>
            <a:xfrm>
              <a:off x="11589501" y="450881"/>
              <a:ext cx="271130" cy="257264"/>
            </a:xfrm>
            <a:custGeom>
              <a:avLst/>
              <a:gdLst>
                <a:gd name="T0" fmla="*/ 1398 w 2796"/>
                <a:gd name="T1" fmla="*/ 1152 h 2432"/>
                <a:gd name="T2" fmla="*/ 1398 w 2796"/>
                <a:gd name="T3" fmla="*/ 815 h 2432"/>
                <a:gd name="T4" fmla="*/ 2737 w 2796"/>
                <a:gd name="T5" fmla="*/ 731 h 2432"/>
                <a:gd name="T6" fmla="*/ 1410 w 2796"/>
                <a:gd name="T7" fmla="*/ 2431 h 2432"/>
                <a:gd name="T8" fmla="*/ 1401 w 2796"/>
                <a:gd name="T9" fmla="*/ 2432 h 2432"/>
                <a:gd name="T10" fmla="*/ 1398 w 2796"/>
                <a:gd name="T11" fmla="*/ 2432 h 2432"/>
                <a:gd name="T12" fmla="*/ 1376 w 2796"/>
                <a:gd name="T13" fmla="*/ 2429 h 2432"/>
                <a:gd name="T14" fmla="*/ 1365 w 2796"/>
                <a:gd name="T15" fmla="*/ 2426 h 2432"/>
                <a:gd name="T16" fmla="*/ 1345 w 2796"/>
                <a:gd name="T17" fmla="*/ 2417 h 2432"/>
                <a:gd name="T18" fmla="*/ 1336 w 2796"/>
                <a:gd name="T19" fmla="*/ 2410 h 2432"/>
                <a:gd name="T20" fmla="*/ 1319 w 2796"/>
                <a:gd name="T21" fmla="*/ 2393 h 2432"/>
                <a:gd name="T22" fmla="*/ 59 w 2796"/>
                <a:gd name="T23" fmla="*/ 731 h 2432"/>
                <a:gd name="T24" fmla="*/ 133 w 2796"/>
                <a:gd name="T25" fmla="*/ 369 h 2432"/>
                <a:gd name="T26" fmla="*/ 751 w 2796"/>
                <a:gd name="T27" fmla="*/ 13 h 2432"/>
                <a:gd name="T28" fmla="*/ 763 w 2796"/>
                <a:gd name="T29" fmla="*/ 8 h 2432"/>
                <a:gd name="T30" fmla="*/ 776 w 2796"/>
                <a:gd name="T31" fmla="*/ 3 h 2432"/>
                <a:gd name="T32" fmla="*/ 790 w 2796"/>
                <a:gd name="T33" fmla="*/ 1 h 2432"/>
                <a:gd name="T34" fmla="*/ 806 w 2796"/>
                <a:gd name="T35" fmla="*/ 0 h 2432"/>
                <a:gd name="T36" fmla="*/ 819 w 2796"/>
                <a:gd name="T37" fmla="*/ 2 h 2432"/>
                <a:gd name="T38" fmla="*/ 833 w 2796"/>
                <a:gd name="T39" fmla="*/ 6 h 2432"/>
                <a:gd name="T40" fmla="*/ 839 w 2796"/>
                <a:gd name="T41" fmla="*/ 8 h 2432"/>
                <a:gd name="T42" fmla="*/ 849 w 2796"/>
                <a:gd name="T43" fmla="*/ 13 h 2432"/>
                <a:gd name="T44" fmla="*/ 849 w 2796"/>
                <a:gd name="T45" fmla="*/ 13 h 2432"/>
                <a:gd name="T46" fmla="*/ 1947 w 2796"/>
                <a:gd name="T47" fmla="*/ 13 h 2432"/>
                <a:gd name="T48" fmla="*/ 1959 w 2796"/>
                <a:gd name="T49" fmla="*/ 7 h 2432"/>
                <a:gd name="T50" fmla="*/ 1972 w 2796"/>
                <a:gd name="T51" fmla="*/ 3 h 2432"/>
                <a:gd name="T52" fmla="*/ 1986 w 2796"/>
                <a:gd name="T53" fmla="*/ 1 h 2432"/>
                <a:gd name="T54" fmla="*/ 2003 w 2796"/>
                <a:gd name="T55" fmla="*/ 0 h 2432"/>
                <a:gd name="T56" fmla="*/ 2016 w 2796"/>
                <a:gd name="T57" fmla="*/ 2 h 2432"/>
                <a:gd name="T58" fmla="*/ 2029 w 2796"/>
                <a:gd name="T59" fmla="*/ 6 h 2432"/>
                <a:gd name="T60" fmla="*/ 2043 w 2796"/>
                <a:gd name="T61" fmla="*/ 12 h 2432"/>
                <a:gd name="T62" fmla="*/ 2046 w 2796"/>
                <a:gd name="T63" fmla="*/ 13 h 2432"/>
                <a:gd name="T64" fmla="*/ 2782 w 2796"/>
                <a:gd name="T65" fmla="*/ 533 h 2432"/>
                <a:gd name="T66" fmla="*/ 1398 w 2796"/>
                <a:gd name="T67" fmla="*/ 1945 h 2432"/>
                <a:gd name="T68" fmla="*/ 1398 w 2796"/>
                <a:gd name="T69" fmla="*/ 553 h 2432"/>
                <a:gd name="T70" fmla="*/ 1398 w 2796"/>
                <a:gd name="T71" fmla="*/ 1945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96" h="2432">
                  <a:moveTo>
                    <a:pt x="1567" y="984"/>
                  </a:moveTo>
                  <a:cubicBezTo>
                    <a:pt x="1567" y="1077"/>
                    <a:pt x="1491" y="1152"/>
                    <a:pt x="1398" y="1152"/>
                  </a:cubicBezTo>
                  <a:cubicBezTo>
                    <a:pt x="1305" y="1152"/>
                    <a:pt x="1229" y="1077"/>
                    <a:pt x="1229" y="984"/>
                  </a:cubicBezTo>
                  <a:cubicBezTo>
                    <a:pt x="1229" y="890"/>
                    <a:pt x="1305" y="815"/>
                    <a:pt x="1398" y="815"/>
                  </a:cubicBezTo>
                  <a:cubicBezTo>
                    <a:pt x="1491" y="815"/>
                    <a:pt x="1567" y="890"/>
                    <a:pt x="1567" y="984"/>
                  </a:cubicBezTo>
                  <a:close/>
                  <a:moveTo>
                    <a:pt x="2737" y="731"/>
                  </a:moveTo>
                  <a:lnTo>
                    <a:pt x="1482" y="2387"/>
                  </a:lnTo>
                  <a:cubicBezTo>
                    <a:pt x="1466" y="2411"/>
                    <a:pt x="1440" y="2428"/>
                    <a:pt x="1410" y="2431"/>
                  </a:cubicBezTo>
                  <a:cubicBezTo>
                    <a:pt x="1409" y="2431"/>
                    <a:pt x="1408" y="2431"/>
                    <a:pt x="1408" y="2431"/>
                  </a:cubicBezTo>
                  <a:cubicBezTo>
                    <a:pt x="1405" y="2431"/>
                    <a:pt x="1403" y="2432"/>
                    <a:pt x="1401" y="2432"/>
                  </a:cubicBezTo>
                  <a:cubicBezTo>
                    <a:pt x="1400" y="2432"/>
                    <a:pt x="1399" y="2432"/>
                    <a:pt x="1398" y="2432"/>
                  </a:cubicBezTo>
                  <a:lnTo>
                    <a:pt x="1398" y="2432"/>
                  </a:lnTo>
                  <a:lnTo>
                    <a:pt x="1398" y="2432"/>
                  </a:lnTo>
                  <a:cubicBezTo>
                    <a:pt x="1391" y="2432"/>
                    <a:pt x="1383" y="2431"/>
                    <a:pt x="1376" y="2429"/>
                  </a:cubicBezTo>
                  <a:cubicBezTo>
                    <a:pt x="1375" y="2429"/>
                    <a:pt x="1375" y="2429"/>
                    <a:pt x="1375" y="2429"/>
                  </a:cubicBezTo>
                  <a:cubicBezTo>
                    <a:pt x="1371" y="2428"/>
                    <a:pt x="1368" y="2427"/>
                    <a:pt x="1365" y="2426"/>
                  </a:cubicBezTo>
                  <a:cubicBezTo>
                    <a:pt x="1361" y="2425"/>
                    <a:pt x="1357" y="2423"/>
                    <a:pt x="1354" y="2421"/>
                  </a:cubicBezTo>
                  <a:cubicBezTo>
                    <a:pt x="1351" y="2420"/>
                    <a:pt x="1348" y="2418"/>
                    <a:pt x="1345" y="2417"/>
                  </a:cubicBezTo>
                  <a:cubicBezTo>
                    <a:pt x="1344" y="2416"/>
                    <a:pt x="1343" y="2415"/>
                    <a:pt x="1342" y="2415"/>
                  </a:cubicBezTo>
                  <a:cubicBezTo>
                    <a:pt x="1340" y="2413"/>
                    <a:pt x="1338" y="2412"/>
                    <a:pt x="1336" y="2410"/>
                  </a:cubicBezTo>
                  <a:cubicBezTo>
                    <a:pt x="1335" y="2410"/>
                    <a:pt x="1335" y="2409"/>
                    <a:pt x="1334" y="2408"/>
                  </a:cubicBezTo>
                  <a:cubicBezTo>
                    <a:pt x="1328" y="2404"/>
                    <a:pt x="1323" y="2399"/>
                    <a:pt x="1319" y="2393"/>
                  </a:cubicBezTo>
                  <a:cubicBezTo>
                    <a:pt x="1319" y="2393"/>
                    <a:pt x="1319" y="2392"/>
                    <a:pt x="1318" y="2392"/>
                  </a:cubicBezTo>
                  <a:lnTo>
                    <a:pt x="59" y="731"/>
                  </a:lnTo>
                  <a:cubicBezTo>
                    <a:pt x="16" y="675"/>
                    <a:pt x="0" y="603"/>
                    <a:pt x="14" y="533"/>
                  </a:cubicBezTo>
                  <a:cubicBezTo>
                    <a:pt x="28" y="464"/>
                    <a:pt x="71" y="404"/>
                    <a:pt x="133" y="369"/>
                  </a:cubicBezTo>
                  <a:lnTo>
                    <a:pt x="750" y="14"/>
                  </a:lnTo>
                  <a:cubicBezTo>
                    <a:pt x="751" y="13"/>
                    <a:pt x="751" y="13"/>
                    <a:pt x="751" y="13"/>
                  </a:cubicBezTo>
                  <a:cubicBezTo>
                    <a:pt x="752" y="13"/>
                    <a:pt x="752" y="13"/>
                    <a:pt x="753" y="12"/>
                  </a:cubicBezTo>
                  <a:cubicBezTo>
                    <a:pt x="756" y="11"/>
                    <a:pt x="760" y="9"/>
                    <a:pt x="763" y="8"/>
                  </a:cubicBezTo>
                  <a:cubicBezTo>
                    <a:pt x="764" y="7"/>
                    <a:pt x="766" y="7"/>
                    <a:pt x="767" y="6"/>
                  </a:cubicBezTo>
                  <a:cubicBezTo>
                    <a:pt x="770" y="5"/>
                    <a:pt x="773" y="4"/>
                    <a:pt x="776" y="3"/>
                  </a:cubicBezTo>
                  <a:cubicBezTo>
                    <a:pt x="777" y="3"/>
                    <a:pt x="779" y="3"/>
                    <a:pt x="780" y="2"/>
                  </a:cubicBezTo>
                  <a:cubicBezTo>
                    <a:pt x="783" y="2"/>
                    <a:pt x="787" y="1"/>
                    <a:pt x="790" y="1"/>
                  </a:cubicBezTo>
                  <a:cubicBezTo>
                    <a:pt x="791" y="1"/>
                    <a:pt x="792" y="1"/>
                    <a:pt x="793" y="1"/>
                  </a:cubicBezTo>
                  <a:cubicBezTo>
                    <a:pt x="797" y="0"/>
                    <a:pt x="802" y="0"/>
                    <a:pt x="806" y="0"/>
                  </a:cubicBezTo>
                  <a:cubicBezTo>
                    <a:pt x="807" y="1"/>
                    <a:pt x="809" y="1"/>
                    <a:pt x="810" y="1"/>
                  </a:cubicBezTo>
                  <a:cubicBezTo>
                    <a:pt x="813" y="1"/>
                    <a:pt x="816" y="2"/>
                    <a:pt x="819" y="2"/>
                  </a:cubicBezTo>
                  <a:cubicBezTo>
                    <a:pt x="821" y="2"/>
                    <a:pt x="822" y="3"/>
                    <a:pt x="824" y="3"/>
                  </a:cubicBezTo>
                  <a:cubicBezTo>
                    <a:pt x="827" y="4"/>
                    <a:pt x="830" y="5"/>
                    <a:pt x="833" y="6"/>
                  </a:cubicBezTo>
                  <a:cubicBezTo>
                    <a:pt x="834" y="6"/>
                    <a:pt x="835" y="7"/>
                    <a:pt x="837" y="7"/>
                  </a:cubicBezTo>
                  <a:cubicBezTo>
                    <a:pt x="837" y="7"/>
                    <a:pt x="838" y="8"/>
                    <a:pt x="839" y="8"/>
                  </a:cubicBezTo>
                  <a:cubicBezTo>
                    <a:pt x="842" y="9"/>
                    <a:pt x="845" y="11"/>
                    <a:pt x="849" y="13"/>
                  </a:cubicBezTo>
                  <a:cubicBezTo>
                    <a:pt x="849" y="13"/>
                    <a:pt x="849" y="13"/>
                    <a:pt x="849" y="13"/>
                  </a:cubicBezTo>
                  <a:lnTo>
                    <a:pt x="849" y="13"/>
                  </a:lnTo>
                  <a:cubicBezTo>
                    <a:pt x="849" y="13"/>
                    <a:pt x="849" y="13"/>
                    <a:pt x="849" y="13"/>
                  </a:cubicBezTo>
                  <a:lnTo>
                    <a:pt x="1398" y="319"/>
                  </a:lnTo>
                  <a:lnTo>
                    <a:pt x="1947" y="13"/>
                  </a:lnTo>
                  <a:cubicBezTo>
                    <a:pt x="1950" y="11"/>
                    <a:pt x="1954" y="9"/>
                    <a:pt x="1957" y="8"/>
                  </a:cubicBezTo>
                  <a:cubicBezTo>
                    <a:pt x="1958" y="8"/>
                    <a:pt x="1959" y="7"/>
                    <a:pt x="1959" y="7"/>
                  </a:cubicBezTo>
                  <a:cubicBezTo>
                    <a:pt x="1961" y="7"/>
                    <a:pt x="1962" y="6"/>
                    <a:pt x="1963" y="6"/>
                  </a:cubicBezTo>
                  <a:cubicBezTo>
                    <a:pt x="1966" y="5"/>
                    <a:pt x="1969" y="4"/>
                    <a:pt x="1972" y="3"/>
                  </a:cubicBezTo>
                  <a:cubicBezTo>
                    <a:pt x="1974" y="3"/>
                    <a:pt x="1975" y="2"/>
                    <a:pt x="1977" y="2"/>
                  </a:cubicBezTo>
                  <a:cubicBezTo>
                    <a:pt x="1980" y="2"/>
                    <a:pt x="1983" y="1"/>
                    <a:pt x="1986" y="1"/>
                  </a:cubicBezTo>
                  <a:cubicBezTo>
                    <a:pt x="1988" y="1"/>
                    <a:pt x="1989" y="0"/>
                    <a:pt x="1990" y="0"/>
                  </a:cubicBezTo>
                  <a:cubicBezTo>
                    <a:pt x="1994" y="0"/>
                    <a:pt x="1999" y="0"/>
                    <a:pt x="2003" y="0"/>
                  </a:cubicBezTo>
                  <a:cubicBezTo>
                    <a:pt x="2004" y="1"/>
                    <a:pt x="2005" y="1"/>
                    <a:pt x="2006" y="1"/>
                  </a:cubicBezTo>
                  <a:cubicBezTo>
                    <a:pt x="2009" y="1"/>
                    <a:pt x="2013" y="2"/>
                    <a:pt x="2016" y="2"/>
                  </a:cubicBezTo>
                  <a:cubicBezTo>
                    <a:pt x="2017" y="3"/>
                    <a:pt x="2019" y="3"/>
                    <a:pt x="2020" y="3"/>
                  </a:cubicBezTo>
                  <a:cubicBezTo>
                    <a:pt x="2023" y="4"/>
                    <a:pt x="2026" y="5"/>
                    <a:pt x="2029" y="6"/>
                  </a:cubicBezTo>
                  <a:cubicBezTo>
                    <a:pt x="2030" y="7"/>
                    <a:pt x="2032" y="7"/>
                    <a:pt x="2033" y="8"/>
                  </a:cubicBezTo>
                  <a:cubicBezTo>
                    <a:pt x="2037" y="9"/>
                    <a:pt x="2040" y="10"/>
                    <a:pt x="2043" y="12"/>
                  </a:cubicBezTo>
                  <a:cubicBezTo>
                    <a:pt x="2044" y="13"/>
                    <a:pt x="2045" y="13"/>
                    <a:pt x="2045" y="13"/>
                  </a:cubicBezTo>
                  <a:cubicBezTo>
                    <a:pt x="2045" y="13"/>
                    <a:pt x="2046" y="13"/>
                    <a:pt x="2046" y="13"/>
                  </a:cubicBezTo>
                  <a:lnTo>
                    <a:pt x="2663" y="368"/>
                  </a:lnTo>
                  <a:cubicBezTo>
                    <a:pt x="2725" y="404"/>
                    <a:pt x="2768" y="464"/>
                    <a:pt x="2782" y="533"/>
                  </a:cubicBezTo>
                  <a:cubicBezTo>
                    <a:pt x="2796" y="603"/>
                    <a:pt x="2780" y="675"/>
                    <a:pt x="2737" y="731"/>
                  </a:cubicBezTo>
                  <a:close/>
                  <a:moveTo>
                    <a:pt x="1398" y="1945"/>
                  </a:moveTo>
                  <a:lnTo>
                    <a:pt x="1716" y="758"/>
                  </a:lnTo>
                  <a:lnTo>
                    <a:pt x="1398" y="553"/>
                  </a:lnTo>
                  <a:lnTo>
                    <a:pt x="1080" y="758"/>
                  </a:lnTo>
                  <a:lnTo>
                    <a:pt x="1398" y="194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宋体 CN Light" panose="02020300000000000000" pitchFamily="18" charset="-122"/>
              </a:endParaRPr>
            </a:p>
          </p:txBody>
        </p:sp>
      </p:grpSp>
      <p:sp>
        <p:nvSpPr>
          <p:cNvPr id="90" name="矩形: 圆角 89"/>
          <p:cNvSpPr/>
          <p:nvPr/>
        </p:nvSpPr>
        <p:spPr>
          <a:xfrm>
            <a:off x="6818185" y="1207053"/>
            <a:ext cx="4852051" cy="691253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accent1">
                <a:lumMod val="75000"/>
              </a:schemeClr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433403" y="2480534"/>
            <a:ext cx="2025649" cy="149456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有人说，地球是圆的，是因为上天想让那些走散的人，能够重新相遇</a:t>
            </a:r>
            <a:endParaRPr lang="en-US" altLang="zh-CN" sz="16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526209" y="1280123"/>
            <a:ext cx="3840039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翻山越岭只为与你相识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6818185" y="1335609"/>
            <a:ext cx="547207" cy="539724"/>
            <a:chOff x="780941" y="2622145"/>
            <a:chExt cx="424119" cy="418319"/>
          </a:xfrm>
        </p:grpSpPr>
        <p:sp>
          <p:nvSpPr>
            <p:cNvPr id="94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95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flipH="1">
            <a:off x="11376222" y="1335609"/>
            <a:ext cx="547207" cy="539724"/>
            <a:chOff x="780941" y="2622145"/>
            <a:chExt cx="424119" cy="418319"/>
          </a:xfrm>
        </p:grpSpPr>
        <p:sp>
          <p:nvSpPr>
            <p:cNvPr id="97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98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127" name="文本框 126"/>
          <p:cNvSpPr txBox="1"/>
          <p:nvPr/>
        </p:nvSpPr>
        <p:spPr>
          <a:xfrm>
            <a:off x="8103955" y="5243372"/>
            <a:ext cx="2558506" cy="51528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1600" dirty="0"/>
              <a:t>初次相识，疑是故人来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3027465" y="5288406"/>
            <a:ext cx="2251373" cy="41071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pc="300" dirty="0">
                <a:solidFill>
                  <a:schemeClr val="bg1"/>
                </a:solidFill>
                <a:latin typeface="Blackadder ITC" panose="04020505051007020D02" pitchFamily="82" charset="0"/>
                <a:ea typeface="思源宋体 CN Medium" panose="02020500000000000000" pitchFamily="18" charset="-122"/>
              </a:rPr>
              <a:t>The first meeting</a:t>
            </a:r>
          </a:p>
        </p:txBody>
      </p:sp>
      <p:sp>
        <p:nvSpPr>
          <p:cNvPr id="4" name="flower_286259"/>
          <p:cNvSpPr/>
          <p:nvPr/>
        </p:nvSpPr>
        <p:spPr>
          <a:xfrm>
            <a:off x="0" y="6250575"/>
            <a:ext cx="609685" cy="60742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842" h="6827">
                <a:moveTo>
                  <a:pt x="6364" y="942"/>
                </a:moveTo>
                <a:cubicBezTo>
                  <a:pt x="6298" y="942"/>
                  <a:pt x="6241" y="959"/>
                  <a:pt x="6192" y="987"/>
                </a:cubicBezTo>
                <a:lnTo>
                  <a:pt x="6192" y="386"/>
                </a:lnTo>
                <a:cubicBezTo>
                  <a:pt x="6504" y="311"/>
                  <a:pt x="6694" y="283"/>
                  <a:pt x="6697" y="283"/>
                </a:cubicBezTo>
                <a:lnTo>
                  <a:pt x="6697" y="282"/>
                </a:lnTo>
                <a:cubicBezTo>
                  <a:pt x="6766" y="273"/>
                  <a:pt x="6819" y="214"/>
                  <a:pt x="6819" y="142"/>
                </a:cubicBezTo>
                <a:cubicBezTo>
                  <a:pt x="6819" y="64"/>
                  <a:pt x="6755" y="0"/>
                  <a:pt x="6676" y="0"/>
                </a:cubicBezTo>
                <a:cubicBezTo>
                  <a:pt x="6670" y="0"/>
                  <a:pt x="6663" y="1"/>
                  <a:pt x="6656" y="2"/>
                </a:cubicBezTo>
                <a:lnTo>
                  <a:pt x="6656" y="1"/>
                </a:lnTo>
                <a:cubicBezTo>
                  <a:pt x="6639" y="4"/>
                  <a:pt x="6242" y="63"/>
                  <a:pt x="5641" y="240"/>
                </a:cubicBezTo>
                <a:cubicBezTo>
                  <a:pt x="5088" y="403"/>
                  <a:pt x="4251" y="703"/>
                  <a:pt x="3407" y="1201"/>
                </a:cubicBezTo>
                <a:cubicBezTo>
                  <a:pt x="2831" y="1541"/>
                  <a:pt x="2322" y="1931"/>
                  <a:pt x="1887" y="2365"/>
                </a:cubicBezTo>
                <a:lnTo>
                  <a:pt x="1903" y="2213"/>
                </a:lnTo>
                <a:lnTo>
                  <a:pt x="1722" y="2227"/>
                </a:lnTo>
                <a:cubicBezTo>
                  <a:pt x="1716" y="2192"/>
                  <a:pt x="1709" y="2168"/>
                  <a:pt x="1707" y="2161"/>
                </a:cubicBezTo>
                <a:lnTo>
                  <a:pt x="1594" y="1750"/>
                </a:lnTo>
                <a:lnTo>
                  <a:pt x="1337" y="1951"/>
                </a:lnTo>
                <a:lnTo>
                  <a:pt x="1148" y="1601"/>
                </a:lnTo>
                <a:lnTo>
                  <a:pt x="1000" y="1784"/>
                </a:lnTo>
                <a:cubicBezTo>
                  <a:pt x="964" y="1747"/>
                  <a:pt x="938" y="1725"/>
                  <a:pt x="931" y="1719"/>
                </a:cubicBezTo>
                <a:lnTo>
                  <a:pt x="532" y="1384"/>
                </a:lnTo>
                <a:lnTo>
                  <a:pt x="466" y="1900"/>
                </a:lnTo>
                <a:cubicBezTo>
                  <a:pt x="465" y="1910"/>
                  <a:pt x="461" y="1944"/>
                  <a:pt x="460" y="1995"/>
                </a:cubicBezTo>
                <a:lnTo>
                  <a:pt x="226" y="1961"/>
                </a:lnTo>
                <a:lnTo>
                  <a:pt x="325" y="2347"/>
                </a:lnTo>
                <a:lnTo>
                  <a:pt x="0" y="2374"/>
                </a:lnTo>
                <a:lnTo>
                  <a:pt x="196" y="2752"/>
                </a:lnTo>
                <a:cubicBezTo>
                  <a:pt x="199" y="2759"/>
                  <a:pt x="211" y="2781"/>
                  <a:pt x="230" y="2811"/>
                </a:cubicBezTo>
                <a:lnTo>
                  <a:pt x="87" y="2923"/>
                </a:lnTo>
                <a:lnTo>
                  <a:pt x="346" y="3149"/>
                </a:lnTo>
                <a:cubicBezTo>
                  <a:pt x="379" y="3179"/>
                  <a:pt x="556" y="3325"/>
                  <a:pt x="779" y="3356"/>
                </a:cubicBezTo>
                <a:cubicBezTo>
                  <a:pt x="806" y="3359"/>
                  <a:pt x="845" y="3365"/>
                  <a:pt x="888" y="3371"/>
                </a:cubicBezTo>
                <a:cubicBezTo>
                  <a:pt x="952" y="3381"/>
                  <a:pt x="1003" y="3388"/>
                  <a:pt x="1044" y="3394"/>
                </a:cubicBezTo>
                <a:cubicBezTo>
                  <a:pt x="396" y="4381"/>
                  <a:pt x="48" y="5532"/>
                  <a:pt x="9" y="6818"/>
                </a:cubicBezTo>
                <a:lnTo>
                  <a:pt x="293" y="6827"/>
                </a:lnTo>
                <a:cubicBezTo>
                  <a:pt x="303" y="6479"/>
                  <a:pt x="337" y="6143"/>
                  <a:pt x="393" y="5819"/>
                </a:cubicBezTo>
                <a:cubicBezTo>
                  <a:pt x="427" y="5854"/>
                  <a:pt x="462" y="5892"/>
                  <a:pt x="495" y="5926"/>
                </a:cubicBezTo>
                <a:cubicBezTo>
                  <a:pt x="531" y="5964"/>
                  <a:pt x="565" y="6000"/>
                  <a:pt x="588" y="6023"/>
                </a:cubicBezTo>
                <a:cubicBezTo>
                  <a:pt x="763" y="6210"/>
                  <a:pt x="1018" y="6279"/>
                  <a:pt x="1067" y="6291"/>
                </a:cubicBezTo>
                <a:lnTo>
                  <a:pt x="1402" y="6372"/>
                </a:lnTo>
                <a:lnTo>
                  <a:pt x="1411" y="6169"/>
                </a:lnTo>
                <a:cubicBezTo>
                  <a:pt x="1484" y="6168"/>
                  <a:pt x="1535" y="6161"/>
                  <a:pt x="1545" y="6160"/>
                </a:cubicBezTo>
                <a:lnTo>
                  <a:pt x="1966" y="6101"/>
                </a:lnTo>
                <a:lnTo>
                  <a:pt x="1774" y="5775"/>
                </a:lnTo>
                <a:cubicBezTo>
                  <a:pt x="1794" y="5769"/>
                  <a:pt x="1807" y="5764"/>
                  <a:pt x="1812" y="5762"/>
                </a:cubicBezTo>
                <a:lnTo>
                  <a:pt x="2209" y="5610"/>
                </a:lnTo>
                <a:lnTo>
                  <a:pt x="2027" y="5417"/>
                </a:lnTo>
                <a:cubicBezTo>
                  <a:pt x="2107" y="5363"/>
                  <a:pt x="2157" y="5318"/>
                  <a:pt x="2168" y="5308"/>
                </a:cubicBezTo>
                <a:lnTo>
                  <a:pt x="2552" y="4956"/>
                </a:lnTo>
                <a:lnTo>
                  <a:pt x="2048" y="4823"/>
                </a:lnTo>
                <a:cubicBezTo>
                  <a:pt x="2037" y="4820"/>
                  <a:pt x="1971" y="4804"/>
                  <a:pt x="1872" y="4792"/>
                </a:cubicBezTo>
                <a:lnTo>
                  <a:pt x="1943" y="4536"/>
                </a:lnTo>
                <a:lnTo>
                  <a:pt x="1521" y="4587"/>
                </a:lnTo>
                <a:cubicBezTo>
                  <a:pt x="1515" y="4588"/>
                  <a:pt x="1501" y="4590"/>
                  <a:pt x="1481" y="4593"/>
                </a:cubicBezTo>
                <a:lnTo>
                  <a:pt x="1499" y="4215"/>
                </a:lnTo>
                <a:lnTo>
                  <a:pt x="1098" y="4360"/>
                </a:lnTo>
                <a:cubicBezTo>
                  <a:pt x="1087" y="4364"/>
                  <a:pt x="1040" y="4382"/>
                  <a:pt x="976" y="4415"/>
                </a:cubicBezTo>
                <a:lnTo>
                  <a:pt x="881" y="4253"/>
                </a:lnTo>
                <a:cubicBezTo>
                  <a:pt x="1246" y="3478"/>
                  <a:pt x="1779" y="2793"/>
                  <a:pt x="2479" y="2202"/>
                </a:cubicBezTo>
                <a:lnTo>
                  <a:pt x="2479" y="2644"/>
                </a:lnTo>
                <a:cubicBezTo>
                  <a:pt x="2434" y="2622"/>
                  <a:pt x="2382" y="2608"/>
                  <a:pt x="2323" y="2608"/>
                </a:cubicBezTo>
                <a:cubicBezTo>
                  <a:pt x="2185" y="2608"/>
                  <a:pt x="2064" y="2659"/>
                  <a:pt x="1983" y="2753"/>
                </a:cubicBezTo>
                <a:cubicBezTo>
                  <a:pt x="1891" y="2859"/>
                  <a:pt x="1856" y="3009"/>
                  <a:pt x="1881" y="3184"/>
                </a:cubicBezTo>
                <a:cubicBezTo>
                  <a:pt x="1905" y="3346"/>
                  <a:pt x="1988" y="3511"/>
                  <a:pt x="2115" y="3649"/>
                </a:cubicBezTo>
                <a:cubicBezTo>
                  <a:pt x="2221" y="3764"/>
                  <a:pt x="2351" y="3851"/>
                  <a:pt x="2489" y="3900"/>
                </a:cubicBezTo>
                <a:lnTo>
                  <a:pt x="2489" y="4171"/>
                </a:lnTo>
                <a:cubicBezTo>
                  <a:pt x="2489" y="4249"/>
                  <a:pt x="2553" y="4313"/>
                  <a:pt x="2631" y="4313"/>
                </a:cubicBezTo>
                <a:cubicBezTo>
                  <a:pt x="2710" y="4313"/>
                  <a:pt x="2774" y="4249"/>
                  <a:pt x="2774" y="4171"/>
                </a:cubicBezTo>
                <a:lnTo>
                  <a:pt x="2774" y="3900"/>
                </a:lnTo>
                <a:cubicBezTo>
                  <a:pt x="2912" y="3851"/>
                  <a:pt x="3043" y="3764"/>
                  <a:pt x="3149" y="3649"/>
                </a:cubicBezTo>
                <a:cubicBezTo>
                  <a:pt x="3277" y="3511"/>
                  <a:pt x="3359" y="3345"/>
                  <a:pt x="3382" y="3183"/>
                </a:cubicBezTo>
                <a:cubicBezTo>
                  <a:pt x="3413" y="2961"/>
                  <a:pt x="3343" y="2827"/>
                  <a:pt x="3279" y="2753"/>
                </a:cubicBezTo>
                <a:cubicBezTo>
                  <a:pt x="3197" y="2658"/>
                  <a:pt x="3078" y="2608"/>
                  <a:pt x="2935" y="2608"/>
                </a:cubicBezTo>
                <a:cubicBezTo>
                  <a:pt x="2869" y="2608"/>
                  <a:pt x="2812" y="2625"/>
                  <a:pt x="2764" y="2652"/>
                </a:cubicBezTo>
                <a:lnTo>
                  <a:pt x="2764" y="1974"/>
                </a:lnTo>
                <a:cubicBezTo>
                  <a:pt x="3006" y="1790"/>
                  <a:pt x="3266" y="1615"/>
                  <a:pt x="3544" y="1451"/>
                </a:cubicBezTo>
                <a:cubicBezTo>
                  <a:pt x="3717" y="1348"/>
                  <a:pt x="3890" y="1254"/>
                  <a:pt x="4061" y="1168"/>
                </a:cubicBezTo>
                <a:lnTo>
                  <a:pt x="4061" y="1600"/>
                </a:lnTo>
                <a:cubicBezTo>
                  <a:pt x="4015" y="1578"/>
                  <a:pt x="3963" y="1564"/>
                  <a:pt x="3904" y="1564"/>
                </a:cubicBezTo>
                <a:cubicBezTo>
                  <a:pt x="3766" y="1564"/>
                  <a:pt x="3645" y="1615"/>
                  <a:pt x="3564" y="1709"/>
                </a:cubicBezTo>
                <a:cubicBezTo>
                  <a:pt x="3472" y="1816"/>
                  <a:pt x="3437" y="1965"/>
                  <a:pt x="3462" y="2140"/>
                </a:cubicBezTo>
                <a:cubicBezTo>
                  <a:pt x="3486" y="2302"/>
                  <a:pt x="3569" y="2467"/>
                  <a:pt x="3696" y="2605"/>
                </a:cubicBezTo>
                <a:cubicBezTo>
                  <a:pt x="3802" y="2720"/>
                  <a:pt x="3932" y="2807"/>
                  <a:pt x="4071" y="2856"/>
                </a:cubicBezTo>
                <a:lnTo>
                  <a:pt x="4071" y="3127"/>
                </a:lnTo>
                <a:cubicBezTo>
                  <a:pt x="4071" y="3205"/>
                  <a:pt x="4134" y="3269"/>
                  <a:pt x="4213" y="3269"/>
                </a:cubicBezTo>
                <a:cubicBezTo>
                  <a:pt x="4291" y="3269"/>
                  <a:pt x="4355" y="3205"/>
                  <a:pt x="4355" y="3127"/>
                </a:cubicBezTo>
                <a:lnTo>
                  <a:pt x="4355" y="2856"/>
                </a:lnTo>
                <a:cubicBezTo>
                  <a:pt x="4494" y="2807"/>
                  <a:pt x="4624" y="2720"/>
                  <a:pt x="4730" y="2605"/>
                </a:cubicBezTo>
                <a:cubicBezTo>
                  <a:pt x="4858" y="2467"/>
                  <a:pt x="4941" y="2301"/>
                  <a:pt x="4963" y="2139"/>
                </a:cubicBezTo>
                <a:cubicBezTo>
                  <a:pt x="4995" y="1917"/>
                  <a:pt x="4925" y="1783"/>
                  <a:pt x="4861" y="1709"/>
                </a:cubicBezTo>
                <a:cubicBezTo>
                  <a:pt x="4778" y="1614"/>
                  <a:pt x="4659" y="1564"/>
                  <a:pt x="4516" y="1564"/>
                </a:cubicBezTo>
                <a:cubicBezTo>
                  <a:pt x="4450" y="1564"/>
                  <a:pt x="4393" y="1581"/>
                  <a:pt x="4345" y="1608"/>
                </a:cubicBezTo>
                <a:lnTo>
                  <a:pt x="4345" y="1031"/>
                </a:lnTo>
                <a:cubicBezTo>
                  <a:pt x="4870" y="788"/>
                  <a:pt x="5353" y="622"/>
                  <a:pt x="5713" y="515"/>
                </a:cubicBezTo>
                <a:cubicBezTo>
                  <a:pt x="5781" y="495"/>
                  <a:pt x="5846" y="477"/>
                  <a:pt x="5908" y="460"/>
                </a:cubicBezTo>
                <a:lnTo>
                  <a:pt x="5908" y="979"/>
                </a:lnTo>
                <a:cubicBezTo>
                  <a:pt x="5863" y="956"/>
                  <a:pt x="5811" y="942"/>
                  <a:pt x="5752" y="942"/>
                </a:cubicBezTo>
                <a:cubicBezTo>
                  <a:pt x="5614" y="942"/>
                  <a:pt x="5493" y="994"/>
                  <a:pt x="5412" y="1087"/>
                </a:cubicBezTo>
                <a:cubicBezTo>
                  <a:pt x="5320" y="1194"/>
                  <a:pt x="5285" y="1343"/>
                  <a:pt x="5310" y="1518"/>
                </a:cubicBezTo>
                <a:cubicBezTo>
                  <a:pt x="5334" y="1680"/>
                  <a:pt x="5417" y="1846"/>
                  <a:pt x="5544" y="1983"/>
                </a:cubicBezTo>
                <a:cubicBezTo>
                  <a:pt x="5650" y="2099"/>
                  <a:pt x="5780" y="2185"/>
                  <a:pt x="5918" y="2235"/>
                </a:cubicBezTo>
                <a:lnTo>
                  <a:pt x="5918" y="2505"/>
                </a:lnTo>
                <a:cubicBezTo>
                  <a:pt x="5918" y="2584"/>
                  <a:pt x="5982" y="2647"/>
                  <a:pt x="6060" y="2647"/>
                </a:cubicBezTo>
                <a:cubicBezTo>
                  <a:pt x="6139" y="2647"/>
                  <a:pt x="6202" y="2584"/>
                  <a:pt x="6202" y="2505"/>
                </a:cubicBezTo>
                <a:lnTo>
                  <a:pt x="6202" y="2235"/>
                </a:lnTo>
                <a:cubicBezTo>
                  <a:pt x="6341" y="2185"/>
                  <a:pt x="6472" y="2099"/>
                  <a:pt x="6578" y="1984"/>
                </a:cubicBezTo>
                <a:cubicBezTo>
                  <a:pt x="6706" y="1845"/>
                  <a:pt x="6788" y="1680"/>
                  <a:pt x="6811" y="1517"/>
                </a:cubicBezTo>
                <a:cubicBezTo>
                  <a:pt x="6842" y="1295"/>
                  <a:pt x="6772" y="1161"/>
                  <a:pt x="6708" y="1088"/>
                </a:cubicBezTo>
                <a:cubicBezTo>
                  <a:pt x="6626" y="993"/>
                  <a:pt x="6507" y="942"/>
                  <a:pt x="6364" y="942"/>
                </a:cubicBezTo>
                <a:close/>
                <a:moveTo>
                  <a:pt x="1195" y="4628"/>
                </a:moveTo>
                <a:cubicBezTo>
                  <a:pt x="1195" y="4628"/>
                  <a:pt x="1185" y="4854"/>
                  <a:pt x="997" y="5091"/>
                </a:cubicBezTo>
                <a:cubicBezTo>
                  <a:pt x="1013" y="5080"/>
                  <a:pt x="1027" y="5070"/>
                  <a:pt x="1040" y="5061"/>
                </a:cubicBezTo>
                <a:cubicBezTo>
                  <a:pt x="1260" y="4905"/>
                  <a:pt x="1555" y="4869"/>
                  <a:pt x="1555" y="4869"/>
                </a:cubicBezTo>
                <a:cubicBezTo>
                  <a:pt x="1555" y="4869"/>
                  <a:pt x="1525" y="4978"/>
                  <a:pt x="1429" y="5096"/>
                </a:cubicBezTo>
                <a:cubicBezTo>
                  <a:pt x="1521" y="5074"/>
                  <a:pt x="1611" y="5066"/>
                  <a:pt x="1691" y="5066"/>
                </a:cubicBezTo>
                <a:cubicBezTo>
                  <a:pt x="1855" y="5066"/>
                  <a:pt x="1976" y="5098"/>
                  <a:pt x="1976" y="5098"/>
                </a:cubicBezTo>
                <a:cubicBezTo>
                  <a:pt x="1976" y="5098"/>
                  <a:pt x="1772" y="5285"/>
                  <a:pt x="1493" y="5354"/>
                </a:cubicBezTo>
                <a:cubicBezTo>
                  <a:pt x="1633" y="5415"/>
                  <a:pt x="1711" y="5496"/>
                  <a:pt x="1711" y="5496"/>
                </a:cubicBezTo>
                <a:cubicBezTo>
                  <a:pt x="1711" y="5496"/>
                  <a:pt x="1505" y="5575"/>
                  <a:pt x="1278" y="5575"/>
                </a:cubicBezTo>
                <a:cubicBezTo>
                  <a:pt x="1241" y="5575"/>
                  <a:pt x="1204" y="5573"/>
                  <a:pt x="1166" y="5568"/>
                </a:cubicBezTo>
                <a:cubicBezTo>
                  <a:pt x="1150" y="5566"/>
                  <a:pt x="1133" y="5564"/>
                  <a:pt x="1113" y="5561"/>
                </a:cubicBezTo>
                <a:cubicBezTo>
                  <a:pt x="1390" y="5684"/>
                  <a:pt x="1505" y="5879"/>
                  <a:pt x="1505" y="5879"/>
                </a:cubicBezTo>
                <a:cubicBezTo>
                  <a:pt x="1505" y="5879"/>
                  <a:pt x="1461" y="5885"/>
                  <a:pt x="1395" y="5885"/>
                </a:cubicBezTo>
                <a:cubicBezTo>
                  <a:pt x="1314" y="5885"/>
                  <a:pt x="1201" y="5875"/>
                  <a:pt x="1095" y="5834"/>
                </a:cubicBezTo>
                <a:cubicBezTo>
                  <a:pt x="1138" y="5931"/>
                  <a:pt x="1134" y="6015"/>
                  <a:pt x="1134" y="6015"/>
                </a:cubicBezTo>
                <a:cubicBezTo>
                  <a:pt x="1134" y="6015"/>
                  <a:pt x="921" y="5964"/>
                  <a:pt x="795" y="5829"/>
                </a:cubicBezTo>
                <a:cubicBezTo>
                  <a:pt x="707" y="5735"/>
                  <a:pt x="464" y="5485"/>
                  <a:pt x="465" y="5473"/>
                </a:cubicBezTo>
                <a:cubicBezTo>
                  <a:pt x="465" y="5473"/>
                  <a:pt x="465" y="5473"/>
                  <a:pt x="465" y="5473"/>
                </a:cubicBezTo>
                <a:lnTo>
                  <a:pt x="465" y="5472"/>
                </a:lnTo>
                <a:cubicBezTo>
                  <a:pt x="458" y="5463"/>
                  <a:pt x="556" y="5128"/>
                  <a:pt x="590" y="5003"/>
                </a:cubicBezTo>
                <a:cubicBezTo>
                  <a:pt x="639" y="4825"/>
                  <a:pt x="803" y="4681"/>
                  <a:pt x="803" y="4681"/>
                </a:cubicBezTo>
                <a:cubicBezTo>
                  <a:pt x="803" y="4681"/>
                  <a:pt x="846" y="4753"/>
                  <a:pt x="853" y="4858"/>
                </a:cubicBezTo>
                <a:cubicBezTo>
                  <a:pt x="988" y="4703"/>
                  <a:pt x="1195" y="4628"/>
                  <a:pt x="1195" y="4628"/>
                </a:cubicBezTo>
                <a:close/>
                <a:moveTo>
                  <a:pt x="1468" y="2820"/>
                </a:moveTo>
                <a:cubicBezTo>
                  <a:pt x="1401" y="2902"/>
                  <a:pt x="1224" y="3126"/>
                  <a:pt x="1214" y="3126"/>
                </a:cubicBezTo>
                <a:lnTo>
                  <a:pt x="1213" y="3126"/>
                </a:lnTo>
                <a:lnTo>
                  <a:pt x="1213" y="3126"/>
                </a:lnTo>
                <a:cubicBezTo>
                  <a:pt x="1212" y="3127"/>
                  <a:pt x="1211" y="3127"/>
                  <a:pt x="1207" y="3127"/>
                </a:cubicBezTo>
                <a:cubicBezTo>
                  <a:pt x="1167" y="3127"/>
                  <a:pt x="916" y="3088"/>
                  <a:pt x="818" y="3074"/>
                </a:cubicBezTo>
                <a:cubicBezTo>
                  <a:pt x="668" y="3053"/>
                  <a:pt x="533" y="2935"/>
                  <a:pt x="533" y="2935"/>
                </a:cubicBezTo>
                <a:cubicBezTo>
                  <a:pt x="533" y="2935"/>
                  <a:pt x="587" y="2893"/>
                  <a:pt x="672" y="2875"/>
                </a:cubicBezTo>
                <a:cubicBezTo>
                  <a:pt x="531" y="2783"/>
                  <a:pt x="448" y="2622"/>
                  <a:pt x="448" y="2622"/>
                </a:cubicBezTo>
                <a:cubicBezTo>
                  <a:pt x="448" y="2622"/>
                  <a:pt x="455" y="2621"/>
                  <a:pt x="468" y="2621"/>
                </a:cubicBezTo>
                <a:cubicBezTo>
                  <a:pt x="521" y="2621"/>
                  <a:pt x="675" y="2631"/>
                  <a:pt x="846" y="2734"/>
                </a:cubicBezTo>
                <a:cubicBezTo>
                  <a:pt x="836" y="2722"/>
                  <a:pt x="826" y="2711"/>
                  <a:pt x="817" y="2702"/>
                </a:cubicBezTo>
                <a:cubicBezTo>
                  <a:pt x="667" y="2540"/>
                  <a:pt x="607" y="2303"/>
                  <a:pt x="607" y="2303"/>
                </a:cubicBezTo>
                <a:cubicBezTo>
                  <a:pt x="607" y="2303"/>
                  <a:pt x="698" y="2316"/>
                  <a:pt x="805" y="2381"/>
                </a:cubicBezTo>
                <a:cubicBezTo>
                  <a:pt x="719" y="2162"/>
                  <a:pt x="748" y="1936"/>
                  <a:pt x="748" y="1936"/>
                </a:cubicBezTo>
                <a:cubicBezTo>
                  <a:pt x="748" y="1936"/>
                  <a:pt x="922" y="2083"/>
                  <a:pt x="1008" y="2302"/>
                </a:cubicBezTo>
                <a:cubicBezTo>
                  <a:pt x="1042" y="2182"/>
                  <a:pt x="1100" y="2110"/>
                  <a:pt x="1100" y="2110"/>
                </a:cubicBezTo>
                <a:cubicBezTo>
                  <a:pt x="1100" y="2110"/>
                  <a:pt x="1217" y="2325"/>
                  <a:pt x="1216" y="2546"/>
                </a:cubicBezTo>
                <a:cubicBezTo>
                  <a:pt x="1216" y="2559"/>
                  <a:pt x="1217" y="2573"/>
                  <a:pt x="1217" y="2589"/>
                </a:cubicBezTo>
                <a:cubicBezTo>
                  <a:pt x="1287" y="2351"/>
                  <a:pt x="1433" y="2236"/>
                  <a:pt x="1433" y="2236"/>
                </a:cubicBezTo>
                <a:cubicBezTo>
                  <a:pt x="1433" y="2236"/>
                  <a:pt x="1481" y="2411"/>
                  <a:pt x="1441" y="2575"/>
                </a:cubicBezTo>
                <a:cubicBezTo>
                  <a:pt x="1515" y="2530"/>
                  <a:pt x="1584" y="2524"/>
                  <a:pt x="1584" y="2524"/>
                </a:cubicBezTo>
                <a:cubicBezTo>
                  <a:pt x="1584" y="2524"/>
                  <a:pt x="1565" y="2703"/>
                  <a:pt x="1468" y="2820"/>
                </a:cubicBezTo>
                <a:close/>
                <a:moveTo>
                  <a:pt x="2766" y="3122"/>
                </a:moveTo>
                <a:cubicBezTo>
                  <a:pt x="2770" y="3114"/>
                  <a:pt x="2773" y="3106"/>
                  <a:pt x="2777" y="3095"/>
                </a:cubicBezTo>
                <a:cubicBezTo>
                  <a:pt x="2830" y="2960"/>
                  <a:pt x="2883" y="2892"/>
                  <a:pt x="2935" y="2892"/>
                </a:cubicBezTo>
                <a:cubicBezTo>
                  <a:pt x="2994" y="2892"/>
                  <a:pt x="3037" y="2908"/>
                  <a:pt x="3065" y="2940"/>
                </a:cubicBezTo>
                <a:cubicBezTo>
                  <a:pt x="3101" y="2981"/>
                  <a:pt x="3113" y="3053"/>
                  <a:pt x="3101" y="3144"/>
                </a:cubicBezTo>
                <a:cubicBezTo>
                  <a:pt x="3073" y="3339"/>
                  <a:pt x="2888" y="3581"/>
                  <a:pt x="2632" y="3647"/>
                </a:cubicBezTo>
                <a:cubicBezTo>
                  <a:pt x="2377" y="3582"/>
                  <a:pt x="2191" y="3339"/>
                  <a:pt x="2162" y="3143"/>
                </a:cubicBezTo>
                <a:cubicBezTo>
                  <a:pt x="2149" y="3053"/>
                  <a:pt x="2162" y="2980"/>
                  <a:pt x="2198" y="2939"/>
                </a:cubicBezTo>
                <a:cubicBezTo>
                  <a:pt x="2225" y="2908"/>
                  <a:pt x="2267" y="2892"/>
                  <a:pt x="2323" y="2892"/>
                </a:cubicBezTo>
                <a:cubicBezTo>
                  <a:pt x="2376" y="2892"/>
                  <a:pt x="2431" y="2961"/>
                  <a:pt x="2486" y="3097"/>
                </a:cubicBezTo>
                <a:cubicBezTo>
                  <a:pt x="2500" y="3132"/>
                  <a:pt x="2534" y="3215"/>
                  <a:pt x="2632" y="3215"/>
                </a:cubicBezTo>
                <a:cubicBezTo>
                  <a:pt x="2654" y="3215"/>
                  <a:pt x="2729" y="3208"/>
                  <a:pt x="2766" y="3122"/>
                </a:cubicBezTo>
                <a:close/>
                <a:moveTo>
                  <a:pt x="4348" y="2078"/>
                </a:moveTo>
                <a:cubicBezTo>
                  <a:pt x="4351" y="2070"/>
                  <a:pt x="4355" y="2062"/>
                  <a:pt x="4359" y="2051"/>
                </a:cubicBezTo>
                <a:cubicBezTo>
                  <a:pt x="4411" y="1916"/>
                  <a:pt x="4464" y="1848"/>
                  <a:pt x="4516" y="1848"/>
                </a:cubicBezTo>
                <a:cubicBezTo>
                  <a:pt x="4575" y="1848"/>
                  <a:pt x="4619" y="1864"/>
                  <a:pt x="4646" y="1896"/>
                </a:cubicBezTo>
                <a:cubicBezTo>
                  <a:pt x="4682" y="1937"/>
                  <a:pt x="4695" y="2009"/>
                  <a:pt x="4682" y="2100"/>
                </a:cubicBezTo>
                <a:cubicBezTo>
                  <a:pt x="4654" y="2295"/>
                  <a:pt x="4469" y="2538"/>
                  <a:pt x="4213" y="2603"/>
                </a:cubicBezTo>
                <a:cubicBezTo>
                  <a:pt x="3958" y="2538"/>
                  <a:pt x="3772" y="2295"/>
                  <a:pt x="3744" y="2099"/>
                </a:cubicBezTo>
                <a:cubicBezTo>
                  <a:pt x="3731" y="2009"/>
                  <a:pt x="3743" y="1936"/>
                  <a:pt x="3779" y="1895"/>
                </a:cubicBezTo>
                <a:cubicBezTo>
                  <a:pt x="3806" y="1864"/>
                  <a:pt x="3848" y="1848"/>
                  <a:pt x="3904" y="1848"/>
                </a:cubicBezTo>
                <a:cubicBezTo>
                  <a:pt x="3957" y="1848"/>
                  <a:pt x="4012" y="1917"/>
                  <a:pt x="4067" y="2053"/>
                </a:cubicBezTo>
                <a:cubicBezTo>
                  <a:pt x="4082" y="2088"/>
                  <a:pt x="4115" y="2171"/>
                  <a:pt x="4213" y="2171"/>
                </a:cubicBezTo>
                <a:cubicBezTo>
                  <a:pt x="4235" y="2171"/>
                  <a:pt x="4310" y="2164"/>
                  <a:pt x="4348" y="2078"/>
                </a:cubicBezTo>
                <a:close/>
                <a:moveTo>
                  <a:pt x="6530" y="1478"/>
                </a:moveTo>
                <a:cubicBezTo>
                  <a:pt x="6502" y="1674"/>
                  <a:pt x="6317" y="1916"/>
                  <a:pt x="6061" y="1981"/>
                </a:cubicBezTo>
                <a:cubicBezTo>
                  <a:pt x="5806" y="1916"/>
                  <a:pt x="5620" y="1674"/>
                  <a:pt x="5591" y="1477"/>
                </a:cubicBezTo>
                <a:cubicBezTo>
                  <a:pt x="5578" y="1387"/>
                  <a:pt x="5591" y="1315"/>
                  <a:pt x="5627" y="1273"/>
                </a:cubicBezTo>
                <a:cubicBezTo>
                  <a:pt x="5654" y="1242"/>
                  <a:pt x="5696" y="1226"/>
                  <a:pt x="5752" y="1226"/>
                </a:cubicBezTo>
                <a:cubicBezTo>
                  <a:pt x="5805" y="1226"/>
                  <a:pt x="5860" y="1296"/>
                  <a:pt x="5915" y="1432"/>
                </a:cubicBezTo>
                <a:cubicBezTo>
                  <a:pt x="5929" y="1467"/>
                  <a:pt x="5963" y="1549"/>
                  <a:pt x="6061" y="1549"/>
                </a:cubicBezTo>
                <a:cubicBezTo>
                  <a:pt x="6083" y="1549"/>
                  <a:pt x="6158" y="1543"/>
                  <a:pt x="6195" y="1456"/>
                </a:cubicBezTo>
                <a:cubicBezTo>
                  <a:pt x="6199" y="1449"/>
                  <a:pt x="6202" y="1440"/>
                  <a:pt x="6206" y="1430"/>
                </a:cubicBezTo>
                <a:cubicBezTo>
                  <a:pt x="6259" y="1295"/>
                  <a:pt x="6312" y="1226"/>
                  <a:pt x="6364" y="1226"/>
                </a:cubicBezTo>
                <a:cubicBezTo>
                  <a:pt x="6423" y="1226"/>
                  <a:pt x="6466" y="1243"/>
                  <a:pt x="6494" y="1274"/>
                </a:cubicBezTo>
                <a:cubicBezTo>
                  <a:pt x="6530" y="1315"/>
                  <a:pt x="6542" y="1388"/>
                  <a:pt x="6530" y="147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5" name="flower_286259"/>
          <p:cNvSpPr/>
          <p:nvPr/>
        </p:nvSpPr>
        <p:spPr>
          <a:xfrm flipH="1">
            <a:off x="11582316" y="6250574"/>
            <a:ext cx="609684" cy="60742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842" h="6827">
                <a:moveTo>
                  <a:pt x="6364" y="942"/>
                </a:moveTo>
                <a:cubicBezTo>
                  <a:pt x="6298" y="942"/>
                  <a:pt x="6241" y="959"/>
                  <a:pt x="6192" y="987"/>
                </a:cubicBezTo>
                <a:lnTo>
                  <a:pt x="6192" y="386"/>
                </a:lnTo>
                <a:cubicBezTo>
                  <a:pt x="6504" y="311"/>
                  <a:pt x="6694" y="283"/>
                  <a:pt x="6697" y="283"/>
                </a:cubicBezTo>
                <a:lnTo>
                  <a:pt x="6697" y="282"/>
                </a:lnTo>
                <a:cubicBezTo>
                  <a:pt x="6766" y="273"/>
                  <a:pt x="6819" y="214"/>
                  <a:pt x="6819" y="142"/>
                </a:cubicBezTo>
                <a:cubicBezTo>
                  <a:pt x="6819" y="64"/>
                  <a:pt x="6755" y="0"/>
                  <a:pt x="6676" y="0"/>
                </a:cubicBezTo>
                <a:cubicBezTo>
                  <a:pt x="6670" y="0"/>
                  <a:pt x="6663" y="1"/>
                  <a:pt x="6656" y="2"/>
                </a:cubicBezTo>
                <a:lnTo>
                  <a:pt x="6656" y="1"/>
                </a:lnTo>
                <a:cubicBezTo>
                  <a:pt x="6639" y="4"/>
                  <a:pt x="6242" y="63"/>
                  <a:pt x="5641" y="240"/>
                </a:cubicBezTo>
                <a:cubicBezTo>
                  <a:pt x="5088" y="403"/>
                  <a:pt x="4251" y="703"/>
                  <a:pt x="3407" y="1201"/>
                </a:cubicBezTo>
                <a:cubicBezTo>
                  <a:pt x="2831" y="1541"/>
                  <a:pt x="2322" y="1931"/>
                  <a:pt x="1887" y="2365"/>
                </a:cubicBezTo>
                <a:lnTo>
                  <a:pt x="1903" y="2213"/>
                </a:lnTo>
                <a:lnTo>
                  <a:pt x="1722" y="2227"/>
                </a:lnTo>
                <a:cubicBezTo>
                  <a:pt x="1716" y="2192"/>
                  <a:pt x="1709" y="2168"/>
                  <a:pt x="1707" y="2161"/>
                </a:cubicBezTo>
                <a:lnTo>
                  <a:pt x="1594" y="1750"/>
                </a:lnTo>
                <a:lnTo>
                  <a:pt x="1337" y="1951"/>
                </a:lnTo>
                <a:lnTo>
                  <a:pt x="1148" y="1601"/>
                </a:lnTo>
                <a:lnTo>
                  <a:pt x="1000" y="1784"/>
                </a:lnTo>
                <a:cubicBezTo>
                  <a:pt x="964" y="1747"/>
                  <a:pt x="938" y="1725"/>
                  <a:pt x="931" y="1719"/>
                </a:cubicBezTo>
                <a:lnTo>
                  <a:pt x="532" y="1384"/>
                </a:lnTo>
                <a:lnTo>
                  <a:pt x="466" y="1900"/>
                </a:lnTo>
                <a:cubicBezTo>
                  <a:pt x="465" y="1910"/>
                  <a:pt x="461" y="1944"/>
                  <a:pt x="460" y="1995"/>
                </a:cubicBezTo>
                <a:lnTo>
                  <a:pt x="226" y="1961"/>
                </a:lnTo>
                <a:lnTo>
                  <a:pt x="325" y="2347"/>
                </a:lnTo>
                <a:lnTo>
                  <a:pt x="0" y="2374"/>
                </a:lnTo>
                <a:lnTo>
                  <a:pt x="196" y="2752"/>
                </a:lnTo>
                <a:cubicBezTo>
                  <a:pt x="199" y="2759"/>
                  <a:pt x="211" y="2781"/>
                  <a:pt x="230" y="2811"/>
                </a:cubicBezTo>
                <a:lnTo>
                  <a:pt x="87" y="2923"/>
                </a:lnTo>
                <a:lnTo>
                  <a:pt x="346" y="3149"/>
                </a:lnTo>
                <a:cubicBezTo>
                  <a:pt x="379" y="3179"/>
                  <a:pt x="556" y="3325"/>
                  <a:pt x="779" y="3356"/>
                </a:cubicBezTo>
                <a:cubicBezTo>
                  <a:pt x="806" y="3359"/>
                  <a:pt x="845" y="3365"/>
                  <a:pt x="888" y="3371"/>
                </a:cubicBezTo>
                <a:cubicBezTo>
                  <a:pt x="952" y="3381"/>
                  <a:pt x="1003" y="3388"/>
                  <a:pt x="1044" y="3394"/>
                </a:cubicBezTo>
                <a:cubicBezTo>
                  <a:pt x="396" y="4381"/>
                  <a:pt x="48" y="5532"/>
                  <a:pt x="9" y="6818"/>
                </a:cubicBezTo>
                <a:lnTo>
                  <a:pt x="293" y="6827"/>
                </a:lnTo>
                <a:cubicBezTo>
                  <a:pt x="303" y="6479"/>
                  <a:pt x="337" y="6143"/>
                  <a:pt x="393" y="5819"/>
                </a:cubicBezTo>
                <a:cubicBezTo>
                  <a:pt x="427" y="5854"/>
                  <a:pt x="462" y="5892"/>
                  <a:pt x="495" y="5926"/>
                </a:cubicBezTo>
                <a:cubicBezTo>
                  <a:pt x="531" y="5964"/>
                  <a:pt x="565" y="6000"/>
                  <a:pt x="588" y="6023"/>
                </a:cubicBezTo>
                <a:cubicBezTo>
                  <a:pt x="763" y="6210"/>
                  <a:pt x="1018" y="6279"/>
                  <a:pt x="1067" y="6291"/>
                </a:cubicBezTo>
                <a:lnTo>
                  <a:pt x="1402" y="6372"/>
                </a:lnTo>
                <a:lnTo>
                  <a:pt x="1411" y="6169"/>
                </a:lnTo>
                <a:cubicBezTo>
                  <a:pt x="1484" y="6168"/>
                  <a:pt x="1535" y="6161"/>
                  <a:pt x="1545" y="6160"/>
                </a:cubicBezTo>
                <a:lnTo>
                  <a:pt x="1966" y="6101"/>
                </a:lnTo>
                <a:lnTo>
                  <a:pt x="1774" y="5775"/>
                </a:lnTo>
                <a:cubicBezTo>
                  <a:pt x="1794" y="5769"/>
                  <a:pt x="1807" y="5764"/>
                  <a:pt x="1812" y="5762"/>
                </a:cubicBezTo>
                <a:lnTo>
                  <a:pt x="2209" y="5610"/>
                </a:lnTo>
                <a:lnTo>
                  <a:pt x="2027" y="5417"/>
                </a:lnTo>
                <a:cubicBezTo>
                  <a:pt x="2107" y="5363"/>
                  <a:pt x="2157" y="5318"/>
                  <a:pt x="2168" y="5308"/>
                </a:cubicBezTo>
                <a:lnTo>
                  <a:pt x="2552" y="4956"/>
                </a:lnTo>
                <a:lnTo>
                  <a:pt x="2048" y="4823"/>
                </a:lnTo>
                <a:cubicBezTo>
                  <a:pt x="2037" y="4820"/>
                  <a:pt x="1971" y="4804"/>
                  <a:pt x="1872" y="4792"/>
                </a:cubicBezTo>
                <a:lnTo>
                  <a:pt x="1943" y="4536"/>
                </a:lnTo>
                <a:lnTo>
                  <a:pt x="1521" y="4587"/>
                </a:lnTo>
                <a:cubicBezTo>
                  <a:pt x="1515" y="4588"/>
                  <a:pt x="1501" y="4590"/>
                  <a:pt x="1481" y="4593"/>
                </a:cubicBezTo>
                <a:lnTo>
                  <a:pt x="1499" y="4215"/>
                </a:lnTo>
                <a:lnTo>
                  <a:pt x="1098" y="4360"/>
                </a:lnTo>
                <a:cubicBezTo>
                  <a:pt x="1087" y="4364"/>
                  <a:pt x="1040" y="4382"/>
                  <a:pt x="976" y="4415"/>
                </a:cubicBezTo>
                <a:lnTo>
                  <a:pt x="881" y="4253"/>
                </a:lnTo>
                <a:cubicBezTo>
                  <a:pt x="1246" y="3478"/>
                  <a:pt x="1779" y="2793"/>
                  <a:pt x="2479" y="2202"/>
                </a:cubicBezTo>
                <a:lnTo>
                  <a:pt x="2479" y="2644"/>
                </a:lnTo>
                <a:cubicBezTo>
                  <a:pt x="2434" y="2622"/>
                  <a:pt x="2382" y="2608"/>
                  <a:pt x="2323" y="2608"/>
                </a:cubicBezTo>
                <a:cubicBezTo>
                  <a:pt x="2185" y="2608"/>
                  <a:pt x="2064" y="2659"/>
                  <a:pt x="1983" y="2753"/>
                </a:cubicBezTo>
                <a:cubicBezTo>
                  <a:pt x="1891" y="2859"/>
                  <a:pt x="1856" y="3009"/>
                  <a:pt x="1881" y="3184"/>
                </a:cubicBezTo>
                <a:cubicBezTo>
                  <a:pt x="1905" y="3346"/>
                  <a:pt x="1988" y="3511"/>
                  <a:pt x="2115" y="3649"/>
                </a:cubicBezTo>
                <a:cubicBezTo>
                  <a:pt x="2221" y="3764"/>
                  <a:pt x="2351" y="3851"/>
                  <a:pt x="2489" y="3900"/>
                </a:cubicBezTo>
                <a:lnTo>
                  <a:pt x="2489" y="4171"/>
                </a:lnTo>
                <a:cubicBezTo>
                  <a:pt x="2489" y="4249"/>
                  <a:pt x="2553" y="4313"/>
                  <a:pt x="2631" y="4313"/>
                </a:cubicBezTo>
                <a:cubicBezTo>
                  <a:pt x="2710" y="4313"/>
                  <a:pt x="2774" y="4249"/>
                  <a:pt x="2774" y="4171"/>
                </a:cubicBezTo>
                <a:lnTo>
                  <a:pt x="2774" y="3900"/>
                </a:lnTo>
                <a:cubicBezTo>
                  <a:pt x="2912" y="3851"/>
                  <a:pt x="3043" y="3764"/>
                  <a:pt x="3149" y="3649"/>
                </a:cubicBezTo>
                <a:cubicBezTo>
                  <a:pt x="3277" y="3511"/>
                  <a:pt x="3359" y="3345"/>
                  <a:pt x="3382" y="3183"/>
                </a:cubicBezTo>
                <a:cubicBezTo>
                  <a:pt x="3413" y="2961"/>
                  <a:pt x="3343" y="2827"/>
                  <a:pt x="3279" y="2753"/>
                </a:cubicBezTo>
                <a:cubicBezTo>
                  <a:pt x="3197" y="2658"/>
                  <a:pt x="3078" y="2608"/>
                  <a:pt x="2935" y="2608"/>
                </a:cubicBezTo>
                <a:cubicBezTo>
                  <a:pt x="2869" y="2608"/>
                  <a:pt x="2812" y="2625"/>
                  <a:pt x="2764" y="2652"/>
                </a:cubicBezTo>
                <a:lnTo>
                  <a:pt x="2764" y="1974"/>
                </a:lnTo>
                <a:cubicBezTo>
                  <a:pt x="3006" y="1790"/>
                  <a:pt x="3266" y="1615"/>
                  <a:pt x="3544" y="1451"/>
                </a:cubicBezTo>
                <a:cubicBezTo>
                  <a:pt x="3717" y="1348"/>
                  <a:pt x="3890" y="1254"/>
                  <a:pt x="4061" y="1168"/>
                </a:cubicBezTo>
                <a:lnTo>
                  <a:pt x="4061" y="1600"/>
                </a:lnTo>
                <a:cubicBezTo>
                  <a:pt x="4015" y="1578"/>
                  <a:pt x="3963" y="1564"/>
                  <a:pt x="3904" y="1564"/>
                </a:cubicBezTo>
                <a:cubicBezTo>
                  <a:pt x="3766" y="1564"/>
                  <a:pt x="3645" y="1615"/>
                  <a:pt x="3564" y="1709"/>
                </a:cubicBezTo>
                <a:cubicBezTo>
                  <a:pt x="3472" y="1816"/>
                  <a:pt x="3437" y="1965"/>
                  <a:pt x="3462" y="2140"/>
                </a:cubicBezTo>
                <a:cubicBezTo>
                  <a:pt x="3486" y="2302"/>
                  <a:pt x="3569" y="2467"/>
                  <a:pt x="3696" y="2605"/>
                </a:cubicBezTo>
                <a:cubicBezTo>
                  <a:pt x="3802" y="2720"/>
                  <a:pt x="3932" y="2807"/>
                  <a:pt x="4071" y="2856"/>
                </a:cubicBezTo>
                <a:lnTo>
                  <a:pt x="4071" y="3127"/>
                </a:lnTo>
                <a:cubicBezTo>
                  <a:pt x="4071" y="3205"/>
                  <a:pt x="4134" y="3269"/>
                  <a:pt x="4213" y="3269"/>
                </a:cubicBezTo>
                <a:cubicBezTo>
                  <a:pt x="4291" y="3269"/>
                  <a:pt x="4355" y="3205"/>
                  <a:pt x="4355" y="3127"/>
                </a:cubicBezTo>
                <a:lnTo>
                  <a:pt x="4355" y="2856"/>
                </a:lnTo>
                <a:cubicBezTo>
                  <a:pt x="4494" y="2807"/>
                  <a:pt x="4624" y="2720"/>
                  <a:pt x="4730" y="2605"/>
                </a:cubicBezTo>
                <a:cubicBezTo>
                  <a:pt x="4858" y="2467"/>
                  <a:pt x="4941" y="2301"/>
                  <a:pt x="4963" y="2139"/>
                </a:cubicBezTo>
                <a:cubicBezTo>
                  <a:pt x="4995" y="1917"/>
                  <a:pt x="4925" y="1783"/>
                  <a:pt x="4861" y="1709"/>
                </a:cubicBezTo>
                <a:cubicBezTo>
                  <a:pt x="4778" y="1614"/>
                  <a:pt x="4659" y="1564"/>
                  <a:pt x="4516" y="1564"/>
                </a:cubicBezTo>
                <a:cubicBezTo>
                  <a:pt x="4450" y="1564"/>
                  <a:pt x="4393" y="1581"/>
                  <a:pt x="4345" y="1608"/>
                </a:cubicBezTo>
                <a:lnTo>
                  <a:pt x="4345" y="1031"/>
                </a:lnTo>
                <a:cubicBezTo>
                  <a:pt x="4870" y="788"/>
                  <a:pt x="5353" y="622"/>
                  <a:pt x="5713" y="515"/>
                </a:cubicBezTo>
                <a:cubicBezTo>
                  <a:pt x="5781" y="495"/>
                  <a:pt x="5846" y="477"/>
                  <a:pt x="5908" y="460"/>
                </a:cubicBezTo>
                <a:lnTo>
                  <a:pt x="5908" y="979"/>
                </a:lnTo>
                <a:cubicBezTo>
                  <a:pt x="5863" y="956"/>
                  <a:pt x="5811" y="942"/>
                  <a:pt x="5752" y="942"/>
                </a:cubicBezTo>
                <a:cubicBezTo>
                  <a:pt x="5614" y="942"/>
                  <a:pt x="5493" y="994"/>
                  <a:pt x="5412" y="1087"/>
                </a:cubicBezTo>
                <a:cubicBezTo>
                  <a:pt x="5320" y="1194"/>
                  <a:pt x="5285" y="1343"/>
                  <a:pt x="5310" y="1518"/>
                </a:cubicBezTo>
                <a:cubicBezTo>
                  <a:pt x="5334" y="1680"/>
                  <a:pt x="5417" y="1846"/>
                  <a:pt x="5544" y="1983"/>
                </a:cubicBezTo>
                <a:cubicBezTo>
                  <a:pt x="5650" y="2099"/>
                  <a:pt x="5780" y="2185"/>
                  <a:pt x="5918" y="2235"/>
                </a:cubicBezTo>
                <a:lnTo>
                  <a:pt x="5918" y="2505"/>
                </a:lnTo>
                <a:cubicBezTo>
                  <a:pt x="5918" y="2584"/>
                  <a:pt x="5982" y="2647"/>
                  <a:pt x="6060" y="2647"/>
                </a:cubicBezTo>
                <a:cubicBezTo>
                  <a:pt x="6139" y="2647"/>
                  <a:pt x="6202" y="2584"/>
                  <a:pt x="6202" y="2505"/>
                </a:cubicBezTo>
                <a:lnTo>
                  <a:pt x="6202" y="2235"/>
                </a:lnTo>
                <a:cubicBezTo>
                  <a:pt x="6341" y="2185"/>
                  <a:pt x="6472" y="2099"/>
                  <a:pt x="6578" y="1984"/>
                </a:cubicBezTo>
                <a:cubicBezTo>
                  <a:pt x="6706" y="1845"/>
                  <a:pt x="6788" y="1680"/>
                  <a:pt x="6811" y="1517"/>
                </a:cubicBezTo>
                <a:cubicBezTo>
                  <a:pt x="6842" y="1295"/>
                  <a:pt x="6772" y="1161"/>
                  <a:pt x="6708" y="1088"/>
                </a:cubicBezTo>
                <a:cubicBezTo>
                  <a:pt x="6626" y="993"/>
                  <a:pt x="6507" y="942"/>
                  <a:pt x="6364" y="942"/>
                </a:cubicBezTo>
                <a:close/>
                <a:moveTo>
                  <a:pt x="1195" y="4628"/>
                </a:moveTo>
                <a:cubicBezTo>
                  <a:pt x="1195" y="4628"/>
                  <a:pt x="1185" y="4854"/>
                  <a:pt x="997" y="5091"/>
                </a:cubicBezTo>
                <a:cubicBezTo>
                  <a:pt x="1013" y="5080"/>
                  <a:pt x="1027" y="5070"/>
                  <a:pt x="1040" y="5061"/>
                </a:cubicBezTo>
                <a:cubicBezTo>
                  <a:pt x="1260" y="4905"/>
                  <a:pt x="1555" y="4869"/>
                  <a:pt x="1555" y="4869"/>
                </a:cubicBezTo>
                <a:cubicBezTo>
                  <a:pt x="1555" y="4869"/>
                  <a:pt x="1525" y="4978"/>
                  <a:pt x="1429" y="5096"/>
                </a:cubicBezTo>
                <a:cubicBezTo>
                  <a:pt x="1521" y="5074"/>
                  <a:pt x="1611" y="5066"/>
                  <a:pt x="1691" y="5066"/>
                </a:cubicBezTo>
                <a:cubicBezTo>
                  <a:pt x="1855" y="5066"/>
                  <a:pt x="1976" y="5098"/>
                  <a:pt x="1976" y="5098"/>
                </a:cubicBezTo>
                <a:cubicBezTo>
                  <a:pt x="1976" y="5098"/>
                  <a:pt x="1772" y="5285"/>
                  <a:pt x="1493" y="5354"/>
                </a:cubicBezTo>
                <a:cubicBezTo>
                  <a:pt x="1633" y="5415"/>
                  <a:pt x="1711" y="5496"/>
                  <a:pt x="1711" y="5496"/>
                </a:cubicBezTo>
                <a:cubicBezTo>
                  <a:pt x="1711" y="5496"/>
                  <a:pt x="1505" y="5575"/>
                  <a:pt x="1278" y="5575"/>
                </a:cubicBezTo>
                <a:cubicBezTo>
                  <a:pt x="1241" y="5575"/>
                  <a:pt x="1204" y="5573"/>
                  <a:pt x="1166" y="5568"/>
                </a:cubicBezTo>
                <a:cubicBezTo>
                  <a:pt x="1150" y="5566"/>
                  <a:pt x="1133" y="5564"/>
                  <a:pt x="1113" y="5561"/>
                </a:cubicBezTo>
                <a:cubicBezTo>
                  <a:pt x="1390" y="5684"/>
                  <a:pt x="1505" y="5879"/>
                  <a:pt x="1505" y="5879"/>
                </a:cubicBezTo>
                <a:cubicBezTo>
                  <a:pt x="1505" y="5879"/>
                  <a:pt x="1461" y="5885"/>
                  <a:pt x="1395" y="5885"/>
                </a:cubicBezTo>
                <a:cubicBezTo>
                  <a:pt x="1314" y="5885"/>
                  <a:pt x="1201" y="5875"/>
                  <a:pt x="1095" y="5834"/>
                </a:cubicBezTo>
                <a:cubicBezTo>
                  <a:pt x="1138" y="5931"/>
                  <a:pt x="1134" y="6015"/>
                  <a:pt x="1134" y="6015"/>
                </a:cubicBezTo>
                <a:cubicBezTo>
                  <a:pt x="1134" y="6015"/>
                  <a:pt x="921" y="5964"/>
                  <a:pt x="795" y="5829"/>
                </a:cubicBezTo>
                <a:cubicBezTo>
                  <a:pt x="707" y="5735"/>
                  <a:pt x="464" y="5485"/>
                  <a:pt x="465" y="5473"/>
                </a:cubicBezTo>
                <a:cubicBezTo>
                  <a:pt x="465" y="5473"/>
                  <a:pt x="465" y="5473"/>
                  <a:pt x="465" y="5473"/>
                </a:cubicBezTo>
                <a:lnTo>
                  <a:pt x="465" y="5472"/>
                </a:lnTo>
                <a:cubicBezTo>
                  <a:pt x="458" y="5463"/>
                  <a:pt x="556" y="5128"/>
                  <a:pt x="590" y="5003"/>
                </a:cubicBezTo>
                <a:cubicBezTo>
                  <a:pt x="639" y="4825"/>
                  <a:pt x="803" y="4681"/>
                  <a:pt x="803" y="4681"/>
                </a:cubicBezTo>
                <a:cubicBezTo>
                  <a:pt x="803" y="4681"/>
                  <a:pt x="846" y="4753"/>
                  <a:pt x="853" y="4858"/>
                </a:cubicBezTo>
                <a:cubicBezTo>
                  <a:pt x="988" y="4703"/>
                  <a:pt x="1195" y="4628"/>
                  <a:pt x="1195" y="4628"/>
                </a:cubicBezTo>
                <a:close/>
                <a:moveTo>
                  <a:pt x="1468" y="2820"/>
                </a:moveTo>
                <a:cubicBezTo>
                  <a:pt x="1401" y="2902"/>
                  <a:pt x="1224" y="3126"/>
                  <a:pt x="1214" y="3126"/>
                </a:cubicBezTo>
                <a:lnTo>
                  <a:pt x="1213" y="3126"/>
                </a:lnTo>
                <a:lnTo>
                  <a:pt x="1213" y="3126"/>
                </a:lnTo>
                <a:cubicBezTo>
                  <a:pt x="1212" y="3127"/>
                  <a:pt x="1211" y="3127"/>
                  <a:pt x="1207" y="3127"/>
                </a:cubicBezTo>
                <a:cubicBezTo>
                  <a:pt x="1167" y="3127"/>
                  <a:pt x="916" y="3088"/>
                  <a:pt x="818" y="3074"/>
                </a:cubicBezTo>
                <a:cubicBezTo>
                  <a:pt x="668" y="3053"/>
                  <a:pt x="533" y="2935"/>
                  <a:pt x="533" y="2935"/>
                </a:cubicBezTo>
                <a:cubicBezTo>
                  <a:pt x="533" y="2935"/>
                  <a:pt x="587" y="2893"/>
                  <a:pt x="672" y="2875"/>
                </a:cubicBezTo>
                <a:cubicBezTo>
                  <a:pt x="531" y="2783"/>
                  <a:pt x="448" y="2622"/>
                  <a:pt x="448" y="2622"/>
                </a:cubicBezTo>
                <a:cubicBezTo>
                  <a:pt x="448" y="2622"/>
                  <a:pt x="455" y="2621"/>
                  <a:pt x="468" y="2621"/>
                </a:cubicBezTo>
                <a:cubicBezTo>
                  <a:pt x="521" y="2621"/>
                  <a:pt x="675" y="2631"/>
                  <a:pt x="846" y="2734"/>
                </a:cubicBezTo>
                <a:cubicBezTo>
                  <a:pt x="836" y="2722"/>
                  <a:pt x="826" y="2711"/>
                  <a:pt x="817" y="2702"/>
                </a:cubicBezTo>
                <a:cubicBezTo>
                  <a:pt x="667" y="2540"/>
                  <a:pt x="607" y="2303"/>
                  <a:pt x="607" y="2303"/>
                </a:cubicBezTo>
                <a:cubicBezTo>
                  <a:pt x="607" y="2303"/>
                  <a:pt x="698" y="2316"/>
                  <a:pt x="805" y="2381"/>
                </a:cubicBezTo>
                <a:cubicBezTo>
                  <a:pt x="719" y="2162"/>
                  <a:pt x="748" y="1936"/>
                  <a:pt x="748" y="1936"/>
                </a:cubicBezTo>
                <a:cubicBezTo>
                  <a:pt x="748" y="1936"/>
                  <a:pt x="922" y="2083"/>
                  <a:pt x="1008" y="2302"/>
                </a:cubicBezTo>
                <a:cubicBezTo>
                  <a:pt x="1042" y="2182"/>
                  <a:pt x="1100" y="2110"/>
                  <a:pt x="1100" y="2110"/>
                </a:cubicBezTo>
                <a:cubicBezTo>
                  <a:pt x="1100" y="2110"/>
                  <a:pt x="1217" y="2325"/>
                  <a:pt x="1216" y="2546"/>
                </a:cubicBezTo>
                <a:cubicBezTo>
                  <a:pt x="1216" y="2559"/>
                  <a:pt x="1217" y="2573"/>
                  <a:pt x="1217" y="2589"/>
                </a:cubicBezTo>
                <a:cubicBezTo>
                  <a:pt x="1287" y="2351"/>
                  <a:pt x="1433" y="2236"/>
                  <a:pt x="1433" y="2236"/>
                </a:cubicBezTo>
                <a:cubicBezTo>
                  <a:pt x="1433" y="2236"/>
                  <a:pt x="1481" y="2411"/>
                  <a:pt x="1441" y="2575"/>
                </a:cubicBezTo>
                <a:cubicBezTo>
                  <a:pt x="1515" y="2530"/>
                  <a:pt x="1584" y="2524"/>
                  <a:pt x="1584" y="2524"/>
                </a:cubicBezTo>
                <a:cubicBezTo>
                  <a:pt x="1584" y="2524"/>
                  <a:pt x="1565" y="2703"/>
                  <a:pt x="1468" y="2820"/>
                </a:cubicBezTo>
                <a:close/>
                <a:moveTo>
                  <a:pt x="2766" y="3122"/>
                </a:moveTo>
                <a:cubicBezTo>
                  <a:pt x="2770" y="3114"/>
                  <a:pt x="2773" y="3106"/>
                  <a:pt x="2777" y="3095"/>
                </a:cubicBezTo>
                <a:cubicBezTo>
                  <a:pt x="2830" y="2960"/>
                  <a:pt x="2883" y="2892"/>
                  <a:pt x="2935" y="2892"/>
                </a:cubicBezTo>
                <a:cubicBezTo>
                  <a:pt x="2994" y="2892"/>
                  <a:pt x="3037" y="2908"/>
                  <a:pt x="3065" y="2940"/>
                </a:cubicBezTo>
                <a:cubicBezTo>
                  <a:pt x="3101" y="2981"/>
                  <a:pt x="3113" y="3053"/>
                  <a:pt x="3101" y="3144"/>
                </a:cubicBezTo>
                <a:cubicBezTo>
                  <a:pt x="3073" y="3339"/>
                  <a:pt x="2888" y="3581"/>
                  <a:pt x="2632" y="3647"/>
                </a:cubicBezTo>
                <a:cubicBezTo>
                  <a:pt x="2377" y="3582"/>
                  <a:pt x="2191" y="3339"/>
                  <a:pt x="2162" y="3143"/>
                </a:cubicBezTo>
                <a:cubicBezTo>
                  <a:pt x="2149" y="3053"/>
                  <a:pt x="2162" y="2980"/>
                  <a:pt x="2198" y="2939"/>
                </a:cubicBezTo>
                <a:cubicBezTo>
                  <a:pt x="2225" y="2908"/>
                  <a:pt x="2267" y="2892"/>
                  <a:pt x="2323" y="2892"/>
                </a:cubicBezTo>
                <a:cubicBezTo>
                  <a:pt x="2376" y="2892"/>
                  <a:pt x="2431" y="2961"/>
                  <a:pt x="2486" y="3097"/>
                </a:cubicBezTo>
                <a:cubicBezTo>
                  <a:pt x="2500" y="3132"/>
                  <a:pt x="2534" y="3215"/>
                  <a:pt x="2632" y="3215"/>
                </a:cubicBezTo>
                <a:cubicBezTo>
                  <a:pt x="2654" y="3215"/>
                  <a:pt x="2729" y="3208"/>
                  <a:pt x="2766" y="3122"/>
                </a:cubicBezTo>
                <a:close/>
                <a:moveTo>
                  <a:pt x="4348" y="2078"/>
                </a:moveTo>
                <a:cubicBezTo>
                  <a:pt x="4351" y="2070"/>
                  <a:pt x="4355" y="2062"/>
                  <a:pt x="4359" y="2051"/>
                </a:cubicBezTo>
                <a:cubicBezTo>
                  <a:pt x="4411" y="1916"/>
                  <a:pt x="4464" y="1848"/>
                  <a:pt x="4516" y="1848"/>
                </a:cubicBezTo>
                <a:cubicBezTo>
                  <a:pt x="4575" y="1848"/>
                  <a:pt x="4619" y="1864"/>
                  <a:pt x="4646" y="1896"/>
                </a:cubicBezTo>
                <a:cubicBezTo>
                  <a:pt x="4682" y="1937"/>
                  <a:pt x="4695" y="2009"/>
                  <a:pt x="4682" y="2100"/>
                </a:cubicBezTo>
                <a:cubicBezTo>
                  <a:pt x="4654" y="2295"/>
                  <a:pt x="4469" y="2538"/>
                  <a:pt x="4213" y="2603"/>
                </a:cubicBezTo>
                <a:cubicBezTo>
                  <a:pt x="3958" y="2538"/>
                  <a:pt x="3772" y="2295"/>
                  <a:pt x="3744" y="2099"/>
                </a:cubicBezTo>
                <a:cubicBezTo>
                  <a:pt x="3731" y="2009"/>
                  <a:pt x="3743" y="1936"/>
                  <a:pt x="3779" y="1895"/>
                </a:cubicBezTo>
                <a:cubicBezTo>
                  <a:pt x="3806" y="1864"/>
                  <a:pt x="3848" y="1848"/>
                  <a:pt x="3904" y="1848"/>
                </a:cubicBezTo>
                <a:cubicBezTo>
                  <a:pt x="3957" y="1848"/>
                  <a:pt x="4012" y="1917"/>
                  <a:pt x="4067" y="2053"/>
                </a:cubicBezTo>
                <a:cubicBezTo>
                  <a:pt x="4082" y="2088"/>
                  <a:pt x="4115" y="2171"/>
                  <a:pt x="4213" y="2171"/>
                </a:cubicBezTo>
                <a:cubicBezTo>
                  <a:pt x="4235" y="2171"/>
                  <a:pt x="4310" y="2164"/>
                  <a:pt x="4348" y="2078"/>
                </a:cubicBezTo>
                <a:close/>
                <a:moveTo>
                  <a:pt x="6530" y="1478"/>
                </a:moveTo>
                <a:cubicBezTo>
                  <a:pt x="6502" y="1674"/>
                  <a:pt x="6317" y="1916"/>
                  <a:pt x="6061" y="1981"/>
                </a:cubicBezTo>
                <a:cubicBezTo>
                  <a:pt x="5806" y="1916"/>
                  <a:pt x="5620" y="1674"/>
                  <a:pt x="5591" y="1477"/>
                </a:cubicBezTo>
                <a:cubicBezTo>
                  <a:pt x="5578" y="1387"/>
                  <a:pt x="5591" y="1315"/>
                  <a:pt x="5627" y="1273"/>
                </a:cubicBezTo>
                <a:cubicBezTo>
                  <a:pt x="5654" y="1242"/>
                  <a:pt x="5696" y="1226"/>
                  <a:pt x="5752" y="1226"/>
                </a:cubicBezTo>
                <a:cubicBezTo>
                  <a:pt x="5805" y="1226"/>
                  <a:pt x="5860" y="1296"/>
                  <a:pt x="5915" y="1432"/>
                </a:cubicBezTo>
                <a:cubicBezTo>
                  <a:pt x="5929" y="1467"/>
                  <a:pt x="5963" y="1549"/>
                  <a:pt x="6061" y="1549"/>
                </a:cubicBezTo>
                <a:cubicBezTo>
                  <a:pt x="6083" y="1549"/>
                  <a:pt x="6158" y="1543"/>
                  <a:pt x="6195" y="1456"/>
                </a:cubicBezTo>
                <a:cubicBezTo>
                  <a:pt x="6199" y="1449"/>
                  <a:pt x="6202" y="1440"/>
                  <a:pt x="6206" y="1430"/>
                </a:cubicBezTo>
                <a:cubicBezTo>
                  <a:pt x="6259" y="1295"/>
                  <a:pt x="6312" y="1226"/>
                  <a:pt x="6364" y="1226"/>
                </a:cubicBezTo>
                <a:cubicBezTo>
                  <a:pt x="6423" y="1226"/>
                  <a:pt x="6466" y="1243"/>
                  <a:pt x="6494" y="1274"/>
                </a:cubicBezTo>
                <a:cubicBezTo>
                  <a:pt x="6530" y="1315"/>
                  <a:pt x="6542" y="1388"/>
                  <a:pt x="6530" y="147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>
          <a:xfrm>
            <a:off x="537935" y="1243114"/>
            <a:ext cx="5420589" cy="4791622"/>
          </a:xfrm>
          <a:custGeom>
            <a:avLst/>
            <a:gdLst>
              <a:gd name="connsiteX0" fmla="*/ 0 w 6460218"/>
              <a:gd name="connsiteY0" fmla="*/ 0 h 6858000"/>
              <a:gd name="connsiteX1" fmla="*/ 4605651 w 6460218"/>
              <a:gd name="connsiteY1" fmla="*/ 0 h 6858000"/>
              <a:gd name="connsiteX2" fmla="*/ 4610546 w 6460218"/>
              <a:gd name="connsiteY2" fmla="*/ 3138 h 6858000"/>
              <a:gd name="connsiteX3" fmla="*/ 6460218 w 6460218"/>
              <a:gd name="connsiteY3" fmla="*/ 3481954 h 6858000"/>
              <a:gd name="connsiteX4" fmla="*/ 4775029 w 6460218"/>
              <a:gd name="connsiteY4" fmla="*/ 6843804 h 6858000"/>
              <a:gd name="connsiteX5" fmla="*/ 4755066 w 6460218"/>
              <a:gd name="connsiteY5" fmla="*/ 6858000 h 6858000"/>
              <a:gd name="connsiteX6" fmla="*/ 0 w 646021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60218" h="6858000">
                <a:moveTo>
                  <a:pt x="0" y="0"/>
                </a:moveTo>
                <a:lnTo>
                  <a:pt x="4605651" y="0"/>
                </a:lnTo>
                <a:lnTo>
                  <a:pt x="4610546" y="3138"/>
                </a:lnTo>
                <a:cubicBezTo>
                  <a:pt x="5726506" y="757065"/>
                  <a:pt x="6460218" y="2033826"/>
                  <a:pt x="6460218" y="3481954"/>
                </a:cubicBezTo>
                <a:cubicBezTo>
                  <a:pt x="6460218" y="4857676"/>
                  <a:pt x="5798043" y="6078738"/>
                  <a:pt x="4775029" y="6843804"/>
                </a:cubicBezTo>
                <a:lnTo>
                  <a:pt x="4755066" y="6858000"/>
                </a:lnTo>
                <a:lnTo>
                  <a:pt x="0" y="6858000"/>
                </a:lnTo>
                <a:close/>
              </a:path>
            </a:pathLst>
          </a:custGeom>
          <a:noFill/>
          <a:ln w="22225">
            <a:solidFill>
              <a:schemeClr val="accent6"/>
            </a:solidFill>
          </a:ln>
          <a:effectLst>
            <a:outerShdw blurRad="279400" dist="635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6296027" y="2929932"/>
            <a:ext cx="4991726" cy="1663464"/>
          </a:xfrm>
          <a:prstGeom prst="roundRect">
            <a:avLst>
              <a:gd name="adj" fmla="val 357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0" y="1062038"/>
            <a:ext cx="5355318" cy="4733925"/>
          </a:xfrm>
          <a:custGeom>
            <a:avLst/>
            <a:gdLst>
              <a:gd name="connsiteX0" fmla="*/ 0 w 6460218"/>
              <a:gd name="connsiteY0" fmla="*/ 0 h 6858000"/>
              <a:gd name="connsiteX1" fmla="*/ 4605651 w 6460218"/>
              <a:gd name="connsiteY1" fmla="*/ 0 h 6858000"/>
              <a:gd name="connsiteX2" fmla="*/ 4610546 w 6460218"/>
              <a:gd name="connsiteY2" fmla="*/ 3138 h 6858000"/>
              <a:gd name="connsiteX3" fmla="*/ 6460218 w 6460218"/>
              <a:gd name="connsiteY3" fmla="*/ 3481954 h 6858000"/>
              <a:gd name="connsiteX4" fmla="*/ 4775029 w 6460218"/>
              <a:gd name="connsiteY4" fmla="*/ 6843804 h 6858000"/>
              <a:gd name="connsiteX5" fmla="*/ 4755066 w 6460218"/>
              <a:gd name="connsiteY5" fmla="*/ 6858000 h 6858000"/>
              <a:gd name="connsiteX6" fmla="*/ 0 w 646021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60218" h="6858000">
                <a:moveTo>
                  <a:pt x="0" y="0"/>
                </a:moveTo>
                <a:lnTo>
                  <a:pt x="4605651" y="0"/>
                </a:lnTo>
                <a:lnTo>
                  <a:pt x="4610546" y="3138"/>
                </a:lnTo>
                <a:cubicBezTo>
                  <a:pt x="5726506" y="757065"/>
                  <a:pt x="6460218" y="2033826"/>
                  <a:pt x="6460218" y="3481954"/>
                </a:cubicBezTo>
                <a:cubicBezTo>
                  <a:pt x="6460218" y="4857676"/>
                  <a:pt x="5798043" y="6078738"/>
                  <a:pt x="4775029" y="6843804"/>
                </a:cubicBezTo>
                <a:lnTo>
                  <a:pt x="475506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3799"/>
                      </a14:imgEffect>
                      <a14:imgEffect>
                        <a14:saturation sat="97000"/>
                      </a14:imgEffect>
                    </a14:imgLayer>
                  </a14:imgProps>
                </a:ext>
              </a:extLst>
            </a:blip>
            <a:srcRect/>
            <a:tile tx="0" ty="1104900" sx="100000" sy="100000" flip="none" algn="ctr"/>
          </a:blipFill>
          <a:ln>
            <a:noFill/>
          </a:ln>
          <a:effectLst>
            <a:outerShdw blurRad="2794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 flipV="1">
            <a:off x="4019736" y="2343376"/>
            <a:ext cx="1876239" cy="1876239"/>
          </a:xfrm>
          <a:prstGeom prst="ellipse">
            <a:avLst/>
          </a:prstGeom>
          <a:blipFill dpi="0" rotWithShape="0">
            <a:blip r:embed="rId6"/>
            <a:srcRect/>
            <a:tile tx="0" ty="-736600" sx="100000" sy="100000" flip="none" algn="tr"/>
          </a:blipFill>
          <a:ln>
            <a:noFill/>
          </a:ln>
          <a:effectLst>
            <a:outerShdw blurRad="355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5" name="flower_286259"/>
          <p:cNvSpPr/>
          <p:nvPr/>
        </p:nvSpPr>
        <p:spPr>
          <a:xfrm flipH="1">
            <a:off x="11582316" y="6250574"/>
            <a:ext cx="609684" cy="60742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842" h="6827">
                <a:moveTo>
                  <a:pt x="6364" y="942"/>
                </a:moveTo>
                <a:cubicBezTo>
                  <a:pt x="6298" y="942"/>
                  <a:pt x="6241" y="959"/>
                  <a:pt x="6192" y="987"/>
                </a:cubicBezTo>
                <a:lnTo>
                  <a:pt x="6192" y="386"/>
                </a:lnTo>
                <a:cubicBezTo>
                  <a:pt x="6504" y="311"/>
                  <a:pt x="6694" y="283"/>
                  <a:pt x="6697" y="283"/>
                </a:cubicBezTo>
                <a:lnTo>
                  <a:pt x="6697" y="282"/>
                </a:lnTo>
                <a:cubicBezTo>
                  <a:pt x="6766" y="273"/>
                  <a:pt x="6819" y="214"/>
                  <a:pt x="6819" y="142"/>
                </a:cubicBezTo>
                <a:cubicBezTo>
                  <a:pt x="6819" y="64"/>
                  <a:pt x="6755" y="0"/>
                  <a:pt x="6676" y="0"/>
                </a:cubicBezTo>
                <a:cubicBezTo>
                  <a:pt x="6670" y="0"/>
                  <a:pt x="6663" y="1"/>
                  <a:pt x="6656" y="2"/>
                </a:cubicBezTo>
                <a:lnTo>
                  <a:pt x="6656" y="1"/>
                </a:lnTo>
                <a:cubicBezTo>
                  <a:pt x="6639" y="4"/>
                  <a:pt x="6242" y="63"/>
                  <a:pt x="5641" y="240"/>
                </a:cubicBezTo>
                <a:cubicBezTo>
                  <a:pt x="5088" y="403"/>
                  <a:pt x="4251" y="703"/>
                  <a:pt x="3407" y="1201"/>
                </a:cubicBezTo>
                <a:cubicBezTo>
                  <a:pt x="2831" y="1541"/>
                  <a:pt x="2322" y="1931"/>
                  <a:pt x="1887" y="2365"/>
                </a:cubicBezTo>
                <a:lnTo>
                  <a:pt x="1903" y="2213"/>
                </a:lnTo>
                <a:lnTo>
                  <a:pt x="1722" y="2227"/>
                </a:lnTo>
                <a:cubicBezTo>
                  <a:pt x="1716" y="2192"/>
                  <a:pt x="1709" y="2168"/>
                  <a:pt x="1707" y="2161"/>
                </a:cubicBezTo>
                <a:lnTo>
                  <a:pt x="1594" y="1750"/>
                </a:lnTo>
                <a:lnTo>
                  <a:pt x="1337" y="1951"/>
                </a:lnTo>
                <a:lnTo>
                  <a:pt x="1148" y="1601"/>
                </a:lnTo>
                <a:lnTo>
                  <a:pt x="1000" y="1784"/>
                </a:lnTo>
                <a:cubicBezTo>
                  <a:pt x="964" y="1747"/>
                  <a:pt x="938" y="1725"/>
                  <a:pt x="931" y="1719"/>
                </a:cubicBezTo>
                <a:lnTo>
                  <a:pt x="532" y="1384"/>
                </a:lnTo>
                <a:lnTo>
                  <a:pt x="466" y="1900"/>
                </a:lnTo>
                <a:cubicBezTo>
                  <a:pt x="465" y="1910"/>
                  <a:pt x="461" y="1944"/>
                  <a:pt x="460" y="1995"/>
                </a:cubicBezTo>
                <a:lnTo>
                  <a:pt x="226" y="1961"/>
                </a:lnTo>
                <a:lnTo>
                  <a:pt x="325" y="2347"/>
                </a:lnTo>
                <a:lnTo>
                  <a:pt x="0" y="2374"/>
                </a:lnTo>
                <a:lnTo>
                  <a:pt x="196" y="2752"/>
                </a:lnTo>
                <a:cubicBezTo>
                  <a:pt x="199" y="2759"/>
                  <a:pt x="211" y="2781"/>
                  <a:pt x="230" y="2811"/>
                </a:cubicBezTo>
                <a:lnTo>
                  <a:pt x="87" y="2923"/>
                </a:lnTo>
                <a:lnTo>
                  <a:pt x="346" y="3149"/>
                </a:lnTo>
                <a:cubicBezTo>
                  <a:pt x="379" y="3179"/>
                  <a:pt x="556" y="3325"/>
                  <a:pt x="779" y="3356"/>
                </a:cubicBezTo>
                <a:cubicBezTo>
                  <a:pt x="806" y="3359"/>
                  <a:pt x="845" y="3365"/>
                  <a:pt x="888" y="3371"/>
                </a:cubicBezTo>
                <a:cubicBezTo>
                  <a:pt x="952" y="3381"/>
                  <a:pt x="1003" y="3388"/>
                  <a:pt x="1044" y="3394"/>
                </a:cubicBezTo>
                <a:cubicBezTo>
                  <a:pt x="396" y="4381"/>
                  <a:pt x="48" y="5532"/>
                  <a:pt x="9" y="6818"/>
                </a:cubicBezTo>
                <a:lnTo>
                  <a:pt x="293" y="6827"/>
                </a:lnTo>
                <a:cubicBezTo>
                  <a:pt x="303" y="6479"/>
                  <a:pt x="337" y="6143"/>
                  <a:pt x="393" y="5819"/>
                </a:cubicBezTo>
                <a:cubicBezTo>
                  <a:pt x="427" y="5854"/>
                  <a:pt x="462" y="5892"/>
                  <a:pt x="495" y="5926"/>
                </a:cubicBezTo>
                <a:cubicBezTo>
                  <a:pt x="531" y="5964"/>
                  <a:pt x="565" y="6000"/>
                  <a:pt x="588" y="6023"/>
                </a:cubicBezTo>
                <a:cubicBezTo>
                  <a:pt x="763" y="6210"/>
                  <a:pt x="1018" y="6279"/>
                  <a:pt x="1067" y="6291"/>
                </a:cubicBezTo>
                <a:lnTo>
                  <a:pt x="1402" y="6372"/>
                </a:lnTo>
                <a:lnTo>
                  <a:pt x="1411" y="6169"/>
                </a:lnTo>
                <a:cubicBezTo>
                  <a:pt x="1484" y="6168"/>
                  <a:pt x="1535" y="6161"/>
                  <a:pt x="1545" y="6160"/>
                </a:cubicBezTo>
                <a:lnTo>
                  <a:pt x="1966" y="6101"/>
                </a:lnTo>
                <a:lnTo>
                  <a:pt x="1774" y="5775"/>
                </a:lnTo>
                <a:cubicBezTo>
                  <a:pt x="1794" y="5769"/>
                  <a:pt x="1807" y="5764"/>
                  <a:pt x="1812" y="5762"/>
                </a:cubicBezTo>
                <a:lnTo>
                  <a:pt x="2209" y="5610"/>
                </a:lnTo>
                <a:lnTo>
                  <a:pt x="2027" y="5417"/>
                </a:lnTo>
                <a:cubicBezTo>
                  <a:pt x="2107" y="5363"/>
                  <a:pt x="2157" y="5318"/>
                  <a:pt x="2168" y="5308"/>
                </a:cubicBezTo>
                <a:lnTo>
                  <a:pt x="2552" y="4956"/>
                </a:lnTo>
                <a:lnTo>
                  <a:pt x="2048" y="4823"/>
                </a:lnTo>
                <a:cubicBezTo>
                  <a:pt x="2037" y="4820"/>
                  <a:pt x="1971" y="4804"/>
                  <a:pt x="1872" y="4792"/>
                </a:cubicBezTo>
                <a:lnTo>
                  <a:pt x="1943" y="4536"/>
                </a:lnTo>
                <a:lnTo>
                  <a:pt x="1521" y="4587"/>
                </a:lnTo>
                <a:cubicBezTo>
                  <a:pt x="1515" y="4588"/>
                  <a:pt x="1501" y="4590"/>
                  <a:pt x="1481" y="4593"/>
                </a:cubicBezTo>
                <a:lnTo>
                  <a:pt x="1499" y="4215"/>
                </a:lnTo>
                <a:lnTo>
                  <a:pt x="1098" y="4360"/>
                </a:lnTo>
                <a:cubicBezTo>
                  <a:pt x="1087" y="4364"/>
                  <a:pt x="1040" y="4382"/>
                  <a:pt x="976" y="4415"/>
                </a:cubicBezTo>
                <a:lnTo>
                  <a:pt x="881" y="4253"/>
                </a:lnTo>
                <a:cubicBezTo>
                  <a:pt x="1246" y="3478"/>
                  <a:pt x="1779" y="2793"/>
                  <a:pt x="2479" y="2202"/>
                </a:cubicBezTo>
                <a:lnTo>
                  <a:pt x="2479" y="2644"/>
                </a:lnTo>
                <a:cubicBezTo>
                  <a:pt x="2434" y="2622"/>
                  <a:pt x="2382" y="2608"/>
                  <a:pt x="2323" y="2608"/>
                </a:cubicBezTo>
                <a:cubicBezTo>
                  <a:pt x="2185" y="2608"/>
                  <a:pt x="2064" y="2659"/>
                  <a:pt x="1983" y="2753"/>
                </a:cubicBezTo>
                <a:cubicBezTo>
                  <a:pt x="1891" y="2859"/>
                  <a:pt x="1856" y="3009"/>
                  <a:pt x="1881" y="3184"/>
                </a:cubicBezTo>
                <a:cubicBezTo>
                  <a:pt x="1905" y="3346"/>
                  <a:pt x="1988" y="3511"/>
                  <a:pt x="2115" y="3649"/>
                </a:cubicBezTo>
                <a:cubicBezTo>
                  <a:pt x="2221" y="3764"/>
                  <a:pt x="2351" y="3851"/>
                  <a:pt x="2489" y="3900"/>
                </a:cubicBezTo>
                <a:lnTo>
                  <a:pt x="2489" y="4171"/>
                </a:lnTo>
                <a:cubicBezTo>
                  <a:pt x="2489" y="4249"/>
                  <a:pt x="2553" y="4313"/>
                  <a:pt x="2631" y="4313"/>
                </a:cubicBezTo>
                <a:cubicBezTo>
                  <a:pt x="2710" y="4313"/>
                  <a:pt x="2774" y="4249"/>
                  <a:pt x="2774" y="4171"/>
                </a:cubicBezTo>
                <a:lnTo>
                  <a:pt x="2774" y="3900"/>
                </a:lnTo>
                <a:cubicBezTo>
                  <a:pt x="2912" y="3851"/>
                  <a:pt x="3043" y="3764"/>
                  <a:pt x="3149" y="3649"/>
                </a:cubicBezTo>
                <a:cubicBezTo>
                  <a:pt x="3277" y="3511"/>
                  <a:pt x="3359" y="3345"/>
                  <a:pt x="3382" y="3183"/>
                </a:cubicBezTo>
                <a:cubicBezTo>
                  <a:pt x="3413" y="2961"/>
                  <a:pt x="3343" y="2827"/>
                  <a:pt x="3279" y="2753"/>
                </a:cubicBezTo>
                <a:cubicBezTo>
                  <a:pt x="3197" y="2658"/>
                  <a:pt x="3078" y="2608"/>
                  <a:pt x="2935" y="2608"/>
                </a:cubicBezTo>
                <a:cubicBezTo>
                  <a:pt x="2869" y="2608"/>
                  <a:pt x="2812" y="2625"/>
                  <a:pt x="2764" y="2652"/>
                </a:cubicBezTo>
                <a:lnTo>
                  <a:pt x="2764" y="1974"/>
                </a:lnTo>
                <a:cubicBezTo>
                  <a:pt x="3006" y="1790"/>
                  <a:pt x="3266" y="1615"/>
                  <a:pt x="3544" y="1451"/>
                </a:cubicBezTo>
                <a:cubicBezTo>
                  <a:pt x="3717" y="1348"/>
                  <a:pt x="3890" y="1254"/>
                  <a:pt x="4061" y="1168"/>
                </a:cubicBezTo>
                <a:lnTo>
                  <a:pt x="4061" y="1600"/>
                </a:lnTo>
                <a:cubicBezTo>
                  <a:pt x="4015" y="1578"/>
                  <a:pt x="3963" y="1564"/>
                  <a:pt x="3904" y="1564"/>
                </a:cubicBezTo>
                <a:cubicBezTo>
                  <a:pt x="3766" y="1564"/>
                  <a:pt x="3645" y="1615"/>
                  <a:pt x="3564" y="1709"/>
                </a:cubicBezTo>
                <a:cubicBezTo>
                  <a:pt x="3472" y="1816"/>
                  <a:pt x="3437" y="1965"/>
                  <a:pt x="3462" y="2140"/>
                </a:cubicBezTo>
                <a:cubicBezTo>
                  <a:pt x="3486" y="2302"/>
                  <a:pt x="3569" y="2467"/>
                  <a:pt x="3696" y="2605"/>
                </a:cubicBezTo>
                <a:cubicBezTo>
                  <a:pt x="3802" y="2720"/>
                  <a:pt x="3932" y="2807"/>
                  <a:pt x="4071" y="2856"/>
                </a:cubicBezTo>
                <a:lnTo>
                  <a:pt x="4071" y="3127"/>
                </a:lnTo>
                <a:cubicBezTo>
                  <a:pt x="4071" y="3205"/>
                  <a:pt x="4134" y="3269"/>
                  <a:pt x="4213" y="3269"/>
                </a:cubicBezTo>
                <a:cubicBezTo>
                  <a:pt x="4291" y="3269"/>
                  <a:pt x="4355" y="3205"/>
                  <a:pt x="4355" y="3127"/>
                </a:cubicBezTo>
                <a:lnTo>
                  <a:pt x="4355" y="2856"/>
                </a:lnTo>
                <a:cubicBezTo>
                  <a:pt x="4494" y="2807"/>
                  <a:pt x="4624" y="2720"/>
                  <a:pt x="4730" y="2605"/>
                </a:cubicBezTo>
                <a:cubicBezTo>
                  <a:pt x="4858" y="2467"/>
                  <a:pt x="4941" y="2301"/>
                  <a:pt x="4963" y="2139"/>
                </a:cubicBezTo>
                <a:cubicBezTo>
                  <a:pt x="4995" y="1917"/>
                  <a:pt x="4925" y="1783"/>
                  <a:pt x="4861" y="1709"/>
                </a:cubicBezTo>
                <a:cubicBezTo>
                  <a:pt x="4778" y="1614"/>
                  <a:pt x="4659" y="1564"/>
                  <a:pt x="4516" y="1564"/>
                </a:cubicBezTo>
                <a:cubicBezTo>
                  <a:pt x="4450" y="1564"/>
                  <a:pt x="4393" y="1581"/>
                  <a:pt x="4345" y="1608"/>
                </a:cubicBezTo>
                <a:lnTo>
                  <a:pt x="4345" y="1031"/>
                </a:lnTo>
                <a:cubicBezTo>
                  <a:pt x="4870" y="788"/>
                  <a:pt x="5353" y="622"/>
                  <a:pt x="5713" y="515"/>
                </a:cubicBezTo>
                <a:cubicBezTo>
                  <a:pt x="5781" y="495"/>
                  <a:pt x="5846" y="477"/>
                  <a:pt x="5908" y="460"/>
                </a:cubicBezTo>
                <a:lnTo>
                  <a:pt x="5908" y="979"/>
                </a:lnTo>
                <a:cubicBezTo>
                  <a:pt x="5863" y="956"/>
                  <a:pt x="5811" y="942"/>
                  <a:pt x="5752" y="942"/>
                </a:cubicBezTo>
                <a:cubicBezTo>
                  <a:pt x="5614" y="942"/>
                  <a:pt x="5493" y="994"/>
                  <a:pt x="5412" y="1087"/>
                </a:cubicBezTo>
                <a:cubicBezTo>
                  <a:pt x="5320" y="1194"/>
                  <a:pt x="5285" y="1343"/>
                  <a:pt x="5310" y="1518"/>
                </a:cubicBezTo>
                <a:cubicBezTo>
                  <a:pt x="5334" y="1680"/>
                  <a:pt x="5417" y="1846"/>
                  <a:pt x="5544" y="1983"/>
                </a:cubicBezTo>
                <a:cubicBezTo>
                  <a:pt x="5650" y="2099"/>
                  <a:pt x="5780" y="2185"/>
                  <a:pt x="5918" y="2235"/>
                </a:cubicBezTo>
                <a:lnTo>
                  <a:pt x="5918" y="2505"/>
                </a:lnTo>
                <a:cubicBezTo>
                  <a:pt x="5918" y="2584"/>
                  <a:pt x="5982" y="2647"/>
                  <a:pt x="6060" y="2647"/>
                </a:cubicBezTo>
                <a:cubicBezTo>
                  <a:pt x="6139" y="2647"/>
                  <a:pt x="6202" y="2584"/>
                  <a:pt x="6202" y="2505"/>
                </a:cubicBezTo>
                <a:lnTo>
                  <a:pt x="6202" y="2235"/>
                </a:lnTo>
                <a:cubicBezTo>
                  <a:pt x="6341" y="2185"/>
                  <a:pt x="6472" y="2099"/>
                  <a:pt x="6578" y="1984"/>
                </a:cubicBezTo>
                <a:cubicBezTo>
                  <a:pt x="6706" y="1845"/>
                  <a:pt x="6788" y="1680"/>
                  <a:pt x="6811" y="1517"/>
                </a:cubicBezTo>
                <a:cubicBezTo>
                  <a:pt x="6842" y="1295"/>
                  <a:pt x="6772" y="1161"/>
                  <a:pt x="6708" y="1088"/>
                </a:cubicBezTo>
                <a:cubicBezTo>
                  <a:pt x="6626" y="993"/>
                  <a:pt x="6507" y="942"/>
                  <a:pt x="6364" y="942"/>
                </a:cubicBezTo>
                <a:close/>
                <a:moveTo>
                  <a:pt x="1195" y="4628"/>
                </a:moveTo>
                <a:cubicBezTo>
                  <a:pt x="1195" y="4628"/>
                  <a:pt x="1185" y="4854"/>
                  <a:pt x="997" y="5091"/>
                </a:cubicBezTo>
                <a:cubicBezTo>
                  <a:pt x="1013" y="5080"/>
                  <a:pt x="1027" y="5070"/>
                  <a:pt x="1040" y="5061"/>
                </a:cubicBezTo>
                <a:cubicBezTo>
                  <a:pt x="1260" y="4905"/>
                  <a:pt x="1555" y="4869"/>
                  <a:pt x="1555" y="4869"/>
                </a:cubicBezTo>
                <a:cubicBezTo>
                  <a:pt x="1555" y="4869"/>
                  <a:pt x="1525" y="4978"/>
                  <a:pt x="1429" y="5096"/>
                </a:cubicBezTo>
                <a:cubicBezTo>
                  <a:pt x="1521" y="5074"/>
                  <a:pt x="1611" y="5066"/>
                  <a:pt x="1691" y="5066"/>
                </a:cubicBezTo>
                <a:cubicBezTo>
                  <a:pt x="1855" y="5066"/>
                  <a:pt x="1976" y="5098"/>
                  <a:pt x="1976" y="5098"/>
                </a:cubicBezTo>
                <a:cubicBezTo>
                  <a:pt x="1976" y="5098"/>
                  <a:pt x="1772" y="5285"/>
                  <a:pt x="1493" y="5354"/>
                </a:cubicBezTo>
                <a:cubicBezTo>
                  <a:pt x="1633" y="5415"/>
                  <a:pt x="1711" y="5496"/>
                  <a:pt x="1711" y="5496"/>
                </a:cubicBezTo>
                <a:cubicBezTo>
                  <a:pt x="1711" y="5496"/>
                  <a:pt x="1505" y="5575"/>
                  <a:pt x="1278" y="5575"/>
                </a:cubicBezTo>
                <a:cubicBezTo>
                  <a:pt x="1241" y="5575"/>
                  <a:pt x="1204" y="5573"/>
                  <a:pt x="1166" y="5568"/>
                </a:cubicBezTo>
                <a:cubicBezTo>
                  <a:pt x="1150" y="5566"/>
                  <a:pt x="1133" y="5564"/>
                  <a:pt x="1113" y="5561"/>
                </a:cubicBezTo>
                <a:cubicBezTo>
                  <a:pt x="1390" y="5684"/>
                  <a:pt x="1505" y="5879"/>
                  <a:pt x="1505" y="5879"/>
                </a:cubicBezTo>
                <a:cubicBezTo>
                  <a:pt x="1505" y="5879"/>
                  <a:pt x="1461" y="5885"/>
                  <a:pt x="1395" y="5885"/>
                </a:cubicBezTo>
                <a:cubicBezTo>
                  <a:pt x="1314" y="5885"/>
                  <a:pt x="1201" y="5875"/>
                  <a:pt x="1095" y="5834"/>
                </a:cubicBezTo>
                <a:cubicBezTo>
                  <a:pt x="1138" y="5931"/>
                  <a:pt x="1134" y="6015"/>
                  <a:pt x="1134" y="6015"/>
                </a:cubicBezTo>
                <a:cubicBezTo>
                  <a:pt x="1134" y="6015"/>
                  <a:pt x="921" y="5964"/>
                  <a:pt x="795" y="5829"/>
                </a:cubicBezTo>
                <a:cubicBezTo>
                  <a:pt x="707" y="5735"/>
                  <a:pt x="464" y="5485"/>
                  <a:pt x="465" y="5473"/>
                </a:cubicBezTo>
                <a:cubicBezTo>
                  <a:pt x="465" y="5473"/>
                  <a:pt x="465" y="5473"/>
                  <a:pt x="465" y="5473"/>
                </a:cubicBezTo>
                <a:lnTo>
                  <a:pt x="465" y="5472"/>
                </a:lnTo>
                <a:cubicBezTo>
                  <a:pt x="458" y="5463"/>
                  <a:pt x="556" y="5128"/>
                  <a:pt x="590" y="5003"/>
                </a:cubicBezTo>
                <a:cubicBezTo>
                  <a:pt x="639" y="4825"/>
                  <a:pt x="803" y="4681"/>
                  <a:pt x="803" y="4681"/>
                </a:cubicBezTo>
                <a:cubicBezTo>
                  <a:pt x="803" y="4681"/>
                  <a:pt x="846" y="4753"/>
                  <a:pt x="853" y="4858"/>
                </a:cubicBezTo>
                <a:cubicBezTo>
                  <a:pt x="988" y="4703"/>
                  <a:pt x="1195" y="4628"/>
                  <a:pt x="1195" y="4628"/>
                </a:cubicBezTo>
                <a:close/>
                <a:moveTo>
                  <a:pt x="1468" y="2820"/>
                </a:moveTo>
                <a:cubicBezTo>
                  <a:pt x="1401" y="2902"/>
                  <a:pt x="1224" y="3126"/>
                  <a:pt x="1214" y="3126"/>
                </a:cubicBezTo>
                <a:lnTo>
                  <a:pt x="1213" y="3126"/>
                </a:lnTo>
                <a:lnTo>
                  <a:pt x="1213" y="3126"/>
                </a:lnTo>
                <a:cubicBezTo>
                  <a:pt x="1212" y="3127"/>
                  <a:pt x="1211" y="3127"/>
                  <a:pt x="1207" y="3127"/>
                </a:cubicBezTo>
                <a:cubicBezTo>
                  <a:pt x="1167" y="3127"/>
                  <a:pt x="916" y="3088"/>
                  <a:pt x="818" y="3074"/>
                </a:cubicBezTo>
                <a:cubicBezTo>
                  <a:pt x="668" y="3053"/>
                  <a:pt x="533" y="2935"/>
                  <a:pt x="533" y="2935"/>
                </a:cubicBezTo>
                <a:cubicBezTo>
                  <a:pt x="533" y="2935"/>
                  <a:pt x="587" y="2893"/>
                  <a:pt x="672" y="2875"/>
                </a:cubicBezTo>
                <a:cubicBezTo>
                  <a:pt x="531" y="2783"/>
                  <a:pt x="448" y="2622"/>
                  <a:pt x="448" y="2622"/>
                </a:cubicBezTo>
                <a:cubicBezTo>
                  <a:pt x="448" y="2622"/>
                  <a:pt x="455" y="2621"/>
                  <a:pt x="468" y="2621"/>
                </a:cubicBezTo>
                <a:cubicBezTo>
                  <a:pt x="521" y="2621"/>
                  <a:pt x="675" y="2631"/>
                  <a:pt x="846" y="2734"/>
                </a:cubicBezTo>
                <a:cubicBezTo>
                  <a:pt x="836" y="2722"/>
                  <a:pt x="826" y="2711"/>
                  <a:pt x="817" y="2702"/>
                </a:cubicBezTo>
                <a:cubicBezTo>
                  <a:pt x="667" y="2540"/>
                  <a:pt x="607" y="2303"/>
                  <a:pt x="607" y="2303"/>
                </a:cubicBezTo>
                <a:cubicBezTo>
                  <a:pt x="607" y="2303"/>
                  <a:pt x="698" y="2316"/>
                  <a:pt x="805" y="2381"/>
                </a:cubicBezTo>
                <a:cubicBezTo>
                  <a:pt x="719" y="2162"/>
                  <a:pt x="748" y="1936"/>
                  <a:pt x="748" y="1936"/>
                </a:cubicBezTo>
                <a:cubicBezTo>
                  <a:pt x="748" y="1936"/>
                  <a:pt x="922" y="2083"/>
                  <a:pt x="1008" y="2302"/>
                </a:cubicBezTo>
                <a:cubicBezTo>
                  <a:pt x="1042" y="2182"/>
                  <a:pt x="1100" y="2110"/>
                  <a:pt x="1100" y="2110"/>
                </a:cubicBezTo>
                <a:cubicBezTo>
                  <a:pt x="1100" y="2110"/>
                  <a:pt x="1217" y="2325"/>
                  <a:pt x="1216" y="2546"/>
                </a:cubicBezTo>
                <a:cubicBezTo>
                  <a:pt x="1216" y="2559"/>
                  <a:pt x="1217" y="2573"/>
                  <a:pt x="1217" y="2589"/>
                </a:cubicBezTo>
                <a:cubicBezTo>
                  <a:pt x="1287" y="2351"/>
                  <a:pt x="1433" y="2236"/>
                  <a:pt x="1433" y="2236"/>
                </a:cubicBezTo>
                <a:cubicBezTo>
                  <a:pt x="1433" y="2236"/>
                  <a:pt x="1481" y="2411"/>
                  <a:pt x="1441" y="2575"/>
                </a:cubicBezTo>
                <a:cubicBezTo>
                  <a:pt x="1515" y="2530"/>
                  <a:pt x="1584" y="2524"/>
                  <a:pt x="1584" y="2524"/>
                </a:cubicBezTo>
                <a:cubicBezTo>
                  <a:pt x="1584" y="2524"/>
                  <a:pt x="1565" y="2703"/>
                  <a:pt x="1468" y="2820"/>
                </a:cubicBezTo>
                <a:close/>
                <a:moveTo>
                  <a:pt x="2766" y="3122"/>
                </a:moveTo>
                <a:cubicBezTo>
                  <a:pt x="2770" y="3114"/>
                  <a:pt x="2773" y="3106"/>
                  <a:pt x="2777" y="3095"/>
                </a:cubicBezTo>
                <a:cubicBezTo>
                  <a:pt x="2830" y="2960"/>
                  <a:pt x="2883" y="2892"/>
                  <a:pt x="2935" y="2892"/>
                </a:cubicBezTo>
                <a:cubicBezTo>
                  <a:pt x="2994" y="2892"/>
                  <a:pt x="3037" y="2908"/>
                  <a:pt x="3065" y="2940"/>
                </a:cubicBezTo>
                <a:cubicBezTo>
                  <a:pt x="3101" y="2981"/>
                  <a:pt x="3113" y="3053"/>
                  <a:pt x="3101" y="3144"/>
                </a:cubicBezTo>
                <a:cubicBezTo>
                  <a:pt x="3073" y="3339"/>
                  <a:pt x="2888" y="3581"/>
                  <a:pt x="2632" y="3647"/>
                </a:cubicBezTo>
                <a:cubicBezTo>
                  <a:pt x="2377" y="3582"/>
                  <a:pt x="2191" y="3339"/>
                  <a:pt x="2162" y="3143"/>
                </a:cubicBezTo>
                <a:cubicBezTo>
                  <a:pt x="2149" y="3053"/>
                  <a:pt x="2162" y="2980"/>
                  <a:pt x="2198" y="2939"/>
                </a:cubicBezTo>
                <a:cubicBezTo>
                  <a:pt x="2225" y="2908"/>
                  <a:pt x="2267" y="2892"/>
                  <a:pt x="2323" y="2892"/>
                </a:cubicBezTo>
                <a:cubicBezTo>
                  <a:pt x="2376" y="2892"/>
                  <a:pt x="2431" y="2961"/>
                  <a:pt x="2486" y="3097"/>
                </a:cubicBezTo>
                <a:cubicBezTo>
                  <a:pt x="2500" y="3132"/>
                  <a:pt x="2534" y="3215"/>
                  <a:pt x="2632" y="3215"/>
                </a:cubicBezTo>
                <a:cubicBezTo>
                  <a:pt x="2654" y="3215"/>
                  <a:pt x="2729" y="3208"/>
                  <a:pt x="2766" y="3122"/>
                </a:cubicBezTo>
                <a:close/>
                <a:moveTo>
                  <a:pt x="4348" y="2078"/>
                </a:moveTo>
                <a:cubicBezTo>
                  <a:pt x="4351" y="2070"/>
                  <a:pt x="4355" y="2062"/>
                  <a:pt x="4359" y="2051"/>
                </a:cubicBezTo>
                <a:cubicBezTo>
                  <a:pt x="4411" y="1916"/>
                  <a:pt x="4464" y="1848"/>
                  <a:pt x="4516" y="1848"/>
                </a:cubicBezTo>
                <a:cubicBezTo>
                  <a:pt x="4575" y="1848"/>
                  <a:pt x="4619" y="1864"/>
                  <a:pt x="4646" y="1896"/>
                </a:cubicBezTo>
                <a:cubicBezTo>
                  <a:pt x="4682" y="1937"/>
                  <a:pt x="4695" y="2009"/>
                  <a:pt x="4682" y="2100"/>
                </a:cubicBezTo>
                <a:cubicBezTo>
                  <a:pt x="4654" y="2295"/>
                  <a:pt x="4469" y="2538"/>
                  <a:pt x="4213" y="2603"/>
                </a:cubicBezTo>
                <a:cubicBezTo>
                  <a:pt x="3958" y="2538"/>
                  <a:pt x="3772" y="2295"/>
                  <a:pt x="3744" y="2099"/>
                </a:cubicBezTo>
                <a:cubicBezTo>
                  <a:pt x="3731" y="2009"/>
                  <a:pt x="3743" y="1936"/>
                  <a:pt x="3779" y="1895"/>
                </a:cubicBezTo>
                <a:cubicBezTo>
                  <a:pt x="3806" y="1864"/>
                  <a:pt x="3848" y="1848"/>
                  <a:pt x="3904" y="1848"/>
                </a:cubicBezTo>
                <a:cubicBezTo>
                  <a:pt x="3957" y="1848"/>
                  <a:pt x="4012" y="1917"/>
                  <a:pt x="4067" y="2053"/>
                </a:cubicBezTo>
                <a:cubicBezTo>
                  <a:pt x="4082" y="2088"/>
                  <a:pt x="4115" y="2171"/>
                  <a:pt x="4213" y="2171"/>
                </a:cubicBezTo>
                <a:cubicBezTo>
                  <a:pt x="4235" y="2171"/>
                  <a:pt x="4310" y="2164"/>
                  <a:pt x="4348" y="2078"/>
                </a:cubicBezTo>
                <a:close/>
                <a:moveTo>
                  <a:pt x="6530" y="1478"/>
                </a:moveTo>
                <a:cubicBezTo>
                  <a:pt x="6502" y="1674"/>
                  <a:pt x="6317" y="1916"/>
                  <a:pt x="6061" y="1981"/>
                </a:cubicBezTo>
                <a:cubicBezTo>
                  <a:pt x="5806" y="1916"/>
                  <a:pt x="5620" y="1674"/>
                  <a:pt x="5591" y="1477"/>
                </a:cubicBezTo>
                <a:cubicBezTo>
                  <a:pt x="5578" y="1387"/>
                  <a:pt x="5591" y="1315"/>
                  <a:pt x="5627" y="1273"/>
                </a:cubicBezTo>
                <a:cubicBezTo>
                  <a:pt x="5654" y="1242"/>
                  <a:pt x="5696" y="1226"/>
                  <a:pt x="5752" y="1226"/>
                </a:cubicBezTo>
                <a:cubicBezTo>
                  <a:pt x="5805" y="1226"/>
                  <a:pt x="5860" y="1296"/>
                  <a:pt x="5915" y="1432"/>
                </a:cubicBezTo>
                <a:cubicBezTo>
                  <a:pt x="5929" y="1467"/>
                  <a:pt x="5963" y="1549"/>
                  <a:pt x="6061" y="1549"/>
                </a:cubicBezTo>
                <a:cubicBezTo>
                  <a:pt x="6083" y="1549"/>
                  <a:pt x="6158" y="1543"/>
                  <a:pt x="6195" y="1456"/>
                </a:cubicBezTo>
                <a:cubicBezTo>
                  <a:pt x="6199" y="1449"/>
                  <a:pt x="6202" y="1440"/>
                  <a:pt x="6206" y="1430"/>
                </a:cubicBezTo>
                <a:cubicBezTo>
                  <a:pt x="6259" y="1295"/>
                  <a:pt x="6312" y="1226"/>
                  <a:pt x="6364" y="1226"/>
                </a:cubicBezTo>
                <a:cubicBezTo>
                  <a:pt x="6423" y="1226"/>
                  <a:pt x="6466" y="1243"/>
                  <a:pt x="6494" y="1274"/>
                </a:cubicBezTo>
                <a:cubicBezTo>
                  <a:pt x="6530" y="1315"/>
                  <a:pt x="6542" y="1388"/>
                  <a:pt x="6530" y="147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7020696" y="1185860"/>
            <a:ext cx="3380922" cy="1140243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accent1">
                <a:lumMod val="75000"/>
              </a:schemeClr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75617" y="1243114"/>
            <a:ext cx="3026001" cy="108298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碧玉炅炅双目瞳黄金拳拳两鬓红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760403" y="1468303"/>
            <a:ext cx="547207" cy="539724"/>
            <a:chOff x="780941" y="2622145"/>
            <a:chExt cx="424119" cy="418319"/>
          </a:xfrm>
        </p:grpSpPr>
        <p:sp>
          <p:nvSpPr>
            <p:cNvPr id="13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14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10128014" y="1468303"/>
            <a:ext cx="547207" cy="539724"/>
            <a:chOff x="780941" y="2622145"/>
            <a:chExt cx="424119" cy="418319"/>
          </a:xfrm>
        </p:grpSpPr>
        <p:sp>
          <p:nvSpPr>
            <p:cNvPr id="16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17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436138" y="2965927"/>
            <a:ext cx="4851615" cy="13802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直到遇见你，我才明白李白的这两句古诗真正的意思。你明亮的眼睛，射出一种热烈的光，为你天真、活泼的脸添了光彩。</a:t>
            </a:r>
            <a:endParaRPr lang="en-US" altLang="zh-CN" sz="20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6296027" y="4813513"/>
            <a:ext cx="4991726" cy="1281515"/>
          </a:xfrm>
          <a:prstGeom prst="roundRect">
            <a:avLst>
              <a:gd name="adj" fmla="val 357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66082" y="4933606"/>
            <a:ext cx="4851615" cy="9940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当你走进来，整个房间仿佛也显得明亮多了，我的心也被照亮了。</a:t>
            </a:r>
          </a:p>
        </p:txBody>
      </p:sp>
      <p:sp>
        <p:nvSpPr>
          <p:cNvPr id="28" name="矩形: 圆角 27"/>
          <p:cNvSpPr/>
          <p:nvPr/>
        </p:nvSpPr>
        <p:spPr>
          <a:xfrm rot="16200000" flipH="1">
            <a:off x="2695385" y="4766991"/>
            <a:ext cx="410715" cy="2623328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>
            <a:outerShdw blurRad="177800" dist="1270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75055" y="5777596"/>
            <a:ext cx="2251373" cy="41071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pc="300" dirty="0">
                <a:solidFill>
                  <a:schemeClr val="bg1"/>
                </a:solidFill>
                <a:latin typeface="Blackadder ITC" panose="04020505051007020D02" pitchFamily="82" charset="0"/>
                <a:ea typeface="思源宋体 CN Medium" panose="02020500000000000000" pitchFamily="18" charset="-122"/>
              </a:rPr>
              <a:t>The first meeting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615515" y="2259022"/>
            <a:ext cx="4443207" cy="71789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pc="300">
                <a:solidFill>
                  <a:schemeClr val="bg1"/>
                </a:solidFill>
                <a:latin typeface="Blackadder ITC" panose="04020505051007020D02" pitchFamily="82" charset="0"/>
                <a:ea typeface="思源宋体 CN Medium" panose="02020500000000000000" pitchFamily="18" charset="-122"/>
              </a:defRPr>
            </a:lvl1pPr>
          </a:lstStyle>
          <a:p>
            <a:r>
              <a:rPr lang="en-US" altLang="zh-CN" sz="2800" dirty="0">
                <a:solidFill>
                  <a:schemeClr val="accent6"/>
                </a:solidFill>
              </a:rPr>
              <a:t>Like the moon in the clouds</a:t>
            </a:r>
            <a:endParaRPr lang="zh-CN" altLang="en-US" sz="2800" dirty="0">
              <a:solidFill>
                <a:schemeClr val="accent6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棕榈树下的人&#10;&#10;中度可信度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97572" y="828561"/>
            <a:ext cx="8651177" cy="5200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 32"/>
          <p:cNvSpPr/>
          <p:nvPr/>
        </p:nvSpPr>
        <p:spPr>
          <a:xfrm>
            <a:off x="668492" y="1781175"/>
            <a:ext cx="5017934" cy="3295650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32283" y="1973858"/>
            <a:ext cx="3690352" cy="8550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6000" b="1" spc="6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PART TWO</a:t>
            </a:r>
            <a:endParaRPr lang="zh-CN" altLang="en-US" sz="6000" b="1" spc="6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35269" y="3174605"/>
            <a:ext cx="4484381" cy="4762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8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我欲与君相知，长命无绝衰</a:t>
            </a:r>
          </a:p>
        </p:txBody>
      </p:sp>
      <p:sp>
        <p:nvSpPr>
          <p:cNvPr id="65" name="矩形: 圆角 64"/>
          <p:cNvSpPr/>
          <p:nvPr/>
        </p:nvSpPr>
        <p:spPr>
          <a:xfrm>
            <a:off x="869076" y="3060699"/>
            <a:ext cx="4616767" cy="796925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202794" y="3955597"/>
            <a:ext cx="3949330" cy="85775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一朵花开的时间相知，在我最美好的年华，用我最美好的姿态，与你相知。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672085" y="3312980"/>
            <a:ext cx="380947" cy="375737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52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5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 rot="20436007" flipH="1">
            <a:off x="-83636" y="964083"/>
            <a:ext cx="2712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6"/>
                </a:solidFill>
                <a:latin typeface="Blackadder ITC" panose="04020505051007020D02" pitchFamily="82" charset="0"/>
                <a:ea typeface="站酷庆科黄油体" panose="02000803000000020004" pitchFamily="2" charset="-122"/>
              </a:rPr>
              <a:t>Familiarity</a:t>
            </a:r>
            <a:endParaRPr lang="zh-CN" altLang="en-US" sz="4800" dirty="0">
              <a:solidFill>
                <a:schemeClr val="accent6"/>
              </a:solidFill>
              <a:latin typeface="Blackadder ITC" panose="04020505051007020D02" pitchFamily="82" charset="0"/>
              <a:ea typeface="站酷庆科黄油体" panose="02000803000000020004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flipH="1">
            <a:off x="5301887" y="3334861"/>
            <a:ext cx="380947" cy="375737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74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75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64" name="hearts_105339"/>
          <p:cNvSpPr/>
          <p:nvPr/>
        </p:nvSpPr>
        <p:spPr>
          <a:xfrm>
            <a:off x="2975432" y="3704278"/>
            <a:ext cx="404054" cy="306692"/>
          </a:xfrm>
          <a:custGeom>
            <a:avLst/>
            <a:gdLst>
              <a:gd name="connsiteX0" fmla="*/ 355159 w 604098"/>
              <a:gd name="connsiteY0" fmla="*/ 171897 h 458534"/>
              <a:gd name="connsiteX1" fmla="*/ 436349 w 604098"/>
              <a:gd name="connsiteY1" fmla="*/ 209520 h 458534"/>
              <a:gd name="connsiteX2" fmla="*/ 517538 w 604098"/>
              <a:gd name="connsiteY2" fmla="*/ 171897 h 458534"/>
              <a:gd name="connsiteX3" fmla="*/ 603933 w 604098"/>
              <a:gd name="connsiteY3" fmla="*/ 265849 h 458534"/>
              <a:gd name="connsiteX4" fmla="*/ 585197 w 604098"/>
              <a:gd name="connsiteY4" fmla="*/ 337145 h 458534"/>
              <a:gd name="connsiteX5" fmla="*/ 436349 w 604098"/>
              <a:gd name="connsiteY5" fmla="*/ 458534 h 458534"/>
              <a:gd name="connsiteX6" fmla="*/ 287501 w 604098"/>
              <a:gd name="connsiteY6" fmla="*/ 337145 h 458534"/>
              <a:gd name="connsiteX7" fmla="*/ 268556 w 604098"/>
              <a:gd name="connsiteY7" fmla="*/ 265849 h 458534"/>
              <a:gd name="connsiteX8" fmla="*/ 355159 w 604098"/>
              <a:gd name="connsiteY8" fmla="*/ 171897 h 458534"/>
              <a:gd name="connsiteX9" fmla="*/ 138683 w 604098"/>
              <a:gd name="connsiteY9" fmla="*/ 0 h 458534"/>
              <a:gd name="connsiteX10" fmla="*/ 268370 w 604098"/>
              <a:gd name="connsiteY10" fmla="*/ 60487 h 458534"/>
              <a:gd name="connsiteX11" fmla="*/ 398265 w 604098"/>
              <a:gd name="connsiteY11" fmla="*/ 0 h 458534"/>
              <a:gd name="connsiteX12" fmla="*/ 534613 w 604098"/>
              <a:gd name="connsiteY12" fmla="*/ 131574 h 458534"/>
              <a:gd name="connsiteX13" fmla="*/ 517544 w 604098"/>
              <a:gd name="connsiteY13" fmla="*/ 130327 h 458534"/>
              <a:gd name="connsiteX14" fmla="*/ 436775 w 604098"/>
              <a:gd name="connsiteY14" fmla="*/ 156101 h 458534"/>
              <a:gd name="connsiteX15" fmla="*/ 355175 w 604098"/>
              <a:gd name="connsiteY15" fmla="*/ 130327 h 458534"/>
              <a:gd name="connsiteX16" fmla="*/ 226945 w 604098"/>
              <a:gd name="connsiteY16" fmla="*/ 263979 h 458534"/>
              <a:gd name="connsiteX17" fmla="*/ 251717 w 604098"/>
              <a:gd name="connsiteY17" fmla="*/ 358347 h 458534"/>
              <a:gd name="connsiteX18" fmla="*/ 318121 w 604098"/>
              <a:gd name="connsiteY18" fmla="*/ 425069 h 458534"/>
              <a:gd name="connsiteX19" fmla="*/ 268786 w 604098"/>
              <a:gd name="connsiteY19" fmla="*/ 458534 h 458534"/>
              <a:gd name="connsiteX20" fmla="*/ 30437 w 604098"/>
              <a:gd name="connsiteY20" fmla="*/ 264395 h 458534"/>
              <a:gd name="connsiteX21" fmla="*/ 253 w 604098"/>
              <a:gd name="connsiteY21" fmla="*/ 150489 h 458534"/>
              <a:gd name="connsiteX22" fmla="*/ 138683 w 604098"/>
              <a:gd name="connsiteY22" fmla="*/ 0 h 45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98" h="458534">
                <a:moveTo>
                  <a:pt x="355159" y="171897"/>
                </a:moveTo>
                <a:cubicBezTo>
                  <a:pt x="402624" y="171897"/>
                  <a:pt x="436349" y="209520"/>
                  <a:pt x="436349" y="209520"/>
                </a:cubicBezTo>
                <a:cubicBezTo>
                  <a:pt x="436349" y="209520"/>
                  <a:pt x="471947" y="171897"/>
                  <a:pt x="517538" y="171897"/>
                </a:cubicBezTo>
                <a:cubicBezTo>
                  <a:pt x="563754" y="171897"/>
                  <a:pt x="601435" y="214300"/>
                  <a:pt x="603933" y="265849"/>
                </a:cubicBezTo>
                <a:cubicBezTo>
                  <a:pt x="605390" y="294950"/>
                  <a:pt x="597063" y="316983"/>
                  <a:pt x="585197" y="337145"/>
                </a:cubicBezTo>
                <a:cubicBezTo>
                  <a:pt x="561256" y="377677"/>
                  <a:pt x="436349" y="458534"/>
                  <a:pt x="436349" y="458534"/>
                </a:cubicBezTo>
                <a:cubicBezTo>
                  <a:pt x="436349" y="458534"/>
                  <a:pt x="311025" y="377262"/>
                  <a:pt x="287501" y="337145"/>
                </a:cubicBezTo>
                <a:cubicBezTo>
                  <a:pt x="275634" y="317190"/>
                  <a:pt x="267099" y="294950"/>
                  <a:pt x="268556" y="265849"/>
                </a:cubicBezTo>
                <a:cubicBezTo>
                  <a:pt x="271054" y="214300"/>
                  <a:pt x="308735" y="171897"/>
                  <a:pt x="355159" y="171897"/>
                </a:cubicBezTo>
                <a:close/>
                <a:moveTo>
                  <a:pt x="138683" y="0"/>
                </a:moveTo>
                <a:cubicBezTo>
                  <a:pt x="214663" y="0"/>
                  <a:pt x="268370" y="60487"/>
                  <a:pt x="268370" y="60487"/>
                </a:cubicBezTo>
                <a:cubicBezTo>
                  <a:pt x="268370" y="60487"/>
                  <a:pt x="325615" y="0"/>
                  <a:pt x="398265" y="0"/>
                </a:cubicBezTo>
                <a:cubicBezTo>
                  <a:pt x="466543" y="0"/>
                  <a:pt x="523164" y="57785"/>
                  <a:pt x="534613" y="131574"/>
                </a:cubicBezTo>
                <a:cubicBezTo>
                  <a:pt x="528993" y="130743"/>
                  <a:pt x="523372" y="130327"/>
                  <a:pt x="517544" y="130327"/>
                </a:cubicBezTo>
                <a:cubicBezTo>
                  <a:pt x="484653" y="130327"/>
                  <a:pt x="456551" y="143214"/>
                  <a:pt x="436775" y="156101"/>
                </a:cubicBezTo>
                <a:cubicBezTo>
                  <a:pt x="417000" y="143214"/>
                  <a:pt x="389106" y="130327"/>
                  <a:pt x="355175" y="130327"/>
                </a:cubicBezTo>
                <a:cubicBezTo>
                  <a:pt x="286896" y="130327"/>
                  <a:pt x="230692" y="188943"/>
                  <a:pt x="226945" y="263979"/>
                </a:cubicBezTo>
                <a:cubicBezTo>
                  <a:pt x="224863" y="307630"/>
                  <a:pt x="240059" y="338808"/>
                  <a:pt x="251717" y="358347"/>
                </a:cubicBezTo>
                <a:cubicBezTo>
                  <a:pt x="263166" y="377885"/>
                  <a:pt x="289603" y="402205"/>
                  <a:pt x="318121" y="425069"/>
                </a:cubicBezTo>
                <a:cubicBezTo>
                  <a:pt x="289186" y="445231"/>
                  <a:pt x="268786" y="458534"/>
                  <a:pt x="268786" y="458534"/>
                </a:cubicBezTo>
                <a:cubicBezTo>
                  <a:pt x="268786" y="458534"/>
                  <a:pt x="68323" y="328623"/>
                  <a:pt x="30437" y="264395"/>
                </a:cubicBezTo>
                <a:cubicBezTo>
                  <a:pt x="11494" y="232385"/>
                  <a:pt x="-2037" y="196841"/>
                  <a:pt x="253" y="150489"/>
                </a:cubicBezTo>
                <a:cubicBezTo>
                  <a:pt x="4208" y="67970"/>
                  <a:pt x="64576" y="0"/>
                  <a:pt x="1386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Blackadder ITC" panose="04020505051007020D02" pitchFamily="82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6612"/>
          <p:cNvSpPr/>
          <p:nvPr/>
        </p:nvSpPr>
        <p:spPr bwMode="auto">
          <a:xfrm rot="728365">
            <a:off x="6411754" y="3654069"/>
            <a:ext cx="5934605" cy="2965640"/>
          </a:xfrm>
          <a:custGeom>
            <a:avLst/>
            <a:gdLst>
              <a:gd name="T0" fmla="*/ 211 w 1755"/>
              <a:gd name="T1" fmla="*/ 519 h 530"/>
              <a:gd name="T2" fmla="*/ 79 w 1755"/>
              <a:gd name="T3" fmla="*/ 410 h 530"/>
              <a:gd name="T4" fmla="*/ 32 w 1755"/>
              <a:gd name="T5" fmla="*/ 314 h 530"/>
              <a:gd name="T6" fmla="*/ 6 w 1755"/>
              <a:gd name="T7" fmla="*/ 162 h 530"/>
              <a:gd name="T8" fmla="*/ 43 w 1755"/>
              <a:gd name="T9" fmla="*/ 56 h 530"/>
              <a:gd name="T10" fmla="*/ 90 w 1755"/>
              <a:gd name="T11" fmla="*/ 45 h 530"/>
              <a:gd name="T12" fmla="*/ 271 w 1755"/>
              <a:gd name="T13" fmla="*/ 30 h 530"/>
              <a:gd name="T14" fmla="*/ 318 w 1755"/>
              <a:gd name="T15" fmla="*/ 29 h 530"/>
              <a:gd name="T16" fmla="*/ 346 w 1755"/>
              <a:gd name="T17" fmla="*/ 26 h 530"/>
              <a:gd name="T18" fmla="*/ 282 w 1755"/>
              <a:gd name="T19" fmla="*/ 47 h 530"/>
              <a:gd name="T20" fmla="*/ 208 w 1755"/>
              <a:gd name="T21" fmla="*/ 72 h 530"/>
              <a:gd name="T22" fmla="*/ 280 w 1755"/>
              <a:gd name="T23" fmla="*/ 54 h 530"/>
              <a:gd name="T24" fmla="*/ 532 w 1755"/>
              <a:gd name="T25" fmla="*/ 30 h 530"/>
              <a:gd name="T26" fmla="*/ 575 w 1755"/>
              <a:gd name="T27" fmla="*/ 40 h 530"/>
              <a:gd name="T28" fmla="*/ 640 w 1755"/>
              <a:gd name="T29" fmla="*/ 39 h 530"/>
              <a:gd name="T30" fmla="*/ 790 w 1755"/>
              <a:gd name="T31" fmla="*/ 31 h 530"/>
              <a:gd name="T32" fmla="*/ 1081 w 1755"/>
              <a:gd name="T33" fmla="*/ 14 h 530"/>
              <a:gd name="T34" fmla="*/ 1142 w 1755"/>
              <a:gd name="T35" fmla="*/ 18 h 530"/>
              <a:gd name="T36" fmla="*/ 1077 w 1755"/>
              <a:gd name="T37" fmla="*/ 26 h 530"/>
              <a:gd name="T38" fmla="*/ 1207 w 1755"/>
              <a:gd name="T39" fmla="*/ 38 h 530"/>
              <a:gd name="T40" fmla="*/ 1175 w 1755"/>
              <a:gd name="T41" fmla="*/ 63 h 530"/>
              <a:gd name="T42" fmla="*/ 1112 w 1755"/>
              <a:gd name="T43" fmla="*/ 69 h 530"/>
              <a:gd name="T44" fmla="*/ 1160 w 1755"/>
              <a:gd name="T45" fmla="*/ 77 h 530"/>
              <a:gd name="T46" fmla="*/ 1378 w 1755"/>
              <a:gd name="T47" fmla="*/ 98 h 530"/>
              <a:gd name="T48" fmla="*/ 1451 w 1755"/>
              <a:gd name="T49" fmla="*/ 108 h 530"/>
              <a:gd name="T50" fmla="*/ 1346 w 1755"/>
              <a:gd name="T51" fmla="*/ 115 h 530"/>
              <a:gd name="T52" fmla="*/ 1416 w 1755"/>
              <a:gd name="T53" fmla="*/ 130 h 530"/>
              <a:gd name="T54" fmla="*/ 1384 w 1755"/>
              <a:gd name="T55" fmla="*/ 135 h 530"/>
              <a:gd name="T56" fmla="*/ 1335 w 1755"/>
              <a:gd name="T57" fmla="*/ 152 h 530"/>
              <a:gd name="T58" fmla="*/ 1410 w 1755"/>
              <a:gd name="T59" fmla="*/ 164 h 530"/>
              <a:gd name="T60" fmla="*/ 1358 w 1755"/>
              <a:gd name="T61" fmla="*/ 187 h 530"/>
              <a:gd name="T62" fmla="*/ 1382 w 1755"/>
              <a:gd name="T63" fmla="*/ 193 h 530"/>
              <a:gd name="T64" fmla="*/ 1438 w 1755"/>
              <a:gd name="T65" fmla="*/ 218 h 530"/>
              <a:gd name="T66" fmla="*/ 1489 w 1755"/>
              <a:gd name="T67" fmla="*/ 224 h 530"/>
              <a:gd name="T68" fmla="*/ 1657 w 1755"/>
              <a:gd name="T69" fmla="*/ 211 h 530"/>
              <a:gd name="T70" fmla="*/ 1711 w 1755"/>
              <a:gd name="T71" fmla="*/ 223 h 530"/>
              <a:gd name="T72" fmla="*/ 1636 w 1755"/>
              <a:gd name="T73" fmla="*/ 230 h 530"/>
              <a:gd name="T74" fmla="*/ 1584 w 1755"/>
              <a:gd name="T75" fmla="*/ 238 h 530"/>
              <a:gd name="T76" fmla="*/ 1541 w 1755"/>
              <a:gd name="T77" fmla="*/ 248 h 530"/>
              <a:gd name="T78" fmla="*/ 1585 w 1755"/>
              <a:gd name="T79" fmla="*/ 257 h 530"/>
              <a:gd name="T80" fmla="*/ 1458 w 1755"/>
              <a:gd name="T81" fmla="*/ 283 h 530"/>
              <a:gd name="T82" fmla="*/ 1622 w 1755"/>
              <a:gd name="T83" fmla="*/ 264 h 530"/>
              <a:gd name="T84" fmla="*/ 1680 w 1755"/>
              <a:gd name="T85" fmla="*/ 262 h 530"/>
              <a:gd name="T86" fmla="*/ 1711 w 1755"/>
              <a:gd name="T87" fmla="*/ 266 h 530"/>
              <a:gd name="T88" fmla="*/ 1665 w 1755"/>
              <a:gd name="T89" fmla="*/ 272 h 530"/>
              <a:gd name="T90" fmla="*/ 1544 w 1755"/>
              <a:gd name="T91" fmla="*/ 291 h 530"/>
              <a:gd name="T92" fmla="*/ 1414 w 1755"/>
              <a:gd name="T93" fmla="*/ 300 h 530"/>
              <a:gd name="T94" fmla="*/ 1373 w 1755"/>
              <a:gd name="T95" fmla="*/ 293 h 530"/>
              <a:gd name="T96" fmla="*/ 1293 w 1755"/>
              <a:gd name="T97" fmla="*/ 298 h 530"/>
              <a:gd name="T98" fmla="*/ 1200 w 1755"/>
              <a:gd name="T99" fmla="*/ 327 h 530"/>
              <a:gd name="T100" fmla="*/ 1312 w 1755"/>
              <a:gd name="T101" fmla="*/ 320 h 530"/>
              <a:gd name="T102" fmla="*/ 1195 w 1755"/>
              <a:gd name="T103" fmla="*/ 340 h 530"/>
              <a:gd name="T104" fmla="*/ 985 w 1755"/>
              <a:gd name="T105" fmla="*/ 368 h 530"/>
              <a:gd name="T106" fmla="*/ 868 w 1755"/>
              <a:gd name="T107" fmla="*/ 393 h 530"/>
              <a:gd name="T108" fmla="*/ 794 w 1755"/>
              <a:gd name="T109" fmla="*/ 418 h 530"/>
              <a:gd name="T110" fmla="*/ 743 w 1755"/>
              <a:gd name="T111" fmla="*/ 433 h 530"/>
              <a:gd name="T112" fmla="*/ 686 w 1755"/>
              <a:gd name="T113" fmla="*/ 427 h 530"/>
              <a:gd name="T114" fmla="*/ 666 w 1755"/>
              <a:gd name="T115" fmla="*/ 451 h 530"/>
              <a:gd name="T116" fmla="*/ 734 w 1755"/>
              <a:gd name="T117" fmla="*/ 451 h 530"/>
              <a:gd name="T118" fmla="*/ 611 w 1755"/>
              <a:gd name="T119" fmla="*/ 466 h 530"/>
              <a:gd name="T120" fmla="*/ 513 w 1755"/>
              <a:gd name="T121" fmla="*/ 492 h 530"/>
              <a:gd name="T122" fmla="*/ 382 w 1755"/>
              <a:gd name="T123" fmla="*/ 502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5" h="530">
                <a:moveTo>
                  <a:pt x="270" y="523"/>
                </a:moveTo>
                <a:cubicBezTo>
                  <a:pt x="258" y="526"/>
                  <a:pt x="247" y="528"/>
                  <a:pt x="235" y="530"/>
                </a:cubicBezTo>
                <a:cubicBezTo>
                  <a:pt x="233" y="526"/>
                  <a:pt x="238" y="526"/>
                  <a:pt x="239" y="524"/>
                </a:cubicBezTo>
                <a:cubicBezTo>
                  <a:pt x="248" y="526"/>
                  <a:pt x="252" y="520"/>
                  <a:pt x="255" y="513"/>
                </a:cubicBezTo>
                <a:cubicBezTo>
                  <a:pt x="256" y="512"/>
                  <a:pt x="257" y="511"/>
                  <a:pt x="259" y="510"/>
                </a:cubicBezTo>
                <a:cubicBezTo>
                  <a:pt x="257" y="509"/>
                  <a:pt x="255" y="510"/>
                  <a:pt x="254" y="508"/>
                </a:cubicBezTo>
                <a:cubicBezTo>
                  <a:pt x="254" y="508"/>
                  <a:pt x="254" y="508"/>
                  <a:pt x="254" y="508"/>
                </a:cubicBezTo>
                <a:cubicBezTo>
                  <a:pt x="245" y="502"/>
                  <a:pt x="242" y="511"/>
                  <a:pt x="238" y="515"/>
                </a:cubicBezTo>
                <a:cubicBezTo>
                  <a:pt x="232" y="512"/>
                  <a:pt x="227" y="512"/>
                  <a:pt x="223" y="518"/>
                </a:cubicBezTo>
                <a:cubicBezTo>
                  <a:pt x="221" y="520"/>
                  <a:pt x="215" y="515"/>
                  <a:pt x="211" y="519"/>
                </a:cubicBezTo>
                <a:cubicBezTo>
                  <a:pt x="211" y="519"/>
                  <a:pt x="203" y="507"/>
                  <a:pt x="203" y="507"/>
                </a:cubicBezTo>
                <a:cubicBezTo>
                  <a:pt x="190" y="507"/>
                  <a:pt x="177" y="503"/>
                  <a:pt x="166" y="503"/>
                </a:cubicBezTo>
                <a:cubicBezTo>
                  <a:pt x="153" y="503"/>
                  <a:pt x="146" y="498"/>
                  <a:pt x="139" y="490"/>
                </a:cubicBezTo>
                <a:cubicBezTo>
                  <a:pt x="131" y="481"/>
                  <a:pt x="120" y="476"/>
                  <a:pt x="116" y="464"/>
                </a:cubicBezTo>
                <a:cubicBezTo>
                  <a:pt x="115" y="463"/>
                  <a:pt x="114" y="462"/>
                  <a:pt x="113" y="461"/>
                </a:cubicBezTo>
                <a:cubicBezTo>
                  <a:pt x="104" y="454"/>
                  <a:pt x="100" y="444"/>
                  <a:pt x="93" y="435"/>
                </a:cubicBezTo>
                <a:cubicBezTo>
                  <a:pt x="91" y="433"/>
                  <a:pt x="91" y="431"/>
                  <a:pt x="93" y="428"/>
                </a:cubicBezTo>
                <a:cubicBezTo>
                  <a:pt x="98" y="424"/>
                  <a:pt x="94" y="422"/>
                  <a:pt x="90" y="423"/>
                </a:cubicBezTo>
                <a:cubicBezTo>
                  <a:pt x="84" y="424"/>
                  <a:pt x="83" y="421"/>
                  <a:pt x="84" y="417"/>
                </a:cubicBezTo>
                <a:cubicBezTo>
                  <a:pt x="84" y="413"/>
                  <a:pt x="82" y="410"/>
                  <a:pt x="79" y="410"/>
                </a:cubicBezTo>
                <a:cubicBezTo>
                  <a:pt x="67" y="410"/>
                  <a:pt x="69" y="401"/>
                  <a:pt x="68" y="394"/>
                </a:cubicBezTo>
                <a:cubicBezTo>
                  <a:pt x="67" y="387"/>
                  <a:pt x="63" y="381"/>
                  <a:pt x="60" y="374"/>
                </a:cubicBezTo>
                <a:cubicBezTo>
                  <a:pt x="56" y="373"/>
                  <a:pt x="52" y="374"/>
                  <a:pt x="48" y="373"/>
                </a:cubicBezTo>
                <a:cubicBezTo>
                  <a:pt x="48" y="372"/>
                  <a:pt x="47" y="372"/>
                  <a:pt x="46" y="371"/>
                </a:cubicBezTo>
                <a:cubicBezTo>
                  <a:pt x="45" y="369"/>
                  <a:pt x="45" y="366"/>
                  <a:pt x="48" y="365"/>
                </a:cubicBezTo>
                <a:cubicBezTo>
                  <a:pt x="51" y="365"/>
                  <a:pt x="52" y="363"/>
                  <a:pt x="50" y="361"/>
                </a:cubicBezTo>
                <a:cubicBezTo>
                  <a:pt x="48" y="358"/>
                  <a:pt x="49" y="352"/>
                  <a:pt x="42" y="354"/>
                </a:cubicBezTo>
                <a:cubicBezTo>
                  <a:pt x="39" y="355"/>
                  <a:pt x="39" y="349"/>
                  <a:pt x="38" y="346"/>
                </a:cubicBezTo>
                <a:cubicBezTo>
                  <a:pt x="36" y="338"/>
                  <a:pt x="37" y="329"/>
                  <a:pt x="33" y="322"/>
                </a:cubicBezTo>
                <a:cubicBezTo>
                  <a:pt x="31" y="320"/>
                  <a:pt x="32" y="317"/>
                  <a:pt x="32" y="314"/>
                </a:cubicBezTo>
                <a:cubicBezTo>
                  <a:pt x="31" y="309"/>
                  <a:pt x="30" y="303"/>
                  <a:pt x="25" y="300"/>
                </a:cubicBezTo>
                <a:cubicBezTo>
                  <a:pt x="21" y="298"/>
                  <a:pt x="17" y="297"/>
                  <a:pt x="21" y="291"/>
                </a:cubicBezTo>
                <a:cubicBezTo>
                  <a:pt x="23" y="289"/>
                  <a:pt x="19" y="284"/>
                  <a:pt x="24" y="283"/>
                </a:cubicBezTo>
                <a:cubicBezTo>
                  <a:pt x="27" y="273"/>
                  <a:pt x="18" y="272"/>
                  <a:pt x="13" y="270"/>
                </a:cubicBezTo>
                <a:cubicBezTo>
                  <a:pt x="10" y="268"/>
                  <a:pt x="9" y="267"/>
                  <a:pt x="9" y="264"/>
                </a:cubicBezTo>
                <a:cubicBezTo>
                  <a:pt x="10" y="257"/>
                  <a:pt x="12" y="248"/>
                  <a:pt x="10" y="243"/>
                </a:cubicBezTo>
                <a:cubicBezTo>
                  <a:pt x="6" y="235"/>
                  <a:pt x="8" y="227"/>
                  <a:pt x="7" y="219"/>
                </a:cubicBezTo>
                <a:cubicBezTo>
                  <a:pt x="6" y="216"/>
                  <a:pt x="12" y="213"/>
                  <a:pt x="6" y="211"/>
                </a:cubicBezTo>
                <a:cubicBezTo>
                  <a:pt x="1" y="202"/>
                  <a:pt x="0" y="191"/>
                  <a:pt x="4" y="182"/>
                </a:cubicBezTo>
                <a:cubicBezTo>
                  <a:pt x="7" y="175"/>
                  <a:pt x="7" y="169"/>
                  <a:pt x="6" y="162"/>
                </a:cubicBezTo>
                <a:cubicBezTo>
                  <a:pt x="6" y="158"/>
                  <a:pt x="5" y="155"/>
                  <a:pt x="9" y="152"/>
                </a:cubicBezTo>
                <a:cubicBezTo>
                  <a:pt x="10" y="144"/>
                  <a:pt x="12" y="136"/>
                  <a:pt x="9" y="127"/>
                </a:cubicBezTo>
                <a:cubicBezTo>
                  <a:pt x="7" y="123"/>
                  <a:pt x="7" y="119"/>
                  <a:pt x="6" y="115"/>
                </a:cubicBezTo>
                <a:cubicBezTo>
                  <a:pt x="6" y="113"/>
                  <a:pt x="8" y="111"/>
                  <a:pt x="10" y="113"/>
                </a:cubicBezTo>
                <a:cubicBezTo>
                  <a:pt x="15" y="117"/>
                  <a:pt x="15" y="112"/>
                  <a:pt x="15" y="109"/>
                </a:cubicBezTo>
                <a:cubicBezTo>
                  <a:pt x="15" y="103"/>
                  <a:pt x="18" y="99"/>
                  <a:pt x="23" y="95"/>
                </a:cubicBezTo>
                <a:cubicBezTo>
                  <a:pt x="27" y="91"/>
                  <a:pt x="25" y="83"/>
                  <a:pt x="27" y="78"/>
                </a:cubicBezTo>
                <a:cubicBezTo>
                  <a:pt x="30" y="71"/>
                  <a:pt x="28" y="64"/>
                  <a:pt x="25" y="57"/>
                </a:cubicBezTo>
                <a:cubicBezTo>
                  <a:pt x="22" y="53"/>
                  <a:pt x="22" y="50"/>
                  <a:pt x="28" y="51"/>
                </a:cubicBezTo>
                <a:cubicBezTo>
                  <a:pt x="33" y="52"/>
                  <a:pt x="40" y="48"/>
                  <a:pt x="43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5" y="56"/>
                  <a:pt x="47" y="58"/>
                  <a:pt x="46" y="54"/>
                </a:cubicBezTo>
                <a:cubicBezTo>
                  <a:pt x="46" y="53"/>
                  <a:pt x="45" y="52"/>
                  <a:pt x="45" y="50"/>
                </a:cubicBezTo>
                <a:cubicBezTo>
                  <a:pt x="43" y="47"/>
                  <a:pt x="45" y="43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0" y="37"/>
                  <a:pt x="41" y="33"/>
                  <a:pt x="43" y="30"/>
                </a:cubicBezTo>
                <a:cubicBezTo>
                  <a:pt x="45" y="27"/>
                  <a:pt x="48" y="30"/>
                  <a:pt x="51" y="31"/>
                </a:cubicBezTo>
                <a:cubicBezTo>
                  <a:pt x="56" y="32"/>
                  <a:pt x="62" y="30"/>
                  <a:pt x="67" y="35"/>
                </a:cubicBezTo>
                <a:cubicBezTo>
                  <a:pt x="74" y="34"/>
                  <a:pt x="81" y="35"/>
                  <a:pt x="84" y="43"/>
                </a:cubicBezTo>
                <a:cubicBezTo>
                  <a:pt x="85" y="45"/>
                  <a:pt x="88" y="45"/>
                  <a:pt x="90" y="45"/>
                </a:cubicBezTo>
                <a:cubicBezTo>
                  <a:pt x="97" y="41"/>
                  <a:pt x="106" y="44"/>
                  <a:pt x="114" y="40"/>
                </a:cubicBezTo>
                <a:cubicBezTo>
                  <a:pt x="120" y="43"/>
                  <a:pt x="127" y="40"/>
                  <a:pt x="133" y="40"/>
                </a:cubicBezTo>
                <a:cubicBezTo>
                  <a:pt x="135" y="40"/>
                  <a:pt x="137" y="39"/>
                  <a:pt x="139" y="40"/>
                </a:cubicBezTo>
                <a:cubicBezTo>
                  <a:pt x="149" y="42"/>
                  <a:pt x="159" y="40"/>
                  <a:pt x="168" y="38"/>
                </a:cubicBezTo>
                <a:cubicBezTo>
                  <a:pt x="186" y="36"/>
                  <a:pt x="205" y="34"/>
                  <a:pt x="223" y="32"/>
                </a:cubicBezTo>
                <a:cubicBezTo>
                  <a:pt x="226" y="32"/>
                  <a:pt x="233" y="28"/>
                  <a:pt x="233" y="38"/>
                </a:cubicBezTo>
                <a:cubicBezTo>
                  <a:pt x="234" y="41"/>
                  <a:pt x="240" y="39"/>
                  <a:pt x="244" y="40"/>
                </a:cubicBezTo>
                <a:cubicBezTo>
                  <a:pt x="247" y="39"/>
                  <a:pt x="250" y="40"/>
                  <a:pt x="253" y="39"/>
                </a:cubicBezTo>
                <a:cubicBezTo>
                  <a:pt x="257" y="38"/>
                  <a:pt x="260" y="38"/>
                  <a:pt x="264" y="37"/>
                </a:cubicBezTo>
                <a:cubicBezTo>
                  <a:pt x="268" y="37"/>
                  <a:pt x="265" y="30"/>
                  <a:pt x="271" y="30"/>
                </a:cubicBezTo>
                <a:cubicBezTo>
                  <a:pt x="271" y="30"/>
                  <a:pt x="272" y="29"/>
                  <a:pt x="273" y="29"/>
                </a:cubicBezTo>
                <a:cubicBezTo>
                  <a:pt x="274" y="29"/>
                  <a:pt x="275" y="29"/>
                  <a:pt x="276" y="30"/>
                </a:cubicBezTo>
                <a:cubicBezTo>
                  <a:pt x="276" y="31"/>
                  <a:pt x="276" y="32"/>
                  <a:pt x="276" y="32"/>
                </a:cubicBezTo>
                <a:cubicBezTo>
                  <a:pt x="276" y="35"/>
                  <a:pt x="277" y="36"/>
                  <a:pt x="279" y="35"/>
                </a:cubicBezTo>
                <a:cubicBezTo>
                  <a:pt x="283" y="35"/>
                  <a:pt x="286" y="34"/>
                  <a:pt x="290" y="33"/>
                </a:cubicBezTo>
                <a:cubicBezTo>
                  <a:pt x="292" y="32"/>
                  <a:pt x="296" y="35"/>
                  <a:pt x="297" y="30"/>
                </a:cubicBezTo>
                <a:cubicBezTo>
                  <a:pt x="297" y="30"/>
                  <a:pt x="297" y="29"/>
                  <a:pt x="297" y="28"/>
                </a:cubicBezTo>
                <a:cubicBezTo>
                  <a:pt x="298" y="24"/>
                  <a:pt x="302" y="26"/>
                  <a:pt x="305" y="26"/>
                </a:cubicBezTo>
                <a:cubicBezTo>
                  <a:pt x="308" y="26"/>
                  <a:pt x="310" y="28"/>
                  <a:pt x="312" y="28"/>
                </a:cubicBezTo>
                <a:cubicBezTo>
                  <a:pt x="314" y="29"/>
                  <a:pt x="316" y="29"/>
                  <a:pt x="318" y="29"/>
                </a:cubicBezTo>
                <a:cubicBezTo>
                  <a:pt x="319" y="28"/>
                  <a:pt x="321" y="28"/>
                  <a:pt x="322" y="28"/>
                </a:cubicBezTo>
                <a:cubicBezTo>
                  <a:pt x="327" y="30"/>
                  <a:pt x="325" y="25"/>
                  <a:pt x="326" y="23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31" y="21"/>
                  <a:pt x="337" y="24"/>
                  <a:pt x="342" y="21"/>
                </a:cubicBezTo>
                <a:cubicBezTo>
                  <a:pt x="342" y="21"/>
                  <a:pt x="342" y="21"/>
                  <a:pt x="342" y="21"/>
                </a:cubicBezTo>
                <a:cubicBezTo>
                  <a:pt x="347" y="19"/>
                  <a:pt x="352" y="22"/>
                  <a:pt x="357" y="20"/>
                </a:cubicBezTo>
                <a:cubicBezTo>
                  <a:pt x="357" y="20"/>
                  <a:pt x="357" y="20"/>
                  <a:pt x="357" y="20"/>
                </a:cubicBezTo>
                <a:cubicBezTo>
                  <a:pt x="360" y="19"/>
                  <a:pt x="360" y="21"/>
                  <a:pt x="359" y="23"/>
                </a:cubicBezTo>
                <a:cubicBezTo>
                  <a:pt x="358" y="25"/>
                  <a:pt x="356" y="26"/>
                  <a:pt x="353" y="26"/>
                </a:cubicBezTo>
                <a:cubicBezTo>
                  <a:pt x="351" y="26"/>
                  <a:pt x="348" y="25"/>
                  <a:pt x="346" y="26"/>
                </a:cubicBezTo>
                <a:cubicBezTo>
                  <a:pt x="345" y="27"/>
                  <a:pt x="344" y="27"/>
                  <a:pt x="343" y="28"/>
                </a:cubicBezTo>
                <a:cubicBezTo>
                  <a:pt x="341" y="29"/>
                  <a:pt x="338" y="28"/>
                  <a:pt x="336" y="29"/>
                </a:cubicBezTo>
                <a:cubicBezTo>
                  <a:pt x="336" y="30"/>
                  <a:pt x="336" y="30"/>
                  <a:pt x="336" y="31"/>
                </a:cubicBezTo>
                <a:cubicBezTo>
                  <a:pt x="336" y="33"/>
                  <a:pt x="338" y="34"/>
                  <a:pt x="336" y="36"/>
                </a:cubicBezTo>
                <a:cubicBezTo>
                  <a:pt x="336" y="36"/>
                  <a:pt x="335" y="36"/>
                  <a:pt x="334" y="36"/>
                </a:cubicBezTo>
                <a:cubicBezTo>
                  <a:pt x="326" y="36"/>
                  <a:pt x="318" y="35"/>
                  <a:pt x="311" y="40"/>
                </a:cubicBezTo>
                <a:cubicBezTo>
                  <a:pt x="311" y="41"/>
                  <a:pt x="311" y="41"/>
                  <a:pt x="311" y="42"/>
                </a:cubicBezTo>
                <a:cubicBezTo>
                  <a:pt x="308" y="44"/>
                  <a:pt x="305" y="46"/>
                  <a:pt x="301" y="45"/>
                </a:cubicBezTo>
                <a:cubicBezTo>
                  <a:pt x="297" y="44"/>
                  <a:pt x="294" y="45"/>
                  <a:pt x="291" y="47"/>
                </a:cubicBezTo>
                <a:cubicBezTo>
                  <a:pt x="288" y="49"/>
                  <a:pt x="285" y="49"/>
                  <a:pt x="282" y="47"/>
                </a:cubicBezTo>
                <a:cubicBezTo>
                  <a:pt x="280" y="45"/>
                  <a:pt x="277" y="45"/>
                  <a:pt x="274" y="45"/>
                </a:cubicBezTo>
                <a:cubicBezTo>
                  <a:pt x="262" y="47"/>
                  <a:pt x="250" y="49"/>
                  <a:pt x="239" y="54"/>
                </a:cubicBezTo>
                <a:cubicBezTo>
                  <a:pt x="232" y="56"/>
                  <a:pt x="226" y="58"/>
                  <a:pt x="219" y="59"/>
                </a:cubicBezTo>
                <a:cubicBezTo>
                  <a:pt x="214" y="60"/>
                  <a:pt x="207" y="58"/>
                  <a:pt x="207" y="67"/>
                </a:cubicBezTo>
                <a:cubicBezTo>
                  <a:pt x="206" y="69"/>
                  <a:pt x="204" y="70"/>
                  <a:pt x="202" y="71"/>
                </a:cubicBezTo>
                <a:cubicBezTo>
                  <a:pt x="201" y="72"/>
                  <a:pt x="199" y="72"/>
                  <a:pt x="198" y="73"/>
                </a:cubicBezTo>
                <a:cubicBezTo>
                  <a:pt x="198" y="74"/>
                  <a:pt x="199" y="75"/>
                  <a:pt x="199" y="74"/>
                </a:cubicBezTo>
                <a:cubicBezTo>
                  <a:pt x="199" y="73"/>
                  <a:pt x="200" y="75"/>
                  <a:pt x="200" y="74"/>
                </a:cubicBezTo>
                <a:cubicBezTo>
                  <a:pt x="201" y="74"/>
                  <a:pt x="203" y="73"/>
                  <a:pt x="205" y="73"/>
                </a:cubicBezTo>
                <a:cubicBezTo>
                  <a:pt x="206" y="72"/>
                  <a:pt x="207" y="72"/>
                  <a:pt x="208" y="72"/>
                </a:cubicBezTo>
                <a:cubicBezTo>
                  <a:pt x="209" y="71"/>
                  <a:pt x="210" y="69"/>
                  <a:pt x="212" y="68"/>
                </a:cubicBezTo>
                <a:cubicBezTo>
                  <a:pt x="216" y="67"/>
                  <a:pt x="216" y="72"/>
                  <a:pt x="218" y="73"/>
                </a:cubicBezTo>
                <a:cubicBezTo>
                  <a:pt x="220" y="74"/>
                  <a:pt x="223" y="76"/>
                  <a:pt x="222" y="72"/>
                </a:cubicBezTo>
                <a:cubicBezTo>
                  <a:pt x="220" y="67"/>
                  <a:pt x="223" y="66"/>
                  <a:pt x="226" y="65"/>
                </a:cubicBezTo>
                <a:cubicBezTo>
                  <a:pt x="231" y="65"/>
                  <a:pt x="236" y="64"/>
                  <a:pt x="240" y="67"/>
                </a:cubicBezTo>
                <a:cubicBezTo>
                  <a:pt x="241" y="69"/>
                  <a:pt x="240" y="73"/>
                  <a:pt x="245" y="71"/>
                </a:cubicBezTo>
                <a:cubicBezTo>
                  <a:pt x="248" y="70"/>
                  <a:pt x="251" y="70"/>
                  <a:pt x="253" y="70"/>
                </a:cubicBezTo>
                <a:cubicBezTo>
                  <a:pt x="259" y="71"/>
                  <a:pt x="264" y="69"/>
                  <a:pt x="268" y="66"/>
                </a:cubicBezTo>
                <a:cubicBezTo>
                  <a:pt x="269" y="65"/>
                  <a:pt x="270" y="64"/>
                  <a:pt x="272" y="63"/>
                </a:cubicBezTo>
                <a:cubicBezTo>
                  <a:pt x="275" y="60"/>
                  <a:pt x="276" y="56"/>
                  <a:pt x="280" y="54"/>
                </a:cubicBezTo>
                <a:cubicBezTo>
                  <a:pt x="282" y="52"/>
                  <a:pt x="284" y="50"/>
                  <a:pt x="286" y="49"/>
                </a:cubicBezTo>
                <a:cubicBezTo>
                  <a:pt x="290" y="48"/>
                  <a:pt x="295" y="46"/>
                  <a:pt x="297" y="53"/>
                </a:cubicBezTo>
                <a:cubicBezTo>
                  <a:pt x="298" y="53"/>
                  <a:pt x="293" y="56"/>
                  <a:pt x="298" y="56"/>
                </a:cubicBezTo>
                <a:cubicBezTo>
                  <a:pt x="299" y="56"/>
                  <a:pt x="300" y="56"/>
                  <a:pt x="302" y="56"/>
                </a:cubicBezTo>
                <a:cubicBezTo>
                  <a:pt x="304" y="57"/>
                  <a:pt x="306" y="57"/>
                  <a:pt x="308" y="56"/>
                </a:cubicBezTo>
                <a:cubicBezTo>
                  <a:pt x="329" y="59"/>
                  <a:pt x="349" y="56"/>
                  <a:pt x="369" y="52"/>
                </a:cubicBezTo>
                <a:cubicBezTo>
                  <a:pt x="386" y="49"/>
                  <a:pt x="403" y="47"/>
                  <a:pt x="421" y="44"/>
                </a:cubicBezTo>
                <a:cubicBezTo>
                  <a:pt x="435" y="42"/>
                  <a:pt x="449" y="40"/>
                  <a:pt x="463" y="38"/>
                </a:cubicBezTo>
                <a:cubicBezTo>
                  <a:pt x="485" y="35"/>
                  <a:pt x="506" y="30"/>
                  <a:pt x="528" y="31"/>
                </a:cubicBezTo>
                <a:cubicBezTo>
                  <a:pt x="529" y="31"/>
                  <a:pt x="531" y="31"/>
                  <a:pt x="532" y="30"/>
                </a:cubicBezTo>
                <a:cubicBezTo>
                  <a:pt x="538" y="31"/>
                  <a:pt x="543" y="33"/>
                  <a:pt x="549" y="32"/>
                </a:cubicBezTo>
                <a:cubicBezTo>
                  <a:pt x="549" y="32"/>
                  <a:pt x="549" y="32"/>
                  <a:pt x="550" y="32"/>
                </a:cubicBezTo>
                <a:cubicBezTo>
                  <a:pt x="553" y="33"/>
                  <a:pt x="558" y="31"/>
                  <a:pt x="559" y="36"/>
                </a:cubicBezTo>
                <a:cubicBezTo>
                  <a:pt x="561" y="40"/>
                  <a:pt x="556" y="41"/>
                  <a:pt x="554" y="43"/>
                </a:cubicBezTo>
                <a:cubicBezTo>
                  <a:pt x="553" y="44"/>
                  <a:pt x="555" y="43"/>
                  <a:pt x="554" y="44"/>
                </a:cubicBezTo>
                <a:cubicBezTo>
                  <a:pt x="554" y="44"/>
                  <a:pt x="555" y="45"/>
                  <a:pt x="556" y="45"/>
                </a:cubicBezTo>
                <a:cubicBezTo>
                  <a:pt x="560" y="46"/>
                  <a:pt x="561" y="41"/>
                  <a:pt x="565" y="41"/>
                </a:cubicBezTo>
                <a:cubicBezTo>
                  <a:pt x="567" y="43"/>
                  <a:pt x="567" y="38"/>
                  <a:pt x="569" y="40"/>
                </a:cubicBezTo>
                <a:cubicBezTo>
                  <a:pt x="570" y="40"/>
                  <a:pt x="571" y="40"/>
                  <a:pt x="572" y="40"/>
                </a:cubicBezTo>
                <a:cubicBezTo>
                  <a:pt x="573" y="39"/>
                  <a:pt x="574" y="39"/>
                  <a:pt x="575" y="40"/>
                </a:cubicBezTo>
                <a:cubicBezTo>
                  <a:pt x="577" y="41"/>
                  <a:pt x="580" y="40"/>
                  <a:pt x="582" y="41"/>
                </a:cubicBezTo>
                <a:cubicBezTo>
                  <a:pt x="585" y="43"/>
                  <a:pt x="588" y="44"/>
                  <a:pt x="590" y="39"/>
                </a:cubicBezTo>
                <a:cubicBezTo>
                  <a:pt x="591" y="37"/>
                  <a:pt x="593" y="38"/>
                  <a:pt x="595" y="39"/>
                </a:cubicBezTo>
                <a:cubicBezTo>
                  <a:pt x="597" y="40"/>
                  <a:pt x="595" y="38"/>
                  <a:pt x="596" y="37"/>
                </a:cubicBezTo>
                <a:cubicBezTo>
                  <a:pt x="596" y="36"/>
                  <a:pt x="596" y="36"/>
                  <a:pt x="597" y="35"/>
                </a:cubicBezTo>
                <a:cubicBezTo>
                  <a:pt x="603" y="34"/>
                  <a:pt x="610" y="32"/>
                  <a:pt x="615" y="38"/>
                </a:cubicBezTo>
                <a:cubicBezTo>
                  <a:pt x="614" y="40"/>
                  <a:pt x="611" y="40"/>
                  <a:pt x="609" y="41"/>
                </a:cubicBezTo>
                <a:cubicBezTo>
                  <a:pt x="611" y="42"/>
                  <a:pt x="612" y="41"/>
                  <a:pt x="613" y="40"/>
                </a:cubicBezTo>
                <a:cubicBezTo>
                  <a:pt x="614" y="39"/>
                  <a:pt x="615" y="38"/>
                  <a:pt x="616" y="37"/>
                </a:cubicBezTo>
                <a:cubicBezTo>
                  <a:pt x="624" y="41"/>
                  <a:pt x="632" y="39"/>
                  <a:pt x="640" y="39"/>
                </a:cubicBezTo>
                <a:cubicBezTo>
                  <a:pt x="641" y="39"/>
                  <a:pt x="643" y="40"/>
                  <a:pt x="643" y="39"/>
                </a:cubicBezTo>
                <a:cubicBezTo>
                  <a:pt x="653" y="34"/>
                  <a:pt x="664" y="37"/>
                  <a:pt x="674" y="37"/>
                </a:cubicBezTo>
                <a:cubicBezTo>
                  <a:pt x="676" y="37"/>
                  <a:pt x="679" y="36"/>
                  <a:pt x="680" y="34"/>
                </a:cubicBezTo>
                <a:cubicBezTo>
                  <a:pt x="682" y="32"/>
                  <a:pt x="683" y="34"/>
                  <a:pt x="685" y="35"/>
                </a:cubicBezTo>
                <a:cubicBezTo>
                  <a:pt x="691" y="36"/>
                  <a:pt x="696" y="37"/>
                  <a:pt x="701" y="33"/>
                </a:cubicBezTo>
                <a:cubicBezTo>
                  <a:pt x="704" y="31"/>
                  <a:pt x="706" y="32"/>
                  <a:pt x="708" y="33"/>
                </a:cubicBezTo>
                <a:cubicBezTo>
                  <a:pt x="711" y="35"/>
                  <a:pt x="714" y="36"/>
                  <a:pt x="717" y="33"/>
                </a:cubicBezTo>
                <a:cubicBezTo>
                  <a:pt x="719" y="32"/>
                  <a:pt x="721" y="31"/>
                  <a:pt x="723" y="32"/>
                </a:cubicBezTo>
                <a:cubicBezTo>
                  <a:pt x="729" y="35"/>
                  <a:pt x="735" y="34"/>
                  <a:pt x="741" y="33"/>
                </a:cubicBezTo>
                <a:cubicBezTo>
                  <a:pt x="757" y="32"/>
                  <a:pt x="774" y="32"/>
                  <a:pt x="790" y="31"/>
                </a:cubicBezTo>
                <a:cubicBezTo>
                  <a:pt x="805" y="30"/>
                  <a:pt x="820" y="34"/>
                  <a:pt x="835" y="30"/>
                </a:cubicBezTo>
                <a:cubicBezTo>
                  <a:pt x="842" y="34"/>
                  <a:pt x="850" y="30"/>
                  <a:pt x="857" y="32"/>
                </a:cubicBezTo>
                <a:cubicBezTo>
                  <a:pt x="860" y="33"/>
                  <a:pt x="865" y="37"/>
                  <a:pt x="869" y="33"/>
                </a:cubicBezTo>
                <a:cubicBezTo>
                  <a:pt x="882" y="31"/>
                  <a:pt x="894" y="32"/>
                  <a:pt x="906" y="31"/>
                </a:cubicBezTo>
                <a:cubicBezTo>
                  <a:pt x="924" y="30"/>
                  <a:pt x="943" y="34"/>
                  <a:pt x="959" y="29"/>
                </a:cubicBezTo>
                <a:cubicBezTo>
                  <a:pt x="966" y="27"/>
                  <a:pt x="972" y="29"/>
                  <a:pt x="978" y="27"/>
                </a:cubicBezTo>
                <a:cubicBezTo>
                  <a:pt x="985" y="25"/>
                  <a:pt x="991" y="24"/>
                  <a:pt x="998" y="23"/>
                </a:cubicBezTo>
                <a:cubicBezTo>
                  <a:pt x="1006" y="21"/>
                  <a:pt x="1014" y="24"/>
                  <a:pt x="1022" y="20"/>
                </a:cubicBezTo>
                <a:cubicBezTo>
                  <a:pt x="1026" y="18"/>
                  <a:pt x="1032" y="22"/>
                  <a:pt x="1037" y="20"/>
                </a:cubicBezTo>
                <a:cubicBezTo>
                  <a:pt x="1052" y="15"/>
                  <a:pt x="1067" y="17"/>
                  <a:pt x="1081" y="14"/>
                </a:cubicBezTo>
                <a:cubicBezTo>
                  <a:pt x="1098" y="11"/>
                  <a:pt x="1116" y="10"/>
                  <a:pt x="1133" y="7"/>
                </a:cubicBezTo>
                <a:cubicBezTo>
                  <a:pt x="1148" y="5"/>
                  <a:pt x="1164" y="2"/>
                  <a:pt x="1179" y="6"/>
                </a:cubicBezTo>
                <a:cubicBezTo>
                  <a:pt x="1182" y="6"/>
                  <a:pt x="1184" y="5"/>
                  <a:pt x="1186" y="4"/>
                </a:cubicBezTo>
                <a:cubicBezTo>
                  <a:pt x="1192" y="2"/>
                  <a:pt x="1197" y="0"/>
                  <a:pt x="1203" y="1"/>
                </a:cubicBezTo>
                <a:cubicBezTo>
                  <a:pt x="1205" y="2"/>
                  <a:pt x="1207" y="2"/>
                  <a:pt x="1206" y="5"/>
                </a:cubicBezTo>
                <a:cubicBezTo>
                  <a:pt x="1206" y="7"/>
                  <a:pt x="1204" y="8"/>
                  <a:pt x="1202" y="8"/>
                </a:cubicBezTo>
                <a:cubicBezTo>
                  <a:pt x="1189" y="8"/>
                  <a:pt x="1176" y="11"/>
                  <a:pt x="1163" y="14"/>
                </a:cubicBezTo>
                <a:cubicBezTo>
                  <a:pt x="1160" y="14"/>
                  <a:pt x="1156" y="11"/>
                  <a:pt x="1153" y="15"/>
                </a:cubicBezTo>
                <a:cubicBezTo>
                  <a:pt x="1151" y="22"/>
                  <a:pt x="1147" y="15"/>
                  <a:pt x="1144" y="16"/>
                </a:cubicBezTo>
                <a:cubicBezTo>
                  <a:pt x="1143" y="17"/>
                  <a:pt x="1143" y="17"/>
                  <a:pt x="1142" y="18"/>
                </a:cubicBezTo>
                <a:cubicBezTo>
                  <a:pt x="1141" y="20"/>
                  <a:pt x="1141" y="24"/>
                  <a:pt x="1137" y="24"/>
                </a:cubicBezTo>
                <a:cubicBezTo>
                  <a:pt x="1134" y="24"/>
                  <a:pt x="1133" y="21"/>
                  <a:pt x="1133" y="19"/>
                </a:cubicBezTo>
                <a:cubicBezTo>
                  <a:pt x="1133" y="15"/>
                  <a:pt x="1129" y="15"/>
                  <a:pt x="1128" y="16"/>
                </a:cubicBezTo>
                <a:cubicBezTo>
                  <a:pt x="1120" y="20"/>
                  <a:pt x="1112" y="19"/>
                  <a:pt x="1104" y="22"/>
                </a:cubicBezTo>
                <a:cubicBezTo>
                  <a:pt x="1101" y="23"/>
                  <a:pt x="1099" y="24"/>
                  <a:pt x="1097" y="26"/>
                </a:cubicBezTo>
                <a:cubicBezTo>
                  <a:pt x="1097" y="26"/>
                  <a:pt x="1096" y="27"/>
                  <a:pt x="1095" y="27"/>
                </a:cubicBezTo>
                <a:cubicBezTo>
                  <a:pt x="1094" y="28"/>
                  <a:pt x="1092" y="29"/>
                  <a:pt x="1091" y="30"/>
                </a:cubicBezTo>
                <a:cubicBezTo>
                  <a:pt x="1088" y="30"/>
                  <a:pt x="1085" y="30"/>
                  <a:pt x="1082" y="29"/>
                </a:cubicBezTo>
                <a:cubicBezTo>
                  <a:pt x="1081" y="29"/>
                  <a:pt x="1080" y="27"/>
                  <a:pt x="1080" y="26"/>
                </a:cubicBezTo>
                <a:cubicBezTo>
                  <a:pt x="1079" y="23"/>
                  <a:pt x="1078" y="25"/>
                  <a:pt x="1077" y="26"/>
                </a:cubicBezTo>
                <a:cubicBezTo>
                  <a:pt x="1076" y="29"/>
                  <a:pt x="1078" y="29"/>
                  <a:pt x="1080" y="30"/>
                </a:cubicBezTo>
                <a:cubicBezTo>
                  <a:pt x="1083" y="30"/>
                  <a:pt x="1087" y="30"/>
                  <a:pt x="1090" y="30"/>
                </a:cubicBezTo>
                <a:cubicBezTo>
                  <a:pt x="1092" y="31"/>
                  <a:pt x="1094" y="30"/>
                  <a:pt x="1097" y="30"/>
                </a:cubicBezTo>
                <a:cubicBezTo>
                  <a:pt x="1108" y="33"/>
                  <a:pt x="1119" y="29"/>
                  <a:pt x="1130" y="32"/>
                </a:cubicBezTo>
                <a:cubicBezTo>
                  <a:pt x="1137" y="33"/>
                  <a:pt x="1144" y="33"/>
                  <a:pt x="1151" y="32"/>
                </a:cubicBezTo>
                <a:cubicBezTo>
                  <a:pt x="1153" y="34"/>
                  <a:pt x="1156" y="33"/>
                  <a:pt x="1158" y="34"/>
                </a:cubicBezTo>
                <a:cubicBezTo>
                  <a:pt x="1161" y="36"/>
                  <a:pt x="1165" y="34"/>
                  <a:pt x="1168" y="35"/>
                </a:cubicBezTo>
                <a:cubicBezTo>
                  <a:pt x="1171" y="36"/>
                  <a:pt x="1174" y="38"/>
                  <a:pt x="1177" y="37"/>
                </a:cubicBezTo>
                <a:cubicBezTo>
                  <a:pt x="1181" y="37"/>
                  <a:pt x="1185" y="35"/>
                  <a:pt x="1189" y="35"/>
                </a:cubicBezTo>
                <a:cubicBezTo>
                  <a:pt x="1195" y="34"/>
                  <a:pt x="1201" y="35"/>
                  <a:pt x="1207" y="38"/>
                </a:cubicBezTo>
                <a:cubicBezTo>
                  <a:pt x="1218" y="37"/>
                  <a:pt x="1229" y="36"/>
                  <a:pt x="1240" y="36"/>
                </a:cubicBezTo>
                <a:cubicBezTo>
                  <a:pt x="1248" y="36"/>
                  <a:pt x="1257" y="36"/>
                  <a:pt x="1265" y="35"/>
                </a:cubicBezTo>
                <a:cubicBezTo>
                  <a:pt x="1271" y="34"/>
                  <a:pt x="1273" y="39"/>
                  <a:pt x="1273" y="43"/>
                </a:cubicBezTo>
                <a:cubicBezTo>
                  <a:pt x="1273" y="47"/>
                  <a:pt x="1268" y="48"/>
                  <a:pt x="1264" y="48"/>
                </a:cubicBezTo>
                <a:cubicBezTo>
                  <a:pt x="1252" y="50"/>
                  <a:pt x="1239" y="47"/>
                  <a:pt x="1227" y="54"/>
                </a:cubicBezTo>
                <a:cubicBezTo>
                  <a:pt x="1220" y="58"/>
                  <a:pt x="1213" y="51"/>
                  <a:pt x="1206" y="55"/>
                </a:cubicBezTo>
                <a:cubicBezTo>
                  <a:pt x="1203" y="56"/>
                  <a:pt x="1201" y="56"/>
                  <a:pt x="1199" y="58"/>
                </a:cubicBezTo>
                <a:cubicBezTo>
                  <a:pt x="1197" y="61"/>
                  <a:pt x="1195" y="66"/>
                  <a:pt x="1192" y="58"/>
                </a:cubicBezTo>
                <a:cubicBezTo>
                  <a:pt x="1191" y="55"/>
                  <a:pt x="1186" y="56"/>
                  <a:pt x="1183" y="59"/>
                </a:cubicBezTo>
                <a:cubicBezTo>
                  <a:pt x="1182" y="63"/>
                  <a:pt x="1182" y="67"/>
                  <a:pt x="1175" y="63"/>
                </a:cubicBezTo>
                <a:cubicBezTo>
                  <a:pt x="1170" y="59"/>
                  <a:pt x="1163" y="59"/>
                  <a:pt x="1157" y="57"/>
                </a:cubicBezTo>
                <a:cubicBezTo>
                  <a:pt x="1157" y="57"/>
                  <a:pt x="1156" y="58"/>
                  <a:pt x="1156" y="58"/>
                </a:cubicBezTo>
                <a:cubicBezTo>
                  <a:pt x="1151" y="62"/>
                  <a:pt x="1147" y="65"/>
                  <a:pt x="1140" y="63"/>
                </a:cubicBezTo>
                <a:cubicBezTo>
                  <a:pt x="1138" y="63"/>
                  <a:pt x="1135" y="63"/>
                  <a:pt x="1133" y="65"/>
                </a:cubicBezTo>
                <a:cubicBezTo>
                  <a:pt x="1132" y="66"/>
                  <a:pt x="1130" y="66"/>
                  <a:pt x="1129" y="66"/>
                </a:cubicBezTo>
                <a:cubicBezTo>
                  <a:pt x="1122" y="63"/>
                  <a:pt x="1115" y="63"/>
                  <a:pt x="1109" y="68"/>
                </a:cubicBezTo>
                <a:cubicBezTo>
                  <a:pt x="1107" y="69"/>
                  <a:pt x="1104" y="68"/>
                  <a:pt x="1101" y="68"/>
                </a:cubicBezTo>
                <a:cubicBezTo>
                  <a:pt x="1101" y="68"/>
                  <a:pt x="1100" y="68"/>
                  <a:pt x="1100" y="69"/>
                </a:cubicBezTo>
                <a:cubicBezTo>
                  <a:pt x="1100" y="69"/>
                  <a:pt x="1101" y="69"/>
                  <a:pt x="1102" y="69"/>
                </a:cubicBezTo>
                <a:cubicBezTo>
                  <a:pt x="1106" y="70"/>
                  <a:pt x="1109" y="70"/>
                  <a:pt x="1112" y="69"/>
                </a:cubicBezTo>
                <a:cubicBezTo>
                  <a:pt x="1116" y="68"/>
                  <a:pt x="1120" y="67"/>
                  <a:pt x="1125" y="67"/>
                </a:cubicBezTo>
                <a:cubicBezTo>
                  <a:pt x="1127" y="68"/>
                  <a:pt x="1130" y="68"/>
                  <a:pt x="1129" y="72"/>
                </a:cubicBezTo>
                <a:cubicBezTo>
                  <a:pt x="1128" y="72"/>
                  <a:pt x="1128" y="73"/>
                  <a:pt x="1127" y="73"/>
                </a:cubicBezTo>
                <a:cubicBezTo>
                  <a:pt x="1123" y="74"/>
                  <a:pt x="1121" y="77"/>
                  <a:pt x="1117" y="77"/>
                </a:cubicBezTo>
                <a:cubicBezTo>
                  <a:pt x="1115" y="77"/>
                  <a:pt x="1113" y="77"/>
                  <a:pt x="1112" y="78"/>
                </a:cubicBezTo>
                <a:cubicBezTo>
                  <a:pt x="1111" y="78"/>
                  <a:pt x="1110" y="78"/>
                  <a:pt x="1111" y="79"/>
                </a:cubicBezTo>
                <a:cubicBezTo>
                  <a:pt x="1112" y="79"/>
                  <a:pt x="1112" y="79"/>
                  <a:pt x="1113" y="79"/>
                </a:cubicBezTo>
                <a:cubicBezTo>
                  <a:pt x="1115" y="79"/>
                  <a:pt x="1118" y="79"/>
                  <a:pt x="1120" y="78"/>
                </a:cubicBezTo>
                <a:cubicBezTo>
                  <a:pt x="1122" y="78"/>
                  <a:pt x="1124" y="77"/>
                  <a:pt x="1127" y="78"/>
                </a:cubicBezTo>
                <a:cubicBezTo>
                  <a:pt x="1138" y="79"/>
                  <a:pt x="1149" y="77"/>
                  <a:pt x="1160" y="77"/>
                </a:cubicBezTo>
                <a:cubicBezTo>
                  <a:pt x="1174" y="77"/>
                  <a:pt x="1187" y="75"/>
                  <a:pt x="1201" y="78"/>
                </a:cubicBezTo>
                <a:cubicBezTo>
                  <a:pt x="1208" y="79"/>
                  <a:pt x="1216" y="77"/>
                  <a:pt x="1224" y="80"/>
                </a:cubicBezTo>
                <a:cubicBezTo>
                  <a:pt x="1231" y="84"/>
                  <a:pt x="1238" y="82"/>
                  <a:pt x="1245" y="79"/>
                </a:cubicBezTo>
                <a:cubicBezTo>
                  <a:pt x="1248" y="78"/>
                  <a:pt x="1251" y="77"/>
                  <a:pt x="1255" y="77"/>
                </a:cubicBezTo>
                <a:cubicBezTo>
                  <a:pt x="1256" y="78"/>
                  <a:pt x="1258" y="78"/>
                  <a:pt x="1260" y="78"/>
                </a:cubicBezTo>
                <a:cubicBezTo>
                  <a:pt x="1263" y="79"/>
                  <a:pt x="1265" y="78"/>
                  <a:pt x="1268" y="79"/>
                </a:cubicBezTo>
                <a:cubicBezTo>
                  <a:pt x="1276" y="81"/>
                  <a:pt x="1283" y="82"/>
                  <a:pt x="1287" y="90"/>
                </a:cubicBezTo>
                <a:cubicBezTo>
                  <a:pt x="1292" y="99"/>
                  <a:pt x="1301" y="98"/>
                  <a:pt x="1309" y="97"/>
                </a:cubicBezTo>
                <a:cubicBezTo>
                  <a:pt x="1312" y="96"/>
                  <a:pt x="1315" y="96"/>
                  <a:pt x="1319" y="96"/>
                </a:cubicBezTo>
                <a:cubicBezTo>
                  <a:pt x="1338" y="97"/>
                  <a:pt x="1358" y="99"/>
                  <a:pt x="1378" y="98"/>
                </a:cubicBezTo>
                <a:cubicBezTo>
                  <a:pt x="1391" y="97"/>
                  <a:pt x="1405" y="94"/>
                  <a:pt x="1419" y="97"/>
                </a:cubicBezTo>
                <a:cubicBezTo>
                  <a:pt x="1421" y="96"/>
                  <a:pt x="1423" y="95"/>
                  <a:pt x="1426" y="96"/>
                </a:cubicBezTo>
                <a:cubicBezTo>
                  <a:pt x="1429" y="98"/>
                  <a:pt x="1433" y="95"/>
                  <a:pt x="1436" y="97"/>
                </a:cubicBezTo>
                <a:cubicBezTo>
                  <a:pt x="1439" y="99"/>
                  <a:pt x="1441" y="100"/>
                  <a:pt x="1444" y="98"/>
                </a:cubicBezTo>
                <a:cubicBezTo>
                  <a:pt x="1445" y="97"/>
                  <a:pt x="1446" y="97"/>
                  <a:pt x="1447" y="97"/>
                </a:cubicBezTo>
                <a:cubicBezTo>
                  <a:pt x="1449" y="97"/>
                  <a:pt x="1451" y="96"/>
                  <a:pt x="1451" y="99"/>
                </a:cubicBezTo>
                <a:cubicBezTo>
                  <a:pt x="1451" y="100"/>
                  <a:pt x="1449" y="101"/>
                  <a:pt x="1448" y="102"/>
                </a:cubicBezTo>
                <a:cubicBezTo>
                  <a:pt x="1447" y="102"/>
                  <a:pt x="1446" y="103"/>
                  <a:pt x="1445" y="103"/>
                </a:cubicBezTo>
                <a:cubicBezTo>
                  <a:pt x="1443" y="104"/>
                  <a:pt x="1441" y="103"/>
                  <a:pt x="1438" y="105"/>
                </a:cubicBezTo>
                <a:cubicBezTo>
                  <a:pt x="1443" y="107"/>
                  <a:pt x="1448" y="104"/>
                  <a:pt x="1451" y="108"/>
                </a:cubicBezTo>
                <a:cubicBezTo>
                  <a:pt x="1452" y="108"/>
                  <a:pt x="1452" y="108"/>
                  <a:pt x="1453" y="108"/>
                </a:cubicBezTo>
                <a:cubicBezTo>
                  <a:pt x="1452" y="113"/>
                  <a:pt x="1448" y="112"/>
                  <a:pt x="1446" y="114"/>
                </a:cubicBezTo>
                <a:cubicBezTo>
                  <a:pt x="1444" y="114"/>
                  <a:pt x="1442" y="114"/>
                  <a:pt x="1440" y="113"/>
                </a:cubicBezTo>
                <a:cubicBezTo>
                  <a:pt x="1437" y="110"/>
                  <a:pt x="1434" y="111"/>
                  <a:pt x="1431" y="112"/>
                </a:cubicBezTo>
                <a:cubicBezTo>
                  <a:pt x="1430" y="112"/>
                  <a:pt x="1429" y="112"/>
                  <a:pt x="1428" y="112"/>
                </a:cubicBezTo>
                <a:cubicBezTo>
                  <a:pt x="1423" y="111"/>
                  <a:pt x="1418" y="111"/>
                  <a:pt x="1413" y="112"/>
                </a:cubicBezTo>
                <a:cubicBezTo>
                  <a:pt x="1412" y="112"/>
                  <a:pt x="1412" y="112"/>
                  <a:pt x="1411" y="112"/>
                </a:cubicBezTo>
                <a:cubicBezTo>
                  <a:pt x="1408" y="111"/>
                  <a:pt x="1405" y="111"/>
                  <a:pt x="1402" y="113"/>
                </a:cubicBezTo>
                <a:cubicBezTo>
                  <a:pt x="1401" y="113"/>
                  <a:pt x="1400" y="113"/>
                  <a:pt x="1399" y="113"/>
                </a:cubicBezTo>
                <a:cubicBezTo>
                  <a:pt x="1381" y="112"/>
                  <a:pt x="1364" y="115"/>
                  <a:pt x="1346" y="115"/>
                </a:cubicBezTo>
                <a:cubicBezTo>
                  <a:pt x="1323" y="115"/>
                  <a:pt x="1301" y="119"/>
                  <a:pt x="1279" y="122"/>
                </a:cubicBezTo>
                <a:cubicBezTo>
                  <a:pt x="1278" y="123"/>
                  <a:pt x="1278" y="123"/>
                  <a:pt x="1277" y="124"/>
                </a:cubicBezTo>
                <a:cubicBezTo>
                  <a:pt x="1282" y="129"/>
                  <a:pt x="1289" y="131"/>
                  <a:pt x="1295" y="129"/>
                </a:cubicBezTo>
                <a:cubicBezTo>
                  <a:pt x="1302" y="126"/>
                  <a:pt x="1308" y="127"/>
                  <a:pt x="1315" y="129"/>
                </a:cubicBezTo>
                <a:cubicBezTo>
                  <a:pt x="1323" y="132"/>
                  <a:pt x="1331" y="135"/>
                  <a:pt x="1339" y="131"/>
                </a:cubicBezTo>
                <a:cubicBezTo>
                  <a:pt x="1342" y="129"/>
                  <a:pt x="1345" y="131"/>
                  <a:pt x="1347" y="131"/>
                </a:cubicBezTo>
                <a:cubicBezTo>
                  <a:pt x="1352" y="131"/>
                  <a:pt x="1358" y="131"/>
                  <a:pt x="1362" y="130"/>
                </a:cubicBezTo>
                <a:cubicBezTo>
                  <a:pt x="1370" y="126"/>
                  <a:pt x="1377" y="126"/>
                  <a:pt x="1385" y="127"/>
                </a:cubicBezTo>
                <a:cubicBezTo>
                  <a:pt x="1387" y="128"/>
                  <a:pt x="1390" y="127"/>
                  <a:pt x="1392" y="126"/>
                </a:cubicBezTo>
                <a:cubicBezTo>
                  <a:pt x="1400" y="122"/>
                  <a:pt x="1407" y="130"/>
                  <a:pt x="1416" y="130"/>
                </a:cubicBezTo>
                <a:cubicBezTo>
                  <a:pt x="1417" y="130"/>
                  <a:pt x="1418" y="132"/>
                  <a:pt x="1418" y="134"/>
                </a:cubicBezTo>
                <a:cubicBezTo>
                  <a:pt x="1418" y="135"/>
                  <a:pt x="1418" y="136"/>
                  <a:pt x="1418" y="137"/>
                </a:cubicBezTo>
                <a:cubicBezTo>
                  <a:pt x="1417" y="138"/>
                  <a:pt x="1416" y="140"/>
                  <a:pt x="1414" y="141"/>
                </a:cubicBezTo>
                <a:cubicBezTo>
                  <a:pt x="1412" y="141"/>
                  <a:pt x="1410" y="141"/>
                  <a:pt x="1410" y="139"/>
                </a:cubicBezTo>
                <a:cubicBezTo>
                  <a:pt x="1408" y="135"/>
                  <a:pt x="1406" y="137"/>
                  <a:pt x="1403" y="138"/>
                </a:cubicBezTo>
                <a:cubicBezTo>
                  <a:pt x="1402" y="138"/>
                  <a:pt x="1402" y="139"/>
                  <a:pt x="1401" y="139"/>
                </a:cubicBezTo>
                <a:cubicBezTo>
                  <a:pt x="1400" y="139"/>
                  <a:pt x="1400" y="140"/>
                  <a:pt x="1399" y="140"/>
                </a:cubicBezTo>
                <a:cubicBezTo>
                  <a:pt x="1397" y="140"/>
                  <a:pt x="1395" y="139"/>
                  <a:pt x="1394" y="137"/>
                </a:cubicBezTo>
                <a:cubicBezTo>
                  <a:pt x="1393" y="134"/>
                  <a:pt x="1391" y="134"/>
                  <a:pt x="1388" y="135"/>
                </a:cubicBezTo>
                <a:cubicBezTo>
                  <a:pt x="1387" y="135"/>
                  <a:pt x="1385" y="135"/>
                  <a:pt x="1384" y="135"/>
                </a:cubicBezTo>
                <a:cubicBezTo>
                  <a:pt x="1382" y="136"/>
                  <a:pt x="1381" y="136"/>
                  <a:pt x="1380" y="138"/>
                </a:cubicBezTo>
                <a:cubicBezTo>
                  <a:pt x="1378" y="142"/>
                  <a:pt x="1375" y="142"/>
                  <a:pt x="1372" y="142"/>
                </a:cubicBezTo>
                <a:cubicBezTo>
                  <a:pt x="1361" y="144"/>
                  <a:pt x="1350" y="144"/>
                  <a:pt x="1339" y="144"/>
                </a:cubicBezTo>
                <a:cubicBezTo>
                  <a:pt x="1337" y="144"/>
                  <a:pt x="1335" y="144"/>
                  <a:pt x="1334" y="145"/>
                </a:cubicBezTo>
                <a:cubicBezTo>
                  <a:pt x="1330" y="146"/>
                  <a:pt x="1326" y="146"/>
                  <a:pt x="1322" y="147"/>
                </a:cubicBezTo>
                <a:cubicBezTo>
                  <a:pt x="1316" y="148"/>
                  <a:pt x="1309" y="147"/>
                  <a:pt x="1303" y="148"/>
                </a:cubicBezTo>
                <a:cubicBezTo>
                  <a:pt x="1300" y="149"/>
                  <a:pt x="1296" y="149"/>
                  <a:pt x="1293" y="150"/>
                </a:cubicBezTo>
                <a:cubicBezTo>
                  <a:pt x="1297" y="153"/>
                  <a:pt x="1302" y="153"/>
                  <a:pt x="1306" y="151"/>
                </a:cubicBezTo>
                <a:cubicBezTo>
                  <a:pt x="1309" y="150"/>
                  <a:pt x="1312" y="149"/>
                  <a:pt x="1314" y="150"/>
                </a:cubicBezTo>
                <a:cubicBezTo>
                  <a:pt x="1321" y="153"/>
                  <a:pt x="1328" y="152"/>
                  <a:pt x="1335" y="152"/>
                </a:cubicBezTo>
                <a:cubicBezTo>
                  <a:pt x="1336" y="151"/>
                  <a:pt x="1337" y="151"/>
                  <a:pt x="1337" y="151"/>
                </a:cubicBezTo>
                <a:cubicBezTo>
                  <a:pt x="1338" y="150"/>
                  <a:pt x="1339" y="149"/>
                  <a:pt x="1341" y="149"/>
                </a:cubicBezTo>
                <a:cubicBezTo>
                  <a:pt x="1349" y="152"/>
                  <a:pt x="1357" y="154"/>
                  <a:pt x="1366" y="150"/>
                </a:cubicBezTo>
                <a:cubicBezTo>
                  <a:pt x="1369" y="149"/>
                  <a:pt x="1372" y="149"/>
                  <a:pt x="1375" y="150"/>
                </a:cubicBezTo>
                <a:cubicBezTo>
                  <a:pt x="1378" y="152"/>
                  <a:pt x="1381" y="151"/>
                  <a:pt x="1384" y="150"/>
                </a:cubicBezTo>
                <a:cubicBezTo>
                  <a:pt x="1393" y="147"/>
                  <a:pt x="1400" y="154"/>
                  <a:pt x="1408" y="155"/>
                </a:cubicBezTo>
                <a:cubicBezTo>
                  <a:pt x="1411" y="155"/>
                  <a:pt x="1414" y="154"/>
                  <a:pt x="1417" y="154"/>
                </a:cubicBezTo>
                <a:cubicBezTo>
                  <a:pt x="1419" y="154"/>
                  <a:pt x="1420" y="154"/>
                  <a:pt x="1421" y="155"/>
                </a:cubicBezTo>
                <a:cubicBezTo>
                  <a:pt x="1422" y="156"/>
                  <a:pt x="1422" y="157"/>
                  <a:pt x="1421" y="159"/>
                </a:cubicBezTo>
                <a:cubicBezTo>
                  <a:pt x="1419" y="162"/>
                  <a:pt x="1415" y="163"/>
                  <a:pt x="1410" y="164"/>
                </a:cubicBezTo>
                <a:cubicBezTo>
                  <a:pt x="1406" y="165"/>
                  <a:pt x="1402" y="168"/>
                  <a:pt x="1398" y="171"/>
                </a:cubicBezTo>
                <a:cubicBezTo>
                  <a:pt x="1403" y="174"/>
                  <a:pt x="1411" y="172"/>
                  <a:pt x="1413" y="180"/>
                </a:cubicBezTo>
                <a:cubicBezTo>
                  <a:pt x="1413" y="181"/>
                  <a:pt x="1412" y="181"/>
                  <a:pt x="1412" y="182"/>
                </a:cubicBezTo>
                <a:cubicBezTo>
                  <a:pt x="1408" y="185"/>
                  <a:pt x="1403" y="187"/>
                  <a:pt x="1398" y="185"/>
                </a:cubicBezTo>
                <a:cubicBezTo>
                  <a:pt x="1393" y="183"/>
                  <a:pt x="1387" y="187"/>
                  <a:pt x="1383" y="183"/>
                </a:cubicBezTo>
                <a:cubicBezTo>
                  <a:pt x="1381" y="181"/>
                  <a:pt x="1379" y="179"/>
                  <a:pt x="1377" y="180"/>
                </a:cubicBezTo>
                <a:cubicBezTo>
                  <a:pt x="1375" y="180"/>
                  <a:pt x="1374" y="180"/>
                  <a:pt x="1373" y="180"/>
                </a:cubicBezTo>
                <a:cubicBezTo>
                  <a:pt x="1370" y="183"/>
                  <a:pt x="1368" y="185"/>
                  <a:pt x="1365" y="186"/>
                </a:cubicBezTo>
                <a:cubicBezTo>
                  <a:pt x="1364" y="186"/>
                  <a:pt x="1363" y="186"/>
                  <a:pt x="1362" y="186"/>
                </a:cubicBezTo>
                <a:cubicBezTo>
                  <a:pt x="1361" y="187"/>
                  <a:pt x="1360" y="187"/>
                  <a:pt x="1358" y="187"/>
                </a:cubicBezTo>
                <a:cubicBezTo>
                  <a:pt x="1352" y="189"/>
                  <a:pt x="1346" y="188"/>
                  <a:pt x="1339" y="188"/>
                </a:cubicBezTo>
                <a:cubicBezTo>
                  <a:pt x="1335" y="188"/>
                  <a:pt x="1330" y="189"/>
                  <a:pt x="1326" y="191"/>
                </a:cubicBezTo>
                <a:cubicBezTo>
                  <a:pt x="1310" y="191"/>
                  <a:pt x="1293" y="197"/>
                  <a:pt x="1277" y="195"/>
                </a:cubicBezTo>
                <a:cubicBezTo>
                  <a:pt x="1273" y="194"/>
                  <a:pt x="1270" y="195"/>
                  <a:pt x="1267" y="199"/>
                </a:cubicBezTo>
                <a:cubicBezTo>
                  <a:pt x="1277" y="199"/>
                  <a:pt x="1286" y="200"/>
                  <a:pt x="1294" y="198"/>
                </a:cubicBezTo>
                <a:cubicBezTo>
                  <a:pt x="1307" y="195"/>
                  <a:pt x="1320" y="195"/>
                  <a:pt x="1332" y="196"/>
                </a:cubicBezTo>
                <a:cubicBezTo>
                  <a:pt x="1337" y="196"/>
                  <a:pt x="1341" y="196"/>
                  <a:pt x="1345" y="194"/>
                </a:cubicBezTo>
                <a:cubicBezTo>
                  <a:pt x="1350" y="194"/>
                  <a:pt x="1354" y="194"/>
                  <a:pt x="1359" y="194"/>
                </a:cubicBezTo>
                <a:cubicBezTo>
                  <a:pt x="1362" y="194"/>
                  <a:pt x="1366" y="194"/>
                  <a:pt x="1369" y="194"/>
                </a:cubicBezTo>
                <a:cubicBezTo>
                  <a:pt x="1373" y="192"/>
                  <a:pt x="1378" y="192"/>
                  <a:pt x="1382" y="193"/>
                </a:cubicBezTo>
                <a:cubicBezTo>
                  <a:pt x="1390" y="199"/>
                  <a:pt x="1397" y="197"/>
                  <a:pt x="1405" y="193"/>
                </a:cubicBezTo>
                <a:cubicBezTo>
                  <a:pt x="1407" y="193"/>
                  <a:pt x="1410" y="192"/>
                  <a:pt x="1412" y="194"/>
                </a:cubicBezTo>
                <a:cubicBezTo>
                  <a:pt x="1412" y="195"/>
                  <a:pt x="1413" y="195"/>
                  <a:pt x="1413" y="196"/>
                </a:cubicBezTo>
                <a:cubicBezTo>
                  <a:pt x="1415" y="202"/>
                  <a:pt x="1419" y="198"/>
                  <a:pt x="1423" y="198"/>
                </a:cubicBezTo>
                <a:cubicBezTo>
                  <a:pt x="1425" y="198"/>
                  <a:pt x="1426" y="198"/>
                  <a:pt x="1428" y="198"/>
                </a:cubicBezTo>
                <a:cubicBezTo>
                  <a:pt x="1437" y="197"/>
                  <a:pt x="1446" y="198"/>
                  <a:pt x="1455" y="203"/>
                </a:cubicBezTo>
                <a:cubicBezTo>
                  <a:pt x="1456" y="204"/>
                  <a:pt x="1456" y="205"/>
                  <a:pt x="1454" y="206"/>
                </a:cubicBezTo>
                <a:cubicBezTo>
                  <a:pt x="1453" y="207"/>
                  <a:pt x="1451" y="209"/>
                  <a:pt x="1449" y="210"/>
                </a:cubicBezTo>
                <a:cubicBezTo>
                  <a:pt x="1443" y="212"/>
                  <a:pt x="1435" y="212"/>
                  <a:pt x="1428" y="215"/>
                </a:cubicBezTo>
                <a:cubicBezTo>
                  <a:pt x="1432" y="215"/>
                  <a:pt x="1435" y="216"/>
                  <a:pt x="1438" y="218"/>
                </a:cubicBezTo>
                <a:cubicBezTo>
                  <a:pt x="1442" y="219"/>
                  <a:pt x="1444" y="222"/>
                  <a:pt x="1439" y="225"/>
                </a:cubicBezTo>
                <a:cubicBezTo>
                  <a:pt x="1437" y="225"/>
                  <a:pt x="1434" y="225"/>
                  <a:pt x="1432" y="226"/>
                </a:cubicBezTo>
                <a:cubicBezTo>
                  <a:pt x="1430" y="227"/>
                  <a:pt x="1425" y="226"/>
                  <a:pt x="1426" y="230"/>
                </a:cubicBezTo>
                <a:cubicBezTo>
                  <a:pt x="1427" y="233"/>
                  <a:pt x="1430" y="233"/>
                  <a:pt x="1433" y="232"/>
                </a:cubicBezTo>
                <a:cubicBezTo>
                  <a:pt x="1435" y="232"/>
                  <a:pt x="1436" y="231"/>
                  <a:pt x="1438" y="231"/>
                </a:cubicBezTo>
                <a:cubicBezTo>
                  <a:pt x="1442" y="227"/>
                  <a:pt x="1447" y="232"/>
                  <a:pt x="1451" y="229"/>
                </a:cubicBezTo>
                <a:cubicBezTo>
                  <a:pt x="1451" y="229"/>
                  <a:pt x="1451" y="229"/>
                  <a:pt x="1451" y="229"/>
                </a:cubicBezTo>
                <a:cubicBezTo>
                  <a:pt x="1454" y="224"/>
                  <a:pt x="1456" y="226"/>
                  <a:pt x="1459" y="228"/>
                </a:cubicBezTo>
                <a:cubicBezTo>
                  <a:pt x="1460" y="229"/>
                  <a:pt x="1462" y="230"/>
                  <a:pt x="1463" y="229"/>
                </a:cubicBezTo>
                <a:cubicBezTo>
                  <a:pt x="1470" y="222"/>
                  <a:pt x="1480" y="225"/>
                  <a:pt x="1489" y="224"/>
                </a:cubicBezTo>
                <a:cubicBezTo>
                  <a:pt x="1489" y="224"/>
                  <a:pt x="1489" y="224"/>
                  <a:pt x="1489" y="224"/>
                </a:cubicBezTo>
                <a:cubicBezTo>
                  <a:pt x="1490" y="222"/>
                  <a:pt x="1493" y="222"/>
                  <a:pt x="1495" y="222"/>
                </a:cubicBezTo>
                <a:cubicBezTo>
                  <a:pt x="1501" y="222"/>
                  <a:pt x="1507" y="222"/>
                  <a:pt x="1513" y="221"/>
                </a:cubicBezTo>
                <a:cubicBezTo>
                  <a:pt x="1527" y="219"/>
                  <a:pt x="1540" y="223"/>
                  <a:pt x="1553" y="222"/>
                </a:cubicBezTo>
                <a:cubicBezTo>
                  <a:pt x="1564" y="221"/>
                  <a:pt x="1574" y="219"/>
                  <a:pt x="1583" y="216"/>
                </a:cubicBezTo>
                <a:cubicBezTo>
                  <a:pt x="1587" y="215"/>
                  <a:pt x="1591" y="214"/>
                  <a:pt x="1595" y="214"/>
                </a:cubicBezTo>
                <a:cubicBezTo>
                  <a:pt x="1600" y="215"/>
                  <a:pt x="1606" y="215"/>
                  <a:pt x="1610" y="211"/>
                </a:cubicBezTo>
                <a:cubicBezTo>
                  <a:pt x="1612" y="209"/>
                  <a:pt x="1614" y="210"/>
                  <a:pt x="1616" y="210"/>
                </a:cubicBezTo>
                <a:cubicBezTo>
                  <a:pt x="1627" y="212"/>
                  <a:pt x="1639" y="211"/>
                  <a:pt x="1650" y="211"/>
                </a:cubicBezTo>
                <a:cubicBezTo>
                  <a:pt x="1652" y="211"/>
                  <a:pt x="1654" y="210"/>
                  <a:pt x="1657" y="211"/>
                </a:cubicBezTo>
                <a:cubicBezTo>
                  <a:pt x="1661" y="212"/>
                  <a:pt x="1666" y="214"/>
                  <a:pt x="1671" y="214"/>
                </a:cubicBezTo>
                <a:cubicBezTo>
                  <a:pt x="1689" y="215"/>
                  <a:pt x="1707" y="214"/>
                  <a:pt x="1725" y="214"/>
                </a:cubicBezTo>
                <a:cubicBezTo>
                  <a:pt x="1727" y="214"/>
                  <a:pt x="1730" y="214"/>
                  <a:pt x="1732" y="214"/>
                </a:cubicBezTo>
                <a:cubicBezTo>
                  <a:pt x="1733" y="214"/>
                  <a:pt x="1734" y="214"/>
                  <a:pt x="1735" y="214"/>
                </a:cubicBezTo>
                <a:cubicBezTo>
                  <a:pt x="1738" y="214"/>
                  <a:pt x="1742" y="214"/>
                  <a:pt x="1746" y="213"/>
                </a:cubicBezTo>
                <a:cubicBezTo>
                  <a:pt x="1755" y="213"/>
                  <a:pt x="1755" y="213"/>
                  <a:pt x="1754" y="219"/>
                </a:cubicBezTo>
                <a:cubicBezTo>
                  <a:pt x="1748" y="220"/>
                  <a:pt x="1742" y="221"/>
                  <a:pt x="1736" y="222"/>
                </a:cubicBezTo>
                <a:cubicBezTo>
                  <a:pt x="1731" y="221"/>
                  <a:pt x="1726" y="223"/>
                  <a:pt x="1722" y="222"/>
                </a:cubicBezTo>
                <a:cubicBezTo>
                  <a:pt x="1719" y="222"/>
                  <a:pt x="1716" y="221"/>
                  <a:pt x="1714" y="222"/>
                </a:cubicBezTo>
                <a:cubicBezTo>
                  <a:pt x="1713" y="222"/>
                  <a:pt x="1712" y="223"/>
                  <a:pt x="1711" y="223"/>
                </a:cubicBezTo>
                <a:cubicBezTo>
                  <a:pt x="1707" y="223"/>
                  <a:pt x="1702" y="221"/>
                  <a:pt x="1698" y="225"/>
                </a:cubicBezTo>
                <a:cubicBezTo>
                  <a:pt x="1698" y="225"/>
                  <a:pt x="1697" y="226"/>
                  <a:pt x="1697" y="226"/>
                </a:cubicBezTo>
                <a:cubicBezTo>
                  <a:pt x="1693" y="227"/>
                  <a:pt x="1691" y="225"/>
                  <a:pt x="1688" y="224"/>
                </a:cubicBezTo>
                <a:cubicBezTo>
                  <a:pt x="1681" y="225"/>
                  <a:pt x="1674" y="225"/>
                  <a:pt x="1668" y="225"/>
                </a:cubicBezTo>
                <a:cubicBezTo>
                  <a:pt x="1663" y="223"/>
                  <a:pt x="1660" y="225"/>
                  <a:pt x="1656" y="227"/>
                </a:cubicBezTo>
                <a:cubicBezTo>
                  <a:pt x="1654" y="227"/>
                  <a:pt x="1651" y="229"/>
                  <a:pt x="1649" y="229"/>
                </a:cubicBezTo>
                <a:cubicBezTo>
                  <a:pt x="1648" y="229"/>
                  <a:pt x="1647" y="229"/>
                  <a:pt x="1647" y="228"/>
                </a:cubicBezTo>
                <a:cubicBezTo>
                  <a:pt x="1646" y="228"/>
                  <a:pt x="1646" y="227"/>
                  <a:pt x="1645" y="226"/>
                </a:cubicBezTo>
                <a:cubicBezTo>
                  <a:pt x="1642" y="223"/>
                  <a:pt x="1640" y="223"/>
                  <a:pt x="1637" y="225"/>
                </a:cubicBezTo>
                <a:cubicBezTo>
                  <a:pt x="1636" y="227"/>
                  <a:pt x="1636" y="228"/>
                  <a:pt x="1636" y="230"/>
                </a:cubicBezTo>
                <a:cubicBezTo>
                  <a:pt x="1635" y="230"/>
                  <a:pt x="1635" y="231"/>
                  <a:pt x="1634" y="231"/>
                </a:cubicBezTo>
                <a:cubicBezTo>
                  <a:pt x="1626" y="236"/>
                  <a:pt x="1617" y="233"/>
                  <a:pt x="1609" y="234"/>
                </a:cubicBezTo>
                <a:cubicBezTo>
                  <a:pt x="1603" y="235"/>
                  <a:pt x="1597" y="236"/>
                  <a:pt x="1596" y="243"/>
                </a:cubicBezTo>
                <a:cubicBezTo>
                  <a:pt x="1594" y="246"/>
                  <a:pt x="1590" y="245"/>
                  <a:pt x="1587" y="246"/>
                </a:cubicBezTo>
                <a:cubicBezTo>
                  <a:pt x="1586" y="247"/>
                  <a:pt x="1585" y="247"/>
                  <a:pt x="1584" y="248"/>
                </a:cubicBezTo>
                <a:cubicBezTo>
                  <a:pt x="1583" y="248"/>
                  <a:pt x="1583" y="248"/>
                  <a:pt x="1582" y="248"/>
                </a:cubicBezTo>
                <a:cubicBezTo>
                  <a:pt x="1581" y="247"/>
                  <a:pt x="1580" y="247"/>
                  <a:pt x="1579" y="246"/>
                </a:cubicBezTo>
                <a:cubicBezTo>
                  <a:pt x="1578" y="245"/>
                  <a:pt x="1578" y="244"/>
                  <a:pt x="1578" y="243"/>
                </a:cubicBezTo>
                <a:cubicBezTo>
                  <a:pt x="1578" y="242"/>
                  <a:pt x="1579" y="241"/>
                  <a:pt x="1579" y="241"/>
                </a:cubicBezTo>
                <a:cubicBezTo>
                  <a:pt x="1581" y="240"/>
                  <a:pt x="1583" y="241"/>
                  <a:pt x="1584" y="238"/>
                </a:cubicBezTo>
                <a:cubicBezTo>
                  <a:pt x="1583" y="234"/>
                  <a:pt x="1582" y="233"/>
                  <a:pt x="1577" y="234"/>
                </a:cubicBezTo>
                <a:cubicBezTo>
                  <a:pt x="1568" y="235"/>
                  <a:pt x="1559" y="232"/>
                  <a:pt x="1551" y="236"/>
                </a:cubicBezTo>
                <a:cubicBezTo>
                  <a:pt x="1548" y="238"/>
                  <a:pt x="1546" y="238"/>
                  <a:pt x="1544" y="236"/>
                </a:cubicBezTo>
                <a:cubicBezTo>
                  <a:pt x="1540" y="233"/>
                  <a:pt x="1537" y="235"/>
                  <a:pt x="1534" y="237"/>
                </a:cubicBezTo>
                <a:cubicBezTo>
                  <a:pt x="1530" y="238"/>
                  <a:pt x="1525" y="236"/>
                  <a:pt x="1521" y="240"/>
                </a:cubicBezTo>
                <a:cubicBezTo>
                  <a:pt x="1521" y="240"/>
                  <a:pt x="1520" y="240"/>
                  <a:pt x="1521" y="241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7" y="241"/>
                  <a:pt x="1531" y="240"/>
                  <a:pt x="1535" y="239"/>
                </a:cubicBezTo>
                <a:cubicBezTo>
                  <a:pt x="1539" y="239"/>
                  <a:pt x="1542" y="239"/>
                  <a:pt x="1545" y="242"/>
                </a:cubicBezTo>
                <a:cubicBezTo>
                  <a:pt x="1546" y="245"/>
                  <a:pt x="1544" y="247"/>
                  <a:pt x="1541" y="248"/>
                </a:cubicBezTo>
                <a:cubicBezTo>
                  <a:pt x="1539" y="249"/>
                  <a:pt x="1537" y="249"/>
                  <a:pt x="1535" y="250"/>
                </a:cubicBezTo>
                <a:cubicBezTo>
                  <a:pt x="1530" y="252"/>
                  <a:pt x="1524" y="250"/>
                  <a:pt x="1519" y="252"/>
                </a:cubicBezTo>
                <a:cubicBezTo>
                  <a:pt x="1513" y="255"/>
                  <a:pt x="1506" y="253"/>
                  <a:pt x="1500" y="255"/>
                </a:cubicBezTo>
                <a:cubicBezTo>
                  <a:pt x="1499" y="256"/>
                  <a:pt x="1497" y="257"/>
                  <a:pt x="1497" y="259"/>
                </a:cubicBezTo>
                <a:cubicBezTo>
                  <a:pt x="1497" y="261"/>
                  <a:pt x="1499" y="261"/>
                  <a:pt x="1500" y="262"/>
                </a:cubicBezTo>
                <a:cubicBezTo>
                  <a:pt x="1503" y="262"/>
                  <a:pt x="1504" y="261"/>
                  <a:pt x="1507" y="261"/>
                </a:cubicBezTo>
                <a:cubicBezTo>
                  <a:pt x="1510" y="260"/>
                  <a:pt x="1513" y="260"/>
                  <a:pt x="1516" y="261"/>
                </a:cubicBezTo>
                <a:cubicBezTo>
                  <a:pt x="1530" y="262"/>
                  <a:pt x="1545" y="267"/>
                  <a:pt x="1560" y="260"/>
                </a:cubicBezTo>
                <a:cubicBezTo>
                  <a:pt x="1562" y="259"/>
                  <a:pt x="1564" y="258"/>
                  <a:pt x="1567" y="258"/>
                </a:cubicBezTo>
                <a:cubicBezTo>
                  <a:pt x="1573" y="258"/>
                  <a:pt x="1579" y="259"/>
                  <a:pt x="1585" y="257"/>
                </a:cubicBezTo>
                <a:cubicBezTo>
                  <a:pt x="1587" y="257"/>
                  <a:pt x="1590" y="257"/>
                  <a:pt x="1592" y="257"/>
                </a:cubicBezTo>
                <a:cubicBezTo>
                  <a:pt x="1594" y="258"/>
                  <a:pt x="1596" y="259"/>
                  <a:pt x="1596" y="262"/>
                </a:cubicBezTo>
                <a:cubicBezTo>
                  <a:pt x="1590" y="266"/>
                  <a:pt x="1583" y="268"/>
                  <a:pt x="1575" y="269"/>
                </a:cubicBezTo>
                <a:cubicBezTo>
                  <a:pt x="1569" y="270"/>
                  <a:pt x="1563" y="270"/>
                  <a:pt x="1557" y="272"/>
                </a:cubicBezTo>
                <a:cubicBezTo>
                  <a:pt x="1554" y="273"/>
                  <a:pt x="1552" y="273"/>
                  <a:pt x="1550" y="273"/>
                </a:cubicBezTo>
                <a:cubicBezTo>
                  <a:pt x="1545" y="273"/>
                  <a:pt x="1540" y="275"/>
                  <a:pt x="1535" y="274"/>
                </a:cubicBezTo>
                <a:cubicBezTo>
                  <a:pt x="1532" y="274"/>
                  <a:pt x="1530" y="275"/>
                  <a:pt x="1528" y="276"/>
                </a:cubicBezTo>
                <a:cubicBezTo>
                  <a:pt x="1527" y="276"/>
                  <a:pt x="1526" y="276"/>
                  <a:pt x="1525" y="276"/>
                </a:cubicBezTo>
                <a:cubicBezTo>
                  <a:pt x="1517" y="276"/>
                  <a:pt x="1508" y="278"/>
                  <a:pt x="1500" y="279"/>
                </a:cubicBezTo>
                <a:cubicBezTo>
                  <a:pt x="1486" y="278"/>
                  <a:pt x="1472" y="281"/>
                  <a:pt x="1458" y="283"/>
                </a:cubicBezTo>
                <a:cubicBezTo>
                  <a:pt x="1456" y="283"/>
                  <a:pt x="1453" y="283"/>
                  <a:pt x="1451" y="284"/>
                </a:cubicBezTo>
                <a:cubicBezTo>
                  <a:pt x="1455" y="292"/>
                  <a:pt x="1459" y="292"/>
                  <a:pt x="1474" y="288"/>
                </a:cubicBezTo>
                <a:cubicBezTo>
                  <a:pt x="1486" y="288"/>
                  <a:pt x="1497" y="286"/>
                  <a:pt x="1507" y="279"/>
                </a:cubicBezTo>
                <a:cubicBezTo>
                  <a:pt x="1512" y="278"/>
                  <a:pt x="1517" y="280"/>
                  <a:pt x="1523" y="278"/>
                </a:cubicBezTo>
                <a:cubicBezTo>
                  <a:pt x="1525" y="277"/>
                  <a:pt x="1527" y="276"/>
                  <a:pt x="1529" y="276"/>
                </a:cubicBezTo>
                <a:cubicBezTo>
                  <a:pt x="1531" y="275"/>
                  <a:pt x="1533" y="274"/>
                  <a:pt x="1535" y="274"/>
                </a:cubicBezTo>
                <a:cubicBezTo>
                  <a:pt x="1540" y="275"/>
                  <a:pt x="1544" y="274"/>
                  <a:pt x="1548" y="273"/>
                </a:cubicBezTo>
                <a:cubicBezTo>
                  <a:pt x="1551" y="272"/>
                  <a:pt x="1554" y="273"/>
                  <a:pt x="1556" y="273"/>
                </a:cubicBezTo>
                <a:cubicBezTo>
                  <a:pt x="1573" y="271"/>
                  <a:pt x="1591" y="273"/>
                  <a:pt x="1607" y="266"/>
                </a:cubicBezTo>
                <a:cubicBezTo>
                  <a:pt x="1612" y="264"/>
                  <a:pt x="1617" y="265"/>
                  <a:pt x="1622" y="264"/>
                </a:cubicBezTo>
                <a:cubicBezTo>
                  <a:pt x="1625" y="263"/>
                  <a:pt x="1629" y="264"/>
                  <a:pt x="1632" y="263"/>
                </a:cubicBezTo>
                <a:cubicBezTo>
                  <a:pt x="1635" y="264"/>
                  <a:pt x="1638" y="263"/>
                  <a:pt x="1641" y="262"/>
                </a:cubicBezTo>
                <a:cubicBezTo>
                  <a:pt x="1644" y="262"/>
                  <a:pt x="1646" y="262"/>
                  <a:pt x="1649" y="261"/>
                </a:cubicBezTo>
                <a:cubicBezTo>
                  <a:pt x="1651" y="261"/>
                  <a:pt x="1652" y="260"/>
                  <a:pt x="1654" y="261"/>
                </a:cubicBezTo>
                <a:cubicBezTo>
                  <a:pt x="1655" y="261"/>
                  <a:pt x="1657" y="261"/>
                  <a:pt x="1658" y="262"/>
                </a:cubicBezTo>
                <a:cubicBezTo>
                  <a:pt x="1657" y="261"/>
                  <a:pt x="1655" y="261"/>
                  <a:pt x="1654" y="259"/>
                </a:cubicBezTo>
                <a:cubicBezTo>
                  <a:pt x="1655" y="256"/>
                  <a:pt x="1656" y="255"/>
                  <a:pt x="1658" y="254"/>
                </a:cubicBezTo>
                <a:cubicBezTo>
                  <a:pt x="1660" y="254"/>
                  <a:pt x="1662" y="254"/>
                  <a:pt x="1664" y="254"/>
                </a:cubicBezTo>
                <a:cubicBezTo>
                  <a:pt x="1667" y="255"/>
                  <a:pt x="1667" y="257"/>
                  <a:pt x="1667" y="259"/>
                </a:cubicBezTo>
                <a:cubicBezTo>
                  <a:pt x="1671" y="262"/>
                  <a:pt x="1676" y="259"/>
                  <a:pt x="1680" y="262"/>
                </a:cubicBezTo>
                <a:cubicBezTo>
                  <a:pt x="1684" y="263"/>
                  <a:pt x="1688" y="263"/>
                  <a:pt x="1692" y="262"/>
                </a:cubicBezTo>
                <a:cubicBezTo>
                  <a:pt x="1694" y="262"/>
                  <a:pt x="1695" y="261"/>
                  <a:pt x="1696" y="261"/>
                </a:cubicBezTo>
                <a:cubicBezTo>
                  <a:pt x="1700" y="261"/>
                  <a:pt x="1705" y="259"/>
                  <a:pt x="1709" y="259"/>
                </a:cubicBezTo>
                <a:cubicBezTo>
                  <a:pt x="1711" y="259"/>
                  <a:pt x="1713" y="259"/>
                  <a:pt x="1714" y="260"/>
                </a:cubicBezTo>
                <a:cubicBezTo>
                  <a:pt x="1715" y="260"/>
                  <a:pt x="1715" y="260"/>
                  <a:pt x="1716" y="261"/>
                </a:cubicBezTo>
                <a:cubicBezTo>
                  <a:pt x="1719" y="262"/>
                  <a:pt x="1721" y="262"/>
                  <a:pt x="1724" y="261"/>
                </a:cubicBezTo>
                <a:cubicBezTo>
                  <a:pt x="1724" y="260"/>
                  <a:pt x="1724" y="260"/>
                  <a:pt x="1724" y="260"/>
                </a:cubicBezTo>
                <a:cubicBezTo>
                  <a:pt x="1725" y="260"/>
                  <a:pt x="1727" y="260"/>
                  <a:pt x="1728" y="260"/>
                </a:cubicBezTo>
                <a:cubicBezTo>
                  <a:pt x="1730" y="261"/>
                  <a:pt x="1730" y="262"/>
                  <a:pt x="1730" y="264"/>
                </a:cubicBezTo>
                <a:cubicBezTo>
                  <a:pt x="1724" y="266"/>
                  <a:pt x="1717" y="264"/>
                  <a:pt x="1711" y="266"/>
                </a:cubicBezTo>
                <a:cubicBezTo>
                  <a:pt x="1702" y="267"/>
                  <a:pt x="1693" y="267"/>
                  <a:pt x="1685" y="269"/>
                </a:cubicBezTo>
                <a:cubicBezTo>
                  <a:pt x="1682" y="270"/>
                  <a:pt x="1679" y="270"/>
                  <a:pt x="1677" y="271"/>
                </a:cubicBezTo>
                <a:cubicBezTo>
                  <a:pt x="1675" y="271"/>
                  <a:pt x="1673" y="271"/>
                  <a:pt x="1671" y="271"/>
                </a:cubicBezTo>
                <a:cubicBezTo>
                  <a:pt x="1668" y="272"/>
                  <a:pt x="1666" y="271"/>
                  <a:pt x="1663" y="272"/>
                </a:cubicBezTo>
                <a:cubicBezTo>
                  <a:pt x="1658" y="270"/>
                  <a:pt x="1653" y="273"/>
                  <a:pt x="1648" y="273"/>
                </a:cubicBezTo>
                <a:cubicBezTo>
                  <a:pt x="1647" y="273"/>
                  <a:pt x="1647" y="274"/>
                  <a:pt x="1646" y="274"/>
                </a:cubicBezTo>
                <a:cubicBezTo>
                  <a:pt x="1647" y="275"/>
                  <a:pt x="1648" y="275"/>
                  <a:pt x="1649" y="274"/>
                </a:cubicBezTo>
                <a:cubicBezTo>
                  <a:pt x="1650" y="274"/>
                  <a:pt x="1652" y="273"/>
                  <a:pt x="1654" y="273"/>
                </a:cubicBezTo>
                <a:cubicBezTo>
                  <a:pt x="1657" y="272"/>
                  <a:pt x="1660" y="270"/>
                  <a:pt x="1663" y="272"/>
                </a:cubicBezTo>
                <a:cubicBezTo>
                  <a:pt x="1664" y="272"/>
                  <a:pt x="1665" y="272"/>
                  <a:pt x="1665" y="272"/>
                </a:cubicBezTo>
                <a:cubicBezTo>
                  <a:pt x="1667" y="273"/>
                  <a:pt x="1668" y="275"/>
                  <a:pt x="1666" y="276"/>
                </a:cubicBezTo>
                <a:cubicBezTo>
                  <a:pt x="1663" y="277"/>
                  <a:pt x="1660" y="276"/>
                  <a:pt x="1656" y="278"/>
                </a:cubicBezTo>
                <a:cubicBezTo>
                  <a:pt x="1656" y="278"/>
                  <a:pt x="1655" y="279"/>
                  <a:pt x="1654" y="280"/>
                </a:cubicBezTo>
                <a:cubicBezTo>
                  <a:pt x="1650" y="281"/>
                  <a:pt x="1645" y="278"/>
                  <a:pt x="1641" y="281"/>
                </a:cubicBezTo>
                <a:cubicBezTo>
                  <a:pt x="1635" y="282"/>
                  <a:pt x="1628" y="285"/>
                  <a:pt x="1621" y="283"/>
                </a:cubicBezTo>
                <a:cubicBezTo>
                  <a:pt x="1619" y="282"/>
                  <a:pt x="1617" y="282"/>
                  <a:pt x="1616" y="284"/>
                </a:cubicBezTo>
                <a:cubicBezTo>
                  <a:pt x="1607" y="286"/>
                  <a:pt x="1598" y="285"/>
                  <a:pt x="1588" y="285"/>
                </a:cubicBezTo>
                <a:cubicBezTo>
                  <a:pt x="1582" y="285"/>
                  <a:pt x="1576" y="286"/>
                  <a:pt x="1569" y="288"/>
                </a:cubicBezTo>
                <a:cubicBezTo>
                  <a:pt x="1563" y="289"/>
                  <a:pt x="1557" y="285"/>
                  <a:pt x="1550" y="288"/>
                </a:cubicBezTo>
                <a:cubicBezTo>
                  <a:pt x="1549" y="289"/>
                  <a:pt x="1546" y="290"/>
                  <a:pt x="1544" y="291"/>
                </a:cubicBezTo>
                <a:cubicBezTo>
                  <a:pt x="1544" y="291"/>
                  <a:pt x="1544" y="291"/>
                  <a:pt x="1544" y="291"/>
                </a:cubicBezTo>
                <a:cubicBezTo>
                  <a:pt x="1539" y="296"/>
                  <a:pt x="1531" y="293"/>
                  <a:pt x="1525" y="295"/>
                </a:cubicBezTo>
                <a:cubicBezTo>
                  <a:pt x="1524" y="296"/>
                  <a:pt x="1523" y="295"/>
                  <a:pt x="1522" y="295"/>
                </a:cubicBezTo>
                <a:cubicBezTo>
                  <a:pt x="1517" y="298"/>
                  <a:pt x="1512" y="297"/>
                  <a:pt x="1507" y="298"/>
                </a:cubicBezTo>
                <a:cubicBezTo>
                  <a:pt x="1507" y="298"/>
                  <a:pt x="1507" y="298"/>
                  <a:pt x="1507" y="298"/>
                </a:cubicBezTo>
                <a:cubicBezTo>
                  <a:pt x="1499" y="304"/>
                  <a:pt x="1489" y="302"/>
                  <a:pt x="1479" y="302"/>
                </a:cubicBezTo>
                <a:cubicBezTo>
                  <a:pt x="1469" y="302"/>
                  <a:pt x="1458" y="304"/>
                  <a:pt x="1448" y="305"/>
                </a:cubicBezTo>
                <a:cubicBezTo>
                  <a:pt x="1440" y="306"/>
                  <a:pt x="1431" y="303"/>
                  <a:pt x="1423" y="305"/>
                </a:cubicBezTo>
                <a:cubicBezTo>
                  <a:pt x="1421" y="305"/>
                  <a:pt x="1419" y="305"/>
                  <a:pt x="1417" y="306"/>
                </a:cubicBezTo>
                <a:cubicBezTo>
                  <a:pt x="1414" y="305"/>
                  <a:pt x="1412" y="303"/>
                  <a:pt x="1414" y="300"/>
                </a:cubicBezTo>
                <a:cubicBezTo>
                  <a:pt x="1416" y="296"/>
                  <a:pt x="1418" y="292"/>
                  <a:pt x="1424" y="292"/>
                </a:cubicBezTo>
                <a:cubicBezTo>
                  <a:pt x="1427" y="292"/>
                  <a:pt x="1430" y="293"/>
                  <a:pt x="1434" y="293"/>
                </a:cubicBezTo>
                <a:cubicBezTo>
                  <a:pt x="1436" y="293"/>
                  <a:pt x="1438" y="292"/>
                  <a:pt x="1438" y="290"/>
                </a:cubicBezTo>
                <a:cubicBezTo>
                  <a:pt x="1438" y="287"/>
                  <a:pt x="1435" y="287"/>
                  <a:pt x="1433" y="288"/>
                </a:cubicBezTo>
                <a:cubicBezTo>
                  <a:pt x="1427" y="292"/>
                  <a:pt x="1422" y="291"/>
                  <a:pt x="1415" y="289"/>
                </a:cubicBezTo>
                <a:cubicBezTo>
                  <a:pt x="1410" y="287"/>
                  <a:pt x="1404" y="290"/>
                  <a:pt x="1399" y="291"/>
                </a:cubicBezTo>
                <a:cubicBezTo>
                  <a:pt x="1399" y="291"/>
                  <a:pt x="1399" y="291"/>
                  <a:pt x="1399" y="291"/>
                </a:cubicBezTo>
                <a:cubicBezTo>
                  <a:pt x="1395" y="294"/>
                  <a:pt x="1392" y="295"/>
                  <a:pt x="1388" y="293"/>
                </a:cubicBezTo>
                <a:cubicBezTo>
                  <a:pt x="1384" y="291"/>
                  <a:pt x="1379" y="292"/>
                  <a:pt x="1375" y="292"/>
                </a:cubicBezTo>
                <a:cubicBezTo>
                  <a:pt x="1374" y="292"/>
                  <a:pt x="1374" y="292"/>
                  <a:pt x="1373" y="293"/>
                </a:cubicBezTo>
                <a:cubicBezTo>
                  <a:pt x="1372" y="293"/>
                  <a:pt x="1372" y="294"/>
                  <a:pt x="1371" y="294"/>
                </a:cubicBezTo>
                <a:cubicBezTo>
                  <a:pt x="1370" y="297"/>
                  <a:pt x="1366" y="294"/>
                  <a:pt x="1365" y="298"/>
                </a:cubicBezTo>
                <a:cubicBezTo>
                  <a:pt x="1363" y="301"/>
                  <a:pt x="1361" y="300"/>
                  <a:pt x="1360" y="297"/>
                </a:cubicBezTo>
                <a:cubicBezTo>
                  <a:pt x="1360" y="295"/>
                  <a:pt x="1358" y="295"/>
                  <a:pt x="1357" y="295"/>
                </a:cubicBezTo>
                <a:cubicBezTo>
                  <a:pt x="1352" y="296"/>
                  <a:pt x="1348" y="297"/>
                  <a:pt x="1344" y="299"/>
                </a:cubicBezTo>
                <a:cubicBezTo>
                  <a:pt x="1341" y="300"/>
                  <a:pt x="1338" y="300"/>
                  <a:pt x="1336" y="298"/>
                </a:cubicBezTo>
                <a:cubicBezTo>
                  <a:pt x="1336" y="293"/>
                  <a:pt x="1333" y="295"/>
                  <a:pt x="1330" y="295"/>
                </a:cubicBezTo>
                <a:cubicBezTo>
                  <a:pt x="1328" y="296"/>
                  <a:pt x="1325" y="297"/>
                  <a:pt x="1322" y="295"/>
                </a:cubicBezTo>
                <a:cubicBezTo>
                  <a:pt x="1318" y="292"/>
                  <a:pt x="1315" y="294"/>
                  <a:pt x="1312" y="296"/>
                </a:cubicBezTo>
                <a:cubicBezTo>
                  <a:pt x="1306" y="301"/>
                  <a:pt x="1299" y="297"/>
                  <a:pt x="1293" y="298"/>
                </a:cubicBezTo>
                <a:cubicBezTo>
                  <a:pt x="1290" y="299"/>
                  <a:pt x="1286" y="298"/>
                  <a:pt x="1283" y="299"/>
                </a:cubicBezTo>
                <a:cubicBezTo>
                  <a:pt x="1281" y="300"/>
                  <a:pt x="1279" y="302"/>
                  <a:pt x="1276" y="303"/>
                </a:cubicBezTo>
                <a:cubicBezTo>
                  <a:pt x="1271" y="302"/>
                  <a:pt x="1265" y="304"/>
                  <a:pt x="1260" y="301"/>
                </a:cubicBezTo>
                <a:cubicBezTo>
                  <a:pt x="1259" y="302"/>
                  <a:pt x="1260" y="298"/>
                  <a:pt x="1258" y="300"/>
                </a:cubicBezTo>
                <a:cubicBezTo>
                  <a:pt x="1258" y="301"/>
                  <a:pt x="1257" y="302"/>
                  <a:pt x="1257" y="303"/>
                </a:cubicBezTo>
                <a:cubicBezTo>
                  <a:pt x="1254" y="308"/>
                  <a:pt x="1251" y="312"/>
                  <a:pt x="1244" y="311"/>
                </a:cubicBezTo>
                <a:cubicBezTo>
                  <a:pt x="1244" y="311"/>
                  <a:pt x="1243" y="310"/>
                  <a:pt x="1243" y="311"/>
                </a:cubicBezTo>
                <a:cubicBezTo>
                  <a:pt x="1231" y="316"/>
                  <a:pt x="1218" y="319"/>
                  <a:pt x="1206" y="322"/>
                </a:cubicBezTo>
                <a:cubicBezTo>
                  <a:pt x="1204" y="324"/>
                  <a:pt x="1203" y="324"/>
                  <a:pt x="1201" y="325"/>
                </a:cubicBezTo>
                <a:cubicBezTo>
                  <a:pt x="1200" y="326"/>
                  <a:pt x="1199" y="327"/>
                  <a:pt x="1200" y="327"/>
                </a:cubicBezTo>
                <a:cubicBezTo>
                  <a:pt x="1208" y="329"/>
                  <a:pt x="1216" y="330"/>
                  <a:pt x="1223" y="325"/>
                </a:cubicBezTo>
                <a:cubicBezTo>
                  <a:pt x="1227" y="322"/>
                  <a:pt x="1232" y="326"/>
                  <a:pt x="1236" y="324"/>
                </a:cubicBezTo>
                <a:cubicBezTo>
                  <a:pt x="1243" y="319"/>
                  <a:pt x="1250" y="324"/>
                  <a:pt x="1257" y="322"/>
                </a:cubicBezTo>
                <a:cubicBezTo>
                  <a:pt x="1260" y="320"/>
                  <a:pt x="1262" y="317"/>
                  <a:pt x="1264" y="315"/>
                </a:cubicBezTo>
                <a:cubicBezTo>
                  <a:pt x="1267" y="313"/>
                  <a:pt x="1271" y="312"/>
                  <a:pt x="1274" y="315"/>
                </a:cubicBezTo>
                <a:cubicBezTo>
                  <a:pt x="1279" y="321"/>
                  <a:pt x="1285" y="320"/>
                  <a:pt x="1291" y="315"/>
                </a:cubicBezTo>
                <a:cubicBezTo>
                  <a:pt x="1293" y="314"/>
                  <a:pt x="1295" y="313"/>
                  <a:pt x="1297" y="312"/>
                </a:cubicBezTo>
                <a:cubicBezTo>
                  <a:pt x="1304" y="311"/>
                  <a:pt x="1302" y="317"/>
                  <a:pt x="1303" y="320"/>
                </a:cubicBezTo>
                <a:cubicBezTo>
                  <a:pt x="1305" y="322"/>
                  <a:pt x="1306" y="321"/>
                  <a:pt x="1308" y="320"/>
                </a:cubicBezTo>
                <a:cubicBezTo>
                  <a:pt x="1309" y="319"/>
                  <a:pt x="1311" y="319"/>
                  <a:pt x="1312" y="320"/>
                </a:cubicBezTo>
                <a:cubicBezTo>
                  <a:pt x="1312" y="321"/>
                  <a:pt x="1312" y="321"/>
                  <a:pt x="1312" y="322"/>
                </a:cubicBezTo>
                <a:cubicBezTo>
                  <a:pt x="1314" y="323"/>
                  <a:pt x="1316" y="322"/>
                  <a:pt x="1319" y="323"/>
                </a:cubicBezTo>
                <a:cubicBezTo>
                  <a:pt x="1320" y="323"/>
                  <a:pt x="1322" y="322"/>
                  <a:pt x="1322" y="325"/>
                </a:cubicBezTo>
                <a:cubicBezTo>
                  <a:pt x="1322" y="326"/>
                  <a:pt x="1320" y="326"/>
                  <a:pt x="1319" y="327"/>
                </a:cubicBezTo>
                <a:cubicBezTo>
                  <a:pt x="1317" y="329"/>
                  <a:pt x="1314" y="328"/>
                  <a:pt x="1311" y="329"/>
                </a:cubicBezTo>
                <a:cubicBezTo>
                  <a:pt x="1304" y="330"/>
                  <a:pt x="1297" y="328"/>
                  <a:pt x="1291" y="333"/>
                </a:cubicBezTo>
                <a:cubicBezTo>
                  <a:pt x="1291" y="334"/>
                  <a:pt x="1290" y="334"/>
                  <a:pt x="1290" y="334"/>
                </a:cubicBezTo>
                <a:cubicBezTo>
                  <a:pt x="1280" y="327"/>
                  <a:pt x="1271" y="335"/>
                  <a:pt x="1262" y="336"/>
                </a:cubicBezTo>
                <a:cubicBezTo>
                  <a:pt x="1251" y="338"/>
                  <a:pt x="1241" y="335"/>
                  <a:pt x="1230" y="338"/>
                </a:cubicBezTo>
                <a:cubicBezTo>
                  <a:pt x="1219" y="341"/>
                  <a:pt x="1207" y="344"/>
                  <a:pt x="1195" y="340"/>
                </a:cubicBezTo>
                <a:cubicBezTo>
                  <a:pt x="1192" y="339"/>
                  <a:pt x="1188" y="341"/>
                  <a:pt x="1184" y="341"/>
                </a:cubicBezTo>
                <a:cubicBezTo>
                  <a:pt x="1171" y="341"/>
                  <a:pt x="1158" y="346"/>
                  <a:pt x="1146" y="347"/>
                </a:cubicBezTo>
                <a:cubicBezTo>
                  <a:pt x="1130" y="349"/>
                  <a:pt x="1114" y="355"/>
                  <a:pt x="1097" y="349"/>
                </a:cubicBezTo>
                <a:cubicBezTo>
                  <a:pt x="1090" y="347"/>
                  <a:pt x="1085" y="349"/>
                  <a:pt x="1079" y="354"/>
                </a:cubicBezTo>
                <a:cubicBezTo>
                  <a:pt x="1071" y="356"/>
                  <a:pt x="1063" y="356"/>
                  <a:pt x="1055" y="356"/>
                </a:cubicBezTo>
                <a:cubicBezTo>
                  <a:pt x="1050" y="353"/>
                  <a:pt x="1046" y="358"/>
                  <a:pt x="1042" y="357"/>
                </a:cubicBezTo>
                <a:cubicBezTo>
                  <a:pt x="1036" y="357"/>
                  <a:pt x="1030" y="362"/>
                  <a:pt x="1024" y="358"/>
                </a:cubicBezTo>
                <a:cubicBezTo>
                  <a:pt x="1023" y="358"/>
                  <a:pt x="1022" y="358"/>
                  <a:pt x="1021" y="359"/>
                </a:cubicBezTo>
                <a:cubicBezTo>
                  <a:pt x="1016" y="369"/>
                  <a:pt x="1007" y="367"/>
                  <a:pt x="999" y="367"/>
                </a:cubicBezTo>
                <a:cubicBezTo>
                  <a:pt x="994" y="368"/>
                  <a:pt x="989" y="366"/>
                  <a:pt x="985" y="368"/>
                </a:cubicBezTo>
                <a:cubicBezTo>
                  <a:pt x="983" y="369"/>
                  <a:pt x="981" y="370"/>
                  <a:pt x="978" y="369"/>
                </a:cubicBezTo>
                <a:cubicBezTo>
                  <a:pt x="974" y="372"/>
                  <a:pt x="970" y="368"/>
                  <a:pt x="966" y="368"/>
                </a:cubicBezTo>
                <a:cubicBezTo>
                  <a:pt x="962" y="367"/>
                  <a:pt x="959" y="365"/>
                  <a:pt x="956" y="368"/>
                </a:cubicBezTo>
                <a:cubicBezTo>
                  <a:pt x="951" y="369"/>
                  <a:pt x="946" y="369"/>
                  <a:pt x="941" y="371"/>
                </a:cubicBezTo>
                <a:cubicBezTo>
                  <a:pt x="939" y="373"/>
                  <a:pt x="938" y="376"/>
                  <a:pt x="935" y="377"/>
                </a:cubicBezTo>
                <a:cubicBezTo>
                  <a:pt x="925" y="381"/>
                  <a:pt x="914" y="382"/>
                  <a:pt x="903" y="384"/>
                </a:cubicBezTo>
                <a:cubicBezTo>
                  <a:pt x="896" y="386"/>
                  <a:pt x="889" y="388"/>
                  <a:pt x="881" y="387"/>
                </a:cubicBezTo>
                <a:cubicBezTo>
                  <a:pt x="879" y="386"/>
                  <a:pt x="877" y="390"/>
                  <a:pt x="875" y="391"/>
                </a:cubicBezTo>
                <a:cubicBezTo>
                  <a:pt x="875" y="394"/>
                  <a:pt x="874" y="397"/>
                  <a:pt x="871" y="397"/>
                </a:cubicBezTo>
                <a:cubicBezTo>
                  <a:pt x="868" y="397"/>
                  <a:pt x="869" y="394"/>
                  <a:pt x="868" y="393"/>
                </a:cubicBezTo>
                <a:cubicBezTo>
                  <a:pt x="867" y="391"/>
                  <a:pt x="866" y="395"/>
                  <a:pt x="864" y="394"/>
                </a:cubicBezTo>
                <a:cubicBezTo>
                  <a:pt x="860" y="396"/>
                  <a:pt x="856" y="393"/>
                  <a:pt x="853" y="392"/>
                </a:cubicBezTo>
                <a:cubicBezTo>
                  <a:pt x="850" y="392"/>
                  <a:pt x="847" y="391"/>
                  <a:pt x="844" y="393"/>
                </a:cubicBezTo>
                <a:cubicBezTo>
                  <a:pt x="841" y="395"/>
                  <a:pt x="838" y="395"/>
                  <a:pt x="835" y="396"/>
                </a:cubicBezTo>
                <a:cubicBezTo>
                  <a:pt x="831" y="399"/>
                  <a:pt x="828" y="403"/>
                  <a:pt x="822" y="403"/>
                </a:cubicBezTo>
                <a:cubicBezTo>
                  <a:pt x="821" y="402"/>
                  <a:pt x="820" y="400"/>
                  <a:pt x="818" y="400"/>
                </a:cubicBezTo>
                <a:cubicBezTo>
                  <a:pt x="816" y="401"/>
                  <a:pt x="814" y="402"/>
                  <a:pt x="812" y="403"/>
                </a:cubicBezTo>
                <a:cubicBezTo>
                  <a:pt x="809" y="404"/>
                  <a:pt x="806" y="405"/>
                  <a:pt x="806" y="409"/>
                </a:cubicBezTo>
                <a:cubicBezTo>
                  <a:pt x="805" y="413"/>
                  <a:pt x="801" y="415"/>
                  <a:pt x="799" y="419"/>
                </a:cubicBezTo>
                <a:cubicBezTo>
                  <a:pt x="797" y="419"/>
                  <a:pt x="796" y="419"/>
                  <a:pt x="794" y="418"/>
                </a:cubicBezTo>
                <a:cubicBezTo>
                  <a:pt x="793" y="418"/>
                  <a:pt x="792" y="415"/>
                  <a:pt x="791" y="418"/>
                </a:cubicBezTo>
                <a:cubicBezTo>
                  <a:pt x="788" y="420"/>
                  <a:pt x="786" y="420"/>
                  <a:pt x="783" y="420"/>
                </a:cubicBezTo>
                <a:cubicBezTo>
                  <a:pt x="782" y="420"/>
                  <a:pt x="782" y="420"/>
                  <a:pt x="781" y="419"/>
                </a:cubicBezTo>
                <a:cubicBezTo>
                  <a:pt x="779" y="417"/>
                  <a:pt x="778" y="414"/>
                  <a:pt x="775" y="413"/>
                </a:cubicBezTo>
                <a:cubicBezTo>
                  <a:pt x="771" y="413"/>
                  <a:pt x="770" y="418"/>
                  <a:pt x="768" y="420"/>
                </a:cubicBezTo>
                <a:cubicBezTo>
                  <a:pt x="766" y="421"/>
                  <a:pt x="764" y="422"/>
                  <a:pt x="761" y="422"/>
                </a:cubicBezTo>
                <a:cubicBezTo>
                  <a:pt x="760" y="422"/>
                  <a:pt x="758" y="422"/>
                  <a:pt x="756" y="422"/>
                </a:cubicBezTo>
                <a:cubicBezTo>
                  <a:pt x="749" y="421"/>
                  <a:pt x="752" y="428"/>
                  <a:pt x="749" y="431"/>
                </a:cubicBezTo>
                <a:cubicBezTo>
                  <a:pt x="748" y="431"/>
                  <a:pt x="748" y="432"/>
                  <a:pt x="747" y="432"/>
                </a:cubicBezTo>
                <a:cubicBezTo>
                  <a:pt x="745" y="432"/>
                  <a:pt x="744" y="432"/>
                  <a:pt x="743" y="433"/>
                </a:cubicBezTo>
                <a:cubicBezTo>
                  <a:pt x="736" y="432"/>
                  <a:pt x="730" y="436"/>
                  <a:pt x="723" y="433"/>
                </a:cubicBezTo>
                <a:cubicBezTo>
                  <a:pt x="720" y="430"/>
                  <a:pt x="723" y="428"/>
                  <a:pt x="725" y="427"/>
                </a:cubicBezTo>
                <a:cubicBezTo>
                  <a:pt x="729" y="423"/>
                  <a:pt x="734" y="424"/>
                  <a:pt x="738" y="423"/>
                </a:cubicBezTo>
                <a:cubicBezTo>
                  <a:pt x="734" y="424"/>
                  <a:pt x="728" y="418"/>
                  <a:pt x="726" y="425"/>
                </a:cubicBezTo>
                <a:cubicBezTo>
                  <a:pt x="722" y="427"/>
                  <a:pt x="718" y="427"/>
                  <a:pt x="714" y="425"/>
                </a:cubicBezTo>
                <a:cubicBezTo>
                  <a:pt x="713" y="425"/>
                  <a:pt x="712" y="423"/>
                  <a:pt x="711" y="423"/>
                </a:cubicBezTo>
                <a:cubicBezTo>
                  <a:pt x="711" y="423"/>
                  <a:pt x="711" y="424"/>
                  <a:pt x="710" y="425"/>
                </a:cubicBezTo>
                <a:cubicBezTo>
                  <a:pt x="710" y="426"/>
                  <a:pt x="709" y="426"/>
                  <a:pt x="709" y="427"/>
                </a:cubicBezTo>
                <a:cubicBezTo>
                  <a:pt x="707" y="427"/>
                  <a:pt x="705" y="427"/>
                  <a:pt x="704" y="427"/>
                </a:cubicBezTo>
                <a:cubicBezTo>
                  <a:pt x="698" y="428"/>
                  <a:pt x="692" y="427"/>
                  <a:pt x="686" y="427"/>
                </a:cubicBezTo>
                <a:cubicBezTo>
                  <a:pt x="684" y="427"/>
                  <a:pt x="681" y="427"/>
                  <a:pt x="678" y="428"/>
                </a:cubicBezTo>
                <a:cubicBezTo>
                  <a:pt x="677" y="428"/>
                  <a:pt x="677" y="429"/>
                  <a:pt x="676" y="429"/>
                </a:cubicBezTo>
                <a:cubicBezTo>
                  <a:pt x="676" y="430"/>
                  <a:pt x="675" y="431"/>
                  <a:pt x="675" y="432"/>
                </a:cubicBezTo>
                <a:cubicBezTo>
                  <a:pt x="676" y="433"/>
                  <a:pt x="677" y="435"/>
                  <a:pt x="676" y="437"/>
                </a:cubicBezTo>
                <a:cubicBezTo>
                  <a:pt x="673" y="440"/>
                  <a:pt x="669" y="438"/>
                  <a:pt x="665" y="439"/>
                </a:cubicBezTo>
                <a:cubicBezTo>
                  <a:pt x="663" y="439"/>
                  <a:pt x="660" y="439"/>
                  <a:pt x="658" y="440"/>
                </a:cubicBezTo>
                <a:cubicBezTo>
                  <a:pt x="658" y="441"/>
                  <a:pt x="659" y="440"/>
                  <a:pt x="660" y="441"/>
                </a:cubicBezTo>
                <a:cubicBezTo>
                  <a:pt x="662" y="441"/>
                  <a:pt x="664" y="441"/>
                  <a:pt x="666" y="443"/>
                </a:cubicBezTo>
                <a:cubicBezTo>
                  <a:pt x="667" y="444"/>
                  <a:pt x="667" y="446"/>
                  <a:pt x="666" y="447"/>
                </a:cubicBezTo>
                <a:cubicBezTo>
                  <a:pt x="666" y="448"/>
                  <a:pt x="664" y="450"/>
                  <a:pt x="666" y="451"/>
                </a:cubicBezTo>
                <a:cubicBezTo>
                  <a:pt x="667" y="451"/>
                  <a:pt x="668" y="450"/>
                  <a:pt x="670" y="449"/>
                </a:cubicBezTo>
                <a:cubicBezTo>
                  <a:pt x="673" y="444"/>
                  <a:pt x="676" y="450"/>
                  <a:pt x="679" y="450"/>
                </a:cubicBezTo>
                <a:cubicBezTo>
                  <a:pt x="687" y="451"/>
                  <a:pt x="695" y="447"/>
                  <a:pt x="703" y="447"/>
                </a:cubicBezTo>
                <a:cubicBezTo>
                  <a:pt x="709" y="447"/>
                  <a:pt x="715" y="447"/>
                  <a:pt x="721" y="446"/>
                </a:cubicBezTo>
                <a:cubicBezTo>
                  <a:pt x="722" y="446"/>
                  <a:pt x="723" y="446"/>
                  <a:pt x="724" y="446"/>
                </a:cubicBezTo>
                <a:cubicBezTo>
                  <a:pt x="728" y="445"/>
                  <a:pt x="732" y="446"/>
                  <a:pt x="736" y="444"/>
                </a:cubicBezTo>
                <a:cubicBezTo>
                  <a:pt x="737" y="443"/>
                  <a:pt x="738" y="442"/>
                  <a:pt x="740" y="442"/>
                </a:cubicBezTo>
                <a:cubicBezTo>
                  <a:pt x="743" y="442"/>
                  <a:pt x="746" y="442"/>
                  <a:pt x="746" y="446"/>
                </a:cubicBezTo>
                <a:cubicBezTo>
                  <a:pt x="746" y="449"/>
                  <a:pt x="743" y="449"/>
                  <a:pt x="740" y="450"/>
                </a:cubicBezTo>
                <a:cubicBezTo>
                  <a:pt x="738" y="450"/>
                  <a:pt x="736" y="449"/>
                  <a:pt x="734" y="451"/>
                </a:cubicBezTo>
                <a:cubicBezTo>
                  <a:pt x="732" y="451"/>
                  <a:pt x="730" y="451"/>
                  <a:pt x="729" y="451"/>
                </a:cubicBezTo>
                <a:cubicBezTo>
                  <a:pt x="723" y="453"/>
                  <a:pt x="717" y="450"/>
                  <a:pt x="712" y="453"/>
                </a:cubicBezTo>
                <a:cubicBezTo>
                  <a:pt x="712" y="453"/>
                  <a:pt x="712" y="453"/>
                  <a:pt x="712" y="453"/>
                </a:cubicBezTo>
                <a:cubicBezTo>
                  <a:pt x="706" y="455"/>
                  <a:pt x="699" y="452"/>
                  <a:pt x="693" y="454"/>
                </a:cubicBezTo>
                <a:cubicBezTo>
                  <a:pt x="693" y="454"/>
                  <a:pt x="693" y="454"/>
                  <a:pt x="693" y="454"/>
                </a:cubicBezTo>
                <a:cubicBezTo>
                  <a:pt x="690" y="456"/>
                  <a:pt x="686" y="454"/>
                  <a:pt x="683" y="456"/>
                </a:cubicBezTo>
                <a:cubicBezTo>
                  <a:pt x="679" y="455"/>
                  <a:pt x="675" y="459"/>
                  <a:pt x="671" y="456"/>
                </a:cubicBezTo>
                <a:cubicBezTo>
                  <a:pt x="668" y="458"/>
                  <a:pt x="664" y="455"/>
                  <a:pt x="661" y="458"/>
                </a:cubicBezTo>
                <a:cubicBezTo>
                  <a:pt x="657" y="461"/>
                  <a:pt x="652" y="461"/>
                  <a:pt x="648" y="461"/>
                </a:cubicBezTo>
                <a:cubicBezTo>
                  <a:pt x="635" y="460"/>
                  <a:pt x="623" y="463"/>
                  <a:pt x="611" y="466"/>
                </a:cubicBezTo>
                <a:cubicBezTo>
                  <a:pt x="600" y="469"/>
                  <a:pt x="588" y="469"/>
                  <a:pt x="576" y="471"/>
                </a:cubicBezTo>
                <a:cubicBezTo>
                  <a:pt x="566" y="472"/>
                  <a:pt x="557" y="476"/>
                  <a:pt x="548" y="475"/>
                </a:cubicBezTo>
                <a:cubicBezTo>
                  <a:pt x="545" y="474"/>
                  <a:pt x="543" y="477"/>
                  <a:pt x="543" y="480"/>
                </a:cubicBezTo>
                <a:cubicBezTo>
                  <a:pt x="542" y="483"/>
                  <a:pt x="540" y="486"/>
                  <a:pt x="537" y="488"/>
                </a:cubicBezTo>
                <a:cubicBezTo>
                  <a:pt x="533" y="488"/>
                  <a:pt x="527" y="492"/>
                  <a:pt x="531" y="483"/>
                </a:cubicBezTo>
                <a:cubicBezTo>
                  <a:pt x="531" y="482"/>
                  <a:pt x="531" y="482"/>
                  <a:pt x="529" y="482"/>
                </a:cubicBezTo>
                <a:cubicBezTo>
                  <a:pt x="528" y="482"/>
                  <a:pt x="526" y="482"/>
                  <a:pt x="524" y="482"/>
                </a:cubicBezTo>
                <a:cubicBezTo>
                  <a:pt x="523" y="482"/>
                  <a:pt x="521" y="482"/>
                  <a:pt x="520" y="483"/>
                </a:cubicBezTo>
                <a:cubicBezTo>
                  <a:pt x="519" y="484"/>
                  <a:pt x="518" y="486"/>
                  <a:pt x="518" y="487"/>
                </a:cubicBezTo>
                <a:cubicBezTo>
                  <a:pt x="518" y="490"/>
                  <a:pt x="515" y="490"/>
                  <a:pt x="513" y="492"/>
                </a:cubicBezTo>
                <a:cubicBezTo>
                  <a:pt x="507" y="493"/>
                  <a:pt x="502" y="494"/>
                  <a:pt x="496" y="495"/>
                </a:cubicBezTo>
                <a:cubicBezTo>
                  <a:pt x="495" y="497"/>
                  <a:pt x="494" y="501"/>
                  <a:pt x="489" y="498"/>
                </a:cubicBezTo>
                <a:cubicBezTo>
                  <a:pt x="485" y="495"/>
                  <a:pt x="482" y="497"/>
                  <a:pt x="477" y="498"/>
                </a:cubicBezTo>
                <a:cubicBezTo>
                  <a:pt x="467" y="502"/>
                  <a:pt x="456" y="508"/>
                  <a:pt x="444" y="503"/>
                </a:cubicBezTo>
                <a:cubicBezTo>
                  <a:pt x="440" y="503"/>
                  <a:pt x="436" y="499"/>
                  <a:pt x="432" y="503"/>
                </a:cubicBezTo>
                <a:cubicBezTo>
                  <a:pt x="429" y="505"/>
                  <a:pt x="427" y="506"/>
                  <a:pt x="423" y="505"/>
                </a:cubicBezTo>
                <a:cubicBezTo>
                  <a:pt x="419" y="504"/>
                  <a:pt x="414" y="502"/>
                  <a:pt x="409" y="506"/>
                </a:cubicBezTo>
                <a:cubicBezTo>
                  <a:pt x="406" y="509"/>
                  <a:pt x="402" y="506"/>
                  <a:pt x="400" y="503"/>
                </a:cubicBezTo>
                <a:cubicBezTo>
                  <a:pt x="398" y="499"/>
                  <a:pt x="396" y="500"/>
                  <a:pt x="393" y="502"/>
                </a:cubicBezTo>
                <a:cubicBezTo>
                  <a:pt x="390" y="503"/>
                  <a:pt x="386" y="499"/>
                  <a:pt x="382" y="502"/>
                </a:cubicBezTo>
                <a:cubicBezTo>
                  <a:pt x="379" y="502"/>
                  <a:pt x="376" y="505"/>
                  <a:pt x="374" y="508"/>
                </a:cubicBezTo>
                <a:cubicBezTo>
                  <a:pt x="371" y="510"/>
                  <a:pt x="370" y="508"/>
                  <a:pt x="370" y="506"/>
                </a:cubicBezTo>
                <a:cubicBezTo>
                  <a:pt x="370" y="504"/>
                  <a:pt x="370" y="502"/>
                  <a:pt x="367" y="503"/>
                </a:cubicBezTo>
                <a:cubicBezTo>
                  <a:pt x="359" y="506"/>
                  <a:pt x="353" y="515"/>
                  <a:pt x="343" y="513"/>
                </a:cubicBezTo>
                <a:cubicBezTo>
                  <a:pt x="336" y="512"/>
                  <a:pt x="329" y="517"/>
                  <a:pt x="323" y="512"/>
                </a:cubicBezTo>
                <a:cubicBezTo>
                  <a:pt x="322" y="511"/>
                  <a:pt x="320" y="513"/>
                  <a:pt x="318" y="514"/>
                </a:cubicBezTo>
                <a:cubicBezTo>
                  <a:pt x="314" y="514"/>
                  <a:pt x="310" y="513"/>
                  <a:pt x="308" y="519"/>
                </a:cubicBezTo>
                <a:cubicBezTo>
                  <a:pt x="300" y="520"/>
                  <a:pt x="293" y="524"/>
                  <a:pt x="284" y="521"/>
                </a:cubicBezTo>
                <a:cubicBezTo>
                  <a:pt x="280" y="520"/>
                  <a:pt x="275" y="524"/>
                  <a:pt x="270" y="52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5488" y="908050"/>
            <a:ext cx="5770232" cy="5159587"/>
            <a:chOff x="290286" y="927100"/>
            <a:chExt cx="5770232" cy="5159587"/>
          </a:xfrm>
          <a:blipFill dpi="0" rotWithShape="1">
            <a:blip r:embed="rId4"/>
            <a:srcRect/>
            <a:tile tx="0" ty="158750" sx="100000" sy="100000" flip="none" algn="ctr"/>
          </a:blipFill>
        </p:grpSpPr>
        <p:sp>
          <p:nvSpPr>
            <p:cNvPr id="2" name="矩形 1"/>
            <p:cNvSpPr/>
            <p:nvPr/>
          </p:nvSpPr>
          <p:spPr>
            <a:xfrm>
              <a:off x="290286" y="927100"/>
              <a:ext cx="1371600" cy="41510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56497" y="1935601"/>
              <a:ext cx="1371600" cy="41510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222708" y="927100"/>
              <a:ext cx="1371600" cy="41510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88918" y="1935601"/>
              <a:ext cx="1371600" cy="41510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</p:grpSp>
      <p:sp>
        <p:nvSpPr>
          <p:cNvPr id="9" name="矩形: 圆角 8"/>
          <p:cNvSpPr/>
          <p:nvPr/>
        </p:nvSpPr>
        <p:spPr>
          <a:xfrm>
            <a:off x="6806994" y="1038003"/>
            <a:ext cx="3649909" cy="1499908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accent1">
                <a:lumMod val="75000"/>
              </a:schemeClr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78659" y="1685844"/>
            <a:ext cx="456670" cy="450425"/>
            <a:chOff x="780941" y="2622145"/>
            <a:chExt cx="424119" cy="418319"/>
          </a:xfrm>
        </p:grpSpPr>
        <p:sp>
          <p:nvSpPr>
            <p:cNvPr id="11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12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13" name="hearts_105339"/>
          <p:cNvSpPr/>
          <p:nvPr/>
        </p:nvSpPr>
        <p:spPr>
          <a:xfrm>
            <a:off x="8485834" y="2375936"/>
            <a:ext cx="453560" cy="344269"/>
          </a:xfrm>
          <a:custGeom>
            <a:avLst/>
            <a:gdLst>
              <a:gd name="connsiteX0" fmla="*/ 355159 w 604098"/>
              <a:gd name="connsiteY0" fmla="*/ 171897 h 458534"/>
              <a:gd name="connsiteX1" fmla="*/ 436349 w 604098"/>
              <a:gd name="connsiteY1" fmla="*/ 209520 h 458534"/>
              <a:gd name="connsiteX2" fmla="*/ 517538 w 604098"/>
              <a:gd name="connsiteY2" fmla="*/ 171897 h 458534"/>
              <a:gd name="connsiteX3" fmla="*/ 603933 w 604098"/>
              <a:gd name="connsiteY3" fmla="*/ 265849 h 458534"/>
              <a:gd name="connsiteX4" fmla="*/ 585197 w 604098"/>
              <a:gd name="connsiteY4" fmla="*/ 337145 h 458534"/>
              <a:gd name="connsiteX5" fmla="*/ 436349 w 604098"/>
              <a:gd name="connsiteY5" fmla="*/ 458534 h 458534"/>
              <a:gd name="connsiteX6" fmla="*/ 287501 w 604098"/>
              <a:gd name="connsiteY6" fmla="*/ 337145 h 458534"/>
              <a:gd name="connsiteX7" fmla="*/ 268556 w 604098"/>
              <a:gd name="connsiteY7" fmla="*/ 265849 h 458534"/>
              <a:gd name="connsiteX8" fmla="*/ 355159 w 604098"/>
              <a:gd name="connsiteY8" fmla="*/ 171897 h 458534"/>
              <a:gd name="connsiteX9" fmla="*/ 138683 w 604098"/>
              <a:gd name="connsiteY9" fmla="*/ 0 h 458534"/>
              <a:gd name="connsiteX10" fmla="*/ 268370 w 604098"/>
              <a:gd name="connsiteY10" fmla="*/ 60487 h 458534"/>
              <a:gd name="connsiteX11" fmla="*/ 398265 w 604098"/>
              <a:gd name="connsiteY11" fmla="*/ 0 h 458534"/>
              <a:gd name="connsiteX12" fmla="*/ 534613 w 604098"/>
              <a:gd name="connsiteY12" fmla="*/ 131574 h 458534"/>
              <a:gd name="connsiteX13" fmla="*/ 517544 w 604098"/>
              <a:gd name="connsiteY13" fmla="*/ 130327 h 458534"/>
              <a:gd name="connsiteX14" fmla="*/ 436775 w 604098"/>
              <a:gd name="connsiteY14" fmla="*/ 156101 h 458534"/>
              <a:gd name="connsiteX15" fmla="*/ 355175 w 604098"/>
              <a:gd name="connsiteY15" fmla="*/ 130327 h 458534"/>
              <a:gd name="connsiteX16" fmla="*/ 226945 w 604098"/>
              <a:gd name="connsiteY16" fmla="*/ 263979 h 458534"/>
              <a:gd name="connsiteX17" fmla="*/ 251717 w 604098"/>
              <a:gd name="connsiteY17" fmla="*/ 358347 h 458534"/>
              <a:gd name="connsiteX18" fmla="*/ 318121 w 604098"/>
              <a:gd name="connsiteY18" fmla="*/ 425069 h 458534"/>
              <a:gd name="connsiteX19" fmla="*/ 268786 w 604098"/>
              <a:gd name="connsiteY19" fmla="*/ 458534 h 458534"/>
              <a:gd name="connsiteX20" fmla="*/ 30437 w 604098"/>
              <a:gd name="connsiteY20" fmla="*/ 264395 h 458534"/>
              <a:gd name="connsiteX21" fmla="*/ 253 w 604098"/>
              <a:gd name="connsiteY21" fmla="*/ 150489 h 458534"/>
              <a:gd name="connsiteX22" fmla="*/ 138683 w 604098"/>
              <a:gd name="connsiteY22" fmla="*/ 0 h 45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98" h="458534">
                <a:moveTo>
                  <a:pt x="355159" y="171897"/>
                </a:moveTo>
                <a:cubicBezTo>
                  <a:pt x="402624" y="171897"/>
                  <a:pt x="436349" y="209520"/>
                  <a:pt x="436349" y="209520"/>
                </a:cubicBezTo>
                <a:cubicBezTo>
                  <a:pt x="436349" y="209520"/>
                  <a:pt x="471947" y="171897"/>
                  <a:pt x="517538" y="171897"/>
                </a:cubicBezTo>
                <a:cubicBezTo>
                  <a:pt x="563754" y="171897"/>
                  <a:pt x="601435" y="214300"/>
                  <a:pt x="603933" y="265849"/>
                </a:cubicBezTo>
                <a:cubicBezTo>
                  <a:pt x="605390" y="294950"/>
                  <a:pt x="597063" y="316983"/>
                  <a:pt x="585197" y="337145"/>
                </a:cubicBezTo>
                <a:cubicBezTo>
                  <a:pt x="561256" y="377677"/>
                  <a:pt x="436349" y="458534"/>
                  <a:pt x="436349" y="458534"/>
                </a:cubicBezTo>
                <a:cubicBezTo>
                  <a:pt x="436349" y="458534"/>
                  <a:pt x="311025" y="377262"/>
                  <a:pt x="287501" y="337145"/>
                </a:cubicBezTo>
                <a:cubicBezTo>
                  <a:pt x="275634" y="317190"/>
                  <a:pt x="267099" y="294950"/>
                  <a:pt x="268556" y="265849"/>
                </a:cubicBezTo>
                <a:cubicBezTo>
                  <a:pt x="271054" y="214300"/>
                  <a:pt x="308735" y="171897"/>
                  <a:pt x="355159" y="171897"/>
                </a:cubicBezTo>
                <a:close/>
                <a:moveTo>
                  <a:pt x="138683" y="0"/>
                </a:moveTo>
                <a:cubicBezTo>
                  <a:pt x="214663" y="0"/>
                  <a:pt x="268370" y="60487"/>
                  <a:pt x="268370" y="60487"/>
                </a:cubicBezTo>
                <a:cubicBezTo>
                  <a:pt x="268370" y="60487"/>
                  <a:pt x="325615" y="0"/>
                  <a:pt x="398265" y="0"/>
                </a:cubicBezTo>
                <a:cubicBezTo>
                  <a:pt x="466543" y="0"/>
                  <a:pt x="523164" y="57785"/>
                  <a:pt x="534613" y="131574"/>
                </a:cubicBezTo>
                <a:cubicBezTo>
                  <a:pt x="528993" y="130743"/>
                  <a:pt x="523372" y="130327"/>
                  <a:pt x="517544" y="130327"/>
                </a:cubicBezTo>
                <a:cubicBezTo>
                  <a:pt x="484653" y="130327"/>
                  <a:pt x="456551" y="143214"/>
                  <a:pt x="436775" y="156101"/>
                </a:cubicBezTo>
                <a:cubicBezTo>
                  <a:pt x="417000" y="143214"/>
                  <a:pt x="389106" y="130327"/>
                  <a:pt x="355175" y="130327"/>
                </a:cubicBezTo>
                <a:cubicBezTo>
                  <a:pt x="286896" y="130327"/>
                  <a:pt x="230692" y="188943"/>
                  <a:pt x="226945" y="263979"/>
                </a:cubicBezTo>
                <a:cubicBezTo>
                  <a:pt x="224863" y="307630"/>
                  <a:pt x="240059" y="338808"/>
                  <a:pt x="251717" y="358347"/>
                </a:cubicBezTo>
                <a:cubicBezTo>
                  <a:pt x="263166" y="377885"/>
                  <a:pt x="289603" y="402205"/>
                  <a:pt x="318121" y="425069"/>
                </a:cubicBezTo>
                <a:cubicBezTo>
                  <a:pt x="289186" y="445231"/>
                  <a:pt x="268786" y="458534"/>
                  <a:pt x="268786" y="458534"/>
                </a:cubicBezTo>
                <a:cubicBezTo>
                  <a:pt x="268786" y="458534"/>
                  <a:pt x="68323" y="328623"/>
                  <a:pt x="30437" y="264395"/>
                </a:cubicBezTo>
                <a:cubicBezTo>
                  <a:pt x="11494" y="232385"/>
                  <a:pt x="-2037" y="196841"/>
                  <a:pt x="253" y="150489"/>
                </a:cubicBezTo>
                <a:cubicBezTo>
                  <a:pt x="4208" y="67970"/>
                  <a:pt x="64576" y="0"/>
                  <a:pt x="13868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Blackadder ITC" panose="04020505051007020D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45319" y="1264037"/>
            <a:ext cx="3502871" cy="108298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/>
              <a:t>蒹葭苍苍，白露为霜所谓伊人，在水一方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36462" y="3781549"/>
            <a:ext cx="2995176" cy="199675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相遇，心绪如白云飘飘；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拥有，心花如雨露纷飞；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相知，心情如棉花软软；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有你，世界也从此明朗。</a:t>
            </a:r>
          </a:p>
        </p:txBody>
      </p:sp>
      <p:grpSp>
        <p:nvGrpSpPr>
          <p:cNvPr id="63" name="组合 62"/>
          <p:cNvGrpSpPr/>
          <p:nvPr/>
        </p:nvGrpSpPr>
        <p:grpSpPr>
          <a:xfrm flipH="1">
            <a:off x="10252068" y="1670824"/>
            <a:ext cx="456670" cy="450425"/>
            <a:chOff x="780941" y="2622145"/>
            <a:chExt cx="424119" cy="418319"/>
          </a:xfrm>
        </p:grpSpPr>
        <p:sp>
          <p:nvSpPr>
            <p:cNvPr id="67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69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6475150" y="2577650"/>
            <a:ext cx="4443207" cy="71789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pc="300">
                <a:solidFill>
                  <a:schemeClr val="bg1"/>
                </a:solidFill>
                <a:latin typeface="Blackadder ITC" panose="04020505051007020D02" pitchFamily="82" charset="0"/>
                <a:ea typeface="思源宋体 CN Medium" panose="02020500000000000000" pitchFamily="18" charset="-122"/>
              </a:defRPr>
            </a:lvl1pPr>
          </a:lstStyle>
          <a:p>
            <a:r>
              <a:rPr lang="en-US" altLang="zh-CN" sz="2800" dirty="0">
                <a:solidFill>
                  <a:schemeClr val="accent6"/>
                </a:solidFill>
              </a:rPr>
              <a:t>My heart goes pit-a-pat</a:t>
            </a:r>
            <a:endParaRPr lang="zh-CN" altLang="en-US" sz="2800" dirty="0">
              <a:solidFill>
                <a:schemeClr val="accent6"/>
              </a:solidFill>
            </a:endParaRPr>
          </a:p>
        </p:txBody>
      </p:sp>
      <p:sp>
        <p:nvSpPr>
          <p:cNvPr id="87" name="small-hearts_67543"/>
          <p:cNvSpPr/>
          <p:nvPr/>
        </p:nvSpPr>
        <p:spPr>
          <a:xfrm>
            <a:off x="4875873" y="908050"/>
            <a:ext cx="928093" cy="819482"/>
          </a:xfrm>
          <a:custGeom>
            <a:avLst/>
            <a:gdLst>
              <a:gd name="connsiteX0" fmla="*/ 353404 w 609729"/>
              <a:gd name="connsiteY0" fmla="*/ 427645 h 538375"/>
              <a:gd name="connsiteX1" fmla="*/ 369344 w 609729"/>
              <a:gd name="connsiteY1" fmla="*/ 433153 h 538375"/>
              <a:gd name="connsiteX2" fmla="*/ 384052 w 609729"/>
              <a:gd name="connsiteY2" fmla="*/ 478328 h 538375"/>
              <a:gd name="connsiteX3" fmla="*/ 372674 w 609729"/>
              <a:gd name="connsiteY3" fmla="*/ 534867 h 538375"/>
              <a:gd name="connsiteX4" fmla="*/ 364765 w 609729"/>
              <a:gd name="connsiteY4" fmla="*/ 532649 h 538375"/>
              <a:gd name="connsiteX5" fmla="*/ 364765 w 609729"/>
              <a:gd name="connsiteY5" fmla="*/ 531541 h 538375"/>
              <a:gd name="connsiteX6" fmla="*/ 360186 w 609729"/>
              <a:gd name="connsiteY6" fmla="*/ 530294 h 538375"/>
              <a:gd name="connsiteX7" fmla="*/ 357966 w 609729"/>
              <a:gd name="connsiteY7" fmla="*/ 533758 h 538375"/>
              <a:gd name="connsiteX8" fmla="*/ 300243 w 609729"/>
              <a:gd name="connsiteY8" fmla="*/ 523504 h 538375"/>
              <a:gd name="connsiteX9" fmla="*/ 271937 w 609729"/>
              <a:gd name="connsiteY9" fmla="*/ 481793 h 538375"/>
              <a:gd name="connsiteX10" fmla="*/ 326191 w 609729"/>
              <a:gd name="connsiteY10" fmla="*/ 456849 h 538375"/>
              <a:gd name="connsiteX11" fmla="*/ 337569 w 609729"/>
              <a:gd name="connsiteY11" fmla="*/ 433153 h 538375"/>
              <a:gd name="connsiteX12" fmla="*/ 353404 w 609729"/>
              <a:gd name="connsiteY12" fmla="*/ 427645 h 538375"/>
              <a:gd name="connsiteX13" fmla="*/ 568321 w 609729"/>
              <a:gd name="connsiteY13" fmla="*/ 365021 h 538375"/>
              <a:gd name="connsiteX14" fmla="*/ 591238 w 609729"/>
              <a:gd name="connsiteY14" fmla="*/ 374305 h 538375"/>
              <a:gd name="connsiteX15" fmla="*/ 591238 w 609729"/>
              <a:gd name="connsiteY15" fmla="*/ 379986 h 538375"/>
              <a:gd name="connsiteX16" fmla="*/ 605949 w 609729"/>
              <a:gd name="connsiteY16" fmla="*/ 398139 h 538375"/>
              <a:gd name="connsiteX17" fmla="*/ 608170 w 609729"/>
              <a:gd name="connsiteY17" fmla="*/ 435414 h 538375"/>
              <a:gd name="connsiteX18" fmla="*/ 566257 w 609729"/>
              <a:gd name="connsiteY18" fmla="*/ 524792 h 538375"/>
              <a:gd name="connsiteX19" fmla="*/ 555015 w 609729"/>
              <a:gd name="connsiteY19" fmla="*/ 524792 h 538375"/>
              <a:gd name="connsiteX20" fmla="*/ 551546 w 609729"/>
              <a:gd name="connsiteY20" fmla="*/ 525900 h 538375"/>
              <a:gd name="connsiteX21" fmla="*/ 439408 w 609729"/>
              <a:gd name="connsiteY21" fmla="*/ 416153 h 538375"/>
              <a:gd name="connsiteX22" fmla="*/ 480211 w 609729"/>
              <a:gd name="connsiteY22" fmla="*/ 376660 h 538375"/>
              <a:gd name="connsiteX23" fmla="*/ 523234 w 609729"/>
              <a:gd name="connsiteY23" fmla="*/ 410471 h 538375"/>
              <a:gd name="connsiteX24" fmla="*/ 543635 w 609729"/>
              <a:gd name="connsiteY24" fmla="*/ 377769 h 538375"/>
              <a:gd name="connsiteX25" fmla="*/ 568321 w 609729"/>
              <a:gd name="connsiteY25" fmla="*/ 365021 h 538375"/>
              <a:gd name="connsiteX26" fmla="*/ 119477 w 609729"/>
              <a:gd name="connsiteY26" fmla="*/ 354968 h 538375"/>
              <a:gd name="connsiteX27" fmla="*/ 148401 w 609729"/>
              <a:gd name="connsiteY27" fmla="*/ 356285 h 538375"/>
              <a:gd name="connsiteX28" fmla="*/ 175592 w 609729"/>
              <a:gd name="connsiteY28" fmla="*/ 410473 h 538375"/>
              <a:gd name="connsiteX29" fmla="*/ 165465 w 609729"/>
              <a:gd name="connsiteY29" fmla="*/ 522453 h 538375"/>
              <a:gd name="connsiteX30" fmla="*/ 158667 w 609729"/>
              <a:gd name="connsiteY30" fmla="*/ 524809 h 538375"/>
              <a:gd name="connsiteX31" fmla="*/ 20494 w 609729"/>
              <a:gd name="connsiteY31" fmla="*/ 454683 h 538375"/>
              <a:gd name="connsiteX32" fmla="*/ 52262 w 609729"/>
              <a:gd name="connsiteY32" fmla="*/ 408256 h 538375"/>
              <a:gd name="connsiteX33" fmla="*/ 91800 w 609729"/>
              <a:gd name="connsiteY33" fmla="*/ 418511 h 538375"/>
              <a:gd name="connsiteX34" fmla="*/ 96378 w 609729"/>
              <a:gd name="connsiteY34" fmla="*/ 373193 h 538375"/>
              <a:gd name="connsiteX35" fmla="*/ 119477 w 609729"/>
              <a:gd name="connsiteY35" fmla="*/ 354968 h 538375"/>
              <a:gd name="connsiteX36" fmla="*/ 361155 w 609729"/>
              <a:gd name="connsiteY36" fmla="*/ 97525 h 538375"/>
              <a:gd name="connsiteX37" fmla="*/ 382808 w 609729"/>
              <a:gd name="connsiteY37" fmla="*/ 105198 h 538375"/>
              <a:gd name="connsiteX38" fmla="*/ 341040 w 609729"/>
              <a:gd name="connsiteY38" fmla="*/ 342696 h 538375"/>
              <a:gd name="connsiteX39" fmla="*/ 323972 w 609729"/>
              <a:gd name="connsiteY39" fmla="*/ 344913 h 538375"/>
              <a:gd name="connsiteX40" fmla="*/ 320641 w 609729"/>
              <a:gd name="connsiteY40" fmla="*/ 347268 h 538375"/>
              <a:gd name="connsiteX41" fmla="*/ 140525 w 609729"/>
              <a:gd name="connsiteY41" fmla="*/ 209259 h 538375"/>
              <a:gd name="connsiteX42" fmla="*/ 212960 w 609729"/>
              <a:gd name="connsiteY42" fmla="*/ 152725 h 538375"/>
              <a:gd name="connsiteX43" fmla="*/ 270825 w 609729"/>
              <a:gd name="connsiteY43" fmla="*/ 197897 h 538375"/>
              <a:gd name="connsiteX44" fmla="*/ 361155 w 609729"/>
              <a:gd name="connsiteY44" fmla="*/ 97525 h 538375"/>
              <a:gd name="connsiteX45" fmla="*/ 109980 w 609729"/>
              <a:gd name="connsiteY45" fmla="*/ 71215 h 538375"/>
              <a:gd name="connsiteX46" fmla="*/ 129273 w 609729"/>
              <a:gd name="connsiteY46" fmla="*/ 108626 h 538375"/>
              <a:gd name="connsiteX47" fmla="*/ 99708 w 609729"/>
              <a:gd name="connsiteY47" fmla="*/ 180955 h 538375"/>
              <a:gd name="connsiteX48" fmla="*/ 97488 w 609729"/>
              <a:gd name="connsiteY48" fmla="*/ 183172 h 538375"/>
              <a:gd name="connsiteX49" fmla="*/ 95267 w 609729"/>
              <a:gd name="connsiteY49" fmla="*/ 184280 h 538375"/>
              <a:gd name="connsiteX50" fmla="*/ 49 w 609729"/>
              <a:gd name="connsiteY50" fmla="*/ 127748 h 538375"/>
              <a:gd name="connsiteX51" fmla="*/ 32945 w 609729"/>
              <a:gd name="connsiteY51" fmla="*/ 104054 h 538375"/>
              <a:gd name="connsiteX52" fmla="*/ 62371 w 609729"/>
              <a:gd name="connsiteY52" fmla="*/ 115416 h 538375"/>
              <a:gd name="connsiteX53" fmla="*/ 109980 w 609729"/>
              <a:gd name="connsiteY53" fmla="*/ 71215 h 538375"/>
              <a:gd name="connsiteX54" fmla="*/ 549041 w 609729"/>
              <a:gd name="connsiteY54" fmla="*/ 1385 h 538375"/>
              <a:gd name="connsiteX55" fmla="*/ 567497 w 609729"/>
              <a:gd name="connsiteY55" fmla="*/ 14717 h 538375"/>
              <a:gd name="connsiteX56" fmla="*/ 565138 w 609729"/>
              <a:gd name="connsiteY56" fmla="*/ 61121 h 538375"/>
              <a:gd name="connsiteX57" fmla="*/ 544740 w 609729"/>
              <a:gd name="connsiteY57" fmla="*/ 83699 h 538375"/>
              <a:gd name="connsiteX58" fmla="*/ 521012 w 609729"/>
              <a:gd name="connsiteY58" fmla="*/ 100736 h 538375"/>
              <a:gd name="connsiteX59" fmla="*/ 513103 w 609729"/>
              <a:gd name="connsiteY59" fmla="*/ 97274 h 538375"/>
              <a:gd name="connsiteX60" fmla="*/ 507414 w 609729"/>
              <a:gd name="connsiteY60" fmla="*/ 104061 h 538375"/>
              <a:gd name="connsiteX61" fmla="*/ 451910 w 609729"/>
              <a:gd name="connsiteY61" fmla="*/ 27184 h 538375"/>
              <a:gd name="connsiteX62" fmla="*/ 485906 w 609729"/>
              <a:gd name="connsiteY62" fmla="*/ 13609 h 538375"/>
              <a:gd name="connsiteX63" fmla="*/ 500614 w 609729"/>
              <a:gd name="connsiteY63" fmla="*/ 28292 h 538375"/>
              <a:gd name="connsiteX64" fmla="*/ 525591 w 609729"/>
              <a:gd name="connsiteY64" fmla="*/ 2389 h 538375"/>
              <a:gd name="connsiteX65" fmla="*/ 549041 w 609729"/>
              <a:gd name="connsiteY65" fmla="*/ 1385 h 53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9729" h="538375">
                <a:moveTo>
                  <a:pt x="353404" y="427645"/>
                </a:moveTo>
                <a:cubicBezTo>
                  <a:pt x="359076" y="427506"/>
                  <a:pt x="364765" y="429204"/>
                  <a:pt x="369344" y="433153"/>
                </a:cubicBezTo>
                <a:cubicBezTo>
                  <a:pt x="381693" y="443269"/>
                  <a:pt x="382803" y="463639"/>
                  <a:pt x="384052" y="478328"/>
                </a:cubicBezTo>
                <a:cubicBezTo>
                  <a:pt x="384052" y="495234"/>
                  <a:pt x="386272" y="521286"/>
                  <a:pt x="372674" y="534867"/>
                </a:cubicBezTo>
                <a:cubicBezTo>
                  <a:pt x="370454" y="537084"/>
                  <a:pt x="365875" y="535975"/>
                  <a:pt x="364765" y="532649"/>
                </a:cubicBezTo>
                <a:lnTo>
                  <a:pt x="364765" y="531541"/>
                </a:lnTo>
                <a:lnTo>
                  <a:pt x="360186" y="530294"/>
                </a:lnTo>
                <a:cubicBezTo>
                  <a:pt x="360186" y="531541"/>
                  <a:pt x="359076" y="532649"/>
                  <a:pt x="357966" y="533758"/>
                </a:cubicBezTo>
                <a:cubicBezTo>
                  <a:pt x="338679" y="543874"/>
                  <a:pt x="317172" y="535975"/>
                  <a:pt x="300243" y="523504"/>
                </a:cubicBezTo>
                <a:cubicBezTo>
                  <a:pt x="285535" y="514496"/>
                  <a:pt x="270827" y="500916"/>
                  <a:pt x="271937" y="481793"/>
                </a:cubicBezTo>
                <a:cubicBezTo>
                  <a:pt x="274157" y="453523"/>
                  <a:pt x="307042" y="443269"/>
                  <a:pt x="326191" y="456849"/>
                </a:cubicBezTo>
                <a:cubicBezTo>
                  <a:pt x="326191" y="447842"/>
                  <a:pt x="329660" y="439943"/>
                  <a:pt x="337569" y="433153"/>
                </a:cubicBezTo>
                <a:cubicBezTo>
                  <a:pt x="342078" y="429758"/>
                  <a:pt x="347733" y="427783"/>
                  <a:pt x="353404" y="427645"/>
                </a:cubicBezTo>
                <a:close/>
                <a:moveTo>
                  <a:pt x="568321" y="365021"/>
                </a:moveTo>
                <a:cubicBezTo>
                  <a:pt x="577672" y="363046"/>
                  <a:pt x="586728" y="364743"/>
                  <a:pt x="591238" y="374305"/>
                </a:cubicBezTo>
                <a:cubicBezTo>
                  <a:pt x="592348" y="375413"/>
                  <a:pt x="592348" y="378877"/>
                  <a:pt x="591238" y="379986"/>
                </a:cubicBezTo>
                <a:cubicBezTo>
                  <a:pt x="595818" y="385667"/>
                  <a:pt x="603729" y="391349"/>
                  <a:pt x="605949" y="398139"/>
                </a:cubicBezTo>
                <a:cubicBezTo>
                  <a:pt x="610529" y="409363"/>
                  <a:pt x="610529" y="421834"/>
                  <a:pt x="608170" y="435414"/>
                </a:cubicBezTo>
                <a:cubicBezTo>
                  <a:pt x="604839" y="467008"/>
                  <a:pt x="591238" y="503313"/>
                  <a:pt x="566257" y="524792"/>
                </a:cubicBezTo>
                <a:cubicBezTo>
                  <a:pt x="562926" y="527009"/>
                  <a:pt x="558346" y="527009"/>
                  <a:pt x="555015" y="524792"/>
                </a:cubicBezTo>
                <a:cubicBezTo>
                  <a:pt x="553905" y="524792"/>
                  <a:pt x="552656" y="525900"/>
                  <a:pt x="551546" y="525900"/>
                </a:cubicBezTo>
                <a:cubicBezTo>
                  <a:pt x="496032" y="527009"/>
                  <a:pt x="439408" y="472689"/>
                  <a:pt x="439408" y="416153"/>
                </a:cubicBezTo>
                <a:cubicBezTo>
                  <a:pt x="439408" y="392457"/>
                  <a:pt x="455368" y="374305"/>
                  <a:pt x="480211" y="376660"/>
                </a:cubicBezTo>
                <a:cubicBezTo>
                  <a:pt x="500612" y="378877"/>
                  <a:pt x="514213" y="393566"/>
                  <a:pt x="523234" y="410471"/>
                </a:cubicBezTo>
                <a:cubicBezTo>
                  <a:pt x="526703" y="398139"/>
                  <a:pt x="534614" y="386776"/>
                  <a:pt x="543635" y="377769"/>
                </a:cubicBezTo>
                <a:cubicBezTo>
                  <a:pt x="549325" y="372642"/>
                  <a:pt x="558970" y="366995"/>
                  <a:pt x="568321" y="365021"/>
                </a:cubicBezTo>
                <a:close/>
                <a:moveTo>
                  <a:pt x="119477" y="354968"/>
                </a:moveTo>
                <a:cubicBezTo>
                  <a:pt x="128667" y="351712"/>
                  <a:pt x="138829" y="351712"/>
                  <a:pt x="148401" y="356285"/>
                </a:cubicBezTo>
                <a:cubicBezTo>
                  <a:pt x="169904" y="366402"/>
                  <a:pt x="175592" y="390239"/>
                  <a:pt x="175592" y="410473"/>
                </a:cubicBezTo>
                <a:cubicBezTo>
                  <a:pt x="179060" y="445536"/>
                  <a:pt x="181280" y="489746"/>
                  <a:pt x="165465" y="522453"/>
                </a:cubicBezTo>
                <a:cubicBezTo>
                  <a:pt x="164355" y="524809"/>
                  <a:pt x="160887" y="525917"/>
                  <a:pt x="158667" y="524809"/>
                </a:cubicBezTo>
                <a:cubicBezTo>
                  <a:pt x="109974" y="539499"/>
                  <a:pt x="26182" y="515662"/>
                  <a:pt x="20494" y="454683"/>
                </a:cubicBezTo>
                <a:cubicBezTo>
                  <a:pt x="18274" y="433202"/>
                  <a:pt x="29650" y="412829"/>
                  <a:pt x="52262" y="408256"/>
                </a:cubicBezTo>
                <a:cubicBezTo>
                  <a:pt x="66968" y="404929"/>
                  <a:pt x="80563" y="410473"/>
                  <a:pt x="91800" y="418511"/>
                </a:cubicBezTo>
                <a:cubicBezTo>
                  <a:pt x="87361" y="403682"/>
                  <a:pt x="87361" y="386774"/>
                  <a:pt x="96378" y="373193"/>
                </a:cubicBezTo>
                <a:cubicBezTo>
                  <a:pt x="102066" y="364739"/>
                  <a:pt x="110286" y="358225"/>
                  <a:pt x="119477" y="354968"/>
                </a:cubicBezTo>
                <a:close/>
                <a:moveTo>
                  <a:pt x="361155" y="97525"/>
                </a:moveTo>
                <a:cubicBezTo>
                  <a:pt x="368086" y="98629"/>
                  <a:pt x="375315" y="101110"/>
                  <a:pt x="382808" y="105198"/>
                </a:cubicBezTo>
                <a:cubicBezTo>
                  <a:pt x="473421" y="154942"/>
                  <a:pt x="371568" y="294060"/>
                  <a:pt x="341040" y="342696"/>
                </a:cubicBezTo>
                <a:cubicBezTo>
                  <a:pt x="336460" y="349485"/>
                  <a:pt x="328551" y="349485"/>
                  <a:pt x="323972" y="344913"/>
                </a:cubicBezTo>
                <a:cubicBezTo>
                  <a:pt x="322862" y="346021"/>
                  <a:pt x="321751" y="347268"/>
                  <a:pt x="320641" y="347268"/>
                </a:cubicBezTo>
                <a:cubicBezTo>
                  <a:pt x="245847" y="361956"/>
                  <a:pt x="125816" y="296277"/>
                  <a:pt x="140525" y="209259"/>
                </a:cubicBezTo>
                <a:cubicBezTo>
                  <a:pt x="146214" y="175311"/>
                  <a:pt x="176743" y="147044"/>
                  <a:pt x="212960" y="152725"/>
                </a:cubicBezTo>
                <a:cubicBezTo>
                  <a:pt x="237938" y="157298"/>
                  <a:pt x="258336" y="175311"/>
                  <a:pt x="270825" y="197897"/>
                </a:cubicBezTo>
                <a:cubicBezTo>
                  <a:pt x="278718" y="149521"/>
                  <a:pt x="312639" y="89794"/>
                  <a:pt x="361155" y="97525"/>
                </a:cubicBezTo>
                <a:close/>
                <a:moveTo>
                  <a:pt x="109980" y="71215"/>
                </a:moveTo>
                <a:cubicBezTo>
                  <a:pt x="125803" y="74679"/>
                  <a:pt x="129273" y="95047"/>
                  <a:pt x="129273" y="108626"/>
                </a:cubicBezTo>
                <a:cubicBezTo>
                  <a:pt x="129273" y="134537"/>
                  <a:pt x="114560" y="160587"/>
                  <a:pt x="99708" y="180955"/>
                </a:cubicBezTo>
                <a:cubicBezTo>
                  <a:pt x="99708" y="182064"/>
                  <a:pt x="98598" y="182064"/>
                  <a:pt x="97488" y="183172"/>
                </a:cubicBezTo>
                <a:cubicBezTo>
                  <a:pt x="97488" y="183172"/>
                  <a:pt x="96377" y="184280"/>
                  <a:pt x="95267" y="184280"/>
                </a:cubicBezTo>
                <a:cubicBezTo>
                  <a:pt x="60150" y="192317"/>
                  <a:pt x="4630" y="168485"/>
                  <a:pt x="49" y="127748"/>
                </a:cubicBezTo>
                <a:cubicBezTo>
                  <a:pt x="-1061" y="109735"/>
                  <a:pt x="17122" y="102945"/>
                  <a:pt x="32945" y="104054"/>
                </a:cubicBezTo>
                <a:cubicBezTo>
                  <a:pt x="44327" y="104054"/>
                  <a:pt x="54459" y="108626"/>
                  <a:pt x="62371" y="115416"/>
                </a:cubicBezTo>
                <a:cubicBezTo>
                  <a:pt x="65841" y="91583"/>
                  <a:pt x="83885" y="66781"/>
                  <a:pt x="109980" y="71215"/>
                </a:cubicBezTo>
                <a:close/>
                <a:moveTo>
                  <a:pt x="549041" y="1385"/>
                </a:moveTo>
                <a:cubicBezTo>
                  <a:pt x="556396" y="3497"/>
                  <a:pt x="562917" y="7999"/>
                  <a:pt x="567497" y="14717"/>
                </a:cubicBezTo>
                <a:cubicBezTo>
                  <a:pt x="576516" y="28292"/>
                  <a:pt x="573047" y="47546"/>
                  <a:pt x="565138" y="61121"/>
                </a:cubicBezTo>
                <a:cubicBezTo>
                  <a:pt x="560697" y="70124"/>
                  <a:pt x="552649" y="76911"/>
                  <a:pt x="544740" y="83699"/>
                </a:cubicBezTo>
                <a:cubicBezTo>
                  <a:pt x="536831" y="90486"/>
                  <a:pt x="530031" y="98382"/>
                  <a:pt x="521012" y="100736"/>
                </a:cubicBezTo>
                <a:cubicBezTo>
                  <a:pt x="517543" y="101845"/>
                  <a:pt x="514213" y="100736"/>
                  <a:pt x="513103" y="97274"/>
                </a:cubicBezTo>
                <a:cubicBezTo>
                  <a:pt x="515323" y="100736"/>
                  <a:pt x="511993" y="105169"/>
                  <a:pt x="507414" y="104061"/>
                </a:cubicBezTo>
                <a:cubicBezTo>
                  <a:pt x="480217" y="95057"/>
                  <a:pt x="436091" y="61121"/>
                  <a:pt x="451910" y="27184"/>
                </a:cubicBezTo>
                <a:cubicBezTo>
                  <a:pt x="458709" y="14717"/>
                  <a:pt x="472307" y="6822"/>
                  <a:pt x="485906" y="13609"/>
                </a:cubicBezTo>
                <a:cubicBezTo>
                  <a:pt x="492705" y="17072"/>
                  <a:pt x="497284" y="21505"/>
                  <a:pt x="500614" y="28292"/>
                </a:cubicBezTo>
                <a:cubicBezTo>
                  <a:pt x="505193" y="17072"/>
                  <a:pt x="513103" y="6822"/>
                  <a:pt x="525591" y="2389"/>
                </a:cubicBezTo>
                <a:cubicBezTo>
                  <a:pt x="533500" y="-450"/>
                  <a:pt x="541687" y="-727"/>
                  <a:pt x="549041" y="13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  <p:sp>
        <p:nvSpPr>
          <p:cNvPr id="88" name="small-hearts_67543"/>
          <p:cNvSpPr/>
          <p:nvPr/>
        </p:nvSpPr>
        <p:spPr>
          <a:xfrm>
            <a:off x="476378" y="5248155"/>
            <a:ext cx="928093" cy="819482"/>
          </a:xfrm>
          <a:custGeom>
            <a:avLst/>
            <a:gdLst>
              <a:gd name="connsiteX0" fmla="*/ 353404 w 609729"/>
              <a:gd name="connsiteY0" fmla="*/ 427645 h 538375"/>
              <a:gd name="connsiteX1" fmla="*/ 369344 w 609729"/>
              <a:gd name="connsiteY1" fmla="*/ 433153 h 538375"/>
              <a:gd name="connsiteX2" fmla="*/ 384052 w 609729"/>
              <a:gd name="connsiteY2" fmla="*/ 478328 h 538375"/>
              <a:gd name="connsiteX3" fmla="*/ 372674 w 609729"/>
              <a:gd name="connsiteY3" fmla="*/ 534867 h 538375"/>
              <a:gd name="connsiteX4" fmla="*/ 364765 w 609729"/>
              <a:gd name="connsiteY4" fmla="*/ 532649 h 538375"/>
              <a:gd name="connsiteX5" fmla="*/ 364765 w 609729"/>
              <a:gd name="connsiteY5" fmla="*/ 531541 h 538375"/>
              <a:gd name="connsiteX6" fmla="*/ 360186 w 609729"/>
              <a:gd name="connsiteY6" fmla="*/ 530294 h 538375"/>
              <a:gd name="connsiteX7" fmla="*/ 357966 w 609729"/>
              <a:gd name="connsiteY7" fmla="*/ 533758 h 538375"/>
              <a:gd name="connsiteX8" fmla="*/ 300243 w 609729"/>
              <a:gd name="connsiteY8" fmla="*/ 523504 h 538375"/>
              <a:gd name="connsiteX9" fmla="*/ 271937 w 609729"/>
              <a:gd name="connsiteY9" fmla="*/ 481793 h 538375"/>
              <a:gd name="connsiteX10" fmla="*/ 326191 w 609729"/>
              <a:gd name="connsiteY10" fmla="*/ 456849 h 538375"/>
              <a:gd name="connsiteX11" fmla="*/ 337569 w 609729"/>
              <a:gd name="connsiteY11" fmla="*/ 433153 h 538375"/>
              <a:gd name="connsiteX12" fmla="*/ 353404 w 609729"/>
              <a:gd name="connsiteY12" fmla="*/ 427645 h 538375"/>
              <a:gd name="connsiteX13" fmla="*/ 568321 w 609729"/>
              <a:gd name="connsiteY13" fmla="*/ 365021 h 538375"/>
              <a:gd name="connsiteX14" fmla="*/ 591238 w 609729"/>
              <a:gd name="connsiteY14" fmla="*/ 374305 h 538375"/>
              <a:gd name="connsiteX15" fmla="*/ 591238 w 609729"/>
              <a:gd name="connsiteY15" fmla="*/ 379986 h 538375"/>
              <a:gd name="connsiteX16" fmla="*/ 605949 w 609729"/>
              <a:gd name="connsiteY16" fmla="*/ 398139 h 538375"/>
              <a:gd name="connsiteX17" fmla="*/ 608170 w 609729"/>
              <a:gd name="connsiteY17" fmla="*/ 435414 h 538375"/>
              <a:gd name="connsiteX18" fmla="*/ 566257 w 609729"/>
              <a:gd name="connsiteY18" fmla="*/ 524792 h 538375"/>
              <a:gd name="connsiteX19" fmla="*/ 555015 w 609729"/>
              <a:gd name="connsiteY19" fmla="*/ 524792 h 538375"/>
              <a:gd name="connsiteX20" fmla="*/ 551546 w 609729"/>
              <a:gd name="connsiteY20" fmla="*/ 525900 h 538375"/>
              <a:gd name="connsiteX21" fmla="*/ 439408 w 609729"/>
              <a:gd name="connsiteY21" fmla="*/ 416153 h 538375"/>
              <a:gd name="connsiteX22" fmla="*/ 480211 w 609729"/>
              <a:gd name="connsiteY22" fmla="*/ 376660 h 538375"/>
              <a:gd name="connsiteX23" fmla="*/ 523234 w 609729"/>
              <a:gd name="connsiteY23" fmla="*/ 410471 h 538375"/>
              <a:gd name="connsiteX24" fmla="*/ 543635 w 609729"/>
              <a:gd name="connsiteY24" fmla="*/ 377769 h 538375"/>
              <a:gd name="connsiteX25" fmla="*/ 568321 w 609729"/>
              <a:gd name="connsiteY25" fmla="*/ 365021 h 538375"/>
              <a:gd name="connsiteX26" fmla="*/ 119477 w 609729"/>
              <a:gd name="connsiteY26" fmla="*/ 354968 h 538375"/>
              <a:gd name="connsiteX27" fmla="*/ 148401 w 609729"/>
              <a:gd name="connsiteY27" fmla="*/ 356285 h 538375"/>
              <a:gd name="connsiteX28" fmla="*/ 175592 w 609729"/>
              <a:gd name="connsiteY28" fmla="*/ 410473 h 538375"/>
              <a:gd name="connsiteX29" fmla="*/ 165465 w 609729"/>
              <a:gd name="connsiteY29" fmla="*/ 522453 h 538375"/>
              <a:gd name="connsiteX30" fmla="*/ 158667 w 609729"/>
              <a:gd name="connsiteY30" fmla="*/ 524809 h 538375"/>
              <a:gd name="connsiteX31" fmla="*/ 20494 w 609729"/>
              <a:gd name="connsiteY31" fmla="*/ 454683 h 538375"/>
              <a:gd name="connsiteX32" fmla="*/ 52262 w 609729"/>
              <a:gd name="connsiteY32" fmla="*/ 408256 h 538375"/>
              <a:gd name="connsiteX33" fmla="*/ 91800 w 609729"/>
              <a:gd name="connsiteY33" fmla="*/ 418511 h 538375"/>
              <a:gd name="connsiteX34" fmla="*/ 96378 w 609729"/>
              <a:gd name="connsiteY34" fmla="*/ 373193 h 538375"/>
              <a:gd name="connsiteX35" fmla="*/ 119477 w 609729"/>
              <a:gd name="connsiteY35" fmla="*/ 354968 h 538375"/>
              <a:gd name="connsiteX36" fmla="*/ 361155 w 609729"/>
              <a:gd name="connsiteY36" fmla="*/ 97525 h 538375"/>
              <a:gd name="connsiteX37" fmla="*/ 382808 w 609729"/>
              <a:gd name="connsiteY37" fmla="*/ 105198 h 538375"/>
              <a:gd name="connsiteX38" fmla="*/ 341040 w 609729"/>
              <a:gd name="connsiteY38" fmla="*/ 342696 h 538375"/>
              <a:gd name="connsiteX39" fmla="*/ 323972 w 609729"/>
              <a:gd name="connsiteY39" fmla="*/ 344913 h 538375"/>
              <a:gd name="connsiteX40" fmla="*/ 320641 w 609729"/>
              <a:gd name="connsiteY40" fmla="*/ 347268 h 538375"/>
              <a:gd name="connsiteX41" fmla="*/ 140525 w 609729"/>
              <a:gd name="connsiteY41" fmla="*/ 209259 h 538375"/>
              <a:gd name="connsiteX42" fmla="*/ 212960 w 609729"/>
              <a:gd name="connsiteY42" fmla="*/ 152725 h 538375"/>
              <a:gd name="connsiteX43" fmla="*/ 270825 w 609729"/>
              <a:gd name="connsiteY43" fmla="*/ 197897 h 538375"/>
              <a:gd name="connsiteX44" fmla="*/ 361155 w 609729"/>
              <a:gd name="connsiteY44" fmla="*/ 97525 h 538375"/>
              <a:gd name="connsiteX45" fmla="*/ 109980 w 609729"/>
              <a:gd name="connsiteY45" fmla="*/ 71215 h 538375"/>
              <a:gd name="connsiteX46" fmla="*/ 129273 w 609729"/>
              <a:gd name="connsiteY46" fmla="*/ 108626 h 538375"/>
              <a:gd name="connsiteX47" fmla="*/ 99708 w 609729"/>
              <a:gd name="connsiteY47" fmla="*/ 180955 h 538375"/>
              <a:gd name="connsiteX48" fmla="*/ 97488 w 609729"/>
              <a:gd name="connsiteY48" fmla="*/ 183172 h 538375"/>
              <a:gd name="connsiteX49" fmla="*/ 95267 w 609729"/>
              <a:gd name="connsiteY49" fmla="*/ 184280 h 538375"/>
              <a:gd name="connsiteX50" fmla="*/ 49 w 609729"/>
              <a:gd name="connsiteY50" fmla="*/ 127748 h 538375"/>
              <a:gd name="connsiteX51" fmla="*/ 32945 w 609729"/>
              <a:gd name="connsiteY51" fmla="*/ 104054 h 538375"/>
              <a:gd name="connsiteX52" fmla="*/ 62371 w 609729"/>
              <a:gd name="connsiteY52" fmla="*/ 115416 h 538375"/>
              <a:gd name="connsiteX53" fmla="*/ 109980 w 609729"/>
              <a:gd name="connsiteY53" fmla="*/ 71215 h 538375"/>
              <a:gd name="connsiteX54" fmla="*/ 549041 w 609729"/>
              <a:gd name="connsiteY54" fmla="*/ 1385 h 538375"/>
              <a:gd name="connsiteX55" fmla="*/ 567497 w 609729"/>
              <a:gd name="connsiteY55" fmla="*/ 14717 h 538375"/>
              <a:gd name="connsiteX56" fmla="*/ 565138 w 609729"/>
              <a:gd name="connsiteY56" fmla="*/ 61121 h 538375"/>
              <a:gd name="connsiteX57" fmla="*/ 544740 w 609729"/>
              <a:gd name="connsiteY57" fmla="*/ 83699 h 538375"/>
              <a:gd name="connsiteX58" fmla="*/ 521012 w 609729"/>
              <a:gd name="connsiteY58" fmla="*/ 100736 h 538375"/>
              <a:gd name="connsiteX59" fmla="*/ 513103 w 609729"/>
              <a:gd name="connsiteY59" fmla="*/ 97274 h 538375"/>
              <a:gd name="connsiteX60" fmla="*/ 507414 w 609729"/>
              <a:gd name="connsiteY60" fmla="*/ 104061 h 538375"/>
              <a:gd name="connsiteX61" fmla="*/ 451910 w 609729"/>
              <a:gd name="connsiteY61" fmla="*/ 27184 h 538375"/>
              <a:gd name="connsiteX62" fmla="*/ 485906 w 609729"/>
              <a:gd name="connsiteY62" fmla="*/ 13609 h 538375"/>
              <a:gd name="connsiteX63" fmla="*/ 500614 w 609729"/>
              <a:gd name="connsiteY63" fmla="*/ 28292 h 538375"/>
              <a:gd name="connsiteX64" fmla="*/ 525591 w 609729"/>
              <a:gd name="connsiteY64" fmla="*/ 2389 h 538375"/>
              <a:gd name="connsiteX65" fmla="*/ 549041 w 609729"/>
              <a:gd name="connsiteY65" fmla="*/ 1385 h 53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9729" h="538375">
                <a:moveTo>
                  <a:pt x="353404" y="427645"/>
                </a:moveTo>
                <a:cubicBezTo>
                  <a:pt x="359076" y="427506"/>
                  <a:pt x="364765" y="429204"/>
                  <a:pt x="369344" y="433153"/>
                </a:cubicBezTo>
                <a:cubicBezTo>
                  <a:pt x="381693" y="443269"/>
                  <a:pt x="382803" y="463639"/>
                  <a:pt x="384052" y="478328"/>
                </a:cubicBezTo>
                <a:cubicBezTo>
                  <a:pt x="384052" y="495234"/>
                  <a:pt x="386272" y="521286"/>
                  <a:pt x="372674" y="534867"/>
                </a:cubicBezTo>
                <a:cubicBezTo>
                  <a:pt x="370454" y="537084"/>
                  <a:pt x="365875" y="535975"/>
                  <a:pt x="364765" y="532649"/>
                </a:cubicBezTo>
                <a:lnTo>
                  <a:pt x="364765" y="531541"/>
                </a:lnTo>
                <a:lnTo>
                  <a:pt x="360186" y="530294"/>
                </a:lnTo>
                <a:cubicBezTo>
                  <a:pt x="360186" y="531541"/>
                  <a:pt x="359076" y="532649"/>
                  <a:pt x="357966" y="533758"/>
                </a:cubicBezTo>
                <a:cubicBezTo>
                  <a:pt x="338679" y="543874"/>
                  <a:pt x="317172" y="535975"/>
                  <a:pt x="300243" y="523504"/>
                </a:cubicBezTo>
                <a:cubicBezTo>
                  <a:pt x="285535" y="514496"/>
                  <a:pt x="270827" y="500916"/>
                  <a:pt x="271937" y="481793"/>
                </a:cubicBezTo>
                <a:cubicBezTo>
                  <a:pt x="274157" y="453523"/>
                  <a:pt x="307042" y="443269"/>
                  <a:pt x="326191" y="456849"/>
                </a:cubicBezTo>
                <a:cubicBezTo>
                  <a:pt x="326191" y="447842"/>
                  <a:pt x="329660" y="439943"/>
                  <a:pt x="337569" y="433153"/>
                </a:cubicBezTo>
                <a:cubicBezTo>
                  <a:pt x="342078" y="429758"/>
                  <a:pt x="347733" y="427783"/>
                  <a:pt x="353404" y="427645"/>
                </a:cubicBezTo>
                <a:close/>
                <a:moveTo>
                  <a:pt x="568321" y="365021"/>
                </a:moveTo>
                <a:cubicBezTo>
                  <a:pt x="577672" y="363046"/>
                  <a:pt x="586728" y="364743"/>
                  <a:pt x="591238" y="374305"/>
                </a:cubicBezTo>
                <a:cubicBezTo>
                  <a:pt x="592348" y="375413"/>
                  <a:pt x="592348" y="378877"/>
                  <a:pt x="591238" y="379986"/>
                </a:cubicBezTo>
                <a:cubicBezTo>
                  <a:pt x="595818" y="385667"/>
                  <a:pt x="603729" y="391349"/>
                  <a:pt x="605949" y="398139"/>
                </a:cubicBezTo>
                <a:cubicBezTo>
                  <a:pt x="610529" y="409363"/>
                  <a:pt x="610529" y="421834"/>
                  <a:pt x="608170" y="435414"/>
                </a:cubicBezTo>
                <a:cubicBezTo>
                  <a:pt x="604839" y="467008"/>
                  <a:pt x="591238" y="503313"/>
                  <a:pt x="566257" y="524792"/>
                </a:cubicBezTo>
                <a:cubicBezTo>
                  <a:pt x="562926" y="527009"/>
                  <a:pt x="558346" y="527009"/>
                  <a:pt x="555015" y="524792"/>
                </a:cubicBezTo>
                <a:cubicBezTo>
                  <a:pt x="553905" y="524792"/>
                  <a:pt x="552656" y="525900"/>
                  <a:pt x="551546" y="525900"/>
                </a:cubicBezTo>
                <a:cubicBezTo>
                  <a:pt x="496032" y="527009"/>
                  <a:pt x="439408" y="472689"/>
                  <a:pt x="439408" y="416153"/>
                </a:cubicBezTo>
                <a:cubicBezTo>
                  <a:pt x="439408" y="392457"/>
                  <a:pt x="455368" y="374305"/>
                  <a:pt x="480211" y="376660"/>
                </a:cubicBezTo>
                <a:cubicBezTo>
                  <a:pt x="500612" y="378877"/>
                  <a:pt x="514213" y="393566"/>
                  <a:pt x="523234" y="410471"/>
                </a:cubicBezTo>
                <a:cubicBezTo>
                  <a:pt x="526703" y="398139"/>
                  <a:pt x="534614" y="386776"/>
                  <a:pt x="543635" y="377769"/>
                </a:cubicBezTo>
                <a:cubicBezTo>
                  <a:pt x="549325" y="372642"/>
                  <a:pt x="558970" y="366995"/>
                  <a:pt x="568321" y="365021"/>
                </a:cubicBezTo>
                <a:close/>
                <a:moveTo>
                  <a:pt x="119477" y="354968"/>
                </a:moveTo>
                <a:cubicBezTo>
                  <a:pt x="128667" y="351712"/>
                  <a:pt x="138829" y="351712"/>
                  <a:pt x="148401" y="356285"/>
                </a:cubicBezTo>
                <a:cubicBezTo>
                  <a:pt x="169904" y="366402"/>
                  <a:pt x="175592" y="390239"/>
                  <a:pt x="175592" y="410473"/>
                </a:cubicBezTo>
                <a:cubicBezTo>
                  <a:pt x="179060" y="445536"/>
                  <a:pt x="181280" y="489746"/>
                  <a:pt x="165465" y="522453"/>
                </a:cubicBezTo>
                <a:cubicBezTo>
                  <a:pt x="164355" y="524809"/>
                  <a:pt x="160887" y="525917"/>
                  <a:pt x="158667" y="524809"/>
                </a:cubicBezTo>
                <a:cubicBezTo>
                  <a:pt x="109974" y="539499"/>
                  <a:pt x="26182" y="515662"/>
                  <a:pt x="20494" y="454683"/>
                </a:cubicBezTo>
                <a:cubicBezTo>
                  <a:pt x="18274" y="433202"/>
                  <a:pt x="29650" y="412829"/>
                  <a:pt x="52262" y="408256"/>
                </a:cubicBezTo>
                <a:cubicBezTo>
                  <a:pt x="66968" y="404929"/>
                  <a:pt x="80563" y="410473"/>
                  <a:pt x="91800" y="418511"/>
                </a:cubicBezTo>
                <a:cubicBezTo>
                  <a:pt x="87361" y="403682"/>
                  <a:pt x="87361" y="386774"/>
                  <a:pt x="96378" y="373193"/>
                </a:cubicBezTo>
                <a:cubicBezTo>
                  <a:pt x="102066" y="364739"/>
                  <a:pt x="110286" y="358225"/>
                  <a:pt x="119477" y="354968"/>
                </a:cubicBezTo>
                <a:close/>
                <a:moveTo>
                  <a:pt x="361155" y="97525"/>
                </a:moveTo>
                <a:cubicBezTo>
                  <a:pt x="368086" y="98629"/>
                  <a:pt x="375315" y="101110"/>
                  <a:pt x="382808" y="105198"/>
                </a:cubicBezTo>
                <a:cubicBezTo>
                  <a:pt x="473421" y="154942"/>
                  <a:pt x="371568" y="294060"/>
                  <a:pt x="341040" y="342696"/>
                </a:cubicBezTo>
                <a:cubicBezTo>
                  <a:pt x="336460" y="349485"/>
                  <a:pt x="328551" y="349485"/>
                  <a:pt x="323972" y="344913"/>
                </a:cubicBezTo>
                <a:cubicBezTo>
                  <a:pt x="322862" y="346021"/>
                  <a:pt x="321751" y="347268"/>
                  <a:pt x="320641" y="347268"/>
                </a:cubicBezTo>
                <a:cubicBezTo>
                  <a:pt x="245847" y="361956"/>
                  <a:pt x="125816" y="296277"/>
                  <a:pt x="140525" y="209259"/>
                </a:cubicBezTo>
                <a:cubicBezTo>
                  <a:pt x="146214" y="175311"/>
                  <a:pt x="176743" y="147044"/>
                  <a:pt x="212960" y="152725"/>
                </a:cubicBezTo>
                <a:cubicBezTo>
                  <a:pt x="237938" y="157298"/>
                  <a:pt x="258336" y="175311"/>
                  <a:pt x="270825" y="197897"/>
                </a:cubicBezTo>
                <a:cubicBezTo>
                  <a:pt x="278718" y="149521"/>
                  <a:pt x="312639" y="89794"/>
                  <a:pt x="361155" y="97525"/>
                </a:cubicBezTo>
                <a:close/>
                <a:moveTo>
                  <a:pt x="109980" y="71215"/>
                </a:moveTo>
                <a:cubicBezTo>
                  <a:pt x="125803" y="74679"/>
                  <a:pt x="129273" y="95047"/>
                  <a:pt x="129273" y="108626"/>
                </a:cubicBezTo>
                <a:cubicBezTo>
                  <a:pt x="129273" y="134537"/>
                  <a:pt x="114560" y="160587"/>
                  <a:pt x="99708" y="180955"/>
                </a:cubicBezTo>
                <a:cubicBezTo>
                  <a:pt x="99708" y="182064"/>
                  <a:pt x="98598" y="182064"/>
                  <a:pt x="97488" y="183172"/>
                </a:cubicBezTo>
                <a:cubicBezTo>
                  <a:pt x="97488" y="183172"/>
                  <a:pt x="96377" y="184280"/>
                  <a:pt x="95267" y="184280"/>
                </a:cubicBezTo>
                <a:cubicBezTo>
                  <a:pt x="60150" y="192317"/>
                  <a:pt x="4630" y="168485"/>
                  <a:pt x="49" y="127748"/>
                </a:cubicBezTo>
                <a:cubicBezTo>
                  <a:pt x="-1061" y="109735"/>
                  <a:pt x="17122" y="102945"/>
                  <a:pt x="32945" y="104054"/>
                </a:cubicBezTo>
                <a:cubicBezTo>
                  <a:pt x="44327" y="104054"/>
                  <a:pt x="54459" y="108626"/>
                  <a:pt x="62371" y="115416"/>
                </a:cubicBezTo>
                <a:cubicBezTo>
                  <a:pt x="65841" y="91583"/>
                  <a:pt x="83885" y="66781"/>
                  <a:pt x="109980" y="71215"/>
                </a:cubicBezTo>
                <a:close/>
                <a:moveTo>
                  <a:pt x="549041" y="1385"/>
                </a:moveTo>
                <a:cubicBezTo>
                  <a:pt x="556396" y="3497"/>
                  <a:pt x="562917" y="7999"/>
                  <a:pt x="567497" y="14717"/>
                </a:cubicBezTo>
                <a:cubicBezTo>
                  <a:pt x="576516" y="28292"/>
                  <a:pt x="573047" y="47546"/>
                  <a:pt x="565138" y="61121"/>
                </a:cubicBezTo>
                <a:cubicBezTo>
                  <a:pt x="560697" y="70124"/>
                  <a:pt x="552649" y="76911"/>
                  <a:pt x="544740" y="83699"/>
                </a:cubicBezTo>
                <a:cubicBezTo>
                  <a:pt x="536831" y="90486"/>
                  <a:pt x="530031" y="98382"/>
                  <a:pt x="521012" y="100736"/>
                </a:cubicBezTo>
                <a:cubicBezTo>
                  <a:pt x="517543" y="101845"/>
                  <a:pt x="514213" y="100736"/>
                  <a:pt x="513103" y="97274"/>
                </a:cubicBezTo>
                <a:cubicBezTo>
                  <a:pt x="515323" y="100736"/>
                  <a:pt x="511993" y="105169"/>
                  <a:pt x="507414" y="104061"/>
                </a:cubicBezTo>
                <a:cubicBezTo>
                  <a:pt x="480217" y="95057"/>
                  <a:pt x="436091" y="61121"/>
                  <a:pt x="451910" y="27184"/>
                </a:cubicBezTo>
                <a:cubicBezTo>
                  <a:pt x="458709" y="14717"/>
                  <a:pt x="472307" y="6822"/>
                  <a:pt x="485906" y="13609"/>
                </a:cubicBezTo>
                <a:cubicBezTo>
                  <a:pt x="492705" y="17072"/>
                  <a:pt x="497284" y="21505"/>
                  <a:pt x="500614" y="28292"/>
                </a:cubicBezTo>
                <a:cubicBezTo>
                  <a:pt x="505193" y="17072"/>
                  <a:pt x="513103" y="6822"/>
                  <a:pt x="525591" y="2389"/>
                </a:cubicBezTo>
                <a:cubicBezTo>
                  <a:pt x="533500" y="-450"/>
                  <a:pt x="541687" y="-727"/>
                  <a:pt x="549041" y="13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 Light" panose="02020300000000000000" pitchFamily="18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341417" y="643467"/>
            <a:ext cx="3850582" cy="247351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pic>
        <p:nvPicPr>
          <p:cNvPr id="7" name="图片 6" descr="人站在树上&#10;&#10;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3264090"/>
            <a:ext cx="6103911" cy="35939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6036" y="9"/>
            <a:ext cx="7279913" cy="3895335"/>
          </a:xfrm>
          <a:custGeom>
            <a:avLst/>
            <a:gdLst/>
            <a:ahLst/>
            <a:cxnLst/>
            <a:rect l="l" t="t" r="r" b="b"/>
            <a:pathLst>
              <a:path w="7279913" h="3895335">
                <a:moveTo>
                  <a:pt x="0" y="0"/>
                </a:moveTo>
                <a:lnTo>
                  <a:pt x="7279913" y="0"/>
                </a:lnTo>
                <a:lnTo>
                  <a:pt x="7279913" y="3116976"/>
                </a:lnTo>
                <a:lnTo>
                  <a:pt x="5011287" y="3116976"/>
                </a:lnTo>
                <a:lnTo>
                  <a:pt x="5011287" y="3895335"/>
                </a:lnTo>
                <a:lnTo>
                  <a:pt x="0" y="3895335"/>
                </a:lnTo>
                <a:close/>
              </a:path>
            </a:pathLst>
          </a:custGeom>
        </p:spPr>
      </p:pic>
      <p:sp>
        <p:nvSpPr>
          <p:cNvPr id="15" name="矩形 14"/>
          <p:cNvSpPr/>
          <p:nvPr/>
        </p:nvSpPr>
        <p:spPr>
          <a:xfrm>
            <a:off x="0" y="0"/>
            <a:ext cx="765170" cy="60898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3110" y="4046910"/>
            <a:ext cx="5001186" cy="204298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1551282" y="4388867"/>
            <a:ext cx="3691844" cy="1140243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90439" y="4446121"/>
            <a:ext cx="3691845" cy="108298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solidFill>
                  <a:schemeClr val="accent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一日不见，思之如狂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一日不见，如三月兮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297257" y="4820687"/>
            <a:ext cx="547207" cy="539724"/>
            <a:chOff x="780941" y="2622145"/>
            <a:chExt cx="424119" cy="418319"/>
          </a:xfrm>
        </p:grpSpPr>
        <p:sp>
          <p:nvSpPr>
            <p:cNvPr id="22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2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008795" y="4820126"/>
            <a:ext cx="547207" cy="539724"/>
            <a:chOff x="780941" y="2622145"/>
            <a:chExt cx="424119" cy="418319"/>
          </a:xfrm>
        </p:grpSpPr>
        <p:sp>
          <p:nvSpPr>
            <p:cNvPr id="25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26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503700" y="944655"/>
            <a:ext cx="3526017" cy="200604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自从遇见你，所到之处都是你的影子，所在之处都是你的味道。看不见你心理就莫名的空虚，只有你在身边我才是我。</a:t>
            </a:r>
          </a:p>
        </p:txBody>
      </p:sp>
      <p:sp>
        <p:nvSpPr>
          <p:cNvPr id="53" name="文本框 52"/>
          <p:cNvSpPr txBox="1"/>
          <p:nvPr/>
        </p:nvSpPr>
        <p:spPr>
          <a:xfrm flipH="1">
            <a:off x="131889" y="446442"/>
            <a:ext cx="461665" cy="5635296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en-US" altLang="zh-CN" b="0" i="0" spc="600" dirty="0">
                <a:solidFill>
                  <a:schemeClr val="bg1"/>
                </a:solidFill>
                <a:effectLst/>
                <a:latin typeface="Blackadder ITC" panose="04020505051007020D02" pitchFamily="82" charset="0"/>
                <a:ea typeface="思源宋体 CN Light" panose="02020300000000000000" pitchFamily="18" charset="-122"/>
              </a:rPr>
              <a:t>My heart greatly yearned for you!</a:t>
            </a:r>
            <a:endParaRPr lang="zh-CN" altLang="en-US" spc="600" dirty="0">
              <a:solidFill>
                <a:schemeClr val="bg1"/>
              </a:solidFill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女人站在墙边&#10;&#10;低可信度描述已自动生成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50778" y="828560"/>
            <a:ext cx="8656943" cy="5200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 32"/>
          <p:cNvSpPr/>
          <p:nvPr/>
        </p:nvSpPr>
        <p:spPr>
          <a:xfrm>
            <a:off x="668492" y="1781175"/>
            <a:ext cx="5017934" cy="3295650"/>
          </a:xfrm>
          <a:prstGeom prst="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21870" y="1900266"/>
            <a:ext cx="4311178" cy="8550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6000" b="1" spc="6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PART THREE</a:t>
            </a:r>
            <a:endParaRPr lang="zh-CN" altLang="en-US" sz="6000" b="1" spc="6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831649" y="2820338"/>
            <a:ext cx="3036870" cy="138026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一往情深深几许，</a:t>
            </a:r>
            <a:endParaRPr lang="en-US" altLang="zh-CN" sz="2800" b="0" i="0" dirty="0">
              <a:solidFill>
                <a:schemeClr val="bg1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0" i="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深山夕照深秋雨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1089879" y="2901252"/>
            <a:ext cx="4145970" cy="1111631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</a:ln>
          <a:effectLst>
            <a:outerShdw blurRad="177800" dist="1651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Blackadder ITC" panose="04020505051007020D02" pitchFamily="82" charset="0"/>
              <a:ea typeface="思源宋体 CN Light" panose="02020300000000000000" pitchFamily="18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247831" y="4172330"/>
            <a:ext cx="3949330" cy="85775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淡然相爱，寂静喜欢，没有一丝杂念，没有一丝顾虑，在一起就好。</a:t>
            </a:r>
          </a:p>
        </p:txBody>
      </p:sp>
      <p:sp>
        <p:nvSpPr>
          <p:cNvPr id="64" name="hearts_105339"/>
          <p:cNvSpPr/>
          <p:nvPr/>
        </p:nvSpPr>
        <p:spPr>
          <a:xfrm>
            <a:off x="2975432" y="3917283"/>
            <a:ext cx="404054" cy="306692"/>
          </a:xfrm>
          <a:custGeom>
            <a:avLst/>
            <a:gdLst>
              <a:gd name="connsiteX0" fmla="*/ 355159 w 604098"/>
              <a:gd name="connsiteY0" fmla="*/ 171897 h 458534"/>
              <a:gd name="connsiteX1" fmla="*/ 436349 w 604098"/>
              <a:gd name="connsiteY1" fmla="*/ 209520 h 458534"/>
              <a:gd name="connsiteX2" fmla="*/ 517538 w 604098"/>
              <a:gd name="connsiteY2" fmla="*/ 171897 h 458534"/>
              <a:gd name="connsiteX3" fmla="*/ 603933 w 604098"/>
              <a:gd name="connsiteY3" fmla="*/ 265849 h 458534"/>
              <a:gd name="connsiteX4" fmla="*/ 585197 w 604098"/>
              <a:gd name="connsiteY4" fmla="*/ 337145 h 458534"/>
              <a:gd name="connsiteX5" fmla="*/ 436349 w 604098"/>
              <a:gd name="connsiteY5" fmla="*/ 458534 h 458534"/>
              <a:gd name="connsiteX6" fmla="*/ 287501 w 604098"/>
              <a:gd name="connsiteY6" fmla="*/ 337145 h 458534"/>
              <a:gd name="connsiteX7" fmla="*/ 268556 w 604098"/>
              <a:gd name="connsiteY7" fmla="*/ 265849 h 458534"/>
              <a:gd name="connsiteX8" fmla="*/ 355159 w 604098"/>
              <a:gd name="connsiteY8" fmla="*/ 171897 h 458534"/>
              <a:gd name="connsiteX9" fmla="*/ 138683 w 604098"/>
              <a:gd name="connsiteY9" fmla="*/ 0 h 458534"/>
              <a:gd name="connsiteX10" fmla="*/ 268370 w 604098"/>
              <a:gd name="connsiteY10" fmla="*/ 60487 h 458534"/>
              <a:gd name="connsiteX11" fmla="*/ 398265 w 604098"/>
              <a:gd name="connsiteY11" fmla="*/ 0 h 458534"/>
              <a:gd name="connsiteX12" fmla="*/ 534613 w 604098"/>
              <a:gd name="connsiteY12" fmla="*/ 131574 h 458534"/>
              <a:gd name="connsiteX13" fmla="*/ 517544 w 604098"/>
              <a:gd name="connsiteY13" fmla="*/ 130327 h 458534"/>
              <a:gd name="connsiteX14" fmla="*/ 436775 w 604098"/>
              <a:gd name="connsiteY14" fmla="*/ 156101 h 458534"/>
              <a:gd name="connsiteX15" fmla="*/ 355175 w 604098"/>
              <a:gd name="connsiteY15" fmla="*/ 130327 h 458534"/>
              <a:gd name="connsiteX16" fmla="*/ 226945 w 604098"/>
              <a:gd name="connsiteY16" fmla="*/ 263979 h 458534"/>
              <a:gd name="connsiteX17" fmla="*/ 251717 w 604098"/>
              <a:gd name="connsiteY17" fmla="*/ 358347 h 458534"/>
              <a:gd name="connsiteX18" fmla="*/ 318121 w 604098"/>
              <a:gd name="connsiteY18" fmla="*/ 425069 h 458534"/>
              <a:gd name="connsiteX19" fmla="*/ 268786 w 604098"/>
              <a:gd name="connsiteY19" fmla="*/ 458534 h 458534"/>
              <a:gd name="connsiteX20" fmla="*/ 30437 w 604098"/>
              <a:gd name="connsiteY20" fmla="*/ 264395 h 458534"/>
              <a:gd name="connsiteX21" fmla="*/ 253 w 604098"/>
              <a:gd name="connsiteY21" fmla="*/ 150489 h 458534"/>
              <a:gd name="connsiteX22" fmla="*/ 138683 w 604098"/>
              <a:gd name="connsiteY22" fmla="*/ 0 h 45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4098" h="458534">
                <a:moveTo>
                  <a:pt x="355159" y="171897"/>
                </a:moveTo>
                <a:cubicBezTo>
                  <a:pt x="402624" y="171897"/>
                  <a:pt x="436349" y="209520"/>
                  <a:pt x="436349" y="209520"/>
                </a:cubicBezTo>
                <a:cubicBezTo>
                  <a:pt x="436349" y="209520"/>
                  <a:pt x="471947" y="171897"/>
                  <a:pt x="517538" y="171897"/>
                </a:cubicBezTo>
                <a:cubicBezTo>
                  <a:pt x="563754" y="171897"/>
                  <a:pt x="601435" y="214300"/>
                  <a:pt x="603933" y="265849"/>
                </a:cubicBezTo>
                <a:cubicBezTo>
                  <a:pt x="605390" y="294950"/>
                  <a:pt x="597063" y="316983"/>
                  <a:pt x="585197" y="337145"/>
                </a:cubicBezTo>
                <a:cubicBezTo>
                  <a:pt x="561256" y="377677"/>
                  <a:pt x="436349" y="458534"/>
                  <a:pt x="436349" y="458534"/>
                </a:cubicBezTo>
                <a:cubicBezTo>
                  <a:pt x="436349" y="458534"/>
                  <a:pt x="311025" y="377262"/>
                  <a:pt x="287501" y="337145"/>
                </a:cubicBezTo>
                <a:cubicBezTo>
                  <a:pt x="275634" y="317190"/>
                  <a:pt x="267099" y="294950"/>
                  <a:pt x="268556" y="265849"/>
                </a:cubicBezTo>
                <a:cubicBezTo>
                  <a:pt x="271054" y="214300"/>
                  <a:pt x="308735" y="171897"/>
                  <a:pt x="355159" y="171897"/>
                </a:cubicBezTo>
                <a:close/>
                <a:moveTo>
                  <a:pt x="138683" y="0"/>
                </a:moveTo>
                <a:cubicBezTo>
                  <a:pt x="214663" y="0"/>
                  <a:pt x="268370" y="60487"/>
                  <a:pt x="268370" y="60487"/>
                </a:cubicBezTo>
                <a:cubicBezTo>
                  <a:pt x="268370" y="60487"/>
                  <a:pt x="325615" y="0"/>
                  <a:pt x="398265" y="0"/>
                </a:cubicBezTo>
                <a:cubicBezTo>
                  <a:pt x="466543" y="0"/>
                  <a:pt x="523164" y="57785"/>
                  <a:pt x="534613" y="131574"/>
                </a:cubicBezTo>
                <a:cubicBezTo>
                  <a:pt x="528993" y="130743"/>
                  <a:pt x="523372" y="130327"/>
                  <a:pt x="517544" y="130327"/>
                </a:cubicBezTo>
                <a:cubicBezTo>
                  <a:pt x="484653" y="130327"/>
                  <a:pt x="456551" y="143214"/>
                  <a:pt x="436775" y="156101"/>
                </a:cubicBezTo>
                <a:cubicBezTo>
                  <a:pt x="417000" y="143214"/>
                  <a:pt x="389106" y="130327"/>
                  <a:pt x="355175" y="130327"/>
                </a:cubicBezTo>
                <a:cubicBezTo>
                  <a:pt x="286896" y="130327"/>
                  <a:pt x="230692" y="188943"/>
                  <a:pt x="226945" y="263979"/>
                </a:cubicBezTo>
                <a:cubicBezTo>
                  <a:pt x="224863" y="307630"/>
                  <a:pt x="240059" y="338808"/>
                  <a:pt x="251717" y="358347"/>
                </a:cubicBezTo>
                <a:cubicBezTo>
                  <a:pt x="263166" y="377885"/>
                  <a:pt x="289603" y="402205"/>
                  <a:pt x="318121" y="425069"/>
                </a:cubicBezTo>
                <a:cubicBezTo>
                  <a:pt x="289186" y="445231"/>
                  <a:pt x="268786" y="458534"/>
                  <a:pt x="268786" y="458534"/>
                </a:cubicBezTo>
                <a:cubicBezTo>
                  <a:pt x="268786" y="458534"/>
                  <a:pt x="68323" y="328623"/>
                  <a:pt x="30437" y="264395"/>
                </a:cubicBezTo>
                <a:cubicBezTo>
                  <a:pt x="11494" y="232385"/>
                  <a:pt x="-2037" y="196841"/>
                  <a:pt x="253" y="150489"/>
                </a:cubicBezTo>
                <a:cubicBezTo>
                  <a:pt x="4208" y="67970"/>
                  <a:pt x="64576" y="0"/>
                  <a:pt x="1386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>
              <a:latin typeface="Blackadder ITC" panose="04020505051007020D02" pitchFamily="82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 flipH="1">
            <a:off x="4961322" y="3293184"/>
            <a:ext cx="536052" cy="528722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55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63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 rot="20436007" flipH="1">
            <a:off x="-4383" y="1002430"/>
            <a:ext cx="2504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6"/>
                </a:solidFill>
                <a:latin typeface="Blackadder ITC" panose="04020505051007020D02" pitchFamily="82" charset="0"/>
                <a:ea typeface="站酷庆科黄油体" panose="02000803000000020004" pitchFamily="2" charset="-122"/>
              </a:rPr>
              <a:t>Loving</a:t>
            </a:r>
            <a:endParaRPr lang="zh-CN" altLang="en-US" sz="4800" dirty="0">
              <a:solidFill>
                <a:schemeClr val="accent6"/>
              </a:solidFill>
              <a:latin typeface="Blackadder ITC" panose="04020505051007020D02" pitchFamily="82" charset="0"/>
              <a:ea typeface="站酷庆科黄油体" panose="02000803000000020004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5020" y="3293184"/>
            <a:ext cx="536052" cy="528722"/>
            <a:chOff x="780941" y="2622145"/>
            <a:chExt cx="424119" cy="418319"/>
          </a:xfrm>
          <a:solidFill>
            <a:schemeClr val="bg1"/>
          </a:solidFill>
        </p:grpSpPr>
        <p:sp>
          <p:nvSpPr>
            <p:cNvPr id="4" name="heart-shaped-balloon_14835"/>
            <p:cNvSpPr/>
            <p:nvPr/>
          </p:nvSpPr>
          <p:spPr>
            <a:xfrm>
              <a:off x="780941" y="2622145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  <p:sp>
          <p:nvSpPr>
            <p:cNvPr id="5" name="heart-shaped-balloon_14835"/>
            <p:cNvSpPr/>
            <p:nvPr/>
          </p:nvSpPr>
          <p:spPr>
            <a:xfrm>
              <a:off x="886360" y="2650043"/>
              <a:ext cx="318700" cy="390421"/>
            </a:xfrm>
            <a:custGeom>
              <a:avLst/>
              <a:gdLst>
                <a:gd name="T0" fmla="*/ 3117 w 4031"/>
                <a:gd name="T1" fmla="*/ 4390 h 4945"/>
                <a:gd name="T2" fmla="*/ 3198 w 4031"/>
                <a:gd name="T3" fmla="*/ 3958 h 4945"/>
                <a:gd name="T4" fmla="*/ 2913 w 4031"/>
                <a:gd name="T5" fmla="*/ 4047 h 4945"/>
                <a:gd name="T6" fmla="*/ 2856 w 4031"/>
                <a:gd name="T7" fmla="*/ 4219 h 4945"/>
                <a:gd name="T8" fmla="*/ 2831 w 4031"/>
                <a:gd name="T9" fmla="*/ 4203 h 4945"/>
                <a:gd name="T10" fmla="*/ 2546 w 4031"/>
                <a:gd name="T11" fmla="*/ 4039 h 4945"/>
                <a:gd name="T12" fmla="*/ 2668 w 4031"/>
                <a:gd name="T13" fmla="*/ 3909 h 4945"/>
                <a:gd name="T14" fmla="*/ 2619 w 4031"/>
                <a:gd name="T15" fmla="*/ 3656 h 4945"/>
                <a:gd name="T16" fmla="*/ 2374 w 4031"/>
                <a:gd name="T17" fmla="*/ 3754 h 4945"/>
                <a:gd name="T18" fmla="*/ 2301 w 4031"/>
                <a:gd name="T19" fmla="*/ 3876 h 4945"/>
                <a:gd name="T20" fmla="*/ 2097 w 4031"/>
                <a:gd name="T21" fmla="*/ 3672 h 4945"/>
                <a:gd name="T22" fmla="*/ 2333 w 4031"/>
                <a:gd name="T23" fmla="*/ 3542 h 4945"/>
                <a:gd name="T24" fmla="*/ 2431 w 4031"/>
                <a:gd name="T25" fmla="*/ 3305 h 4945"/>
                <a:gd name="T26" fmla="*/ 2195 w 4031"/>
                <a:gd name="T27" fmla="*/ 3264 h 4945"/>
                <a:gd name="T28" fmla="*/ 1966 w 4031"/>
                <a:gd name="T29" fmla="*/ 3419 h 4945"/>
                <a:gd name="T30" fmla="*/ 1917 w 4031"/>
                <a:gd name="T31" fmla="*/ 3052 h 4945"/>
                <a:gd name="T32" fmla="*/ 2056 w 4031"/>
                <a:gd name="T33" fmla="*/ 3052 h 4945"/>
                <a:gd name="T34" fmla="*/ 2121 w 4031"/>
                <a:gd name="T35" fmla="*/ 2987 h 4945"/>
                <a:gd name="T36" fmla="*/ 2089 w 4031"/>
                <a:gd name="T37" fmla="*/ 2783 h 4945"/>
                <a:gd name="T38" fmla="*/ 2056 w 4031"/>
                <a:gd name="T39" fmla="*/ 2693 h 4945"/>
                <a:gd name="T40" fmla="*/ 3606 w 4031"/>
                <a:gd name="T41" fmla="*/ 735 h 4945"/>
                <a:gd name="T42" fmla="*/ 2040 w 4031"/>
                <a:gd name="T43" fmla="*/ 718 h 4945"/>
                <a:gd name="T44" fmla="*/ 546 w 4031"/>
                <a:gd name="T45" fmla="*/ 637 h 4945"/>
                <a:gd name="T46" fmla="*/ 1803 w 4031"/>
                <a:gd name="T47" fmla="*/ 2668 h 4945"/>
                <a:gd name="T48" fmla="*/ 1664 w 4031"/>
                <a:gd name="T49" fmla="*/ 2921 h 4945"/>
                <a:gd name="T50" fmla="*/ 1713 w 4031"/>
                <a:gd name="T51" fmla="*/ 3011 h 4945"/>
                <a:gd name="T52" fmla="*/ 1860 w 4031"/>
                <a:gd name="T53" fmla="*/ 3036 h 4945"/>
                <a:gd name="T54" fmla="*/ 1844 w 4031"/>
                <a:gd name="T55" fmla="*/ 3403 h 4945"/>
                <a:gd name="T56" fmla="*/ 1672 w 4031"/>
                <a:gd name="T57" fmla="*/ 3338 h 4945"/>
                <a:gd name="T58" fmla="*/ 1534 w 4031"/>
                <a:gd name="T59" fmla="*/ 3476 h 4945"/>
                <a:gd name="T60" fmla="*/ 1672 w 4031"/>
                <a:gd name="T61" fmla="*/ 3615 h 4945"/>
                <a:gd name="T62" fmla="*/ 1893 w 4031"/>
                <a:gd name="T63" fmla="*/ 3574 h 4945"/>
                <a:gd name="T64" fmla="*/ 2121 w 4031"/>
                <a:gd name="T65" fmla="*/ 3933 h 4945"/>
                <a:gd name="T66" fmla="*/ 1958 w 4031"/>
                <a:gd name="T67" fmla="*/ 4170 h 4945"/>
                <a:gd name="T68" fmla="*/ 2219 w 4031"/>
                <a:gd name="T69" fmla="*/ 4243 h 4945"/>
                <a:gd name="T70" fmla="*/ 2366 w 4031"/>
                <a:gd name="T71" fmla="*/ 4129 h 4945"/>
                <a:gd name="T72" fmla="*/ 2766 w 4031"/>
                <a:gd name="T73" fmla="*/ 4349 h 4945"/>
                <a:gd name="T74" fmla="*/ 2692 w 4031"/>
                <a:gd name="T75" fmla="*/ 4374 h 4945"/>
                <a:gd name="T76" fmla="*/ 2521 w 4031"/>
                <a:gd name="T77" fmla="*/ 4602 h 4945"/>
                <a:gd name="T78" fmla="*/ 2717 w 4031"/>
                <a:gd name="T79" fmla="*/ 4700 h 4945"/>
                <a:gd name="T80" fmla="*/ 2913 w 4031"/>
                <a:gd name="T81" fmla="*/ 4439 h 4945"/>
                <a:gd name="T82" fmla="*/ 3313 w 4031"/>
                <a:gd name="T83" fmla="*/ 4880 h 4945"/>
                <a:gd name="T84" fmla="*/ 3427 w 4031"/>
                <a:gd name="T85" fmla="*/ 4831 h 4945"/>
                <a:gd name="T86" fmla="*/ 3117 w 4031"/>
                <a:gd name="T87" fmla="*/ 4390 h 4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31" h="4945">
                  <a:moveTo>
                    <a:pt x="3117" y="4390"/>
                  </a:moveTo>
                  <a:cubicBezTo>
                    <a:pt x="3247" y="4300"/>
                    <a:pt x="3304" y="4072"/>
                    <a:pt x="3198" y="3958"/>
                  </a:cubicBezTo>
                  <a:cubicBezTo>
                    <a:pt x="3117" y="3868"/>
                    <a:pt x="2978" y="3974"/>
                    <a:pt x="2913" y="4047"/>
                  </a:cubicBezTo>
                  <a:cubicBezTo>
                    <a:pt x="2872" y="4096"/>
                    <a:pt x="2847" y="4162"/>
                    <a:pt x="2856" y="4219"/>
                  </a:cubicBezTo>
                  <a:cubicBezTo>
                    <a:pt x="2847" y="4211"/>
                    <a:pt x="2839" y="4211"/>
                    <a:pt x="2831" y="4203"/>
                  </a:cubicBezTo>
                  <a:cubicBezTo>
                    <a:pt x="2733" y="4145"/>
                    <a:pt x="2635" y="4088"/>
                    <a:pt x="2546" y="4039"/>
                  </a:cubicBezTo>
                  <a:cubicBezTo>
                    <a:pt x="2603" y="4007"/>
                    <a:pt x="2643" y="3966"/>
                    <a:pt x="2668" y="3909"/>
                  </a:cubicBezTo>
                  <a:cubicBezTo>
                    <a:pt x="2709" y="3827"/>
                    <a:pt x="2709" y="3705"/>
                    <a:pt x="2619" y="3656"/>
                  </a:cubicBezTo>
                  <a:cubicBezTo>
                    <a:pt x="2537" y="3607"/>
                    <a:pt x="2431" y="3688"/>
                    <a:pt x="2374" y="3754"/>
                  </a:cubicBezTo>
                  <a:cubicBezTo>
                    <a:pt x="2342" y="3786"/>
                    <a:pt x="2317" y="3835"/>
                    <a:pt x="2301" y="3876"/>
                  </a:cubicBezTo>
                  <a:cubicBezTo>
                    <a:pt x="2227" y="3811"/>
                    <a:pt x="2154" y="3746"/>
                    <a:pt x="2097" y="3672"/>
                  </a:cubicBezTo>
                  <a:cubicBezTo>
                    <a:pt x="2187" y="3656"/>
                    <a:pt x="2268" y="3599"/>
                    <a:pt x="2333" y="3542"/>
                  </a:cubicBezTo>
                  <a:cubicBezTo>
                    <a:pt x="2391" y="3484"/>
                    <a:pt x="2472" y="3387"/>
                    <a:pt x="2431" y="3305"/>
                  </a:cubicBezTo>
                  <a:cubicBezTo>
                    <a:pt x="2391" y="3215"/>
                    <a:pt x="2268" y="3240"/>
                    <a:pt x="2195" y="3264"/>
                  </a:cubicBezTo>
                  <a:cubicBezTo>
                    <a:pt x="2105" y="3289"/>
                    <a:pt x="2023" y="3346"/>
                    <a:pt x="1966" y="3419"/>
                  </a:cubicBezTo>
                  <a:cubicBezTo>
                    <a:pt x="1934" y="3313"/>
                    <a:pt x="1917" y="3191"/>
                    <a:pt x="1917" y="3052"/>
                  </a:cubicBezTo>
                  <a:cubicBezTo>
                    <a:pt x="1966" y="3052"/>
                    <a:pt x="2015" y="3060"/>
                    <a:pt x="2056" y="3052"/>
                  </a:cubicBezTo>
                  <a:cubicBezTo>
                    <a:pt x="2089" y="3052"/>
                    <a:pt x="2129" y="3019"/>
                    <a:pt x="2121" y="2987"/>
                  </a:cubicBezTo>
                  <a:cubicBezTo>
                    <a:pt x="2113" y="2913"/>
                    <a:pt x="2105" y="2848"/>
                    <a:pt x="2089" y="2783"/>
                  </a:cubicBezTo>
                  <a:cubicBezTo>
                    <a:pt x="2080" y="2750"/>
                    <a:pt x="2072" y="2717"/>
                    <a:pt x="2056" y="2693"/>
                  </a:cubicBezTo>
                  <a:cubicBezTo>
                    <a:pt x="2921" y="2432"/>
                    <a:pt x="4031" y="1763"/>
                    <a:pt x="3606" y="735"/>
                  </a:cubicBezTo>
                  <a:cubicBezTo>
                    <a:pt x="3296" y="0"/>
                    <a:pt x="2284" y="65"/>
                    <a:pt x="2040" y="718"/>
                  </a:cubicBezTo>
                  <a:cubicBezTo>
                    <a:pt x="1803" y="163"/>
                    <a:pt x="905" y="82"/>
                    <a:pt x="546" y="637"/>
                  </a:cubicBezTo>
                  <a:cubicBezTo>
                    <a:pt x="0" y="1485"/>
                    <a:pt x="1052" y="2456"/>
                    <a:pt x="1803" y="2668"/>
                  </a:cubicBezTo>
                  <a:cubicBezTo>
                    <a:pt x="1738" y="2742"/>
                    <a:pt x="1697" y="2832"/>
                    <a:pt x="1664" y="2921"/>
                  </a:cubicBezTo>
                  <a:cubicBezTo>
                    <a:pt x="1656" y="2954"/>
                    <a:pt x="1681" y="3003"/>
                    <a:pt x="1713" y="3011"/>
                  </a:cubicBezTo>
                  <a:cubicBezTo>
                    <a:pt x="1762" y="3019"/>
                    <a:pt x="1811" y="3036"/>
                    <a:pt x="1860" y="3036"/>
                  </a:cubicBezTo>
                  <a:cubicBezTo>
                    <a:pt x="1827" y="3158"/>
                    <a:pt x="1827" y="3289"/>
                    <a:pt x="1844" y="3403"/>
                  </a:cubicBezTo>
                  <a:cubicBezTo>
                    <a:pt x="1795" y="3362"/>
                    <a:pt x="1738" y="3329"/>
                    <a:pt x="1672" y="3338"/>
                  </a:cubicBezTo>
                  <a:cubicBezTo>
                    <a:pt x="1607" y="3346"/>
                    <a:pt x="1542" y="3403"/>
                    <a:pt x="1534" y="3476"/>
                  </a:cubicBezTo>
                  <a:cubicBezTo>
                    <a:pt x="1526" y="3558"/>
                    <a:pt x="1591" y="3607"/>
                    <a:pt x="1672" y="3615"/>
                  </a:cubicBezTo>
                  <a:cubicBezTo>
                    <a:pt x="1754" y="3623"/>
                    <a:pt x="1827" y="3607"/>
                    <a:pt x="1893" y="3574"/>
                  </a:cubicBezTo>
                  <a:cubicBezTo>
                    <a:pt x="1942" y="3705"/>
                    <a:pt x="2015" y="3827"/>
                    <a:pt x="2121" y="3933"/>
                  </a:cubicBezTo>
                  <a:cubicBezTo>
                    <a:pt x="2040" y="3966"/>
                    <a:pt x="1934" y="4064"/>
                    <a:pt x="1958" y="4170"/>
                  </a:cubicBezTo>
                  <a:cubicBezTo>
                    <a:pt x="1983" y="4276"/>
                    <a:pt x="2138" y="4268"/>
                    <a:pt x="2219" y="4243"/>
                  </a:cubicBezTo>
                  <a:cubicBezTo>
                    <a:pt x="2276" y="4219"/>
                    <a:pt x="2333" y="4178"/>
                    <a:pt x="2366" y="4129"/>
                  </a:cubicBezTo>
                  <a:cubicBezTo>
                    <a:pt x="2497" y="4211"/>
                    <a:pt x="2635" y="4276"/>
                    <a:pt x="2766" y="4349"/>
                  </a:cubicBezTo>
                  <a:cubicBezTo>
                    <a:pt x="2741" y="4358"/>
                    <a:pt x="2717" y="4358"/>
                    <a:pt x="2692" y="4374"/>
                  </a:cubicBezTo>
                  <a:cubicBezTo>
                    <a:pt x="2603" y="4415"/>
                    <a:pt x="2505" y="4504"/>
                    <a:pt x="2521" y="4602"/>
                  </a:cubicBezTo>
                  <a:cubicBezTo>
                    <a:pt x="2529" y="4700"/>
                    <a:pt x="2635" y="4733"/>
                    <a:pt x="2717" y="4700"/>
                  </a:cubicBezTo>
                  <a:cubicBezTo>
                    <a:pt x="2823" y="4659"/>
                    <a:pt x="2896" y="4545"/>
                    <a:pt x="2913" y="4439"/>
                  </a:cubicBezTo>
                  <a:cubicBezTo>
                    <a:pt x="3076" y="4545"/>
                    <a:pt x="3223" y="4676"/>
                    <a:pt x="3313" y="4880"/>
                  </a:cubicBezTo>
                  <a:cubicBezTo>
                    <a:pt x="3345" y="4945"/>
                    <a:pt x="3443" y="4896"/>
                    <a:pt x="3427" y="4831"/>
                  </a:cubicBezTo>
                  <a:cubicBezTo>
                    <a:pt x="3362" y="4651"/>
                    <a:pt x="3255" y="4504"/>
                    <a:pt x="3117" y="43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Blackadder ITC" panose="04020505051007020D02" pitchFamily="82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c1686dc-e071-46d9-a006-efaff740d134"/>
  <p:tag name="COMMONDATA" val="eyJoZGlkIjoiY2U0OTE2ZDdmZjc0Zjc0ZDJkMGZmZWVkOWYzNTY0MG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#157600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#15760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#15760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#157600;#83012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#70846;#113780;#70846;#105828;#131126;#7049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#70846;#113780;#70846;#105828;#131126;#70499;#73485;#7141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#15760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#140096;#70447;#35041;#136203;#85793;#155381;#71713;#117014;#178727;#66159;#17260;#119157;#91855;#61851;#100530;#17260;#70449;#70449;#172496;#172496;#54555;#54555;#55404;#55404;#131014;#104918;#104946;#137679;#41314;#60135;#157600;"/>
</p:tagLst>
</file>

<file path=ppt/theme/theme1.xml><?xml version="1.0" encoding="utf-8"?>
<a:theme xmlns:a="http://schemas.openxmlformats.org/drawingml/2006/main" name="菀青（P界达人）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707</Words>
  <Application>Microsoft Office PowerPoint</Application>
  <PresentationFormat>宽屏</PresentationFormat>
  <Paragraphs>101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阿里巴巴普惠体 B</vt:lpstr>
      <vt:lpstr>等线</vt:lpstr>
      <vt:lpstr>等线 Light</vt:lpstr>
      <vt:lpstr>汉仪雅酷黑 45W</vt:lpstr>
      <vt:lpstr>思源黑体 CN Bold</vt:lpstr>
      <vt:lpstr>思源黑体 CN Light</vt:lpstr>
      <vt:lpstr>思源宋体 CN Heavy</vt:lpstr>
      <vt:lpstr>思源宋体 CN Light</vt:lpstr>
      <vt:lpstr>思源宋体 CN Medium</vt:lpstr>
      <vt:lpstr>站酷庆科黄油体</vt:lpstr>
      <vt:lpstr>站酷文艺体</vt:lpstr>
      <vt:lpstr>Arial</vt:lpstr>
      <vt:lpstr>Blackadder ITC</vt:lpstr>
      <vt:lpstr>Calibri</vt:lpstr>
      <vt:lpstr>Segoe UI Light</vt:lpstr>
      <vt:lpstr>菀青（P界达人）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表白 结婚通用红色复古风爱情相册ppt模板</dc:title>
  <dc:creator>菀青</dc:creator>
  <cp:keywords>P界达人</cp:keywords>
  <dc:description>www.51pptmoban.com</dc:description>
  <cp:lastModifiedBy>Win user</cp:lastModifiedBy>
  <cp:revision>176</cp:revision>
  <dcterms:created xsi:type="dcterms:W3CDTF">2022-08-22T05:38:00Z</dcterms:created>
  <dcterms:modified xsi:type="dcterms:W3CDTF">2022-11-24T13:33:28Z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EC71D48090D044C388CFCD8E88A347A6</vt:lpwstr>
  </property>
  <property fmtid="{D5CDD505-2E9C-101B-9397-08002B2CF9AE}" pid="3" name="KSOProductBuildVer">
    <vt:lpwstr>2052-11.1.0.12763</vt:lpwstr>
  </property>
</Properties>
</file>