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315" r:id="rId2"/>
    <p:sldId id="317" r:id="rId3"/>
    <p:sldId id="318" r:id="rId4"/>
    <p:sldId id="319" r:id="rId5"/>
    <p:sldId id="322" r:id="rId6"/>
    <p:sldId id="321" r:id="rId7"/>
    <p:sldId id="323" r:id="rId8"/>
    <p:sldId id="326" r:id="rId9"/>
    <p:sldId id="325" r:id="rId10"/>
    <p:sldId id="324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16" r:id="rId25"/>
    <p:sldId id="340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  <p15:guide id="3" pos="453" userDrawn="1">
          <p15:clr>
            <a:srgbClr val="A4A3A4"/>
          </p15:clr>
        </p15:guide>
        <p15:guide id="4" pos="53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0A01"/>
    <a:srgbClr val="E51F25"/>
    <a:srgbClr val="55375F"/>
    <a:srgbClr val="442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48" autoAdjust="0"/>
  </p:normalViewPr>
  <p:slideViewPr>
    <p:cSldViewPr snapToGrid="0">
      <p:cViewPr>
        <p:scale>
          <a:sx n="50" d="100"/>
          <a:sy n="50" d="100"/>
        </p:scale>
        <p:origin x="1680" y="1068"/>
      </p:cViewPr>
      <p:guideLst>
        <p:guide pos="2880"/>
        <p:guide orient="horz" pos="1620"/>
        <p:guide pos="453"/>
        <p:guide pos="5307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2022/11/27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24285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065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4074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291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5638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8149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3563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7341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347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20210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081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68410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4375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7046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2772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8375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70571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992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2469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3163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970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096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01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8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26083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AD677-048F-409F-AACD-0A0B5EF61C8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604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p:transition spd="slow">
    <p:comb/>
  </p:transition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4B782A-7E8D-D707-9742-242C7F77367E}"/>
              </a:ext>
            </a:extLst>
          </p:cNvPr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BD0D55A-4CDC-0558-D4A7-9C326D984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72CDECC-352F-E032-AE7A-6C0B63618DAB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FFFFFF">
                    <a:alpha val="0"/>
                  </a:srgbClr>
                </a:gs>
                <a:gs pos="3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7E176C6E-B186-BAE4-C593-B26DFC137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283048" cy="113347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87206C0-D806-F35F-B8C3-A3B93FC323C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2329" y="77024"/>
            <a:ext cx="1043729" cy="63396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B896C8F3-3A1E-4DBF-0133-32350F640E40}"/>
              </a:ext>
            </a:extLst>
          </p:cNvPr>
          <p:cNvGrpSpPr/>
          <p:nvPr userDrawn="1"/>
        </p:nvGrpSpPr>
        <p:grpSpPr>
          <a:xfrm>
            <a:off x="-2709" y="3839657"/>
            <a:ext cx="4212758" cy="1312112"/>
            <a:chOff x="-2708" y="3541832"/>
            <a:chExt cx="4760421" cy="1482688"/>
          </a:xfrm>
        </p:grpSpPr>
        <p:pic>
          <p:nvPicPr>
            <p:cNvPr id="8" name="Picture 26">
              <a:extLst>
                <a:ext uri="{FF2B5EF4-FFF2-40B4-BE49-F238E27FC236}">
                  <a16:creationId xmlns:a16="http://schemas.microsoft.com/office/drawing/2014/main" id="{8FED1989-436A-79BA-C126-8F00ADF5B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-2708" y="3541832"/>
              <a:ext cx="4760421" cy="1129806"/>
            </a:xfrm>
            <a:prstGeom prst="rect">
              <a:avLst/>
            </a:prstGeom>
            <a:effectLst/>
          </p:spPr>
        </p:pic>
        <p:pic>
          <p:nvPicPr>
            <p:cNvPr id="9" name="Picture 26">
              <a:extLst>
                <a:ext uri="{FF2B5EF4-FFF2-40B4-BE49-F238E27FC236}">
                  <a16:creationId xmlns:a16="http://schemas.microsoft.com/office/drawing/2014/main" id="{57D002A9-B98B-41F5-6CA2-8F7A47FF40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alphaModFix am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-2708" y="4561086"/>
              <a:ext cx="4760419" cy="463434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34DE568F-FD2F-2054-79B8-0FDFB0C89D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6286"/>
          <a:stretch/>
        </p:blipFill>
        <p:spPr>
          <a:xfrm>
            <a:off x="0" y="4238980"/>
            <a:ext cx="9141291" cy="91278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E968E3D-07BC-B43C-172E-A866BA0C65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9644" y="4238979"/>
            <a:ext cx="1182256" cy="75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295179"/>
      </p:ext>
    </p:extLst>
  </p:cSld>
  <p:clrMapOvr>
    <a:masterClrMapping/>
  </p:clrMapOvr>
  <p:transition spd="slow">
    <p:comb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2022/11/27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3" r:id="rId2"/>
  </p:sldLayoutIdLst>
  <p:transition spd="slow">
    <p:comb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jpe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14.jpeg"/><Relationship Id="rId5" Type="http://schemas.openxmlformats.org/officeDocument/2006/relationships/image" Target="../media/image9.png"/><Relationship Id="rId15" Type="http://schemas.openxmlformats.org/officeDocument/2006/relationships/image" Target="../media/image7.png"/><Relationship Id="rId10" Type="http://schemas.openxmlformats.org/officeDocument/2006/relationships/image" Target="../media/image13.jpeg"/><Relationship Id="rId4" Type="http://schemas.microsoft.com/office/2007/relationships/hdphoto" Target="../media/hdphoto1.wdp"/><Relationship Id="rId9" Type="http://schemas.openxmlformats.org/officeDocument/2006/relationships/image" Target="../media/image12.jpeg"/><Relationship Id="rId1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image" Target="../media/image35.jpe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notesSlide" Target="../notesSlides/notesSlide10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image" Target="../media/image1.jpeg"/><Relationship Id="rId8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.jpeg"/><Relationship Id="rId12" Type="http://schemas.microsoft.com/office/2007/relationships/hdphoto" Target="../media/hdphoto3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.jpeg"/><Relationship Id="rId12" Type="http://schemas.microsoft.com/office/2007/relationships/hdphoto" Target="../media/hdphoto3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.jpeg"/><Relationship Id="rId12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microsoft.com/office/2007/relationships/hdphoto" Target="../media/hdphoto5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50.jpe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microsoft.com/office/2007/relationships/hdphoto" Target="../media/hdphoto3.wdp"/><Relationship Id="rId5" Type="http://schemas.openxmlformats.org/officeDocument/2006/relationships/image" Target="../media/image9.png"/><Relationship Id="rId15" Type="http://schemas.openxmlformats.org/officeDocument/2006/relationships/image" Target="../media/image51.jpe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17.png"/><Relationship Id="rId1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.jpeg"/><Relationship Id="rId12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.jpeg"/><Relationship Id="rId9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.jpeg"/><Relationship Id="rId12" Type="http://schemas.microsoft.com/office/2007/relationships/hdphoto" Target="../media/hdphoto3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4E8D814A-C50F-077E-4440-F62E46A16270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D580DF8-46E4-F1CA-49F8-5B18D25BB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BE469D3-1AA3-3481-976E-FD4495CE389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FFFFFF">
                    <a:alpha val="0"/>
                  </a:srgbClr>
                </a:gs>
                <a:gs pos="3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5" name="Picture 26">
            <a:extLst>
              <a:ext uri="{FF2B5EF4-FFF2-40B4-BE49-F238E27FC236}">
                <a16:creationId xmlns:a16="http://schemas.microsoft.com/office/drawing/2014/main" id="{939B61BB-B01A-10D4-3C88-9B7925E8AAD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2708" y="3072972"/>
            <a:ext cx="6115926" cy="1451512"/>
          </a:xfrm>
          <a:prstGeom prst="rect">
            <a:avLst/>
          </a:prstGeom>
          <a:effectLst/>
        </p:spPr>
      </p:pic>
      <p:pic>
        <p:nvPicPr>
          <p:cNvPr id="12" name="Picture 26">
            <a:extLst>
              <a:ext uri="{FF2B5EF4-FFF2-40B4-BE49-F238E27FC236}">
                <a16:creationId xmlns:a16="http://schemas.microsoft.com/office/drawing/2014/main" id="{5FF006B0-F664-83AC-13E6-C4A57858030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-2708" y="4382453"/>
            <a:ext cx="6115923" cy="761047"/>
          </a:xfrm>
          <a:prstGeom prst="rect">
            <a:avLst/>
          </a:prstGeom>
        </p:spPr>
      </p:pic>
      <p:sp>
        <p:nvSpPr>
          <p:cNvPr id="34" name="弧形 33">
            <a:extLst>
              <a:ext uri="{FF2B5EF4-FFF2-40B4-BE49-F238E27FC236}">
                <a16:creationId xmlns:a16="http://schemas.microsoft.com/office/drawing/2014/main" id="{A5D39BA2-01EB-DC98-0434-59B5DAB04600}"/>
              </a:ext>
            </a:extLst>
          </p:cNvPr>
          <p:cNvSpPr/>
          <p:nvPr/>
        </p:nvSpPr>
        <p:spPr>
          <a:xfrm>
            <a:off x="2019200" y="1499325"/>
            <a:ext cx="5105602" cy="1122751"/>
          </a:xfrm>
          <a:prstGeom prst="arc">
            <a:avLst>
              <a:gd name="adj1" fmla="val 20812392"/>
              <a:gd name="adj2" fmla="val 11589668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99214B6-C35F-30AE-9FC2-49AB9679F31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3246139" cy="1611626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EAFF9816-DC03-DB82-754F-A530958408C5}"/>
              </a:ext>
            </a:extLst>
          </p:cNvPr>
          <p:cNvSpPr txBox="1"/>
          <p:nvPr/>
        </p:nvSpPr>
        <p:spPr>
          <a:xfrm>
            <a:off x="2498346" y="1150351"/>
            <a:ext cx="788477" cy="789334"/>
          </a:xfrm>
          <a:custGeom>
            <a:avLst/>
            <a:gdLst/>
            <a:ahLst/>
            <a:cxnLst/>
            <a:rect l="l" t="t" r="r" b="b"/>
            <a:pathLst>
              <a:path w="937641" h="938661">
                <a:moveTo>
                  <a:pt x="325116" y="284350"/>
                </a:moveTo>
                <a:lnTo>
                  <a:pt x="325116" y="525895"/>
                </a:lnTo>
                <a:lnTo>
                  <a:pt x="619658" y="525895"/>
                </a:lnTo>
                <a:lnTo>
                  <a:pt x="619658" y="284350"/>
                </a:lnTo>
                <a:close/>
                <a:moveTo>
                  <a:pt x="158991" y="0"/>
                </a:moveTo>
                <a:lnTo>
                  <a:pt x="325116" y="0"/>
                </a:lnTo>
                <a:lnTo>
                  <a:pt x="325116" y="129436"/>
                </a:lnTo>
                <a:lnTo>
                  <a:pt x="619658" y="129436"/>
                </a:lnTo>
                <a:lnTo>
                  <a:pt x="619658" y="0"/>
                </a:lnTo>
                <a:lnTo>
                  <a:pt x="785784" y="0"/>
                </a:lnTo>
                <a:lnTo>
                  <a:pt x="785784" y="129436"/>
                </a:lnTo>
                <a:lnTo>
                  <a:pt x="922353" y="129436"/>
                </a:lnTo>
                <a:lnTo>
                  <a:pt x="922353" y="284350"/>
                </a:lnTo>
                <a:lnTo>
                  <a:pt x="785784" y="284350"/>
                </a:lnTo>
                <a:lnTo>
                  <a:pt x="785784" y="525895"/>
                </a:lnTo>
                <a:lnTo>
                  <a:pt x="937641" y="525895"/>
                </a:lnTo>
                <a:lnTo>
                  <a:pt x="937641" y="680809"/>
                </a:lnTo>
                <a:lnTo>
                  <a:pt x="800052" y="680809"/>
                </a:lnTo>
                <a:lnTo>
                  <a:pt x="874452" y="938661"/>
                </a:lnTo>
                <a:lnTo>
                  <a:pt x="700173" y="938661"/>
                </a:lnTo>
                <a:lnTo>
                  <a:pt x="625773" y="680809"/>
                </a:lnTo>
                <a:lnTo>
                  <a:pt x="311867" y="680809"/>
                </a:lnTo>
                <a:lnTo>
                  <a:pt x="237467" y="938661"/>
                </a:lnTo>
                <a:lnTo>
                  <a:pt x="64208" y="938661"/>
                </a:lnTo>
                <a:lnTo>
                  <a:pt x="137589" y="680809"/>
                </a:lnTo>
                <a:lnTo>
                  <a:pt x="0" y="680809"/>
                </a:lnTo>
                <a:lnTo>
                  <a:pt x="0" y="525895"/>
                </a:lnTo>
                <a:lnTo>
                  <a:pt x="158991" y="525895"/>
                </a:lnTo>
                <a:lnTo>
                  <a:pt x="158991" y="284350"/>
                </a:lnTo>
                <a:lnTo>
                  <a:pt x="15288" y="284350"/>
                </a:lnTo>
                <a:lnTo>
                  <a:pt x="15288" y="129436"/>
                </a:lnTo>
                <a:lnTo>
                  <a:pt x="158991" y="129436"/>
                </a:lnTo>
                <a:close/>
              </a:path>
            </a:pathLst>
          </a:cu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reflection blurRad="6350" stA="16000" endPos="29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ln w="25400">
                <a:noFill/>
              </a:ln>
              <a:gradFill>
                <a:gsLst>
                  <a:gs pos="0">
                    <a:srgbClr val="FF0000"/>
                  </a:gs>
                  <a:gs pos="100000">
                    <a:srgbClr val="A60A01"/>
                  </a:gs>
                </a:gsLst>
                <a:lin ang="5400000" scaled="1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8347A59-126E-5662-E365-BCB896150B67}"/>
              </a:ext>
            </a:extLst>
          </p:cNvPr>
          <p:cNvSpPr txBox="1"/>
          <p:nvPr/>
        </p:nvSpPr>
        <p:spPr>
          <a:xfrm>
            <a:off x="3342197" y="1158064"/>
            <a:ext cx="786763" cy="780763"/>
          </a:xfrm>
          <a:custGeom>
            <a:avLst/>
            <a:gdLst/>
            <a:ahLst/>
            <a:cxnLst/>
            <a:rect l="l" t="t" r="r" b="b"/>
            <a:pathLst>
              <a:path w="935603" h="928469">
                <a:moveTo>
                  <a:pt x="589084" y="496338"/>
                </a:moveTo>
                <a:lnTo>
                  <a:pt x="701193" y="496338"/>
                </a:lnTo>
                <a:lnTo>
                  <a:pt x="723614" y="894836"/>
                </a:lnTo>
                <a:lnTo>
                  <a:pt x="611505" y="894836"/>
                </a:lnTo>
                <a:close/>
                <a:moveTo>
                  <a:pt x="418881" y="313906"/>
                </a:moveTo>
                <a:lnTo>
                  <a:pt x="891778" y="313906"/>
                </a:lnTo>
                <a:lnTo>
                  <a:pt x="891778" y="774573"/>
                </a:lnTo>
                <a:lnTo>
                  <a:pt x="928469" y="774573"/>
                </a:lnTo>
                <a:lnTo>
                  <a:pt x="928469" y="928469"/>
                </a:lnTo>
                <a:lnTo>
                  <a:pt x="748075" y="928469"/>
                </a:lnTo>
                <a:lnTo>
                  <a:pt x="748075" y="468821"/>
                </a:lnTo>
                <a:lnTo>
                  <a:pt x="562585" y="468821"/>
                </a:lnTo>
                <a:lnTo>
                  <a:pt x="562585" y="928469"/>
                </a:lnTo>
                <a:lnTo>
                  <a:pt x="418881" y="928469"/>
                </a:lnTo>
                <a:close/>
                <a:moveTo>
                  <a:pt x="18345" y="313906"/>
                </a:moveTo>
                <a:lnTo>
                  <a:pt x="367923" y="313906"/>
                </a:lnTo>
                <a:lnTo>
                  <a:pt x="367923" y="468821"/>
                </a:lnTo>
                <a:lnTo>
                  <a:pt x="276197" y="468821"/>
                </a:lnTo>
                <a:lnTo>
                  <a:pt x="276197" y="774573"/>
                </a:lnTo>
                <a:lnTo>
                  <a:pt x="367923" y="774573"/>
                </a:lnTo>
                <a:lnTo>
                  <a:pt x="367923" y="928469"/>
                </a:lnTo>
                <a:lnTo>
                  <a:pt x="18345" y="928469"/>
                </a:lnTo>
                <a:lnTo>
                  <a:pt x="18345" y="774573"/>
                </a:lnTo>
                <a:lnTo>
                  <a:pt x="110071" y="774573"/>
                </a:lnTo>
                <a:lnTo>
                  <a:pt x="110071" y="468821"/>
                </a:lnTo>
                <a:lnTo>
                  <a:pt x="18345" y="468821"/>
                </a:lnTo>
                <a:close/>
                <a:moveTo>
                  <a:pt x="532010" y="0"/>
                </a:moveTo>
                <a:lnTo>
                  <a:pt x="712404" y="0"/>
                </a:lnTo>
                <a:lnTo>
                  <a:pt x="704250" y="36690"/>
                </a:lnTo>
                <a:lnTo>
                  <a:pt x="935603" y="36690"/>
                </a:lnTo>
                <a:lnTo>
                  <a:pt x="935603" y="155934"/>
                </a:lnTo>
                <a:lnTo>
                  <a:pt x="893817" y="155934"/>
                </a:lnTo>
                <a:lnTo>
                  <a:pt x="893817" y="258870"/>
                </a:lnTo>
                <a:lnTo>
                  <a:pt x="743998" y="258870"/>
                </a:lnTo>
                <a:lnTo>
                  <a:pt x="743998" y="155934"/>
                </a:lnTo>
                <a:lnTo>
                  <a:pt x="678771" y="155934"/>
                </a:lnTo>
                <a:lnTo>
                  <a:pt x="657368" y="258870"/>
                </a:lnTo>
                <a:lnTo>
                  <a:pt x="477993" y="258870"/>
                </a:lnTo>
                <a:close/>
                <a:moveTo>
                  <a:pt x="55036" y="0"/>
                </a:moveTo>
                <a:lnTo>
                  <a:pt x="233391" y="0"/>
                </a:lnTo>
                <a:lnTo>
                  <a:pt x="225238" y="36690"/>
                </a:lnTo>
                <a:lnTo>
                  <a:pt x="457610" y="36690"/>
                </a:lnTo>
                <a:lnTo>
                  <a:pt x="457610" y="155934"/>
                </a:lnTo>
                <a:lnTo>
                  <a:pt x="414804" y="155934"/>
                </a:lnTo>
                <a:lnTo>
                  <a:pt x="415824" y="258870"/>
                </a:lnTo>
                <a:lnTo>
                  <a:pt x="266005" y="258870"/>
                </a:lnTo>
                <a:lnTo>
                  <a:pt x="266005" y="155934"/>
                </a:lnTo>
                <a:lnTo>
                  <a:pt x="200778" y="155934"/>
                </a:lnTo>
                <a:lnTo>
                  <a:pt x="179375" y="258870"/>
                </a:lnTo>
                <a:lnTo>
                  <a:pt x="0" y="258870"/>
                </a:lnTo>
                <a:close/>
              </a:path>
            </a:pathLst>
          </a:cu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reflection blurRad="6350" stA="16000" endPos="29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ln w="25400">
                <a:noFill/>
              </a:ln>
              <a:gradFill>
                <a:gsLst>
                  <a:gs pos="0">
                    <a:srgbClr val="FF0000"/>
                  </a:gs>
                  <a:gs pos="100000">
                    <a:srgbClr val="A60A01"/>
                  </a:gs>
                </a:gsLst>
                <a:lin ang="5400000" scaled="1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3C4072B-2CE1-759D-C188-05A284348D3F}"/>
              </a:ext>
            </a:extLst>
          </p:cNvPr>
          <p:cNvSpPr txBox="1"/>
          <p:nvPr/>
        </p:nvSpPr>
        <p:spPr>
          <a:xfrm>
            <a:off x="4178006" y="1175332"/>
            <a:ext cx="774764" cy="785049"/>
          </a:xfrm>
          <a:custGeom>
            <a:avLst/>
            <a:gdLst/>
            <a:ahLst/>
            <a:cxnLst/>
            <a:rect l="l" t="t" r="r" b="b"/>
            <a:pathLst>
              <a:path w="921334" h="933565">
                <a:moveTo>
                  <a:pt x="543220" y="306772"/>
                </a:moveTo>
                <a:lnTo>
                  <a:pt x="543220" y="585007"/>
                </a:lnTo>
                <a:lnTo>
                  <a:pt x="755208" y="585007"/>
                </a:lnTo>
                <a:lnTo>
                  <a:pt x="755208" y="306772"/>
                </a:lnTo>
                <a:close/>
                <a:moveTo>
                  <a:pt x="165106" y="306772"/>
                </a:moveTo>
                <a:lnTo>
                  <a:pt x="165106" y="585007"/>
                </a:lnTo>
                <a:lnTo>
                  <a:pt x="377095" y="585007"/>
                </a:lnTo>
                <a:lnTo>
                  <a:pt x="377095" y="306772"/>
                </a:lnTo>
                <a:close/>
                <a:moveTo>
                  <a:pt x="377095" y="0"/>
                </a:moveTo>
                <a:lnTo>
                  <a:pt x="543220" y="0"/>
                </a:lnTo>
                <a:lnTo>
                  <a:pt x="543220" y="151857"/>
                </a:lnTo>
                <a:lnTo>
                  <a:pt x="921334" y="151857"/>
                </a:lnTo>
                <a:lnTo>
                  <a:pt x="921334" y="740940"/>
                </a:lnTo>
                <a:lnTo>
                  <a:pt x="543220" y="740940"/>
                </a:lnTo>
                <a:lnTo>
                  <a:pt x="543220" y="933565"/>
                </a:lnTo>
                <a:lnTo>
                  <a:pt x="377095" y="933565"/>
                </a:lnTo>
                <a:lnTo>
                  <a:pt x="377095" y="740940"/>
                </a:lnTo>
                <a:lnTo>
                  <a:pt x="0" y="740940"/>
                </a:lnTo>
                <a:lnTo>
                  <a:pt x="0" y="151857"/>
                </a:lnTo>
                <a:lnTo>
                  <a:pt x="377095" y="151857"/>
                </a:lnTo>
                <a:close/>
              </a:path>
            </a:pathLst>
          </a:custGeom>
          <a:blipFill dpi="0"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reflection blurRad="6350" stA="16000" endPos="29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ln w="25400">
                <a:noFill/>
              </a:ln>
              <a:gradFill>
                <a:gsLst>
                  <a:gs pos="0">
                    <a:srgbClr val="FF0000"/>
                  </a:gs>
                  <a:gs pos="100000">
                    <a:srgbClr val="A60A01"/>
                  </a:gs>
                </a:gsLst>
                <a:lin ang="5400000" scaled="1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12F614A-3C37-202E-4AE5-8AB4ADE6FD43}"/>
              </a:ext>
            </a:extLst>
          </p:cNvPr>
          <p:cNvSpPr txBox="1"/>
          <p:nvPr/>
        </p:nvSpPr>
        <p:spPr>
          <a:xfrm>
            <a:off x="5031025" y="1142715"/>
            <a:ext cx="770480" cy="779906"/>
          </a:xfrm>
          <a:custGeom>
            <a:avLst/>
            <a:gdLst/>
            <a:ahLst/>
            <a:cxnLst/>
            <a:rect l="l" t="t" r="r" b="b"/>
            <a:pathLst>
              <a:path w="916239" h="927449">
                <a:moveTo>
                  <a:pt x="208931" y="198739"/>
                </a:moveTo>
                <a:lnTo>
                  <a:pt x="697116" y="198739"/>
                </a:lnTo>
                <a:lnTo>
                  <a:pt x="697116" y="331232"/>
                </a:lnTo>
                <a:lnTo>
                  <a:pt x="522837" y="331232"/>
                </a:lnTo>
                <a:lnTo>
                  <a:pt x="522837" y="386267"/>
                </a:lnTo>
                <a:lnTo>
                  <a:pt x="697116" y="386267"/>
                </a:lnTo>
                <a:lnTo>
                  <a:pt x="697116" y="518760"/>
                </a:lnTo>
                <a:lnTo>
                  <a:pt x="522837" y="518760"/>
                </a:lnTo>
                <a:lnTo>
                  <a:pt x="522837" y="604371"/>
                </a:lnTo>
                <a:lnTo>
                  <a:pt x="557489" y="604371"/>
                </a:lnTo>
                <a:lnTo>
                  <a:pt x="557489" y="545259"/>
                </a:lnTo>
                <a:lnTo>
                  <a:pt x="657368" y="545259"/>
                </a:lnTo>
                <a:lnTo>
                  <a:pt x="657368" y="604371"/>
                </a:lnTo>
                <a:lnTo>
                  <a:pt x="697116" y="604371"/>
                </a:lnTo>
                <a:lnTo>
                  <a:pt x="697116" y="736863"/>
                </a:lnTo>
                <a:lnTo>
                  <a:pt x="208931" y="736863"/>
                </a:lnTo>
                <a:lnTo>
                  <a:pt x="208931" y="604371"/>
                </a:lnTo>
                <a:lnTo>
                  <a:pt x="380153" y="604371"/>
                </a:lnTo>
                <a:lnTo>
                  <a:pt x="380153" y="518760"/>
                </a:lnTo>
                <a:lnTo>
                  <a:pt x="208931" y="518760"/>
                </a:lnTo>
                <a:lnTo>
                  <a:pt x="208931" y="386267"/>
                </a:lnTo>
                <a:lnTo>
                  <a:pt x="380153" y="386267"/>
                </a:lnTo>
                <a:lnTo>
                  <a:pt x="380153" y="331232"/>
                </a:lnTo>
                <a:lnTo>
                  <a:pt x="208931" y="331232"/>
                </a:lnTo>
                <a:close/>
                <a:moveTo>
                  <a:pt x="166126" y="153895"/>
                </a:moveTo>
                <a:lnTo>
                  <a:pt x="166126" y="773554"/>
                </a:lnTo>
                <a:lnTo>
                  <a:pt x="750113" y="773554"/>
                </a:lnTo>
                <a:lnTo>
                  <a:pt x="750113" y="153895"/>
                </a:lnTo>
                <a:close/>
                <a:moveTo>
                  <a:pt x="0" y="0"/>
                </a:moveTo>
                <a:lnTo>
                  <a:pt x="916239" y="0"/>
                </a:lnTo>
                <a:lnTo>
                  <a:pt x="916239" y="927449"/>
                </a:lnTo>
                <a:lnTo>
                  <a:pt x="0" y="927449"/>
                </a:lnTo>
                <a:close/>
              </a:path>
            </a:pathLst>
          </a:custGeom>
          <a:blipFill dpi="0"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reflection blurRad="6350" stA="16000" endPos="29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ln w="25400">
                <a:noFill/>
              </a:ln>
              <a:gradFill>
                <a:gsLst>
                  <a:gs pos="0">
                    <a:srgbClr val="FF0000"/>
                  </a:gs>
                  <a:gs pos="100000">
                    <a:srgbClr val="A60A01"/>
                  </a:gs>
                </a:gsLst>
                <a:lin ang="5400000" scaled="1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1D9A5C8-1CA2-E09A-6781-8EA6FD0C76FD}"/>
              </a:ext>
            </a:extLst>
          </p:cNvPr>
          <p:cNvSpPr txBox="1"/>
          <p:nvPr/>
        </p:nvSpPr>
        <p:spPr>
          <a:xfrm>
            <a:off x="5882257" y="1154636"/>
            <a:ext cx="766193" cy="785049"/>
          </a:xfrm>
          <a:custGeom>
            <a:avLst/>
            <a:gdLst/>
            <a:ahLst/>
            <a:cxnLst/>
            <a:rect l="l" t="t" r="r" b="b"/>
            <a:pathLst>
              <a:path w="911142" h="933565">
                <a:moveTo>
                  <a:pt x="79495" y="496339"/>
                </a:moveTo>
                <a:lnTo>
                  <a:pt x="241544" y="496339"/>
                </a:lnTo>
                <a:lnTo>
                  <a:pt x="230333" y="539144"/>
                </a:lnTo>
                <a:lnTo>
                  <a:pt x="908084" y="539144"/>
                </a:lnTo>
                <a:lnTo>
                  <a:pt x="805148" y="933565"/>
                </a:lnTo>
                <a:lnTo>
                  <a:pt x="31594" y="933565"/>
                </a:lnTo>
                <a:lnTo>
                  <a:pt x="31594" y="801072"/>
                </a:lnTo>
                <a:lnTo>
                  <a:pt x="317982" y="801072"/>
                </a:lnTo>
                <a:lnTo>
                  <a:pt x="278234" y="705270"/>
                </a:lnTo>
                <a:lnTo>
                  <a:pt x="439264" y="705270"/>
                </a:lnTo>
                <a:lnTo>
                  <a:pt x="479012" y="801072"/>
                </a:lnTo>
                <a:lnTo>
                  <a:pt x="656348" y="801072"/>
                </a:lnTo>
                <a:lnTo>
                  <a:pt x="689981" y="671637"/>
                </a:lnTo>
                <a:lnTo>
                  <a:pt x="194662" y="671637"/>
                </a:lnTo>
                <a:lnTo>
                  <a:pt x="182432" y="716480"/>
                </a:lnTo>
                <a:lnTo>
                  <a:pt x="0" y="716480"/>
                </a:lnTo>
                <a:lnTo>
                  <a:pt x="0" y="582968"/>
                </a:lnTo>
                <a:lnTo>
                  <a:pt x="57073" y="582968"/>
                </a:lnTo>
                <a:close/>
                <a:moveTo>
                  <a:pt x="790879" y="213008"/>
                </a:moveTo>
                <a:lnTo>
                  <a:pt x="888720" y="213008"/>
                </a:lnTo>
                <a:lnTo>
                  <a:pt x="907065" y="470859"/>
                </a:lnTo>
                <a:lnTo>
                  <a:pt x="807186" y="470859"/>
                </a:lnTo>
                <a:close/>
                <a:moveTo>
                  <a:pt x="497357" y="213008"/>
                </a:moveTo>
                <a:lnTo>
                  <a:pt x="596217" y="213008"/>
                </a:lnTo>
                <a:lnTo>
                  <a:pt x="578891" y="470859"/>
                </a:lnTo>
                <a:lnTo>
                  <a:pt x="480031" y="470859"/>
                </a:lnTo>
                <a:close/>
                <a:moveTo>
                  <a:pt x="314925" y="213008"/>
                </a:moveTo>
                <a:lnTo>
                  <a:pt x="413785" y="213008"/>
                </a:lnTo>
                <a:lnTo>
                  <a:pt x="431110" y="470859"/>
                </a:lnTo>
                <a:lnTo>
                  <a:pt x="332251" y="470859"/>
                </a:lnTo>
                <a:close/>
                <a:moveTo>
                  <a:pt x="22421" y="213008"/>
                </a:moveTo>
                <a:lnTo>
                  <a:pt x="120262" y="213008"/>
                </a:lnTo>
                <a:lnTo>
                  <a:pt x="103955" y="470859"/>
                </a:lnTo>
                <a:lnTo>
                  <a:pt x="5095" y="470859"/>
                </a:lnTo>
                <a:close/>
                <a:moveTo>
                  <a:pt x="611505" y="0"/>
                </a:moveTo>
                <a:lnTo>
                  <a:pt x="777630" y="0"/>
                </a:lnTo>
                <a:lnTo>
                  <a:pt x="777630" y="47902"/>
                </a:lnTo>
                <a:lnTo>
                  <a:pt x="911142" y="47902"/>
                </a:lnTo>
                <a:lnTo>
                  <a:pt x="911142" y="180394"/>
                </a:lnTo>
                <a:lnTo>
                  <a:pt x="777630" y="180394"/>
                </a:lnTo>
                <a:lnTo>
                  <a:pt x="777630" y="470859"/>
                </a:lnTo>
                <a:lnTo>
                  <a:pt x="611505" y="470859"/>
                </a:lnTo>
                <a:lnTo>
                  <a:pt x="611505" y="180394"/>
                </a:lnTo>
                <a:lnTo>
                  <a:pt x="480031" y="180394"/>
                </a:lnTo>
                <a:lnTo>
                  <a:pt x="480031" y="47902"/>
                </a:lnTo>
                <a:lnTo>
                  <a:pt x="611505" y="47902"/>
                </a:lnTo>
                <a:close/>
                <a:moveTo>
                  <a:pt x="136569" y="0"/>
                </a:moveTo>
                <a:lnTo>
                  <a:pt x="302694" y="0"/>
                </a:lnTo>
                <a:lnTo>
                  <a:pt x="302694" y="47902"/>
                </a:lnTo>
                <a:lnTo>
                  <a:pt x="435187" y="47902"/>
                </a:lnTo>
                <a:lnTo>
                  <a:pt x="435187" y="180394"/>
                </a:lnTo>
                <a:lnTo>
                  <a:pt x="302694" y="180394"/>
                </a:lnTo>
                <a:lnTo>
                  <a:pt x="302694" y="470859"/>
                </a:lnTo>
                <a:lnTo>
                  <a:pt x="136569" y="470859"/>
                </a:lnTo>
                <a:lnTo>
                  <a:pt x="136569" y="180394"/>
                </a:lnTo>
                <a:lnTo>
                  <a:pt x="5095" y="180394"/>
                </a:lnTo>
                <a:lnTo>
                  <a:pt x="5095" y="47902"/>
                </a:lnTo>
                <a:lnTo>
                  <a:pt x="136569" y="47902"/>
                </a:lnTo>
                <a:close/>
              </a:path>
            </a:pathLst>
          </a:custGeom>
          <a:blipFill dpi="0"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reflection blurRad="6350" stA="16000" endPos="29000" dist="381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000" dirty="0">
              <a:ln w="25400">
                <a:noFill/>
              </a:ln>
              <a:gradFill>
                <a:gsLst>
                  <a:gs pos="0">
                    <a:srgbClr val="FF0000"/>
                  </a:gs>
                  <a:gs pos="100000">
                    <a:srgbClr val="A60A01"/>
                  </a:gs>
                </a:gsLst>
                <a:lin ang="5400000" scaled="1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01595FDB-0DE8-A978-8C22-61A50744126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801" y="129540"/>
            <a:ext cx="1804581" cy="1096116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7069452-CDA1-D77E-A541-5EED3E46D96C}"/>
              </a:ext>
            </a:extLst>
          </p:cNvPr>
          <p:cNvSpPr/>
          <p:nvPr/>
        </p:nvSpPr>
        <p:spPr>
          <a:xfrm>
            <a:off x="1504949" y="1913401"/>
            <a:ext cx="1362075" cy="403546"/>
          </a:xfrm>
          <a:custGeom>
            <a:avLst/>
            <a:gdLst>
              <a:gd name="connsiteX0" fmla="*/ 0 w 1362075"/>
              <a:gd name="connsiteY0" fmla="*/ 109537 h 228600"/>
              <a:gd name="connsiteX1" fmla="*/ 1362075 w 1362075"/>
              <a:gd name="connsiteY1" fmla="*/ 0 h 228600"/>
              <a:gd name="connsiteX2" fmla="*/ 142875 w 1362075"/>
              <a:gd name="connsiteY2" fmla="*/ 228600 h 228600"/>
              <a:gd name="connsiteX3" fmla="*/ 161925 w 1362075"/>
              <a:gd name="connsiteY3" fmla="*/ 28575 h 228600"/>
              <a:gd name="connsiteX4" fmla="*/ 0 w 1362075"/>
              <a:gd name="connsiteY4" fmla="*/ 109537 h 228600"/>
              <a:gd name="connsiteX0" fmla="*/ 0 w 1362075"/>
              <a:gd name="connsiteY0" fmla="*/ 259793 h 378856"/>
              <a:gd name="connsiteX1" fmla="*/ 1362075 w 1362075"/>
              <a:gd name="connsiteY1" fmla="*/ 150256 h 378856"/>
              <a:gd name="connsiteX2" fmla="*/ 142875 w 1362075"/>
              <a:gd name="connsiteY2" fmla="*/ 378856 h 378856"/>
              <a:gd name="connsiteX3" fmla="*/ 161925 w 1362075"/>
              <a:gd name="connsiteY3" fmla="*/ 178831 h 378856"/>
              <a:gd name="connsiteX4" fmla="*/ 0 w 1362075"/>
              <a:gd name="connsiteY4" fmla="*/ 259793 h 378856"/>
              <a:gd name="connsiteX0" fmla="*/ 0 w 1362075"/>
              <a:gd name="connsiteY0" fmla="*/ 263560 h 382623"/>
              <a:gd name="connsiteX1" fmla="*/ 1362075 w 1362075"/>
              <a:gd name="connsiteY1" fmla="*/ 154023 h 382623"/>
              <a:gd name="connsiteX2" fmla="*/ 142875 w 1362075"/>
              <a:gd name="connsiteY2" fmla="*/ 382623 h 382623"/>
              <a:gd name="connsiteX3" fmla="*/ 161925 w 1362075"/>
              <a:gd name="connsiteY3" fmla="*/ 182598 h 382623"/>
              <a:gd name="connsiteX4" fmla="*/ 0 w 1362075"/>
              <a:gd name="connsiteY4" fmla="*/ 263560 h 382623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403546">
                <a:moveTo>
                  <a:pt x="0" y="284483"/>
                </a:moveTo>
                <a:cubicBezTo>
                  <a:pt x="332581" y="-297336"/>
                  <a:pt x="974725" y="197170"/>
                  <a:pt x="1362075" y="174946"/>
                </a:cubicBezTo>
                <a:cubicBezTo>
                  <a:pt x="798513" y="424977"/>
                  <a:pt x="432593" y="96364"/>
                  <a:pt x="142875" y="403546"/>
                </a:cubicBezTo>
                <a:cubicBezTo>
                  <a:pt x="106362" y="332109"/>
                  <a:pt x="134144" y="265433"/>
                  <a:pt x="161925" y="203521"/>
                </a:cubicBezTo>
                <a:cubicBezTo>
                  <a:pt x="103187" y="211458"/>
                  <a:pt x="53975" y="243208"/>
                  <a:pt x="0" y="284483"/>
                </a:cubicBezTo>
                <a:close/>
              </a:path>
            </a:pathLst>
          </a:custGeom>
          <a:gradFill flip="none" rotWithShape="1">
            <a:gsLst>
              <a:gs pos="36000">
                <a:srgbClr val="E00E0C"/>
              </a:gs>
              <a:gs pos="100000">
                <a:srgbClr val="FF0000">
                  <a:alpha val="0"/>
                </a:srgbClr>
              </a:gs>
            </a:gsLst>
            <a:lin ang="19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3E62215-4F1A-B229-E013-DBA6C2CEBF3C}"/>
              </a:ext>
            </a:extLst>
          </p:cNvPr>
          <p:cNvSpPr/>
          <p:nvPr/>
        </p:nvSpPr>
        <p:spPr>
          <a:xfrm flipH="1">
            <a:off x="6276975" y="1913401"/>
            <a:ext cx="1362076" cy="403546"/>
          </a:xfrm>
          <a:custGeom>
            <a:avLst/>
            <a:gdLst>
              <a:gd name="connsiteX0" fmla="*/ 0 w 1362075"/>
              <a:gd name="connsiteY0" fmla="*/ 109537 h 228600"/>
              <a:gd name="connsiteX1" fmla="*/ 1362075 w 1362075"/>
              <a:gd name="connsiteY1" fmla="*/ 0 h 228600"/>
              <a:gd name="connsiteX2" fmla="*/ 142875 w 1362075"/>
              <a:gd name="connsiteY2" fmla="*/ 228600 h 228600"/>
              <a:gd name="connsiteX3" fmla="*/ 161925 w 1362075"/>
              <a:gd name="connsiteY3" fmla="*/ 28575 h 228600"/>
              <a:gd name="connsiteX4" fmla="*/ 0 w 1362075"/>
              <a:gd name="connsiteY4" fmla="*/ 109537 h 228600"/>
              <a:gd name="connsiteX0" fmla="*/ 0 w 1362075"/>
              <a:gd name="connsiteY0" fmla="*/ 259793 h 378856"/>
              <a:gd name="connsiteX1" fmla="*/ 1362075 w 1362075"/>
              <a:gd name="connsiteY1" fmla="*/ 150256 h 378856"/>
              <a:gd name="connsiteX2" fmla="*/ 142875 w 1362075"/>
              <a:gd name="connsiteY2" fmla="*/ 378856 h 378856"/>
              <a:gd name="connsiteX3" fmla="*/ 161925 w 1362075"/>
              <a:gd name="connsiteY3" fmla="*/ 178831 h 378856"/>
              <a:gd name="connsiteX4" fmla="*/ 0 w 1362075"/>
              <a:gd name="connsiteY4" fmla="*/ 259793 h 378856"/>
              <a:gd name="connsiteX0" fmla="*/ 0 w 1362075"/>
              <a:gd name="connsiteY0" fmla="*/ 263560 h 382623"/>
              <a:gd name="connsiteX1" fmla="*/ 1362075 w 1362075"/>
              <a:gd name="connsiteY1" fmla="*/ 154023 h 382623"/>
              <a:gd name="connsiteX2" fmla="*/ 142875 w 1362075"/>
              <a:gd name="connsiteY2" fmla="*/ 382623 h 382623"/>
              <a:gd name="connsiteX3" fmla="*/ 161925 w 1362075"/>
              <a:gd name="connsiteY3" fmla="*/ 182598 h 382623"/>
              <a:gd name="connsiteX4" fmla="*/ 0 w 1362075"/>
              <a:gd name="connsiteY4" fmla="*/ 263560 h 382623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403546">
                <a:moveTo>
                  <a:pt x="0" y="284483"/>
                </a:moveTo>
                <a:cubicBezTo>
                  <a:pt x="332581" y="-297336"/>
                  <a:pt x="974725" y="197170"/>
                  <a:pt x="1362075" y="174946"/>
                </a:cubicBezTo>
                <a:cubicBezTo>
                  <a:pt x="798513" y="424977"/>
                  <a:pt x="432593" y="96364"/>
                  <a:pt x="142875" y="403546"/>
                </a:cubicBezTo>
                <a:cubicBezTo>
                  <a:pt x="106362" y="332109"/>
                  <a:pt x="134144" y="265433"/>
                  <a:pt x="161925" y="203521"/>
                </a:cubicBezTo>
                <a:cubicBezTo>
                  <a:pt x="103187" y="211458"/>
                  <a:pt x="53975" y="243208"/>
                  <a:pt x="0" y="284483"/>
                </a:cubicBezTo>
                <a:close/>
              </a:path>
            </a:pathLst>
          </a:custGeom>
          <a:gradFill flip="none" rotWithShape="1">
            <a:gsLst>
              <a:gs pos="34000">
                <a:srgbClr val="E00E0C"/>
              </a:gs>
              <a:gs pos="100000">
                <a:srgbClr val="FF0000">
                  <a:alpha val="0"/>
                </a:srgbClr>
              </a:gs>
            </a:gsLst>
            <a:lin ang="19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FF652E3-216C-4719-A608-7750CFB4F4AD}"/>
              </a:ext>
            </a:extLst>
          </p:cNvPr>
          <p:cNvSpPr txBox="1"/>
          <p:nvPr/>
        </p:nvSpPr>
        <p:spPr>
          <a:xfrm>
            <a:off x="3030785" y="2164632"/>
            <a:ext cx="30824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b="1" dirty="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党建工作汇报通用</a:t>
            </a:r>
            <a:r>
              <a:rPr lang="en-US" altLang="zh-CN" sz="1100" b="1" dirty="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PPT</a:t>
            </a:r>
            <a:r>
              <a:rPr lang="zh-CN" altLang="en-US" sz="1100" b="1" dirty="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模板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DDCC00D-329D-1069-CBBF-7C20EB8DB87B}"/>
              </a:ext>
            </a:extLst>
          </p:cNvPr>
          <p:cNvSpPr txBox="1"/>
          <p:nvPr/>
        </p:nvSpPr>
        <p:spPr>
          <a:xfrm>
            <a:off x="3137953" y="3037275"/>
            <a:ext cx="2868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00" b="1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zh-CN" altLang="en-US" dirty="0">
                <a:sym typeface="+mn-lt"/>
              </a:rPr>
              <a:t>汇报人：</a:t>
            </a:r>
            <a:r>
              <a:rPr lang="en-US" altLang="zh-CN" dirty="0">
                <a:sym typeface="+mn-lt"/>
              </a:rPr>
              <a:t>51PPT</a:t>
            </a:r>
            <a:r>
              <a:rPr lang="zh-CN" altLang="en-US" dirty="0">
                <a:sym typeface="+mn-lt"/>
              </a:rPr>
              <a:t>模板网        时间：</a:t>
            </a:r>
            <a:r>
              <a:rPr lang="en-US" altLang="zh-CN" dirty="0">
                <a:sym typeface="+mn-lt"/>
              </a:rPr>
              <a:t>2022.11</a:t>
            </a:r>
            <a:endParaRPr lang="zh-CN" altLang="en-US" dirty="0"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9150"/>
          <a:stretch/>
        </p:blipFill>
        <p:spPr>
          <a:xfrm>
            <a:off x="0" y="3841943"/>
            <a:ext cx="9141291" cy="130155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6F7BB0F-6BC3-D562-D219-319FB6BA88C1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5080" y="3413760"/>
            <a:ext cx="1920240" cy="122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170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等腰三角形 7">
            <a:extLst>
              <a:ext uri="{FF2B5EF4-FFF2-40B4-BE49-F238E27FC236}">
                <a16:creationId xmlns:a16="http://schemas.microsoft.com/office/drawing/2014/main" id="{51A1A747-312B-E097-E3D7-FCA04A2D3F8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5364819" y="1850394"/>
            <a:ext cx="1288740" cy="1111325"/>
          </a:xfrm>
          <a:prstGeom prst="triangle">
            <a:avLst/>
          </a:prstGeom>
          <a:blipFill dpi="0" rotWithShape="1"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A_等腰三角形 8">
            <a:extLst>
              <a:ext uri="{FF2B5EF4-FFF2-40B4-BE49-F238E27FC236}">
                <a16:creationId xmlns:a16="http://schemas.microsoft.com/office/drawing/2014/main" id="{C43A0411-95D5-D5BE-8684-C21A7E96455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>
            <a:off x="3936728" y="1850394"/>
            <a:ext cx="1288740" cy="1111325"/>
          </a:xfrm>
          <a:prstGeom prst="triangle">
            <a:avLst/>
          </a:prstGeom>
          <a:blipFill dpi="0" rotWithShape="1"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A_等腰三角形 9">
            <a:extLst>
              <a:ext uri="{FF2B5EF4-FFF2-40B4-BE49-F238E27FC236}">
                <a16:creationId xmlns:a16="http://schemas.microsoft.com/office/drawing/2014/main" id="{017F8FF1-B7E6-910B-429C-64206D895D6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0800000">
            <a:off x="2508637" y="1850394"/>
            <a:ext cx="1288740" cy="1111325"/>
          </a:xfrm>
          <a:prstGeom prst="triangle">
            <a:avLst/>
          </a:prstGeom>
          <a:blipFill dpi="0" rotWithShape="1"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A_等腰三角形 10">
            <a:extLst>
              <a:ext uri="{FF2B5EF4-FFF2-40B4-BE49-F238E27FC236}">
                <a16:creationId xmlns:a16="http://schemas.microsoft.com/office/drawing/2014/main" id="{0DC513DD-FE17-4592-237F-89A0398A753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228263" y="2119597"/>
            <a:ext cx="1288740" cy="1111325"/>
          </a:xfrm>
          <a:prstGeom prst="triangle">
            <a:avLst/>
          </a:prstGeom>
          <a:blipFill dpi="0" rotWithShape="1"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PA_等腰三角形 11">
            <a:extLst>
              <a:ext uri="{FF2B5EF4-FFF2-40B4-BE49-F238E27FC236}">
                <a16:creationId xmlns:a16="http://schemas.microsoft.com/office/drawing/2014/main" id="{91849C13-A10B-F5DD-3B5D-795F8839139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656356" y="2119597"/>
            <a:ext cx="1288740" cy="1111325"/>
          </a:xfrm>
          <a:prstGeom prst="triangle">
            <a:avLst/>
          </a:prstGeom>
          <a:blipFill dpi="0" rotWithShape="1">
            <a:blip r:embed="rId3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7" name="PA_组合 12">
            <a:extLst>
              <a:ext uri="{FF2B5EF4-FFF2-40B4-BE49-F238E27FC236}">
                <a16:creationId xmlns:a16="http://schemas.microsoft.com/office/drawing/2014/main" id="{90D5EB5C-B4AD-6B27-5109-889B084EF2E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021988" y="2092792"/>
            <a:ext cx="288296" cy="272061"/>
            <a:chOff x="3498850" y="1541463"/>
            <a:chExt cx="504825" cy="476250"/>
          </a:xfrm>
          <a:solidFill>
            <a:schemeClr val="bg1"/>
          </a:solidFill>
        </p:grpSpPr>
        <p:sp>
          <p:nvSpPr>
            <p:cNvPr id="8" name="PA_椭圆 5">
              <a:extLst>
                <a:ext uri="{FF2B5EF4-FFF2-40B4-BE49-F238E27FC236}">
                  <a16:creationId xmlns:a16="http://schemas.microsoft.com/office/drawing/2014/main" id="{97BAAAB5-C07D-F8E7-BA9B-A0556BFB9EF8}"/>
                </a:ext>
              </a:extLst>
            </p:cNvPr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/>
            <a:lstStyle/>
            <a:p>
              <a:endParaRPr lang="id-ID" sz="267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PA_任意多边形 6">
              <a:extLst>
                <a:ext uri="{FF2B5EF4-FFF2-40B4-BE49-F238E27FC236}">
                  <a16:creationId xmlns:a16="http://schemas.microsoft.com/office/drawing/2014/main" id="{081E151E-7435-6659-0EE1-6E06D3BB8777}"/>
                </a:ext>
              </a:extLst>
            </p:cNvPr>
            <p:cNvSpPr>
              <a:spLocks noEditPoints="1"/>
            </p:cNvSpPr>
            <p:nvPr>
              <p:custDataLst>
                <p:tags r:id="rId31"/>
              </p:custDataLst>
            </p:nvPr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/>
            <a:lstStyle/>
            <a:p>
              <a:endParaRPr lang="id-ID" sz="267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PA_组合 15">
            <a:extLst>
              <a:ext uri="{FF2B5EF4-FFF2-40B4-BE49-F238E27FC236}">
                <a16:creationId xmlns:a16="http://schemas.microsoft.com/office/drawing/2014/main" id="{8A73821D-F03E-7F4E-CF0F-BD82FBEDCDDE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719830" y="2722582"/>
            <a:ext cx="282031" cy="283030"/>
            <a:chOff x="3206750" y="1381125"/>
            <a:chExt cx="490538" cy="492125"/>
          </a:xfrm>
          <a:solidFill>
            <a:schemeClr val="bg1"/>
          </a:solidFill>
        </p:grpSpPr>
        <p:sp>
          <p:nvSpPr>
            <p:cNvPr id="11" name="PA_任意多边形 10">
              <a:extLst>
                <a:ext uri="{FF2B5EF4-FFF2-40B4-BE49-F238E27FC236}">
                  <a16:creationId xmlns:a16="http://schemas.microsoft.com/office/drawing/2014/main" id="{F453388E-28B3-040C-6EF0-2EAE503FD906}"/>
                </a:ext>
              </a:extLst>
            </p:cNvPr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206750" y="1381125"/>
              <a:ext cx="490538" cy="492125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/>
            <a:lstStyle/>
            <a:p>
              <a:endParaRPr lang="id-ID" sz="267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PA_任意多边形 11">
              <a:extLst>
                <a:ext uri="{FF2B5EF4-FFF2-40B4-BE49-F238E27FC236}">
                  <a16:creationId xmlns:a16="http://schemas.microsoft.com/office/drawing/2014/main" id="{77C42FB3-AA78-538F-E64D-11144E7250E5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 bwMode="auto">
            <a:xfrm>
              <a:off x="3406775" y="1458913"/>
              <a:ext cx="114300" cy="114300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/>
            <a:lstStyle/>
            <a:p>
              <a:endParaRPr lang="id-ID" sz="267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PA_组合 18">
            <a:extLst>
              <a:ext uri="{FF2B5EF4-FFF2-40B4-BE49-F238E27FC236}">
                <a16:creationId xmlns:a16="http://schemas.microsoft.com/office/drawing/2014/main" id="{0DCBD119-C7B6-8575-8F8A-4C2CAF9BD314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4478716" y="2047469"/>
            <a:ext cx="221482" cy="317383"/>
            <a:chOff x="3741341" y="1604128"/>
            <a:chExt cx="341313" cy="488950"/>
          </a:xfrm>
          <a:solidFill>
            <a:schemeClr val="bg1"/>
          </a:solidFill>
        </p:grpSpPr>
        <p:sp>
          <p:nvSpPr>
            <p:cNvPr id="14" name="PA_任意多边形 15">
              <a:extLst>
                <a:ext uri="{FF2B5EF4-FFF2-40B4-BE49-F238E27FC236}">
                  <a16:creationId xmlns:a16="http://schemas.microsoft.com/office/drawing/2014/main" id="{C03CD987-2124-3900-FD10-0A949BD693A9}"/>
                </a:ext>
              </a:extLst>
            </p:cNvPr>
            <p:cNvSpPr>
              <a:spLocks noEditPoints="1"/>
            </p:cNvSpPr>
            <p:nvPr>
              <p:custDataLst>
                <p:tags r:id="rId26"/>
              </p:custDataLst>
            </p:nvPr>
          </p:nvSpPr>
          <p:spPr bwMode="auto">
            <a:xfrm>
              <a:off x="3741341" y="1604128"/>
              <a:ext cx="341313" cy="48895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/>
            <a:lstStyle/>
            <a:p>
              <a:endParaRPr lang="id-ID" sz="267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PA_任意多边形 16">
              <a:extLst>
                <a:ext uri="{FF2B5EF4-FFF2-40B4-BE49-F238E27FC236}">
                  <a16:creationId xmlns:a16="http://schemas.microsoft.com/office/drawing/2014/main" id="{7663404A-3735-EA9A-54CE-B8D448FD7260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 bwMode="auto">
            <a:xfrm>
              <a:off x="3819128" y="1680328"/>
              <a:ext cx="101600" cy="10001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/>
            <a:lstStyle/>
            <a:p>
              <a:endParaRPr lang="id-ID" sz="267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PA_组合 21">
            <a:extLst>
              <a:ext uri="{FF2B5EF4-FFF2-40B4-BE49-F238E27FC236}">
                <a16:creationId xmlns:a16="http://schemas.microsoft.com/office/drawing/2014/main" id="{3A3EBD1F-4397-3811-A601-0684541F1C0C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5111767" y="2753156"/>
            <a:ext cx="349864" cy="221878"/>
            <a:chOff x="7726363" y="1603045"/>
            <a:chExt cx="876914" cy="555955"/>
          </a:xfrm>
          <a:solidFill>
            <a:schemeClr val="bg1"/>
          </a:solidFill>
        </p:grpSpPr>
        <p:grpSp>
          <p:nvGrpSpPr>
            <p:cNvPr id="17" name="Group 22">
              <a:extLst>
                <a:ext uri="{FF2B5EF4-FFF2-40B4-BE49-F238E27FC236}">
                  <a16:creationId xmlns:a16="http://schemas.microsoft.com/office/drawing/2014/main" id="{19B7CBD7-F3A8-E687-BFF3-8C9783DD9038}"/>
                </a:ext>
              </a:extLst>
            </p:cNvPr>
            <p:cNvGrpSpPr/>
            <p:nvPr/>
          </p:nvGrpSpPr>
          <p:grpSpPr>
            <a:xfrm>
              <a:off x="7726363" y="1666875"/>
              <a:ext cx="492125" cy="492125"/>
              <a:chOff x="7726363" y="1666875"/>
              <a:chExt cx="492125" cy="492125"/>
            </a:xfrm>
            <a:grpFill/>
          </p:grpSpPr>
          <p:sp>
            <p:nvSpPr>
              <p:cNvPr id="22" name="PA_任意多边形 10">
                <a:extLst>
                  <a:ext uri="{FF2B5EF4-FFF2-40B4-BE49-F238E27FC236}">
                    <a16:creationId xmlns:a16="http://schemas.microsoft.com/office/drawing/2014/main" id="{1706EF34-8257-4113-69ED-1EF0ABAA32C8}"/>
                  </a:ext>
                </a:extLst>
              </p:cNvPr>
              <p:cNvSpPr>
                <a:spLocks noEditPoint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/>
              <a:lstStyle/>
              <a:p>
                <a:endParaRPr lang="id-ID" sz="267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PA_任意多边形 11">
                <a:extLst>
                  <a:ext uri="{FF2B5EF4-FFF2-40B4-BE49-F238E27FC236}">
                    <a16:creationId xmlns:a16="http://schemas.microsoft.com/office/drawing/2014/main" id="{2BFB4BFB-56B4-D5C8-8B1C-E1C903D69DE5}"/>
                  </a:ext>
                </a:extLst>
              </p:cNvPr>
              <p:cNvSpPr>
                <a:spLocks noEditPoint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/>
              <a:lstStyle/>
              <a:p>
                <a:endParaRPr lang="id-ID" sz="267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PA_任意多边形 12">
                <a:extLst>
                  <a:ext uri="{FF2B5EF4-FFF2-40B4-BE49-F238E27FC236}">
                    <a16:creationId xmlns:a16="http://schemas.microsoft.com/office/drawing/2014/main" id="{37C65FA7-FD81-4EFA-E9FF-E8A269130964}"/>
                  </a:ext>
                </a:extLst>
              </p:cNvPr>
              <p:cNvSpPr>
                <a:spLocks noEditPoint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/>
              <a:lstStyle/>
              <a:p>
                <a:endParaRPr lang="id-ID" sz="267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23">
              <a:extLst>
                <a:ext uri="{FF2B5EF4-FFF2-40B4-BE49-F238E27FC236}">
                  <a16:creationId xmlns:a16="http://schemas.microsoft.com/office/drawing/2014/main" id="{D024BBA7-FAA6-C187-3628-4FFF5802003F}"/>
                </a:ext>
              </a:extLst>
            </p:cNvPr>
            <p:cNvGrpSpPr/>
            <p:nvPr/>
          </p:nvGrpSpPr>
          <p:grpSpPr>
            <a:xfrm>
              <a:off x="8191089" y="1603045"/>
              <a:ext cx="412188" cy="412188"/>
              <a:chOff x="7726363" y="1666875"/>
              <a:chExt cx="492125" cy="492125"/>
            </a:xfrm>
            <a:grpFill/>
          </p:grpSpPr>
          <p:sp>
            <p:nvSpPr>
              <p:cNvPr id="19" name="PA_任意多边形 10">
                <a:extLst>
                  <a:ext uri="{FF2B5EF4-FFF2-40B4-BE49-F238E27FC236}">
                    <a16:creationId xmlns:a16="http://schemas.microsoft.com/office/drawing/2014/main" id="{3DF5E7AF-02BB-4C6A-16D3-A7C6E3EE675A}"/>
                  </a:ext>
                </a:extLst>
              </p:cNvPr>
              <p:cNvSpPr>
                <a:spLocks noEditPoint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/>
              <a:lstStyle/>
              <a:p>
                <a:endParaRPr lang="id-ID" sz="267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PA_任意多边形 11">
                <a:extLst>
                  <a:ext uri="{FF2B5EF4-FFF2-40B4-BE49-F238E27FC236}">
                    <a16:creationId xmlns:a16="http://schemas.microsoft.com/office/drawing/2014/main" id="{CB15F0D9-B4A4-C6B2-FA0C-155C2FA0391D}"/>
                  </a:ext>
                </a:extLst>
              </p:cNvPr>
              <p:cNvSpPr>
                <a:spLocks noEditPoint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/>
              <a:lstStyle/>
              <a:p>
                <a:endParaRPr lang="id-ID" sz="267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PA_任意多边形 12">
                <a:extLst>
                  <a:ext uri="{FF2B5EF4-FFF2-40B4-BE49-F238E27FC236}">
                    <a16:creationId xmlns:a16="http://schemas.microsoft.com/office/drawing/2014/main" id="{D89FE00A-CDE2-1B41-1A35-4FA312F5CE5E}"/>
                  </a:ext>
                </a:extLst>
              </p:cNvPr>
              <p:cNvSpPr>
                <a:spLocks noEditPoint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/>
              <a:lstStyle/>
              <a:p>
                <a:endParaRPr lang="id-ID" sz="267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PA_组合 30">
            <a:extLst>
              <a:ext uri="{FF2B5EF4-FFF2-40B4-BE49-F238E27FC236}">
                <a16:creationId xmlns:a16="http://schemas.microsoft.com/office/drawing/2014/main" id="{F221BD4B-7CE6-A425-A9CD-32673C57AF44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5876342" y="2065223"/>
            <a:ext cx="265695" cy="251011"/>
            <a:chOff x="10261600" y="2471738"/>
            <a:chExt cx="514350" cy="485775"/>
          </a:xfrm>
          <a:solidFill>
            <a:schemeClr val="bg1"/>
          </a:solidFill>
        </p:grpSpPr>
        <p:sp>
          <p:nvSpPr>
            <p:cNvPr id="26" name="PA_任意多边形 16">
              <a:extLst>
                <a:ext uri="{FF2B5EF4-FFF2-40B4-BE49-F238E27FC236}">
                  <a16:creationId xmlns:a16="http://schemas.microsoft.com/office/drawing/2014/main" id="{8A74E9E7-3235-43D3-A8FD-105A957DFE34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 bwMode="auto">
            <a:xfrm>
              <a:off x="10261600" y="2722563"/>
              <a:ext cx="476250" cy="234950"/>
            </a:xfrm>
            <a:custGeom>
              <a:avLst/>
              <a:gdLst>
                <a:gd name="T0" fmla="*/ 121 w 124"/>
                <a:gd name="T1" fmla="*/ 19 h 61"/>
                <a:gd name="T2" fmla="*/ 116 w 124"/>
                <a:gd name="T3" fmla="*/ 21 h 61"/>
                <a:gd name="T4" fmla="*/ 66 w 124"/>
                <a:gd name="T5" fmla="*/ 53 h 61"/>
                <a:gd name="T6" fmla="*/ 19 w 124"/>
                <a:gd name="T7" fmla="*/ 25 h 61"/>
                <a:gd name="T8" fmla="*/ 29 w 124"/>
                <a:gd name="T9" fmla="*/ 19 h 61"/>
                <a:gd name="T10" fmla="*/ 29 w 124"/>
                <a:gd name="T11" fmla="*/ 16 h 61"/>
                <a:gd name="T12" fmla="*/ 3 w 124"/>
                <a:gd name="T13" fmla="*/ 1 h 61"/>
                <a:gd name="T14" fmla="*/ 0 w 124"/>
                <a:gd name="T15" fmla="*/ 2 h 61"/>
                <a:gd name="T16" fmla="*/ 0 w 124"/>
                <a:gd name="T17" fmla="*/ 32 h 61"/>
                <a:gd name="T18" fmla="*/ 3 w 124"/>
                <a:gd name="T19" fmla="*/ 34 h 61"/>
                <a:gd name="T20" fmla="*/ 12 w 124"/>
                <a:gd name="T21" fmla="*/ 29 h 61"/>
                <a:gd name="T22" fmla="*/ 66 w 124"/>
                <a:gd name="T23" fmla="*/ 61 h 61"/>
                <a:gd name="T24" fmla="*/ 123 w 124"/>
                <a:gd name="T25" fmla="*/ 24 h 61"/>
                <a:gd name="T26" fmla="*/ 121 w 124"/>
                <a:gd name="T27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61">
                  <a:moveTo>
                    <a:pt x="121" y="19"/>
                  </a:moveTo>
                  <a:cubicBezTo>
                    <a:pt x="119" y="18"/>
                    <a:pt x="117" y="19"/>
                    <a:pt x="116" y="21"/>
                  </a:cubicBezTo>
                  <a:cubicBezTo>
                    <a:pt x="108" y="41"/>
                    <a:pt x="88" y="53"/>
                    <a:pt x="66" y="53"/>
                  </a:cubicBezTo>
                  <a:cubicBezTo>
                    <a:pt x="46" y="53"/>
                    <a:pt x="28" y="42"/>
                    <a:pt x="19" y="25"/>
                  </a:cubicBezTo>
                  <a:cubicBezTo>
                    <a:pt x="24" y="22"/>
                    <a:pt x="29" y="20"/>
                    <a:pt x="29" y="19"/>
                  </a:cubicBezTo>
                  <a:cubicBezTo>
                    <a:pt x="31" y="18"/>
                    <a:pt x="31" y="17"/>
                    <a:pt x="29" y="16"/>
                  </a:cubicBezTo>
                  <a:cubicBezTo>
                    <a:pt x="28" y="15"/>
                    <a:pt x="4" y="1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0" y="30"/>
                    <a:pt x="0" y="32"/>
                  </a:cubicBezTo>
                  <a:cubicBezTo>
                    <a:pt x="0" y="34"/>
                    <a:pt x="1" y="35"/>
                    <a:pt x="3" y="34"/>
                  </a:cubicBezTo>
                  <a:cubicBezTo>
                    <a:pt x="3" y="34"/>
                    <a:pt x="7" y="32"/>
                    <a:pt x="12" y="29"/>
                  </a:cubicBezTo>
                  <a:cubicBezTo>
                    <a:pt x="23" y="49"/>
                    <a:pt x="43" y="61"/>
                    <a:pt x="66" y="61"/>
                  </a:cubicBezTo>
                  <a:cubicBezTo>
                    <a:pt x="91" y="61"/>
                    <a:pt x="114" y="47"/>
                    <a:pt x="123" y="24"/>
                  </a:cubicBezTo>
                  <a:cubicBezTo>
                    <a:pt x="124" y="22"/>
                    <a:pt x="123" y="20"/>
                    <a:pt x="12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/>
            <a:lstStyle/>
            <a:p>
              <a:endParaRPr lang="id-ID" sz="267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PA_任意多边形 17">
              <a:extLst>
                <a:ext uri="{FF2B5EF4-FFF2-40B4-BE49-F238E27FC236}">
                  <a16:creationId xmlns:a16="http://schemas.microsoft.com/office/drawing/2014/main" id="{9251198C-FEA3-1C69-E028-BB04E05476D7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 bwMode="auto">
            <a:xfrm>
              <a:off x="10296525" y="2471738"/>
              <a:ext cx="479425" cy="239712"/>
            </a:xfrm>
            <a:custGeom>
              <a:avLst/>
              <a:gdLst>
                <a:gd name="T0" fmla="*/ 125 w 125"/>
                <a:gd name="T1" fmla="*/ 29 h 62"/>
                <a:gd name="T2" fmla="*/ 122 w 125"/>
                <a:gd name="T3" fmla="*/ 28 h 62"/>
                <a:gd name="T4" fmla="*/ 112 w 125"/>
                <a:gd name="T5" fmla="*/ 33 h 62"/>
                <a:gd name="T6" fmla="*/ 57 w 125"/>
                <a:gd name="T7" fmla="*/ 0 h 62"/>
                <a:gd name="T8" fmla="*/ 0 w 125"/>
                <a:gd name="T9" fmla="*/ 38 h 62"/>
                <a:gd name="T10" fmla="*/ 2 w 125"/>
                <a:gd name="T11" fmla="*/ 43 h 62"/>
                <a:gd name="T12" fmla="*/ 8 w 125"/>
                <a:gd name="T13" fmla="*/ 41 h 62"/>
                <a:gd name="T14" fmla="*/ 57 w 125"/>
                <a:gd name="T15" fmla="*/ 8 h 62"/>
                <a:gd name="T16" fmla="*/ 106 w 125"/>
                <a:gd name="T17" fmla="*/ 37 h 62"/>
                <a:gd name="T18" fmla="*/ 96 w 125"/>
                <a:gd name="T19" fmla="*/ 43 h 62"/>
                <a:gd name="T20" fmla="*/ 96 w 125"/>
                <a:gd name="T21" fmla="*/ 46 h 62"/>
                <a:gd name="T22" fmla="*/ 122 w 125"/>
                <a:gd name="T23" fmla="*/ 61 h 62"/>
                <a:gd name="T24" fmla="*/ 125 w 125"/>
                <a:gd name="T25" fmla="*/ 60 h 62"/>
                <a:gd name="T26" fmla="*/ 125 w 125"/>
                <a:gd name="T27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62">
                  <a:moveTo>
                    <a:pt x="125" y="29"/>
                  </a:moveTo>
                  <a:cubicBezTo>
                    <a:pt x="125" y="28"/>
                    <a:pt x="124" y="27"/>
                    <a:pt x="122" y="28"/>
                  </a:cubicBezTo>
                  <a:cubicBezTo>
                    <a:pt x="122" y="28"/>
                    <a:pt x="118" y="30"/>
                    <a:pt x="112" y="33"/>
                  </a:cubicBezTo>
                  <a:cubicBezTo>
                    <a:pt x="103" y="13"/>
                    <a:pt x="82" y="0"/>
                    <a:pt x="57" y="0"/>
                  </a:cubicBezTo>
                  <a:cubicBezTo>
                    <a:pt x="32" y="0"/>
                    <a:pt x="10" y="15"/>
                    <a:pt x="0" y="38"/>
                  </a:cubicBezTo>
                  <a:cubicBezTo>
                    <a:pt x="0" y="40"/>
                    <a:pt x="0" y="42"/>
                    <a:pt x="2" y="43"/>
                  </a:cubicBezTo>
                  <a:cubicBezTo>
                    <a:pt x="5" y="44"/>
                    <a:pt x="7" y="43"/>
                    <a:pt x="8" y="41"/>
                  </a:cubicBezTo>
                  <a:cubicBezTo>
                    <a:pt x="16" y="21"/>
                    <a:pt x="36" y="8"/>
                    <a:pt x="57" y="8"/>
                  </a:cubicBezTo>
                  <a:cubicBezTo>
                    <a:pt x="79" y="8"/>
                    <a:pt x="97" y="19"/>
                    <a:pt x="106" y="37"/>
                  </a:cubicBezTo>
                  <a:cubicBezTo>
                    <a:pt x="101" y="40"/>
                    <a:pt x="96" y="43"/>
                    <a:pt x="96" y="43"/>
                  </a:cubicBezTo>
                  <a:cubicBezTo>
                    <a:pt x="94" y="44"/>
                    <a:pt x="94" y="46"/>
                    <a:pt x="96" y="46"/>
                  </a:cubicBezTo>
                  <a:cubicBezTo>
                    <a:pt x="97" y="47"/>
                    <a:pt x="121" y="60"/>
                    <a:pt x="122" y="61"/>
                  </a:cubicBezTo>
                  <a:cubicBezTo>
                    <a:pt x="124" y="62"/>
                    <a:pt x="125" y="61"/>
                    <a:pt x="125" y="60"/>
                  </a:cubicBezTo>
                  <a:cubicBezTo>
                    <a:pt x="125" y="57"/>
                    <a:pt x="125" y="31"/>
                    <a:pt x="12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/>
            <a:lstStyle/>
            <a:p>
              <a:endParaRPr lang="id-ID" sz="267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28" name="PA_直接连接符 33">
            <a:extLst>
              <a:ext uri="{FF2B5EF4-FFF2-40B4-BE49-F238E27FC236}">
                <a16:creationId xmlns:a16="http://schemas.microsoft.com/office/drawing/2014/main" id="{FB6D9BFC-6117-A7C3-9765-2396B4FED9DB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 flipH="1">
            <a:off x="2219895" y="1584477"/>
            <a:ext cx="93305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A_直接连接符 34">
            <a:extLst>
              <a:ext uri="{FF2B5EF4-FFF2-40B4-BE49-F238E27FC236}">
                <a16:creationId xmlns:a16="http://schemas.microsoft.com/office/drawing/2014/main" id="{A67E1250-0D75-25D6-167A-919A46CE6AD3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>
            <a:off x="4581097" y="2975035"/>
            <a:ext cx="0" cy="48571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A_直接连接符 35">
            <a:extLst>
              <a:ext uri="{FF2B5EF4-FFF2-40B4-BE49-F238E27FC236}">
                <a16:creationId xmlns:a16="http://schemas.microsoft.com/office/drawing/2014/main" id="{EEF7F03A-FDEE-0218-DC44-A553E37F55F8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 flipV="1">
            <a:off x="3152282" y="1581190"/>
            <a:ext cx="0" cy="269204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A_直接连接符 36">
            <a:extLst>
              <a:ext uri="{FF2B5EF4-FFF2-40B4-BE49-F238E27FC236}">
                <a16:creationId xmlns:a16="http://schemas.microsoft.com/office/drawing/2014/main" id="{15BFEAEE-CEC0-5B89-8C71-52E53D38064E}"/>
              </a:ext>
            </a:extLst>
          </p:cNvPr>
          <p:cNvCxnSpPr/>
          <p:nvPr>
            <p:custDataLst>
              <p:tags r:id="rId14"/>
            </p:custDataLst>
          </p:nvPr>
        </p:nvCxnSpPr>
        <p:spPr>
          <a:xfrm flipH="1">
            <a:off x="6001656" y="1584477"/>
            <a:ext cx="933057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A_直接连接符 37">
            <a:extLst>
              <a:ext uri="{FF2B5EF4-FFF2-40B4-BE49-F238E27FC236}">
                <a16:creationId xmlns:a16="http://schemas.microsoft.com/office/drawing/2014/main" id="{8D3ED923-0395-BE1B-F54D-3FBAF981BA0E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 flipV="1">
            <a:off x="6003615" y="1581190"/>
            <a:ext cx="0" cy="269204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91CE933-2A20-69A6-DB16-5BE00DEC1B16}"/>
              </a:ext>
            </a:extLst>
          </p:cNvPr>
          <p:cNvGrpSpPr/>
          <p:nvPr/>
        </p:nvGrpSpPr>
        <p:grpSpPr>
          <a:xfrm>
            <a:off x="5876342" y="832456"/>
            <a:ext cx="2649539" cy="711118"/>
            <a:chOff x="5508941" y="1345544"/>
            <a:chExt cx="2649539" cy="71111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4FE39E2-B720-8B9B-1B57-626BBBDD1E85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18CEA65-3918-CE03-B679-0A52B8EE4287}"/>
                </a:ext>
              </a:extLst>
            </p:cNvPr>
            <p:cNvSpPr txBox="1"/>
            <p:nvPr/>
          </p:nvSpPr>
          <p:spPr>
            <a:xfrm>
              <a:off x="5508941" y="1568259"/>
              <a:ext cx="264953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E09B6F7-E908-4C62-4DD6-40116F53E23D}"/>
              </a:ext>
            </a:extLst>
          </p:cNvPr>
          <p:cNvGrpSpPr/>
          <p:nvPr/>
        </p:nvGrpSpPr>
        <p:grpSpPr>
          <a:xfrm>
            <a:off x="567368" y="832456"/>
            <a:ext cx="2660895" cy="711118"/>
            <a:chOff x="5508941" y="1345544"/>
            <a:chExt cx="2660895" cy="71111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16A19D0-20CB-84E2-4CDE-530DDEFEA6C5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EBE941C-CDC6-AD49-04B2-EA0C679EC757}"/>
                </a:ext>
              </a:extLst>
            </p:cNvPr>
            <p:cNvSpPr txBox="1"/>
            <p:nvPr/>
          </p:nvSpPr>
          <p:spPr>
            <a:xfrm>
              <a:off x="5508941" y="1568259"/>
              <a:ext cx="264953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A9F08FD-BCDC-7490-60A3-B26BC9526ADD}"/>
              </a:ext>
            </a:extLst>
          </p:cNvPr>
          <p:cNvGrpSpPr/>
          <p:nvPr/>
        </p:nvGrpSpPr>
        <p:grpSpPr>
          <a:xfrm>
            <a:off x="647703" y="3034557"/>
            <a:ext cx="1923031" cy="918868"/>
            <a:chOff x="6246805" y="1345544"/>
            <a:chExt cx="1923031" cy="918868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2D369D9-92E8-9B98-5AAD-BE86A7861BD1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F1FCF5F-3F40-A29B-11DB-4C5B0A937930}"/>
                </a:ext>
              </a:extLst>
            </p:cNvPr>
            <p:cNvSpPr txBox="1"/>
            <p:nvPr/>
          </p:nvSpPr>
          <p:spPr>
            <a:xfrm>
              <a:off x="6246805" y="1568259"/>
              <a:ext cx="191167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1655337-6188-B19B-39FB-A5FD5F813E84}"/>
              </a:ext>
            </a:extLst>
          </p:cNvPr>
          <p:cNvGrpSpPr/>
          <p:nvPr/>
        </p:nvGrpSpPr>
        <p:grpSpPr>
          <a:xfrm>
            <a:off x="6584624" y="3031887"/>
            <a:ext cx="1840239" cy="918868"/>
            <a:chOff x="5508941" y="1345544"/>
            <a:chExt cx="1840239" cy="918868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646262D-59DF-B025-6AB6-E98B1EF6BC3E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F251B2B-A966-439F-FBBE-3232E244C2FA}"/>
                </a:ext>
              </a:extLst>
            </p:cNvPr>
            <p:cNvSpPr txBox="1"/>
            <p:nvPr/>
          </p:nvSpPr>
          <p:spPr>
            <a:xfrm>
              <a:off x="5508942" y="1568259"/>
              <a:ext cx="184023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cxnSp>
        <p:nvCxnSpPr>
          <p:cNvPr id="60" name="PA_直接连接符 36">
            <a:extLst>
              <a:ext uri="{FF2B5EF4-FFF2-40B4-BE49-F238E27FC236}">
                <a16:creationId xmlns:a16="http://schemas.microsoft.com/office/drawing/2014/main" id="{3A0CAE81-A65C-9F1F-23D7-C45992C0764F}"/>
              </a:ext>
            </a:extLst>
          </p:cNvPr>
          <p:cNvCxnSpPr>
            <a:cxnSpLocks/>
          </p:cNvCxnSpPr>
          <p:nvPr>
            <p:custDataLst>
              <p:tags r:id="rId16"/>
            </p:custDataLst>
          </p:nvPr>
        </p:nvCxnSpPr>
        <p:spPr>
          <a:xfrm flipH="1">
            <a:off x="5945096" y="3224457"/>
            <a:ext cx="52308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A_直接连接符 36">
            <a:extLst>
              <a:ext uri="{FF2B5EF4-FFF2-40B4-BE49-F238E27FC236}">
                <a16:creationId xmlns:a16="http://schemas.microsoft.com/office/drawing/2014/main" id="{6FE2F28A-5AA4-C620-BDE9-4D15A14BF03B}"/>
              </a:ext>
            </a:extLst>
          </p:cNvPr>
          <p:cNvCxnSpPr>
            <a:cxnSpLocks/>
          </p:cNvCxnSpPr>
          <p:nvPr>
            <p:custDataLst>
              <p:tags r:id="rId17"/>
            </p:custDataLst>
          </p:nvPr>
        </p:nvCxnSpPr>
        <p:spPr>
          <a:xfrm flipH="1">
            <a:off x="2673872" y="3224457"/>
            <a:ext cx="52308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1734802-E3C1-46AE-F728-139130898683}"/>
              </a:ext>
            </a:extLst>
          </p:cNvPr>
          <p:cNvGrpSpPr/>
          <p:nvPr/>
        </p:nvGrpSpPr>
        <p:grpSpPr>
          <a:xfrm>
            <a:off x="2866388" y="3508922"/>
            <a:ext cx="3391538" cy="711118"/>
            <a:chOff x="5137942" y="1345544"/>
            <a:chExt cx="3391538" cy="711118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9EDEF93-42E7-EBCD-EFAF-A2E1F8B76D13}"/>
                </a:ext>
              </a:extLst>
            </p:cNvPr>
            <p:cNvSpPr txBox="1"/>
            <p:nvPr/>
          </p:nvSpPr>
          <p:spPr>
            <a:xfrm>
              <a:off x="6323323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757C125-5AB9-7EA3-0D4B-49C67E0BF7F6}"/>
                </a:ext>
              </a:extLst>
            </p:cNvPr>
            <p:cNvSpPr txBox="1"/>
            <p:nvPr/>
          </p:nvSpPr>
          <p:spPr>
            <a:xfrm>
              <a:off x="5137942" y="1568259"/>
              <a:ext cx="339153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ct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EF82AA4-E99B-E47F-48D4-D5CECD1C7FD6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DB9C823-F684-9281-08A4-3C7BD576CAB3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FB9F5ED-9902-296D-A5E4-24470BA403E9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5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02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5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615663"/>
      </p:ext>
    </p:extLst>
  </p:cSld>
  <p:clrMapOvr>
    <a:masterClrMapping/>
  </p:clrMapOvr>
  <p:transition spd="slow">
    <p:comb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E197C9-AC4B-65B2-A295-D729C1357040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048E33-040A-3616-0252-8A8C8CA49EF5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5E3FCC-5593-F054-8743-5227E1695CE3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02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9" name="íšḻîḑè">
            <a:extLst>
              <a:ext uri="{FF2B5EF4-FFF2-40B4-BE49-F238E27FC236}">
                <a16:creationId xmlns:a16="http://schemas.microsoft.com/office/drawing/2014/main" id="{941D3AB2-9ADF-0E64-BD74-1E638EE42512}"/>
              </a:ext>
            </a:extLst>
          </p:cNvPr>
          <p:cNvSpPr/>
          <p:nvPr/>
        </p:nvSpPr>
        <p:spPr>
          <a:xfrm rot="1706723">
            <a:off x="513898" y="2889903"/>
            <a:ext cx="3101953" cy="634592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ï$ḷîḋê">
            <a:extLst>
              <a:ext uri="{FF2B5EF4-FFF2-40B4-BE49-F238E27FC236}">
                <a16:creationId xmlns:a16="http://schemas.microsoft.com/office/drawing/2014/main" id="{F7E39BE6-CCF0-94E1-B887-1E9097F1B01D}"/>
              </a:ext>
            </a:extLst>
          </p:cNvPr>
          <p:cNvSpPr/>
          <p:nvPr/>
        </p:nvSpPr>
        <p:spPr>
          <a:xfrm rot="1764474">
            <a:off x="2218570" y="3451599"/>
            <a:ext cx="1078404" cy="27206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bg1"/>
                </a:solidFill>
              </a:rPr>
              <a:t>4</a:t>
            </a:r>
            <a:r>
              <a:rPr lang="zh-CN" altLang="en-US" sz="1200" b="1" dirty="0">
                <a:solidFill>
                  <a:schemeClr val="bg1"/>
                </a:solidFill>
              </a:rPr>
              <a:t>、添加描述文本</a:t>
            </a:r>
          </a:p>
        </p:txBody>
      </p:sp>
      <p:sp>
        <p:nvSpPr>
          <p:cNvPr id="16" name="îŝḷiḋé">
            <a:extLst>
              <a:ext uri="{FF2B5EF4-FFF2-40B4-BE49-F238E27FC236}">
                <a16:creationId xmlns:a16="http://schemas.microsoft.com/office/drawing/2014/main" id="{A3A37842-2BD7-372F-708E-8E0A00C26A67}"/>
              </a:ext>
            </a:extLst>
          </p:cNvPr>
          <p:cNvSpPr/>
          <p:nvPr/>
        </p:nvSpPr>
        <p:spPr>
          <a:xfrm rot="565617">
            <a:off x="649918" y="2475703"/>
            <a:ext cx="3101953" cy="634592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îSļiďê">
            <a:extLst>
              <a:ext uri="{FF2B5EF4-FFF2-40B4-BE49-F238E27FC236}">
                <a16:creationId xmlns:a16="http://schemas.microsoft.com/office/drawing/2014/main" id="{C18BFE9D-2271-B2A9-D6C4-79C0CF141C32}"/>
              </a:ext>
            </a:extLst>
          </p:cNvPr>
          <p:cNvSpPr/>
          <p:nvPr/>
        </p:nvSpPr>
        <p:spPr>
          <a:xfrm rot="720999">
            <a:off x="2466108" y="2805129"/>
            <a:ext cx="1078404" cy="27206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bg1"/>
                </a:solidFill>
              </a:rPr>
              <a:t>3</a:t>
            </a:r>
            <a:r>
              <a:rPr lang="zh-CN" altLang="en-US" sz="1200" b="1" dirty="0">
                <a:solidFill>
                  <a:schemeClr val="bg1"/>
                </a:solidFill>
              </a:rPr>
              <a:t>、添加描述文本</a:t>
            </a:r>
          </a:p>
        </p:txBody>
      </p:sp>
      <p:sp>
        <p:nvSpPr>
          <p:cNvPr id="25" name="íṣḻîḑe">
            <a:extLst>
              <a:ext uri="{FF2B5EF4-FFF2-40B4-BE49-F238E27FC236}">
                <a16:creationId xmlns:a16="http://schemas.microsoft.com/office/drawing/2014/main" id="{7CC3A793-7C4C-9EE0-AE4B-6E28DB114236}"/>
              </a:ext>
            </a:extLst>
          </p:cNvPr>
          <p:cNvSpPr/>
          <p:nvPr/>
        </p:nvSpPr>
        <p:spPr>
          <a:xfrm rot="21085328">
            <a:off x="650940" y="2073342"/>
            <a:ext cx="3101953" cy="634592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iṩḻíḓe">
            <a:extLst>
              <a:ext uri="{FF2B5EF4-FFF2-40B4-BE49-F238E27FC236}">
                <a16:creationId xmlns:a16="http://schemas.microsoft.com/office/drawing/2014/main" id="{61153A4F-C9C6-EC44-EC36-7288195C14AB}"/>
              </a:ext>
            </a:extLst>
          </p:cNvPr>
          <p:cNvSpPr/>
          <p:nvPr/>
        </p:nvSpPr>
        <p:spPr>
          <a:xfrm rot="21051736">
            <a:off x="2479708" y="2166200"/>
            <a:ext cx="1078404" cy="27206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bg1"/>
                </a:solidFill>
              </a:rPr>
              <a:t>2</a:t>
            </a:r>
            <a:r>
              <a:rPr lang="zh-CN" altLang="en-US" sz="1200" b="1" dirty="0">
                <a:solidFill>
                  <a:schemeClr val="bg1"/>
                </a:solidFill>
              </a:rPr>
              <a:t>、添加描述文本</a:t>
            </a:r>
          </a:p>
        </p:txBody>
      </p:sp>
      <p:sp>
        <p:nvSpPr>
          <p:cNvPr id="29" name="îśḷïďe">
            <a:extLst>
              <a:ext uri="{FF2B5EF4-FFF2-40B4-BE49-F238E27FC236}">
                <a16:creationId xmlns:a16="http://schemas.microsoft.com/office/drawing/2014/main" id="{2BA0990B-5292-DF1F-6B3F-CE67C3AB0E25}"/>
              </a:ext>
            </a:extLst>
          </p:cNvPr>
          <p:cNvSpPr/>
          <p:nvPr/>
        </p:nvSpPr>
        <p:spPr>
          <a:xfrm>
            <a:off x="4572000" y="1875398"/>
            <a:ext cx="676003" cy="673886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ïSľïdê">
            <a:extLst>
              <a:ext uri="{FF2B5EF4-FFF2-40B4-BE49-F238E27FC236}">
                <a16:creationId xmlns:a16="http://schemas.microsoft.com/office/drawing/2014/main" id="{83FA376E-3388-1E27-A6DA-BDCAA2578540}"/>
              </a:ext>
            </a:extLst>
          </p:cNvPr>
          <p:cNvSpPr/>
          <p:nvPr/>
        </p:nvSpPr>
        <p:spPr>
          <a:xfrm rot="20079945">
            <a:off x="549242" y="1705455"/>
            <a:ext cx="3101953" cy="634592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îŝľíďê">
            <a:extLst>
              <a:ext uri="{FF2B5EF4-FFF2-40B4-BE49-F238E27FC236}">
                <a16:creationId xmlns:a16="http://schemas.microsoft.com/office/drawing/2014/main" id="{48F278F4-FCFA-8856-9F7D-1532BBC6CFFC}"/>
              </a:ext>
            </a:extLst>
          </p:cNvPr>
          <p:cNvSpPr/>
          <p:nvPr/>
        </p:nvSpPr>
        <p:spPr>
          <a:xfrm rot="19939097">
            <a:off x="2157694" y="1633970"/>
            <a:ext cx="1078404" cy="27206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r"/>
            <a:r>
              <a:rPr lang="en-US" altLang="zh-CN" sz="1200" b="1" dirty="0">
                <a:solidFill>
                  <a:schemeClr val="bg1"/>
                </a:solidFill>
              </a:rPr>
              <a:t>1</a:t>
            </a:r>
            <a:r>
              <a:rPr lang="zh-CN" altLang="en-US" sz="1200" b="1" dirty="0">
                <a:solidFill>
                  <a:schemeClr val="bg1"/>
                </a:solidFill>
              </a:rPr>
              <a:t>、添加描述文本</a:t>
            </a:r>
          </a:p>
        </p:txBody>
      </p:sp>
      <p:sp>
        <p:nvSpPr>
          <p:cNvPr id="43" name="îśḷïďe">
            <a:extLst>
              <a:ext uri="{FF2B5EF4-FFF2-40B4-BE49-F238E27FC236}">
                <a16:creationId xmlns:a16="http://schemas.microsoft.com/office/drawing/2014/main" id="{AFB61CA2-8647-EDC6-3949-A8357ACCEC60}"/>
              </a:ext>
            </a:extLst>
          </p:cNvPr>
          <p:cNvSpPr/>
          <p:nvPr/>
        </p:nvSpPr>
        <p:spPr>
          <a:xfrm>
            <a:off x="4572000" y="1072310"/>
            <a:ext cx="676003" cy="673886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45" name="íSḷíde">
            <a:extLst>
              <a:ext uri="{FF2B5EF4-FFF2-40B4-BE49-F238E27FC236}">
                <a16:creationId xmlns:a16="http://schemas.microsoft.com/office/drawing/2014/main" id="{96773655-D8B0-8B3C-6C0B-FCF6947C6DF0}"/>
              </a:ext>
            </a:extLst>
          </p:cNvPr>
          <p:cNvGrpSpPr/>
          <p:nvPr/>
        </p:nvGrpSpPr>
        <p:grpSpPr>
          <a:xfrm>
            <a:off x="4572000" y="2683935"/>
            <a:ext cx="676003" cy="673886"/>
            <a:chOff x="7273474" y="2831496"/>
            <a:chExt cx="791019" cy="791019"/>
          </a:xfrm>
        </p:grpSpPr>
        <p:sp>
          <p:nvSpPr>
            <p:cNvPr id="46" name="îśḷïďe">
              <a:extLst>
                <a:ext uri="{FF2B5EF4-FFF2-40B4-BE49-F238E27FC236}">
                  <a16:creationId xmlns:a16="http://schemas.microsoft.com/office/drawing/2014/main" id="{F3111339-9A57-1373-5855-D5160C5949CF}"/>
                </a:ext>
              </a:extLst>
            </p:cNvPr>
            <p:cNvSpPr/>
            <p:nvPr/>
          </p:nvSpPr>
          <p:spPr>
            <a:xfrm>
              <a:off x="7273474" y="2831496"/>
              <a:ext cx="791019" cy="791019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47" name="íṡ1îḋé">
              <a:extLst>
                <a:ext uri="{FF2B5EF4-FFF2-40B4-BE49-F238E27FC236}">
                  <a16:creationId xmlns:a16="http://schemas.microsoft.com/office/drawing/2014/main" id="{723F9992-789F-1F62-36DC-4A769FDFFFB6}"/>
                </a:ext>
              </a:extLst>
            </p:cNvPr>
            <p:cNvSpPr/>
            <p:nvPr/>
          </p:nvSpPr>
          <p:spPr bwMode="auto">
            <a:xfrm>
              <a:off x="7484126" y="3047522"/>
              <a:ext cx="369717" cy="358969"/>
            </a:xfrm>
            <a:custGeom>
              <a:avLst/>
              <a:gdLst/>
              <a:ahLst/>
              <a:cxnLst>
                <a:cxn ang="0">
                  <a:pos x="86" y="58"/>
                </a:cxn>
                <a:cxn ang="0">
                  <a:pos x="76" y="55"/>
                </a:cxn>
                <a:cxn ang="0">
                  <a:pos x="76" y="54"/>
                </a:cxn>
                <a:cxn ang="0">
                  <a:pos x="71" y="47"/>
                </a:cxn>
                <a:cxn ang="0">
                  <a:pos x="76" y="68"/>
                </a:cxn>
                <a:cxn ang="0">
                  <a:pos x="76" y="59"/>
                </a:cxn>
                <a:cxn ang="0">
                  <a:pos x="81" y="59"/>
                </a:cxn>
                <a:cxn ang="0">
                  <a:pos x="86" y="68"/>
                </a:cxn>
                <a:cxn ang="0">
                  <a:pos x="65" y="59"/>
                </a:cxn>
                <a:cxn ang="0">
                  <a:pos x="58" y="47"/>
                </a:cxn>
                <a:cxn ang="0">
                  <a:pos x="50" y="63"/>
                </a:cxn>
                <a:cxn ang="0">
                  <a:pos x="60" y="68"/>
                </a:cxn>
                <a:cxn ang="0">
                  <a:pos x="65" y="63"/>
                </a:cxn>
                <a:cxn ang="0">
                  <a:pos x="67" y="59"/>
                </a:cxn>
                <a:cxn ang="0">
                  <a:pos x="39" y="64"/>
                </a:cxn>
                <a:cxn ang="0">
                  <a:pos x="40" y="46"/>
                </a:cxn>
                <a:cxn ang="0">
                  <a:pos x="37" y="54"/>
                </a:cxn>
                <a:cxn ang="0">
                  <a:pos x="42" y="54"/>
                </a:cxn>
                <a:cxn ang="0">
                  <a:pos x="33" y="68"/>
                </a:cxn>
                <a:cxn ang="0">
                  <a:pos x="48" y="64"/>
                </a:cxn>
                <a:cxn ang="0">
                  <a:pos x="60" y="89"/>
                </a:cxn>
                <a:cxn ang="0">
                  <a:pos x="60" y="27"/>
                </a:cxn>
                <a:cxn ang="0">
                  <a:pos x="59" y="54"/>
                </a:cxn>
                <a:cxn ang="0">
                  <a:pos x="55" y="59"/>
                </a:cxn>
                <a:cxn ang="0">
                  <a:pos x="60" y="54"/>
                </a:cxn>
                <a:cxn ang="0">
                  <a:pos x="60" y="52"/>
                </a:cxn>
                <a:cxn ang="0">
                  <a:pos x="109" y="28"/>
                </a:cxn>
                <a:cxn ang="0">
                  <a:pos x="5" y="40"/>
                </a:cxn>
                <a:cxn ang="0">
                  <a:pos x="6" y="46"/>
                </a:cxn>
                <a:cxn ang="0">
                  <a:pos x="60" y="12"/>
                </a:cxn>
                <a:cxn ang="0">
                  <a:pos x="90" y="33"/>
                </a:cxn>
                <a:cxn ang="0">
                  <a:pos x="104" y="50"/>
                </a:cxn>
                <a:cxn ang="0">
                  <a:pos x="112" y="55"/>
                </a:cxn>
                <a:cxn ang="0">
                  <a:pos x="119" y="28"/>
                </a:cxn>
                <a:cxn ang="0">
                  <a:pos x="109" y="28"/>
                </a:cxn>
                <a:cxn ang="0">
                  <a:pos x="114" y="76"/>
                </a:cxn>
                <a:cxn ang="0">
                  <a:pos x="11" y="89"/>
                </a:cxn>
                <a:cxn ang="0">
                  <a:pos x="3" y="90"/>
                </a:cxn>
                <a:cxn ang="0">
                  <a:pos x="6" y="66"/>
                </a:cxn>
                <a:cxn ang="0">
                  <a:pos x="10" y="60"/>
                </a:cxn>
                <a:cxn ang="0">
                  <a:pos x="30" y="79"/>
                </a:cxn>
                <a:cxn ang="0">
                  <a:pos x="22" y="85"/>
                </a:cxn>
                <a:cxn ang="0">
                  <a:pos x="103" y="72"/>
                </a:cxn>
              </a:cxnLst>
              <a:rect l="0" t="0" r="r" b="b"/>
              <a:pathLst>
                <a:path w="119" h="115">
                  <a:moveTo>
                    <a:pt x="86" y="68"/>
                  </a:moveTo>
                  <a:cubicBezTo>
                    <a:pt x="86" y="58"/>
                    <a:pt x="86" y="58"/>
                    <a:pt x="86" y="58"/>
                  </a:cubicBezTo>
                  <a:cubicBezTo>
                    <a:pt x="86" y="54"/>
                    <a:pt x="83" y="52"/>
                    <a:pt x="80" y="52"/>
                  </a:cubicBezTo>
                  <a:cubicBezTo>
                    <a:pt x="78" y="52"/>
                    <a:pt x="77" y="53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55"/>
                    <a:pt x="76" y="54"/>
                    <a:pt x="76" y="54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61"/>
                    <a:pt x="76" y="60"/>
                    <a:pt x="76" y="59"/>
                  </a:cubicBezTo>
                  <a:cubicBezTo>
                    <a:pt x="76" y="58"/>
                    <a:pt x="77" y="57"/>
                    <a:pt x="79" y="57"/>
                  </a:cubicBezTo>
                  <a:cubicBezTo>
                    <a:pt x="80" y="57"/>
                    <a:pt x="81" y="58"/>
                    <a:pt x="81" y="59"/>
                  </a:cubicBezTo>
                  <a:cubicBezTo>
                    <a:pt x="81" y="68"/>
                    <a:pt x="81" y="68"/>
                    <a:pt x="81" y="68"/>
                  </a:cubicBezTo>
                  <a:lnTo>
                    <a:pt x="86" y="68"/>
                  </a:lnTo>
                  <a:close/>
                  <a:moveTo>
                    <a:pt x="67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7" y="63"/>
                    <a:pt x="67" y="63"/>
                    <a:pt x="67" y="63"/>
                  </a:cubicBezTo>
                  <a:lnTo>
                    <a:pt x="67" y="59"/>
                  </a:lnTo>
                  <a:close/>
                  <a:moveTo>
                    <a:pt x="48" y="64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1"/>
                    <a:pt x="48" y="60"/>
                    <a:pt x="48" y="53"/>
                  </a:cubicBezTo>
                  <a:cubicBezTo>
                    <a:pt x="48" y="48"/>
                    <a:pt x="44" y="46"/>
                    <a:pt x="40" y="46"/>
                  </a:cubicBezTo>
                  <a:cubicBezTo>
                    <a:pt x="35" y="46"/>
                    <a:pt x="33" y="51"/>
                    <a:pt x="33" y="51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8" y="51"/>
                    <a:pt x="40" y="51"/>
                  </a:cubicBezTo>
                  <a:cubicBezTo>
                    <a:pt x="41" y="51"/>
                    <a:pt x="42" y="52"/>
                    <a:pt x="42" y="54"/>
                  </a:cubicBezTo>
                  <a:cubicBezTo>
                    <a:pt x="42" y="57"/>
                    <a:pt x="33" y="58"/>
                    <a:pt x="33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48" y="68"/>
                    <a:pt x="48" y="68"/>
                    <a:pt x="48" y="68"/>
                  </a:cubicBezTo>
                  <a:lnTo>
                    <a:pt x="48" y="64"/>
                  </a:lnTo>
                  <a:close/>
                  <a:moveTo>
                    <a:pt x="90" y="58"/>
                  </a:moveTo>
                  <a:cubicBezTo>
                    <a:pt x="90" y="75"/>
                    <a:pt x="77" y="89"/>
                    <a:pt x="60" y="89"/>
                  </a:cubicBezTo>
                  <a:cubicBezTo>
                    <a:pt x="43" y="89"/>
                    <a:pt x="29" y="75"/>
                    <a:pt x="29" y="58"/>
                  </a:cubicBezTo>
                  <a:cubicBezTo>
                    <a:pt x="29" y="41"/>
                    <a:pt x="43" y="27"/>
                    <a:pt x="60" y="27"/>
                  </a:cubicBezTo>
                  <a:cubicBezTo>
                    <a:pt x="77" y="27"/>
                    <a:pt x="90" y="41"/>
                    <a:pt x="90" y="58"/>
                  </a:cubicBezTo>
                  <a:moveTo>
                    <a:pt x="59" y="54"/>
                  </a:moveTo>
                  <a:cubicBezTo>
                    <a:pt x="55" y="59"/>
                    <a:pt x="55" y="59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3"/>
                    <a:pt x="60" y="52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59" y="53"/>
                    <a:pt x="59" y="54"/>
                  </a:cubicBezTo>
                  <a:moveTo>
                    <a:pt x="109" y="28"/>
                  </a:moveTo>
                  <a:cubicBezTo>
                    <a:pt x="98" y="11"/>
                    <a:pt x="80" y="0"/>
                    <a:pt x="60" y="0"/>
                  </a:cubicBezTo>
                  <a:cubicBezTo>
                    <a:pt x="34" y="0"/>
                    <a:pt x="12" y="17"/>
                    <a:pt x="5" y="40"/>
                  </a:cubicBezTo>
                  <a:cubicBezTo>
                    <a:pt x="4" y="42"/>
                    <a:pt x="5" y="44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9" y="49"/>
                    <a:pt x="14" y="48"/>
                    <a:pt x="16" y="44"/>
                  </a:cubicBezTo>
                  <a:cubicBezTo>
                    <a:pt x="22" y="25"/>
                    <a:pt x="39" y="12"/>
                    <a:pt x="60" y="12"/>
                  </a:cubicBezTo>
                  <a:cubicBezTo>
                    <a:pt x="75" y="12"/>
                    <a:pt x="89" y="19"/>
                    <a:pt x="97" y="31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9" y="34"/>
                    <a:pt x="88" y="35"/>
                    <a:pt x="89" y="37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10" y="57"/>
                    <a:pt x="112" y="56"/>
                    <a:pt x="112" y="55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9" y="27"/>
                    <a:pt x="118" y="25"/>
                    <a:pt x="116" y="26"/>
                  </a:cubicBezTo>
                  <a:lnTo>
                    <a:pt x="109" y="28"/>
                  </a:lnTo>
                  <a:close/>
                  <a:moveTo>
                    <a:pt x="113" y="70"/>
                  </a:moveTo>
                  <a:cubicBezTo>
                    <a:pt x="114" y="71"/>
                    <a:pt x="115" y="74"/>
                    <a:pt x="114" y="76"/>
                  </a:cubicBezTo>
                  <a:cubicBezTo>
                    <a:pt x="107" y="99"/>
                    <a:pt x="85" y="115"/>
                    <a:pt x="60" y="115"/>
                  </a:cubicBezTo>
                  <a:cubicBezTo>
                    <a:pt x="40" y="115"/>
                    <a:pt x="22" y="105"/>
                    <a:pt x="11" y="89"/>
                  </a:cubicBezTo>
                  <a:cubicBezTo>
                    <a:pt x="11" y="88"/>
                    <a:pt x="10" y="88"/>
                    <a:pt x="9" y="88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1" y="90"/>
                    <a:pt x="0" y="89"/>
                    <a:pt x="0" y="88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9" y="59"/>
                    <a:pt x="10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1" y="80"/>
                    <a:pt x="30" y="82"/>
                    <a:pt x="29" y="8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31" y="97"/>
                    <a:pt x="44" y="104"/>
                    <a:pt x="60" y="104"/>
                  </a:cubicBezTo>
                  <a:cubicBezTo>
                    <a:pt x="80" y="104"/>
                    <a:pt x="97" y="91"/>
                    <a:pt x="103" y="72"/>
                  </a:cubicBezTo>
                  <a:cubicBezTo>
                    <a:pt x="105" y="68"/>
                    <a:pt x="110" y="67"/>
                    <a:pt x="113" y="7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9" name="îśḷïďe">
            <a:extLst>
              <a:ext uri="{FF2B5EF4-FFF2-40B4-BE49-F238E27FC236}">
                <a16:creationId xmlns:a16="http://schemas.microsoft.com/office/drawing/2014/main" id="{FFE6BF99-0350-550A-FDD9-54038617364A}"/>
              </a:ext>
            </a:extLst>
          </p:cNvPr>
          <p:cNvSpPr/>
          <p:nvPr/>
        </p:nvSpPr>
        <p:spPr>
          <a:xfrm>
            <a:off x="4572000" y="3492472"/>
            <a:ext cx="676003" cy="673886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51" name="iŝḷíḋé">
            <a:extLst>
              <a:ext uri="{FF2B5EF4-FFF2-40B4-BE49-F238E27FC236}">
                <a16:creationId xmlns:a16="http://schemas.microsoft.com/office/drawing/2014/main" id="{90BDF3FE-3CC5-309B-BEBB-1921A629D4A8}"/>
              </a:ext>
            </a:extLst>
          </p:cNvPr>
          <p:cNvGrpSpPr/>
          <p:nvPr/>
        </p:nvGrpSpPr>
        <p:grpSpPr>
          <a:xfrm>
            <a:off x="4753859" y="2090493"/>
            <a:ext cx="314123" cy="243695"/>
            <a:chOff x="2700338" y="2965449"/>
            <a:chExt cx="271462" cy="219075"/>
          </a:xfrm>
          <a:solidFill>
            <a:schemeClr val="bg1"/>
          </a:solidFill>
        </p:grpSpPr>
        <p:sp>
          <p:nvSpPr>
            <p:cNvPr id="52" name="îŝḻiďê">
              <a:extLst>
                <a:ext uri="{FF2B5EF4-FFF2-40B4-BE49-F238E27FC236}">
                  <a16:creationId xmlns:a16="http://schemas.microsoft.com/office/drawing/2014/main" id="{4E286858-6B33-42D2-9D7F-395B676480E4}"/>
                </a:ext>
              </a:extLst>
            </p:cNvPr>
            <p:cNvSpPr/>
            <p:nvPr/>
          </p:nvSpPr>
          <p:spPr bwMode="auto">
            <a:xfrm>
              <a:off x="2754313" y="2987674"/>
              <a:ext cx="82550" cy="174625"/>
            </a:xfrm>
            <a:custGeom>
              <a:avLst/>
              <a:gdLst/>
              <a:ahLst/>
              <a:cxnLst>
                <a:cxn ang="0">
                  <a:pos x="36" y="72"/>
                </a:cxn>
                <a:cxn ang="0">
                  <a:pos x="32" y="75"/>
                </a:cxn>
                <a:cxn ang="0">
                  <a:pos x="5" y="61"/>
                </a:cxn>
                <a:cxn ang="0">
                  <a:pos x="0" y="53"/>
                </a:cxn>
                <a:cxn ang="0">
                  <a:pos x="0" y="23"/>
                </a:cxn>
                <a:cxn ang="0">
                  <a:pos x="5" y="15"/>
                </a:cxn>
                <a:cxn ang="0">
                  <a:pos x="32" y="2"/>
                </a:cxn>
                <a:cxn ang="0">
                  <a:pos x="36" y="4"/>
                </a:cxn>
                <a:cxn ang="0">
                  <a:pos x="36" y="72"/>
                </a:cxn>
              </a:cxnLst>
              <a:rect l="0" t="0" r="r" b="b"/>
              <a:pathLst>
                <a:path w="36" h="76">
                  <a:moveTo>
                    <a:pt x="36" y="72"/>
                  </a:moveTo>
                  <a:cubicBezTo>
                    <a:pt x="36" y="75"/>
                    <a:pt x="35" y="76"/>
                    <a:pt x="32" y="75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2" y="60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2" y="17"/>
                    <a:pt x="5" y="1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5" y="0"/>
                    <a:pt x="36" y="1"/>
                    <a:pt x="36" y="4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$ḻïdé">
              <a:extLst>
                <a:ext uri="{FF2B5EF4-FFF2-40B4-BE49-F238E27FC236}">
                  <a16:creationId xmlns:a16="http://schemas.microsoft.com/office/drawing/2014/main" id="{9D1BD76C-5D46-FEA7-A738-A658410840FB}"/>
                </a:ext>
              </a:extLst>
            </p:cNvPr>
            <p:cNvSpPr/>
            <p:nvPr/>
          </p:nvSpPr>
          <p:spPr bwMode="auto">
            <a:xfrm>
              <a:off x="2700338" y="3028949"/>
              <a:ext cx="39687" cy="93663"/>
            </a:xfrm>
            <a:custGeom>
              <a:avLst/>
              <a:gdLst/>
              <a:ahLst/>
              <a:cxnLst>
                <a:cxn ang="0">
                  <a:pos x="17" y="35"/>
                </a:cxn>
                <a:cxn ang="0">
                  <a:pos x="12" y="41"/>
                </a:cxn>
                <a:cxn ang="0">
                  <a:pos x="5" y="41"/>
                </a:cxn>
                <a:cxn ang="0">
                  <a:pos x="0" y="35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2" y="0"/>
                </a:cxn>
                <a:cxn ang="0">
                  <a:pos x="17" y="5"/>
                </a:cxn>
                <a:cxn ang="0">
                  <a:pos x="17" y="35"/>
                </a:cxn>
              </a:cxnLst>
              <a:rect l="0" t="0" r="r" b="b"/>
              <a:pathLst>
                <a:path w="17" h="41">
                  <a:moveTo>
                    <a:pt x="17" y="35"/>
                  </a:moveTo>
                  <a:cubicBezTo>
                    <a:pt x="17" y="38"/>
                    <a:pt x="14" y="41"/>
                    <a:pt x="12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2"/>
                    <a:pt x="17" y="5"/>
                  </a:cubicBezTo>
                  <a:lnTo>
                    <a:pt x="17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šḻîḋé">
              <a:extLst>
                <a:ext uri="{FF2B5EF4-FFF2-40B4-BE49-F238E27FC236}">
                  <a16:creationId xmlns:a16="http://schemas.microsoft.com/office/drawing/2014/main" id="{059B8BE1-D3A6-9B03-BFCD-0024925A3A32}"/>
                </a:ext>
              </a:extLst>
            </p:cNvPr>
            <p:cNvSpPr/>
            <p:nvPr/>
          </p:nvSpPr>
          <p:spPr bwMode="auto">
            <a:xfrm>
              <a:off x="2865438" y="3006724"/>
              <a:ext cx="46037" cy="136525"/>
            </a:xfrm>
            <a:custGeom>
              <a:avLst/>
              <a:gdLst/>
              <a:ahLst/>
              <a:cxnLst>
                <a:cxn ang="0">
                  <a:pos x="10" y="58"/>
                </a:cxn>
                <a:cxn ang="0">
                  <a:pos x="20" y="3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5" y="2"/>
                </a:cxn>
                <a:cxn ang="0">
                  <a:pos x="2" y="5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2" y="55"/>
                </a:cxn>
                <a:cxn ang="0">
                  <a:pos x="5" y="59"/>
                </a:cxn>
                <a:cxn ang="0">
                  <a:pos x="7" y="60"/>
                </a:cxn>
                <a:cxn ang="0">
                  <a:pos x="9" y="58"/>
                </a:cxn>
                <a:cxn ang="0">
                  <a:pos x="10" y="58"/>
                </a:cxn>
              </a:cxnLst>
              <a:rect l="0" t="0" r="r" b="b"/>
              <a:pathLst>
                <a:path w="20" h="60">
                  <a:moveTo>
                    <a:pt x="10" y="58"/>
                  </a:moveTo>
                  <a:cubicBezTo>
                    <a:pt x="16" y="50"/>
                    <a:pt x="20" y="41"/>
                    <a:pt x="20" y="31"/>
                  </a:cubicBezTo>
                  <a:cubicBezTo>
                    <a:pt x="20" y="20"/>
                    <a:pt x="17" y="11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8" y="1"/>
                    <a:pt x="7" y="0"/>
                    <a:pt x="5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2" y="22"/>
                    <a:pt x="12" y="3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1"/>
                    <a:pt x="0" y="53"/>
                    <a:pt x="2" y="55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7" y="60"/>
                    <a:pt x="7" y="60"/>
                  </a:cubicBezTo>
                  <a:cubicBezTo>
                    <a:pt x="8" y="59"/>
                    <a:pt x="9" y="59"/>
                    <a:pt x="9" y="58"/>
                  </a:cubicBezTo>
                  <a:cubicBezTo>
                    <a:pt x="10" y="58"/>
                    <a:pt x="10" y="58"/>
                    <a:pt x="10" y="5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ŝlíďê">
              <a:extLst>
                <a:ext uri="{FF2B5EF4-FFF2-40B4-BE49-F238E27FC236}">
                  <a16:creationId xmlns:a16="http://schemas.microsoft.com/office/drawing/2014/main" id="{93BA7B2F-920D-07FD-B688-E7D2C9FAC5BC}"/>
                </a:ext>
              </a:extLst>
            </p:cNvPr>
            <p:cNvSpPr/>
            <p:nvPr/>
          </p:nvSpPr>
          <p:spPr bwMode="auto">
            <a:xfrm>
              <a:off x="2906713" y="2965449"/>
              <a:ext cx="65087" cy="219075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1"/>
                </a:cxn>
                <a:cxn ang="0">
                  <a:pos x="2" y="5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2" y="87"/>
                </a:cxn>
                <a:cxn ang="0">
                  <a:pos x="2" y="91"/>
                </a:cxn>
                <a:cxn ang="0">
                  <a:pos x="6" y="95"/>
                </a:cxn>
                <a:cxn ang="0">
                  <a:pos x="8" y="96"/>
                </a:cxn>
                <a:cxn ang="0">
                  <a:pos x="10" y="95"/>
                </a:cxn>
                <a:cxn ang="0">
                  <a:pos x="28" y="49"/>
                </a:cxn>
              </a:cxnLst>
              <a:rect l="0" t="0" r="r" b="b"/>
              <a:pathLst>
                <a:path w="28" h="96">
                  <a:moveTo>
                    <a:pt x="28" y="49"/>
                  </a:moveTo>
                  <a:cubicBezTo>
                    <a:pt x="28" y="32"/>
                    <a:pt x="22" y="15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2" y="33"/>
                    <a:pt x="22" y="65"/>
                    <a:pt x="2" y="87"/>
                  </a:cubicBezTo>
                  <a:cubicBezTo>
                    <a:pt x="2" y="88"/>
                    <a:pt x="0" y="89"/>
                    <a:pt x="2" y="91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7" y="96"/>
                    <a:pt x="7" y="96"/>
                    <a:pt x="8" y="96"/>
                  </a:cubicBezTo>
                  <a:cubicBezTo>
                    <a:pt x="9" y="96"/>
                    <a:pt x="9" y="95"/>
                    <a:pt x="10" y="95"/>
                  </a:cubicBezTo>
                  <a:cubicBezTo>
                    <a:pt x="22" y="82"/>
                    <a:pt x="28" y="66"/>
                    <a:pt x="28" y="4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6" name="í$ľïḋe">
            <a:extLst>
              <a:ext uri="{FF2B5EF4-FFF2-40B4-BE49-F238E27FC236}">
                <a16:creationId xmlns:a16="http://schemas.microsoft.com/office/drawing/2014/main" id="{90D8E2EC-0263-E884-F92B-266D3E532B00}"/>
              </a:ext>
            </a:extLst>
          </p:cNvPr>
          <p:cNvGrpSpPr/>
          <p:nvPr/>
        </p:nvGrpSpPr>
        <p:grpSpPr>
          <a:xfrm>
            <a:off x="4761875" y="1230906"/>
            <a:ext cx="315960" cy="334418"/>
            <a:chOff x="2308225" y="2935287"/>
            <a:chExt cx="273050" cy="279400"/>
          </a:xfrm>
          <a:solidFill>
            <a:schemeClr val="bg1"/>
          </a:solidFill>
        </p:grpSpPr>
        <p:sp>
          <p:nvSpPr>
            <p:cNvPr id="57" name="ïsḷiḋê">
              <a:extLst>
                <a:ext uri="{FF2B5EF4-FFF2-40B4-BE49-F238E27FC236}">
                  <a16:creationId xmlns:a16="http://schemas.microsoft.com/office/drawing/2014/main" id="{FA7EDAC6-AEBF-2309-EC6C-3E7D5AB794E2}"/>
                </a:ext>
              </a:extLst>
            </p:cNvPr>
            <p:cNvSpPr/>
            <p:nvPr/>
          </p:nvSpPr>
          <p:spPr bwMode="auto">
            <a:xfrm>
              <a:off x="2308225" y="2935287"/>
              <a:ext cx="246062" cy="279400"/>
            </a:xfrm>
            <a:custGeom>
              <a:avLst/>
              <a:gdLst/>
              <a:ahLst/>
              <a:cxnLst>
                <a:cxn ang="0">
                  <a:pos x="66" y="97"/>
                </a:cxn>
                <a:cxn ang="0">
                  <a:pos x="95" y="68"/>
                </a:cxn>
                <a:cxn ang="0">
                  <a:pos x="103" y="69"/>
                </a:cxn>
                <a:cxn ang="0">
                  <a:pos x="105" y="67"/>
                </a:cxn>
                <a:cxn ang="0">
                  <a:pos x="107" y="55"/>
                </a:cxn>
                <a:cxn ang="0">
                  <a:pos x="107" y="20"/>
                </a:cxn>
                <a:cxn ang="0">
                  <a:pos x="104" y="17"/>
                </a:cxn>
                <a:cxn ang="0">
                  <a:pos x="85" y="15"/>
                </a:cxn>
                <a:cxn ang="0">
                  <a:pos x="53" y="0"/>
                </a:cxn>
                <a:cxn ang="0">
                  <a:pos x="26" y="15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55"/>
                </a:cxn>
                <a:cxn ang="0">
                  <a:pos x="53" y="122"/>
                </a:cxn>
                <a:cxn ang="0">
                  <a:pos x="70" y="114"/>
                </a:cxn>
                <a:cxn ang="0">
                  <a:pos x="70" y="112"/>
                </a:cxn>
                <a:cxn ang="0">
                  <a:pos x="66" y="97"/>
                </a:cxn>
              </a:cxnLst>
              <a:rect l="0" t="0" r="r" b="b"/>
              <a:pathLst>
                <a:path w="107" h="122">
                  <a:moveTo>
                    <a:pt x="66" y="97"/>
                  </a:moveTo>
                  <a:cubicBezTo>
                    <a:pt x="66" y="81"/>
                    <a:pt x="79" y="68"/>
                    <a:pt x="95" y="68"/>
                  </a:cubicBezTo>
                  <a:cubicBezTo>
                    <a:pt x="98" y="68"/>
                    <a:pt x="101" y="68"/>
                    <a:pt x="103" y="69"/>
                  </a:cubicBezTo>
                  <a:cubicBezTo>
                    <a:pt x="104" y="69"/>
                    <a:pt x="105" y="68"/>
                    <a:pt x="105" y="67"/>
                  </a:cubicBezTo>
                  <a:cubicBezTo>
                    <a:pt x="106" y="63"/>
                    <a:pt x="107" y="59"/>
                    <a:pt x="107" y="55"/>
                  </a:cubicBezTo>
                  <a:cubicBezTo>
                    <a:pt x="107" y="55"/>
                    <a:pt x="107" y="20"/>
                    <a:pt x="107" y="20"/>
                  </a:cubicBezTo>
                  <a:cubicBezTo>
                    <a:pt x="107" y="17"/>
                    <a:pt x="105" y="17"/>
                    <a:pt x="104" y="17"/>
                  </a:cubicBezTo>
                  <a:cubicBezTo>
                    <a:pt x="98" y="17"/>
                    <a:pt x="91" y="17"/>
                    <a:pt x="85" y="15"/>
                  </a:cubicBezTo>
                  <a:cubicBezTo>
                    <a:pt x="71" y="11"/>
                    <a:pt x="58" y="0"/>
                    <a:pt x="53" y="0"/>
                  </a:cubicBezTo>
                  <a:cubicBezTo>
                    <a:pt x="49" y="0"/>
                    <a:pt x="40" y="11"/>
                    <a:pt x="26" y="15"/>
                  </a:cubicBezTo>
                  <a:cubicBezTo>
                    <a:pt x="18" y="17"/>
                    <a:pt x="10" y="17"/>
                    <a:pt x="3" y="16"/>
                  </a:cubicBezTo>
                  <a:cubicBezTo>
                    <a:pt x="2" y="16"/>
                    <a:pt x="1" y="16"/>
                    <a:pt x="1" y="19"/>
                  </a:cubicBezTo>
                  <a:cubicBezTo>
                    <a:pt x="1" y="20"/>
                    <a:pt x="0" y="55"/>
                    <a:pt x="0" y="55"/>
                  </a:cubicBezTo>
                  <a:cubicBezTo>
                    <a:pt x="0" y="90"/>
                    <a:pt x="43" y="122"/>
                    <a:pt x="53" y="122"/>
                  </a:cubicBezTo>
                  <a:cubicBezTo>
                    <a:pt x="57" y="122"/>
                    <a:pt x="62" y="120"/>
                    <a:pt x="70" y="114"/>
                  </a:cubicBezTo>
                  <a:cubicBezTo>
                    <a:pt x="71" y="113"/>
                    <a:pt x="70" y="113"/>
                    <a:pt x="70" y="112"/>
                  </a:cubicBezTo>
                  <a:cubicBezTo>
                    <a:pt x="67" y="108"/>
                    <a:pt x="66" y="102"/>
                    <a:pt x="66" y="9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śļíḋê">
              <a:extLst>
                <a:ext uri="{FF2B5EF4-FFF2-40B4-BE49-F238E27FC236}">
                  <a16:creationId xmlns:a16="http://schemas.microsoft.com/office/drawing/2014/main" id="{A3E39E9B-0F1F-753E-966D-2F53FCA6089B}"/>
                </a:ext>
              </a:extLst>
            </p:cNvPr>
            <p:cNvSpPr/>
            <p:nvPr/>
          </p:nvSpPr>
          <p:spPr bwMode="auto">
            <a:xfrm>
              <a:off x="2471738" y="3121024"/>
              <a:ext cx="109537" cy="73025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31"/>
                </a:cxn>
                <a:cxn ang="0">
                  <a:pos x="2" y="17"/>
                </a:cxn>
                <a:cxn ang="0">
                  <a:pos x="1" y="14"/>
                </a:cxn>
                <a:cxn ang="0">
                  <a:pos x="4" y="11"/>
                </a:cxn>
                <a:cxn ang="0">
                  <a:pos x="7" y="10"/>
                </a:cxn>
                <a:cxn ang="0">
                  <a:pos x="19" y="19"/>
                </a:cxn>
                <a:cxn ang="0">
                  <a:pos x="23" y="18"/>
                </a:cxn>
                <a:cxn ang="0">
                  <a:pos x="40" y="1"/>
                </a:cxn>
                <a:cxn ang="0">
                  <a:pos x="44" y="1"/>
                </a:cxn>
                <a:cxn ang="0">
                  <a:pos x="47" y="3"/>
                </a:cxn>
                <a:cxn ang="0">
                  <a:pos x="47" y="7"/>
                </a:cxn>
                <a:cxn ang="0">
                  <a:pos x="24" y="31"/>
                </a:cxn>
              </a:cxnLst>
              <a:rect l="0" t="0" r="r" b="b"/>
              <a:pathLst>
                <a:path w="48" h="32">
                  <a:moveTo>
                    <a:pt x="24" y="31"/>
                  </a:moveTo>
                  <a:cubicBezTo>
                    <a:pt x="23" y="32"/>
                    <a:pt x="21" y="32"/>
                    <a:pt x="20" y="3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5"/>
                    <a:pt x="1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9"/>
                    <a:pt x="6" y="9"/>
                    <a:pt x="7" y="1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2" y="20"/>
                    <a:pt x="23" y="1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4"/>
                    <a:pt x="48" y="6"/>
                    <a:pt x="47" y="7"/>
                  </a:cubicBezTo>
                  <a:lnTo>
                    <a:pt x="24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9" name="îšľiďé">
            <a:extLst>
              <a:ext uri="{FF2B5EF4-FFF2-40B4-BE49-F238E27FC236}">
                <a16:creationId xmlns:a16="http://schemas.microsoft.com/office/drawing/2014/main" id="{6ED13FFF-BAB1-100B-23FD-C146FAD1C65F}"/>
              </a:ext>
            </a:extLst>
          </p:cNvPr>
          <p:cNvSpPr/>
          <p:nvPr/>
        </p:nvSpPr>
        <p:spPr bwMode="auto">
          <a:xfrm>
            <a:off x="4773969" y="3628953"/>
            <a:ext cx="315959" cy="400923"/>
          </a:xfrm>
          <a:custGeom>
            <a:avLst/>
            <a:gdLst/>
            <a:ahLst/>
            <a:cxnLst>
              <a:cxn ang="0">
                <a:pos x="19" y="108"/>
              </a:cxn>
              <a:cxn ang="0">
                <a:pos x="17" y="104"/>
              </a:cxn>
              <a:cxn ang="0">
                <a:pos x="58" y="102"/>
              </a:cxn>
              <a:cxn ang="0">
                <a:pos x="60" y="106"/>
              </a:cxn>
              <a:cxn ang="0">
                <a:pos x="62" y="90"/>
              </a:cxn>
              <a:cxn ang="0">
                <a:pos x="17" y="87"/>
              </a:cxn>
              <a:cxn ang="0">
                <a:pos x="19" y="83"/>
              </a:cxn>
              <a:cxn ang="0">
                <a:pos x="65" y="85"/>
              </a:cxn>
              <a:cxn ang="0">
                <a:pos x="62" y="90"/>
              </a:cxn>
              <a:cxn ang="0">
                <a:pos x="19" y="54"/>
              </a:cxn>
              <a:cxn ang="0">
                <a:pos x="17" y="50"/>
              </a:cxn>
              <a:cxn ang="0">
                <a:pos x="73" y="48"/>
              </a:cxn>
              <a:cxn ang="0">
                <a:pos x="75" y="52"/>
              </a:cxn>
              <a:cxn ang="0">
                <a:pos x="73" y="73"/>
              </a:cxn>
              <a:cxn ang="0">
                <a:pos x="17" y="71"/>
              </a:cxn>
              <a:cxn ang="0">
                <a:pos x="19" y="67"/>
              </a:cxn>
              <a:cxn ang="0">
                <a:pos x="75" y="69"/>
              </a:cxn>
              <a:cxn ang="0">
                <a:pos x="73" y="73"/>
              </a:cxn>
              <a:cxn ang="0">
                <a:pos x="93" y="132"/>
              </a:cxn>
              <a:cxn ang="0">
                <a:pos x="87" y="132"/>
              </a:cxn>
              <a:cxn ang="0">
                <a:pos x="76" y="118"/>
              </a:cxn>
              <a:cxn ang="0">
                <a:pos x="89" y="123"/>
              </a:cxn>
              <a:cxn ang="0">
                <a:pos x="109" y="107"/>
              </a:cxn>
              <a:cxn ang="0">
                <a:pos x="92" y="92"/>
              </a:cxn>
              <a:cxn ang="0">
                <a:pos x="92" y="146"/>
              </a:cxn>
              <a:cxn ang="0">
                <a:pos x="92" y="92"/>
              </a:cxn>
              <a:cxn ang="0">
                <a:pos x="8" y="131"/>
              </a:cxn>
              <a:cxn ang="0">
                <a:pos x="0" y="23"/>
              </a:cxn>
              <a:cxn ang="0">
                <a:pos x="23" y="15"/>
              </a:cxn>
              <a:cxn ang="0">
                <a:pos x="33" y="27"/>
              </a:cxn>
              <a:cxn ang="0">
                <a:pos x="71" y="17"/>
              </a:cxn>
              <a:cxn ang="0">
                <a:pos x="83" y="15"/>
              </a:cxn>
              <a:cxn ang="0">
                <a:pos x="94" y="86"/>
              </a:cxn>
              <a:cxn ang="0">
                <a:pos x="83" y="87"/>
              </a:cxn>
              <a:cxn ang="0">
                <a:pos x="11" y="38"/>
              </a:cxn>
              <a:cxn ang="0">
                <a:pos x="58" y="121"/>
              </a:cxn>
              <a:cxn ang="0">
                <a:pos x="47" y="11"/>
              </a:cxn>
              <a:cxn ang="0">
                <a:pos x="47" y="4"/>
              </a:cxn>
              <a:cxn ang="0">
                <a:pos x="47" y="11"/>
              </a:cxn>
              <a:cxn ang="0">
                <a:pos x="57" y="11"/>
              </a:cxn>
              <a:cxn ang="0">
                <a:pos x="54" y="7"/>
              </a:cxn>
              <a:cxn ang="0">
                <a:pos x="47" y="0"/>
              </a:cxn>
              <a:cxn ang="0">
                <a:pos x="40" y="7"/>
              </a:cxn>
              <a:cxn ang="0">
                <a:pos x="33" y="11"/>
              </a:cxn>
              <a:cxn ang="0">
                <a:pos x="27" y="17"/>
              </a:cxn>
              <a:cxn ang="0">
                <a:pos x="60" y="23"/>
              </a:cxn>
              <a:cxn ang="0">
                <a:pos x="67" y="17"/>
              </a:cxn>
            </a:cxnLst>
            <a:rect l="0" t="0" r="r" b="b"/>
            <a:pathLst>
              <a:path w="119" h="146">
                <a:moveTo>
                  <a:pt x="58" y="108"/>
                </a:moveTo>
                <a:cubicBezTo>
                  <a:pt x="19" y="108"/>
                  <a:pt x="19" y="108"/>
                  <a:pt x="19" y="108"/>
                </a:cubicBezTo>
                <a:cubicBezTo>
                  <a:pt x="18" y="108"/>
                  <a:pt x="17" y="107"/>
                  <a:pt x="17" y="106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3"/>
                  <a:pt x="18" y="102"/>
                  <a:pt x="19" y="102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9" y="102"/>
                  <a:pt x="60" y="103"/>
                  <a:pt x="60" y="104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59" y="108"/>
                  <a:pt x="58" y="108"/>
                </a:cubicBezTo>
                <a:moveTo>
                  <a:pt x="62" y="90"/>
                </a:moveTo>
                <a:cubicBezTo>
                  <a:pt x="19" y="90"/>
                  <a:pt x="19" y="90"/>
                  <a:pt x="19" y="90"/>
                </a:cubicBezTo>
                <a:cubicBezTo>
                  <a:pt x="18" y="90"/>
                  <a:pt x="17" y="89"/>
                  <a:pt x="17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84"/>
                  <a:pt x="18" y="83"/>
                  <a:pt x="19" y="83"/>
                </a:cubicBezTo>
                <a:cubicBezTo>
                  <a:pt x="62" y="83"/>
                  <a:pt x="62" y="83"/>
                  <a:pt x="62" y="83"/>
                </a:cubicBezTo>
                <a:cubicBezTo>
                  <a:pt x="64" y="83"/>
                  <a:pt x="65" y="84"/>
                  <a:pt x="65" y="85"/>
                </a:cubicBezTo>
                <a:cubicBezTo>
                  <a:pt x="65" y="87"/>
                  <a:pt x="65" y="87"/>
                  <a:pt x="65" y="87"/>
                </a:cubicBezTo>
                <a:cubicBezTo>
                  <a:pt x="65" y="89"/>
                  <a:pt x="64" y="90"/>
                  <a:pt x="62" y="90"/>
                </a:cubicBezTo>
                <a:moveTo>
                  <a:pt x="73" y="54"/>
                </a:moveTo>
                <a:cubicBezTo>
                  <a:pt x="19" y="54"/>
                  <a:pt x="19" y="54"/>
                  <a:pt x="19" y="54"/>
                </a:cubicBezTo>
                <a:cubicBezTo>
                  <a:pt x="18" y="54"/>
                  <a:pt x="17" y="53"/>
                  <a:pt x="17" y="52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8" y="48"/>
                  <a:pt x="19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4" y="48"/>
                  <a:pt x="75" y="49"/>
                  <a:pt x="75" y="50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3"/>
                  <a:pt x="74" y="54"/>
                  <a:pt x="73" y="54"/>
                </a:cubicBezTo>
                <a:moveTo>
                  <a:pt x="73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8" y="73"/>
                  <a:pt x="17" y="72"/>
                  <a:pt x="17" y="71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8"/>
                  <a:pt x="18" y="67"/>
                  <a:pt x="19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7"/>
                  <a:pt x="75" y="68"/>
                  <a:pt x="75" y="69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2"/>
                  <a:pt x="74" y="73"/>
                  <a:pt x="73" y="73"/>
                </a:cubicBezTo>
                <a:moveTo>
                  <a:pt x="109" y="113"/>
                </a:moveTo>
                <a:cubicBezTo>
                  <a:pt x="93" y="132"/>
                  <a:pt x="93" y="132"/>
                  <a:pt x="93" y="132"/>
                </a:cubicBezTo>
                <a:cubicBezTo>
                  <a:pt x="92" y="133"/>
                  <a:pt x="91" y="133"/>
                  <a:pt x="89" y="133"/>
                </a:cubicBezTo>
                <a:cubicBezTo>
                  <a:pt x="89" y="133"/>
                  <a:pt x="88" y="133"/>
                  <a:pt x="87" y="132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5" y="123"/>
                  <a:pt x="74" y="120"/>
                  <a:pt x="76" y="118"/>
                </a:cubicBezTo>
                <a:cubicBezTo>
                  <a:pt x="77" y="116"/>
                  <a:pt x="80" y="116"/>
                  <a:pt x="82" y="118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5" y="106"/>
                  <a:pt x="107" y="106"/>
                  <a:pt x="109" y="107"/>
                </a:cubicBezTo>
                <a:cubicBezTo>
                  <a:pt x="111" y="109"/>
                  <a:pt x="111" y="111"/>
                  <a:pt x="109" y="113"/>
                </a:cubicBezTo>
                <a:moveTo>
                  <a:pt x="92" y="92"/>
                </a:moveTo>
                <a:cubicBezTo>
                  <a:pt x="77" y="92"/>
                  <a:pt x="65" y="104"/>
                  <a:pt x="65" y="119"/>
                </a:cubicBezTo>
                <a:cubicBezTo>
                  <a:pt x="65" y="134"/>
                  <a:pt x="77" y="146"/>
                  <a:pt x="92" y="146"/>
                </a:cubicBezTo>
                <a:cubicBezTo>
                  <a:pt x="106" y="146"/>
                  <a:pt x="119" y="134"/>
                  <a:pt x="119" y="119"/>
                </a:cubicBezTo>
                <a:cubicBezTo>
                  <a:pt x="119" y="104"/>
                  <a:pt x="106" y="92"/>
                  <a:pt x="92" y="92"/>
                </a:cubicBezTo>
                <a:moveTo>
                  <a:pt x="61" y="131"/>
                </a:moveTo>
                <a:cubicBezTo>
                  <a:pt x="8" y="131"/>
                  <a:pt x="8" y="131"/>
                  <a:pt x="8" y="131"/>
                </a:cubicBezTo>
                <a:cubicBezTo>
                  <a:pt x="4" y="131"/>
                  <a:pt x="0" y="127"/>
                  <a:pt x="0" y="1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4" y="15"/>
                  <a:pt x="6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6"/>
                  <a:pt x="23" y="17"/>
                </a:cubicBezTo>
                <a:cubicBezTo>
                  <a:pt x="23" y="23"/>
                  <a:pt x="28" y="27"/>
                  <a:pt x="33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27"/>
                  <a:pt x="71" y="23"/>
                  <a:pt x="71" y="17"/>
                </a:cubicBezTo>
                <a:cubicBezTo>
                  <a:pt x="71" y="16"/>
                  <a:pt x="71" y="15"/>
                  <a:pt x="71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90" y="15"/>
                  <a:pt x="94" y="18"/>
                  <a:pt x="94" y="23"/>
                </a:cubicBezTo>
                <a:cubicBezTo>
                  <a:pt x="94" y="86"/>
                  <a:pt x="94" y="86"/>
                  <a:pt x="94" y="86"/>
                </a:cubicBezTo>
                <a:cubicBezTo>
                  <a:pt x="93" y="85"/>
                  <a:pt x="92" y="85"/>
                  <a:pt x="92" y="85"/>
                </a:cubicBezTo>
                <a:cubicBezTo>
                  <a:pt x="89" y="85"/>
                  <a:pt x="86" y="86"/>
                  <a:pt x="83" y="87"/>
                </a:cubicBezTo>
                <a:cubicBezTo>
                  <a:pt x="83" y="38"/>
                  <a:pt x="83" y="38"/>
                  <a:pt x="83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121"/>
                  <a:pt x="11" y="121"/>
                  <a:pt x="11" y="121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9" y="124"/>
                  <a:pt x="59" y="128"/>
                  <a:pt x="61" y="131"/>
                </a:cubicBezTo>
                <a:moveTo>
                  <a:pt x="47" y="11"/>
                </a:moveTo>
                <a:cubicBezTo>
                  <a:pt x="45" y="11"/>
                  <a:pt x="44" y="9"/>
                  <a:pt x="44" y="7"/>
                </a:cubicBezTo>
                <a:cubicBezTo>
                  <a:pt x="44" y="6"/>
                  <a:pt x="45" y="4"/>
                  <a:pt x="47" y="4"/>
                </a:cubicBezTo>
                <a:cubicBezTo>
                  <a:pt x="49" y="4"/>
                  <a:pt x="50" y="6"/>
                  <a:pt x="50" y="7"/>
                </a:cubicBezTo>
                <a:cubicBezTo>
                  <a:pt x="50" y="9"/>
                  <a:pt x="49" y="11"/>
                  <a:pt x="47" y="11"/>
                </a:cubicBezTo>
                <a:moveTo>
                  <a:pt x="60" y="11"/>
                </a:moveTo>
                <a:cubicBezTo>
                  <a:pt x="57" y="11"/>
                  <a:pt x="57" y="11"/>
                  <a:pt x="57" y="11"/>
                </a:cubicBezTo>
                <a:cubicBezTo>
                  <a:pt x="56" y="11"/>
                  <a:pt x="54" y="9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1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0" y="3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9"/>
                  <a:pt x="38" y="11"/>
                  <a:pt x="37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0" y="11"/>
                  <a:pt x="27" y="13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20"/>
                  <a:pt x="30" y="23"/>
                  <a:pt x="33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4" y="23"/>
                  <a:pt x="67" y="20"/>
                  <a:pt x="67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7" y="13"/>
                  <a:pt x="64" y="11"/>
                  <a:pt x="60" y="11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F4082F9-A104-ADB1-4780-DB9975573210}"/>
              </a:ext>
            </a:extLst>
          </p:cNvPr>
          <p:cNvSpPr txBox="1"/>
          <p:nvPr/>
        </p:nvSpPr>
        <p:spPr>
          <a:xfrm>
            <a:off x="5267044" y="1129634"/>
            <a:ext cx="3157819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B4369F8-910E-A966-3CBD-FF99AE05148D}"/>
              </a:ext>
            </a:extLst>
          </p:cNvPr>
          <p:cNvSpPr txBox="1"/>
          <p:nvPr/>
        </p:nvSpPr>
        <p:spPr>
          <a:xfrm>
            <a:off x="5267044" y="1945245"/>
            <a:ext cx="3157819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1B68932E-37FE-1597-82C6-461550BA2C10}"/>
              </a:ext>
            </a:extLst>
          </p:cNvPr>
          <p:cNvSpPr txBox="1"/>
          <p:nvPr/>
        </p:nvSpPr>
        <p:spPr>
          <a:xfrm>
            <a:off x="5267044" y="2776676"/>
            <a:ext cx="3157819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68AE3B4-DADF-5FBB-F93C-838B4B88CCA1}"/>
              </a:ext>
            </a:extLst>
          </p:cNvPr>
          <p:cNvSpPr txBox="1"/>
          <p:nvPr/>
        </p:nvSpPr>
        <p:spPr>
          <a:xfrm>
            <a:off x="5267044" y="3560333"/>
            <a:ext cx="3157819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577495050"/>
      </p:ext>
    </p:extLst>
  </p:cSld>
  <p:clrMapOvr>
    <a:masterClrMapping/>
  </p:clrMapOvr>
  <p:transition spd="slow">
    <p:comb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0529B571-80E9-B6D5-F591-463DDEC77DB8}"/>
              </a:ext>
            </a:extLst>
          </p:cNvPr>
          <p:cNvSpPr/>
          <p:nvPr/>
        </p:nvSpPr>
        <p:spPr>
          <a:xfrm>
            <a:off x="3383735" y="1374360"/>
            <a:ext cx="2394790" cy="2394780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0E197C9-AC4B-65B2-A295-D729C1357040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048E33-040A-3616-0252-8A8C8CA49EF5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5E3FCC-5593-F054-8743-5227E1695CE3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02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08DF238C-CBA4-6989-9ACC-73B2B3543D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3735" y="1244600"/>
            <a:ext cx="2394790" cy="22733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32337316-C605-98D3-804B-A462F5CEF28B}"/>
              </a:ext>
            </a:extLst>
          </p:cNvPr>
          <p:cNvGrpSpPr/>
          <p:nvPr/>
        </p:nvGrpSpPr>
        <p:grpSpPr>
          <a:xfrm>
            <a:off x="5949860" y="1492856"/>
            <a:ext cx="2649539" cy="711118"/>
            <a:chOff x="5508941" y="1345544"/>
            <a:chExt cx="2649539" cy="711118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6E141F9-B035-0605-2672-61489ABF9623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1275E36-858C-D156-2679-802E14C87DDF}"/>
                </a:ext>
              </a:extLst>
            </p:cNvPr>
            <p:cNvSpPr txBox="1"/>
            <p:nvPr/>
          </p:nvSpPr>
          <p:spPr>
            <a:xfrm>
              <a:off x="5508941" y="1568259"/>
              <a:ext cx="264953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C10F43D-B76F-4BAF-961F-ABD3168F189A}"/>
              </a:ext>
            </a:extLst>
          </p:cNvPr>
          <p:cNvGrpSpPr/>
          <p:nvPr/>
        </p:nvGrpSpPr>
        <p:grpSpPr>
          <a:xfrm>
            <a:off x="583231" y="1492856"/>
            <a:ext cx="2660895" cy="711118"/>
            <a:chOff x="5508941" y="1345544"/>
            <a:chExt cx="2660895" cy="71111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73D58AE-064C-50D7-26C2-B405370ADF87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3BA4820-59E7-0DB3-1137-A550CEA4B542}"/>
                </a:ext>
              </a:extLst>
            </p:cNvPr>
            <p:cNvSpPr txBox="1"/>
            <p:nvPr/>
          </p:nvSpPr>
          <p:spPr>
            <a:xfrm>
              <a:off x="5508941" y="1568259"/>
              <a:ext cx="264953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0359DE40-0DB4-FD99-65F7-23CC5F3D0C57}"/>
              </a:ext>
            </a:extLst>
          </p:cNvPr>
          <p:cNvSpPr/>
          <p:nvPr/>
        </p:nvSpPr>
        <p:spPr>
          <a:xfrm>
            <a:off x="3251108" y="1555483"/>
            <a:ext cx="151745" cy="151744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5068EB8-225C-ABE7-E1D3-07C963993E5E}"/>
              </a:ext>
            </a:extLst>
          </p:cNvPr>
          <p:cNvSpPr/>
          <p:nvPr/>
        </p:nvSpPr>
        <p:spPr>
          <a:xfrm>
            <a:off x="5775131" y="1555483"/>
            <a:ext cx="151745" cy="151744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DE13695-7BE1-851F-244A-8EE9372AAB58}"/>
              </a:ext>
            </a:extLst>
          </p:cNvPr>
          <p:cNvGrpSpPr/>
          <p:nvPr/>
        </p:nvGrpSpPr>
        <p:grpSpPr>
          <a:xfrm>
            <a:off x="5949860" y="3314761"/>
            <a:ext cx="2649539" cy="711118"/>
            <a:chOff x="5508941" y="1345544"/>
            <a:chExt cx="2649539" cy="71111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BAE72FD-0C39-A1D7-0F91-AE12F835D12A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646D23-0780-D3BA-7147-25F269163A4C}"/>
                </a:ext>
              </a:extLst>
            </p:cNvPr>
            <p:cNvSpPr txBox="1"/>
            <p:nvPr/>
          </p:nvSpPr>
          <p:spPr>
            <a:xfrm>
              <a:off x="5508941" y="1568259"/>
              <a:ext cx="264953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205BD39-BFC0-47C8-A207-EA5730DF5FDA}"/>
              </a:ext>
            </a:extLst>
          </p:cNvPr>
          <p:cNvGrpSpPr/>
          <p:nvPr/>
        </p:nvGrpSpPr>
        <p:grpSpPr>
          <a:xfrm>
            <a:off x="583231" y="3314761"/>
            <a:ext cx="2660895" cy="711118"/>
            <a:chOff x="5508941" y="1345544"/>
            <a:chExt cx="2660895" cy="71111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85B0D72-68C0-456E-76B8-5DB78BD90594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63F887E-3D75-8F7A-F179-55D129877987}"/>
                </a:ext>
              </a:extLst>
            </p:cNvPr>
            <p:cNvSpPr txBox="1"/>
            <p:nvPr/>
          </p:nvSpPr>
          <p:spPr>
            <a:xfrm>
              <a:off x="5508941" y="1568259"/>
              <a:ext cx="264953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id="{D7116C24-45FE-1C84-600C-0F5D64F9F184}"/>
              </a:ext>
            </a:extLst>
          </p:cNvPr>
          <p:cNvSpPr/>
          <p:nvPr/>
        </p:nvSpPr>
        <p:spPr>
          <a:xfrm>
            <a:off x="3251108" y="3377388"/>
            <a:ext cx="151745" cy="151744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7E3B8D6-FD25-3F9B-825A-54E341D01595}"/>
              </a:ext>
            </a:extLst>
          </p:cNvPr>
          <p:cNvSpPr/>
          <p:nvPr/>
        </p:nvSpPr>
        <p:spPr>
          <a:xfrm>
            <a:off x="5775131" y="3377388"/>
            <a:ext cx="151745" cy="151744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060888"/>
      </p:ext>
    </p:extLst>
  </p:cSld>
  <p:clrMapOvr>
    <a:masterClrMapping/>
  </p:clrMapOvr>
  <p:transition spd="slow">
    <p:comb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4E8D814A-C50F-077E-4440-F62E46A16270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D580DF8-46E4-F1CA-49F8-5B18D25BB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BE469D3-1AA3-3481-976E-FD4495CE389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FFFFFF">
                    <a:alpha val="0"/>
                  </a:srgbClr>
                </a:gs>
                <a:gs pos="3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499214B6-C35F-30AE-9FC2-49AB9679F3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3246139" cy="161162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01595FDB-0DE8-A978-8C22-61A5074412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302" y="261960"/>
            <a:ext cx="1804581" cy="10961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33F23D-C607-FBB4-A385-AEC5973B48BA}"/>
              </a:ext>
            </a:extLst>
          </p:cNvPr>
          <p:cNvSpPr txBox="1"/>
          <p:nvPr/>
        </p:nvSpPr>
        <p:spPr>
          <a:xfrm>
            <a:off x="3046743" y="654432"/>
            <a:ext cx="30505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ln w="25400">
                  <a:noFill/>
                </a:ln>
                <a:blipFill dpi="0" rotWithShape="1">
                  <a:blip r:embed="rId7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rPr>
              <a:t>03</a:t>
            </a:r>
            <a:endParaRPr lang="zh-CN" altLang="en-US" sz="11500" b="1" dirty="0">
              <a:ln w="25400">
                <a:noFill/>
              </a:ln>
              <a:blipFill dpi="0" rotWithShape="1">
                <a:blip r:embed="rId7"/>
                <a:srcRect/>
                <a:stretch>
                  <a:fillRect/>
                </a:stretch>
              </a:blipFill>
              <a:effectLst>
                <a:outerShdw blurRad="38100" dist="228600" dir="14160000" sy="30000" kx="-1800000" algn="bl" rotWithShape="0">
                  <a:prstClr val="black">
                    <a:alpha val="14000"/>
                  </a:prstClr>
                </a:outerShdw>
              </a:effectLst>
              <a:latin typeface="+mj-lt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pic>
        <p:nvPicPr>
          <p:cNvPr id="4" name="Picture 26">
            <a:extLst>
              <a:ext uri="{FF2B5EF4-FFF2-40B4-BE49-F238E27FC236}">
                <a16:creationId xmlns:a16="http://schemas.microsoft.com/office/drawing/2014/main" id="{E8D00236-DC90-3884-235A-10DDBC8E65C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2708" y="3541832"/>
            <a:ext cx="4760421" cy="1129806"/>
          </a:xfrm>
          <a:prstGeom prst="rect">
            <a:avLst/>
          </a:prstGeom>
          <a:effectLst/>
        </p:spPr>
      </p:pic>
      <p:pic>
        <p:nvPicPr>
          <p:cNvPr id="5" name="Picture 26">
            <a:extLst>
              <a:ext uri="{FF2B5EF4-FFF2-40B4-BE49-F238E27FC236}">
                <a16:creationId xmlns:a16="http://schemas.microsoft.com/office/drawing/2014/main" id="{39C6DABD-E844-BD71-5D75-93576A8825A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-2708" y="4561086"/>
            <a:ext cx="4760419" cy="5923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6286"/>
          <a:stretch/>
        </p:blipFill>
        <p:spPr>
          <a:xfrm>
            <a:off x="0" y="4238980"/>
            <a:ext cx="9141291" cy="91278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6F7BB0F-6BC3-D562-D219-319FB6BA88C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7257" y="3757001"/>
            <a:ext cx="1920240" cy="122682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699463C-A5A6-E653-7420-E7F8B1898BAF}"/>
              </a:ext>
            </a:extLst>
          </p:cNvPr>
          <p:cNvGrpSpPr/>
          <p:nvPr/>
        </p:nvGrpSpPr>
        <p:grpSpPr>
          <a:xfrm>
            <a:off x="2065657" y="1993183"/>
            <a:ext cx="5012686" cy="1070932"/>
            <a:chOff x="667808" y="1632610"/>
            <a:chExt cx="3778933" cy="807348"/>
          </a:xfrm>
        </p:grpSpPr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F20214AB-F16B-B90D-5130-E961215F1694}"/>
                </a:ext>
              </a:extLst>
            </p:cNvPr>
            <p:cNvSpPr/>
            <p:nvPr/>
          </p:nvSpPr>
          <p:spPr>
            <a:xfrm>
              <a:off x="667808" y="1715151"/>
              <a:ext cx="3778933" cy="724807"/>
            </a:xfrm>
            <a:prstGeom prst="arc">
              <a:avLst>
                <a:gd name="adj1" fmla="val 20812392"/>
                <a:gd name="adj2" fmla="val 11589668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98000">
                  <a:srgbClr val="FF0000">
                    <a:alpha val="7000"/>
                  </a:srgb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E10D62B7-EE88-91D5-9509-955171238C91}"/>
                </a:ext>
              </a:extLst>
            </p:cNvPr>
            <p:cNvSpPr/>
            <p:nvPr/>
          </p:nvSpPr>
          <p:spPr>
            <a:xfrm>
              <a:off x="899078" y="1632610"/>
              <a:ext cx="3316394" cy="636091"/>
            </a:xfrm>
            <a:prstGeom prst="arc">
              <a:avLst>
                <a:gd name="adj1" fmla="val 20812392"/>
                <a:gd name="adj2" fmla="val 11589668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98000">
                  <a:srgbClr val="FF0000">
                    <a:alpha val="13000"/>
                  </a:srgbClr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4">
                      <a:lumMod val="25000"/>
                      <a:lumOff val="75000"/>
                      <a:alpha val="0"/>
                    </a:schemeClr>
                  </a:gs>
                  <a:gs pos="100000">
                    <a:srgbClr val="FF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77DE1AF-AF69-8E29-B432-3D31873325CB}"/>
                </a:ext>
              </a:extLst>
            </p:cNvPr>
            <p:cNvSpPr txBox="1"/>
            <p:nvPr/>
          </p:nvSpPr>
          <p:spPr>
            <a:xfrm>
              <a:off x="1442346" y="1823070"/>
              <a:ext cx="2229854" cy="324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2200" dirty="0"/>
                <a:t>单击此处添加标题文本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1D251D3-0077-80A8-7923-89E738CC7C11}"/>
              </a:ext>
            </a:extLst>
          </p:cNvPr>
          <p:cNvSpPr txBox="1"/>
          <p:nvPr/>
        </p:nvSpPr>
        <p:spPr>
          <a:xfrm>
            <a:off x="1790700" y="3094990"/>
            <a:ext cx="5562600" cy="48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00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13854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E197C9-AC4B-65B2-A295-D729C1357040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048E33-040A-3616-0252-8A8C8CA49EF5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5E3FCC-5593-F054-8743-5227E1695CE3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03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23" name="右箭头 42">
            <a:extLst>
              <a:ext uri="{FF2B5EF4-FFF2-40B4-BE49-F238E27FC236}">
                <a16:creationId xmlns:a16="http://schemas.microsoft.com/office/drawing/2014/main" id="{288D69C8-E145-5734-F10B-0C36229C1FAD}"/>
              </a:ext>
            </a:extLst>
          </p:cNvPr>
          <p:cNvSpPr/>
          <p:nvPr/>
        </p:nvSpPr>
        <p:spPr>
          <a:xfrm>
            <a:off x="1719263" y="2854474"/>
            <a:ext cx="3015555" cy="1224136"/>
          </a:xfrm>
          <a:prstGeom prst="rightArrow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4" name="右箭头 42">
            <a:extLst>
              <a:ext uri="{FF2B5EF4-FFF2-40B4-BE49-F238E27FC236}">
                <a16:creationId xmlns:a16="http://schemas.microsoft.com/office/drawing/2014/main" id="{1CFE7067-1A9B-6C86-3293-716F942BEA79}"/>
              </a:ext>
            </a:extLst>
          </p:cNvPr>
          <p:cNvSpPr/>
          <p:nvPr/>
        </p:nvSpPr>
        <p:spPr>
          <a:xfrm>
            <a:off x="3138488" y="1886508"/>
            <a:ext cx="3015555" cy="1224136"/>
          </a:xfrm>
          <a:prstGeom prst="rightArrow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5" name="右箭头 42">
            <a:extLst>
              <a:ext uri="{FF2B5EF4-FFF2-40B4-BE49-F238E27FC236}">
                <a16:creationId xmlns:a16="http://schemas.microsoft.com/office/drawing/2014/main" id="{04E0ABD7-1D33-C8BF-07EE-B3C92DF09D7D}"/>
              </a:ext>
            </a:extLst>
          </p:cNvPr>
          <p:cNvSpPr/>
          <p:nvPr/>
        </p:nvSpPr>
        <p:spPr>
          <a:xfrm>
            <a:off x="4557713" y="918542"/>
            <a:ext cx="3015555" cy="1224136"/>
          </a:xfrm>
          <a:prstGeom prst="rightArrow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142B42E-874C-239A-0CE9-5A3D7A102659}"/>
              </a:ext>
            </a:extLst>
          </p:cNvPr>
          <p:cNvGrpSpPr/>
          <p:nvPr/>
        </p:nvGrpSpPr>
        <p:grpSpPr>
          <a:xfrm>
            <a:off x="644435" y="950804"/>
            <a:ext cx="3260815" cy="1334366"/>
            <a:chOff x="5508941" y="1345544"/>
            <a:chExt cx="3260815" cy="133436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672334C-D505-1159-6460-D4471684B515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D3CE983-DC2C-6854-63AE-EC0C83384003}"/>
                </a:ext>
              </a:extLst>
            </p:cNvPr>
            <p:cNvSpPr txBox="1"/>
            <p:nvPr/>
          </p:nvSpPr>
          <p:spPr>
            <a:xfrm>
              <a:off x="5508941" y="1568259"/>
              <a:ext cx="3260815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分钟之内。此处添加详细文本描述，建议与标题相关并符合整体语言风格，语言描述尽量简洁生动。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C3CB6DA4-90D6-36CC-266F-F5DA8107756D}"/>
              </a:ext>
            </a:extLst>
          </p:cNvPr>
          <p:cNvSpPr txBox="1"/>
          <p:nvPr/>
        </p:nvSpPr>
        <p:spPr>
          <a:xfrm>
            <a:off x="4937300" y="1382853"/>
            <a:ext cx="13853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2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 algn="l"/>
            <a:r>
              <a:rPr lang="en-US" altLang="zh-CN" sz="1200" dirty="0">
                <a:solidFill>
                  <a:schemeClr val="bg1"/>
                </a:solidFill>
              </a:rPr>
              <a:t>03/ </a:t>
            </a:r>
            <a:r>
              <a:rPr lang="zh-CN" altLang="en-US" sz="12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DDBCAC5-8A2B-7585-9458-E23B14A4CBF4}"/>
              </a:ext>
            </a:extLst>
          </p:cNvPr>
          <p:cNvSpPr txBox="1"/>
          <p:nvPr/>
        </p:nvSpPr>
        <p:spPr>
          <a:xfrm>
            <a:off x="3641900" y="2345242"/>
            <a:ext cx="13853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2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 algn="l"/>
            <a:r>
              <a:rPr lang="en-US" altLang="zh-CN" sz="1200" dirty="0">
                <a:solidFill>
                  <a:schemeClr val="bg1"/>
                </a:solidFill>
              </a:rPr>
              <a:t>02/ </a:t>
            </a:r>
            <a:r>
              <a:rPr lang="zh-CN" altLang="en-US" sz="12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691EDB4-4C2C-FC48-F5AF-42804181F39E}"/>
              </a:ext>
            </a:extLst>
          </p:cNvPr>
          <p:cNvSpPr txBox="1"/>
          <p:nvPr/>
        </p:nvSpPr>
        <p:spPr>
          <a:xfrm>
            <a:off x="2179814" y="3317627"/>
            <a:ext cx="13853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2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 algn="l"/>
            <a:r>
              <a:rPr lang="en-US" altLang="zh-CN" sz="1200" dirty="0">
                <a:solidFill>
                  <a:schemeClr val="bg1"/>
                </a:solidFill>
              </a:rPr>
              <a:t>01/ </a:t>
            </a:r>
            <a:r>
              <a:rPr lang="zh-CN" altLang="en-US" sz="1200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4AE5918-E594-1F87-BA37-0E29B2960665}"/>
              </a:ext>
            </a:extLst>
          </p:cNvPr>
          <p:cNvSpPr txBox="1"/>
          <p:nvPr/>
        </p:nvSpPr>
        <p:spPr>
          <a:xfrm>
            <a:off x="6154043" y="2085438"/>
            <a:ext cx="2345522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E6CB969-E9EA-35A7-21A3-D26C577B90A7}"/>
              </a:ext>
            </a:extLst>
          </p:cNvPr>
          <p:cNvSpPr txBox="1"/>
          <p:nvPr/>
        </p:nvSpPr>
        <p:spPr>
          <a:xfrm>
            <a:off x="3480975" y="4048941"/>
            <a:ext cx="4943888" cy="280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D13BBD7-51BA-7190-10A3-FCB2816CC358}"/>
              </a:ext>
            </a:extLst>
          </p:cNvPr>
          <p:cNvSpPr txBox="1"/>
          <p:nvPr/>
        </p:nvSpPr>
        <p:spPr>
          <a:xfrm>
            <a:off x="4795595" y="3134094"/>
            <a:ext cx="3629268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056552999"/>
      </p:ext>
    </p:extLst>
  </p:cSld>
  <p:clrMapOvr>
    <a:masterClrMapping/>
  </p:clrMapOvr>
  <p:transition spd="slow">
    <p:comb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E197C9-AC4B-65B2-A295-D729C1357040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048E33-040A-3616-0252-8A8C8CA49EF5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5E3FCC-5593-F054-8743-5227E1695CE3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03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7AB7442-2D7A-82F1-7BC1-E5AA103EF2FC}"/>
              </a:ext>
            </a:extLst>
          </p:cNvPr>
          <p:cNvGrpSpPr/>
          <p:nvPr/>
        </p:nvGrpSpPr>
        <p:grpSpPr>
          <a:xfrm>
            <a:off x="4660757" y="2674466"/>
            <a:ext cx="1035194" cy="1035194"/>
            <a:chOff x="4690536" y="3277312"/>
            <a:chExt cx="1306475" cy="130647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818B7C3-6D74-B7BE-1E3F-55B481D48364}"/>
                </a:ext>
              </a:extLst>
            </p:cNvPr>
            <p:cNvSpPr/>
            <p:nvPr/>
          </p:nvSpPr>
          <p:spPr>
            <a:xfrm>
              <a:off x="4690536" y="3277312"/>
              <a:ext cx="1306475" cy="1306475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" name="KSO_Shape">
              <a:extLst>
                <a:ext uri="{FF2B5EF4-FFF2-40B4-BE49-F238E27FC236}">
                  <a16:creationId xmlns:a16="http://schemas.microsoft.com/office/drawing/2014/main" id="{4C419530-5DB5-7BE5-E9E0-64AF2B4322A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921560" y="3591372"/>
              <a:ext cx="844427" cy="678356"/>
            </a:xfrm>
            <a:custGeom>
              <a:avLst/>
              <a:gdLst>
                <a:gd name="T0" fmla="*/ 2147483646 w 288"/>
                <a:gd name="T1" fmla="*/ 0 h 232"/>
                <a:gd name="T2" fmla="*/ 0 w 288"/>
                <a:gd name="T3" fmla="*/ 2147483646 h 232"/>
                <a:gd name="T4" fmla="*/ 2147483646 w 288"/>
                <a:gd name="T5" fmla="*/ 2147483646 h 232"/>
                <a:gd name="T6" fmla="*/ 2147483646 w 288"/>
                <a:gd name="T7" fmla="*/ 2147483646 h 232"/>
                <a:gd name="T8" fmla="*/ 2147483646 w 288"/>
                <a:gd name="T9" fmla="*/ 2147483646 h 232"/>
                <a:gd name="T10" fmla="*/ 2147483646 w 288"/>
                <a:gd name="T11" fmla="*/ 2147483646 h 232"/>
                <a:gd name="T12" fmla="*/ 2147483646 w 288"/>
                <a:gd name="T13" fmla="*/ 2147483646 h 232"/>
                <a:gd name="T14" fmla="*/ 2147483646 w 288"/>
                <a:gd name="T15" fmla="*/ 0 h 232"/>
                <a:gd name="T16" fmla="*/ 2147483646 w 288"/>
                <a:gd name="T17" fmla="*/ 2147483646 h 232"/>
                <a:gd name="T18" fmla="*/ 2147483646 w 288"/>
                <a:gd name="T19" fmla="*/ 2147483646 h 232"/>
                <a:gd name="T20" fmla="*/ 2147483646 w 288"/>
                <a:gd name="T21" fmla="*/ 2147483646 h 232"/>
                <a:gd name="T22" fmla="*/ 2147483646 w 288"/>
                <a:gd name="T23" fmla="*/ 2147483646 h 232"/>
                <a:gd name="T24" fmla="*/ 2147483646 w 288"/>
                <a:gd name="T25" fmla="*/ 2147483646 h 232"/>
                <a:gd name="T26" fmla="*/ 2147483646 w 288"/>
                <a:gd name="T27" fmla="*/ 2147483646 h 232"/>
                <a:gd name="T28" fmla="*/ 2147483646 w 288"/>
                <a:gd name="T29" fmla="*/ 2147483646 h 232"/>
                <a:gd name="T30" fmla="*/ 2147483646 w 288"/>
                <a:gd name="T31" fmla="*/ 2147483646 h 232"/>
                <a:gd name="T32" fmla="*/ 2147483646 w 288"/>
                <a:gd name="T33" fmla="*/ 2147483646 h 232"/>
                <a:gd name="T34" fmla="*/ 2147483646 w 288"/>
                <a:gd name="T35" fmla="*/ 2147483646 h 232"/>
                <a:gd name="T36" fmla="*/ 2147483646 w 288"/>
                <a:gd name="T37" fmla="*/ 2147483646 h 232"/>
                <a:gd name="T38" fmla="*/ 2147483646 w 288"/>
                <a:gd name="T39" fmla="*/ 2147483646 h 232"/>
                <a:gd name="T40" fmla="*/ 2147483646 w 288"/>
                <a:gd name="T41" fmla="*/ 2147483646 h 232"/>
                <a:gd name="T42" fmla="*/ 2147483646 w 288"/>
                <a:gd name="T43" fmla="*/ 2147483646 h 232"/>
                <a:gd name="T44" fmla="*/ 2147483646 w 288"/>
                <a:gd name="T45" fmla="*/ 2147483646 h 232"/>
                <a:gd name="T46" fmla="*/ 2147483646 w 288"/>
                <a:gd name="T47" fmla="*/ 2147483646 h 232"/>
                <a:gd name="T48" fmla="*/ 2147483646 w 288"/>
                <a:gd name="T49" fmla="*/ 2147483646 h 232"/>
                <a:gd name="T50" fmla="*/ 2147483646 w 288"/>
                <a:gd name="T51" fmla="*/ 2147483646 h 232"/>
                <a:gd name="T52" fmla="*/ 2147483646 w 288"/>
                <a:gd name="T53" fmla="*/ 2147483646 h 232"/>
                <a:gd name="T54" fmla="*/ 2147483646 w 288"/>
                <a:gd name="T55" fmla="*/ 2147483646 h 232"/>
                <a:gd name="T56" fmla="*/ 2147483646 w 288"/>
                <a:gd name="T57" fmla="*/ 2147483646 h 232"/>
                <a:gd name="T58" fmla="*/ 2147483646 w 288"/>
                <a:gd name="T59" fmla="*/ 2147483646 h 232"/>
                <a:gd name="T60" fmla="*/ 2147483646 w 288"/>
                <a:gd name="T61" fmla="*/ 2147483646 h 232"/>
                <a:gd name="T62" fmla="*/ 2147483646 w 288"/>
                <a:gd name="T63" fmla="*/ 2147483646 h 232"/>
                <a:gd name="T64" fmla="*/ 2147483646 w 288"/>
                <a:gd name="T65" fmla="*/ 2147483646 h 232"/>
                <a:gd name="T66" fmla="*/ 2147483646 w 288"/>
                <a:gd name="T67" fmla="*/ 2147483646 h 232"/>
                <a:gd name="T68" fmla="*/ 2147483646 w 288"/>
                <a:gd name="T69" fmla="*/ 2147483646 h 232"/>
                <a:gd name="T70" fmla="*/ 2147483646 w 288"/>
                <a:gd name="T71" fmla="*/ 2147483646 h 232"/>
                <a:gd name="T72" fmla="*/ 2147483646 w 288"/>
                <a:gd name="T73" fmla="*/ 2147483646 h 232"/>
                <a:gd name="T74" fmla="*/ 2147483646 w 288"/>
                <a:gd name="T75" fmla="*/ 2147483646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88" h="232">
                  <a:moveTo>
                    <a:pt x="144" y="0"/>
                  </a:moveTo>
                  <a:cubicBezTo>
                    <a:pt x="64" y="0"/>
                    <a:pt x="0" y="52"/>
                    <a:pt x="0" y="116"/>
                  </a:cubicBezTo>
                  <a:cubicBezTo>
                    <a:pt x="0" y="152"/>
                    <a:pt x="14" y="160"/>
                    <a:pt x="33" y="160"/>
                  </a:cubicBezTo>
                  <a:cubicBezTo>
                    <a:pt x="49" y="160"/>
                    <a:pt x="67" y="154"/>
                    <a:pt x="84" y="154"/>
                  </a:cubicBezTo>
                  <a:cubicBezTo>
                    <a:pt x="95" y="154"/>
                    <a:pt x="105" y="157"/>
                    <a:pt x="112" y="165"/>
                  </a:cubicBezTo>
                  <a:cubicBezTo>
                    <a:pt x="135" y="189"/>
                    <a:pt x="64" y="232"/>
                    <a:pt x="144" y="232"/>
                  </a:cubicBezTo>
                  <a:cubicBezTo>
                    <a:pt x="224" y="232"/>
                    <a:pt x="288" y="180"/>
                    <a:pt x="288" y="116"/>
                  </a:cubicBezTo>
                  <a:cubicBezTo>
                    <a:pt x="288" y="52"/>
                    <a:pt x="224" y="0"/>
                    <a:pt x="144" y="0"/>
                  </a:cubicBezTo>
                  <a:close/>
                  <a:moveTo>
                    <a:pt x="60" y="104"/>
                  </a:moveTo>
                  <a:cubicBezTo>
                    <a:pt x="49" y="104"/>
                    <a:pt x="40" y="95"/>
                    <a:pt x="40" y="84"/>
                  </a:cubicBezTo>
                  <a:cubicBezTo>
                    <a:pt x="40" y="73"/>
                    <a:pt x="49" y="64"/>
                    <a:pt x="60" y="64"/>
                  </a:cubicBezTo>
                  <a:cubicBezTo>
                    <a:pt x="71" y="64"/>
                    <a:pt x="80" y="73"/>
                    <a:pt x="80" y="84"/>
                  </a:cubicBezTo>
                  <a:cubicBezTo>
                    <a:pt x="80" y="95"/>
                    <a:pt x="71" y="104"/>
                    <a:pt x="60" y="104"/>
                  </a:cubicBezTo>
                  <a:close/>
                  <a:moveTo>
                    <a:pt x="116" y="64"/>
                  </a:moveTo>
                  <a:cubicBezTo>
                    <a:pt x="105" y="64"/>
                    <a:pt x="96" y="55"/>
                    <a:pt x="96" y="44"/>
                  </a:cubicBezTo>
                  <a:cubicBezTo>
                    <a:pt x="96" y="33"/>
                    <a:pt x="105" y="24"/>
                    <a:pt x="116" y="24"/>
                  </a:cubicBezTo>
                  <a:cubicBezTo>
                    <a:pt x="127" y="24"/>
                    <a:pt x="136" y="33"/>
                    <a:pt x="136" y="44"/>
                  </a:cubicBezTo>
                  <a:cubicBezTo>
                    <a:pt x="136" y="55"/>
                    <a:pt x="127" y="64"/>
                    <a:pt x="116" y="64"/>
                  </a:cubicBezTo>
                  <a:close/>
                  <a:moveTo>
                    <a:pt x="164" y="216"/>
                  </a:moveTo>
                  <a:cubicBezTo>
                    <a:pt x="149" y="216"/>
                    <a:pt x="136" y="207"/>
                    <a:pt x="136" y="196"/>
                  </a:cubicBezTo>
                  <a:cubicBezTo>
                    <a:pt x="136" y="185"/>
                    <a:pt x="149" y="176"/>
                    <a:pt x="164" y="176"/>
                  </a:cubicBezTo>
                  <a:cubicBezTo>
                    <a:pt x="179" y="176"/>
                    <a:pt x="192" y="185"/>
                    <a:pt x="192" y="196"/>
                  </a:cubicBezTo>
                  <a:cubicBezTo>
                    <a:pt x="192" y="207"/>
                    <a:pt x="179" y="216"/>
                    <a:pt x="164" y="216"/>
                  </a:cubicBezTo>
                  <a:close/>
                  <a:moveTo>
                    <a:pt x="172" y="64"/>
                  </a:moveTo>
                  <a:cubicBezTo>
                    <a:pt x="161" y="64"/>
                    <a:pt x="152" y="55"/>
                    <a:pt x="152" y="44"/>
                  </a:cubicBezTo>
                  <a:cubicBezTo>
                    <a:pt x="152" y="33"/>
                    <a:pt x="161" y="24"/>
                    <a:pt x="172" y="24"/>
                  </a:cubicBezTo>
                  <a:cubicBezTo>
                    <a:pt x="183" y="24"/>
                    <a:pt x="192" y="33"/>
                    <a:pt x="192" y="44"/>
                  </a:cubicBezTo>
                  <a:cubicBezTo>
                    <a:pt x="192" y="55"/>
                    <a:pt x="183" y="64"/>
                    <a:pt x="172" y="64"/>
                  </a:cubicBezTo>
                  <a:close/>
                  <a:moveTo>
                    <a:pt x="208" y="76"/>
                  </a:moveTo>
                  <a:cubicBezTo>
                    <a:pt x="208" y="65"/>
                    <a:pt x="217" y="56"/>
                    <a:pt x="228" y="56"/>
                  </a:cubicBezTo>
                  <a:cubicBezTo>
                    <a:pt x="239" y="56"/>
                    <a:pt x="248" y="65"/>
                    <a:pt x="248" y="76"/>
                  </a:cubicBezTo>
                  <a:cubicBezTo>
                    <a:pt x="248" y="87"/>
                    <a:pt x="239" y="96"/>
                    <a:pt x="228" y="96"/>
                  </a:cubicBezTo>
                  <a:cubicBezTo>
                    <a:pt x="217" y="96"/>
                    <a:pt x="208" y="87"/>
                    <a:pt x="208" y="76"/>
                  </a:cubicBezTo>
                  <a:close/>
                  <a:moveTo>
                    <a:pt x="264" y="132"/>
                  </a:moveTo>
                  <a:cubicBezTo>
                    <a:pt x="264" y="143"/>
                    <a:pt x="255" y="152"/>
                    <a:pt x="244" y="152"/>
                  </a:cubicBezTo>
                  <a:cubicBezTo>
                    <a:pt x="233" y="152"/>
                    <a:pt x="224" y="143"/>
                    <a:pt x="224" y="132"/>
                  </a:cubicBezTo>
                  <a:cubicBezTo>
                    <a:pt x="224" y="121"/>
                    <a:pt x="233" y="112"/>
                    <a:pt x="244" y="112"/>
                  </a:cubicBezTo>
                  <a:cubicBezTo>
                    <a:pt x="255" y="112"/>
                    <a:pt x="264" y="121"/>
                    <a:pt x="264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8284BCC-FF79-607A-8F62-BEAB3AAFCE9F}"/>
              </a:ext>
            </a:extLst>
          </p:cNvPr>
          <p:cNvGrpSpPr/>
          <p:nvPr/>
        </p:nvGrpSpPr>
        <p:grpSpPr>
          <a:xfrm>
            <a:off x="3437719" y="1433840"/>
            <a:ext cx="1035194" cy="1035194"/>
            <a:chOff x="3146990" y="1711570"/>
            <a:chExt cx="1306475" cy="130647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6DB6F31-F007-C654-6539-03F6D80C1A7C}"/>
                </a:ext>
              </a:extLst>
            </p:cNvPr>
            <p:cNvSpPr/>
            <p:nvPr/>
          </p:nvSpPr>
          <p:spPr>
            <a:xfrm>
              <a:off x="3146990" y="1711570"/>
              <a:ext cx="1306475" cy="1306475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" name="KSO_Shape">
              <a:extLst>
                <a:ext uri="{FF2B5EF4-FFF2-40B4-BE49-F238E27FC236}">
                  <a16:creationId xmlns:a16="http://schemas.microsoft.com/office/drawing/2014/main" id="{FAA769DA-831A-5E54-580E-F4BABFA81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5924" y="1966713"/>
              <a:ext cx="708608" cy="796190"/>
            </a:xfrm>
            <a:custGeom>
              <a:avLst/>
              <a:gdLst>
                <a:gd name="T0" fmla="*/ 2147483646 w 89"/>
                <a:gd name="T1" fmla="*/ 2147483646 h 100"/>
                <a:gd name="T2" fmla="*/ 2147483646 w 89"/>
                <a:gd name="T3" fmla="*/ 2147483646 h 100"/>
                <a:gd name="T4" fmla="*/ 2147483646 w 89"/>
                <a:gd name="T5" fmla="*/ 0 h 100"/>
                <a:gd name="T6" fmla="*/ 2147483646 w 89"/>
                <a:gd name="T7" fmla="*/ 2147483646 h 100"/>
                <a:gd name="T8" fmla="*/ 2147483646 w 89"/>
                <a:gd name="T9" fmla="*/ 2147483646 h 100"/>
                <a:gd name="T10" fmla="*/ 2147483646 w 89"/>
                <a:gd name="T11" fmla="*/ 2147483646 h 100"/>
                <a:gd name="T12" fmla="*/ 2147483646 w 89"/>
                <a:gd name="T13" fmla="*/ 2147483646 h 100"/>
                <a:gd name="T14" fmla="*/ 2147483646 w 89"/>
                <a:gd name="T15" fmla="*/ 2147483646 h 100"/>
                <a:gd name="T16" fmla="*/ 2147483646 w 89"/>
                <a:gd name="T17" fmla="*/ 2147483646 h 100"/>
                <a:gd name="T18" fmla="*/ 2147483646 w 89"/>
                <a:gd name="T19" fmla="*/ 2147483646 h 100"/>
                <a:gd name="T20" fmla="*/ 0 w 89"/>
                <a:gd name="T21" fmla="*/ 2147483646 h 100"/>
                <a:gd name="T22" fmla="*/ 2147483646 w 89"/>
                <a:gd name="T23" fmla="*/ 2147483646 h 1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9" h="100">
                  <a:moveTo>
                    <a:pt x="23" y="53"/>
                  </a:moveTo>
                  <a:cubicBezTo>
                    <a:pt x="26" y="53"/>
                    <a:pt x="29" y="54"/>
                    <a:pt x="31" y="5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77" y="15"/>
                    <a:pt x="83" y="29"/>
                  </a:cubicBezTo>
                  <a:cubicBezTo>
                    <a:pt x="89" y="43"/>
                    <a:pt x="70" y="65"/>
                    <a:pt x="70" y="6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74" y="46"/>
                    <a:pt x="66" y="37"/>
                  </a:cubicBezTo>
                  <a:cubicBezTo>
                    <a:pt x="62" y="31"/>
                    <a:pt x="53" y="30"/>
                    <a:pt x="47" y="30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89"/>
                    <a:pt x="36" y="100"/>
                    <a:pt x="23" y="100"/>
                  </a:cubicBezTo>
                  <a:cubicBezTo>
                    <a:pt x="10" y="100"/>
                    <a:pt x="0" y="89"/>
                    <a:pt x="0" y="76"/>
                  </a:cubicBezTo>
                  <a:cubicBezTo>
                    <a:pt x="0" y="63"/>
                    <a:pt x="10" y="53"/>
                    <a:pt x="23" y="53"/>
                  </a:cubicBezTo>
                  <a:close/>
                </a:path>
              </a:pathLst>
            </a:custGeom>
            <a:solidFill>
              <a:srgbClr val="F9FCFB"/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D90C261-740B-98FA-4FE8-C8C7178B2CC8}"/>
              </a:ext>
            </a:extLst>
          </p:cNvPr>
          <p:cNvGrpSpPr/>
          <p:nvPr/>
        </p:nvGrpSpPr>
        <p:grpSpPr>
          <a:xfrm>
            <a:off x="4660757" y="1433840"/>
            <a:ext cx="1035194" cy="1035194"/>
            <a:chOff x="4690536" y="1711570"/>
            <a:chExt cx="1306475" cy="130647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6B8AC96-6C59-F7E0-676A-2996D9F93013}"/>
                </a:ext>
              </a:extLst>
            </p:cNvPr>
            <p:cNvSpPr/>
            <p:nvPr/>
          </p:nvSpPr>
          <p:spPr>
            <a:xfrm>
              <a:off x="4690536" y="1711570"/>
              <a:ext cx="1306475" cy="1306475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3" name="KSO_Shape">
              <a:extLst>
                <a:ext uri="{FF2B5EF4-FFF2-40B4-BE49-F238E27FC236}">
                  <a16:creationId xmlns:a16="http://schemas.microsoft.com/office/drawing/2014/main" id="{0FFF27FB-C661-C66B-DA59-5D8FF1506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086" y="1995524"/>
              <a:ext cx="591374" cy="738567"/>
            </a:xfrm>
            <a:custGeom>
              <a:avLst/>
              <a:gdLst>
                <a:gd name="T0" fmla="*/ 123184 w 2623"/>
                <a:gd name="T1" fmla="*/ 1800397 h 3273"/>
                <a:gd name="T2" fmla="*/ 0 w 2623"/>
                <a:gd name="T3" fmla="*/ 112765 h 3273"/>
                <a:gd name="T4" fmla="*/ 1329723 w 2623"/>
                <a:gd name="T5" fmla="*/ 0 h 3273"/>
                <a:gd name="T6" fmla="*/ 1442458 w 2623"/>
                <a:gd name="T7" fmla="*/ 1688182 h 3273"/>
                <a:gd name="T8" fmla="*/ 973920 w 2623"/>
                <a:gd name="T9" fmla="*/ 1623823 h 3273"/>
                <a:gd name="T10" fmla="*/ 1190592 w 2623"/>
                <a:gd name="T11" fmla="*/ 1695883 h 3273"/>
                <a:gd name="T12" fmla="*/ 1262632 w 2623"/>
                <a:gd name="T13" fmla="*/ 1479703 h 3273"/>
                <a:gd name="T14" fmla="*/ 1046511 w 2623"/>
                <a:gd name="T15" fmla="*/ 1407643 h 3273"/>
                <a:gd name="T16" fmla="*/ 973920 w 2623"/>
                <a:gd name="T17" fmla="*/ 1623823 h 3273"/>
                <a:gd name="T18" fmla="*/ 1046511 w 2623"/>
                <a:gd name="T19" fmla="*/ 1299278 h 3273"/>
                <a:gd name="T20" fmla="*/ 1262632 w 2623"/>
                <a:gd name="T21" fmla="*/ 1227218 h 3273"/>
                <a:gd name="T22" fmla="*/ 1190592 w 2623"/>
                <a:gd name="T23" fmla="*/ 1010489 h 3273"/>
                <a:gd name="T24" fmla="*/ 973920 w 2623"/>
                <a:gd name="T25" fmla="*/ 1082549 h 3273"/>
                <a:gd name="T26" fmla="*/ 973920 w 2623"/>
                <a:gd name="T27" fmla="*/ 830064 h 3273"/>
                <a:gd name="T28" fmla="*/ 1190592 w 2623"/>
                <a:gd name="T29" fmla="*/ 902124 h 3273"/>
                <a:gd name="T30" fmla="*/ 1262632 w 2623"/>
                <a:gd name="T31" fmla="*/ 685944 h 3273"/>
                <a:gd name="T32" fmla="*/ 1046511 w 2623"/>
                <a:gd name="T33" fmla="*/ 613884 h 3273"/>
                <a:gd name="T34" fmla="*/ 973920 w 2623"/>
                <a:gd name="T35" fmla="*/ 830064 h 3273"/>
                <a:gd name="T36" fmla="*/ 649464 w 2623"/>
                <a:gd name="T37" fmla="*/ 1695883 h 3273"/>
                <a:gd name="T38" fmla="*/ 866135 w 2623"/>
                <a:gd name="T39" fmla="*/ 1623823 h 3273"/>
                <a:gd name="T40" fmla="*/ 794094 w 2623"/>
                <a:gd name="T41" fmla="*/ 1407643 h 3273"/>
                <a:gd name="T42" fmla="*/ 577423 w 2623"/>
                <a:gd name="T43" fmla="*/ 1479703 h 3273"/>
                <a:gd name="T44" fmla="*/ 577423 w 2623"/>
                <a:gd name="T45" fmla="*/ 1227218 h 3273"/>
                <a:gd name="T46" fmla="*/ 794094 w 2623"/>
                <a:gd name="T47" fmla="*/ 1299278 h 3273"/>
                <a:gd name="T48" fmla="*/ 866135 w 2623"/>
                <a:gd name="T49" fmla="*/ 1082549 h 3273"/>
                <a:gd name="T50" fmla="*/ 649464 w 2623"/>
                <a:gd name="T51" fmla="*/ 1010489 h 3273"/>
                <a:gd name="T52" fmla="*/ 577423 w 2623"/>
                <a:gd name="T53" fmla="*/ 1227218 h 3273"/>
                <a:gd name="T54" fmla="*/ 649464 w 2623"/>
                <a:gd name="T55" fmla="*/ 902124 h 3273"/>
                <a:gd name="T56" fmla="*/ 866135 w 2623"/>
                <a:gd name="T57" fmla="*/ 830064 h 3273"/>
                <a:gd name="T58" fmla="*/ 794094 w 2623"/>
                <a:gd name="T59" fmla="*/ 613884 h 3273"/>
                <a:gd name="T60" fmla="*/ 577423 w 2623"/>
                <a:gd name="T61" fmla="*/ 685944 h 3273"/>
                <a:gd name="T62" fmla="*/ 180376 w 2623"/>
                <a:gd name="T63" fmla="*/ 1623823 h 3273"/>
                <a:gd name="T64" fmla="*/ 397047 w 2623"/>
                <a:gd name="T65" fmla="*/ 1695883 h 3273"/>
                <a:gd name="T66" fmla="*/ 469088 w 2623"/>
                <a:gd name="T67" fmla="*/ 1479703 h 3273"/>
                <a:gd name="T68" fmla="*/ 252966 w 2623"/>
                <a:gd name="T69" fmla="*/ 1407643 h 3273"/>
                <a:gd name="T70" fmla="*/ 180376 w 2623"/>
                <a:gd name="T71" fmla="*/ 1623823 h 3273"/>
                <a:gd name="T72" fmla="*/ 252966 w 2623"/>
                <a:gd name="T73" fmla="*/ 1299278 h 3273"/>
                <a:gd name="T74" fmla="*/ 469088 w 2623"/>
                <a:gd name="T75" fmla="*/ 1227218 h 3273"/>
                <a:gd name="T76" fmla="*/ 397047 w 2623"/>
                <a:gd name="T77" fmla="*/ 1010489 h 3273"/>
                <a:gd name="T78" fmla="*/ 180376 w 2623"/>
                <a:gd name="T79" fmla="*/ 1082549 h 3273"/>
                <a:gd name="T80" fmla="*/ 180376 w 2623"/>
                <a:gd name="T81" fmla="*/ 830064 h 3273"/>
                <a:gd name="T82" fmla="*/ 397047 w 2623"/>
                <a:gd name="T83" fmla="*/ 902124 h 3273"/>
                <a:gd name="T84" fmla="*/ 469088 w 2623"/>
                <a:gd name="T85" fmla="*/ 685944 h 3273"/>
                <a:gd name="T86" fmla="*/ 252966 w 2623"/>
                <a:gd name="T87" fmla="*/ 613884 h 3273"/>
                <a:gd name="T88" fmla="*/ 180376 w 2623"/>
                <a:gd name="T89" fmla="*/ 830064 h 3273"/>
                <a:gd name="T90" fmla="*/ 179276 w 2623"/>
                <a:gd name="T91" fmla="*/ 179325 h 3273"/>
                <a:gd name="T92" fmla="*/ 1263182 w 2623"/>
                <a:gd name="T93" fmla="*/ 470865 h 327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623" h="3273">
                  <a:moveTo>
                    <a:pt x="2418" y="3273"/>
                  </a:moveTo>
                  <a:cubicBezTo>
                    <a:pt x="224" y="3273"/>
                    <a:pt x="224" y="3273"/>
                    <a:pt x="224" y="3273"/>
                  </a:cubicBezTo>
                  <a:cubicBezTo>
                    <a:pt x="111" y="3273"/>
                    <a:pt x="0" y="3181"/>
                    <a:pt x="0" y="306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92"/>
                    <a:pt x="92" y="0"/>
                    <a:pt x="205" y="0"/>
                  </a:cubicBezTo>
                  <a:cubicBezTo>
                    <a:pt x="2418" y="0"/>
                    <a:pt x="2418" y="0"/>
                    <a:pt x="2418" y="0"/>
                  </a:cubicBezTo>
                  <a:cubicBezTo>
                    <a:pt x="2531" y="0"/>
                    <a:pt x="2623" y="92"/>
                    <a:pt x="2623" y="205"/>
                  </a:cubicBezTo>
                  <a:cubicBezTo>
                    <a:pt x="2623" y="3069"/>
                    <a:pt x="2623" y="3069"/>
                    <a:pt x="2623" y="3069"/>
                  </a:cubicBezTo>
                  <a:cubicBezTo>
                    <a:pt x="2623" y="3181"/>
                    <a:pt x="2531" y="3273"/>
                    <a:pt x="2418" y="3273"/>
                  </a:cubicBezTo>
                  <a:close/>
                  <a:moveTo>
                    <a:pt x="1771" y="2952"/>
                  </a:moveTo>
                  <a:cubicBezTo>
                    <a:pt x="1771" y="3024"/>
                    <a:pt x="1830" y="3083"/>
                    <a:pt x="1903" y="3083"/>
                  </a:cubicBezTo>
                  <a:cubicBezTo>
                    <a:pt x="2165" y="3083"/>
                    <a:pt x="2165" y="3083"/>
                    <a:pt x="2165" y="3083"/>
                  </a:cubicBezTo>
                  <a:cubicBezTo>
                    <a:pt x="2237" y="3083"/>
                    <a:pt x="2296" y="3024"/>
                    <a:pt x="2296" y="2952"/>
                  </a:cubicBezTo>
                  <a:cubicBezTo>
                    <a:pt x="2296" y="2690"/>
                    <a:pt x="2296" y="2690"/>
                    <a:pt x="2296" y="2690"/>
                  </a:cubicBezTo>
                  <a:cubicBezTo>
                    <a:pt x="2296" y="2617"/>
                    <a:pt x="2237" y="2559"/>
                    <a:pt x="2165" y="2559"/>
                  </a:cubicBezTo>
                  <a:cubicBezTo>
                    <a:pt x="1903" y="2559"/>
                    <a:pt x="1903" y="2559"/>
                    <a:pt x="1903" y="2559"/>
                  </a:cubicBezTo>
                  <a:cubicBezTo>
                    <a:pt x="1830" y="2559"/>
                    <a:pt x="1771" y="2617"/>
                    <a:pt x="1771" y="2690"/>
                  </a:cubicBezTo>
                  <a:lnTo>
                    <a:pt x="1771" y="2952"/>
                  </a:lnTo>
                  <a:close/>
                  <a:moveTo>
                    <a:pt x="1771" y="2231"/>
                  </a:moveTo>
                  <a:cubicBezTo>
                    <a:pt x="1771" y="2303"/>
                    <a:pt x="1830" y="2362"/>
                    <a:pt x="1903" y="2362"/>
                  </a:cubicBezTo>
                  <a:cubicBezTo>
                    <a:pt x="2165" y="2362"/>
                    <a:pt x="2165" y="2362"/>
                    <a:pt x="2165" y="2362"/>
                  </a:cubicBezTo>
                  <a:cubicBezTo>
                    <a:pt x="2237" y="2362"/>
                    <a:pt x="2296" y="2303"/>
                    <a:pt x="2296" y="2231"/>
                  </a:cubicBezTo>
                  <a:cubicBezTo>
                    <a:pt x="2296" y="1968"/>
                    <a:pt x="2296" y="1968"/>
                    <a:pt x="2296" y="1968"/>
                  </a:cubicBezTo>
                  <a:cubicBezTo>
                    <a:pt x="2296" y="1896"/>
                    <a:pt x="2237" y="1837"/>
                    <a:pt x="2165" y="1837"/>
                  </a:cubicBezTo>
                  <a:cubicBezTo>
                    <a:pt x="1903" y="1837"/>
                    <a:pt x="1903" y="1837"/>
                    <a:pt x="1903" y="1837"/>
                  </a:cubicBezTo>
                  <a:cubicBezTo>
                    <a:pt x="1830" y="1837"/>
                    <a:pt x="1771" y="1896"/>
                    <a:pt x="1771" y="1968"/>
                  </a:cubicBezTo>
                  <a:lnTo>
                    <a:pt x="1771" y="2231"/>
                  </a:lnTo>
                  <a:close/>
                  <a:moveTo>
                    <a:pt x="1771" y="1509"/>
                  </a:moveTo>
                  <a:cubicBezTo>
                    <a:pt x="1771" y="1581"/>
                    <a:pt x="1830" y="1640"/>
                    <a:pt x="1903" y="1640"/>
                  </a:cubicBezTo>
                  <a:cubicBezTo>
                    <a:pt x="2165" y="1640"/>
                    <a:pt x="2165" y="1640"/>
                    <a:pt x="2165" y="1640"/>
                  </a:cubicBezTo>
                  <a:cubicBezTo>
                    <a:pt x="2237" y="1640"/>
                    <a:pt x="2296" y="1581"/>
                    <a:pt x="2296" y="1509"/>
                  </a:cubicBezTo>
                  <a:cubicBezTo>
                    <a:pt x="2296" y="1247"/>
                    <a:pt x="2296" y="1247"/>
                    <a:pt x="2296" y="1247"/>
                  </a:cubicBezTo>
                  <a:cubicBezTo>
                    <a:pt x="2296" y="1174"/>
                    <a:pt x="2237" y="1116"/>
                    <a:pt x="2165" y="1116"/>
                  </a:cubicBezTo>
                  <a:cubicBezTo>
                    <a:pt x="1903" y="1116"/>
                    <a:pt x="1903" y="1116"/>
                    <a:pt x="1903" y="1116"/>
                  </a:cubicBezTo>
                  <a:cubicBezTo>
                    <a:pt x="1830" y="1116"/>
                    <a:pt x="1771" y="1174"/>
                    <a:pt x="1771" y="1247"/>
                  </a:cubicBezTo>
                  <a:lnTo>
                    <a:pt x="1771" y="1509"/>
                  </a:lnTo>
                  <a:close/>
                  <a:moveTo>
                    <a:pt x="1050" y="2952"/>
                  </a:moveTo>
                  <a:cubicBezTo>
                    <a:pt x="1050" y="3024"/>
                    <a:pt x="1109" y="3083"/>
                    <a:pt x="1181" y="3083"/>
                  </a:cubicBezTo>
                  <a:cubicBezTo>
                    <a:pt x="1444" y="3083"/>
                    <a:pt x="1444" y="3083"/>
                    <a:pt x="1444" y="3083"/>
                  </a:cubicBezTo>
                  <a:cubicBezTo>
                    <a:pt x="1516" y="3083"/>
                    <a:pt x="1575" y="3024"/>
                    <a:pt x="1575" y="2952"/>
                  </a:cubicBezTo>
                  <a:cubicBezTo>
                    <a:pt x="1575" y="2690"/>
                    <a:pt x="1575" y="2690"/>
                    <a:pt x="1575" y="2690"/>
                  </a:cubicBezTo>
                  <a:cubicBezTo>
                    <a:pt x="1575" y="2617"/>
                    <a:pt x="1516" y="2559"/>
                    <a:pt x="1444" y="2559"/>
                  </a:cubicBezTo>
                  <a:cubicBezTo>
                    <a:pt x="1181" y="2559"/>
                    <a:pt x="1181" y="2559"/>
                    <a:pt x="1181" y="2559"/>
                  </a:cubicBezTo>
                  <a:cubicBezTo>
                    <a:pt x="1109" y="2559"/>
                    <a:pt x="1050" y="2617"/>
                    <a:pt x="1050" y="2690"/>
                  </a:cubicBezTo>
                  <a:lnTo>
                    <a:pt x="1050" y="2952"/>
                  </a:lnTo>
                  <a:close/>
                  <a:moveTo>
                    <a:pt x="1050" y="2231"/>
                  </a:moveTo>
                  <a:cubicBezTo>
                    <a:pt x="1050" y="2303"/>
                    <a:pt x="1109" y="2362"/>
                    <a:pt x="1181" y="2362"/>
                  </a:cubicBezTo>
                  <a:cubicBezTo>
                    <a:pt x="1444" y="2362"/>
                    <a:pt x="1444" y="2362"/>
                    <a:pt x="1444" y="2362"/>
                  </a:cubicBezTo>
                  <a:cubicBezTo>
                    <a:pt x="1516" y="2362"/>
                    <a:pt x="1575" y="2303"/>
                    <a:pt x="1575" y="2231"/>
                  </a:cubicBezTo>
                  <a:cubicBezTo>
                    <a:pt x="1575" y="1968"/>
                    <a:pt x="1575" y="1968"/>
                    <a:pt x="1575" y="1968"/>
                  </a:cubicBezTo>
                  <a:cubicBezTo>
                    <a:pt x="1575" y="1896"/>
                    <a:pt x="1516" y="1837"/>
                    <a:pt x="1444" y="1837"/>
                  </a:cubicBezTo>
                  <a:cubicBezTo>
                    <a:pt x="1181" y="1837"/>
                    <a:pt x="1181" y="1837"/>
                    <a:pt x="1181" y="1837"/>
                  </a:cubicBezTo>
                  <a:cubicBezTo>
                    <a:pt x="1109" y="1837"/>
                    <a:pt x="1050" y="1896"/>
                    <a:pt x="1050" y="1968"/>
                  </a:cubicBezTo>
                  <a:lnTo>
                    <a:pt x="1050" y="2231"/>
                  </a:lnTo>
                  <a:close/>
                  <a:moveTo>
                    <a:pt x="1050" y="1509"/>
                  </a:moveTo>
                  <a:cubicBezTo>
                    <a:pt x="1050" y="1581"/>
                    <a:pt x="1109" y="1640"/>
                    <a:pt x="1181" y="1640"/>
                  </a:cubicBezTo>
                  <a:cubicBezTo>
                    <a:pt x="1444" y="1640"/>
                    <a:pt x="1444" y="1640"/>
                    <a:pt x="1444" y="1640"/>
                  </a:cubicBezTo>
                  <a:cubicBezTo>
                    <a:pt x="1516" y="1640"/>
                    <a:pt x="1575" y="1581"/>
                    <a:pt x="1575" y="1509"/>
                  </a:cubicBezTo>
                  <a:cubicBezTo>
                    <a:pt x="1575" y="1247"/>
                    <a:pt x="1575" y="1247"/>
                    <a:pt x="1575" y="1247"/>
                  </a:cubicBezTo>
                  <a:cubicBezTo>
                    <a:pt x="1575" y="1174"/>
                    <a:pt x="1516" y="1116"/>
                    <a:pt x="1444" y="1116"/>
                  </a:cubicBezTo>
                  <a:cubicBezTo>
                    <a:pt x="1181" y="1116"/>
                    <a:pt x="1181" y="1116"/>
                    <a:pt x="1181" y="1116"/>
                  </a:cubicBezTo>
                  <a:cubicBezTo>
                    <a:pt x="1109" y="1116"/>
                    <a:pt x="1050" y="1174"/>
                    <a:pt x="1050" y="1247"/>
                  </a:cubicBezTo>
                  <a:lnTo>
                    <a:pt x="1050" y="1509"/>
                  </a:lnTo>
                  <a:close/>
                  <a:moveTo>
                    <a:pt x="328" y="2952"/>
                  </a:moveTo>
                  <a:cubicBezTo>
                    <a:pt x="328" y="3024"/>
                    <a:pt x="387" y="3083"/>
                    <a:pt x="460" y="3083"/>
                  </a:cubicBezTo>
                  <a:cubicBezTo>
                    <a:pt x="722" y="3083"/>
                    <a:pt x="722" y="3083"/>
                    <a:pt x="722" y="3083"/>
                  </a:cubicBezTo>
                  <a:cubicBezTo>
                    <a:pt x="794" y="3083"/>
                    <a:pt x="853" y="3024"/>
                    <a:pt x="853" y="2952"/>
                  </a:cubicBezTo>
                  <a:cubicBezTo>
                    <a:pt x="853" y="2690"/>
                    <a:pt x="853" y="2690"/>
                    <a:pt x="853" y="2690"/>
                  </a:cubicBezTo>
                  <a:cubicBezTo>
                    <a:pt x="853" y="2617"/>
                    <a:pt x="794" y="2559"/>
                    <a:pt x="722" y="2559"/>
                  </a:cubicBezTo>
                  <a:cubicBezTo>
                    <a:pt x="460" y="2559"/>
                    <a:pt x="460" y="2559"/>
                    <a:pt x="460" y="2559"/>
                  </a:cubicBezTo>
                  <a:cubicBezTo>
                    <a:pt x="387" y="2559"/>
                    <a:pt x="328" y="2617"/>
                    <a:pt x="328" y="2690"/>
                  </a:cubicBezTo>
                  <a:lnTo>
                    <a:pt x="328" y="2952"/>
                  </a:lnTo>
                  <a:close/>
                  <a:moveTo>
                    <a:pt x="328" y="2231"/>
                  </a:moveTo>
                  <a:cubicBezTo>
                    <a:pt x="328" y="2303"/>
                    <a:pt x="387" y="2362"/>
                    <a:pt x="460" y="2362"/>
                  </a:cubicBezTo>
                  <a:cubicBezTo>
                    <a:pt x="722" y="2362"/>
                    <a:pt x="722" y="2362"/>
                    <a:pt x="722" y="2362"/>
                  </a:cubicBezTo>
                  <a:cubicBezTo>
                    <a:pt x="794" y="2362"/>
                    <a:pt x="853" y="2303"/>
                    <a:pt x="853" y="2231"/>
                  </a:cubicBezTo>
                  <a:cubicBezTo>
                    <a:pt x="853" y="1968"/>
                    <a:pt x="853" y="1968"/>
                    <a:pt x="853" y="1968"/>
                  </a:cubicBezTo>
                  <a:cubicBezTo>
                    <a:pt x="853" y="1896"/>
                    <a:pt x="794" y="1837"/>
                    <a:pt x="722" y="1837"/>
                  </a:cubicBezTo>
                  <a:cubicBezTo>
                    <a:pt x="460" y="1837"/>
                    <a:pt x="460" y="1837"/>
                    <a:pt x="460" y="1837"/>
                  </a:cubicBezTo>
                  <a:cubicBezTo>
                    <a:pt x="387" y="1837"/>
                    <a:pt x="328" y="1896"/>
                    <a:pt x="328" y="1968"/>
                  </a:cubicBezTo>
                  <a:lnTo>
                    <a:pt x="328" y="2231"/>
                  </a:lnTo>
                  <a:close/>
                  <a:moveTo>
                    <a:pt x="328" y="1509"/>
                  </a:moveTo>
                  <a:cubicBezTo>
                    <a:pt x="328" y="1581"/>
                    <a:pt x="387" y="1640"/>
                    <a:pt x="460" y="1640"/>
                  </a:cubicBezTo>
                  <a:cubicBezTo>
                    <a:pt x="722" y="1640"/>
                    <a:pt x="722" y="1640"/>
                    <a:pt x="722" y="1640"/>
                  </a:cubicBezTo>
                  <a:cubicBezTo>
                    <a:pt x="794" y="1640"/>
                    <a:pt x="853" y="1581"/>
                    <a:pt x="853" y="1509"/>
                  </a:cubicBezTo>
                  <a:cubicBezTo>
                    <a:pt x="853" y="1247"/>
                    <a:pt x="853" y="1247"/>
                    <a:pt x="853" y="1247"/>
                  </a:cubicBezTo>
                  <a:cubicBezTo>
                    <a:pt x="853" y="1174"/>
                    <a:pt x="794" y="1116"/>
                    <a:pt x="722" y="1116"/>
                  </a:cubicBezTo>
                  <a:cubicBezTo>
                    <a:pt x="460" y="1116"/>
                    <a:pt x="460" y="1116"/>
                    <a:pt x="460" y="1116"/>
                  </a:cubicBezTo>
                  <a:cubicBezTo>
                    <a:pt x="387" y="1116"/>
                    <a:pt x="328" y="1174"/>
                    <a:pt x="328" y="1247"/>
                  </a:cubicBezTo>
                  <a:lnTo>
                    <a:pt x="328" y="1509"/>
                  </a:lnTo>
                  <a:close/>
                  <a:moveTo>
                    <a:pt x="2297" y="326"/>
                  </a:moveTo>
                  <a:cubicBezTo>
                    <a:pt x="326" y="326"/>
                    <a:pt x="326" y="326"/>
                    <a:pt x="326" y="326"/>
                  </a:cubicBezTo>
                  <a:cubicBezTo>
                    <a:pt x="326" y="856"/>
                    <a:pt x="326" y="856"/>
                    <a:pt x="326" y="856"/>
                  </a:cubicBezTo>
                  <a:cubicBezTo>
                    <a:pt x="2297" y="856"/>
                    <a:pt x="2297" y="856"/>
                    <a:pt x="2297" y="856"/>
                  </a:cubicBezTo>
                  <a:lnTo>
                    <a:pt x="2297" y="326"/>
                  </a:lnTo>
                  <a:close/>
                </a:path>
              </a:pathLst>
            </a:custGeom>
            <a:solidFill>
              <a:srgbClr val="FFFFFF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EBC8F8A-94E3-4CF2-9DF0-117081E08B18}"/>
              </a:ext>
            </a:extLst>
          </p:cNvPr>
          <p:cNvGrpSpPr/>
          <p:nvPr/>
        </p:nvGrpSpPr>
        <p:grpSpPr>
          <a:xfrm>
            <a:off x="3441812" y="2674466"/>
            <a:ext cx="1035194" cy="1035194"/>
            <a:chOff x="3146990" y="3277312"/>
            <a:chExt cx="1306475" cy="1306475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D4E44F1-F593-9352-8033-038628D4A26A}"/>
                </a:ext>
              </a:extLst>
            </p:cNvPr>
            <p:cNvSpPr/>
            <p:nvPr/>
          </p:nvSpPr>
          <p:spPr>
            <a:xfrm>
              <a:off x="3146990" y="3277312"/>
              <a:ext cx="1306475" cy="1306475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6" name="KSO_Shape">
              <a:extLst>
                <a:ext uri="{FF2B5EF4-FFF2-40B4-BE49-F238E27FC236}">
                  <a16:creationId xmlns:a16="http://schemas.microsoft.com/office/drawing/2014/main" id="{11EF0D13-50E8-4196-4768-8FDC73A93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2065" y="3542387"/>
              <a:ext cx="776326" cy="776326"/>
            </a:xfrm>
            <a:custGeom>
              <a:avLst/>
              <a:gdLst>
                <a:gd name="T0" fmla="*/ 1457935 w 3279"/>
                <a:gd name="T1" fmla="*/ 1800397 h 3279"/>
                <a:gd name="T2" fmla="*/ 336911 w 3279"/>
                <a:gd name="T3" fmla="*/ 1800397 h 3279"/>
                <a:gd name="T4" fmla="*/ 0 w 3279"/>
                <a:gd name="T5" fmla="*/ 1458876 h 3279"/>
                <a:gd name="T6" fmla="*/ 0 w 3279"/>
                <a:gd name="T7" fmla="*/ 0 h 3279"/>
                <a:gd name="T8" fmla="*/ 1332828 w 3279"/>
                <a:gd name="T9" fmla="*/ 0 h 3279"/>
                <a:gd name="T10" fmla="*/ 1332828 w 3279"/>
                <a:gd name="T11" fmla="*/ 107618 h 3279"/>
                <a:gd name="T12" fmla="*/ 1584139 w 3279"/>
                <a:gd name="T13" fmla="*/ 107618 h 3279"/>
                <a:gd name="T14" fmla="*/ 1584139 w 3279"/>
                <a:gd name="T15" fmla="*/ 107618 h 3279"/>
                <a:gd name="T16" fmla="*/ 1584139 w 3279"/>
                <a:gd name="T17" fmla="*/ 215235 h 3279"/>
                <a:gd name="T18" fmla="*/ 1682359 w 3279"/>
                <a:gd name="T19" fmla="*/ 215235 h 3279"/>
                <a:gd name="T20" fmla="*/ 1799235 w 3279"/>
                <a:gd name="T21" fmla="*/ 215235 h 3279"/>
                <a:gd name="T22" fmla="*/ 1799235 w 3279"/>
                <a:gd name="T23" fmla="*/ 1458876 h 3279"/>
                <a:gd name="T24" fmla="*/ 1457935 w 3279"/>
                <a:gd name="T25" fmla="*/ 1800397 h 3279"/>
                <a:gd name="T26" fmla="*/ 1189064 w 3279"/>
                <a:gd name="T27" fmla="*/ 143307 h 3279"/>
                <a:gd name="T28" fmla="*/ 143763 w 3279"/>
                <a:gd name="T29" fmla="*/ 143307 h 3279"/>
                <a:gd name="T30" fmla="*/ 143763 w 3279"/>
                <a:gd name="T31" fmla="*/ 1495115 h 3279"/>
                <a:gd name="T32" fmla="*/ 264480 w 3279"/>
                <a:gd name="T33" fmla="*/ 1620851 h 3279"/>
                <a:gd name="T34" fmla="*/ 1189064 w 3279"/>
                <a:gd name="T35" fmla="*/ 1620851 h 3279"/>
                <a:gd name="T36" fmla="*/ 1189064 w 3279"/>
                <a:gd name="T37" fmla="*/ 143307 h 3279"/>
                <a:gd name="T38" fmla="*/ 1687297 w 3279"/>
                <a:gd name="T39" fmla="*/ 322303 h 3279"/>
                <a:gd name="T40" fmla="*/ 1584139 w 3279"/>
                <a:gd name="T41" fmla="*/ 322303 h 3279"/>
                <a:gd name="T42" fmla="*/ 1584139 w 3279"/>
                <a:gd name="T43" fmla="*/ 1402871 h 3279"/>
                <a:gd name="T44" fmla="*/ 1514452 w 3279"/>
                <a:gd name="T45" fmla="*/ 1458876 h 3279"/>
                <a:gd name="T46" fmla="*/ 1440376 w 3279"/>
                <a:gd name="T47" fmla="*/ 1402871 h 3279"/>
                <a:gd name="T48" fmla="*/ 1440376 w 3279"/>
                <a:gd name="T49" fmla="*/ 215235 h 3279"/>
                <a:gd name="T50" fmla="*/ 1332828 w 3279"/>
                <a:gd name="T51" fmla="*/ 215235 h 3279"/>
                <a:gd name="T52" fmla="*/ 1332828 w 3279"/>
                <a:gd name="T53" fmla="*/ 1456680 h 3279"/>
                <a:gd name="T54" fmla="*/ 1514452 w 3279"/>
                <a:gd name="T55" fmla="*/ 1625244 h 3279"/>
                <a:gd name="T56" fmla="*/ 1687297 w 3279"/>
                <a:gd name="T57" fmla="*/ 1456680 h 3279"/>
                <a:gd name="T58" fmla="*/ 1687297 w 3279"/>
                <a:gd name="T59" fmla="*/ 322303 h 3279"/>
                <a:gd name="T60" fmla="*/ 323193 w 3279"/>
                <a:gd name="T61" fmla="*/ 1333139 h 3279"/>
                <a:gd name="T62" fmla="*/ 686442 w 3279"/>
                <a:gd name="T63" fmla="*/ 1333139 h 3279"/>
                <a:gd name="T64" fmla="*/ 686442 w 3279"/>
                <a:gd name="T65" fmla="*/ 1440757 h 3279"/>
                <a:gd name="T66" fmla="*/ 323193 w 3279"/>
                <a:gd name="T67" fmla="*/ 1440757 h 3279"/>
                <a:gd name="T68" fmla="*/ 323193 w 3279"/>
                <a:gd name="T69" fmla="*/ 1333139 h 3279"/>
                <a:gd name="T70" fmla="*/ 323193 w 3279"/>
                <a:gd name="T71" fmla="*/ 1113512 h 3279"/>
                <a:gd name="T72" fmla="*/ 789600 w 3279"/>
                <a:gd name="T73" fmla="*/ 1113512 h 3279"/>
                <a:gd name="T74" fmla="*/ 789600 w 3279"/>
                <a:gd name="T75" fmla="*/ 1225522 h 3279"/>
                <a:gd name="T76" fmla="*/ 323193 w 3279"/>
                <a:gd name="T77" fmla="*/ 1225522 h 3279"/>
                <a:gd name="T78" fmla="*/ 323193 w 3279"/>
                <a:gd name="T79" fmla="*/ 1113512 h 3279"/>
                <a:gd name="T80" fmla="*/ 1009635 w 3279"/>
                <a:gd name="T81" fmla="*/ 1225522 h 3279"/>
                <a:gd name="T82" fmla="*/ 897697 w 3279"/>
                <a:gd name="T83" fmla="*/ 1225522 h 3279"/>
                <a:gd name="T84" fmla="*/ 897697 w 3279"/>
                <a:gd name="T85" fmla="*/ 1113512 h 3279"/>
                <a:gd name="T86" fmla="*/ 1009635 w 3279"/>
                <a:gd name="T87" fmla="*/ 1113512 h 3279"/>
                <a:gd name="T88" fmla="*/ 1009635 w 3279"/>
                <a:gd name="T89" fmla="*/ 1225522 h 3279"/>
                <a:gd name="T90" fmla="*/ 789600 w 3279"/>
                <a:gd name="T91" fmla="*/ 897728 h 3279"/>
                <a:gd name="T92" fmla="*/ 1009635 w 3279"/>
                <a:gd name="T93" fmla="*/ 897728 h 3279"/>
                <a:gd name="T94" fmla="*/ 1009635 w 3279"/>
                <a:gd name="T95" fmla="*/ 1010287 h 3279"/>
                <a:gd name="T96" fmla="*/ 789600 w 3279"/>
                <a:gd name="T97" fmla="*/ 1010287 h 3279"/>
                <a:gd name="T98" fmla="*/ 789600 w 3279"/>
                <a:gd name="T99" fmla="*/ 897728 h 3279"/>
                <a:gd name="T100" fmla="*/ 323193 w 3279"/>
                <a:gd name="T101" fmla="*/ 327794 h 3279"/>
                <a:gd name="T102" fmla="*/ 1009635 w 3279"/>
                <a:gd name="T103" fmla="*/ 327794 h 3279"/>
                <a:gd name="T104" fmla="*/ 1009635 w 3279"/>
                <a:gd name="T105" fmla="*/ 790110 h 3279"/>
                <a:gd name="T106" fmla="*/ 323193 w 3279"/>
                <a:gd name="T107" fmla="*/ 790110 h 3279"/>
                <a:gd name="T108" fmla="*/ 323193 w 3279"/>
                <a:gd name="T109" fmla="*/ 327794 h 3279"/>
                <a:gd name="T110" fmla="*/ 682052 w 3279"/>
                <a:gd name="T111" fmla="*/ 1010287 h 3279"/>
                <a:gd name="T112" fmla="*/ 323193 w 3279"/>
                <a:gd name="T113" fmla="*/ 1010287 h 3279"/>
                <a:gd name="T114" fmla="*/ 323193 w 3279"/>
                <a:gd name="T115" fmla="*/ 897728 h 3279"/>
                <a:gd name="T116" fmla="*/ 682052 w 3279"/>
                <a:gd name="T117" fmla="*/ 897728 h 3279"/>
                <a:gd name="T118" fmla="*/ 682052 w 3279"/>
                <a:gd name="T119" fmla="*/ 1010287 h 327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279" h="3279">
                  <a:moveTo>
                    <a:pt x="2657" y="3279"/>
                  </a:moveTo>
                  <a:cubicBezTo>
                    <a:pt x="614" y="3279"/>
                    <a:pt x="614" y="3279"/>
                    <a:pt x="614" y="3279"/>
                  </a:cubicBezTo>
                  <a:cubicBezTo>
                    <a:pt x="275" y="3279"/>
                    <a:pt x="0" y="2996"/>
                    <a:pt x="0" y="265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29" y="0"/>
                    <a:pt x="2429" y="0"/>
                    <a:pt x="2429" y="0"/>
                  </a:cubicBezTo>
                  <a:cubicBezTo>
                    <a:pt x="2429" y="196"/>
                    <a:pt x="2429" y="196"/>
                    <a:pt x="2429" y="196"/>
                  </a:cubicBezTo>
                  <a:cubicBezTo>
                    <a:pt x="2887" y="196"/>
                    <a:pt x="2887" y="196"/>
                    <a:pt x="2887" y="196"/>
                  </a:cubicBezTo>
                  <a:cubicBezTo>
                    <a:pt x="2887" y="196"/>
                    <a:pt x="2887" y="196"/>
                    <a:pt x="2887" y="196"/>
                  </a:cubicBezTo>
                  <a:cubicBezTo>
                    <a:pt x="2887" y="392"/>
                    <a:pt x="2887" y="392"/>
                    <a:pt x="2887" y="392"/>
                  </a:cubicBezTo>
                  <a:cubicBezTo>
                    <a:pt x="3066" y="392"/>
                    <a:pt x="3066" y="392"/>
                    <a:pt x="3066" y="392"/>
                  </a:cubicBezTo>
                  <a:cubicBezTo>
                    <a:pt x="3279" y="392"/>
                    <a:pt x="3279" y="392"/>
                    <a:pt x="3279" y="392"/>
                  </a:cubicBezTo>
                  <a:cubicBezTo>
                    <a:pt x="3279" y="2657"/>
                    <a:pt x="3279" y="2657"/>
                    <a:pt x="3279" y="2657"/>
                  </a:cubicBezTo>
                  <a:cubicBezTo>
                    <a:pt x="3279" y="2996"/>
                    <a:pt x="2996" y="3279"/>
                    <a:pt x="2657" y="3279"/>
                  </a:cubicBezTo>
                  <a:close/>
                  <a:moveTo>
                    <a:pt x="2167" y="261"/>
                  </a:moveTo>
                  <a:cubicBezTo>
                    <a:pt x="262" y="261"/>
                    <a:pt x="262" y="261"/>
                    <a:pt x="262" y="261"/>
                  </a:cubicBezTo>
                  <a:cubicBezTo>
                    <a:pt x="262" y="2723"/>
                    <a:pt x="262" y="2723"/>
                    <a:pt x="262" y="2723"/>
                  </a:cubicBezTo>
                  <a:cubicBezTo>
                    <a:pt x="262" y="2836"/>
                    <a:pt x="370" y="2952"/>
                    <a:pt x="482" y="2952"/>
                  </a:cubicBezTo>
                  <a:cubicBezTo>
                    <a:pt x="2167" y="2952"/>
                    <a:pt x="2167" y="2952"/>
                    <a:pt x="2167" y="2952"/>
                  </a:cubicBezTo>
                  <a:lnTo>
                    <a:pt x="2167" y="261"/>
                  </a:lnTo>
                  <a:close/>
                  <a:moveTo>
                    <a:pt x="3075" y="587"/>
                  </a:moveTo>
                  <a:cubicBezTo>
                    <a:pt x="2887" y="587"/>
                    <a:pt x="2887" y="587"/>
                    <a:pt x="2887" y="587"/>
                  </a:cubicBezTo>
                  <a:cubicBezTo>
                    <a:pt x="2887" y="2555"/>
                    <a:pt x="2887" y="2555"/>
                    <a:pt x="2887" y="2555"/>
                  </a:cubicBezTo>
                  <a:cubicBezTo>
                    <a:pt x="2887" y="2611"/>
                    <a:pt x="2816" y="2657"/>
                    <a:pt x="2760" y="2657"/>
                  </a:cubicBezTo>
                  <a:cubicBezTo>
                    <a:pt x="2703" y="2657"/>
                    <a:pt x="2625" y="2611"/>
                    <a:pt x="2625" y="2555"/>
                  </a:cubicBezTo>
                  <a:cubicBezTo>
                    <a:pt x="2625" y="392"/>
                    <a:pt x="2625" y="392"/>
                    <a:pt x="2625" y="392"/>
                  </a:cubicBezTo>
                  <a:cubicBezTo>
                    <a:pt x="2429" y="392"/>
                    <a:pt x="2429" y="392"/>
                    <a:pt x="2429" y="392"/>
                  </a:cubicBezTo>
                  <a:cubicBezTo>
                    <a:pt x="2429" y="2653"/>
                    <a:pt x="2429" y="2653"/>
                    <a:pt x="2429" y="2653"/>
                  </a:cubicBezTo>
                  <a:cubicBezTo>
                    <a:pt x="2429" y="2823"/>
                    <a:pt x="2590" y="2960"/>
                    <a:pt x="2760" y="2960"/>
                  </a:cubicBezTo>
                  <a:cubicBezTo>
                    <a:pt x="2929" y="2960"/>
                    <a:pt x="3075" y="2823"/>
                    <a:pt x="3075" y="2653"/>
                  </a:cubicBezTo>
                  <a:lnTo>
                    <a:pt x="3075" y="587"/>
                  </a:lnTo>
                  <a:close/>
                  <a:moveTo>
                    <a:pt x="589" y="2428"/>
                  </a:moveTo>
                  <a:cubicBezTo>
                    <a:pt x="1251" y="2428"/>
                    <a:pt x="1251" y="2428"/>
                    <a:pt x="1251" y="2428"/>
                  </a:cubicBezTo>
                  <a:cubicBezTo>
                    <a:pt x="1251" y="2624"/>
                    <a:pt x="1251" y="2624"/>
                    <a:pt x="1251" y="2624"/>
                  </a:cubicBezTo>
                  <a:cubicBezTo>
                    <a:pt x="589" y="2624"/>
                    <a:pt x="589" y="2624"/>
                    <a:pt x="589" y="2624"/>
                  </a:cubicBezTo>
                  <a:lnTo>
                    <a:pt x="589" y="2428"/>
                  </a:lnTo>
                  <a:close/>
                  <a:moveTo>
                    <a:pt x="589" y="2028"/>
                  </a:moveTo>
                  <a:cubicBezTo>
                    <a:pt x="1439" y="2028"/>
                    <a:pt x="1439" y="2028"/>
                    <a:pt x="1439" y="2028"/>
                  </a:cubicBezTo>
                  <a:cubicBezTo>
                    <a:pt x="1439" y="2232"/>
                    <a:pt x="1439" y="2232"/>
                    <a:pt x="1439" y="2232"/>
                  </a:cubicBezTo>
                  <a:cubicBezTo>
                    <a:pt x="589" y="2232"/>
                    <a:pt x="589" y="2232"/>
                    <a:pt x="589" y="2232"/>
                  </a:cubicBezTo>
                  <a:lnTo>
                    <a:pt x="589" y="2028"/>
                  </a:lnTo>
                  <a:close/>
                  <a:moveTo>
                    <a:pt x="1840" y="2232"/>
                  </a:moveTo>
                  <a:cubicBezTo>
                    <a:pt x="1636" y="2232"/>
                    <a:pt x="1636" y="2232"/>
                    <a:pt x="1636" y="2232"/>
                  </a:cubicBezTo>
                  <a:cubicBezTo>
                    <a:pt x="1636" y="2028"/>
                    <a:pt x="1636" y="2028"/>
                    <a:pt x="1636" y="2028"/>
                  </a:cubicBezTo>
                  <a:cubicBezTo>
                    <a:pt x="1840" y="2028"/>
                    <a:pt x="1840" y="2028"/>
                    <a:pt x="1840" y="2028"/>
                  </a:cubicBezTo>
                  <a:lnTo>
                    <a:pt x="1840" y="2232"/>
                  </a:lnTo>
                  <a:close/>
                  <a:moveTo>
                    <a:pt x="1439" y="1635"/>
                  </a:moveTo>
                  <a:cubicBezTo>
                    <a:pt x="1840" y="1635"/>
                    <a:pt x="1840" y="1635"/>
                    <a:pt x="1840" y="1635"/>
                  </a:cubicBezTo>
                  <a:cubicBezTo>
                    <a:pt x="1840" y="1840"/>
                    <a:pt x="1840" y="1840"/>
                    <a:pt x="1840" y="1840"/>
                  </a:cubicBezTo>
                  <a:cubicBezTo>
                    <a:pt x="1439" y="1840"/>
                    <a:pt x="1439" y="1840"/>
                    <a:pt x="1439" y="1840"/>
                  </a:cubicBezTo>
                  <a:lnTo>
                    <a:pt x="1439" y="1635"/>
                  </a:lnTo>
                  <a:close/>
                  <a:moveTo>
                    <a:pt x="589" y="597"/>
                  </a:moveTo>
                  <a:cubicBezTo>
                    <a:pt x="1840" y="597"/>
                    <a:pt x="1840" y="597"/>
                    <a:pt x="1840" y="597"/>
                  </a:cubicBezTo>
                  <a:cubicBezTo>
                    <a:pt x="1840" y="1439"/>
                    <a:pt x="1840" y="1439"/>
                    <a:pt x="1840" y="1439"/>
                  </a:cubicBezTo>
                  <a:cubicBezTo>
                    <a:pt x="589" y="1439"/>
                    <a:pt x="589" y="1439"/>
                    <a:pt x="589" y="1439"/>
                  </a:cubicBezTo>
                  <a:lnTo>
                    <a:pt x="589" y="597"/>
                  </a:lnTo>
                  <a:close/>
                  <a:moveTo>
                    <a:pt x="1243" y="1840"/>
                  </a:moveTo>
                  <a:cubicBezTo>
                    <a:pt x="589" y="1840"/>
                    <a:pt x="589" y="1840"/>
                    <a:pt x="589" y="1840"/>
                  </a:cubicBezTo>
                  <a:cubicBezTo>
                    <a:pt x="589" y="1635"/>
                    <a:pt x="589" y="1635"/>
                    <a:pt x="589" y="1635"/>
                  </a:cubicBezTo>
                  <a:cubicBezTo>
                    <a:pt x="1243" y="1635"/>
                    <a:pt x="1243" y="1635"/>
                    <a:pt x="1243" y="1635"/>
                  </a:cubicBezTo>
                  <a:lnTo>
                    <a:pt x="1243" y="1840"/>
                  </a:lnTo>
                  <a:close/>
                </a:path>
              </a:pathLst>
            </a:custGeom>
            <a:solidFill>
              <a:srgbClr val="F9FCFB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C255BA0-680F-6100-6730-846BDF5FB76B}"/>
              </a:ext>
            </a:extLst>
          </p:cNvPr>
          <p:cNvGrpSpPr/>
          <p:nvPr/>
        </p:nvGrpSpPr>
        <p:grpSpPr>
          <a:xfrm>
            <a:off x="5775324" y="1492856"/>
            <a:ext cx="2649539" cy="711118"/>
            <a:chOff x="5508941" y="1345544"/>
            <a:chExt cx="2649539" cy="71111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FD31103-9D28-FF18-468F-B253929F700B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A5671C-7BF3-C817-32E7-652B585067A2}"/>
                </a:ext>
              </a:extLst>
            </p:cNvPr>
            <p:cNvSpPr txBox="1"/>
            <p:nvPr/>
          </p:nvSpPr>
          <p:spPr>
            <a:xfrm>
              <a:off x="5508941" y="1568259"/>
              <a:ext cx="264953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64F60BC-D693-1557-8FFD-0398464D0813}"/>
              </a:ext>
            </a:extLst>
          </p:cNvPr>
          <p:cNvGrpSpPr/>
          <p:nvPr/>
        </p:nvGrpSpPr>
        <p:grpSpPr>
          <a:xfrm>
            <a:off x="682902" y="1492856"/>
            <a:ext cx="2660895" cy="711118"/>
            <a:chOff x="5508941" y="1345544"/>
            <a:chExt cx="2660895" cy="71111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FA6084B-3389-EA6E-36F5-4BBC57750542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8D75414-FF80-5149-CA37-221D3640F714}"/>
                </a:ext>
              </a:extLst>
            </p:cNvPr>
            <p:cNvSpPr txBox="1"/>
            <p:nvPr/>
          </p:nvSpPr>
          <p:spPr>
            <a:xfrm>
              <a:off x="5508941" y="1568259"/>
              <a:ext cx="264953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8BF1E48-F055-FF89-12DD-C167EE123536}"/>
              </a:ext>
            </a:extLst>
          </p:cNvPr>
          <p:cNvGrpSpPr/>
          <p:nvPr/>
        </p:nvGrpSpPr>
        <p:grpSpPr>
          <a:xfrm>
            <a:off x="5775324" y="2853359"/>
            <a:ext cx="2649539" cy="711118"/>
            <a:chOff x="5508941" y="1345544"/>
            <a:chExt cx="2649539" cy="71111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1B5470D-FE09-807E-6B95-EA580AAE2184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9B09A33-0CBD-3F4C-C606-617796FFE995}"/>
                </a:ext>
              </a:extLst>
            </p:cNvPr>
            <p:cNvSpPr txBox="1"/>
            <p:nvPr/>
          </p:nvSpPr>
          <p:spPr>
            <a:xfrm>
              <a:off x="5508941" y="1568259"/>
              <a:ext cx="264953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7623C18-F478-4B15-1BA6-DFC8AC7378CC}"/>
              </a:ext>
            </a:extLst>
          </p:cNvPr>
          <p:cNvGrpSpPr/>
          <p:nvPr/>
        </p:nvGrpSpPr>
        <p:grpSpPr>
          <a:xfrm>
            <a:off x="682902" y="2853359"/>
            <a:ext cx="2660895" cy="711118"/>
            <a:chOff x="5508941" y="1345544"/>
            <a:chExt cx="2660895" cy="71111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58A3F4F-5FCF-E3A5-BBC6-A25C8544639E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86C584F-CEE9-2945-507A-167F3C629B3F}"/>
                </a:ext>
              </a:extLst>
            </p:cNvPr>
            <p:cNvSpPr txBox="1"/>
            <p:nvPr/>
          </p:nvSpPr>
          <p:spPr>
            <a:xfrm>
              <a:off x="5508941" y="1568259"/>
              <a:ext cx="2649539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4464644"/>
      </p:ext>
    </p:extLst>
  </p:cSld>
  <p:clrMapOvr>
    <a:masterClrMapping/>
  </p:clrMapOvr>
  <p:transition spd="slow">
    <p:comb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E197C9-AC4B-65B2-A295-D729C1357040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048E33-040A-3616-0252-8A8C8CA49EF5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5E3FCC-5593-F054-8743-5227E1695CE3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03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0705C6E-4401-A304-68D5-C21216ABCC89}"/>
              </a:ext>
            </a:extLst>
          </p:cNvPr>
          <p:cNvGrpSpPr/>
          <p:nvPr/>
        </p:nvGrpSpPr>
        <p:grpSpPr>
          <a:xfrm>
            <a:off x="5956693" y="1376173"/>
            <a:ext cx="2468170" cy="711118"/>
            <a:chOff x="5508941" y="1345544"/>
            <a:chExt cx="2468170" cy="71111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CA61126-0540-4987-86DE-A0A4695317DD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E20D6EF-56AA-AA3A-6150-D72F417ED930}"/>
                </a:ext>
              </a:extLst>
            </p:cNvPr>
            <p:cNvSpPr txBox="1"/>
            <p:nvPr/>
          </p:nvSpPr>
          <p:spPr>
            <a:xfrm>
              <a:off x="5508941" y="1568259"/>
              <a:ext cx="246817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39723D8-F18C-DFB9-9233-0A651850E7EC}"/>
              </a:ext>
            </a:extLst>
          </p:cNvPr>
          <p:cNvGrpSpPr/>
          <p:nvPr/>
        </p:nvGrpSpPr>
        <p:grpSpPr>
          <a:xfrm>
            <a:off x="719137" y="1376173"/>
            <a:ext cx="2605701" cy="711118"/>
            <a:chOff x="5564135" y="1345544"/>
            <a:chExt cx="2605701" cy="71111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D8E0F17-187E-9DD4-9E27-D4F9BFDD39E9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1297512-9E98-9F3A-F888-D49555F12A06}"/>
                </a:ext>
              </a:extLst>
            </p:cNvPr>
            <p:cNvSpPr txBox="1"/>
            <p:nvPr/>
          </p:nvSpPr>
          <p:spPr>
            <a:xfrm>
              <a:off x="5564135" y="1568259"/>
              <a:ext cx="25943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7EE7CFD-96D0-E76A-BC7B-8551707368CC}"/>
              </a:ext>
            </a:extLst>
          </p:cNvPr>
          <p:cNvGrpSpPr/>
          <p:nvPr/>
        </p:nvGrpSpPr>
        <p:grpSpPr>
          <a:xfrm>
            <a:off x="3295723" y="1253291"/>
            <a:ext cx="2541198" cy="2546714"/>
            <a:chOff x="3144463" y="1177903"/>
            <a:chExt cx="2843717" cy="2849889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02DCE2CB-B766-DB88-3D72-6FCDAD98BF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0462" y="1900074"/>
              <a:ext cx="1411718" cy="1411718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E037A069-BABD-A45D-6B4A-B9B69854F3B8}"/>
                </a:ext>
              </a:extLst>
            </p:cNvPr>
            <p:cNvSpPr/>
            <p:nvPr/>
          </p:nvSpPr>
          <p:spPr bwMode="auto">
            <a:xfrm>
              <a:off x="3144463" y="1177903"/>
              <a:ext cx="1357930" cy="1357930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id="{F294FDC3-8A0E-1063-920E-975B9E8EF188}"/>
                </a:ext>
              </a:extLst>
            </p:cNvPr>
            <p:cNvSpPr/>
            <p:nvPr/>
          </p:nvSpPr>
          <p:spPr bwMode="auto">
            <a:xfrm>
              <a:off x="3144463" y="2669862"/>
              <a:ext cx="1357930" cy="1357930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id="{B338BD01-FE0D-A6C1-87C9-00A782A90915}"/>
                </a:ext>
              </a:extLst>
            </p:cNvPr>
            <p:cNvSpPr/>
            <p:nvPr/>
          </p:nvSpPr>
          <p:spPr bwMode="auto">
            <a:xfrm>
              <a:off x="4636423" y="1177903"/>
              <a:ext cx="1351757" cy="1357930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855EAB50-A0D4-D2D0-D5BD-DADF74AB451C}"/>
                </a:ext>
              </a:extLst>
            </p:cNvPr>
            <p:cNvSpPr/>
            <p:nvPr/>
          </p:nvSpPr>
          <p:spPr bwMode="auto">
            <a:xfrm>
              <a:off x="4636423" y="2669862"/>
              <a:ext cx="1351757" cy="1357930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4" name="矩形 3">
              <a:extLst>
                <a:ext uri="{FF2B5EF4-FFF2-40B4-BE49-F238E27FC236}">
                  <a16:creationId xmlns:a16="http://schemas.microsoft.com/office/drawing/2014/main" id="{50DB65D9-839F-07B8-3406-BD46F3B618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2976" y="2247501"/>
              <a:ext cx="6399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800" b="1" dirty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  <a:sym typeface="+mn-lt"/>
                </a:rPr>
                <a:t>添加</a:t>
              </a:r>
              <a:endParaRPr lang="en-US" altLang="zh-CN" sz="1800" b="1" dirty="0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  <a:sym typeface="+mn-lt"/>
              </a:endParaRPr>
            </a:p>
            <a:p>
              <a:pPr algn="ctr"/>
              <a:r>
                <a:rPr lang="zh-CN" altLang="en-US" sz="1800" b="1" dirty="0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  <a:sym typeface="+mn-lt"/>
                </a:rPr>
                <a:t>标题</a:t>
              </a:r>
            </a:p>
          </p:txBody>
        </p:sp>
        <p:sp>
          <p:nvSpPr>
            <p:cNvPr id="45" name="TextBox 17">
              <a:extLst>
                <a:ext uri="{FF2B5EF4-FFF2-40B4-BE49-F238E27FC236}">
                  <a16:creationId xmlns:a16="http://schemas.microsoft.com/office/drawing/2014/main" id="{5EF74022-5B15-C663-EC62-DD8AD0A5ABAD}"/>
                </a:ext>
              </a:extLst>
            </p:cNvPr>
            <p:cNvSpPr txBox="1"/>
            <p:nvPr/>
          </p:nvSpPr>
          <p:spPr>
            <a:xfrm>
              <a:off x="3496017" y="1541793"/>
              <a:ext cx="458575" cy="630145"/>
            </a:xfrm>
            <a:prstGeom prst="rect">
              <a:avLst/>
            </a:prstGeom>
            <a:noFill/>
          </p:spPr>
          <p:txBody>
            <a:bodyPr wrap="none" lIns="75483" tIns="37741" rIns="75483" bIns="37741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18">
              <a:extLst>
                <a:ext uri="{FF2B5EF4-FFF2-40B4-BE49-F238E27FC236}">
                  <a16:creationId xmlns:a16="http://schemas.microsoft.com/office/drawing/2014/main" id="{BDE71021-683A-1482-6A2A-7C8E04A81907}"/>
                </a:ext>
              </a:extLst>
            </p:cNvPr>
            <p:cNvSpPr txBox="1"/>
            <p:nvPr/>
          </p:nvSpPr>
          <p:spPr>
            <a:xfrm>
              <a:off x="5184936" y="1541794"/>
              <a:ext cx="460177" cy="630145"/>
            </a:xfrm>
            <a:prstGeom prst="rect">
              <a:avLst/>
            </a:prstGeom>
            <a:noFill/>
          </p:spPr>
          <p:txBody>
            <a:bodyPr wrap="none" lIns="75483" tIns="37741" rIns="75483" bIns="37741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19">
              <a:extLst>
                <a:ext uri="{FF2B5EF4-FFF2-40B4-BE49-F238E27FC236}">
                  <a16:creationId xmlns:a16="http://schemas.microsoft.com/office/drawing/2014/main" id="{0429AB2A-66E5-96AA-3804-D7E52E5DFB1D}"/>
                </a:ext>
              </a:extLst>
            </p:cNvPr>
            <p:cNvSpPr txBox="1"/>
            <p:nvPr/>
          </p:nvSpPr>
          <p:spPr>
            <a:xfrm>
              <a:off x="3501381" y="3055674"/>
              <a:ext cx="485822" cy="630145"/>
            </a:xfrm>
            <a:prstGeom prst="rect">
              <a:avLst/>
            </a:prstGeom>
            <a:noFill/>
          </p:spPr>
          <p:txBody>
            <a:bodyPr wrap="none" lIns="75483" tIns="37741" rIns="75483" bIns="37741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C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19">
              <a:extLst>
                <a:ext uri="{FF2B5EF4-FFF2-40B4-BE49-F238E27FC236}">
                  <a16:creationId xmlns:a16="http://schemas.microsoft.com/office/drawing/2014/main" id="{58140D49-082B-14C3-D29B-BA7771A51D63}"/>
                </a:ext>
              </a:extLst>
            </p:cNvPr>
            <p:cNvSpPr txBox="1"/>
            <p:nvPr/>
          </p:nvSpPr>
          <p:spPr>
            <a:xfrm>
              <a:off x="5154393" y="3055674"/>
              <a:ext cx="482616" cy="630145"/>
            </a:xfrm>
            <a:prstGeom prst="rect">
              <a:avLst/>
            </a:prstGeom>
            <a:noFill/>
          </p:spPr>
          <p:txBody>
            <a:bodyPr wrap="none" lIns="75483" tIns="37741" rIns="75483" bIns="37741" rtlCol="0" anchor="ctr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D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1E7A9FA-00D2-5232-0025-00360CA3B710}"/>
              </a:ext>
            </a:extLst>
          </p:cNvPr>
          <p:cNvGrpSpPr/>
          <p:nvPr/>
        </p:nvGrpSpPr>
        <p:grpSpPr>
          <a:xfrm>
            <a:off x="5956693" y="2991364"/>
            <a:ext cx="2468170" cy="711118"/>
            <a:chOff x="5508941" y="1345544"/>
            <a:chExt cx="2468170" cy="71111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254E0BF-CDCF-CB07-D21F-42D5B6111987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FDBA633-1A0F-68BA-5F65-65C47163F0F3}"/>
                </a:ext>
              </a:extLst>
            </p:cNvPr>
            <p:cNvSpPr txBox="1"/>
            <p:nvPr/>
          </p:nvSpPr>
          <p:spPr>
            <a:xfrm>
              <a:off x="5508941" y="1568259"/>
              <a:ext cx="246817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2A4B75B-A415-89AD-441C-6E819BAD6FB6}"/>
              </a:ext>
            </a:extLst>
          </p:cNvPr>
          <p:cNvGrpSpPr/>
          <p:nvPr/>
        </p:nvGrpSpPr>
        <p:grpSpPr>
          <a:xfrm>
            <a:off x="719137" y="2991364"/>
            <a:ext cx="2605701" cy="711118"/>
            <a:chOff x="5564135" y="1345544"/>
            <a:chExt cx="2605701" cy="71111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8AD10A4-7043-821D-4E1B-449FE6B5EF22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E5D12AD-737C-A4C5-490D-E18F9F4FB509}"/>
                </a:ext>
              </a:extLst>
            </p:cNvPr>
            <p:cNvSpPr txBox="1"/>
            <p:nvPr/>
          </p:nvSpPr>
          <p:spPr>
            <a:xfrm>
              <a:off x="5564135" y="1568259"/>
              <a:ext cx="25943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201431"/>
      </p:ext>
    </p:extLst>
  </p:cSld>
  <p:clrMapOvr>
    <a:masterClrMapping/>
  </p:clrMapOvr>
  <p:transition spd="slow"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E197C9-AC4B-65B2-A295-D729C1357040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048E33-040A-3616-0252-8A8C8CA49EF5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5E3FCC-5593-F054-8743-5227E1695CE3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03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0B2BF8B-46FF-A78F-43FB-27FA7F5BF4DA}"/>
              </a:ext>
            </a:extLst>
          </p:cNvPr>
          <p:cNvGrpSpPr/>
          <p:nvPr/>
        </p:nvGrpSpPr>
        <p:grpSpPr>
          <a:xfrm>
            <a:off x="1709976" y="1131589"/>
            <a:ext cx="1584176" cy="1440160"/>
            <a:chOff x="1115616" y="1347614"/>
            <a:chExt cx="1584176" cy="1440160"/>
          </a:xfrm>
        </p:grpSpPr>
        <p:sp>
          <p:nvSpPr>
            <p:cNvPr id="12" name="流程图: 手动操作 11">
              <a:extLst>
                <a:ext uri="{FF2B5EF4-FFF2-40B4-BE49-F238E27FC236}">
                  <a16:creationId xmlns:a16="http://schemas.microsoft.com/office/drawing/2014/main" id="{DB1BAF26-33DD-FEBE-9AC7-BA9E7EA9CBEF}"/>
                </a:ext>
              </a:extLst>
            </p:cNvPr>
            <p:cNvSpPr/>
            <p:nvPr/>
          </p:nvSpPr>
          <p:spPr>
            <a:xfrm rot="16200000">
              <a:off x="1187624" y="1275606"/>
              <a:ext cx="1440160" cy="1584176"/>
            </a:xfrm>
            <a:prstGeom prst="flowChartManualOperation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3" name="KSO_Shape">
              <a:extLst>
                <a:ext uri="{FF2B5EF4-FFF2-40B4-BE49-F238E27FC236}">
                  <a16:creationId xmlns:a16="http://schemas.microsoft.com/office/drawing/2014/main" id="{747B4B00-23F1-A2A6-9614-DD17B4608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3482" y="1890181"/>
              <a:ext cx="448444" cy="420043"/>
            </a:xfrm>
            <a:custGeom>
              <a:avLst/>
              <a:gdLst/>
              <a:ahLst/>
              <a:cxnLst/>
              <a:rect l="0" t="0" r="r" b="b"/>
              <a:pathLst>
                <a:path w="1298575" h="1216025">
                  <a:moveTo>
                    <a:pt x="836160" y="826558"/>
                  </a:moveTo>
                  <a:lnTo>
                    <a:pt x="1038913" y="1088496"/>
                  </a:lnTo>
                  <a:lnTo>
                    <a:pt x="1028590" y="1095640"/>
                  </a:lnTo>
                  <a:lnTo>
                    <a:pt x="1018002" y="1103313"/>
                  </a:lnTo>
                  <a:lnTo>
                    <a:pt x="1007415" y="1109927"/>
                  </a:lnTo>
                  <a:lnTo>
                    <a:pt x="996827" y="1116806"/>
                  </a:lnTo>
                  <a:lnTo>
                    <a:pt x="985975" y="1123421"/>
                  </a:lnTo>
                  <a:lnTo>
                    <a:pt x="974858" y="1129771"/>
                  </a:lnTo>
                  <a:lnTo>
                    <a:pt x="963741" y="1136121"/>
                  </a:lnTo>
                  <a:lnTo>
                    <a:pt x="952624" y="1141942"/>
                  </a:lnTo>
                  <a:lnTo>
                    <a:pt x="941507" y="1147763"/>
                  </a:lnTo>
                  <a:lnTo>
                    <a:pt x="929596" y="1153319"/>
                  </a:lnTo>
                  <a:lnTo>
                    <a:pt x="918214" y="1158611"/>
                  </a:lnTo>
                  <a:lnTo>
                    <a:pt x="906303" y="1163902"/>
                  </a:lnTo>
                  <a:lnTo>
                    <a:pt x="894656" y="1168665"/>
                  </a:lnTo>
                  <a:lnTo>
                    <a:pt x="882480" y="1173692"/>
                  </a:lnTo>
                  <a:lnTo>
                    <a:pt x="870305" y="1177925"/>
                  </a:lnTo>
                  <a:lnTo>
                    <a:pt x="858129" y="1182159"/>
                  </a:lnTo>
                  <a:lnTo>
                    <a:pt x="845953" y="1186127"/>
                  </a:lnTo>
                  <a:lnTo>
                    <a:pt x="833513" y="1190096"/>
                  </a:lnTo>
                  <a:lnTo>
                    <a:pt x="820807" y="1193536"/>
                  </a:lnTo>
                  <a:lnTo>
                    <a:pt x="808367" y="1196446"/>
                  </a:lnTo>
                  <a:lnTo>
                    <a:pt x="795662" y="1199621"/>
                  </a:lnTo>
                  <a:lnTo>
                    <a:pt x="782427" y="1202531"/>
                  </a:lnTo>
                  <a:lnTo>
                    <a:pt x="769722" y="1204913"/>
                  </a:lnTo>
                  <a:lnTo>
                    <a:pt x="756487" y="1207294"/>
                  </a:lnTo>
                  <a:lnTo>
                    <a:pt x="743518" y="1209146"/>
                  </a:lnTo>
                  <a:lnTo>
                    <a:pt x="730548" y="1211263"/>
                  </a:lnTo>
                  <a:lnTo>
                    <a:pt x="717048" y="1212586"/>
                  </a:lnTo>
                  <a:lnTo>
                    <a:pt x="703814" y="1213909"/>
                  </a:lnTo>
                  <a:lnTo>
                    <a:pt x="690050" y="1214967"/>
                  </a:lnTo>
                  <a:lnTo>
                    <a:pt x="676815" y="1215496"/>
                  </a:lnTo>
                  <a:lnTo>
                    <a:pt x="663051" y="1215761"/>
                  </a:lnTo>
                  <a:lnTo>
                    <a:pt x="649552" y="1216025"/>
                  </a:lnTo>
                  <a:lnTo>
                    <a:pt x="636053" y="1215761"/>
                  </a:lnTo>
                  <a:lnTo>
                    <a:pt x="622818" y="1215496"/>
                  </a:lnTo>
                  <a:lnTo>
                    <a:pt x="609848" y="1214967"/>
                  </a:lnTo>
                  <a:lnTo>
                    <a:pt x="596349" y="1213909"/>
                  </a:lnTo>
                  <a:lnTo>
                    <a:pt x="583379" y="1212586"/>
                  </a:lnTo>
                  <a:lnTo>
                    <a:pt x="570674" y="1211527"/>
                  </a:lnTo>
                  <a:lnTo>
                    <a:pt x="557704" y="1209675"/>
                  </a:lnTo>
                  <a:lnTo>
                    <a:pt x="544999" y="1207823"/>
                  </a:lnTo>
                  <a:lnTo>
                    <a:pt x="532029" y="1205442"/>
                  </a:lnTo>
                  <a:lnTo>
                    <a:pt x="519324" y="1203061"/>
                  </a:lnTo>
                  <a:lnTo>
                    <a:pt x="507148" y="1200679"/>
                  </a:lnTo>
                  <a:lnTo>
                    <a:pt x="494708" y="1197769"/>
                  </a:lnTo>
                  <a:lnTo>
                    <a:pt x="482267" y="1194594"/>
                  </a:lnTo>
                  <a:lnTo>
                    <a:pt x="469827" y="1191154"/>
                  </a:lnTo>
                  <a:lnTo>
                    <a:pt x="457651" y="1187450"/>
                  </a:lnTo>
                  <a:lnTo>
                    <a:pt x="445475" y="1183746"/>
                  </a:lnTo>
                  <a:lnTo>
                    <a:pt x="433829" y="1179777"/>
                  </a:lnTo>
                  <a:lnTo>
                    <a:pt x="421918" y="1175809"/>
                  </a:lnTo>
                  <a:lnTo>
                    <a:pt x="410272" y="1171046"/>
                  </a:lnTo>
                  <a:lnTo>
                    <a:pt x="398625" y="1166548"/>
                  </a:lnTo>
                  <a:lnTo>
                    <a:pt x="386979" y="1161786"/>
                  </a:lnTo>
                  <a:lnTo>
                    <a:pt x="375862" y="1156494"/>
                  </a:lnTo>
                  <a:lnTo>
                    <a:pt x="364215" y="1151202"/>
                  </a:lnTo>
                  <a:lnTo>
                    <a:pt x="353098" y="1145646"/>
                  </a:lnTo>
                  <a:lnTo>
                    <a:pt x="342246" y="1140090"/>
                  </a:lnTo>
                  <a:lnTo>
                    <a:pt x="331394" y="1134269"/>
                  </a:lnTo>
                  <a:lnTo>
                    <a:pt x="320541" y="1127919"/>
                  </a:lnTo>
                  <a:lnTo>
                    <a:pt x="309954" y="1121834"/>
                  </a:lnTo>
                  <a:lnTo>
                    <a:pt x="299366" y="1115219"/>
                  </a:lnTo>
                  <a:lnTo>
                    <a:pt x="288778" y="1108869"/>
                  </a:lnTo>
                  <a:lnTo>
                    <a:pt x="278720" y="1101990"/>
                  </a:lnTo>
                  <a:lnTo>
                    <a:pt x="268662" y="1094846"/>
                  </a:lnTo>
                  <a:lnTo>
                    <a:pt x="468239" y="830527"/>
                  </a:lnTo>
                  <a:lnTo>
                    <a:pt x="478032" y="837142"/>
                  </a:lnTo>
                  <a:lnTo>
                    <a:pt x="488091" y="843227"/>
                  </a:lnTo>
                  <a:lnTo>
                    <a:pt x="498414" y="849313"/>
                  </a:lnTo>
                  <a:lnTo>
                    <a:pt x="508472" y="854340"/>
                  </a:lnTo>
                  <a:lnTo>
                    <a:pt x="519324" y="859367"/>
                  </a:lnTo>
                  <a:lnTo>
                    <a:pt x="530176" y="864129"/>
                  </a:lnTo>
                  <a:lnTo>
                    <a:pt x="541558" y="868363"/>
                  </a:lnTo>
                  <a:lnTo>
                    <a:pt x="552675" y="872331"/>
                  </a:lnTo>
                  <a:lnTo>
                    <a:pt x="564057" y="875771"/>
                  </a:lnTo>
                  <a:lnTo>
                    <a:pt x="575968" y="878681"/>
                  </a:lnTo>
                  <a:lnTo>
                    <a:pt x="587614" y="881327"/>
                  </a:lnTo>
                  <a:lnTo>
                    <a:pt x="599790" y="883709"/>
                  </a:lnTo>
                  <a:lnTo>
                    <a:pt x="611966" y="885296"/>
                  </a:lnTo>
                  <a:lnTo>
                    <a:pt x="624406" y="886354"/>
                  </a:lnTo>
                  <a:lnTo>
                    <a:pt x="636847" y="887148"/>
                  </a:lnTo>
                  <a:lnTo>
                    <a:pt x="649552" y="887413"/>
                  </a:lnTo>
                  <a:lnTo>
                    <a:pt x="662522" y="887148"/>
                  </a:lnTo>
                  <a:lnTo>
                    <a:pt x="675492" y="886354"/>
                  </a:lnTo>
                  <a:lnTo>
                    <a:pt x="688197" y="884767"/>
                  </a:lnTo>
                  <a:lnTo>
                    <a:pt x="700902" y="883179"/>
                  </a:lnTo>
                  <a:lnTo>
                    <a:pt x="713343" y="880798"/>
                  </a:lnTo>
                  <a:lnTo>
                    <a:pt x="725519" y="878152"/>
                  </a:lnTo>
                  <a:lnTo>
                    <a:pt x="737430" y="874977"/>
                  </a:lnTo>
                  <a:lnTo>
                    <a:pt x="749605" y="871273"/>
                  </a:lnTo>
                  <a:lnTo>
                    <a:pt x="761252" y="866775"/>
                  </a:lnTo>
                  <a:lnTo>
                    <a:pt x="772634" y="862542"/>
                  </a:lnTo>
                  <a:lnTo>
                    <a:pt x="783751" y="857515"/>
                  </a:lnTo>
                  <a:lnTo>
                    <a:pt x="794868" y="851959"/>
                  </a:lnTo>
                  <a:lnTo>
                    <a:pt x="805455" y="846138"/>
                  </a:lnTo>
                  <a:lnTo>
                    <a:pt x="816043" y="839788"/>
                  </a:lnTo>
                  <a:lnTo>
                    <a:pt x="826366" y="833438"/>
                  </a:lnTo>
                  <a:lnTo>
                    <a:pt x="836160" y="826558"/>
                  </a:lnTo>
                  <a:close/>
                  <a:moveTo>
                    <a:pt x="649552" y="454025"/>
                  </a:moveTo>
                  <a:lnTo>
                    <a:pt x="656167" y="454290"/>
                  </a:lnTo>
                  <a:lnTo>
                    <a:pt x="662781" y="454555"/>
                  </a:lnTo>
                  <a:lnTo>
                    <a:pt x="669396" y="455349"/>
                  </a:lnTo>
                  <a:lnTo>
                    <a:pt x="675746" y="456674"/>
                  </a:lnTo>
                  <a:lnTo>
                    <a:pt x="682360" y="457998"/>
                  </a:lnTo>
                  <a:lnTo>
                    <a:pt x="688446" y="459852"/>
                  </a:lnTo>
                  <a:lnTo>
                    <a:pt x="694796" y="461706"/>
                  </a:lnTo>
                  <a:lnTo>
                    <a:pt x="700617" y="464090"/>
                  </a:lnTo>
                  <a:lnTo>
                    <a:pt x="706438" y="466738"/>
                  </a:lnTo>
                  <a:lnTo>
                    <a:pt x="711994" y="469387"/>
                  </a:lnTo>
                  <a:lnTo>
                    <a:pt x="717550" y="472565"/>
                  </a:lnTo>
                  <a:lnTo>
                    <a:pt x="722842" y="476008"/>
                  </a:lnTo>
                  <a:lnTo>
                    <a:pt x="728133" y="479716"/>
                  </a:lnTo>
                  <a:lnTo>
                    <a:pt x="733160" y="483424"/>
                  </a:lnTo>
                  <a:lnTo>
                    <a:pt x="737923" y="487397"/>
                  </a:lnTo>
                  <a:lnTo>
                    <a:pt x="742421" y="491900"/>
                  </a:lnTo>
                  <a:lnTo>
                    <a:pt x="746919" y="496137"/>
                  </a:lnTo>
                  <a:lnTo>
                    <a:pt x="750888" y="500905"/>
                  </a:lnTo>
                  <a:lnTo>
                    <a:pt x="754856" y="505672"/>
                  </a:lnTo>
                  <a:lnTo>
                    <a:pt x="758296" y="510704"/>
                  </a:lnTo>
                  <a:lnTo>
                    <a:pt x="761735" y="516001"/>
                  </a:lnTo>
                  <a:lnTo>
                    <a:pt x="765175" y="521299"/>
                  </a:lnTo>
                  <a:lnTo>
                    <a:pt x="767821" y="526860"/>
                  </a:lnTo>
                  <a:lnTo>
                    <a:pt x="770731" y="532687"/>
                  </a:lnTo>
                  <a:lnTo>
                    <a:pt x="772848" y="538249"/>
                  </a:lnTo>
                  <a:lnTo>
                    <a:pt x="774965" y="544606"/>
                  </a:lnTo>
                  <a:lnTo>
                    <a:pt x="776817" y="550433"/>
                  </a:lnTo>
                  <a:lnTo>
                    <a:pt x="778140" y="556789"/>
                  </a:lnTo>
                  <a:lnTo>
                    <a:pt x="779462" y="563146"/>
                  </a:lnTo>
                  <a:lnTo>
                    <a:pt x="780256" y="569767"/>
                  </a:lnTo>
                  <a:lnTo>
                    <a:pt x="780521" y="576124"/>
                  </a:lnTo>
                  <a:lnTo>
                    <a:pt x="781050" y="582745"/>
                  </a:lnTo>
                  <a:lnTo>
                    <a:pt x="780521" y="589366"/>
                  </a:lnTo>
                  <a:lnTo>
                    <a:pt x="780256" y="595723"/>
                  </a:lnTo>
                  <a:lnTo>
                    <a:pt x="779462" y="602344"/>
                  </a:lnTo>
                  <a:lnTo>
                    <a:pt x="778140" y="608436"/>
                  </a:lnTo>
                  <a:lnTo>
                    <a:pt x="776817" y="614793"/>
                  </a:lnTo>
                  <a:lnTo>
                    <a:pt x="774965" y="620884"/>
                  </a:lnTo>
                  <a:lnTo>
                    <a:pt x="772848" y="626976"/>
                  </a:lnTo>
                  <a:lnTo>
                    <a:pt x="770731" y="632803"/>
                  </a:lnTo>
                  <a:lnTo>
                    <a:pt x="767821" y="638630"/>
                  </a:lnTo>
                  <a:lnTo>
                    <a:pt x="765175" y="643927"/>
                  </a:lnTo>
                  <a:lnTo>
                    <a:pt x="761735" y="649489"/>
                  </a:lnTo>
                  <a:lnTo>
                    <a:pt x="758296" y="654786"/>
                  </a:lnTo>
                  <a:lnTo>
                    <a:pt x="754856" y="659818"/>
                  </a:lnTo>
                  <a:lnTo>
                    <a:pt x="750888" y="664850"/>
                  </a:lnTo>
                  <a:lnTo>
                    <a:pt x="746919" y="669353"/>
                  </a:lnTo>
                  <a:lnTo>
                    <a:pt x="742421" y="673855"/>
                  </a:lnTo>
                  <a:lnTo>
                    <a:pt x="737923" y="678093"/>
                  </a:lnTo>
                  <a:lnTo>
                    <a:pt x="733160" y="682066"/>
                  </a:lnTo>
                  <a:lnTo>
                    <a:pt x="728133" y="685774"/>
                  </a:lnTo>
                  <a:lnTo>
                    <a:pt x="722842" y="689482"/>
                  </a:lnTo>
                  <a:lnTo>
                    <a:pt x="717550" y="692660"/>
                  </a:lnTo>
                  <a:lnTo>
                    <a:pt x="711994" y="695838"/>
                  </a:lnTo>
                  <a:lnTo>
                    <a:pt x="706438" y="698487"/>
                  </a:lnTo>
                  <a:lnTo>
                    <a:pt x="700617" y="701400"/>
                  </a:lnTo>
                  <a:lnTo>
                    <a:pt x="694796" y="703519"/>
                  </a:lnTo>
                  <a:lnTo>
                    <a:pt x="688446" y="705638"/>
                  </a:lnTo>
                  <a:lnTo>
                    <a:pt x="682360" y="707227"/>
                  </a:lnTo>
                  <a:lnTo>
                    <a:pt x="675746" y="708816"/>
                  </a:lnTo>
                  <a:lnTo>
                    <a:pt x="669396" y="710141"/>
                  </a:lnTo>
                  <a:lnTo>
                    <a:pt x="662781" y="710670"/>
                  </a:lnTo>
                  <a:lnTo>
                    <a:pt x="656167" y="711200"/>
                  </a:lnTo>
                  <a:lnTo>
                    <a:pt x="649552" y="711200"/>
                  </a:lnTo>
                  <a:lnTo>
                    <a:pt x="642673" y="711200"/>
                  </a:lnTo>
                  <a:lnTo>
                    <a:pt x="635794" y="710670"/>
                  </a:lnTo>
                  <a:lnTo>
                    <a:pt x="629179" y="710141"/>
                  </a:lnTo>
                  <a:lnTo>
                    <a:pt x="622829" y="708816"/>
                  </a:lnTo>
                  <a:lnTo>
                    <a:pt x="616479" y="707227"/>
                  </a:lnTo>
                  <a:lnTo>
                    <a:pt x="610394" y="705638"/>
                  </a:lnTo>
                  <a:lnTo>
                    <a:pt x="604044" y="703519"/>
                  </a:lnTo>
                  <a:lnTo>
                    <a:pt x="598223" y="701400"/>
                  </a:lnTo>
                  <a:lnTo>
                    <a:pt x="592402" y="698487"/>
                  </a:lnTo>
                  <a:lnTo>
                    <a:pt x="586581" y="695838"/>
                  </a:lnTo>
                  <a:lnTo>
                    <a:pt x="581290" y="692660"/>
                  </a:lnTo>
                  <a:lnTo>
                    <a:pt x="575733" y="689482"/>
                  </a:lnTo>
                  <a:lnTo>
                    <a:pt x="570706" y="685774"/>
                  </a:lnTo>
                  <a:lnTo>
                    <a:pt x="565679" y="682066"/>
                  </a:lnTo>
                  <a:lnTo>
                    <a:pt x="560652" y="678093"/>
                  </a:lnTo>
                  <a:lnTo>
                    <a:pt x="556419" y="673855"/>
                  </a:lnTo>
                  <a:lnTo>
                    <a:pt x="551921" y="669353"/>
                  </a:lnTo>
                  <a:lnTo>
                    <a:pt x="547688" y="664850"/>
                  </a:lnTo>
                  <a:lnTo>
                    <a:pt x="543983" y="659818"/>
                  </a:lnTo>
                  <a:lnTo>
                    <a:pt x="540279" y="654786"/>
                  </a:lnTo>
                  <a:lnTo>
                    <a:pt x="536840" y="649489"/>
                  </a:lnTo>
                  <a:lnTo>
                    <a:pt x="533665" y="643927"/>
                  </a:lnTo>
                  <a:lnTo>
                    <a:pt x="530754" y="638630"/>
                  </a:lnTo>
                  <a:lnTo>
                    <a:pt x="528108" y="632803"/>
                  </a:lnTo>
                  <a:lnTo>
                    <a:pt x="525727" y="626976"/>
                  </a:lnTo>
                  <a:lnTo>
                    <a:pt x="523875" y="620884"/>
                  </a:lnTo>
                  <a:lnTo>
                    <a:pt x="522023" y="614793"/>
                  </a:lnTo>
                  <a:lnTo>
                    <a:pt x="520435" y="608436"/>
                  </a:lnTo>
                  <a:lnTo>
                    <a:pt x="519112" y="602344"/>
                  </a:lnTo>
                  <a:lnTo>
                    <a:pt x="518583" y="595723"/>
                  </a:lnTo>
                  <a:lnTo>
                    <a:pt x="518054" y="589366"/>
                  </a:lnTo>
                  <a:lnTo>
                    <a:pt x="517525" y="582745"/>
                  </a:lnTo>
                  <a:lnTo>
                    <a:pt x="518054" y="576124"/>
                  </a:lnTo>
                  <a:lnTo>
                    <a:pt x="518583" y="569767"/>
                  </a:lnTo>
                  <a:lnTo>
                    <a:pt x="519112" y="563146"/>
                  </a:lnTo>
                  <a:lnTo>
                    <a:pt x="520435" y="556789"/>
                  </a:lnTo>
                  <a:lnTo>
                    <a:pt x="522023" y="550433"/>
                  </a:lnTo>
                  <a:lnTo>
                    <a:pt x="523875" y="544606"/>
                  </a:lnTo>
                  <a:lnTo>
                    <a:pt x="525727" y="538249"/>
                  </a:lnTo>
                  <a:lnTo>
                    <a:pt x="528108" y="532687"/>
                  </a:lnTo>
                  <a:lnTo>
                    <a:pt x="530754" y="526860"/>
                  </a:lnTo>
                  <a:lnTo>
                    <a:pt x="533665" y="521299"/>
                  </a:lnTo>
                  <a:lnTo>
                    <a:pt x="536840" y="516001"/>
                  </a:lnTo>
                  <a:lnTo>
                    <a:pt x="540279" y="510704"/>
                  </a:lnTo>
                  <a:lnTo>
                    <a:pt x="543983" y="505672"/>
                  </a:lnTo>
                  <a:lnTo>
                    <a:pt x="547688" y="500905"/>
                  </a:lnTo>
                  <a:lnTo>
                    <a:pt x="551921" y="496137"/>
                  </a:lnTo>
                  <a:lnTo>
                    <a:pt x="556419" y="491900"/>
                  </a:lnTo>
                  <a:lnTo>
                    <a:pt x="560652" y="487397"/>
                  </a:lnTo>
                  <a:lnTo>
                    <a:pt x="565679" y="483424"/>
                  </a:lnTo>
                  <a:lnTo>
                    <a:pt x="570706" y="479716"/>
                  </a:lnTo>
                  <a:lnTo>
                    <a:pt x="575733" y="476008"/>
                  </a:lnTo>
                  <a:lnTo>
                    <a:pt x="581290" y="472565"/>
                  </a:lnTo>
                  <a:lnTo>
                    <a:pt x="586581" y="469387"/>
                  </a:lnTo>
                  <a:lnTo>
                    <a:pt x="592402" y="466738"/>
                  </a:lnTo>
                  <a:lnTo>
                    <a:pt x="598223" y="464090"/>
                  </a:lnTo>
                  <a:lnTo>
                    <a:pt x="604044" y="461706"/>
                  </a:lnTo>
                  <a:lnTo>
                    <a:pt x="610394" y="459852"/>
                  </a:lnTo>
                  <a:lnTo>
                    <a:pt x="616479" y="457998"/>
                  </a:lnTo>
                  <a:lnTo>
                    <a:pt x="622829" y="456674"/>
                  </a:lnTo>
                  <a:lnTo>
                    <a:pt x="629179" y="455349"/>
                  </a:lnTo>
                  <a:lnTo>
                    <a:pt x="635794" y="454555"/>
                  </a:lnTo>
                  <a:lnTo>
                    <a:pt x="642673" y="454290"/>
                  </a:lnTo>
                  <a:lnTo>
                    <a:pt x="649552" y="454025"/>
                  </a:lnTo>
                  <a:close/>
                  <a:moveTo>
                    <a:pt x="390155" y="529"/>
                  </a:moveTo>
                  <a:lnTo>
                    <a:pt x="524353" y="301890"/>
                  </a:lnTo>
                  <a:lnTo>
                    <a:pt x="514030" y="306388"/>
                  </a:lnTo>
                  <a:lnTo>
                    <a:pt x="503972" y="311415"/>
                  </a:lnTo>
                  <a:lnTo>
                    <a:pt x="494178" y="316706"/>
                  </a:lnTo>
                  <a:lnTo>
                    <a:pt x="484650" y="322263"/>
                  </a:lnTo>
                  <a:lnTo>
                    <a:pt x="475121" y="328083"/>
                  </a:lnTo>
                  <a:lnTo>
                    <a:pt x="466121" y="334698"/>
                  </a:lnTo>
                  <a:lnTo>
                    <a:pt x="457122" y="341048"/>
                  </a:lnTo>
                  <a:lnTo>
                    <a:pt x="448387" y="347927"/>
                  </a:lnTo>
                  <a:lnTo>
                    <a:pt x="439917" y="355071"/>
                  </a:lnTo>
                  <a:lnTo>
                    <a:pt x="431976" y="362479"/>
                  </a:lnTo>
                  <a:lnTo>
                    <a:pt x="423771" y="370417"/>
                  </a:lnTo>
                  <a:lnTo>
                    <a:pt x="416359" y="378090"/>
                  </a:lnTo>
                  <a:lnTo>
                    <a:pt x="408948" y="386556"/>
                  </a:lnTo>
                  <a:lnTo>
                    <a:pt x="402066" y="394758"/>
                  </a:lnTo>
                  <a:lnTo>
                    <a:pt x="395449" y="403490"/>
                  </a:lnTo>
                  <a:lnTo>
                    <a:pt x="389096" y="412486"/>
                  </a:lnTo>
                  <a:lnTo>
                    <a:pt x="383008" y="421746"/>
                  </a:lnTo>
                  <a:lnTo>
                    <a:pt x="377450" y="431006"/>
                  </a:lnTo>
                  <a:lnTo>
                    <a:pt x="372156" y="440796"/>
                  </a:lnTo>
                  <a:lnTo>
                    <a:pt x="366862" y="450586"/>
                  </a:lnTo>
                  <a:lnTo>
                    <a:pt x="362098" y="460640"/>
                  </a:lnTo>
                  <a:lnTo>
                    <a:pt x="357863" y="470694"/>
                  </a:lnTo>
                  <a:lnTo>
                    <a:pt x="354157" y="481277"/>
                  </a:lnTo>
                  <a:lnTo>
                    <a:pt x="350451" y="491861"/>
                  </a:lnTo>
                  <a:lnTo>
                    <a:pt x="347275" y="502708"/>
                  </a:lnTo>
                  <a:lnTo>
                    <a:pt x="344363" y="513556"/>
                  </a:lnTo>
                  <a:lnTo>
                    <a:pt x="341981" y="524404"/>
                  </a:lnTo>
                  <a:lnTo>
                    <a:pt x="340128" y="535517"/>
                  </a:lnTo>
                  <a:lnTo>
                    <a:pt x="338540" y="547158"/>
                  </a:lnTo>
                  <a:lnTo>
                    <a:pt x="337482" y="558536"/>
                  </a:lnTo>
                  <a:lnTo>
                    <a:pt x="336687" y="570177"/>
                  </a:lnTo>
                  <a:lnTo>
                    <a:pt x="336687" y="581819"/>
                  </a:lnTo>
                  <a:lnTo>
                    <a:pt x="336952" y="592931"/>
                  </a:lnTo>
                  <a:lnTo>
                    <a:pt x="337482" y="603779"/>
                  </a:lnTo>
                  <a:lnTo>
                    <a:pt x="338805" y="614627"/>
                  </a:lnTo>
                  <a:lnTo>
                    <a:pt x="340128" y="625211"/>
                  </a:lnTo>
                  <a:lnTo>
                    <a:pt x="6353" y="665692"/>
                  </a:lnTo>
                  <a:lnTo>
                    <a:pt x="3706" y="644790"/>
                  </a:lnTo>
                  <a:lnTo>
                    <a:pt x="1853" y="624152"/>
                  </a:lnTo>
                  <a:lnTo>
                    <a:pt x="1059" y="613569"/>
                  </a:lnTo>
                  <a:lnTo>
                    <a:pt x="530" y="602986"/>
                  </a:lnTo>
                  <a:lnTo>
                    <a:pt x="265" y="592402"/>
                  </a:lnTo>
                  <a:lnTo>
                    <a:pt x="0" y="581819"/>
                  </a:lnTo>
                  <a:lnTo>
                    <a:pt x="265" y="569648"/>
                  </a:lnTo>
                  <a:lnTo>
                    <a:pt x="530" y="557742"/>
                  </a:lnTo>
                  <a:lnTo>
                    <a:pt x="1324" y="545571"/>
                  </a:lnTo>
                  <a:lnTo>
                    <a:pt x="1853" y="533400"/>
                  </a:lnTo>
                  <a:lnTo>
                    <a:pt x="2912" y="521758"/>
                  </a:lnTo>
                  <a:lnTo>
                    <a:pt x="4235" y="509588"/>
                  </a:lnTo>
                  <a:lnTo>
                    <a:pt x="5559" y="497681"/>
                  </a:lnTo>
                  <a:lnTo>
                    <a:pt x="7412" y="486304"/>
                  </a:lnTo>
                  <a:lnTo>
                    <a:pt x="9264" y="474398"/>
                  </a:lnTo>
                  <a:lnTo>
                    <a:pt x="11382" y="463021"/>
                  </a:lnTo>
                  <a:lnTo>
                    <a:pt x="13764" y="451379"/>
                  </a:lnTo>
                  <a:lnTo>
                    <a:pt x="16411" y="440002"/>
                  </a:lnTo>
                  <a:lnTo>
                    <a:pt x="19323" y="428625"/>
                  </a:lnTo>
                  <a:lnTo>
                    <a:pt x="21970" y="417513"/>
                  </a:lnTo>
                  <a:lnTo>
                    <a:pt x="25411" y="405871"/>
                  </a:lnTo>
                  <a:lnTo>
                    <a:pt x="28587" y="395023"/>
                  </a:lnTo>
                  <a:lnTo>
                    <a:pt x="32293" y="383911"/>
                  </a:lnTo>
                  <a:lnTo>
                    <a:pt x="35998" y="373063"/>
                  </a:lnTo>
                  <a:lnTo>
                    <a:pt x="39969" y="362215"/>
                  </a:lnTo>
                  <a:lnTo>
                    <a:pt x="44468" y="351367"/>
                  </a:lnTo>
                  <a:lnTo>
                    <a:pt x="48703" y="340783"/>
                  </a:lnTo>
                  <a:lnTo>
                    <a:pt x="53203" y="330200"/>
                  </a:lnTo>
                  <a:lnTo>
                    <a:pt x="57968" y="319881"/>
                  </a:lnTo>
                  <a:lnTo>
                    <a:pt x="62997" y="309563"/>
                  </a:lnTo>
                  <a:lnTo>
                    <a:pt x="68026" y="298979"/>
                  </a:lnTo>
                  <a:lnTo>
                    <a:pt x="73320" y="289190"/>
                  </a:lnTo>
                  <a:lnTo>
                    <a:pt x="78878" y="278871"/>
                  </a:lnTo>
                  <a:lnTo>
                    <a:pt x="84437" y="268817"/>
                  </a:lnTo>
                  <a:lnTo>
                    <a:pt x="90260" y="259292"/>
                  </a:lnTo>
                  <a:lnTo>
                    <a:pt x="96613" y="249238"/>
                  </a:lnTo>
                  <a:lnTo>
                    <a:pt x="102700" y="239713"/>
                  </a:lnTo>
                  <a:lnTo>
                    <a:pt x="109053" y="230452"/>
                  </a:lnTo>
                  <a:lnTo>
                    <a:pt x="115406" y="220927"/>
                  </a:lnTo>
                  <a:lnTo>
                    <a:pt x="122288" y="211931"/>
                  </a:lnTo>
                  <a:lnTo>
                    <a:pt x="129170" y="202406"/>
                  </a:lnTo>
                  <a:lnTo>
                    <a:pt x="136316" y="193411"/>
                  </a:lnTo>
                  <a:lnTo>
                    <a:pt x="143463" y="184944"/>
                  </a:lnTo>
                  <a:lnTo>
                    <a:pt x="150610" y="175948"/>
                  </a:lnTo>
                  <a:lnTo>
                    <a:pt x="158021" y="167481"/>
                  </a:lnTo>
                  <a:lnTo>
                    <a:pt x="165697" y="158750"/>
                  </a:lnTo>
                  <a:lnTo>
                    <a:pt x="173373" y="150548"/>
                  </a:lnTo>
                  <a:lnTo>
                    <a:pt x="181578" y="142346"/>
                  </a:lnTo>
                  <a:lnTo>
                    <a:pt x="189519" y="134408"/>
                  </a:lnTo>
                  <a:lnTo>
                    <a:pt x="197989" y="126206"/>
                  </a:lnTo>
                  <a:lnTo>
                    <a:pt x="206459" y="118533"/>
                  </a:lnTo>
                  <a:lnTo>
                    <a:pt x="214665" y="111125"/>
                  </a:lnTo>
                  <a:lnTo>
                    <a:pt x="223400" y="103717"/>
                  </a:lnTo>
                  <a:lnTo>
                    <a:pt x="232134" y="96044"/>
                  </a:lnTo>
                  <a:lnTo>
                    <a:pt x="241134" y="88900"/>
                  </a:lnTo>
                  <a:lnTo>
                    <a:pt x="250133" y="81756"/>
                  </a:lnTo>
                  <a:lnTo>
                    <a:pt x="259398" y="75142"/>
                  </a:lnTo>
                  <a:lnTo>
                    <a:pt x="268662" y="68263"/>
                  </a:lnTo>
                  <a:lnTo>
                    <a:pt x="278455" y="61648"/>
                  </a:lnTo>
                  <a:lnTo>
                    <a:pt x="287720" y="55298"/>
                  </a:lnTo>
                  <a:lnTo>
                    <a:pt x="297513" y="48948"/>
                  </a:lnTo>
                  <a:lnTo>
                    <a:pt x="307307" y="43127"/>
                  </a:lnTo>
                  <a:lnTo>
                    <a:pt x="317100" y="37306"/>
                  </a:lnTo>
                  <a:lnTo>
                    <a:pt x="327423" y="31221"/>
                  </a:lnTo>
                  <a:lnTo>
                    <a:pt x="337217" y="25665"/>
                  </a:lnTo>
                  <a:lnTo>
                    <a:pt x="347804" y="20373"/>
                  </a:lnTo>
                  <a:lnTo>
                    <a:pt x="358127" y="15081"/>
                  </a:lnTo>
                  <a:lnTo>
                    <a:pt x="368715" y="10319"/>
                  </a:lnTo>
                  <a:lnTo>
                    <a:pt x="379303" y="5292"/>
                  </a:lnTo>
                  <a:lnTo>
                    <a:pt x="390155" y="529"/>
                  </a:lnTo>
                  <a:close/>
                  <a:moveTo>
                    <a:pt x="907361" y="0"/>
                  </a:moveTo>
                  <a:lnTo>
                    <a:pt x="917949" y="4763"/>
                  </a:lnTo>
                  <a:lnTo>
                    <a:pt x="928801" y="9261"/>
                  </a:lnTo>
                  <a:lnTo>
                    <a:pt x="939124" y="14288"/>
                  </a:lnTo>
                  <a:lnTo>
                    <a:pt x="949447" y="19579"/>
                  </a:lnTo>
                  <a:lnTo>
                    <a:pt x="959770" y="25136"/>
                  </a:lnTo>
                  <a:lnTo>
                    <a:pt x="969829" y="30427"/>
                  </a:lnTo>
                  <a:lnTo>
                    <a:pt x="980152" y="36248"/>
                  </a:lnTo>
                  <a:lnTo>
                    <a:pt x="990210" y="42069"/>
                  </a:lnTo>
                  <a:lnTo>
                    <a:pt x="1000003" y="48154"/>
                  </a:lnTo>
                  <a:lnTo>
                    <a:pt x="1009797" y="54504"/>
                  </a:lnTo>
                  <a:lnTo>
                    <a:pt x="1019326" y="60854"/>
                  </a:lnTo>
                  <a:lnTo>
                    <a:pt x="1028855" y="67204"/>
                  </a:lnTo>
                  <a:lnTo>
                    <a:pt x="1038119" y="74083"/>
                  </a:lnTo>
                  <a:lnTo>
                    <a:pt x="1047648" y="80963"/>
                  </a:lnTo>
                  <a:lnTo>
                    <a:pt x="1056647" y="88106"/>
                  </a:lnTo>
                  <a:lnTo>
                    <a:pt x="1065647" y="95250"/>
                  </a:lnTo>
                  <a:lnTo>
                    <a:pt x="1074117" y="102658"/>
                  </a:lnTo>
                  <a:lnTo>
                    <a:pt x="1082852" y="110067"/>
                  </a:lnTo>
                  <a:lnTo>
                    <a:pt x="1091586" y="117740"/>
                  </a:lnTo>
                  <a:lnTo>
                    <a:pt x="1100057" y="125677"/>
                  </a:lnTo>
                  <a:lnTo>
                    <a:pt x="1108262" y="133350"/>
                  </a:lnTo>
                  <a:lnTo>
                    <a:pt x="1116468" y="141552"/>
                  </a:lnTo>
                  <a:lnTo>
                    <a:pt x="1124408" y="149754"/>
                  </a:lnTo>
                  <a:lnTo>
                    <a:pt x="1132349" y="158221"/>
                  </a:lnTo>
                  <a:lnTo>
                    <a:pt x="1140025" y="166423"/>
                  </a:lnTo>
                  <a:lnTo>
                    <a:pt x="1147436" y="175154"/>
                  </a:lnTo>
                  <a:lnTo>
                    <a:pt x="1154848" y="183886"/>
                  </a:lnTo>
                  <a:lnTo>
                    <a:pt x="1161994" y="192881"/>
                  </a:lnTo>
                  <a:lnTo>
                    <a:pt x="1169141" y="201877"/>
                  </a:lnTo>
                  <a:lnTo>
                    <a:pt x="1176023" y="210873"/>
                  </a:lnTo>
                  <a:lnTo>
                    <a:pt x="1182905" y="220133"/>
                  </a:lnTo>
                  <a:lnTo>
                    <a:pt x="1189258" y="229394"/>
                  </a:lnTo>
                  <a:lnTo>
                    <a:pt x="1195610" y="239183"/>
                  </a:lnTo>
                  <a:lnTo>
                    <a:pt x="1201963" y="248708"/>
                  </a:lnTo>
                  <a:lnTo>
                    <a:pt x="1208051" y="258233"/>
                  </a:lnTo>
                  <a:lnTo>
                    <a:pt x="1213874" y="268288"/>
                  </a:lnTo>
                  <a:lnTo>
                    <a:pt x="1219432" y="278077"/>
                  </a:lnTo>
                  <a:lnTo>
                    <a:pt x="1224991" y="288396"/>
                  </a:lnTo>
                  <a:lnTo>
                    <a:pt x="1230285" y="298450"/>
                  </a:lnTo>
                  <a:lnTo>
                    <a:pt x="1235578" y="309033"/>
                  </a:lnTo>
                  <a:lnTo>
                    <a:pt x="1240608" y="319088"/>
                  </a:lnTo>
                  <a:lnTo>
                    <a:pt x="1245107" y="329671"/>
                  </a:lnTo>
                  <a:lnTo>
                    <a:pt x="1249872" y="340254"/>
                  </a:lnTo>
                  <a:lnTo>
                    <a:pt x="1254107" y="350838"/>
                  </a:lnTo>
                  <a:lnTo>
                    <a:pt x="1258607" y="361686"/>
                  </a:lnTo>
                  <a:lnTo>
                    <a:pt x="1262577" y="372533"/>
                  </a:lnTo>
                  <a:lnTo>
                    <a:pt x="1266283" y="383646"/>
                  </a:lnTo>
                  <a:lnTo>
                    <a:pt x="1269988" y="394494"/>
                  </a:lnTo>
                  <a:lnTo>
                    <a:pt x="1273429" y="405606"/>
                  </a:lnTo>
                  <a:lnTo>
                    <a:pt x="1276606" y="416719"/>
                  </a:lnTo>
                  <a:lnTo>
                    <a:pt x="1279517" y="428361"/>
                  </a:lnTo>
                  <a:lnTo>
                    <a:pt x="1282429" y="439473"/>
                  </a:lnTo>
                  <a:lnTo>
                    <a:pt x="1284811" y="450850"/>
                  </a:lnTo>
                  <a:lnTo>
                    <a:pt x="1287193" y="462756"/>
                  </a:lnTo>
                  <a:lnTo>
                    <a:pt x="1289311" y="474133"/>
                  </a:lnTo>
                  <a:lnTo>
                    <a:pt x="1291428" y="486040"/>
                  </a:lnTo>
                  <a:lnTo>
                    <a:pt x="1293016" y="497681"/>
                  </a:lnTo>
                  <a:lnTo>
                    <a:pt x="1294605" y="509588"/>
                  </a:lnTo>
                  <a:lnTo>
                    <a:pt x="1295663" y="521229"/>
                  </a:lnTo>
                  <a:lnTo>
                    <a:pt x="1296722" y="533400"/>
                  </a:lnTo>
                  <a:lnTo>
                    <a:pt x="1297516" y="545306"/>
                  </a:lnTo>
                  <a:lnTo>
                    <a:pt x="1298310" y="557213"/>
                  </a:lnTo>
                  <a:lnTo>
                    <a:pt x="1298575" y="569648"/>
                  </a:lnTo>
                  <a:lnTo>
                    <a:pt x="1298575" y="581819"/>
                  </a:lnTo>
                  <a:lnTo>
                    <a:pt x="1298310" y="601398"/>
                  </a:lnTo>
                  <a:lnTo>
                    <a:pt x="1297252" y="620713"/>
                  </a:lnTo>
                  <a:lnTo>
                    <a:pt x="1295399" y="639498"/>
                  </a:lnTo>
                  <a:lnTo>
                    <a:pt x="1293281" y="658548"/>
                  </a:lnTo>
                  <a:lnTo>
                    <a:pt x="958976" y="621506"/>
                  </a:lnTo>
                  <a:lnTo>
                    <a:pt x="960300" y="611981"/>
                  </a:lnTo>
                  <a:lnTo>
                    <a:pt x="961358" y="601927"/>
                  </a:lnTo>
                  <a:lnTo>
                    <a:pt x="961888" y="592138"/>
                  </a:lnTo>
                  <a:lnTo>
                    <a:pt x="962152" y="581819"/>
                  </a:lnTo>
                  <a:lnTo>
                    <a:pt x="961888" y="570177"/>
                  </a:lnTo>
                  <a:lnTo>
                    <a:pt x="961358" y="558536"/>
                  </a:lnTo>
                  <a:lnTo>
                    <a:pt x="960035" y="547158"/>
                  </a:lnTo>
                  <a:lnTo>
                    <a:pt x="958712" y="536046"/>
                  </a:lnTo>
                  <a:lnTo>
                    <a:pt x="956594" y="524669"/>
                  </a:lnTo>
                  <a:lnTo>
                    <a:pt x="954476" y="513821"/>
                  </a:lnTo>
                  <a:lnTo>
                    <a:pt x="951565" y="502973"/>
                  </a:lnTo>
                  <a:lnTo>
                    <a:pt x="948653" y="492125"/>
                  </a:lnTo>
                  <a:lnTo>
                    <a:pt x="944948" y="481542"/>
                  </a:lnTo>
                  <a:lnTo>
                    <a:pt x="940977" y="471488"/>
                  </a:lnTo>
                  <a:lnTo>
                    <a:pt x="936742" y="461169"/>
                  </a:lnTo>
                  <a:lnTo>
                    <a:pt x="931978" y="451379"/>
                  </a:lnTo>
                  <a:lnTo>
                    <a:pt x="927213" y="441325"/>
                  </a:lnTo>
                  <a:lnTo>
                    <a:pt x="921919" y="431800"/>
                  </a:lnTo>
                  <a:lnTo>
                    <a:pt x="916361" y="422540"/>
                  </a:lnTo>
                  <a:lnTo>
                    <a:pt x="910008" y="413015"/>
                  </a:lnTo>
                  <a:lnTo>
                    <a:pt x="903920" y="404019"/>
                  </a:lnTo>
                  <a:lnTo>
                    <a:pt x="897038" y="395552"/>
                  </a:lnTo>
                  <a:lnTo>
                    <a:pt x="890156" y="387086"/>
                  </a:lnTo>
                  <a:lnTo>
                    <a:pt x="883010" y="378883"/>
                  </a:lnTo>
                  <a:lnTo>
                    <a:pt x="875334" y="370946"/>
                  </a:lnTo>
                  <a:lnTo>
                    <a:pt x="867658" y="363273"/>
                  </a:lnTo>
                  <a:lnTo>
                    <a:pt x="859452" y="355865"/>
                  </a:lnTo>
                  <a:lnTo>
                    <a:pt x="851247" y="348721"/>
                  </a:lnTo>
                  <a:lnTo>
                    <a:pt x="842512" y="341842"/>
                  </a:lnTo>
                  <a:lnTo>
                    <a:pt x="833777" y="335227"/>
                  </a:lnTo>
                  <a:lnTo>
                    <a:pt x="824778" y="329142"/>
                  </a:lnTo>
                  <a:lnTo>
                    <a:pt x="815249" y="323056"/>
                  </a:lnTo>
                  <a:lnTo>
                    <a:pt x="805720" y="317500"/>
                  </a:lnTo>
                  <a:lnTo>
                    <a:pt x="795926" y="312208"/>
                  </a:lnTo>
                  <a:lnTo>
                    <a:pt x="785868" y="307446"/>
                  </a:lnTo>
                  <a:lnTo>
                    <a:pt x="775810" y="302683"/>
                  </a:lnTo>
                  <a:lnTo>
                    <a:pt x="90736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E974A6B-582F-8FED-68BA-37B009E70C01}"/>
              </a:ext>
            </a:extLst>
          </p:cNvPr>
          <p:cNvGrpSpPr/>
          <p:nvPr/>
        </p:nvGrpSpPr>
        <p:grpSpPr>
          <a:xfrm>
            <a:off x="1597405" y="2758758"/>
            <a:ext cx="1696748" cy="918868"/>
            <a:chOff x="5508941" y="1345544"/>
            <a:chExt cx="1696748" cy="91886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856A2F1-083C-5F32-1271-907F29154611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3E219A2-D4A3-430A-1409-EEFCB3A55502}"/>
                </a:ext>
              </a:extLst>
            </p:cNvPr>
            <p:cNvSpPr txBox="1"/>
            <p:nvPr/>
          </p:nvSpPr>
          <p:spPr>
            <a:xfrm>
              <a:off x="5508941" y="1568259"/>
              <a:ext cx="169674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30" name="流程图: 手动操作 29">
            <a:extLst>
              <a:ext uri="{FF2B5EF4-FFF2-40B4-BE49-F238E27FC236}">
                <a16:creationId xmlns:a16="http://schemas.microsoft.com/office/drawing/2014/main" id="{0D1C97D5-E90D-66F8-2DEE-E91329743B46}"/>
              </a:ext>
            </a:extLst>
          </p:cNvPr>
          <p:cNvSpPr/>
          <p:nvPr/>
        </p:nvSpPr>
        <p:spPr>
          <a:xfrm rot="16200000">
            <a:off x="3877618" y="1059581"/>
            <a:ext cx="1440160" cy="1584176"/>
          </a:xfrm>
          <a:prstGeom prst="flowChartManualOperation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6D299B3-699D-4D5B-CF8B-592CE5BEB62C}"/>
              </a:ext>
            </a:extLst>
          </p:cNvPr>
          <p:cNvGrpSpPr/>
          <p:nvPr/>
        </p:nvGrpSpPr>
        <p:grpSpPr>
          <a:xfrm>
            <a:off x="3693039" y="2758758"/>
            <a:ext cx="1696748" cy="918868"/>
            <a:chOff x="5508941" y="1345544"/>
            <a:chExt cx="1696748" cy="91886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05C8352-C0E2-DBF6-B7CE-D3F228AE2275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B5F1402-AB3B-DED5-5C4A-CCE58FA5365F}"/>
                </a:ext>
              </a:extLst>
            </p:cNvPr>
            <p:cNvSpPr txBox="1"/>
            <p:nvPr/>
          </p:nvSpPr>
          <p:spPr>
            <a:xfrm>
              <a:off x="5508941" y="1568259"/>
              <a:ext cx="169674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36" name="流程图: 手动操作 35">
            <a:extLst>
              <a:ext uri="{FF2B5EF4-FFF2-40B4-BE49-F238E27FC236}">
                <a16:creationId xmlns:a16="http://schemas.microsoft.com/office/drawing/2014/main" id="{01FE878C-7129-6589-4EE0-91214456677B}"/>
              </a:ext>
            </a:extLst>
          </p:cNvPr>
          <p:cNvSpPr/>
          <p:nvPr/>
        </p:nvSpPr>
        <p:spPr>
          <a:xfrm rot="16200000">
            <a:off x="5973252" y="1059581"/>
            <a:ext cx="1440160" cy="1584176"/>
          </a:xfrm>
          <a:prstGeom prst="flowChartManualOperation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05117FD-C3FC-91A6-F13A-42FAFBBE5F3A}"/>
              </a:ext>
            </a:extLst>
          </p:cNvPr>
          <p:cNvGrpSpPr/>
          <p:nvPr/>
        </p:nvGrpSpPr>
        <p:grpSpPr>
          <a:xfrm>
            <a:off x="5788673" y="2758758"/>
            <a:ext cx="1696748" cy="918868"/>
            <a:chOff x="5508941" y="1345544"/>
            <a:chExt cx="1696748" cy="91886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D4B20D1-D024-7F5A-1972-0FAF025BB9A5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93731CE-8AFA-15C2-175A-89802EAC946A}"/>
                </a:ext>
              </a:extLst>
            </p:cNvPr>
            <p:cNvSpPr txBox="1"/>
            <p:nvPr/>
          </p:nvSpPr>
          <p:spPr>
            <a:xfrm>
              <a:off x="5508941" y="1568259"/>
              <a:ext cx="169674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sp>
        <p:nvSpPr>
          <p:cNvPr id="41" name="KSO_Shape">
            <a:extLst>
              <a:ext uri="{FF2B5EF4-FFF2-40B4-BE49-F238E27FC236}">
                <a16:creationId xmlns:a16="http://schemas.microsoft.com/office/drawing/2014/main" id="{692716A2-29B1-32E3-EED7-46A110E394A3}"/>
              </a:ext>
            </a:extLst>
          </p:cNvPr>
          <p:cNvSpPr>
            <a:spLocks/>
          </p:cNvSpPr>
          <p:nvPr/>
        </p:nvSpPr>
        <p:spPr bwMode="auto">
          <a:xfrm>
            <a:off x="4330539" y="1578830"/>
            <a:ext cx="482922" cy="545675"/>
          </a:xfrm>
          <a:custGeom>
            <a:avLst/>
            <a:gdLst>
              <a:gd name="T0" fmla="*/ 842889 w 4313"/>
              <a:gd name="T1" fmla="*/ 0 h 4874"/>
              <a:gd name="T2" fmla="*/ 74281 w 4313"/>
              <a:gd name="T3" fmla="*/ 443614 h 4874"/>
              <a:gd name="T4" fmla="*/ 848362 w 4313"/>
              <a:gd name="T5" fmla="*/ 890355 h 4874"/>
              <a:gd name="T6" fmla="*/ 1616971 w 4313"/>
              <a:gd name="T7" fmla="*/ 446741 h 4874"/>
              <a:gd name="T8" fmla="*/ 842889 w 4313"/>
              <a:gd name="T9" fmla="*/ 0 h 4874"/>
              <a:gd name="T10" fmla="*/ 0 w 4313"/>
              <a:gd name="T11" fmla="*/ 1459823 h 4874"/>
              <a:gd name="T12" fmla="*/ 771345 w 4313"/>
              <a:gd name="T13" fmla="*/ 1905000 h 4874"/>
              <a:gd name="T14" fmla="*/ 771345 w 4313"/>
              <a:gd name="T15" fmla="*/ 1011909 h 4874"/>
              <a:gd name="T16" fmla="*/ 0 w 4313"/>
              <a:gd name="T17" fmla="*/ 566732 h 4874"/>
              <a:gd name="T18" fmla="*/ 0 w 4313"/>
              <a:gd name="T19" fmla="*/ 1459823 h 4874"/>
              <a:gd name="T20" fmla="*/ 915215 w 4313"/>
              <a:gd name="T21" fmla="*/ 1017772 h 4874"/>
              <a:gd name="T22" fmla="*/ 915215 w 4313"/>
              <a:gd name="T23" fmla="*/ 1905000 h 4874"/>
              <a:gd name="T24" fmla="*/ 1686169 w 4313"/>
              <a:gd name="T25" fmla="*/ 1459823 h 4874"/>
              <a:gd name="T26" fmla="*/ 1686169 w 4313"/>
              <a:gd name="T27" fmla="*/ 572594 h 4874"/>
              <a:gd name="T28" fmla="*/ 915215 w 4313"/>
              <a:gd name="T29" fmla="*/ 1017772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KSO_Shape">
            <a:extLst>
              <a:ext uri="{FF2B5EF4-FFF2-40B4-BE49-F238E27FC236}">
                <a16:creationId xmlns:a16="http://schemas.microsoft.com/office/drawing/2014/main" id="{332FF56C-72C8-9825-4EFF-3B7C78DF2330}"/>
              </a:ext>
            </a:extLst>
          </p:cNvPr>
          <p:cNvSpPr>
            <a:spLocks/>
          </p:cNvSpPr>
          <p:nvPr/>
        </p:nvSpPr>
        <p:spPr bwMode="auto">
          <a:xfrm>
            <a:off x="6404929" y="1601470"/>
            <a:ext cx="479731" cy="471736"/>
          </a:xfrm>
          <a:custGeom>
            <a:avLst/>
            <a:gdLst>
              <a:gd name="T0" fmla="*/ 1840657 w 4293"/>
              <a:gd name="T1" fmla="*/ 1035711 h 4218"/>
              <a:gd name="T2" fmla="*/ 1891688 w 4293"/>
              <a:gd name="T3" fmla="*/ 969592 h 4218"/>
              <a:gd name="T4" fmla="*/ 1900119 w 4293"/>
              <a:gd name="T5" fmla="*/ 893267 h 4218"/>
              <a:gd name="T6" fmla="*/ 1886363 w 4293"/>
              <a:gd name="T7" fmla="*/ 838242 h 4218"/>
              <a:gd name="T8" fmla="*/ 1857075 w 4293"/>
              <a:gd name="T9" fmla="*/ 794311 h 4218"/>
              <a:gd name="T10" fmla="*/ 1814032 w 4293"/>
              <a:gd name="T11" fmla="*/ 763249 h 4218"/>
              <a:gd name="T12" fmla="*/ 1759895 w 4293"/>
              <a:gd name="T13" fmla="*/ 746386 h 4218"/>
              <a:gd name="T14" fmla="*/ 1644965 w 4293"/>
              <a:gd name="T15" fmla="*/ 734849 h 4218"/>
              <a:gd name="T16" fmla="*/ 1326356 w 4293"/>
              <a:gd name="T17" fmla="*/ 703342 h 4218"/>
              <a:gd name="T18" fmla="*/ 1318368 w 4293"/>
              <a:gd name="T19" fmla="*/ 626574 h 4218"/>
              <a:gd name="T20" fmla="*/ 1345881 w 4293"/>
              <a:gd name="T21" fmla="*/ 542261 h 4218"/>
              <a:gd name="T22" fmla="*/ 1429305 w 4293"/>
              <a:gd name="T23" fmla="*/ 433987 h 4218"/>
              <a:gd name="T24" fmla="*/ 1468354 w 4293"/>
              <a:gd name="T25" fmla="*/ 354112 h 4218"/>
              <a:gd name="T26" fmla="*/ 1489654 w 4293"/>
              <a:gd name="T27" fmla="*/ 267581 h 4218"/>
              <a:gd name="T28" fmla="*/ 1491429 w 4293"/>
              <a:gd name="T29" fmla="*/ 171287 h 4218"/>
              <a:gd name="T30" fmla="*/ 1472348 w 4293"/>
              <a:gd name="T31" fmla="*/ 96294 h 4218"/>
              <a:gd name="T32" fmla="*/ 1422648 w 4293"/>
              <a:gd name="T33" fmla="*/ 19969 h 4218"/>
              <a:gd name="T34" fmla="*/ 1390255 w 4293"/>
              <a:gd name="T35" fmla="*/ 887 h 4218"/>
              <a:gd name="T36" fmla="*/ 1350318 w 4293"/>
              <a:gd name="T37" fmla="*/ 3106 h 4218"/>
              <a:gd name="T38" fmla="*/ 1312600 w 4293"/>
              <a:gd name="T39" fmla="*/ 30175 h 4218"/>
              <a:gd name="T40" fmla="*/ 1249588 w 4293"/>
              <a:gd name="T41" fmla="*/ 130019 h 4218"/>
              <a:gd name="T42" fmla="*/ 1131551 w 4293"/>
              <a:gd name="T43" fmla="*/ 309293 h 4218"/>
              <a:gd name="T44" fmla="*/ 1049902 w 4293"/>
              <a:gd name="T45" fmla="*/ 440643 h 4218"/>
              <a:gd name="T46" fmla="*/ 922991 w 4293"/>
              <a:gd name="T47" fmla="*/ 556018 h 4218"/>
              <a:gd name="T48" fmla="*/ 753036 w 4293"/>
              <a:gd name="T49" fmla="*/ 679824 h 4218"/>
              <a:gd name="T50" fmla="*/ 608375 w 4293"/>
              <a:gd name="T51" fmla="*/ 799192 h 4218"/>
              <a:gd name="T52" fmla="*/ 531607 w 4293"/>
              <a:gd name="T53" fmla="*/ 838242 h 4218"/>
              <a:gd name="T54" fmla="*/ 410908 w 4293"/>
              <a:gd name="T55" fmla="*/ 868861 h 4218"/>
              <a:gd name="T56" fmla="*/ 219654 w 4293"/>
              <a:gd name="T57" fmla="*/ 893267 h 4218"/>
              <a:gd name="T58" fmla="*/ 71443 w 4293"/>
              <a:gd name="T59" fmla="*/ 898592 h 4218"/>
              <a:gd name="T60" fmla="*/ 46150 w 4293"/>
              <a:gd name="T61" fmla="*/ 917230 h 4218"/>
              <a:gd name="T62" fmla="*/ 24850 w 4293"/>
              <a:gd name="T63" fmla="*/ 970479 h 4218"/>
              <a:gd name="T64" fmla="*/ 1775 w 4293"/>
              <a:gd name="T65" fmla="*/ 1184367 h 4218"/>
              <a:gd name="T66" fmla="*/ 6212 w 4293"/>
              <a:gd name="T67" fmla="*/ 1471916 h 4218"/>
              <a:gd name="T68" fmla="*/ 30618 w 4293"/>
              <a:gd name="T69" fmla="*/ 1621016 h 4218"/>
              <a:gd name="T70" fmla="*/ 53249 w 4293"/>
              <a:gd name="T71" fmla="*/ 1663616 h 4218"/>
              <a:gd name="T72" fmla="*/ 75881 w 4293"/>
              <a:gd name="T73" fmla="*/ 1673378 h 4218"/>
              <a:gd name="T74" fmla="*/ 354109 w 4293"/>
              <a:gd name="T75" fmla="*/ 1683584 h 4218"/>
              <a:gd name="T76" fmla="*/ 513857 w 4293"/>
              <a:gd name="T77" fmla="*/ 1709766 h 4218"/>
              <a:gd name="T78" fmla="*/ 715318 w 4293"/>
              <a:gd name="T79" fmla="*/ 1778547 h 4218"/>
              <a:gd name="T80" fmla="*/ 956272 w 4293"/>
              <a:gd name="T81" fmla="*/ 1831353 h 4218"/>
              <a:gd name="T82" fmla="*/ 1241157 w 4293"/>
              <a:gd name="T83" fmla="*/ 1866853 h 4218"/>
              <a:gd name="T84" fmla="*/ 1461254 w 4293"/>
              <a:gd name="T85" fmla="*/ 1866409 h 4218"/>
              <a:gd name="T86" fmla="*/ 1561985 w 4293"/>
              <a:gd name="T87" fmla="*/ 1845997 h 4218"/>
              <a:gd name="T88" fmla="*/ 1617453 w 4293"/>
              <a:gd name="T89" fmla="*/ 1815378 h 4218"/>
              <a:gd name="T90" fmla="*/ 1654727 w 4293"/>
              <a:gd name="T91" fmla="*/ 1759909 h 4218"/>
              <a:gd name="T92" fmla="*/ 1668927 w 4293"/>
              <a:gd name="T93" fmla="*/ 1700891 h 4218"/>
              <a:gd name="T94" fmla="*/ 1660052 w 4293"/>
              <a:gd name="T95" fmla="*/ 1650747 h 4218"/>
              <a:gd name="T96" fmla="*/ 1664046 w 4293"/>
              <a:gd name="T97" fmla="*/ 1623234 h 4218"/>
              <a:gd name="T98" fmla="*/ 1754126 w 4293"/>
              <a:gd name="T99" fmla="*/ 1587291 h 4218"/>
              <a:gd name="T100" fmla="*/ 1788295 w 4293"/>
              <a:gd name="T101" fmla="*/ 1548241 h 4218"/>
              <a:gd name="T102" fmla="*/ 1806488 w 4293"/>
              <a:gd name="T103" fmla="*/ 1500760 h 4218"/>
              <a:gd name="T104" fmla="*/ 1810926 w 4293"/>
              <a:gd name="T105" fmla="*/ 1440854 h 4218"/>
              <a:gd name="T106" fmla="*/ 1791401 w 4293"/>
              <a:gd name="T107" fmla="*/ 1379172 h 4218"/>
              <a:gd name="T108" fmla="*/ 1753239 w 4293"/>
              <a:gd name="T109" fmla="*/ 1348997 h 4218"/>
              <a:gd name="T110" fmla="*/ 1836663 w 4293"/>
              <a:gd name="T111" fmla="*/ 1327698 h 4218"/>
              <a:gd name="T112" fmla="*/ 1870832 w 4293"/>
              <a:gd name="T113" fmla="*/ 1297966 h 4218"/>
              <a:gd name="T114" fmla="*/ 1894350 w 4293"/>
              <a:gd name="T115" fmla="*/ 1253148 h 4218"/>
              <a:gd name="T116" fmla="*/ 1904556 w 4293"/>
              <a:gd name="T117" fmla="*/ 1202117 h 4218"/>
              <a:gd name="T118" fmla="*/ 1900119 w 4293"/>
              <a:gd name="T119" fmla="*/ 1147979 h 4218"/>
              <a:gd name="T120" fmla="*/ 1880150 w 4293"/>
              <a:gd name="T121" fmla="*/ 1104935 h 4218"/>
              <a:gd name="T122" fmla="*/ 1847313 w 4293"/>
              <a:gd name="T123" fmla="*/ 1074317 h 4218"/>
              <a:gd name="T124" fmla="*/ 1803826 w 4293"/>
              <a:gd name="T125" fmla="*/ 1058342 h 421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293" h="4218">
                <a:moveTo>
                  <a:pt x="4018" y="2379"/>
                </a:moveTo>
                <a:lnTo>
                  <a:pt x="4018" y="2379"/>
                </a:lnTo>
                <a:lnTo>
                  <a:pt x="4047" y="2374"/>
                </a:lnTo>
                <a:lnTo>
                  <a:pt x="4074" y="2367"/>
                </a:lnTo>
                <a:lnTo>
                  <a:pt x="4100" y="2359"/>
                </a:lnTo>
                <a:lnTo>
                  <a:pt x="4125" y="2347"/>
                </a:lnTo>
                <a:lnTo>
                  <a:pt x="4148" y="2334"/>
                </a:lnTo>
                <a:lnTo>
                  <a:pt x="4171" y="2320"/>
                </a:lnTo>
                <a:lnTo>
                  <a:pt x="4191" y="2302"/>
                </a:lnTo>
                <a:lnTo>
                  <a:pt x="4209" y="2283"/>
                </a:lnTo>
                <a:lnTo>
                  <a:pt x="4225" y="2262"/>
                </a:lnTo>
                <a:lnTo>
                  <a:pt x="4241" y="2238"/>
                </a:lnTo>
                <a:lnTo>
                  <a:pt x="4253" y="2213"/>
                </a:lnTo>
                <a:lnTo>
                  <a:pt x="4263" y="2185"/>
                </a:lnTo>
                <a:lnTo>
                  <a:pt x="4273" y="2155"/>
                </a:lnTo>
                <a:lnTo>
                  <a:pt x="4279" y="2123"/>
                </a:lnTo>
                <a:lnTo>
                  <a:pt x="4282" y="2089"/>
                </a:lnTo>
                <a:lnTo>
                  <a:pt x="4283" y="2053"/>
                </a:lnTo>
                <a:lnTo>
                  <a:pt x="4283" y="2033"/>
                </a:lnTo>
                <a:lnTo>
                  <a:pt x="4282" y="2013"/>
                </a:lnTo>
                <a:lnTo>
                  <a:pt x="4280" y="1993"/>
                </a:lnTo>
                <a:lnTo>
                  <a:pt x="4276" y="1975"/>
                </a:lnTo>
                <a:lnTo>
                  <a:pt x="4273" y="1956"/>
                </a:lnTo>
                <a:lnTo>
                  <a:pt x="4269" y="1938"/>
                </a:lnTo>
                <a:lnTo>
                  <a:pt x="4263" y="1920"/>
                </a:lnTo>
                <a:lnTo>
                  <a:pt x="4257" y="1904"/>
                </a:lnTo>
                <a:lnTo>
                  <a:pt x="4251" y="1889"/>
                </a:lnTo>
                <a:lnTo>
                  <a:pt x="4243" y="1872"/>
                </a:lnTo>
                <a:lnTo>
                  <a:pt x="4236" y="1858"/>
                </a:lnTo>
                <a:lnTo>
                  <a:pt x="4227" y="1842"/>
                </a:lnTo>
                <a:lnTo>
                  <a:pt x="4217" y="1828"/>
                </a:lnTo>
                <a:lnTo>
                  <a:pt x="4208" y="1815"/>
                </a:lnTo>
                <a:lnTo>
                  <a:pt x="4197" y="1802"/>
                </a:lnTo>
                <a:lnTo>
                  <a:pt x="4185" y="1790"/>
                </a:lnTo>
                <a:lnTo>
                  <a:pt x="4173" y="1778"/>
                </a:lnTo>
                <a:lnTo>
                  <a:pt x="4160" y="1768"/>
                </a:lnTo>
                <a:lnTo>
                  <a:pt x="4147" y="1757"/>
                </a:lnTo>
                <a:lnTo>
                  <a:pt x="4133" y="1746"/>
                </a:lnTo>
                <a:lnTo>
                  <a:pt x="4119" y="1737"/>
                </a:lnTo>
                <a:lnTo>
                  <a:pt x="4105" y="1729"/>
                </a:lnTo>
                <a:lnTo>
                  <a:pt x="4088" y="1720"/>
                </a:lnTo>
                <a:lnTo>
                  <a:pt x="4073" y="1713"/>
                </a:lnTo>
                <a:lnTo>
                  <a:pt x="4056" y="1706"/>
                </a:lnTo>
                <a:lnTo>
                  <a:pt x="4039" y="1700"/>
                </a:lnTo>
                <a:lnTo>
                  <a:pt x="4022" y="1695"/>
                </a:lnTo>
                <a:lnTo>
                  <a:pt x="4004" y="1690"/>
                </a:lnTo>
                <a:lnTo>
                  <a:pt x="3985" y="1686"/>
                </a:lnTo>
                <a:lnTo>
                  <a:pt x="3966" y="1682"/>
                </a:lnTo>
                <a:lnTo>
                  <a:pt x="3947" y="1680"/>
                </a:lnTo>
                <a:lnTo>
                  <a:pt x="3927" y="1678"/>
                </a:lnTo>
                <a:lnTo>
                  <a:pt x="3923" y="1678"/>
                </a:lnTo>
                <a:lnTo>
                  <a:pt x="3874" y="1672"/>
                </a:lnTo>
                <a:lnTo>
                  <a:pt x="3820" y="1666"/>
                </a:lnTo>
                <a:lnTo>
                  <a:pt x="3707" y="1656"/>
                </a:lnTo>
                <a:lnTo>
                  <a:pt x="3583" y="1647"/>
                </a:lnTo>
                <a:lnTo>
                  <a:pt x="3458" y="1640"/>
                </a:lnTo>
                <a:lnTo>
                  <a:pt x="3212" y="1628"/>
                </a:lnTo>
                <a:lnTo>
                  <a:pt x="3098" y="1622"/>
                </a:lnTo>
                <a:lnTo>
                  <a:pt x="2997" y="1617"/>
                </a:lnTo>
                <a:lnTo>
                  <a:pt x="2989" y="1585"/>
                </a:lnTo>
                <a:lnTo>
                  <a:pt x="2982" y="1556"/>
                </a:lnTo>
                <a:lnTo>
                  <a:pt x="2976" y="1529"/>
                </a:lnTo>
                <a:lnTo>
                  <a:pt x="2972" y="1504"/>
                </a:lnTo>
                <a:lnTo>
                  <a:pt x="2970" y="1479"/>
                </a:lnTo>
                <a:lnTo>
                  <a:pt x="2969" y="1456"/>
                </a:lnTo>
                <a:lnTo>
                  <a:pt x="2969" y="1434"/>
                </a:lnTo>
                <a:lnTo>
                  <a:pt x="2971" y="1412"/>
                </a:lnTo>
                <a:lnTo>
                  <a:pt x="2974" y="1391"/>
                </a:lnTo>
                <a:lnTo>
                  <a:pt x="2978" y="1369"/>
                </a:lnTo>
                <a:lnTo>
                  <a:pt x="2984" y="1347"/>
                </a:lnTo>
                <a:lnTo>
                  <a:pt x="2991" y="1325"/>
                </a:lnTo>
                <a:lnTo>
                  <a:pt x="3000" y="1301"/>
                </a:lnTo>
                <a:lnTo>
                  <a:pt x="3010" y="1276"/>
                </a:lnTo>
                <a:lnTo>
                  <a:pt x="3033" y="1222"/>
                </a:lnTo>
                <a:lnTo>
                  <a:pt x="3077" y="1173"/>
                </a:lnTo>
                <a:lnTo>
                  <a:pt x="3117" y="1125"/>
                </a:lnTo>
                <a:lnTo>
                  <a:pt x="3155" y="1077"/>
                </a:lnTo>
                <a:lnTo>
                  <a:pt x="3189" y="1028"/>
                </a:lnTo>
                <a:lnTo>
                  <a:pt x="3206" y="1003"/>
                </a:lnTo>
                <a:lnTo>
                  <a:pt x="3221" y="978"/>
                </a:lnTo>
                <a:lnTo>
                  <a:pt x="3237" y="953"/>
                </a:lnTo>
                <a:lnTo>
                  <a:pt x="3251" y="928"/>
                </a:lnTo>
                <a:lnTo>
                  <a:pt x="3264" y="902"/>
                </a:lnTo>
                <a:lnTo>
                  <a:pt x="3277" y="877"/>
                </a:lnTo>
                <a:lnTo>
                  <a:pt x="3287" y="851"/>
                </a:lnTo>
                <a:lnTo>
                  <a:pt x="3299" y="825"/>
                </a:lnTo>
                <a:lnTo>
                  <a:pt x="3309" y="798"/>
                </a:lnTo>
                <a:lnTo>
                  <a:pt x="3318" y="772"/>
                </a:lnTo>
                <a:lnTo>
                  <a:pt x="3327" y="745"/>
                </a:lnTo>
                <a:lnTo>
                  <a:pt x="3335" y="716"/>
                </a:lnTo>
                <a:lnTo>
                  <a:pt x="3342" y="689"/>
                </a:lnTo>
                <a:lnTo>
                  <a:pt x="3348" y="661"/>
                </a:lnTo>
                <a:lnTo>
                  <a:pt x="3353" y="632"/>
                </a:lnTo>
                <a:lnTo>
                  <a:pt x="3357" y="603"/>
                </a:lnTo>
                <a:lnTo>
                  <a:pt x="3360" y="573"/>
                </a:lnTo>
                <a:lnTo>
                  <a:pt x="3363" y="543"/>
                </a:lnTo>
                <a:lnTo>
                  <a:pt x="3364" y="513"/>
                </a:lnTo>
                <a:lnTo>
                  <a:pt x="3364" y="482"/>
                </a:lnTo>
                <a:lnTo>
                  <a:pt x="3364" y="450"/>
                </a:lnTo>
                <a:lnTo>
                  <a:pt x="3363" y="418"/>
                </a:lnTo>
                <a:lnTo>
                  <a:pt x="3361" y="386"/>
                </a:lnTo>
                <a:lnTo>
                  <a:pt x="3358" y="353"/>
                </a:lnTo>
                <a:lnTo>
                  <a:pt x="3355" y="328"/>
                </a:lnTo>
                <a:lnTo>
                  <a:pt x="3349" y="301"/>
                </a:lnTo>
                <a:lnTo>
                  <a:pt x="3341" y="273"/>
                </a:lnTo>
                <a:lnTo>
                  <a:pt x="3330" y="245"/>
                </a:lnTo>
                <a:lnTo>
                  <a:pt x="3318" y="217"/>
                </a:lnTo>
                <a:lnTo>
                  <a:pt x="3305" y="188"/>
                </a:lnTo>
                <a:lnTo>
                  <a:pt x="3291" y="161"/>
                </a:lnTo>
                <a:lnTo>
                  <a:pt x="3276" y="134"/>
                </a:lnTo>
                <a:lnTo>
                  <a:pt x="3258" y="109"/>
                </a:lnTo>
                <a:lnTo>
                  <a:pt x="3241" y="85"/>
                </a:lnTo>
                <a:lnTo>
                  <a:pt x="3223" y="64"/>
                </a:lnTo>
                <a:lnTo>
                  <a:pt x="3206" y="45"/>
                </a:lnTo>
                <a:lnTo>
                  <a:pt x="3187" y="29"/>
                </a:lnTo>
                <a:lnTo>
                  <a:pt x="3169" y="16"/>
                </a:lnTo>
                <a:lnTo>
                  <a:pt x="3160" y="12"/>
                </a:lnTo>
                <a:lnTo>
                  <a:pt x="3151" y="7"/>
                </a:lnTo>
                <a:lnTo>
                  <a:pt x="3142" y="5"/>
                </a:lnTo>
                <a:lnTo>
                  <a:pt x="3133" y="2"/>
                </a:lnTo>
                <a:lnTo>
                  <a:pt x="3119" y="1"/>
                </a:lnTo>
                <a:lnTo>
                  <a:pt x="3105" y="0"/>
                </a:lnTo>
                <a:lnTo>
                  <a:pt x="3092" y="0"/>
                </a:lnTo>
                <a:lnTo>
                  <a:pt x="3079" y="1"/>
                </a:lnTo>
                <a:lnTo>
                  <a:pt x="3067" y="2"/>
                </a:lnTo>
                <a:lnTo>
                  <a:pt x="3055" y="5"/>
                </a:lnTo>
                <a:lnTo>
                  <a:pt x="3043" y="7"/>
                </a:lnTo>
                <a:lnTo>
                  <a:pt x="3033" y="12"/>
                </a:lnTo>
                <a:lnTo>
                  <a:pt x="3022" y="16"/>
                </a:lnTo>
                <a:lnTo>
                  <a:pt x="3013" y="21"/>
                </a:lnTo>
                <a:lnTo>
                  <a:pt x="3003" y="27"/>
                </a:lnTo>
                <a:lnTo>
                  <a:pt x="2994" y="34"/>
                </a:lnTo>
                <a:lnTo>
                  <a:pt x="2975" y="50"/>
                </a:lnTo>
                <a:lnTo>
                  <a:pt x="2958" y="68"/>
                </a:lnTo>
                <a:lnTo>
                  <a:pt x="2940" y="89"/>
                </a:lnTo>
                <a:lnTo>
                  <a:pt x="2924" y="112"/>
                </a:lnTo>
                <a:lnTo>
                  <a:pt x="2907" y="137"/>
                </a:lnTo>
                <a:lnTo>
                  <a:pt x="2891" y="166"/>
                </a:lnTo>
                <a:lnTo>
                  <a:pt x="2855" y="226"/>
                </a:lnTo>
                <a:lnTo>
                  <a:pt x="2816" y="293"/>
                </a:lnTo>
                <a:lnTo>
                  <a:pt x="2775" y="361"/>
                </a:lnTo>
                <a:lnTo>
                  <a:pt x="2737" y="419"/>
                </a:lnTo>
                <a:lnTo>
                  <a:pt x="2701" y="471"/>
                </a:lnTo>
                <a:lnTo>
                  <a:pt x="2666" y="521"/>
                </a:lnTo>
                <a:lnTo>
                  <a:pt x="2630" y="572"/>
                </a:lnTo>
                <a:lnTo>
                  <a:pt x="2592" y="630"/>
                </a:lnTo>
                <a:lnTo>
                  <a:pt x="2550" y="697"/>
                </a:lnTo>
                <a:lnTo>
                  <a:pt x="2502" y="778"/>
                </a:lnTo>
                <a:lnTo>
                  <a:pt x="2455" y="859"/>
                </a:lnTo>
                <a:lnTo>
                  <a:pt x="2434" y="895"/>
                </a:lnTo>
                <a:lnTo>
                  <a:pt x="2412" y="929"/>
                </a:lnTo>
                <a:lnTo>
                  <a:pt x="2390" y="961"/>
                </a:lnTo>
                <a:lnTo>
                  <a:pt x="2366" y="993"/>
                </a:lnTo>
                <a:lnTo>
                  <a:pt x="2340" y="1025"/>
                </a:lnTo>
                <a:lnTo>
                  <a:pt x="2309" y="1057"/>
                </a:lnTo>
                <a:lnTo>
                  <a:pt x="2276" y="1090"/>
                </a:lnTo>
                <a:lnTo>
                  <a:pt x="2237" y="1127"/>
                </a:lnTo>
                <a:lnTo>
                  <a:pt x="2192" y="1165"/>
                </a:lnTo>
                <a:lnTo>
                  <a:pt x="2140" y="1206"/>
                </a:lnTo>
                <a:lnTo>
                  <a:pt x="2080" y="1253"/>
                </a:lnTo>
                <a:lnTo>
                  <a:pt x="2012" y="1304"/>
                </a:lnTo>
                <a:lnTo>
                  <a:pt x="1934" y="1359"/>
                </a:lnTo>
                <a:lnTo>
                  <a:pt x="1845" y="1422"/>
                </a:lnTo>
                <a:lnTo>
                  <a:pt x="1805" y="1450"/>
                </a:lnTo>
                <a:lnTo>
                  <a:pt x="1766" y="1479"/>
                </a:lnTo>
                <a:lnTo>
                  <a:pt x="1697" y="1532"/>
                </a:lnTo>
                <a:lnTo>
                  <a:pt x="1637" y="1581"/>
                </a:lnTo>
                <a:lnTo>
                  <a:pt x="1583" y="1626"/>
                </a:lnTo>
                <a:lnTo>
                  <a:pt x="1493" y="1705"/>
                </a:lnTo>
                <a:lnTo>
                  <a:pt x="1452" y="1739"/>
                </a:lnTo>
                <a:lnTo>
                  <a:pt x="1413" y="1772"/>
                </a:lnTo>
                <a:lnTo>
                  <a:pt x="1393" y="1787"/>
                </a:lnTo>
                <a:lnTo>
                  <a:pt x="1371" y="1801"/>
                </a:lnTo>
                <a:lnTo>
                  <a:pt x="1350" y="1815"/>
                </a:lnTo>
                <a:lnTo>
                  <a:pt x="1328" y="1828"/>
                </a:lnTo>
                <a:lnTo>
                  <a:pt x="1305" y="1841"/>
                </a:lnTo>
                <a:lnTo>
                  <a:pt x="1280" y="1854"/>
                </a:lnTo>
                <a:lnTo>
                  <a:pt x="1255" y="1866"/>
                </a:lnTo>
                <a:lnTo>
                  <a:pt x="1228" y="1878"/>
                </a:lnTo>
                <a:lnTo>
                  <a:pt x="1198" y="1889"/>
                </a:lnTo>
                <a:lnTo>
                  <a:pt x="1168" y="1899"/>
                </a:lnTo>
                <a:lnTo>
                  <a:pt x="1133" y="1910"/>
                </a:lnTo>
                <a:lnTo>
                  <a:pt x="1098" y="1920"/>
                </a:lnTo>
                <a:lnTo>
                  <a:pt x="1060" y="1930"/>
                </a:lnTo>
                <a:lnTo>
                  <a:pt x="1018" y="1939"/>
                </a:lnTo>
                <a:lnTo>
                  <a:pt x="973" y="1949"/>
                </a:lnTo>
                <a:lnTo>
                  <a:pt x="926" y="1958"/>
                </a:lnTo>
                <a:lnTo>
                  <a:pt x="882" y="1967"/>
                </a:lnTo>
                <a:lnTo>
                  <a:pt x="822" y="1976"/>
                </a:lnTo>
                <a:lnTo>
                  <a:pt x="746" y="1988"/>
                </a:lnTo>
                <a:lnTo>
                  <a:pt x="656" y="1999"/>
                </a:lnTo>
                <a:lnTo>
                  <a:pt x="552" y="2008"/>
                </a:lnTo>
                <a:lnTo>
                  <a:pt x="495" y="2013"/>
                </a:lnTo>
                <a:lnTo>
                  <a:pt x="436" y="2016"/>
                </a:lnTo>
                <a:lnTo>
                  <a:pt x="373" y="2020"/>
                </a:lnTo>
                <a:lnTo>
                  <a:pt x="308" y="2022"/>
                </a:lnTo>
                <a:lnTo>
                  <a:pt x="240" y="2024"/>
                </a:lnTo>
                <a:lnTo>
                  <a:pt x="171" y="2025"/>
                </a:lnTo>
                <a:lnTo>
                  <a:pt x="161" y="2025"/>
                </a:lnTo>
                <a:lnTo>
                  <a:pt x="153" y="2027"/>
                </a:lnTo>
                <a:lnTo>
                  <a:pt x="144" y="2031"/>
                </a:lnTo>
                <a:lnTo>
                  <a:pt x="136" y="2034"/>
                </a:lnTo>
                <a:lnTo>
                  <a:pt x="128" y="2040"/>
                </a:lnTo>
                <a:lnTo>
                  <a:pt x="120" y="2048"/>
                </a:lnTo>
                <a:lnTo>
                  <a:pt x="111" y="2057"/>
                </a:lnTo>
                <a:lnTo>
                  <a:pt x="104" y="2067"/>
                </a:lnTo>
                <a:lnTo>
                  <a:pt x="96" y="2079"/>
                </a:lnTo>
                <a:lnTo>
                  <a:pt x="89" y="2092"/>
                </a:lnTo>
                <a:lnTo>
                  <a:pt x="82" y="2108"/>
                </a:lnTo>
                <a:lnTo>
                  <a:pt x="75" y="2125"/>
                </a:lnTo>
                <a:lnTo>
                  <a:pt x="69" y="2144"/>
                </a:lnTo>
                <a:lnTo>
                  <a:pt x="62" y="2164"/>
                </a:lnTo>
                <a:lnTo>
                  <a:pt x="56" y="2187"/>
                </a:lnTo>
                <a:lnTo>
                  <a:pt x="50" y="2211"/>
                </a:lnTo>
                <a:lnTo>
                  <a:pt x="39" y="2266"/>
                </a:lnTo>
                <a:lnTo>
                  <a:pt x="30" y="2329"/>
                </a:lnTo>
                <a:lnTo>
                  <a:pt x="21" y="2400"/>
                </a:lnTo>
                <a:lnTo>
                  <a:pt x="14" y="2481"/>
                </a:lnTo>
                <a:lnTo>
                  <a:pt x="8" y="2569"/>
                </a:lnTo>
                <a:lnTo>
                  <a:pt x="4" y="2669"/>
                </a:lnTo>
                <a:lnTo>
                  <a:pt x="1" y="2779"/>
                </a:lnTo>
                <a:lnTo>
                  <a:pt x="0" y="2899"/>
                </a:lnTo>
                <a:lnTo>
                  <a:pt x="1" y="3018"/>
                </a:lnTo>
                <a:lnTo>
                  <a:pt x="4" y="3127"/>
                </a:lnTo>
                <a:lnTo>
                  <a:pt x="8" y="3227"/>
                </a:lnTo>
                <a:lnTo>
                  <a:pt x="14" y="3317"/>
                </a:lnTo>
                <a:lnTo>
                  <a:pt x="21" y="3397"/>
                </a:lnTo>
                <a:lnTo>
                  <a:pt x="30" y="3468"/>
                </a:lnTo>
                <a:lnTo>
                  <a:pt x="39" y="3531"/>
                </a:lnTo>
                <a:lnTo>
                  <a:pt x="50" y="3585"/>
                </a:lnTo>
                <a:lnTo>
                  <a:pt x="56" y="3609"/>
                </a:lnTo>
                <a:lnTo>
                  <a:pt x="62" y="3632"/>
                </a:lnTo>
                <a:lnTo>
                  <a:pt x="69" y="3653"/>
                </a:lnTo>
                <a:lnTo>
                  <a:pt x="75" y="3672"/>
                </a:lnTo>
                <a:lnTo>
                  <a:pt x="82" y="3688"/>
                </a:lnTo>
                <a:lnTo>
                  <a:pt x="89" y="3704"/>
                </a:lnTo>
                <a:lnTo>
                  <a:pt x="96" y="3717"/>
                </a:lnTo>
                <a:lnTo>
                  <a:pt x="104" y="3729"/>
                </a:lnTo>
                <a:lnTo>
                  <a:pt x="111" y="3739"/>
                </a:lnTo>
                <a:lnTo>
                  <a:pt x="120" y="3749"/>
                </a:lnTo>
                <a:lnTo>
                  <a:pt x="128" y="3756"/>
                </a:lnTo>
                <a:lnTo>
                  <a:pt x="136" y="3762"/>
                </a:lnTo>
                <a:lnTo>
                  <a:pt x="144" y="3767"/>
                </a:lnTo>
                <a:lnTo>
                  <a:pt x="153" y="3769"/>
                </a:lnTo>
                <a:lnTo>
                  <a:pt x="161" y="3771"/>
                </a:lnTo>
                <a:lnTo>
                  <a:pt x="171" y="3771"/>
                </a:lnTo>
                <a:lnTo>
                  <a:pt x="323" y="3772"/>
                </a:lnTo>
                <a:lnTo>
                  <a:pt x="470" y="3776"/>
                </a:lnTo>
                <a:lnTo>
                  <a:pt x="540" y="3778"/>
                </a:lnTo>
                <a:lnTo>
                  <a:pt x="608" y="3781"/>
                </a:lnTo>
                <a:lnTo>
                  <a:pt x="673" y="3784"/>
                </a:lnTo>
                <a:lnTo>
                  <a:pt x="737" y="3789"/>
                </a:lnTo>
                <a:lnTo>
                  <a:pt x="798" y="3794"/>
                </a:lnTo>
                <a:lnTo>
                  <a:pt x="857" y="3800"/>
                </a:lnTo>
                <a:lnTo>
                  <a:pt x="913" y="3807"/>
                </a:lnTo>
                <a:lnTo>
                  <a:pt x="968" y="3814"/>
                </a:lnTo>
                <a:lnTo>
                  <a:pt x="1020" y="3822"/>
                </a:lnTo>
                <a:lnTo>
                  <a:pt x="1068" y="3832"/>
                </a:lnTo>
                <a:lnTo>
                  <a:pt x="1114" y="3841"/>
                </a:lnTo>
                <a:lnTo>
                  <a:pt x="1158" y="3853"/>
                </a:lnTo>
                <a:lnTo>
                  <a:pt x="1229" y="3883"/>
                </a:lnTo>
                <a:lnTo>
                  <a:pt x="1303" y="3911"/>
                </a:lnTo>
                <a:lnTo>
                  <a:pt x="1378" y="3937"/>
                </a:lnTo>
                <a:lnTo>
                  <a:pt x="1455" y="3962"/>
                </a:lnTo>
                <a:lnTo>
                  <a:pt x="1534" y="3986"/>
                </a:lnTo>
                <a:lnTo>
                  <a:pt x="1612" y="4008"/>
                </a:lnTo>
                <a:lnTo>
                  <a:pt x="1691" y="4028"/>
                </a:lnTo>
                <a:lnTo>
                  <a:pt x="1770" y="4048"/>
                </a:lnTo>
                <a:lnTo>
                  <a:pt x="1850" y="4066"/>
                </a:lnTo>
                <a:lnTo>
                  <a:pt x="1928" y="4083"/>
                </a:lnTo>
                <a:lnTo>
                  <a:pt x="2005" y="4098"/>
                </a:lnTo>
                <a:lnTo>
                  <a:pt x="2081" y="4112"/>
                </a:lnTo>
                <a:lnTo>
                  <a:pt x="2155" y="4127"/>
                </a:lnTo>
                <a:lnTo>
                  <a:pt x="2228" y="4138"/>
                </a:lnTo>
                <a:lnTo>
                  <a:pt x="2365" y="4160"/>
                </a:lnTo>
                <a:lnTo>
                  <a:pt x="2485" y="4175"/>
                </a:lnTo>
                <a:lnTo>
                  <a:pt x="2597" y="4189"/>
                </a:lnTo>
                <a:lnTo>
                  <a:pt x="2700" y="4200"/>
                </a:lnTo>
                <a:lnTo>
                  <a:pt x="2797" y="4207"/>
                </a:lnTo>
                <a:lnTo>
                  <a:pt x="2886" y="4213"/>
                </a:lnTo>
                <a:lnTo>
                  <a:pt x="2968" y="4217"/>
                </a:lnTo>
                <a:lnTo>
                  <a:pt x="3043" y="4218"/>
                </a:lnTo>
                <a:lnTo>
                  <a:pt x="3113" y="4218"/>
                </a:lnTo>
                <a:lnTo>
                  <a:pt x="3178" y="4215"/>
                </a:lnTo>
                <a:lnTo>
                  <a:pt x="3238" y="4211"/>
                </a:lnTo>
                <a:lnTo>
                  <a:pt x="3293" y="4206"/>
                </a:lnTo>
                <a:lnTo>
                  <a:pt x="3345" y="4199"/>
                </a:lnTo>
                <a:lnTo>
                  <a:pt x="3393" y="4192"/>
                </a:lnTo>
                <a:lnTo>
                  <a:pt x="3438" y="4182"/>
                </a:lnTo>
                <a:lnTo>
                  <a:pt x="3479" y="4173"/>
                </a:lnTo>
                <a:lnTo>
                  <a:pt x="3520" y="4163"/>
                </a:lnTo>
                <a:lnTo>
                  <a:pt x="3520" y="4160"/>
                </a:lnTo>
                <a:lnTo>
                  <a:pt x="3540" y="4153"/>
                </a:lnTo>
                <a:lnTo>
                  <a:pt x="3560" y="4145"/>
                </a:lnTo>
                <a:lnTo>
                  <a:pt x="3578" y="4137"/>
                </a:lnTo>
                <a:lnTo>
                  <a:pt x="3595" y="4127"/>
                </a:lnTo>
                <a:lnTo>
                  <a:pt x="3613" y="4116"/>
                </a:lnTo>
                <a:lnTo>
                  <a:pt x="3630" y="4104"/>
                </a:lnTo>
                <a:lnTo>
                  <a:pt x="3645" y="4091"/>
                </a:lnTo>
                <a:lnTo>
                  <a:pt x="3659" y="4077"/>
                </a:lnTo>
                <a:lnTo>
                  <a:pt x="3673" y="4061"/>
                </a:lnTo>
                <a:lnTo>
                  <a:pt x="3687" y="4045"/>
                </a:lnTo>
                <a:lnTo>
                  <a:pt x="3698" y="4026"/>
                </a:lnTo>
                <a:lnTo>
                  <a:pt x="3710" y="4007"/>
                </a:lnTo>
                <a:lnTo>
                  <a:pt x="3720" y="3987"/>
                </a:lnTo>
                <a:lnTo>
                  <a:pt x="3729" y="3966"/>
                </a:lnTo>
                <a:lnTo>
                  <a:pt x="3737" y="3942"/>
                </a:lnTo>
                <a:lnTo>
                  <a:pt x="3746" y="3918"/>
                </a:lnTo>
                <a:lnTo>
                  <a:pt x="3752" y="3894"/>
                </a:lnTo>
                <a:lnTo>
                  <a:pt x="3756" y="3873"/>
                </a:lnTo>
                <a:lnTo>
                  <a:pt x="3760" y="3852"/>
                </a:lnTo>
                <a:lnTo>
                  <a:pt x="3761" y="3833"/>
                </a:lnTo>
                <a:lnTo>
                  <a:pt x="3762" y="3814"/>
                </a:lnTo>
                <a:lnTo>
                  <a:pt x="3762" y="3795"/>
                </a:lnTo>
                <a:lnTo>
                  <a:pt x="3760" y="3778"/>
                </a:lnTo>
                <a:lnTo>
                  <a:pt x="3758" y="3763"/>
                </a:lnTo>
                <a:lnTo>
                  <a:pt x="3753" y="3748"/>
                </a:lnTo>
                <a:lnTo>
                  <a:pt x="3747" y="3733"/>
                </a:lnTo>
                <a:lnTo>
                  <a:pt x="3741" y="3720"/>
                </a:lnTo>
                <a:lnTo>
                  <a:pt x="3733" y="3707"/>
                </a:lnTo>
                <a:lnTo>
                  <a:pt x="3724" y="3696"/>
                </a:lnTo>
                <a:lnTo>
                  <a:pt x="3714" y="3685"/>
                </a:lnTo>
                <a:lnTo>
                  <a:pt x="3702" y="3675"/>
                </a:lnTo>
                <a:lnTo>
                  <a:pt x="3689" y="3666"/>
                </a:lnTo>
                <a:lnTo>
                  <a:pt x="3750" y="3658"/>
                </a:lnTo>
                <a:lnTo>
                  <a:pt x="3784" y="3652"/>
                </a:lnTo>
                <a:lnTo>
                  <a:pt x="3816" y="3643"/>
                </a:lnTo>
                <a:lnTo>
                  <a:pt x="3846" y="3633"/>
                </a:lnTo>
                <a:lnTo>
                  <a:pt x="3875" y="3622"/>
                </a:lnTo>
                <a:lnTo>
                  <a:pt x="3902" y="3609"/>
                </a:lnTo>
                <a:lnTo>
                  <a:pt x="3928" y="3594"/>
                </a:lnTo>
                <a:lnTo>
                  <a:pt x="3953" y="3577"/>
                </a:lnTo>
                <a:lnTo>
                  <a:pt x="3974" y="3558"/>
                </a:lnTo>
                <a:lnTo>
                  <a:pt x="3985" y="3549"/>
                </a:lnTo>
                <a:lnTo>
                  <a:pt x="3996" y="3538"/>
                </a:lnTo>
                <a:lnTo>
                  <a:pt x="4005" y="3526"/>
                </a:lnTo>
                <a:lnTo>
                  <a:pt x="4013" y="3514"/>
                </a:lnTo>
                <a:lnTo>
                  <a:pt x="4023" y="3503"/>
                </a:lnTo>
                <a:lnTo>
                  <a:pt x="4030" y="3489"/>
                </a:lnTo>
                <a:lnTo>
                  <a:pt x="4038" y="3475"/>
                </a:lnTo>
                <a:lnTo>
                  <a:pt x="4045" y="3462"/>
                </a:lnTo>
                <a:lnTo>
                  <a:pt x="4051" y="3447"/>
                </a:lnTo>
                <a:lnTo>
                  <a:pt x="4057" y="3431"/>
                </a:lnTo>
                <a:lnTo>
                  <a:pt x="4062" y="3416"/>
                </a:lnTo>
                <a:lnTo>
                  <a:pt x="4067" y="3399"/>
                </a:lnTo>
                <a:lnTo>
                  <a:pt x="4071" y="3382"/>
                </a:lnTo>
                <a:lnTo>
                  <a:pt x="4074" y="3364"/>
                </a:lnTo>
                <a:lnTo>
                  <a:pt x="4077" y="3345"/>
                </a:lnTo>
                <a:lnTo>
                  <a:pt x="4080" y="3326"/>
                </a:lnTo>
                <a:lnTo>
                  <a:pt x="4081" y="3299"/>
                </a:lnTo>
                <a:lnTo>
                  <a:pt x="4082" y="3272"/>
                </a:lnTo>
                <a:lnTo>
                  <a:pt x="4081" y="3247"/>
                </a:lnTo>
                <a:lnTo>
                  <a:pt x="4078" y="3223"/>
                </a:lnTo>
                <a:lnTo>
                  <a:pt x="4075" y="3201"/>
                </a:lnTo>
                <a:lnTo>
                  <a:pt x="4070" y="3180"/>
                </a:lnTo>
                <a:lnTo>
                  <a:pt x="4064" y="3160"/>
                </a:lnTo>
                <a:lnTo>
                  <a:pt x="4056" y="3141"/>
                </a:lnTo>
                <a:lnTo>
                  <a:pt x="4048" y="3125"/>
                </a:lnTo>
                <a:lnTo>
                  <a:pt x="4037" y="3108"/>
                </a:lnTo>
                <a:lnTo>
                  <a:pt x="4025" y="3094"/>
                </a:lnTo>
                <a:lnTo>
                  <a:pt x="4013" y="3080"/>
                </a:lnTo>
                <a:lnTo>
                  <a:pt x="3999" y="3068"/>
                </a:lnTo>
                <a:lnTo>
                  <a:pt x="3984" y="3057"/>
                </a:lnTo>
                <a:lnTo>
                  <a:pt x="3967" y="3048"/>
                </a:lnTo>
                <a:lnTo>
                  <a:pt x="3951" y="3040"/>
                </a:lnTo>
                <a:lnTo>
                  <a:pt x="3983" y="3038"/>
                </a:lnTo>
                <a:lnTo>
                  <a:pt x="4013" y="3035"/>
                </a:lnTo>
                <a:lnTo>
                  <a:pt x="4044" y="3029"/>
                </a:lnTo>
                <a:lnTo>
                  <a:pt x="4073" y="3022"/>
                </a:lnTo>
                <a:lnTo>
                  <a:pt x="4100" y="3011"/>
                </a:lnTo>
                <a:lnTo>
                  <a:pt x="4127" y="2999"/>
                </a:lnTo>
                <a:lnTo>
                  <a:pt x="4139" y="2992"/>
                </a:lnTo>
                <a:lnTo>
                  <a:pt x="4152" y="2985"/>
                </a:lnTo>
                <a:lnTo>
                  <a:pt x="4164" y="2977"/>
                </a:lnTo>
                <a:lnTo>
                  <a:pt x="4174" y="2967"/>
                </a:lnTo>
                <a:lnTo>
                  <a:pt x="4185" y="2958"/>
                </a:lnTo>
                <a:lnTo>
                  <a:pt x="4196" y="2947"/>
                </a:lnTo>
                <a:lnTo>
                  <a:pt x="4206" y="2936"/>
                </a:lnTo>
                <a:lnTo>
                  <a:pt x="4216" y="2925"/>
                </a:lnTo>
                <a:lnTo>
                  <a:pt x="4225" y="2913"/>
                </a:lnTo>
                <a:lnTo>
                  <a:pt x="4234" y="2900"/>
                </a:lnTo>
                <a:lnTo>
                  <a:pt x="4242" y="2886"/>
                </a:lnTo>
                <a:lnTo>
                  <a:pt x="4249" y="2871"/>
                </a:lnTo>
                <a:lnTo>
                  <a:pt x="4256" y="2856"/>
                </a:lnTo>
                <a:lnTo>
                  <a:pt x="4263" y="2841"/>
                </a:lnTo>
                <a:lnTo>
                  <a:pt x="4269" y="2824"/>
                </a:lnTo>
                <a:lnTo>
                  <a:pt x="4274" y="2806"/>
                </a:lnTo>
                <a:lnTo>
                  <a:pt x="4279" y="2787"/>
                </a:lnTo>
                <a:lnTo>
                  <a:pt x="4283" y="2768"/>
                </a:lnTo>
                <a:lnTo>
                  <a:pt x="4287" y="2748"/>
                </a:lnTo>
                <a:lnTo>
                  <a:pt x="4289" y="2728"/>
                </a:lnTo>
                <a:lnTo>
                  <a:pt x="4292" y="2709"/>
                </a:lnTo>
                <a:lnTo>
                  <a:pt x="4293" y="2690"/>
                </a:lnTo>
                <a:lnTo>
                  <a:pt x="4293" y="2671"/>
                </a:lnTo>
                <a:lnTo>
                  <a:pt x="4293" y="2653"/>
                </a:lnTo>
                <a:lnTo>
                  <a:pt x="4292" y="2637"/>
                </a:lnTo>
                <a:lnTo>
                  <a:pt x="4289" y="2619"/>
                </a:lnTo>
                <a:lnTo>
                  <a:pt x="4286" y="2603"/>
                </a:lnTo>
                <a:lnTo>
                  <a:pt x="4282" y="2587"/>
                </a:lnTo>
                <a:lnTo>
                  <a:pt x="4277" y="2572"/>
                </a:lnTo>
                <a:lnTo>
                  <a:pt x="4273" y="2556"/>
                </a:lnTo>
                <a:lnTo>
                  <a:pt x="4267" y="2542"/>
                </a:lnTo>
                <a:lnTo>
                  <a:pt x="4261" y="2528"/>
                </a:lnTo>
                <a:lnTo>
                  <a:pt x="4254" y="2515"/>
                </a:lnTo>
                <a:lnTo>
                  <a:pt x="4245" y="2502"/>
                </a:lnTo>
                <a:lnTo>
                  <a:pt x="4237" y="2490"/>
                </a:lnTo>
                <a:lnTo>
                  <a:pt x="4228" y="2478"/>
                </a:lnTo>
                <a:lnTo>
                  <a:pt x="4218" y="2468"/>
                </a:lnTo>
                <a:lnTo>
                  <a:pt x="4209" y="2457"/>
                </a:lnTo>
                <a:lnTo>
                  <a:pt x="4197" y="2447"/>
                </a:lnTo>
                <a:lnTo>
                  <a:pt x="4186" y="2438"/>
                </a:lnTo>
                <a:lnTo>
                  <a:pt x="4174" y="2430"/>
                </a:lnTo>
                <a:lnTo>
                  <a:pt x="4163" y="2421"/>
                </a:lnTo>
                <a:lnTo>
                  <a:pt x="4150" y="2414"/>
                </a:lnTo>
                <a:lnTo>
                  <a:pt x="4137" y="2407"/>
                </a:lnTo>
                <a:lnTo>
                  <a:pt x="4123" y="2401"/>
                </a:lnTo>
                <a:lnTo>
                  <a:pt x="4109" y="2397"/>
                </a:lnTo>
                <a:lnTo>
                  <a:pt x="4095" y="2392"/>
                </a:lnTo>
                <a:lnTo>
                  <a:pt x="4080" y="2388"/>
                </a:lnTo>
                <a:lnTo>
                  <a:pt x="4065" y="2385"/>
                </a:lnTo>
                <a:lnTo>
                  <a:pt x="4050" y="2382"/>
                </a:lnTo>
                <a:lnTo>
                  <a:pt x="4033" y="2380"/>
                </a:lnTo>
                <a:lnTo>
                  <a:pt x="4018" y="23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1466128"/>
      </p:ext>
    </p:extLst>
  </p:cSld>
  <p:clrMapOvr>
    <a:masterClrMapping/>
  </p:clrMapOvr>
  <p:transition spd="slow">
    <p:comb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4E8D814A-C50F-077E-4440-F62E46A16270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D580DF8-46E4-F1CA-49F8-5B18D25BB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BE469D3-1AA3-3481-976E-FD4495CE389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FFFFFF">
                    <a:alpha val="0"/>
                  </a:srgbClr>
                </a:gs>
                <a:gs pos="3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499214B6-C35F-30AE-9FC2-49AB9679F3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3246139" cy="161162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01595FDB-0DE8-A978-8C22-61A5074412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302" y="261960"/>
            <a:ext cx="1804581" cy="10961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33F23D-C607-FBB4-A385-AEC5973B48BA}"/>
              </a:ext>
            </a:extLst>
          </p:cNvPr>
          <p:cNvSpPr txBox="1"/>
          <p:nvPr/>
        </p:nvSpPr>
        <p:spPr>
          <a:xfrm>
            <a:off x="3046743" y="654432"/>
            <a:ext cx="30505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ln w="25400">
                  <a:noFill/>
                </a:ln>
                <a:blipFill dpi="0" rotWithShape="1">
                  <a:blip r:embed="rId7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rPr>
              <a:t>04</a:t>
            </a:r>
            <a:endParaRPr lang="zh-CN" altLang="en-US" sz="11500" b="1" dirty="0">
              <a:ln w="25400">
                <a:noFill/>
              </a:ln>
              <a:blipFill dpi="0" rotWithShape="1">
                <a:blip r:embed="rId7"/>
                <a:srcRect/>
                <a:stretch>
                  <a:fillRect/>
                </a:stretch>
              </a:blipFill>
              <a:effectLst>
                <a:outerShdw blurRad="38100" dist="228600" dir="14160000" sy="30000" kx="-1800000" algn="bl" rotWithShape="0">
                  <a:prstClr val="black">
                    <a:alpha val="14000"/>
                  </a:prstClr>
                </a:outerShdw>
              </a:effectLst>
              <a:latin typeface="+mj-lt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pic>
        <p:nvPicPr>
          <p:cNvPr id="4" name="Picture 26">
            <a:extLst>
              <a:ext uri="{FF2B5EF4-FFF2-40B4-BE49-F238E27FC236}">
                <a16:creationId xmlns:a16="http://schemas.microsoft.com/office/drawing/2014/main" id="{E8D00236-DC90-3884-235A-10DDBC8E65C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2708" y="3541832"/>
            <a:ext cx="4760421" cy="1129806"/>
          </a:xfrm>
          <a:prstGeom prst="rect">
            <a:avLst/>
          </a:prstGeom>
          <a:effectLst/>
        </p:spPr>
      </p:pic>
      <p:pic>
        <p:nvPicPr>
          <p:cNvPr id="5" name="Picture 26">
            <a:extLst>
              <a:ext uri="{FF2B5EF4-FFF2-40B4-BE49-F238E27FC236}">
                <a16:creationId xmlns:a16="http://schemas.microsoft.com/office/drawing/2014/main" id="{39C6DABD-E844-BD71-5D75-93576A8825A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-2708" y="4561086"/>
            <a:ext cx="4760419" cy="5923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6286"/>
          <a:stretch/>
        </p:blipFill>
        <p:spPr>
          <a:xfrm>
            <a:off x="0" y="4238980"/>
            <a:ext cx="9141291" cy="91278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6F7BB0F-6BC3-D562-D219-319FB6BA88C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7257" y="3757001"/>
            <a:ext cx="1920240" cy="122682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699463C-A5A6-E653-7420-E7F8B1898BAF}"/>
              </a:ext>
            </a:extLst>
          </p:cNvPr>
          <p:cNvGrpSpPr/>
          <p:nvPr/>
        </p:nvGrpSpPr>
        <p:grpSpPr>
          <a:xfrm>
            <a:off x="2065657" y="1993183"/>
            <a:ext cx="5012686" cy="1070932"/>
            <a:chOff x="667808" y="1632610"/>
            <a:chExt cx="3778933" cy="807348"/>
          </a:xfrm>
        </p:grpSpPr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F20214AB-F16B-B90D-5130-E961215F1694}"/>
                </a:ext>
              </a:extLst>
            </p:cNvPr>
            <p:cNvSpPr/>
            <p:nvPr/>
          </p:nvSpPr>
          <p:spPr>
            <a:xfrm>
              <a:off x="667808" y="1715151"/>
              <a:ext cx="3778933" cy="724807"/>
            </a:xfrm>
            <a:prstGeom prst="arc">
              <a:avLst>
                <a:gd name="adj1" fmla="val 20812392"/>
                <a:gd name="adj2" fmla="val 11589668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98000">
                  <a:srgbClr val="FF0000">
                    <a:alpha val="7000"/>
                  </a:srgb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E10D62B7-EE88-91D5-9509-955171238C91}"/>
                </a:ext>
              </a:extLst>
            </p:cNvPr>
            <p:cNvSpPr/>
            <p:nvPr/>
          </p:nvSpPr>
          <p:spPr>
            <a:xfrm>
              <a:off x="899078" y="1632610"/>
              <a:ext cx="3316394" cy="636091"/>
            </a:xfrm>
            <a:prstGeom prst="arc">
              <a:avLst>
                <a:gd name="adj1" fmla="val 20812392"/>
                <a:gd name="adj2" fmla="val 11589668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98000">
                  <a:srgbClr val="FF0000">
                    <a:alpha val="13000"/>
                  </a:srgbClr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4">
                      <a:lumMod val="25000"/>
                      <a:lumOff val="75000"/>
                      <a:alpha val="0"/>
                    </a:schemeClr>
                  </a:gs>
                  <a:gs pos="100000">
                    <a:srgbClr val="FF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77DE1AF-AF69-8E29-B432-3D31873325CB}"/>
                </a:ext>
              </a:extLst>
            </p:cNvPr>
            <p:cNvSpPr txBox="1"/>
            <p:nvPr/>
          </p:nvSpPr>
          <p:spPr>
            <a:xfrm>
              <a:off x="1442346" y="1823070"/>
              <a:ext cx="2229854" cy="324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2200" dirty="0"/>
                <a:t>单击此处添加标题文本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1D251D3-0077-80A8-7923-89E738CC7C11}"/>
              </a:ext>
            </a:extLst>
          </p:cNvPr>
          <p:cNvSpPr txBox="1"/>
          <p:nvPr/>
        </p:nvSpPr>
        <p:spPr>
          <a:xfrm>
            <a:off x="1790700" y="3094990"/>
            <a:ext cx="5562600" cy="48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00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29038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E197C9-AC4B-65B2-A295-D729C1357040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048E33-040A-3616-0252-8A8C8CA49EF5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5E3FCC-5593-F054-8743-5227E1695CE3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04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5" name="Freeform 105">
            <a:extLst>
              <a:ext uri="{FF2B5EF4-FFF2-40B4-BE49-F238E27FC236}">
                <a16:creationId xmlns:a16="http://schemas.microsoft.com/office/drawing/2014/main" id="{8BC7B8F3-A6C1-5F27-1F83-22693BBF164A}"/>
              </a:ext>
            </a:extLst>
          </p:cNvPr>
          <p:cNvSpPr>
            <a:spLocks/>
          </p:cNvSpPr>
          <p:nvPr/>
        </p:nvSpPr>
        <p:spPr bwMode="auto">
          <a:xfrm>
            <a:off x="4626703" y="3018552"/>
            <a:ext cx="863400" cy="937996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107">
            <a:extLst>
              <a:ext uri="{FF2B5EF4-FFF2-40B4-BE49-F238E27FC236}">
                <a16:creationId xmlns:a16="http://schemas.microsoft.com/office/drawing/2014/main" id="{2DDB6454-444F-94A2-B8AF-89A0EB5D0D35}"/>
              </a:ext>
            </a:extLst>
          </p:cNvPr>
          <p:cNvSpPr>
            <a:spLocks/>
          </p:cNvSpPr>
          <p:nvPr/>
        </p:nvSpPr>
        <p:spPr bwMode="auto">
          <a:xfrm>
            <a:off x="3620461" y="3018552"/>
            <a:ext cx="866574" cy="937996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FEF444F-2608-7820-023B-995D22978012}"/>
              </a:ext>
            </a:extLst>
          </p:cNvPr>
          <p:cNvGrpSpPr/>
          <p:nvPr/>
        </p:nvGrpSpPr>
        <p:grpSpPr>
          <a:xfrm>
            <a:off x="3044330" y="1082250"/>
            <a:ext cx="3021901" cy="2874298"/>
            <a:chOff x="3748193" y="2000673"/>
            <a:chExt cx="4030134" cy="3833285"/>
          </a:xfrm>
        </p:grpSpPr>
        <p:sp>
          <p:nvSpPr>
            <p:cNvPr id="8" name="Freeform 104">
              <a:extLst>
                <a:ext uri="{FF2B5EF4-FFF2-40B4-BE49-F238E27FC236}">
                  <a16:creationId xmlns:a16="http://schemas.microsoft.com/office/drawing/2014/main" id="{C9ED1BD3-AEF2-4231-7BA3-9FC6BF915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9" name="Freeform 106">
              <a:extLst>
                <a:ext uri="{FF2B5EF4-FFF2-40B4-BE49-F238E27FC236}">
                  <a16:creationId xmlns:a16="http://schemas.microsoft.com/office/drawing/2014/main" id="{2D061A87-54ED-91E7-68CD-1FB8E467E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 108">
              <a:extLst>
                <a:ext uri="{FF2B5EF4-FFF2-40B4-BE49-F238E27FC236}">
                  <a16:creationId xmlns:a16="http://schemas.microsoft.com/office/drawing/2014/main" id="{790560DF-B71D-0EB2-7391-EBBDEB39A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Freeform 109">
              <a:extLst>
                <a:ext uri="{FF2B5EF4-FFF2-40B4-BE49-F238E27FC236}">
                  <a16:creationId xmlns:a16="http://schemas.microsoft.com/office/drawing/2014/main" id="{97FADBD7-A791-BFC5-2096-09877B601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8" name="Freeform 121">
              <a:extLst>
                <a:ext uri="{FF2B5EF4-FFF2-40B4-BE49-F238E27FC236}">
                  <a16:creationId xmlns:a16="http://schemas.microsoft.com/office/drawing/2014/main" id="{E87A5F56-1D26-775F-050F-FF8F59F57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693" y="3837941"/>
              <a:ext cx="254000" cy="251884"/>
            </a:xfrm>
            <a:custGeom>
              <a:avLst/>
              <a:gdLst>
                <a:gd name="T0" fmla="*/ 2147483647 w 192"/>
                <a:gd name="T1" fmla="*/ 2147483647 h 192"/>
                <a:gd name="T2" fmla="*/ 2147483647 w 192"/>
                <a:gd name="T3" fmla="*/ 2147483647 h 192"/>
                <a:gd name="T4" fmla="*/ 2147483647 w 192"/>
                <a:gd name="T5" fmla="*/ 2147483647 h 192"/>
                <a:gd name="T6" fmla="*/ 2147483647 w 192"/>
                <a:gd name="T7" fmla="*/ 2147483647 h 192"/>
                <a:gd name="T8" fmla="*/ 2147483647 w 192"/>
                <a:gd name="T9" fmla="*/ 2147483647 h 192"/>
                <a:gd name="T10" fmla="*/ 2147483647 w 192"/>
                <a:gd name="T11" fmla="*/ 2147483647 h 192"/>
                <a:gd name="T12" fmla="*/ 2147483647 w 192"/>
                <a:gd name="T13" fmla="*/ 2147483647 h 192"/>
                <a:gd name="T14" fmla="*/ 2147483647 w 192"/>
                <a:gd name="T15" fmla="*/ 2147483647 h 192"/>
                <a:gd name="T16" fmla="*/ 2147483647 w 192"/>
                <a:gd name="T17" fmla="*/ 2147483647 h 192"/>
                <a:gd name="T18" fmla="*/ 2147483647 w 192"/>
                <a:gd name="T19" fmla="*/ 2147483647 h 192"/>
                <a:gd name="T20" fmla="*/ 2147483647 w 192"/>
                <a:gd name="T21" fmla="*/ 2147483647 h 192"/>
                <a:gd name="T22" fmla="*/ 2147483647 w 192"/>
                <a:gd name="T23" fmla="*/ 2147483647 h 192"/>
                <a:gd name="T24" fmla="*/ 2147483647 w 192"/>
                <a:gd name="T25" fmla="*/ 2147483647 h 192"/>
                <a:gd name="T26" fmla="*/ 2147483647 w 192"/>
                <a:gd name="T27" fmla="*/ 2147483647 h 192"/>
                <a:gd name="T28" fmla="*/ 2147483647 w 192"/>
                <a:gd name="T29" fmla="*/ 2147483647 h 192"/>
                <a:gd name="T30" fmla="*/ 2147483647 w 192"/>
                <a:gd name="T31" fmla="*/ 2147483647 h 192"/>
                <a:gd name="T32" fmla="*/ 2147483647 w 192"/>
                <a:gd name="T33" fmla="*/ 2147483647 h 192"/>
                <a:gd name="T34" fmla="*/ 2147483647 w 192"/>
                <a:gd name="T35" fmla="*/ 2147483647 h 192"/>
                <a:gd name="T36" fmla="*/ 0 w 192"/>
                <a:gd name="T37" fmla="*/ 2147483647 h 192"/>
                <a:gd name="T38" fmla="*/ 0 w 192"/>
                <a:gd name="T39" fmla="*/ 2147483647 h 192"/>
                <a:gd name="T40" fmla="*/ 2147483647 w 192"/>
                <a:gd name="T41" fmla="*/ 2147483647 h 192"/>
                <a:gd name="T42" fmla="*/ 2147483647 w 192"/>
                <a:gd name="T43" fmla="*/ 2147483647 h 192"/>
                <a:gd name="T44" fmla="*/ 2147483647 w 192"/>
                <a:gd name="T45" fmla="*/ 2147483647 h 192"/>
                <a:gd name="T46" fmla="*/ 2147483647 w 192"/>
                <a:gd name="T47" fmla="*/ 2147483647 h 192"/>
                <a:gd name="T48" fmla="*/ 2147483647 w 192"/>
                <a:gd name="T49" fmla="*/ 2147483647 h 192"/>
                <a:gd name="T50" fmla="*/ 2147483647 w 192"/>
                <a:gd name="T51" fmla="*/ 2147483647 h 192"/>
                <a:gd name="T52" fmla="*/ 2147483647 w 192"/>
                <a:gd name="T53" fmla="*/ 2147483647 h 192"/>
                <a:gd name="T54" fmla="*/ 2147483647 w 192"/>
                <a:gd name="T55" fmla="*/ 0 h 192"/>
                <a:gd name="T56" fmla="*/ 2147483647 w 192"/>
                <a:gd name="T57" fmla="*/ 0 h 192"/>
                <a:gd name="T58" fmla="*/ 2147483647 w 192"/>
                <a:gd name="T59" fmla="*/ 2147483647 h 192"/>
                <a:gd name="T60" fmla="*/ 2147483647 w 192"/>
                <a:gd name="T61" fmla="*/ 2147483647 h 192"/>
                <a:gd name="T62" fmla="*/ 2147483647 w 192"/>
                <a:gd name="T63" fmla="*/ 2147483647 h 192"/>
                <a:gd name="T64" fmla="*/ 2147483647 w 192"/>
                <a:gd name="T65" fmla="*/ 2147483647 h 192"/>
                <a:gd name="T66" fmla="*/ 2147483647 w 192"/>
                <a:gd name="T67" fmla="*/ 2147483647 h 192"/>
                <a:gd name="T68" fmla="*/ 2147483647 w 192"/>
                <a:gd name="T69" fmla="*/ 2147483647 h 192"/>
                <a:gd name="T70" fmla="*/ 2147483647 w 192"/>
                <a:gd name="T71" fmla="*/ 2147483647 h 192"/>
                <a:gd name="T72" fmla="*/ 2147483647 w 192"/>
                <a:gd name="T73" fmla="*/ 2147483647 h 192"/>
                <a:gd name="T74" fmla="*/ 2147483647 w 192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22">
              <a:extLst>
                <a:ext uri="{FF2B5EF4-FFF2-40B4-BE49-F238E27FC236}">
                  <a16:creationId xmlns:a16="http://schemas.microsoft.com/office/drawing/2014/main" id="{9AF9FE88-3445-65C3-E947-AD2719B01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5378" y="3774440"/>
              <a:ext cx="315383" cy="315384"/>
            </a:xfrm>
            <a:custGeom>
              <a:avLst/>
              <a:gdLst>
                <a:gd name="T0" fmla="*/ 2147483647 w 240"/>
                <a:gd name="T1" fmla="*/ 2147483647 h 240"/>
                <a:gd name="T2" fmla="*/ 2147483647 w 240"/>
                <a:gd name="T3" fmla="*/ 2147483647 h 240"/>
                <a:gd name="T4" fmla="*/ 2147483647 w 240"/>
                <a:gd name="T5" fmla="*/ 2147483647 h 240"/>
                <a:gd name="T6" fmla="*/ 2147483647 w 240"/>
                <a:gd name="T7" fmla="*/ 2147483647 h 240"/>
                <a:gd name="T8" fmla="*/ 2147483647 w 240"/>
                <a:gd name="T9" fmla="*/ 2147483647 h 240"/>
                <a:gd name="T10" fmla="*/ 2147483647 w 240"/>
                <a:gd name="T11" fmla="*/ 2147483647 h 240"/>
                <a:gd name="T12" fmla="*/ 2147483647 w 240"/>
                <a:gd name="T13" fmla="*/ 2147483647 h 240"/>
                <a:gd name="T14" fmla="*/ 2147483647 w 240"/>
                <a:gd name="T15" fmla="*/ 2147483647 h 240"/>
                <a:gd name="T16" fmla="*/ 2147483647 w 240"/>
                <a:gd name="T17" fmla="*/ 2147483647 h 240"/>
                <a:gd name="T18" fmla="*/ 2147483647 w 240"/>
                <a:gd name="T19" fmla="*/ 2147483647 h 240"/>
                <a:gd name="T20" fmla="*/ 2147483647 w 240"/>
                <a:gd name="T21" fmla="*/ 2147483647 h 240"/>
                <a:gd name="T22" fmla="*/ 2147483647 w 240"/>
                <a:gd name="T23" fmla="*/ 2147483647 h 240"/>
                <a:gd name="T24" fmla="*/ 2147483647 w 240"/>
                <a:gd name="T25" fmla="*/ 2147483647 h 240"/>
                <a:gd name="T26" fmla="*/ 2147483647 w 240"/>
                <a:gd name="T27" fmla="*/ 2147483647 h 240"/>
                <a:gd name="T28" fmla="*/ 2147483647 w 240"/>
                <a:gd name="T29" fmla="*/ 2147483647 h 240"/>
                <a:gd name="T30" fmla="*/ 2147483647 w 240"/>
                <a:gd name="T31" fmla="*/ 2147483647 h 240"/>
                <a:gd name="T32" fmla="*/ 2147483647 w 240"/>
                <a:gd name="T33" fmla="*/ 2147483647 h 240"/>
                <a:gd name="T34" fmla="*/ 2147483647 w 240"/>
                <a:gd name="T35" fmla="*/ 2147483647 h 240"/>
                <a:gd name="T36" fmla="*/ 2147483647 w 240"/>
                <a:gd name="T37" fmla="*/ 2147483647 h 240"/>
                <a:gd name="T38" fmla="*/ 2147483647 w 240"/>
                <a:gd name="T39" fmla="*/ 2147483647 h 240"/>
                <a:gd name="T40" fmla="*/ 2147483647 w 240"/>
                <a:gd name="T41" fmla="*/ 2147483647 h 240"/>
                <a:gd name="T42" fmla="*/ 0 w 240"/>
                <a:gd name="T43" fmla="*/ 2147483647 h 240"/>
                <a:gd name="T44" fmla="*/ 0 w 240"/>
                <a:gd name="T45" fmla="*/ 2147483647 h 240"/>
                <a:gd name="T46" fmla="*/ 0 w 240"/>
                <a:gd name="T47" fmla="*/ 2147483647 h 240"/>
                <a:gd name="T48" fmla="*/ 0 w 240"/>
                <a:gd name="T49" fmla="*/ 2147483647 h 240"/>
                <a:gd name="T50" fmla="*/ 2147483647 w 240"/>
                <a:gd name="T51" fmla="*/ 2147483647 h 240"/>
                <a:gd name="T52" fmla="*/ 2147483647 w 240"/>
                <a:gd name="T53" fmla="*/ 2147483647 h 240"/>
                <a:gd name="T54" fmla="*/ 2147483647 w 240"/>
                <a:gd name="T55" fmla="*/ 2147483647 h 240"/>
                <a:gd name="T56" fmla="*/ 2147483647 w 240"/>
                <a:gd name="T57" fmla="*/ 2147483647 h 240"/>
                <a:gd name="T58" fmla="*/ 2147483647 w 240"/>
                <a:gd name="T59" fmla="*/ 2147483647 h 240"/>
                <a:gd name="T60" fmla="*/ 2147483647 w 240"/>
                <a:gd name="T61" fmla="*/ 2147483647 h 240"/>
                <a:gd name="T62" fmla="*/ 2147483647 w 240"/>
                <a:gd name="T63" fmla="*/ 2147483647 h 240"/>
                <a:gd name="T64" fmla="*/ 2147483647 w 240"/>
                <a:gd name="T65" fmla="*/ 0 h 240"/>
                <a:gd name="T66" fmla="*/ 2147483647 w 240"/>
                <a:gd name="T67" fmla="*/ 0 h 240"/>
                <a:gd name="T68" fmla="*/ 2147483647 w 240"/>
                <a:gd name="T69" fmla="*/ 0 h 240"/>
                <a:gd name="T70" fmla="*/ 2147483647 w 240"/>
                <a:gd name="T71" fmla="*/ 0 h 240"/>
                <a:gd name="T72" fmla="*/ 2147483647 w 240"/>
                <a:gd name="T73" fmla="*/ 2147483647 h 240"/>
                <a:gd name="T74" fmla="*/ 2147483647 w 240"/>
                <a:gd name="T75" fmla="*/ 2147483647 h 240"/>
                <a:gd name="T76" fmla="*/ 2147483647 w 240"/>
                <a:gd name="T77" fmla="*/ 2147483647 h 240"/>
                <a:gd name="T78" fmla="*/ 2147483647 w 240"/>
                <a:gd name="T79" fmla="*/ 2147483647 h 240"/>
                <a:gd name="T80" fmla="*/ 2147483647 w 240"/>
                <a:gd name="T81" fmla="*/ 2147483647 h 240"/>
                <a:gd name="T82" fmla="*/ 2147483647 w 240"/>
                <a:gd name="T83" fmla="*/ 2147483647 h 240"/>
                <a:gd name="T84" fmla="*/ 2147483647 w 240"/>
                <a:gd name="T85" fmla="*/ 2147483647 h 240"/>
                <a:gd name="T86" fmla="*/ 2147483647 w 240"/>
                <a:gd name="T87" fmla="*/ 2147483647 h 240"/>
                <a:gd name="T88" fmla="*/ 2147483647 w 240"/>
                <a:gd name="T89" fmla="*/ 2147483647 h 240"/>
                <a:gd name="T90" fmla="*/ 2147483647 w 240"/>
                <a:gd name="T91" fmla="*/ 2147483647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123">
              <a:extLst>
                <a:ext uri="{FF2B5EF4-FFF2-40B4-BE49-F238E27FC236}">
                  <a16:creationId xmlns:a16="http://schemas.microsoft.com/office/drawing/2014/main" id="{39C248B2-FF2C-CE04-A182-0946BA692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2693" y="4142740"/>
              <a:ext cx="254000" cy="247651"/>
            </a:xfrm>
            <a:custGeom>
              <a:avLst/>
              <a:gdLst>
                <a:gd name="T0" fmla="*/ 2147483647 w 192"/>
                <a:gd name="T1" fmla="*/ 2147483647 h 190"/>
                <a:gd name="T2" fmla="*/ 2147483647 w 192"/>
                <a:gd name="T3" fmla="*/ 2147483647 h 190"/>
                <a:gd name="T4" fmla="*/ 2147483647 w 192"/>
                <a:gd name="T5" fmla="*/ 2147483647 h 190"/>
                <a:gd name="T6" fmla="*/ 2147483647 w 192"/>
                <a:gd name="T7" fmla="*/ 2147483647 h 190"/>
                <a:gd name="T8" fmla="*/ 2147483647 w 192"/>
                <a:gd name="T9" fmla="*/ 2147483647 h 190"/>
                <a:gd name="T10" fmla="*/ 2147483647 w 192"/>
                <a:gd name="T11" fmla="*/ 2147483647 h 190"/>
                <a:gd name="T12" fmla="*/ 2147483647 w 192"/>
                <a:gd name="T13" fmla="*/ 2147483647 h 190"/>
                <a:gd name="T14" fmla="*/ 2147483647 w 192"/>
                <a:gd name="T15" fmla="*/ 2147483647 h 190"/>
                <a:gd name="T16" fmla="*/ 2147483647 w 192"/>
                <a:gd name="T17" fmla="*/ 2147483647 h 190"/>
                <a:gd name="T18" fmla="*/ 2147483647 w 192"/>
                <a:gd name="T19" fmla="*/ 2147483647 h 190"/>
                <a:gd name="T20" fmla="*/ 2147483647 w 192"/>
                <a:gd name="T21" fmla="*/ 2147483647 h 190"/>
                <a:gd name="T22" fmla="*/ 2147483647 w 192"/>
                <a:gd name="T23" fmla="*/ 2147483647 h 190"/>
                <a:gd name="T24" fmla="*/ 2147483647 w 192"/>
                <a:gd name="T25" fmla="*/ 2147483647 h 190"/>
                <a:gd name="T26" fmla="*/ 2147483647 w 192"/>
                <a:gd name="T27" fmla="*/ 2147483647 h 190"/>
                <a:gd name="T28" fmla="*/ 2147483647 w 192"/>
                <a:gd name="T29" fmla="*/ 2147483647 h 190"/>
                <a:gd name="T30" fmla="*/ 2147483647 w 192"/>
                <a:gd name="T31" fmla="*/ 2147483647 h 190"/>
                <a:gd name="T32" fmla="*/ 2147483647 w 192"/>
                <a:gd name="T33" fmla="*/ 2147483647 h 190"/>
                <a:gd name="T34" fmla="*/ 2147483647 w 192"/>
                <a:gd name="T35" fmla="*/ 2147483647 h 190"/>
                <a:gd name="T36" fmla="*/ 0 w 192"/>
                <a:gd name="T37" fmla="*/ 2147483647 h 190"/>
                <a:gd name="T38" fmla="*/ 0 w 192"/>
                <a:gd name="T39" fmla="*/ 2147483647 h 190"/>
                <a:gd name="T40" fmla="*/ 2147483647 w 192"/>
                <a:gd name="T41" fmla="*/ 2147483647 h 190"/>
                <a:gd name="T42" fmla="*/ 2147483647 w 192"/>
                <a:gd name="T43" fmla="*/ 2147483647 h 190"/>
                <a:gd name="T44" fmla="*/ 2147483647 w 192"/>
                <a:gd name="T45" fmla="*/ 2147483647 h 190"/>
                <a:gd name="T46" fmla="*/ 2147483647 w 192"/>
                <a:gd name="T47" fmla="*/ 2147483647 h 190"/>
                <a:gd name="T48" fmla="*/ 2147483647 w 192"/>
                <a:gd name="T49" fmla="*/ 2147483647 h 190"/>
                <a:gd name="T50" fmla="*/ 2147483647 w 192"/>
                <a:gd name="T51" fmla="*/ 2147483647 h 190"/>
                <a:gd name="T52" fmla="*/ 2147483647 w 192"/>
                <a:gd name="T53" fmla="*/ 2147483647 h 190"/>
                <a:gd name="T54" fmla="*/ 2147483647 w 192"/>
                <a:gd name="T55" fmla="*/ 0 h 190"/>
                <a:gd name="T56" fmla="*/ 2147483647 w 192"/>
                <a:gd name="T57" fmla="*/ 0 h 190"/>
                <a:gd name="T58" fmla="*/ 2147483647 w 192"/>
                <a:gd name="T59" fmla="*/ 2147483647 h 190"/>
                <a:gd name="T60" fmla="*/ 2147483647 w 192"/>
                <a:gd name="T61" fmla="*/ 2147483647 h 190"/>
                <a:gd name="T62" fmla="*/ 2147483647 w 192"/>
                <a:gd name="T63" fmla="*/ 2147483647 h 190"/>
                <a:gd name="T64" fmla="*/ 2147483647 w 192"/>
                <a:gd name="T65" fmla="*/ 2147483647 h 190"/>
                <a:gd name="T66" fmla="*/ 2147483647 w 192"/>
                <a:gd name="T67" fmla="*/ 2147483647 h 190"/>
                <a:gd name="T68" fmla="*/ 2147483647 w 192"/>
                <a:gd name="T69" fmla="*/ 2147483647 h 190"/>
                <a:gd name="T70" fmla="*/ 2147483647 w 192"/>
                <a:gd name="T71" fmla="*/ 2147483647 h 190"/>
                <a:gd name="T72" fmla="*/ 2147483647 w 192"/>
                <a:gd name="T73" fmla="*/ 2147483647 h 190"/>
                <a:gd name="T74" fmla="*/ 2147483647 w 192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124">
              <a:extLst>
                <a:ext uri="{FF2B5EF4-FFF2-40B4-BE49-F238E27FC236}">
                  <a16:creationId xmlns:a16="http://schemas.microsoft.com/office/drawing/2014/main" id="{65CE3B52-1D24-B7C8-9A17-5F66D5ADD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5378" y="4142740"/>
              <a:ext cx="249767" cy="247651"/>
            </a:xfrm>
            <a:custGeom>
              <a:avLst/>
              <a:gdLst>
                <a:gd name="T0" fmla="*/ 2147483647 w 190"/>
                <a:gd name="T1" fmla="*/ 2147483647 h 190"/>
                <a:gd name="T2" fmla="*/ 2147483647 w 190"/>
                <a:gd name="T3" fmla="*/ 2147483647 h 190"/>
                <a:gd name="T4" fmla="*/ 2147483647 w 190"/>
                <a:gd name="T5" fmla="*/ 2147483647 h 190"/>
                <a:gd name="T6" fmla="*/ 2147483647 w 190"/>
                <a:gd name="T7" fmla="*/ 2147483647 h 190"/>
                <a:gd name="T8" fmla="*/ 2147483647 w 190"/>
                <a:gd name="T9" fmla="*/ 2147483647 h 190"/>
                <a:gd name="T10" fmla="*/ 2147483647 w 190"/>
                <a:gd name="T11" fmla="*/ 2147483647 h 190"/>
                <a:gd name="T12" fmla="*/ 2147483647 w 190"/>
                <a:gd name="T13" fmla="*/ 2147483647 h 190"/>
                <a:gd name="T14" fmla="*/ 2147483647 w 190"/>
                <a:gd name="T15" fmla="*/ 2147483647 h 190"/>
                <a:gd name="T16" fmla="*/ 2147483647 w 190"/>
                <a:gd name="T17" fmla="*/ 2147483647 h 190"/>
                <a:gd name="T18" fmla="*/ 2147483647 w 190"/>
                <a:gd name="T19" fmla="*/ 2147483647 h 190"/>
                <a:gd name="T20" fmla="*/ 2147483647 w 190"/>
                <a:gd name="T21" fmla="*/ 2147483647 h 190"/>
                <a:gd name="T22" fmla="*/ 2147483647 w 190"/>
                <a:gd name="T23" fmla="*/ 2147483647 h 190"/>
                <a:gd name="T24" fmla="*/ 2147483647 w 190"/>
                <a:gd name="T25" fmla="*/ 2147483647 h 190"/>
                <a:gd name="T26" fmla="*/ 2147483647 w 190"/>
                <a:gd name="T27" fmla="*/ 2147483647 h 190"/>
                <a:gd name="T28" fmla="*/ 2147483647 w 190"/>
                <a:gd name="T29" fmla="*/ 2147483647 h 190"/>
                <a:gd name="T30" fmla="*/ 2147483647 w 190"/>
                <a:gd name="T31" fmla="*/ 2147483647 h 190"/>
                <a:gd name="T32" fmla="*/ 2147483647 w 190"/>
                <a:gd name="T33" fmla="*/ 2147483647 h 190"/>
                <a:gd name="T34" fmla="*/ 2147483647 w 190"/>
                <a:gd name="T35" fmla="*/ 2147483647 h 190"/>
                <a:gd name="T36" fmla="*/ 0 w 190"/>
                <a:gd name="T37" fmla="*/ 2147483647 h 190"/>
                <a:gd name="T38" fmla="*/ 0 w 190"/>
                <a:gd name="T39" fmla="*/ 2147483647 h 190"/>
                <a:gd name="T40" fmla="*/ 2147483647 w 190"/>
                <a:gd name="T41" fmla="*/ 2147483647 h 190"/>
                <a:gd name="T42" fmla="*/ 2147483647 w 190"/>
                <a:gd name="T43" fmla="*/ 2147483647 h 190"/>
                <a:gd name="T44" fmla="*/ 2147483647 w 190"/>
                <a:gd name="T45" fmla="*/ 2147483647 h 190"/>
                <a:gd name="T46" fmla="*/ 2147483647 w 190"/>
                <a:gd name="T47" fmla="*/ 2147483647 h 190"/>
                <a:gd name="T48" fmla="*/ 2147483647 w 190"/>
                <a:gd name="T49" fmla="*/ 2147483647 h 190"/>
                <a:gd name="T50" fmla="*/ 2147483647 w 190"/>
                <a:gd name="T51" fmla="*/ 2147483647 h 190"/>
                <a:gd name="T52" fmla="*/ 2147483647 w 190"/>
                <a:gd name="T53" fmla="*/ 2147483647 h 190"/>
                <a:gd name="T54" fmla="*/ 2147483647 w 190"/>
                <a:gd name="T55" fmla="*/ 0 h 190"/>
                <a:gd name="T56" fmla="*/ 2147483647 w 190"/>
                <a:gd name="T57" fmla="*/ 0 h 190"/>
                <a:gd name="T58" fmla="*/ 2147483647 w 190"/>
                <a:gd name="T59" fmla="*/ 2147483647 h 190"/>
                <a:gd name="T60" fmla="*/ 2147483647 w 190"/>
                <a:gd name="T61" fmla="*/ 2147483647 h 190"/>
                <a:gd name="T62" fmla="*/ 2147483647 w 190"/>
                <a:gd name="T63" fmla="*/ 2147483647 h 190"/>
                <a:gd name="T64" fmla="*/ 2147483647 w 190"/>
                <a:gd name="T65" fmla="*/ 2147483647 h 190"/>
                <a:gd name="T66" fmla="*/ 2147483647 w 190"/>
                <a:gd name="T67" fmla="*/ 2147483647 h 190"/>
                <a:gd name="T68" fmla="*/ 2147483647 w 190"/>
                <a:gd name="T69" fmla="*/ 2147483647 h 190"/>
                <a:gd name="T70" fmla="*/ 2147483647 w 190"/>
                <a:gd name="T71" fmla="*/ 2147483647 h 190"/>
                <a:gd name="T72" fmla="*/ 2147483647 w 190"/>
                <a:gd name="T73" fmla="*/ 2147483647 h 190"/>
                <a:gd name="T74" fmla="*/ 2147483647 w 190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5" name="任意多边形 35">
            <a:extLst>
              <a:ext uri="{FF2B5EF4-FFF2-40B4-BE49-F238E27FC236}">
                <a16:creationId xmlns:a16="http://schemas.microsoft.com/office/drawing/2014/main" id="{754B35A1-6205-9EC4-9ADA-AA216D3A8105}"/>
              </a:ext>
            </a:extLst>
          </p:cNvPr>
          <p:cNvSpPr/>
          <p:nvPr/>
        </p:nvSpPr>
        <p:spPr>
          <a:xfrm flipH="1">
            <a:off x="1116417" y="1486969"/>
            <a:ext cx="2973834" cy="615807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6350">
            <a:solidFill>
              <a:schemeClr val="bg1">
                <a:lumMod val="50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Oval 54">
            <a:extLst>
              <a:ext uri="{FF2B5EF4-FFF2-40B4-BE49-F238E27FC236}">
                <a16:creationId xmlns:a16="http://schemas.microsoft.com/office/drawing/2014/main" id="{0F5F1D42-7986-3F40-CC18-F94B65DB7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7399" y="2066272"/>
            <a:ext cx="82531" cy="82531"/>
          </a:xfrm>
          <a:prstGeom prst="ellipse">
            <a:avLst/>
          </a:prstGeom>
          <a:solidFill>
            <a:schemeClr val="bg1"/>
          </a:solidFill>
          <a:ln>
            <a:noFill/>
            <a:headEnd/>
            <a:tailEnd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任意多边形 38">
            <a:extLst>
              <a:ext uri="{FF2B5EF4-FFF2-40B4-BE49-F238E27FC236}">
                <a16:creationId xmlns:a16="http://schemas.microsoft.com/office/drawing/2014/main" id="{9749BD4F-4CF8-1753-37BB-436CBD0D16CB}"/>
              </a:ext>
            </a:extLst>
          </p:cNvPr>
          <p:cNvSpPr/>
          <p:nvPr/>
        </p:nvSpPr>
        <p:spPr>
          <a:xfrm>
            <a:off x="5202831" y="1496492"/>
            <a:ext cx="2736216" cy="615808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896333"/>
              <a:gd name="connsiteY0" fmla="*/ 581025 h 581025"/>
              <a:gd name="connsiteX1" fmla="*/ 333375 w 2896333"/>
              <a:gd name="connsiteY1" fmla="*/ 0 h 581025"/>
              <a:gd name="connsiteX2" fmla="*/ 2896333 w 2896333"/>
              <a:gd name="connsiteY2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96333" h="581025">
                <a:moveTo>
                  <a:pt x="0" y="581025"/>
                </a:moveTo>
                <a:lnTo>
                  <a:pt x="333375" y="0"/>
                </a:lnTo>
                <a:lnTo>
                  <a:pt x="2896333" y="0"/>
                </a:lnTo>
              </a:path>
            </a:pathLst>
          </a:custGeom>
          <a:noFill/>
          <a:ln w="6350">
            <a:solidFill>
              <a:schemeClr val="bg1">
                <a:lumMod val="50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Oval 54">
            <a:extLst>
              <a:ext uri="{FF2B5EF4-FFF2-40B4-BE49-F238E27FC236}">
                <a16:creationId xmlns:a16="http://schemas.microsoft.com/office/drawing/2014/main" id="{561509A4-2E84-51D7-29EA-1FB27798B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217" y="2072621"/>
            <a:ext cx="82531" cy="82531"/>
          </a:xfrm>
          <a:prstGeom prst="ellipse">
            <a:avLst/>
          </a:prstGeom>
          <a:solidFill>
            <a:schemeClr val="bg1"/>
          </a:solidFill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任意多边形 41">
            <a:extLst>
              <a:ext uri="{FF2B5EF4-FFF2-40B4-BE49-F238E27FC236}">
                <a16:creationId xmlns:a16="http://schemas.microsoft.com/office/drawing/2014/main" id="{C4328448-F692-F9AE-F6F5-5067C22AE36F}"/>
              </a:ext>
            </a:extLst>
          </p:cNvPr>
          <p:cNvSpPr/>
          <p:nvPr/>
        </p:nvSpPr>
        <p:spPr>
          <a:xfrm>
            <a:off x="5247271" y="3012204"/>
            <a:ext cx="2712410" cy="620569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6350">
            <a:solidFill>
              <a:schemeClr val="bg1">
                <a:lumMod val="50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2" name="Oval 54">
            <a:extLst>
              <a:ext uri="{FF2B5EF4-FFF2-40B4-BE49-F238E27FC236}">
                <a16:creationId xmlns:a16="http://schemas.microsoft.com/office/drawing/2014/main" id="{5A05FBB3-B1F7-75EF-EF7D-C680877222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2831" y="3591507"/>
            <a:ext cx="82531" cy="82531"/>
          </a:xfrm>
          <a:prstGeom prst="ellipse">
            <a:avLst/>
          </a:prstGeom>
          <a:solidFill>
            <a:schemeClr val="bg1"/>
          </a:solidFill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任意多边形 44">
            <a:extLst>
              <a:ext uri="{FF2B5EF4-FFF2-40B4-BE49-F238E27FC236}">
                <a16:creationId xmlns:a16="http://schemas.microsoft.com/office/drawing/2014/main" id="{31C866F4-4248-649E-E4C8-3A3006E17CAC}"/>
              </a:ext>
            </a:extLst>
          </p:cNvPr>
          <p:cNvSpPr/>
          <p:nvPr/>
        </p:nvSpPr>
        <p:spPr>
          <a:xfrm flipH="1">
            <a:off x="1116416" y="3012204"/>
            <a:ext cx="2680215" cy="620569"/>
          </a:xfrm>
          <a:custGeom>
            <a:avLst/>
            <a:gdLst>
              <a:gd name="connsiteX0" fmla="*/ 0 w 1495425"/>
              <a:gd name="connsiteY0" fmla="*/ 581025 h 581025"/>
              <a:gd name="connsiteX1" fmla="*/ 333375 w 1495425"/>
              <a:gd name="connsiteY1" fmla="*/ 0 h 581025"/>
              <a:gd name="connsiteX2" fmla="*/ 1238250 w 1495425"/>
              <a:gd name="connsiteY2" fmla="*/ 0 h 581025"/>
              <a:gd name="connsiteX3" fmla="*/ 1495425 w 1495425"/>
              <a:gd name="connsiteY3" fmla="*/ 0 h 581025"/>
              <a:gd name="connsiteX0" fmla="*/ 0 w 1238249"/>
              <a:gd name="connsiteY0" fmla="*/ 581025 h 581025"/>
              <a:gd name="connsiteX1" fmla="*/ 333375 w 1238249"/>
              <a:gd name="connsiteY1" fmla="*/ 0 h 581025"/>
              <a:gd name="connsiteX2" fmla="*/ 1238250 w 1238249"/>
              <a:gd name="connsiteY2" fmla="*/ 0 h 581025"/>
              <a:gd name="connsiteX0" fmla="*/ 0 w 2528430"/>
              <a:gd name="connsiteY0" fmla="*/ 587027 h 587027"/>
              <a:gd name="connsiteX1" fmla="*/ 333375 w 2528430"/>
              <a:gd name="connsiteY1" fmla="*/ 6002 h 587027"/>
              <a:gd name="connsiteX2" fmla="*/ 2528430 w 2528430"/>
              <a:gd name="connsiteY2" fmla="*/ 0 h 58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8430" h="587027">
                <a:moveTo>
                  <a:pt x="0" y="587027"/>
                </a:moveTo>
                <a:lnTo>
                  <a:pt x="333375" y="6002"/>
                </a:lnTo>
                <a:lnTo>
                  <a:pt x="2528430" y="0"/>
                </a:lnTo>
              </a:path>
            </a:pathLst>
          </a:custGeom>
          <a:noFill/>
          <a:ln w="6350">
            <a:solidFill>
              <a:schemeClr val="bg1">
                <a:lumMod val="50000"/>
              </a:schemeClr>
            </a:solidFill>
            <a:prstDash val="dash"/>
            <a:head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Oval 54">
            <a:extLst>
              <a:ext uri="{FF2B5EF4-FFF2-40B4-BE49-F238E27FC236}">
                <a16:creationId xmlns:a16="http://schemas.microsoft.com/office/drawing/2014/main" id="{6CD1EE5E-1CAE-4647-4585-673EB1FC0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3302" y="3591507"/>
            <a:ext cx="82531" cy="82531"/>
          </a:xfrm>
          <a:prstGeom prst="ellipse">
            <a:avLst/>
          </a:prstGeom>
          <a:solidFill>
            <a:schemeClr val="bg1"/>
          </a:solidFill>
          <a:ln>
            <a:noFill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A0295DB-9842-6892-CC79-F3C373A01378}"/>
              </a:ext>
            </a:extLst>
          </p:cNvPr>
          <p:cNvGrpSpPr/>
          <p:nvPr/>
        </p:nvGrpSpPr>
        <p:grpSpPr>
          <a:xfrm>
            <a:off x="5518491" y="1239880"/>
            <a:ext cx="2468170" cy="711118"/>
            <a:chOff x="5508941" y="1345544"/>
            <a:chExt cx="2468170" cy="71111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D9A3AA8-1926-92F8-0793-6ABA473A8328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D8D16F4-F2D5-4525-13E9-45EC22DE83B3}"/>
                </a:ext>
              </a:extLst>
            </p:cNvPr>
            <p:cNvSpPr txBox="1"/>
            <p:nvPr/>
          </p:nvSpPr>
          <p:spPr>
            <a:xfrm>
              <a:off x="5508941" y="1568259"/>
              <a:ext cx="246817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73A98813-5C3F-CE86-F9D1-AE1C51BD3262}"/>
              </a:ext>
            </a:extLst>
          </p:cNvPr>
          <p:cNvGrpSpPr/>
          <p:nvPr/>
        </p:nvGrpSpPr>
        <p:grpSpPr>
          <a:xfrm>
            <a:off x="1153672" y="1239880"/>
            <a:ext cx="2605701" cy="711118"/>
            <a:chOff x="5564135" y="1345544"/>
            <a:chExt cx="2605701" cy="711118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C755E3A2-58E2-D78F-4313-78DFA82AF4CF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41B8238-E7BD-FE45-C77B-CFDB7E2D66A7}"/>
                </a:ext>
              </a:extLst>
            </p:cNvPr>
            <p:cNvSpPr txBox="1"/>
            <p:nvPr/>
          </p:nvSpPr>
          <p:spPr>
            <a:xfrm>
              <a:off x="5564135" y="1568259"/>
              <a:ext cx="25943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C560EDD5-D54E-EDBD-378D-55940B2F9BD1}"/>
              </a:ext>
            </a:extLst>
          </p:cNvPr>
          <p:cNvGrpSpPr/>
          <p:nvPr/>
        </p:nvGrpSpPr>
        <p:grpSpPr>
          <a:xfrm>
            <a:off x="5751002" y="2767702"/>
            <a:ext cx="2468170" cy="711118"/>
            <a:chOff x="5508941" y="1345544"/>
            <a:chExt cx="2468170" cy="711118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45A6929A-55C3-0ED0-3CCC-7EA13AFAE8D8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C901FB6F-BE12-0130-67E7-74F10894F866}"/>
                </a:ext>
              </a:extLst>
            </p:cNvPr>
            <p:cNvSpPr txBox="1"/>
            <p:nvPr/>
          </p:nvSpPr>
          <p:spPr>
            <a:xfrm>
              <a:off x="5508941" y="1568259"/>
              <a:ext cx="246817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AC5C907E-102D-E5D1-4495-5245E69D182C}"/>
              </a:ext>
            </a:extLst>
          </p:cNvPr>
          <p:cNvGrpSpPr/>
          <p:nvPr/>
        </p:nvGrpSpPr>
        <p:grpSpPr>
          <a:xfrm>
            <a:off x="749010" y="2767702"/>
            <a:ext cx="2605701" cy="711118"/>
            <a:chOff x="5564135" y="1345544"/>
            <a:chExt cx="2605701" cy="711118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A69674F1-D978-B47B-5F34-9F18EFEDCEA3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C830E661-4F57-10CD-55B8-4A59D9D3BB97}"/>
                </a:ext>
              </a:extLst>
            </p:cNvPr>
            <p:cNvSpPr txBox="1"/>
            <p:nvPr/>
          </p:nvSpPr>
          <p:spPr>
            <a:xfrm>
              <a:off x="5564135" y="1568259"/>
              <a:ext cx="25943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9582376"/>
      </p:ext>
    </p:extLst>
  </p:cSld>
  <p:clrMapOvr>
    <a:masterClrMapping/>
  </p:clrMapOvr>
  <p:transition spd="slow">
    <p:comb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4E8D814A-C50F-077E-4440-F62E46A16270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D580DF8-46E4-F1CA-49F8-5B18D25BB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BE469D3-1AA3-3481-976E-FD4495CE389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FFFFFF">
                    <a:alpha val="0"/>
                  </a:srgbClr>
                </a:gs>
                <a:gs pos="3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弧形 21">
            <a:extLst>
              <a:ext uri="{FF2B5EF4-FFF2-40B4-BE49-F238E27FC236}">
                <a16:creationId xmlns:a16="http://schemas.microsoft.com/office/drawing/2014/main" id="{F20214AB-F16B-B90D-5130-E961215F1694}"/>
              </a:ext>
            </a:extLst>
          </p:cNvPr>
          <p:cNvSpPr/>
          <p:nvPr/>
        </p:nvSpPr>
        <p:spPr>
          <a:xfrm>
            <a:off x="667808" y="1715151"/>
            <a:ext cx="3778933" cy="724807"/>
          </a:xfrm>
          <a:prstGeom prst="arc">
            <a:avLst>
              <a:gd name="adj1" fmla="val 20812392"/>
              <a:gd name="adj2" fmla="val 11589668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7000"/>
                </a:srgb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id="{E10D62B7-EE88-91D5-9509-955171238C91}"/>
              </a:ext>
            </a:extLst>
          </p:cNvPr>
          <p:cNvSpPr/>
          <p:nvPr/>
        </p:nvSpPr>
        <p:spPr>
          <a:xfrm>
            <a:off x="899078" y="1632610"/>
            <a:ext cx="3316394" cy="636091"/>
          </a:xfrm>
          <a:prstGeom prst="arc">
            <a:avLst>
              <a:gd name="adj1" fmla="val 20812392"/>
              <a:gd name="adj2" fmla="val 11589668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99214B6-C35F-30AE-9FC2-49AB9679F3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3246139" cy="161162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01595FDB-0DE8-A978-8C22-61A5074412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302" y="261960"/>
            <a:ext cx="1804581" cy="10961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33F23D-C607-FBB4-A385-AEC5973B48BA}"/>
              </a:ext>
            </a:extLst>
          </p:cNvPr>
          <p:cNvSpPr txBox="1"/>
          <p:nvPr/>
        </p:nvSpPr>
        <p:spPr>
          <a:xfrm>
            <a:off x="3046743" y="223405"/>
            <a:ext cx="30505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000" dirty="0">
                <a:ln w="25400">
                  <a:noFill/>
                </a:ln>
                <a:blipFill dpi="0" rotWithShape="1">
                  <a:blip r:embed="rId7"/>
                  <a:srcRect/>
                  <a:stretch>
                    <a:fillRect/>
                  </a:stretch>
                </a:blipFill>
                <a:effectLst>
                  <a:reflection blurRad="6350" stA="24000" endPos="45500" dist="76200" dir="5400000" sy="-100000" algn="bl" rotWithShape="0"/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目 录</a:t>
            </a:r>
          </a:p>
        </p:txBody>
      </p:sp>
      <p:pic>
        <p:nvPicPr>
          <p:cNvPr id="4" name="Picture 26">
            <a:extLst>
              <a:ext uri="{FF2B5EF4-FFF2-40B4-BE49-F238E27FC236}">
                <a16:creationId xmlns:a16="http://schemas.microsoft.com/office/drawing/2014/main" id="{E8D00236-DC90-3884-235A-10DDBC8E65C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2708" y="3541832"/>
            <a:ext cx="4760421" cy="1129806"/>
          </a:xfrm>
          <a:prstGeom prst="rect">
            <a:avLst/>
          </a:prstGeom>
          <a:effectLst/>
        </p:spPr>
      </p:pic>
      <p:pic>
        <p:nvPicPr>
          <p:cNvPr id="5" name="Picture 26">
            <a:extLst>
              <a:ext uri="{FF2B5EF4-FFF2-40B4-BE49-F238E27FC236}">
                <a16:creationId xmlns:a16="http://schemas.microsoft.com/office/drawing/2014/main" id="{39C6DABD-E844-BD71-5D75-93576A8825A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-2708" y="4561086"/>
            <a:ext cx="4760419" cy="5923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6286"/>
          <a:stretch/>
        </p:blipFill>
        <p:spPr>
          <a:xfrm>
            <a:off x="0" y="4238980"/>
            <a:ext cx="9141291" cy="91278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6F7BB0F-6BC3-D562-D219-319FB6BA88C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7257" y="3757001"/>
            <a:ext cx="1920240" cy="1226820"/>
          </a:xfrm>
          <a:prstGeom prst="rect">
            <a:avLst/>
          </a:prstGeom>
        </p:spPr>
      </p:pic>
      <p:sp>
        <p:nvSpPr>
          <p:cNvPr id="54" name="弧形 53">
            <a:extLst>
              <a:ext uri="{FF2B5EF4-FFF2-40B4-BE49-F238E27FC236}">
                <a16:creationId xmlns:a16="http://schemas.microsoft.com/office/drawing/2014/main" id="{9B7E2C31-4415-0208-6AFA-C9C6C6C3F025}"/>
              </a:ext>
            </a:extLst>
          </p:cNvPr>
          <p:cNvSpPr/>
          <p:nvPr/>
        </p:nvSpPr>
        <p:spPr>
          <a:xfrm>
            <a:off x="4697040" y="1715151"/>
            <a:ext cx="3778933" cy="724807"/>
          </a:xfrm>
          <a:prstGeom prst="arc">
            <a:avLst>
              <a:gd name="adj1" fmla="val 20812392"/>
              <a:gd name="adj2" fmla="val 11589668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7000"/>
                </a:srgb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5" name="弧形 54">
            <a:extLst>
              <a:ext uri="{FF2B5EF4-FFF2-40B4-BE49-F238E27FC236}">
                <a16:creationId xmlns:a16="http://schemas.microsoft.com/office/drawing/2014/main" id="{0F5925C5-A3E0-D2ED-B8CA-AC3FB0C90472}"/>
              </a:ext>
            </a:extLst>
          </p:cNvPr>
          <p:cNvSpPr/>
          <p:nvPr/>
        </p:nvSpPr>
        <p:spPr>
          <a:xfrm>
            <a:off x="4928310" y="1632610"/>
            <a:ext cx="3316394" cy="636091"/>
          </a:xfrm>
          <a:prstGeom prst="arc">
            <a:avLst>
              <a:gd name="adj1" fmla="val 20812392"/>
              <a:gd name="adj2" fmla="val 11589668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0A02884-AE80-D425-E043-32402AF97FC3}"/>
              </a:ext>
            </a:extLst>
          </p:cNvPr>
          <p:cNvGrpSpPr/>
          <p:nvPr/>
        </p:nvGrpSpPr>
        <p:grpSpPr>
          <a:xfrm>
            <a:off x="5404211" y="1665970"/>
            <a:ext cx="2347757" cy="465088"/>
            <a:chOff x="2172496" y="2844791"/>
            <a:chExt cx="3012967" cy="59686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F6310D4-9CCC-381D-B859-E401C0DFB407}"/>
                </a:ext>
              </a:extLst>
            </p:cNvPr>
            <p:cNvSpPr txBox="1"/>
            <p:nvPr/>
          </p:nvSpPr>
          <p:spPr>
            <a:xfrm>
              <a:off x="2813103" y="2888683"/>
              <a:ext cx="2372360" cy="552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2200" dirty="0"/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364101A-EAF8-B7C7-E3D7-29645F2AC4D7}"/>
                </a:ext>
              </a:extLst>
            </p:cNvPr>
            <p:cNvSpPr txBox="1"/>
            <p:nvPr/>
          </p:nvSpPr>
          <p:spPr>
            <a:xfrm>
              <a:off x="2172496" y="2844791"/>
              <a:ext cx="662829" cy="592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sz="2400" dirty="0"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02</a:t>
              </a:r>
              <a:endParaRPr lang="zh-CN" altLang="en-US" sz="2400" dirty="0"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63" name="弧形 62">
            <a:extLst>
              <a:ext uri="{FF2B5EF4-FFF2-40B4-BE49-F238E27FC236}">
                <a16:creationId xmlns:a16="http://schemas.microsoft.com/office/drawing/2014/main" id="{AE2D2CBB-799D-D1FB-547E-BEAF963375D3}"/>
              </a:ext>
            </a:extLst>
          </p:cNvPr>
          <p:cNvSpPr/>
          <p:nvPr/>
        </p:nvSpPr>
        <p:spPr>
          <a:xfrm>
            <a:off x="667808" y="2603445"/>
            <a:ext cx="3778933" cy="724807"/>
          </a:xfrm>
          <a:prstGeom prst="arc">
            <a:avLst>
              <a:gd name="adj1" fmla="val 20812392"/>
              <a:gd name="adj2" fmla="val 11589668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7000"/>
                </a:srgb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4" name="弧形 63">
            <a:extLst>
              <a:ext uri="{FF2B5EF4-FFF2-40B4-BE49-F238E27FC236}">
                <a16:creationId xmlns:a16="http://schemas.microsoft.com/office/drawing/2014/main" id="{6AFC5D7A-6A49-1C2F-3BCD-6E13FE665343}"/>
              </a:ext>
            </a:extLst>
          </p:cNvPr>
          <p:cNvSpPr/>
          <p:nvPr/>
        </p:nvSpPr>
        <p:spPr>
          <a:xfrm>
            <a:off x="899078" y="2520904"/>
            <a:ext cx="3316394" cy="636091"/>
          </a:xfrm>
          <a:prstGeom prst="arc">
            <a:avLst>
              <a:gd name="adj1" fmla="val 20812392"/>
              <a:gd name="adj2" fmla="val 11589668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B063FD7-6D14-77F2-6CFE-9A8A94AF4B65}"/>
              </a:ext>
            </a:extLst>
          </p:cNvPr>
          <p:cNvGrpSpPr/>
          <p:nvPr/>
        </p:nvGrpSpPr>
        <p:grpSpPr>
          <a:xfrm>
            <a:off x="1375781" y="2554264"/>
            <a:ext cx="2346955" cy="465088"/>
            <a:chOff x="2173525" y="2844791"/>
            <a:chExt cx="3011938" cy="596866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C1D0196-46DB-5A60-6B99-0724E7CDBACA}"/>
                </a:ext>
              </a:extLst>
            </p:cNvPr>
            <p:cNvSpPr txBox="1"/>
            <p:nvPr/>
          </p:nvSpPr>
          <p:spPr>
            <a:xfrm>
              <a:off x="2813103" y="2888683"/>
              <a:ext cx="2372360" cy="552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2200" dirty="0"/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CA7D003-889E-0A4E-C02E-182DDC0D749F}"/>
                </a:ext>
              </a:extLst>
            </p:cNvPr>
            <p:cNvSpPr txBox="1"/>
            <p:nvPr/>
          </p:nvSpPr>
          <p:spPr>
            <a:xfrm>
              <a:off x="2173525" y="2844791"/>
              <a:ext cx="660772" cy="592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sz="2400" dirty="0"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03</a:t>
              </a:r>
              <a:endParaRPr lang="zh-CN" altLang="en-US" sz="2400" dirty="0"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71" name="弧形 70">
            <a:extLst>
              <a:ext uri="{FF2B5EF4-FFF2-40B4-BE49-F238E27FC236}">
                <a16:creationId xmlns:a16="http://schemas.microsoft.com/office/drawing/2014/main" id="{E66599FC-ABB3-6A5C-6AE1-DA03BA1950D9}"/>
              </a:ext>
            </a:extLst>
          </p:cNvPr>
          <p:cNvSpPr/>
          <p:nvPr/>
        </p:nvSpPr>
        <p:spPr>
          <a:xfrm>
            <a:off x="4697040" y="2603445"/>
            <a:ext cx="3778933" cy="724807"/>
          </a:xfrm>
          <a:prstGeom prst="arc">
            <a:avLst>
              <a:gd name="adj1" fmla="val 20812392"/>
              <a:gd name="adj2" fmla="val 11589668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7000"/>
                </a:srgb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2" name="弧形 71">
            <a:extLst>
              <a:ext uri="{FF2B5EF4-FFF2-40B4-BE49-F238E27FC236}">
                <a16:creationId xmlns:a16="http://schemas.microsoft.com/office/drawing/2014/main" id="{639515F0-CD81-73E6-01DF-FB0899A992BC}"/>
              </a:ext>
            </a:extLst>
          </p:cNvPr>
          <p:cNvSpPr/>
          <p:nvPr/>
        </p:nvSpPr>
        <p:spPr>
          <a:xfrm>
            <a:off x="4928310" y="2520904"/>
            <a:ext cx="3316394" cy="636091"/>
          </a:xfrm>
          <a:prstGeom prst="arc">
            <a:avLst>
              <a:gd name="adj1" fmla="val 20812392"/>
              <a:gd name="adj2" fmla="val 11589668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3DF1AFCD-06D2-5643-7669-299E36446C68}"/>
              </a:ext>
            </a:extLst>
          </p:cNvPr>
          <p:cNvGrpSpPr/>
          <p:nvPr/>
        </p:nvGrpSpPr>
        <p:grpSpPr>
          <a:xfrm>
            <a:off x="5396196" y="2554264"/>
            <a:ext cx="2355772" cy="465088"/>
            <a:chOff x="2162210" y="2844791"/>
            <a:chExt cx="3023253" cy="596866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856ECFE5-1806-E14C-3EAA-EAD8C6B217F4}"/>
                </a:ext>
              </a:extLst>
            </p:cNvPr>
            <p:cNvSpPr txBox="1"/>
            <p:nvPr/>
          </p:nvSpPr>
          <p:spPr>
            <a:xfrm>
              <a:off x="2813103" y="2888683"/>
              <a:ext cx="2372360" cy="552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2200" dirty="0"/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B3C3B78-AECA-8E6E-88EA-43CAB4D03BAE}"/>
                </a:ext>
              </a:extLst>
            </p:cNvPr>
            <p:cNvSpPr txBox="1"/>
            <p:nvPr/>
          </p:nvSpPr>
          <p:spPr>
            <a:xfrm>
              <a:off x="2162210" y="2844791"/>
              <a:ext cx="683401" cy="592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sz="2400" dirty="0"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04</a:t>
              </a:r>
              <a:endParaRPr lang="zh-CN" altLang="en-US" sz="2400" dirty="0"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16BE2F5-237F-53DE-1695-ED00EE3686E8}"/>
              </a:ext>
            </a:extLst>
          </p:cNvPr>
          <p:cNvGrpSpPr/>
          <p:nvPr/>
        </p:nvGrpSpPr>
        <p:grpSpPr>
          <a:xfrm>
            <a:off x="1391811" y="1665970"/>
            <a:ext cx="2330925" cy="465088"/>
            <a:chOff x="2194097" y="2844791"/>
            <a:chExt cx="2991366" cy="59686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77DE1AF-AF69-8E29-B432-3D31873325CB}"/>
                </a:ext>
              </a:extLst>
            </p:cNvPr>
            <p:cNvSpPr txBox="1"/>
            <p:nvPr/>
          </p:nvSpPr>
          <p:spPr>
            <a:xfrm>
              <a:off x="2813103" y="2888683"/>
              <a:ext cx="2372360" cy="5529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2200" dirty="0"/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7651E57-DB40-A0E7-885C-A8F95B923CD5}"/>
                </a:ext>
              </a:extLst>
            </p:cNvPr>
            <p:cNvSpPr txBox="1"/>
            <p:nvPr/>
          </p:nvSpPr>
          <p:spPr>
            <a:xfrm>
              <a:off x="2194097" y="2844791"/>
              <a:ext cx="619627" cy="592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sz="2400" dirty="0"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01</a:t>
              </a:r>
              <a:endParaRPr lang="zh-CN" altLang="en-US" sz="2400" dirty="0"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9989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E197C9-AC4B-65B2-A295-D729C1357040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048E33-040A-3616-0252-8A8C8CA49EF5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5E3FCC-5593-F054-8743-5227E1695CE3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04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5" name="文本框 12">
            <a:extLst>
              <a:ext uri="{FF2B5EF4-FFF2-40B4-BE49-F238E27FC236}">
                <a16:creationId xmlns:a16="http://schemas.microsoft.com/office/drawing/2014/main" id="{4B020E53-6F21-42B4-B937-DBA3D51F792A}"/>
              </a:ext>
            </a:extLst>
          </p:cNvPr>
          <p:cNvSpPr>
            <a:spLocks/>
          </p:cNvSpPr>
          <p:nvPr/>
        </p:nvSpPr>
        <p:spPr bwMode="auto">
          <a:xfrm rot="5400000">
            <a:off x="3594768" y="1469401"/>
            <a:ext cx="1954464" cy="1957048"/>
          </a:xfrm>
          <a:custGeom>
            <a:avLst/>
            <a:gdLst>
              <a:gd name="T0" fmla="*/ 0 w 1302418"/>
              <a:gd name="T1" fmla="*/ 0 h 1302419"/>
              <a:gd name="T2" fmla="*/ 1302418 w 1302418"/>
              <a:gd name="T3" fmla="*/ 1302419 h 1302419"/>
            </a:gdLst>
            <a:ahLst/>
            <a:cxnLst/>
            <a:rect l="T0" t="T1" r="T2" b="T3"/>
            <a:pathLst>
              <a:path w="1302418" h="1302419">
                <a:moveTo>
                  <a:pt x="0" y="0"/>
                </a:moveTo>
                <a:lnTo>
                  <a:pt x="325500" y="106"/>
                </a:lnTo>
                <a:lnTo>
                  <a:pt x="244151" y="81454"/>
                </a:lnTo>
                <a:lnTo>
                  <a:pt x="406953" y="244256"/>
                </a:lnTo>
                <a:lnTo>
                  <a:pt x="650999" y="211"/>
                </a:lnTo>
                <a:lnTo>
                  <a:pt x="895202" y="244414"/>
                </a:lnTo>
                <a:lnTo>
                  <a:pt x="1057899" y="81717"/>
                </a:lnTo>
                <a:lnTo>
                  <a:pt x="976498" y="316"/>
                </a:lnTo>
                <a:lnTo>
                  <a:pt x="1301997" y="422"/>
                </a:lnTo>
                <a:lnTo>
                  <a:pt x="1302102" y="325921"/>
                </a:lnTo>
                <a:lnTo>
                  <a:pt x="1220701" y="244520"/>
                </a:lnTo>
                <a:lnTo>
                  <a:pt x="1058004" y="407217"/>
                </a:lnTo>
                <a:lnTo>
                  <a:pt x="1302208" y="651420"/>
                </a:lnTo>
                <a:lnTo>
                  <a:pt x="1058162" y="895466"/>
                </a:lnTo>
                <a:lnTo>
                  <a:pt x="1220964" y="1058268"/>
                </a:lnTo>
                <a:lnTo>
                  <a:pt x="1302313" y="976919"/>
                </a:lnTo>
                <a:lnTo>
                  <a:pt x="1302418" y="1302419"/>
                </a:lnTo>
                <a:lnTo>
                  <a:pt x="976919" y="1302313"/>
                </a:lnTo>
                <a:lnTo>
                  <a:pt x="1058267" y="1220965"/>
                </a:lnTo>
                <a:lnTo>
                  <a:pt x="895465" y="1058163"/>
                </a:lnTo>
                <a:lnTo>
                  <a:pt x="651420" y="1302208"/>
                </a:lnTo>
                <a:lnTo>
                  <a:pt x="407216" y="1058005"/>
                </a:lnTo>
                <a:lnTo>
                  <a:pt x="244519" y="1220702"/>
                </a:lnTo>
                <a:lnTo>
                  <a:pt x="325921" y="1302103"/>
                </a:lnTo>
                <a:lnTo>
                  <a:pt x="421" y="1301998"/>
                </a:lnTo>
                <a:lnTo>
                  <a:pt x="316" y="976498"/>
                </a:lnTo>
                <a:lnTo>
                  <a:pt x="81717" y="1057899"/>
                </a:lnTo>
                <a:lnTo>
                  <a:pt x="244414" y="895202"/>
                </a:lnTo>
                <a:lnTo>
                  <a:pt x="210" y="650999"/>
                </a:lnTo>
                <a:lnTo>
                  <a:pt x="244256" y="406953"/>
                </a:lnTo>
                <a:lnTo>
                  <a:pt x="81454" y="244151"/>
                </a:lnTo>
                <a:lnTo>
                  <a:pt x="105" y="3255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953DBDB-E4FE-E796-B26D-42BFBC145D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7453" y="1809750"/>
            <a:ext cx="771345" cy="11049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CBADB27-573A-7582-6AE9-967E28EC5104}"/>
              </a:ext>
            </a:extLst>
          </p:cNvPr>
          <p:cNvGrpSpPr/>
          <p:nvPr/>
        </p:nvGrpSpPr>
        <p:grpSpPr>
          <a:xfrm>
            <a:off x="5632775" y="1332194"/>
            <a:ext cx="2468170" cy="711118"/>
            <a:chOff x="5508941" y="1345544"/>
            <a:chExt cx="2468170" cy="71111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873B198-27F8-D1A6-D5DC-E74CD2CF856D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36EE461-ECF1-374E-C157-2C6201C43338}"/>
                </a:ext>
              </a:extLst>
            </p:cNvPr>
            <p:cNvSpPr txBox="1"/>
            <p:nvPr/>
          </p:nvSpPr>
          <p:spPr>
            <a:xfrm>
              <a:off x="5508941" y="1568259"/>
              <a:ext cx="246817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5941DD0-4465-5A43-B273-C09527D007C8}"/>
              </a:ext>
            </a:extLst>
          </p:cNvPr>
          <p:cNvGrpSpPr/>
          <p:nvPr/>
        </p:nvGrpSpPr>
        <p:grpSpPr>
          <a:xfrm>
            <a:off x="911215" y="1332194"/>
            <a:ext cx="2605701" cy="711118"/>
            <a:chOff x="5564135" y="1345544"/>
            <a:chExt cx="2605701" cy="711118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F325C8A-C6E4-5971-EA37-4615BF93DD60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262C2DF-4F1D-1969-DE4A-603DD5EA9D88}"/>
                </a:ext>
              </a:extLst>
            </p:cNvPr>
            <p:cNvSpPr txBox="1"/>
            <p:nvPr/>
          </p:nvSpPr>
          <p:spPr>
            <a:xfrm>
              <a:off x="5564135" y="1568259"/>
              <a:ext cx="25943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E98CFB7-CDAC-87E3-723E-5DBD38F5C5E2}"/>
              </a:ext>
            </a:extLst>
          </p:cNvPr>
          <p:cNvGrpSpPr/>
          <p:nvPr/>
        </p:nvGrpSpPr>
        <p:grpSpPr>
          <a:xfrm>
            <a:off x="5632775" y="2898148"/>
            <a:ext cx="2468170" cy="711118"/>
            <a:chOff x="5508941" y="1345544"/>
            <a:chExt cx="2468170" cy="71111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D45FAAC-C9AB-4244-C70A-852CAF4C789E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665CAF6-FEBE-CCA8-D8EC-15FCCC0F2714}"/>
                </a:ext>
              </a:extLst>
            </p:cNvPr>
            <p:cNvSpPr txBox="1"/>
            <p:nvPr/>
          </p:nvSpPr>
          <p:spPr>
            <a:xfrm>
              <a:off x="5508941" y="1568259"/>
              <a:ext cx="246817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715B887-EC2C-6B5B-D830-118D9D9FBC8F}"/>
              </a:ext>
            </a:extLst>
          </p:cNvPr>
          <p:cNvGrpSpPr/>
          <p:nvPr/>
        </p:nvGrpSpPr>
        <p:grpSpPr>
          <a:xfrm>
            <a:off x="911215" y="2898148"/>
            <a:ext cx="2605701" cy="711118"/>
            <a:chOff x="5564135" y="1345544"/>
            <a:chExt cx="2605701" cy="71111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53FAA6E-9CA4-1138-80CE-33783B39E9F2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0CEB5D6-F8FC-52F0-CEFC-91745E07ABA7}"/>
                </a:ext>
              </a:extLst>
            </p:cNvPr>
            <p:cNvSpPr txBox="1"/>
            <p:nvPr/>
          </p:nvSpPr>
          <p:spPr>
            <a:xfrm>
              <a:off x="5564135" y="1568259"/>
              <a:ext cx="25943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2699518"/>
      </p:ext>
    </p:extLst>
  </p:cSld>
  <p:clrMapOvr>
    <a:masterClrMapping/>
  </p:clrMapOvr>
  <p:transition spd="slow"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E197C9-AC4B-65B2-A295-D729C1357040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048E33-040A-3616-0252-8A8C8CA49EF5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5E3FCC-5593-F054-8743-5227E1695CE3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04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6715893-EC81-7554-2F9A-2B0ACC29A2F6}"/>
              </a:ext>
            </a:extLst>
          </p:cNvPr>
          <p:cNvSpPr/>
          <p:nvPr/>
        </p:nvSpPr>
        <p:spPr>
          <a:xfrm>
            <a:off x="719138" y="1724025"/>
            <a:ext cx="7705725" cy="1609725"/>
          </a:xfrm>
          <a:custGeom>
            <a:avLst/>
            <a:gdLst>
              <a:gd name="connsiteX0" fmla="*/ 0 w 9534525"/>
              <a:gd name="connsiteY0" fmla="*/ 1609725 h 1609725"/>
              <a:gd name="connsiteX1" fmla="*/ 1943100 w 9534525"/>
              <a:gd name="connsiteY1" fmla="*/ 990600 h 1609725"/>
              <a:gd name="connsiteX2" fmla="*/ 3790950 w 9534525"/>
              <a:gd name="connsiteY2" fmla="*/ 1304925 h 1609725"/>
              <a:gd name="connsiteX3" fmla="*/ 6296025 w 9534525"/>
              <a:gd name="connsiteY3" fmla="*/ 152400 h 1609725"/>
              <a:gd name="connsiteX4" fmla="*/ 8724900 w 9534525"/>
              <a:gd name="connsiteY4" fmla="*/ 657225 h 1609725"/>
              <a:gd name="connsiteX5" fmla="*/ 9534525 w 9534525"/>
              <a:gd name="connsiteY5" fmla="*/ 0 h 160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34525" h="1609725">
                <a:moveTo>
                  <a:pt x="0" y="1609725"/>
                </a:moveTo>
                <a:cubicBezTo>
                  <a:pt x="655637" y="1325562"/>
                  <a:pt x="1311275" y="1041400"/>
                  <a:pt x="1943100" y="990600"/>
                </a:cubicBezTo>
                <a:cubicBezTo>
                  <a:pt x="2574925" y="939800"/>
                  <a:pt x="3065463" y="1444625"/>
                  <a:pt x="3790950" y="1304925"/>
                </a:cubicBezTo>
                <a:cubicBezTo>
                  <a:pt x="4516437" y="1165225"/>
                  <a:pt x="5473700" y="260350"/>
                  <a:pt x="6296025" y="152400"/>
                </a:cubicBezTo>
                <a:cubicBezTo>
                  <a:pt x="7118350" y="44450"/>
                  <a:pt x="8185150" y="682625"/>
                  <a:pt x="8724900" y="657225"/>
                </a:cubicBezTo>
                <a:cubicBezTo>
                  <a:pt x="9264650" y="631825"/>
                  <a:pt x="9399587" y="315912"/>
                  <a:pt x="9534525" y="0"/>
                </a:cubicBezTo>
              </a:path>
            </a:pathLst>
          </a:custGeom>
          <a:noFill/>
          <a:ln w="76200">
            <a:solidFill>
              <a:schemeClr val="bg1">
                <a:lumMod val="50000"/>
              </a:schemeClr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005ABF1-B249-8064-49D8-1C9434A89239}"/>
              </a:ext>
            </a:extLst>
          </p:cNvPr>
          <p:cNvGrpSpPr/>
          <p:nvPr/>
        </p:nvGrpSpPr>
        <p:grpSpPr>
          <a:xfrm>
            <a:off x="1608354" y="2669380"/>
            <a:ext cx="410946" cy="347664"/>
            <a:chOff x="1492955" y="2571750"/>
            <a:chExt cx="641748" cy="542924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E3BF210-486B-F3FF-E939-7778575C8167}"/>
                </a:ext>
              </a:extLst>
            </p:cNvPr>
            <p:cNvSpPr/>
            <p:nvPr/>
          </p:nvSpPr>
          <p:spPr>
            <a:xfrm>
              <a:off x="1542367" y="2571750"/>
              <a:ext cx="542926" cy="542924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70DD5D7-3700-48B4-32AF-CDD9721C1B18}"/>
                </a:ext>
              </a:extLst>
            </p:cNvPr>
            <p:cNvSpPr txBox="1"/>
            <p:nvPr/>
          </p:nvSpPr>
          <p:spPr>
            <a:xfrm>
              <a:off x="1492955" y="2602894"/>
              <a:ext cx="641748" cy="480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BC66B1F-5535-C9C5-CD75-1C82F65F48B3}"/>
              </a:ext>
            </a:extLst>
          </p:cNvPr>
          <p:cNvGrpSpPr/>
          <p:nvPr/>
        </p:nvGrpSpPr>
        <p:grpSpPr>
          <a:xfrm>
            <a:off x="3633793" y="2843212"/>
            <a:ext cx="410946" cy="347664"/>
            <a:chOff x="1492955" y="2571750"/>
            <a:chExt cx="641748" cy="54292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1571A46-40B3-174B-D97F-E1684669462B}"/>
                </a:ext>
              </a:extLst>
            </p:cNvPr>
            <p:cNvSpPr/>
            <p:nvPr/>
          </p:nvSpPr>
          <p:spPr>
            <a:xfrm>
              <a:off x="1542367" y="2571750"/>
              <a:ext cx="542926" cy="542924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285641A-75D4-B94B-79D4-E017467E894C}"/>
                </a:ext>
              </a:extLst>
            </p:cNvPr>
            <p:cNvSpPr txBox="1"/>
            <p:nvPr/>
          </p:nvSpPr>
          <p:spPr>
            <a:xfrm>
              <a:off x="1492955" y="2602894"/>
              <a:ext cx="641748" cy="480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62998CA-FC9B-FB8B-C3B4-3B50578AA1C3}"/>
              </a:ext>
            </a:extLst>
          </p:cNvPr>
          <p:cNvGrpSpPr/>
          <p:nvPr/>
        </p:nvGrpSpPr>
        <p:grpSpPr>
          <a:xfrm>
            <a:off x="5264657" y="1828003"/>
            <a:ext cx="410946" cy="347664"/>
            <a:chOff x="1492955" y="2571750"/>
            <a:chExt cx="641748" cy="542924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D87A603-5D68-71DB-54B4-25CE5AF822A7}"/>
                </a:ext>
              </a:extLst>
            </p:cNvPr>
            <p:cNvSpPr/>
            <p:nvPr/>
          </p:nvSpPr>
          <p:spPr>
            <a:xfrm>
              <a:off x="1542367" y="2571750"/>
              <a:ext cx="542926" cy="542924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81A405E-BD8F-5412-A23E-838AEBCD696E}"/>
                </a:ext>
              </a:extLst>
            </p:cNvPr>
            <p:cNvSpPr txBox="1"/>
            <p:nvPr/>
          </p:nvSpPr>
          <p:spPr>
            <a:xfrm>
              <a:off x="1492955" y="2602894"/>
              <a:ext cx="641748" cy="480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4F7D971-F7D9-F36D-BF14-947114793B51}"/>
              </a:ext>
            </a:extLst>
          </p:cNvPr>
          <p:cNvGrpSpPr/>
          <p:nvPr/>
        </p:nvGrpSpPr>
        <p:grpSpPr>
          <a:xfrm>
            <a:off x="7537957" y="2181223"/>
            <a:ext cx="410946" cy="347664"/>
            <a:chOff x="1492955" y="2571750"/>
            <a:chExt cx="641748" cy="54292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D54E032-3F1F-2D97-E800-C4A412CF405F}"/>
                </a:ext>
              </a:extLst>
            </p:cNvPr>
            <p:cNvSpPr/>
            <p:nvPr/>
          </p:nvSpPr>
          <p:spPr>
            <a:xfrm>
              <a:off x="1542367" y="2571750"/>
              <a:ext cx="542926" cy="542924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F4F42DA-5A39-AB5F-E9CF-1CC9F29D5D58}"/>
                </a:ext>
              </a:extLst>
            </p:cNvPr>
            <p:cNvSpPr txBox="1"/>
            <p:nvPr/>
          </p:nvSpPr>
          <p:spPr>
            <a:xfrm>
              <a:off x="1492955" y="2602894"/>
              <a:ext cx="641748" cy="480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04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A8E65D1-8193-6813-E197-E7AFA8C5CC16}"/>
              </a:ext>
            </a:extLst>
          </p:cNvPr>
          <p:cNvGrpSpPr/>
          <p:nvPr/>
        </p:nvGrpSpPr>
        <p:grpSpPr>
          <a:xfrm>
            <a:off x="5296298" y="960918"/>
            <a:ext cx="2468170" cy="711118"/>
            <a:chOff x="5508941" y="1345544"/>
            <a:chExt cx="2468170" cy="71111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DADD2C0-CA06-1B53-667D-FC003B02405C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58AFFF7-ABD8-DF85-948E-E2FA6C90BA81}"/>
                </a:ext>
              </a:extLst>
            </p:cNvPr>
            <p:cNvSpPr txBox="1"/>
            <p:nvPr/>
          </p:nvSpPr>
          <p:spPr>
            <a:xfrm>
              <a:off x="5508941" y="1568259"/>
              <a:ext cx="246817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ABA5C02-E24F-349E-1554-942BF95BC7EF}"/>
              </a:ext>
            </a:extLst>
          </p:cNvPr>
          <p:cNvGrpSpPr/>
          <p:nvPr/>
        </p:nvGrpSpPr>
        <p:grpSpPr>
          <a:xfrm>
            <a:off x="1451397" y="3391509"/>
            <a:ext cx="2605701" cy="711118"/>
            <a:chOff x="5564135" y="1345544"/>
            <a:chExt cx="2605701" cy="71111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4D7631F-6DC6-F92A-D467-492EB0554B34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8C8D2B8-C5BE-E5BE-5576-54834249631C}"/>
                </a:ext>
              </a:extLst>
            </p:cNvPr>
            <p:cNvSpPr txBox="1"/>
            <p:nvPr/>
          </p:nvSpPr>
          <p:spPr>
            <a:xfrm>
              <a:off x="5564135" y="1568259"/>
              <a:ext cx="25943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A1859E3-D30E-39AF-9DA7-A8AEAB2D9E7D}"/>
              </a:ext>
            </a:extLst>
          </p:cNvPr>
          <p:cNvGrpSpPr/>
          <p:nvPr/>
        </p:nvGrpSpPr>
        <p:grpSpPr>
          <a:xfrm>
            <a:off x="5311562" y="2686741"/>
            <a:ext cx="2605701" cy="711118"/>
            <a:chOff x="5564135" y="1345544"/>
            <a:chExt cx="2605701" cy="71111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E327799-3269-155B-D617-D9F41202FCCB}"/>
                </a:ext>
              </a:extLst>
            </p:cNvPr>
            <p:cNvSpPr txBox="1"/>
            <p:nvPr/>
          </p:nvSpPr>
          <p:spPr>
            <a:xfrm>
              <a:off x="7081076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66C5E2D-84A4-2028-440C-C0545A23F092}"/>
                </a:ext>
              </a:extLst>
            </p:cNvPr>
            <p:cNvSpPr txBox="1"/>
            <p:nvPr/>
          </p:nvSpPr>
          <p:spPr>
            <a:xfrm>
              <a:off x="5564135" y="1568259"/>
              <a:ext cx="259434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8CF27E6-F67F-7F31-A6A5-C3B85B056F5B}"/>
              </a:ext>
            </a:extLst>
          </p:cNvPr>
          <p:cNvGrpSpPr/>
          <p:nvPr/>
        </p:nvGrpSpPr>
        <p:grpSpPr>
          <a:xfrm>
            <a:off x="1576569" y="1722133"/>
            <a:ext cx="2468170" cy="711118"/>
            <a:chOff x="5508941" y="1345544"/>
            <a:chExt cx="2468170" cy="71111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DAC0699-BFA1-E5D2-1730-097F1672423B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380D681-401B-7DD9-82C3-A56753952CFA}"/>
                </a:ext>
              </a:extLst>
            </p:cNvPr>
            <p:cNvSpPr txBox="1"/>
            <p:nvPr/>
          </p:nvSpPr>
          <p:spPr>
            <a:xfrm>
              <a:off x="5508941" y="1568259"/>
              <a:ext cx="246817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0991627"/>
      </p:ext>
    </p:extLst>
  </p:cSld>
  <p:clrMapOvr>
    <a:masterClrMapping/>
  </p:clrMapOvr>
  <p:transition spd="slow">
    <p:comb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0E197C9-AC4B-65B2-A295-D729C1357040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048E33-040A-3616-0252-8A8C8CA49EF5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5E3FCC-5593-F054-8743-5227E1695CE3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04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72B37D5-106F-BD2A-C784-2C2182F75711}"/>
              </a:ext>
            </a:extLst>
          </p:cNvPr>
          <p:cNvGrpSpPr/>
          <p:nvPr/>
        </p:nvGrpSpPr>
        <p:grpSpPr>
          <a:xfrm>
            <a:off x="2754248" y="832456"/>
            <a:ext cx="3267588" cy="1169220"/>
            <a:chOff x="2426097" y="1383619"/>
            <a:chExt cx="3267588" cy="1169220"/>
          </a:xfrm>
        </p:grpSpPr>
        <p:sp>
          <p:nvSpPr>
            <p:cNvPr id="6" name="ïşḷîďè">
              <a:extLst>
                <a:ext uri="{FF2B5EF4-FFF2-40B4-BE49-F238E27FC236}">
                  <a16:creationId xmlns:a16="http://schemas.microsoft.com/office/drawing/2014/main" id="{B879C520-2EDB-56C1-10AF-6021CC16BEBE}"/>
                </a:ext>
              </a:extLst>
            </p:cNvPr>
            <p:cNvSpPr/>
            <p:nvPr/>
          </p:nvSpPr>
          <p:spPr>
            <a:xfrm>
              <a:off x="2426097" y="1754983"/>
              <a:ext cx="1950391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0" y="0"/>
                  </a:lnTo>
                  <a:lnTo>
                    <a:pt x="0" y="21600"/>
                  </a:lnTo>
                  <a:lnTo>
                    <a:pt x="13172" y="21600"/>
                  </a:lnTo>
                  <a:cubicBezTo>
                    <a:pt x="14174" y="18627"/>
                    <a:pt x="15207" y="15731"/>
                    <a:pt x="16266" y="12900"/>
                  </a:cubicBezTo>
                  <a:cubicBezTo>
                    <a:pt x="17950" y="8401"/>
                    <a:pt x="19728" y="4093"/>
                    <a:pt x="21600" y="0"/>
                  </a:cubicBezTo>
                  <a:close/>
                </a:path>
              </a:pathLst>
            </a:custGeom>
            <a:solidFill>
              <a:srgbClr val="A60A01">
                <a:alpha val="93405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" name="ïSḷîḑé">
              <a:extLst>
                <a:ext uri="{FF2B5EF4-FFF2-40B4-BE49-F238E27FC236}">
                  <a16:creationId xmlns:a16="http://schemas.microsoft.com/office/drawing/2014/main" id="{42D1E8E2-B074-E0D4-A436-460B1E98A932}"/>
                </a:ext>
              </a:extLst>
            </p:cNvPr>
            <p:cNvSpPr/>
            <p:nvPr/>
          </p:nvSpPr>
          <p:spPr>
            <a:xfrm>
              <a:off x="3731704" y="1383619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>
                <a:solidFill>
                  <a:schemeClr val="lt1"/>
                </a:solidFill>
              </a:endParaRPr>
            </a:p>
          </p:txBody>
        </p:sp>
        <p:sp>
          <p:nvSpPr>
            <p:cNvPr id="8" name="îṥ1iḋe">
              <a:extLst>
                <a:ext uri="{FF2B5EF4-FFF2-40B4-BE49-F238E27FC236}">
                  <a16:creationId xmlns:a16="http://schemas.microsoft.com/office/drawing/2014/main" id="{77390D5B-6A53-62E3-12CC-C2E4D461CB3B}"/>
                </a:ext>
              </a:extLst>
            </p:cNvPr>
            <p:cNvSpPr/>
            <p:nvPr/>
          </p:nvSpPr>
          <p:spPr>
            <a:xfrm>
              <a:off x="4614815" y="1706140"/>
              <a:ext cx="560800" cy="405842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íṥľïḑe">
              <a:extLst>
                <a:ext uri="{FF2B5EF4-FFF2-40B4-BE49-F238E27FC236}">
                  <a16:creationId xmlns:a16="http://schemas.microsoft.com/office/drawing/2014/main" id="{8BD43042-79EC-E576-EF56-37D8766A6616}"/>
                </a:ext>
              </a:extLst>
            </p:cNvPr>
            <p:cNvSpPr/>
            <p:nvPr/>
          </p:nvSpPr>
          <p:spPr>
            <a:xfrm flipH="1">
              <a:off x="3070638" y="1823729"/>
              <a:ext cx="598387" cy="598387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0" name="ïşḷîḑé">
              <a:extLst>
                <a:ext uri="{FF2B5EF4-FFF2-40B4-BE49-F238E27FC236}">
                  <a16:creationId xmlns:a16="http://schemas.microsoft.com/office/drawing/2014/main" id="{ED528BD2-1CAB-2269-2D28-BE306C157F1E}"/>
                </a:ext>
              </a:extLst>
            </p:cNvPr>
            <p:cNvSpPr/>
            <p:nvPr/>
          </p:nvSpPr>
          <p:spPr>
            <a:xfrm>
              <a:off x="3258651" y="2056908"/>
              <a:ext cx="222360" cy="132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63" y="20463"/>
                  </a:moveTo>
                  <a:lnTo>
                    <a:pt x="3712" y="20463"/>
                  </a:lnTo>
                  <a:cubicBezTo>
                    <a:pt x="2009" y="20463"/>
                    <a:pt x="675" y="18216"/>
                    <a:pt x="675" y="15347"/>
                  </a:cubicBezTo>
                  <a:cubicBezTo>
                    <a:pt x="675" y="12526"/>
                    <a:pt x="2088" y="10232"/>
                    <a:pt x="3825" y="10232"/>
                  </a:cubicBezTo>
                  <a:lnTo>
                    <a:pt x="4666" y="10232"/>
                  </a:lnTo>
                  <a:lnTo>
                    <a:pt x="4719" y="9771"/>
                  </a:lnTo>
                  <a:cubicBezTo>
                    <a:pt x="5287" y="4849"/>
                    <a:pt x="8201" y="1137"/>
                    <a:pt x="11497" y="1137"/>
                  </a:cubicBezTo>
                  <a:cubicBezTo>
                    <a:pt x="15207" y="1137"/>
                    <a:pt x="18225" y="5981"/>
                    <a:pt x="18225" y="11937"/>
                  </a:cubicBezTo>
                  <a:lnTo>
                    <a:pt x="18225" y="12505"/>
                  </a:lnTo>
                  <a:lnTo>
                    <a:pt x="18563" y="12505"/>
                  </a:lnTo>
                  <a:cubicBezTo>
                    <a:pt x="19887" y="12505"/>
                    <a:pt x="20925" y="14253"/>
                    <a:pt x="20925" y="16484"/>
                  </a:cubicBezTo>
                  <a:cubicBezTo>
                    <a:pt x="20925" y="18715"/>
                    <a:pt x="19887" y="20463"/>
                    <a:pt x="18563" y="20463"/>
                  </a:cubicBezTo>
                  <a:close/>
                  <a:moveTo>
                    <a:pt x="18893" y="11397"/>
                  </a:moveTo>
                  <a:cubicBezTo>
                    <a:pt x="18717" y="5064"/>
                    <a:pt x="15467" y="0"/>
                    <a:pt x="11497" y="0"/>
                  </a:cubicBezTo>
                  <a:cubicBezTo>
                    <a:pt x="7986" y="0"/>
                    <a:pt x="4866" y="3878"/>
                    <a:pt x="4115" y="9095"/>
                  </a:cubicBezTo>
                  <a:lnTo>
                    <a:pt x="3825" y="9095"/>
                  </a:lnTo>
                  <a:cubicBezTo>
                    <a:pt x="1716" y="9095"/>
                    <a:pt x="0" y="11900"/>
                    <a:pt x="0" y="15347"/>
                  </a:cubicBezTo>
                  <a:cubicBezTo>
                    <a:pt x="0" y="18853"/>
                    <a:pt x="1631" y="21600"/>
                    <a:pt x="3712" y="21600"/>
                  </a:cubicBezTo>
                  <a:lnTo>
                    <a:pt x="18563" y="21600"/>
                  </a:lnTo>
                  <a:cubicBezTo>
                    <a:pt x="20266" y="21600"/>
                    <a:pt x="21600" y="19353"/>
                    <a:pt x="21600" y="16484"/>
                  </a:cubicBezTo>
                  <a:cubicBezTo>
                    <a:pt x="21600" y="13804"/>
                    <a:pt x="20435" y="11666"/>
                    <a:pt x="18893" y="11397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9CC6E77-6F0C-8D99-2C15-6C835A5E4FFC}"/>
              </a:ext>
            </a:extLst>
          </p:cNvPr>
          <p:cNvGrpSpPr/>
          <p:nvPr/>
        </p:nvGrpSpPr>
        <p:grpSpPr>
          <a:xfrm>
            <a:off x="1972676" y="1815636"/>
            <a:ext cx="3250034" cy="1169220"/>
            <a:chOff x="1644525" y="2176148"/>
            <a:chExt cx="3250034" cy="1169220"/>
          </a:xfrm>
        </p:grpSpPr>
        <p:sp>
          <p:nvSpPr>
            <p:cNvPr id="14" name="iŝ1íḓè">
              <a:extLst>
                <a:ext uri="{FF2B5EF4-FFF2-40B4-BE49-F238E27FC236}">
                  <a16:creationId xmlns:a16="http://schemas.microsoft.com/office/drawing/2014/main" id="{30D587BB-11B9-78E9-AD4E-CD3B0B1C0F9B}"/>
                </a:ext>
              </a:extLst>
            </p:cNvPr>
            <p:cNvSpPr/>
            <p:nvPr/>
          </p:nvSpPr>
          <p:spPr>
            <a:xfrm>
              <a:off x="1644525" y="2547512"/>
              <a:ext cx="1950052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62" y="0"/>
                  </a:lnTo>
                  <a:lnTo>
                    <a:pt x="0" y="21600"/>
                  </a:lnTo>
                  <a:lnTo>
                    <a:pt x="1268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A60A01">
                <a:alpha val="93405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5" name="íṩľíḍê">
              <a:extLst>
                <a:ext uri="{FF2B5EF4-FFF2-40B4-BE49-F238E27FC236}">
                  <a16:creationId xmlns:a16="http://schemas.microsoft.com/office/drawing/2014/main" id="{274DE16E-6436-D093-A61E-F3C2E6ABA27D}"/>
                </a:ext>
              </a:extLst>
            </p:cNvPr>
            <p:cNvSpPr/>
            <p:nvPr/>
          </p:nvSpPr>
          <p:spPr>
            <a:xfrm>
              <a:off x="2932578" y="2176148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>
                <a:solidFill>
                  <a:schemeClr val="lt1"/>
                </a:solidFill>
              </a:endParaRPr>
            </a:p>
          </p:txBody>
        </p:sp>
        <p:sp>
          <p:nvSpPr>
            <p:cNvPr id="16" name="ïṡḻiďé">
              <a:extLst>
                <a:ext uri="{FF2B5EF4-FFF2-40B4-BE49-F238E27FC236}">
                  <a16:creationId xmlns:a16="http://schemas.microsoft.com/office/drawing/2014/main" id="{C65BF17E-446A-7801-7316-90DA87196D5F}"/>
                </a:ext>
              </a:extLst>
            </p:cNvPr>
            <p:cNvSpPr/>
            <p:nvPr/>
          </p:nvSpPr>
          <p:spPr>
            <a:xfrm>
              <a:off x="3833182" y="2559627"/>
              <a:ext cx="439390" cy="317980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7" name="iśľíḍe">
              <a:extLst>
                <a:ext uri="{FF2B5EF4-FFF2-40B4-BE49-F238E27FC236}">
                  <a16:creationId xmlns:a16="http://schemas.microsoft.com/office/drawing/2014/main" id="{2470C45B-5250-83C9-287B-B9E13ED4E84F}"/>
                </a:ext>
              </a:extLst>
            </p:cNvPr>
            <p:cNvSpPr/>
            <p:nvPr/>
          </p:nvSpPr>
          <p:spPr>
            <a:xfrm flipH="1">
              <a:off x="2322519" y="2649409"/>
              <a:ext cx="594064" cy="594063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ïšḻíďê">
              <a:extLst>
                <a:ext uri="{FF2B5EF4-FFF2-40B4-BE49-F238E27FC236}">
                  <a16:creationId xmlns:a16="http://schemas.microsoft.com/office/drawing/2014/main" id="{F3E9C05F-B2AA-0A27-EBFB-8F475EA6ECBF}"/>
                </a:ext>
              </a:extLst>
            </p:cNvPr>
            <p:cNvSpPr/>
            <p:nvPr/>
          </p:nvSpPr>
          <p:spPr>
            <a:xfrm>
              <a:off x="2508371" y="2835260"/>
              <a:ext cx="222360" cy="222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7915" y="0"/>
                    <a:pt x="5204" y="1124"/>
                    <a:pt x="3164" y="3164"/>
                  </a:cubicBezTo>
                  <a:cubicBezTo>
                    <a:pt x="1124" y="5203"/>
                    <a:pt x="0" y="7915"/>
                    <a:pt x="0" y="10800"/>
                  </a:cubicBezTo>
                  <a:cubicBezTo>
                    <a:pt x="0" y="13685"/>
                    <a:pt x="1124" y="16396"/>
                    <a:pt x="3164" y="18436"/>
                  </a:cubicBezTo>
                  <a:cubicBezTo>
                    <a:pt x="5204" y="20476"/>
                    <a:pt x="7915" y="21600"/>
                    <a:pt x="10800" y="21600"/>
                  </a:cubicBezTo>
                  <a:cubicBezTo>
                    <a:pt x="13685" y="21600"/>
                    <a:pt x="16396" y="20476"/>
                    <a:pt x="18436" y="18436"/>
                  </a:cubicBezTo>
                  <a:cubicBezTo>
                    <a:pt x="20476" y="16397"/>
                    <a:pt x="21600" y="13685"/>
                    <a:pt x="21600" y="10800"/>
                  </a:cubicBezTo>
                  <a:cubicBezTo>
                    <a:pt x="21600" y="7915"/>
                    <a:pt x="20476" y="5204"/>
                    <a:pt x="18436" y="3164"/>
                  </a:cubicBezTo>
                  <a:cubicBezTo>
                    <a:pt x="16396" y="1124"/>
                    <a:pt x="13685" y="0"/>
                    <a:pt x="10800" y="0"/>
                  </a:cubicBezTo>
                  <a:close/>
                  <a:moveTo>
                    <a:pt x="10800" y="675"/>
                  </a:moveTo>
                  <a:cubicBezTo>
                    <a:pt x="13505" y="675"/>
                    <a:pt x="16049" y="1726"/>
                    <a:pt x="17961" y="3639"/>
                  </a:cubicBezTo>
                  <a:cubicBezTo>
                    <a:pt x="19874" y="5551"/>
                    <a:pt x="20925" y="8096"/>
                    <a:pt x="20925" y="10800"/>
                  </a:cubicBezTo>
                  <a:cubicBezTo>
                    <a:pt x="20925" y="13505"/>
                    <a:pt x="19874" y="16049"/>
                    <a:pt x="17961" y="17961"/>
                  </a:cubicBezTo>
                  <a:cubicBezTo>
                    <a:pt x="16049" y="19874"/>
                    <a:pt x="13505" y="20925"/>
                    <a:pt x="10800" y="20925"/>
                  </a:cubicBezTo>
                  <a:cubicBezTo>
                    <a:pt x="8096" y="20925"/>
                    <a:pt x="5551" y="19874"/>
                    <a:pt x="3639" y="17961"/>
                  </a:cubicBezTo>
                  <a:cubicBezTo>
                    <a:pt x="1726" y="16049"/>
                    <a:pt x="675" y="13505"/>
                    <a:pt x="675" y="10800"/>
                  </a:cubicBezTo>
                  <a:cubicBezTo>
                    <a:pt x="675" y="8096"/>
                    <a:pt x="1726" y="5551"/>
                    <a:pt x="3639" y="3639"/>
                  </a:cubicBezTo>
                  <a:cubicBezTo>
                    <a:pt x="5551" y="1726"/>
                    <a:pt x="8095" y="675"/>
                    <a:pt x="10800" y="675"/>
                  </a:cubicBezTo>
                  <a:close/>
                  <a:moveTo>
                    <a:pt x="10462" y="1350"/>
                  </a:moveTo>
                  <a:cubicBezTo>
                    <a:pt x="10462" y="1350"/>
                    <a:pt x="10462" y="2700"/>
                    <a:pt x="10462" y="2700"/>
                  </a:cubicBezTo>
                  <a:lnTo>
                    <a:pt x="11138" y="2700"/>
                  </a:lnTo>
                  <a:lnTo>
                    <a:pt x="11138" y="1350"/>
                  </a:lnTo>
                  <a:lnTo>
                    <a:pt x="10462" y="1350"/>
                  </a:lnTo>
                  <a:close/>
                  <a:moveTo>
                    <a:pt x="10462" y="4050"/>
                  </a:moveTo>
                  <a:lnTo>
                    <a:pt x="10462" y="10937"/>
                  </a:lnTo>
                  <a:lnTo>
                    <a:pt x="13595" y="14080"/>
                  </a:lnTo>
                  <a:lnTo>
                    <a:pt x="14080" y="13595"/>
                  </a:lnTo>
                  <a:lnTo>
                    <a:pt x="11138" y="10663"/>
                  </a:lnTo>
                  <a:cubicBezTo>
                    <a:pt x="11138" y="10663"/>
                    <a:pt x="11138" y="4050"/>
                    <a:pt x="11138" y="4050"/>
                  </a:cubicBezTo>
                  <a:lnTo>
                    <a:pt x="10462" y="4050"/>
                  </a:lnTo>
                  <a:close/>
                  <a:moveTo>
                    <a:pt x="1350" y="10462"/>
                  </a:moveTo>
                  <a:cubicBezTo>
                    <a:pt x="1350" y="10462"/>
                    <a:pt x="1350" y="11138"/>
                    <a:pt x="1350" y="11138"/>
                  </a:cubicBezTo>
                  <a:lnTo>
                    <a:pt x="2700" y="11138"/>
                  </a:lnTo>
                  <a:lnTo>
                    <a:pt x="2700" y="10462"/>
                  </a:lnTo>
                  <a:lnTo>
                    <a:pt x="1350" y="10462"/>
                  </a:lnTo>
                  <a:close/>
                  <a:moveTo>
                    <a:pt x="18900" y="10462"/>
                  </a:moveTo>
                  <a:cubicBezTo>
                    <a:pt x="18900" y="10462"/>
                    <a:pt x="18900" y="11138"/>
                    <a:pt x="18900" y="11138"/>
                  </a:cubicBezTo>
                  <a:lnTo>
                    <a:pt x="20250" y="11138"/>
                  </a:lnTo>
                  <a:lnTo>
                    <a:pt x="20250" y="10462"/>
                  </a:lnTo>
                  <a:lnTo>
                    <a:pt x="18900" y="10462"/>
                  </a:lnTo>
                  <a:close/>
                  <a:moveTo>
                    <a:pt x="10462" y="18900"/>
                  </a:moveTo>
                  <a:cubicBezTo>
                    <a:pt x="10462" y="18900"/>
                    <a:pt x="10462" y="20250"/>
                    <a:pt x="10462" y="20250"/>
                  </a:cubicBezTo>
                  <a:lnTo>
                    <a:pt x="11138" y="20250"/>
                  </a:lnTo>
                  <a:lnTo>
                    <a:pt x="11138" y="18900"/>
                  </a:lnTo>
                  <a:lnTo>
                    <a:pt x="10462" y="18900"/>
                  </a:ln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FC2B3B-E49D-3E66-0F06-B56B8BA73186}"/>
              </a:ext>
            </a:extLst>
          </p:cNvPr>
          <p:cNvGrpSpPr/>
          <p:nvPr/>
        </p:nvGrpSpPr>
        <p:grpSpPr>
          <a:xfrm>
            <a:off x="1185455" y="2887591"/>
            <a:ext cx="3235061" cy="1169220"/>
            <a:chOff x="857304" y="2971745"/>
            <a:chExt cx="3235061" cy="1169220"/>
          </a:xfrm>
        </p:grpSpPr>
        <p:sp>
          <p:nvSpPr>
            <p:cNvPr id="22" name="iṧḻîḑê">
              <a:extLst>
                <a:ext uri="{FF2B5EF4-FFF2-40B4-BE49-F238E27FC236}">
                  <a16:creationId xmlns:a16="http://schemas.microsoft.com/office/drawing/2014/main" id="{6DCEE48A-1740-0FF8-8BE2-799D444D850C}"/>
                </a:ext>
              </a:extLst>
            </p:cNvPr>
            <p:cNvSpPr/>
            <p:nvPr/>
          </p:nvSpPr>
          <p:spPr>
            <a:xfrm>
              <a:off x="857304" y="3343109"/>
              <a:ext cx="1952295" cy="797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8751" y="0"/>
                  </a:lnTo>
                  <a:lnTo>
                    <a:pt x="0" y="21600"/>
                  </a:lnTo>
                  <a:lnTo>
                    <a:pt x="1402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A60A01">
                <a:alpha val="93405"/>
              </a:srgb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3" name="iSļïḋé">
              <a:extLst>
                <a:ext uri="{FF2B5EF4-FFF2-40B4-BE49-F238E27FC236}">
                  <a16:creationId xmlns:a16="http://schemas.microsoft.com/office/drawing/2014/main" id="{736EAF3E-0590-B03C-8EBA-EF5C034C346A}"/>
                </a:ext>
              </a:extLst>
            </p:cNvPr>
            <p:cNvSpPr/>
            <p:nvPr/>
          </p:nvSpPr>
          <p:spPr>
            <a:xfrm>
              <a:off x="2130384" y="2971745"/>
              <a:ext cx="1961981" cy="1062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65" y="21600"/>
                  </a:moveTo>
                  <a:cubicBezTo>
                    <a:pt x="15986" y="21600"/>
                    <a:pt x="16105" y="21513"/>
                    <a:pt x="16210" y="21347"/>
                  </a:cubicBezTo>
                  <a:lnTo>
                    <a:pt x="21600" y="10793"/>
                  </a:lnTo>
                  <a:lnTo>
                    <a:pt x="16208" y="237"/>
                  </a:lnTo>
                  <a:cubicBezTo>
                    <a:pt x="16110" y="83"/>
                    <a:pt x="15996" y="0"/>
                    <a:pt x="15880" y="0"/>
                  </a:cubicBezTo>
                  <a:cubicBezTo>
                    <a:pt x="15616" y="0"/>
                    <a:pt x="15391" y="416"/>
                    <a:pt x="15377" y="920"/>
                  </a:cubicBezTo>
                  <a:lnTo>
                    <a:pt x="15382" y="3373"/>
                  </a:lnTo>
                  <a:lnTo>
                    <a:pt x="10620" y="3373"/>
                  </a:lnTo>
                  <a:cubicBezTo>
                    <a:pt x="10261" y="3372"/>
                    <a:pt x="9818" y="3433"/>
                    <a:pt x="9416" y="3585"/>
                  </a:cubicBezTo>
                  <a:cubicBezTo>
                    <a:pt x="9014" y="3737"/>
                    <a:pt x="8652" y="3981"/>
                    <a:pt x="8455" y="4347"/>
                  </a:cubicBezTo>
                  <a:cubicBezTo>
                    <a:pt x="8387" y="4483"/>
                    <a:pt x="834" y="18287"/>
                    <a:pt x="517" y="19016"/>
                  </a:cubicBezTo>
                  <a:cubicBezTo>
                    <a:pt x="224" y="19690"/>
                    <a:pt x="48" y="20667"/>
                    <a:pt x="0" y="21293"/>
                  </a:cubicBezTo>
                  <a:cubicBezTo>
                    <a:pt x="181" y="20284"/>
                    <a:pt x="554" y="19528"/>
                    <a:pt x="1048" y="19024"/>
                  </a:cubicBezTo>
                  <a:cubicBezTo>
                    <a:pt x="1541" y="18521"/>
                    <a:pt x="2154" y="18269"/>
                    <a:pt x="2814" y="18269"/>
                  </a:cubicBezTo>
                  <a:lnTo>
                    <a:pt x="15383" y="18257"/>
                  </a:lnTo>
                  <a:lnTo>
                    <a:pt x="15377" y="20664"/>
                  </a:lnTo>
                  <a:cubicBezTo>
                    <a:pt x="15390" y="21192"/>
                    <a:pt x="15600" y="21600"/>
                    <a:pt x="15865" y="21600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400">
                <a:solidFill>
                  <a:schemeClr val="lt1"/>
                </a:solidFill>
              </a:endParaRPr>
            </a:p>
          </p:txBody>
        </p:sp>
        <p:sp>
          <p:nvSpPr>
            <p:cNvPr id="24" name="îṥ1ide">
              <a:extLst>
                <a:ext uri="{FF2B5EF4-FFF2-40B4-BE49-F238E27FC236}">
                  <a16:creationId xmlns:a16="http://schemas.microsoft.com/office/drawing/2014/main" id="{17D93489-0CFA-FF30-97B4-6938BEDB9D17}"/>
                </a:ext>
              </a:extLst>
            </p:cNvPr>
            <p:cNvSpPr/>
            <p:nvPr/>
          </p:nvSpPr>
          <p:spPr>
            <a:xfrm>
              <a:off x="2806055" y="3253348"/>
              <a:ext cx="691930" cy="500740"/>
            </a:xfrm>
            <a:prstGeom prst="rect">
              <a:avLst/>
            </a:prstGeom>
            <a:ln w="12700">
              <a:miter lim="400000"/>
            </a:ln>
          </p:spPr>
          <p:txBody>
            <a:bodyPr lIns="25400" tIns="25400" rIns="25400" bIns="25400" anchor="ctr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5" name="íṡļîḑè">
              <a:extLst>
                <a:ext uri="{FF2B5EF4-FFF2-40B4-BE49-F238E27FC236}">
                  <a16:creationId xmlns:a16="http://schemas.microsoft.com/office/drawing/2014/main" id="{BA916A3A-E68A-A8C8-D776-9F12F852A7E2}"/>
                </a:ext>
              </a:extLst>
            </p:cNvPr>
            <p:cNvSpPr/>
            <p:nvPr/>
          </p:nvSpPr>
          <p:spPr>
            <a:xfrm flipH="1">
              <a:off x="1545689" y="3442844"/>
              <a:ext cx="598387" cy="598387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6" name="ïṡļíďè">
              <a:extLst>
                <a:ext uri="{FF2B5EF4-FFF2-40B4-BE49-F238E27FC236}">
                  <a16:creationId xmlns:a16="http://schemas.microsoft.com/office/drawing/2014/main" id="{4B2497B7-54C9-1864-8A3A-B1F86A243B9C}"/>
                </a:ext>
              </a:extLst>
            </p:cNvPr>
            <p:cNvSpPr/>
            <p:nvPr/>
          </p:nvSpPr>
          <p:spPr>
            <a:xfrm>
              <a:off x="1737931" y="3665516"/>
              <a:ext cx="195450" cy="171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706"/>
                  </a:moveTo>
                  <a:cubicBezTo>
                    <a:pt x="9461" y="19774"/>
                    <a:pt x="675" y="13396"/>
                    <a:pt x="675" y="6539"/>
                  </a:cubicBezTo>
                  <a:cubicBezTo>
                    <a:pt x="675" y="3703"/>
                    <a:pt x="2442" y="769"/>
                    <a:pt x="5400" y="769"/>
                  </a:cubicBezTo>
                  <a:cubicBezTo>
                    <a:pt x="7835" y="769"/>
                    <a:pt x="10462" y="2681"/>
                    <a:pt x="10462" y="5770"/>
                  </a:cubicBezTo>
                  <a:lnTo>
                    <a:pt x="11138" y="5770"/>
                  </a:lnTo>
                  <a:cubicBezTo>
                    <a:pt x="11138" y="2681"/>
                    <a:pt x="13765" y="769"/>
                    <a:pt x="16200" y="769"/>
                  </a:cubicBezTo>
                  <a:cubicBezTo>
                    <a:pt x="19158" y="769"/>
                    <a:pt x="20925" y="3703"/>
                    <a:pt x="20925" y="6539"/>
                  </a:cubicBezTo>
                  <a:cubicBezTo>
                    <a:pt x="20925" y="13393"/>
                    <a:pt x="12139" y="19774"/>
                    <a:pt x="10800" y="20706"/>
                  </a:cubicBezTo>
                  <a:close/>
                  <a:moveTo>
                    <a:pt x="16200" y="0"/>
                  </a:moveTo>
                  <a:cubicBezTo>
                    <a:pt x="13717" y="0"/>
                    <a:pt x="11597" y="1595"/>
                    <a:pt x="10800" y="3819"/>
                  </a:cubicBezTo>
                  <a:cubicBezTo>
                    <a:pt x="10003" y="1595"/>
                    <a:pt x="7883" y="0"/>
                    <a:pt x="5400" y="0"/>
                  </a:cubicBezTo>
                  <a:cubicBezTo>
                    <a:pt x="2020" y="0"/>
                    <a:pt x="0" y="3325"/>
                    <a:pt x="0" y="6539"/>
                  </a:cubicBezTo>
                  <a:cubicBezTo>
                    <a:pt x="0" y="9843"/>
                    <a:pt x="1798" y="13368"/>
                    <a:pt x="5343" y="17017"/>
                  </a:cubicBezTo>
                  <a:cubicBezTo>
                    <a:pt x="7954" y="19705"/>
                    <a:pt x="10604" y="21470"/>
                    <a:pt x="10631" y="21488"/>
                  </a:cubicBezTo>
                  <a:lnTo>
                    <a:pt x="10800" y="21600"/>
                  </a:lnTo>
                  <a:lnTo>
                    <a:pt x="10969" y="21488"/>
                  </a:lnTo>
                  <a:cubicBezTo>
                    <a:pt x="10996" y="21470"/>
                    <a:pt x="13646" y="19705"/>
                    <a:pt x="16257" y="17017"/>
                  </a:cubicBezTo>
                  <a:cubicBezTo>
                    <a:pt x="19802" y="13368"/>
                    <a:pt x="21600" y="9843"/>
                    <a:pt x="21600" y="6539"/>
                  </a:cubicBezTo>
                  <a:cubicBezTo>
                    <a:pt x="21600" y="3325"/>
                    <a:pt x="19580" y="0"/>
                    <a:pt x="16200" y="0"/>
                  </a:cubicBezTo>
                  <a:close/>
                </a:path>
              </a:pathLst>
            </a:custGeom>
            <a:solidFill>
              <a:srgbClr val="28282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58B6A4B7-B312-9A87-BC09-44ED42429B8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643" y="1252113"/>
            <a:ext cx="2206722" cy="1431258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A3FD0FB4-32AD-4926-D646-D91FC3100781}"/>
              </a:ext>
            </a:extLst>
          </p:cNvPr>
          <p:cNvGrpSpPr/>
          <p:nvPr/>
        </p:nvGrpSpPr>
        <p:grpSpPr>
          <a:xfrm>
            <a:off x="6079049" y="1113613"/>
            <a:ext cx="2468170" cy="702023"/>
            <a:chOff x="5508941" y="1354639"/>
            <a:chExt cx="2468170" cy="70202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913F8EB-0921-93DC-A861-94D52B9B3BF7}"/>
                </a:ext>
              </a:extLst>
            </p:cNvPr>
            <p:cNvSpPr txBox="1"/>
            <p:nvPr/>
          </p:nvSpPr>
          <p:spPr>
            <a:xfrm>
              <a:off x="5508941" y="1354639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3CDC8F6-FB16-19E6-5B78-9D24BAC256F8}"/>
                </a:ext>
              </a:extLst>
            </p:cNvPr>
            <p:cNvSpPr txBox="1"/>
            <p:nvPr/>
          </p:nvSpPr>
          <p:spPr>
            <a:xfrm>
              <a:off x="5508941" y="1568259"/>
              <a:ext cx="246817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E4D8017-9E82-09DE-94AB-E69654F90762}"/>
              </a:ext>
            </a:extLst>
          </p:cNvPr>
          <p:cNvGrpSpPr/>
          <p:nvPr/>
        </p:nvGrpSpPr>
        <p:grpSpPr>
          <a:xfrm>
            <a:off x="5279923" y="2161536"/>
            <a:ext cx="2468170" cy="711118"/>
            <a:chOff x="5508941" y="1345544"/>
            <a:chExt cx="2468170" cy="71111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915834D-2893-12B6-28E5-626CDCAEF556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C1F69DD-65E1-0611-C402-B1AAC6C52776}"/>
                </a:ext>
              </a:extLst>
            </p:cNvPr>
            <p:cNvSpPr txBox="1"/>
            <p:nvPr/>
          </p:nvSpPr>
          <p:spPr>
            <a:xfrm>
              <a:off x="5508941" y="1568259"/>
              <a:ext cx="246817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EBA3CE5-90B9-C496-3CC5-F4B5957D502F}"/>
              </a:ext>
            </a:extLst>
          </p:cNvPr>
          <p:cNvGrpSpPr/>
          <p:nvPr/>
        </p:nvGrpSpPr>
        <p:grpSpPr>
          <a:xfrm>
            <a:off x="4548034" y="3169194"/>
            <a:ext cx="2468170" cy="711118"/>
            <a:chOff x="5508941" y="1345544"/>
            <a:chExt cx="2468170" cy="71111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0D0A3E2-178A-CCBC-E897-95D693FA4705}"/>
                </a:ext>
              </a:extLst>
            </p:cNvPr>
            <p:cNvSpPr txBox="1"/>
            <p:nvPr/>
          </p:nvSpPr>
          <p:spPr>
            <a:xfrm>
              <a:off x="5508941" y="134554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FB42AA7-0806-370D-D185-9F9DC76B6E89}"/>
                </a:ext>
              </a:extLst>
            </p:cNvPr>
            <p:cNvSpPr txBox="1"/>
            <p:nvPr/>
          </p:nvSpPr>
          <p:spPr>
            <a:xfrm>
              <a:off x="5508941" y="1568259"/>
              <a:ext cx="246817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2735124"/>
      </p:ext>
    </p:extLst>
  </p:cSld>
  <p:clrMapOvr>
    <a:masterClrMapping/>
  </p:clrMapOvr>
  <p:transition spd="slow">
    <p:comb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4E8D814A-C50F-077E-4440-F62E46A16270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D580DF8-46E4-F1CA-49F8-5B18D25BB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BE469D3-1AA3-3481-976E-FD4495CE389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FFFFFF">
                    <a:alpha val="0"/>
                  </a:srgbClr>
                </a:gs>
                <a:gs pos="3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5" name="Picture 26">
            <a:extLst>
              <a:ext uri="{FF2B5EF4-FFF2-40B4-BE49-F238E27FC236}">
                <a16:creationId xmlns:a16="http://schemas.microsoft.com/office/drawing/2014/main" id="{939B61BB-B01A-10D4-3C88-9B7925E8AAD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2708" y="3072972"/>
            <a:ext cx="6115926" cy="1451512"/>
          </a:xfrm>
          <a:prstGeom prst="rect">
            <a:avLst/>
          </a:prstGeom>
          <a:effectLst/>
        </p:spPr>
      </p:pic>
      <p:pic>
        <p:nvPicPr>
          <p:cNvPr id="12" name="Picture 26">
            <a:extLst>
              <a:ext uri="{FF2B5EF4-FFF2-40B4-BE49-F238E27FC236}">
                <a16:creationId xmlns:a16="http://schemas.microsoft.com/office/drawing/2014/main" id="{5FF006B0-F664-83AC-13E6-C4A57858030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-2708" y="4382453"/>
            <a:ext cx="6115923" cy="761047"/>
          </a:xfrm>
          <a:prstGeom prst="rect">
            <a:avLst/>
          </a:prstGeom>
        </p:spPr>
      </p:pic>
      <p:sp>
        <p:nvSpPr>
          <p:cNvPr id="34" name="弧形 33">
            <a:extLst>
              <a:ext uri="{FF2B5EF4-FFF2-40B4-BE49-F238E27FC236}">
                <a16:creationId xmlns:a16="http://schemas.microsoft.com/office/drawing/2014/main" id="{A5D39BA2-01EB-DC98-0434-59B5DAB04600}"/>
              </a:ext>
            </a:extLst>
          </p:cNvPr>
          <p:cNvSpPr/>
          <p:nvPr/>
        </p:nvSpPr>
        <p:spPr>
          <a:xfrm>
            <a:off x="2019200" y="1499325"/>
            <a:ext cx="5105602" cy="1122751"/>
          </a:xfrm>
          <a:prstGeom prst="arc">
            <a:avLst>
              <a:gd name="adj1" fmla="val 20812392"/>
              <a:gd name="adj2" fmla="val 11589668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99214B6-C35F-30AE-9FC2-49AB9679F31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3246139" cy="161162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01595FDB-0DE8-A978-8C22-61A50744126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801" y="129540"/>
            <a:ext cx="1804581" cy="1096116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7069452-CDA1-D77E-A541-5EED3E46D96C}"/>
              </a:ext>
            </a:extLst>
          </p:cNvPr>
          <p:cNvSpPr/>
          <p:nvPr/>
        </p:nvSpPr>
        <p:spPr>
          <a:xfrm>
            <a:off x="1504949" y="1913401"/>
            <a:ext cx="1362075" cy="403546"/>
          </a:xfrm>
          <a:custGeom>
            <a:avLst/>
            <a:gdLst>
              <a:gd name="connsiteX0" fmla="*/ 0 w 1362075"/>
              <a:gd name="connsiteY0" fmla="*/ 109537 h 228600"/>
              <a:gd name="connsiteX1" fmla="*/ 1362075 w 1362075"/>
              <a:gd name="connsiteY1" fmla="*/ 0 h 228600"/>
              <a:gd name="connsiteX2" fmla="*/ 142875 w 1362075"/>
              <a:gd name="connsiteY2" fmla="*/ 228600 h 228600"/>
              <a:gd name="connsiteX3" fmla="*/ 161925 w 1362075"/>
              <a:gd name="connsiteY3" fmla="*/ 28575 h 228600"/>
              <a:gd name="connsiteX4" fmla="*/ 0 w 1362075"/>
              <a:gd name="connsiteY4" fmla="*/ 109537 h 228600"/>
              <a:gd name="connsiteX0" fmla="*/ 0 w 1362075"/>
              <a:gd name="connsiteY0" fmla="*/ 259793 h 378856"/>
              <a:gd name="connsiteX1" fmla="*/ 1362075 w 1362075"/>
              <a:gd name="connsiteY1" fmla="*/ 150256 h 378856"/>
              <a:gd name="connsiteX2" fmla="*/ 142875 w 1362075"/>
              <a:gd name="connsiteY2" fmla="*/ 378856 h 378856"/>
              <a:gd name="connsiteX3" fmla="*/ 161925 w 1362075"/>
              <a:gd name="connsiteY3" fmla="*/ 178831 h 378856"/>
              <a:gd name="connsiteX4" fmla="*/ 0 w 1362075"/>
              <a:gd name="connsiteY4" fmla="*/ 259793 h 378856"/>
              <a:gd name="connsiteX0" fmla="*/ 0 w 1362075"/>
              <a:gd name="connsiteY0" fmla="*/ 263560 h 382623"/>
              <a:gd name="connsiteX1" fmla="*/ 1362075 w 1362075"/>
              <a:gd name="connsiteY1" fmla="*/ 154023 h 382623"/>
              <a:gd name="connsiteX2" fmla="*/ 142875 w 1362075"/>
              <a:gd name="connsiteY2" fmla="*/ 382623 h 382623"/>
              <a:gd name="connsiteX3" fmla="*/ 161925 w 1362075"/>
              <a:gd name="connsiteY3" fmla="*/ 182598 h 382623"/>
              <a:gd name="connsiteX4" fmla="*/ 0 w 1362075"/>
              <a:gd name="connsiteY4" fmla="*/ 263560 h 382623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403546">
                <a:moveTo>
                  <a:pt x="0" y="284483"/>
                </a:moveTo>
                <a:cubicBezTo>
                  <a:pt x="332581" y="-297336"/>
                  <a:pt x="974725" y="197170"/>
                  <a:pt x="1362075" y="174946"/>
                </a:cubicBezTo>
                <a:cubicBezTo>
                  <a:pt x="798513" y="424977"/>
                  <a:pt x="432593" y="96364"/>
                  <a:pt x="142875" y="403546"/>
                </a:cubicBezTo>
                <a:cubicBezTo>
                  <a:pt x="106362" y="332109"/>
                  <a:pt x="134144" y="265433"/>
                  <a:pt x="161925" y="203521"/>
                </a:cubicBezTo>
                <a:cubicBezTo>
                  <a:pt x="103187" y="211458"/>
                  <a:pt x="53975" y="243208"/>
                  <a:pt x="0" y="284483"/>
                </a:cubicBezTo>
                <a:close/>
              </a:path>
            </a:pathLst>
          </a:custGeom>
          <a:gradFill flip="none" rotWithShape="1">
            <a:gsLst>
              <a:gs pos="36000">
                <a:srgbClr val="E00E0C"/>
              </a:gs>
              <a:gs pos="100000">
                <a:srgbClr val="FF0000">
                  <a:alpha val="0"/>
                </a:srgbClr>
              </a:gs>
            </a:gsLst>
            <a:lin ang="19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3E62215-4F1A-B229-E013-DBA6C2CEBF3C}"/>
              </a:ext>
            </a:extLst>
          </p:cNvPr>
          <p:cNvSpPr/>
          <p:nvPr/>
        </p:nvSpPr>
        <p:spPr>
          <a:xfrm flipH="1">
            <a:off x="6276975" y="1913401"/>
            <a:ext cx="1362076" cy="403546"/>
          </a:xfrm>
          <a:custGeom>
            <a:avLst/>
            <a:gdLst>
              <a:gd name="connsiteX0" fmla="*/ 0 w 1362075"/>
              <a:gd name="connsiteY0" fmla="*/ 109537 h 228600"/>
              <a:gd name="connsiteX1" fmla="*/ 1362075 w 1362075"/>
              <a:gd name="connsiteY1" fmla="*/ 0 h 228600"/>
              <a:gd name="connsiteX2" fmla="*/ 142875 w 1362075"/>
              <a:gd name="connsiteY2" fmla="*/ 228600 h 228600"/>
              <a:gd name="connsiteX3" fmla="*/ 161925 w 1362075"/>
              <a:gd name="connsiteY3" fmla="*/ 28575 h 228600"/>
              <a:gd name="connsiteX4" fmla="*/ 0 w 1362075"/>
              <a:gd name="connsiteY4" fmla="*/ 109537 h 228600"/>
              <a:gd name="connsiteX0" fmla="*/ 0 w 1362075"/>
              <a:gd name="connsiteY0" fmla="*/ 259793 h 378856"/>
              <a:gd name="connsiteX1" fmla="*/ 1362075 w 1362075"/>
              <a:gd name="connsiteY1" fmla="*/ 150256 h 378856"/>
              <a:gd name="connsiteX2" fmla="*/ 142875 w 1362075"/>
              <a:gd name="connsiteY2" fmla="*/ 378856 h 378856"/>
              <a:gd name="connsiteX3" fmla="*/ 161925 w 1362075"/>
              <a:gd name="connsiteY3" fmla="*/ 178831 h 378856"/>
              <a:gd name="connsiteX4" fmla="*/ 0 w 1362075"/>
              <a:gd name="connsiteY4" fmla="*/ 259793 h 378856"/>
              <a:gd name="connsiteX0" fmla="*/ 0 w 1362075"/>
              <a:gd name="connsiteY0" fmla="*/ 263560 h 382623"/>
              <a:gd name="connsiteX1" fmla="*/ 1362075 w 1362075"/>
              <a:gd name="connsiteY1" fmla="*/ 154023 h 382623"/>
              <a:gd name="connsiteX2" fmla="*/ 142875 w 1362075"/>
              <a:gd name="connsiteY2" fmla="*/ 382623 h 382623"/>
              <a:gd name="connsiteX3" fmla="*/ 161925 w 1362075"/>
              <a:gd name="connsiteY3" fmla="*/ 182598 h 382623"/>
              <a:gd name="connsiteX4" fmla="*/ 0 w 1362075"/>
              <a:gd name="connsiteY4" fmla="*/ 263560 h 382623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  <a:gd name="connsiteX0" fmla="*/ 0 w 1362075"/>
              <a:gd name="connsiteY0" fmla="*/ 284483 h 403546"/>
              <a:gd name="connsiteX1" fmla="*/ 1362075 w 1362075"/>
              <a:gd name="connsiteY1" fmla="*/ 174946 h 403546"/>
              <a:gd name="connsiteX2" fmla="*/ 142875 w 1362075"/>
              <a:gd name="connsiteY2" fmla="*/ 403546 h 403546"/>
              <a:gd name="connsiteX3" fmla="*/ 161925 w 1362075"/>
              <a:gd name="connsiteY3" fmla="*/ 203521 h 403546"/>
              <a:gd name="connsiteX4" fmla="*/ 0 w 1362075"/>
              <a:gd name="connsiteY4" fmla="*/ 284483 h 40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2075" h="403546">
                <a:moveTo>
                  <a:pt x="0" y="284483"/>
                </a:moveTo>
                <a:cubicBezTo>
                  <a:pt x="332581" y="-297336"/>
                  <a:pt x="974725" y="197170"/>
                  <a:pt x="1362075" y="174946"/>
                </a:cubicBezTo>
                <a:cubicBezTo>
                  <a:pt x="798513" y="424977"/>
                  <a:pt x="432593" y="96364"/>
                  <a:pt x="142875" y="403546"/>
                </a:cubicBezTo>
                <a:cubicBezTo>
                  <a:pt x="106362" y="332109"/>
                  <a:pt x="134144" y="265433"/>
                  <a:pt x="161925" y="203521"/>
                </a:cubicBezTo>
                <a:cubicBezTo>
                  <a:pt x="103187" y="211458"/>
                  <a:pt x="53975" y="243208"/>
                  <a:pt x="0" y="284483"/>
                </a:cubicBezTo>
                <a:close/>
              </a:path>
            </a:pathLst>
          </a:custGeom>
          <a:gradFill flip="none" rotWithShape="1">
            <a:gsLst>
              <a:gs pos="34000">
                <a:srgbClr val="E00E0C"/>
              </a:gs>
              <a:gs pos="100000">
                <a:srgbClr val="FF0000">
                  <a:alpha val="0"/>
                </a:srgbClr>
              </a:gs>
            </a:gsLst>
            <a:lin ang="19200000" scaled="0"/>
            <a:tileRect/>
          </a:gradFill>
          <a:ln w="6350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FF652E3-216C-4719-A608-7750CFB4F4AD}"/>
              </a:ext>
            </a:extLst>
          </p:cNvPr>
          <p:cNvSpPr txBox="1"/>
          <p:nvPr/>
        </p:nvSpPr>
        <p:spPr>
          <a:xfrm>
            <a:off x="3030785" y="2164632"/>
            <a:ext cx="30824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00" b="1" dirty="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党建工作汇报通用</a:t>
            </a:r>
            <a:r>
              <a:rPr lang="en-US" altLang="zh-CN" sz="1100" b="1" dirty="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PPT</a:t>
            </a:r>
            <a:r>
              <a:rPr lang="zh-CN" altLang="en-US" sz="1100" b="1" dirty="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rPr>
              <a:t>模板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DDCC00D-329D-1069-CBBF-7C20EB8DB87B}"/>
              </a:ext>
            </a:extLst>
          </p:cNvPr>
          <p:cNvSpPr txBox="1"/>
          <p:nvPr/>
        </p:nvSpPr>
        <p:spPr>
          <a:xfrm>
            <a:off x="3137953" y="3037275"/>
            <a:ext cx="2868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100" b="1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zh-CN" altLang="en-US" dirty="0">
                <a:sym typeface="+mn-lt"/>
              </a:rPr>
              <a:t>汇报人：</a:t>
            </a:r>
            <a:r>
              <a:rPr lang="en-US" altLang="zh-CN" dirty="0">
                <a:sym typeface="+mn-lt"/>
              </a:rPr>
              <a:t>51PPT</a:t>
            </a:r>
            <a:r>
              <a:rPr lang="zh-CN" altLang="en-US" dirty="0">
                <a:sym typeface="+mn-lt"/>
              </a:rPr>
              <a:t>模板网        时间：</a:t>
            </a:r>
            <a:r>
              <a:rPr lang="en-US" altLang="zh-CN" dirty="0">
                <a:sym typeface="+mn-lt"/>
              </a:rPr>
              <a:t>2022.11</a:t>
            </a:r>
            <a:endParaRPr lang="zh-CN" altLang="en-US" dirty="0"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9150"/>
          <a:stretch/>
        </p:blipFill>
        <p:spPr>
          <a:xfrm>
            <a:off x="0" y="3841943"/>
            <a:ext cx="9141291" cy="130155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6F7BB0F-6BC3-D562-D219-319FB6BA88C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5080" y="3413760"/>
            <a:ext cx="1920240" cy="1226820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49EE4C9A-785C-246E-6821-62578ADA68DF}"/>
              </a:ext>
            </a:extLst>
          </p:cNvPr>
          <p:cNvGrpSpPr/>
          <p:nvPr/>
        </p:nvGrpSpPr>
        <p:grpSpPr>
          <a:xfrm>
            <a:off x="2867024" y="1186217"/>
            <a:ext cx="3356464" cy="765276"/>
            <a:chOff x="2766244" y="1186217"/>
            <a:chExt cx="3356464" cy="765276"/>
          </a:xfrm>
          <a:effectLst>
            <a:reflection blurRad="6350" stA="20000" endPos="35000" dist="25400" dir="5400000" sy="-100000" algn="bl" rotWithShape="0"/>
          </a:effectLst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31EA741-36B0-5485-CC80-61AA7FA07690}"/>
                </a:ext>
              </a:extLst>
            </p:cNvPr>
            <p:cNvSpPr txBox="1"/>
            <p:nvPr/>
          </p:nvSpPr>
          <p:spPr>
            <a:xfrm>
              <a:off x="2766244" y="1189569"/>
              <a:ext cx="771982" cy="756056"/>
            </a:xfrm>
            <a:custGeom>
              <a:avLst/>
              <a:gdLst/>
              <a:ahLst/>
              <a:cxnLst/>
              <a:rect l="l" t="t" r="r" b="b"/>
              <a:pathLst>
                <a:path w="771982" h="756056">
                  <a:moveTo>
                    <a:pt x="329413" y="439217"/>
                  </a:moveTo>
                  <a:lnTo>
                    <a:pt x="329413" y="502082"/>
                  </a:lnTo>
                  <a:lnTo>
                    <a:pt x="372999" y="502082"/>
                  </a:lnTo>
                  <a:lnTo>
                    <a:pt x="372999" y="439217"/>
                  </a:lnTo>
                  <a:close/>
                  <a:moveTo>
                    <a:pt x="329413" y="294208"/>
                  </a:moveTo>
                  <a:lnTo>
                    <a:pt x="329413" y="339471"/>
                  </a:lnTo>
                  <a:lnTo>
                    <a:pt x="372999" y="339471"/>
                  </a:lnTo>
                  <a:lnTo>
                    <a:pt x="372999" y="294208"/>
                  </a:lnTo>
                  <a:close/>
                  <a:moveTo>
                    <a:pt x="520522" y="266548"/>
                  </a:moveTo>
                  <a:lnTo>
                    <a:pt x="599313" y="266548"/>
                  </a:lnTo>
                  <a:lnTo>
                    <a:pt x="607695" y="572490"/>
                  </a:lnTo>
                  <a:lnTo>
                    <a:pt x="527228" y="572490"/>
                  </a:lnTo>
                  <a:close/>
                  <a:moveTo>
                    <a:pt x="0" y="197815"/>
                  </a:moveTo>
                  <a:lnTo>
                    <a:pt x="154229" y="197815"/>
                  </a:lnTo>
                  <a:lnTo>
                    <a:pt x="154229" y="629488"/>
                  </a:lnTo>
                  <a:lnTo>
                    <a:pt x="186081" y="629488"/>
                  </a:lnTo>
                  <a:lnTo>
                    <a:pt x="186081" y="756056"/>
                  </a:lnTo>
                  <a:lnTo>
                    <a:pt x="29337" y="756056"/>
                  </a:lnTo>
                  <a:lnTo>
                    <a:pt x="29337" y="325222"/>
                  </a:lnTo>
                  <a:lnTo>
                    <a:pt x="0" y="325222"/>
                  </a:lnTo>
                  <a:close/>
                  <a:moveTo>
                    <a:pt x="329413" y="150876"/>
                  </a:moveTo>
                  <a:lnTo>
                    <a:pt x="329413" y="194462"/>
                  </a:lnTo>
                  <a:lnTo>
                    <a:pt x="372999" y="194462"/>
                  </a:lnTo>
                  <a:lnTo>
                    <a:pt x="372999" y="150876"/>
                  </a:lnTo>
                  <a:close/>
                  <a:moveTo>
                    <a:pt x="0" y="4191"/>
                  </a:moveTo>
                  <a:lnTo>
                    <a:pt x="148361" y="4191"/>
                  </a:lnTo>
                  <a:lnTo>
                    <a:pt x="148361" y="130759"/>
                  </a:lnTo>
                  <a:lnTo>
                    <a:pt x="0" y="130759"/>
                  </a:lnTo>
                  <a:close/>
                  <a:moveTo>
                    <a:pt x="635356" y="1676"/>
                  </a:moveTo>
                  <a:lnTo>
                    <a:pt x="748513" y="1676"/>
                  </a:lnTo>
                  <a:lnTo>
                    <a:pt x="748513" y="87173"/>
                  </a:lnTo>
                  <a:lnTo>
                    <a:pt x="771982" y="87173"/>
                  </a:lnTo>
                  <a:lnTo>
                    <a:pt x="771982" y="213741"/>
                  </a:lnTo>
                  <a:lnTo>
                    <a:pt x="748513" y="213741"/>
                  </a:lnTo>
                  <a:lnTo>
                    <a:pt x="748513" y="756056"/>
                  </a:lnTo>
                  <a:lnTo>
                    <a:pt x="554889" y="756056"/>
                  </a:lnTo>
                  <a:lnTo>
                    <a:pt x="554889" y="629488"/>
                  </a:lnTo>
                  <a:lnTo>
                    <a:pt x="635356" y="629488"/>
                  </a:lnTo>
                  <a:lnTo>
                    <a:pt x="635356" y="213741"/>
                  </a:lnTo>
                  <a:lnTo>
                    <a:pt x="512978" y="213741"/>
                  </a:lnTo>
                  <a:lnTo>
                    <a:pt x="512978" y="87173"/>
                  </a:lnTo>
                  <a:lnTo>
                    <a:pt x="635356" y="87173"/>
                  </a:lnTo>
                  <a:close/>
                  <a:moveTo>
                    <a:pt x="283312" y="0"/>
                  </a:moveTo>
                  <a:lnTo>
                    <a:pt x="415747" y="0"/>
                  </a:lnTo>
                  <a:lnTo>
                    <a:pt x="415747" y="51130"/>
                  </a:lnTo>
                  <a:lnTo>
                    <a:pt x="498729" y="51130"/>
                  </a:lnTo>
                  <a:lnTo>
                    <a:pt x="498729" y="756056"/>
                  </a:lnTo>
                  <a:lnTo>
                    <a:pt x="339471" y="756056"/>
                  </a:lnTo>
                  <a:lnTo>
                    <a:pt x="339471" y="656310"/>
                  </a:lnTo>
                  <a:lnTo>
                    <a:pt x="372999" y="656310"/>
                  </a:lnTo>
                  <a:lnTo>
                    <a:pt x="372999" y="601828"/>
                  </a:lnTo>
                  <a:lnTo>
                    <a:pt x="338633" y="601828"/>
                  </a:lnTo>
                  <a:lnTo>
                    <a:pt x="309296" y="756056"/>
                  </a:lnTo>
                  <a:lnTo>
                    <a:pt x="202844" y="756056"/>
                  </a:lnTo>
                  <a:lnTo>
                    <a:pt x="228829" y="601828"/>
                  </a:lnTo>
                  <a:lnTo>
                    <a:pt x="181051" y="601828"/>
                  </a:lnTo>
                  <a:lnTo>
                    <a:pt x="181051" y="502082"/>
                  </a:lnTo>
                  <a:lnTo>
                    <a:pt x="203683" y="502082"/>
                  </a:lnTo>
                  <a:lnTo>
                    <a:pt x="203683" y="51130"/>
                  </a:lnTo>
                  <a:lnTo>
                    <a:pt x="283312" y="51130"/>
                  </a:lnTo>
                  <a:close/>
                </a:path>
              </a:pathLst>
            </a:custGeom>
            <a:blipFill dpi="0"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ln w="25400">
                  <a:noFill/>
                </a:ln>
                <a:blipFill dpi="0" rotWithShape="1">
                  <a:blip r:embed="rId14"/>
                  <a:srcRect/>
                  <a:stretch>
                    <a:fillRect/>
                  </a:stretch>
                </a:blip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DE85498-E5FB-6CAB-28CE-CA8198AB48A3}"/>
                </a:ext>
              </a:extLst>
            </p:cNvPr>
            <p:cNvSpPr txBox="1"/>
            <p:nvPr/>
          </p:nvSpPr>
          <p:spPr>
            <a:xfrm>
              <a:off x="3641529" y="1189569"/>
              <a:ext cx="771982" cy="756056"/>
            </a:xfrm>
            <a:custGeom>
              <a:avLst/>
              <a:gdLst/>
              <a:ahLst/>
              <a:cxnLst/>
              <a:rect l="l" t="t" r="r" b="b"/>
              <a:pathLst>
                <a:path w="771982" h="756056">
                  <a:moveTo>
                    <a:pt x="329413" y="439217"/>
                  </a:moveTo>
                  <a:lnTo>
                    <a:pt x="329413" y="502082"/>
                  </a:lnTo>
                  <a:lnTo>
                    <a:pt x="372999" y="502082"/>
                  </a:lnTo>
                  <a:lnTo>
                    <a:pt x="372999" y="439217"/>
                  </a:lnTo>
                  <a:close/>
                  <a:moveTo>
                    <a:pt x="329413" y="294208"/>
                  </a:moveTo>
                  <a:lnTo>
                    <a:pt x="329413" y="339471"/>
                  </a:lnTo>
                  <a:lnTo>
                    <a:pt x="372999" y="339471"/>
                  </a:lnTo>
                  <a:lnTo>
                    <a:pt x="372999" y="294208"/>
                  </a:lnTo>
                  <a:close/>
                  <a:moveTo>
                    <a:pt x="520522" y="266548"/>
                  </a:moveTo>
                  <a:lnTo>
                    <a:pt x="599313" y="266548"/>
                  </a:lnTo>
                  <a:lnTo>
                    <a:pt x="607695" y="572490"/>
                  </a:lnTo>
                  <a:lnTo>
                    <a:pt x="527228" y="572490"/>
                  </a:lnTo>
                  <a:close/>
                  <a:moveTo>
                    <a:pt x="0" y="197815"/>
                  </a:moveTo>
                  <a:lnTo>
                    <a:pt x="154229" y="197815"/>
                  </a:lnTo>
                  <a:lnTo>
                    <a:pt x="154229" y="629488"/>
                  </a:lnTo>
                  <a:lnTo>
                    <a:pt x="186081" y="629488"/>
                  </a:lnTo>
                  <a:lnTo>
                    <a:pt x="186081" y="756056"/>
                  </a:lnTo>
                  <a:lnTo>
                    <a:pt x="29337" y="756056"/>
                  </a:lnTo>
                  <a:lnTo>
                    <a:pt x="29337" y="325222"/>
                  </a:lnTo>
                  <a:lnTo>
                    <a:pt x="0" y="325222"/>
                  </a:lnTo>
                  <a:close/>
                  <a:moveTo>
                    <a:pt x="329413" y="150876"/>
                  </a:moveTo>
                  <a:lnTo>
                    <a:pt x="329413" y="194462"/>
                  </a:lnTo>
                  <a:lnTo>
                    <a:pt x="372999" y="194462"/>
                  </a:lnTo>
                  <a:lnTo>
                    <a:pt x="372999" y="150876"/>
                  </a:lnTo>
                  <a:close/>
                  <a:moveTo>
                    <a:pt x="0" y="4191"/>
                  </a:moveTo>
                  <a:lnTo>
                    <a:pt x="148362" y="4191"/>
                  </a:lnTo>
                  <a:lnTo>
                    <a:pt x="148362" y="130759"/>
                  </a:lnTo>
                  <a:lnTo>
                    <a:pt x="0" y="130759"/>
                  </a:lnTo>
                  <a:close/>
                  <a:moveTo>
                    <a:pt x="635356" y="1676"/>
                  </a:moveTo>
                  <a:lnTo>
                    <a:pt x="748513" y="1676"/>
                  </a:lnTo>
                  <a:lnTo>
                    <a:pt x="748513" y="87173"/>
                  </a:lnTo>
                  <a:lnTo>
                    <a:pt x="771982" y="87173"/>
                  </a:lnTo>
                  <a:lnTo>
                    <a:pt x="771982" y="213741"/>
                  </a:lnTo>
                  <a:lnTo>
                    <a:pt x="748513" y="213741"/>
                  </a:lnTo>
                  <a:lnTo>
                    <a:pt x="748513" y="756056"/>
                  </a:lnTo>
                  <a:lnTo>
                    <a:pt x="554888" y="756056"/>
                  </a:lnTo>
                  <a:lnTo>
                    <a:pt x="554888" y="629488"/>
                  </a:lnTo>
                  <a:lnTo>
                    <a:pt x="635356" y="629488"/>
                  </a:lnTo>
                  <a:lnTo>
                    <a:pt x="635356" y="213741"/>
                  </a:lnTo>
                  <a:lnTo>
                    <a:pt x="512979" y="213741"/>
                  </a:lnTo>
                  <a:lnTo>
                    <a:pt x="512979" y="87173"/>
                  </a:lnTo>
                  <a:lnTo>
                    <a:pt x="635356" y="87173"/>
                  </a:lnTo>
                  <a:close/>
                  <a:moveTo>
                    <a:pt x="283312" y="0"/>
                  </a:moveTo>
                  <a:lnTo>
                    <a:pt x="415747" y="0"/>
                  </a:lnTo>
                  <a:lnTo>
                    <a:pt x="415747" y="51130"/>
                  </a:lnTo>
                  <a:lnTo>
                    <a:pt x="498729" y="51130"/>
                  </a:lnTo>
                  <a:lnTo>
                    <a:pt x="498729" y="756056"/>
                  </a:lnTo>
                  <a:lnTo>
                    <a:pt x="339471" y="756056"/>
                  </a:lnTo>
                  <a:lnTo>
                    <a:pt x="339471" y="656310"/>
                  </a:lnTo>
                  <a:lnTo>
                    <a:pt x="372999" y="656310"/>
                  </a:lnTo>
                  <a:lnTo>
                    <a:pt x="372999" y="601828"/>
                  </a:lnTo>
                  <a:lnTo>
                    <a:pt x="338633" y="601828"/>
                  </a:lnTo>
                  <a:lnTo>
                    <a:pt x="309296" y="756056"/>
                  </a:lnTo>
                  <a:lnTo>
                    <a:pt x="202845" y="756056"/>
                  </a:lnTo>
                  <a:lnTo>
                    <a:pt x="228829" y="601828"/>
                  </a:lnTo>
                  <a:lnTo>
                    <a:pt x="181051" y="601828"/>
                  </a:lnTo>
                  <a:lnTo>
                    <a:pt x="181051" y="502082"/>
                  </a:lnTo>
                  <a:lnTo>
                    <a:pt x="203683" y="502082"/>
                  </a:lnTo>
                  <a:lnTo>
                    <a:pt x="203683" y="51130"/>
                  </a:lnTo>
                  <a:lnTo>
                    <a:pt x="283312" y="51130"/>
                  </a:lnTo>
                  <a:close/>
                </a:path>
              </a:pathLst>
            </a:custGeom>
            <a:blipFill dpi="0"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ln w="25400">
                  <a:noFill/>
                </a:ln>
                <a:blipFill dpi="0" rotWithShape="1">
                  <a:blip r:embed="rId14"/>
                  <a:srcRect/>
                  <a:stretch>
                    <a:fillRect/>
                  </a:stretch>
                </a:blip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47AD48B-6FDD-D418-BED4-8C164A5FA11B}"/>
                </a:ext>
              </a:extLst>
            </p:cNvPr>
            <p:cNvSpPr txBox="1"/>
            <p:nvPr/>
          </p:nvSpPr>
          <p:spPr>
            <a:xfrm>
              <a:off x="4504030" y="1187893"/>
              <a:ext cx="740131" cy="763600"/>
            </a:xfrm>
            <a:custGeom>
              <a:avLst/>
              <a:gdLst/>
              <a:ahLst/>
              <a:cxnLst/>
              <a:rect l="l" t="t" r="r" b="b"/>
              <a:pathLst>
                <a:path w="740131" h="763600">
                  <a:moveTo>
                    <a:pt x="9220" y="1676"/>
                  </a:moveTo>
                  <a:lnTo>
                    <a:pt x="297561" y="1676"/>
                  </a:lnTo>
                  <a:lnTo>
                    <a:pt x="297561" y="499567"/>
                  </a:lnTo>
                  <a:lnTo>
                    <a:pt x="227152" y="595960"/>
                  </a:lnTo>
                  <a:lnTo>
                    <a:pt x="274930" y="663016"/>
                  </a:lnTo>
                  <a:lnTo>
                    <a:pt x="308458" y="663016"/>
                  </a:lnTo>
                  <a:lnTo>
                    <a:pt x="308458" y="763600"/>
                  </a:lnTo>
                  <a:lnTo>
                    <a:pt x="202844" y="763600"/>
                  </a:lnTo>
                  <a:lnTo>
                    <a:pt x="153391" y="695706"/>
                  </a:lnTo>
                  <a:lnTo>
                    <a:pt x="103937" y="763600"/>
                  </a:lnTo>
                  <a:lnTo>
                    <a:pt x="0" y="763600"/>
                  </a:lnTo>
                  <a:lnTo>
                    <a:pt x="0" y="663016"/>
                  </a:lnTo>
                  <a:lnTo>
                    <a:pt x="32690" y="663016"/>
                  </a:lnTo>
                  <a:lnTo>
                    <a:pt x="79629" y="595960"/>
                  </a:lnTo>
                  <a:lnTo>
                    <a:pt x="9220" y="499567"/>
                  </a:lnTo>
                  <a:lnTo>
                    <a:pt x="9220" y="185242"/>
                  </a:lnTo>
                  <a:lnTo>
                    <a:pt x="127406" y="185242"/>
                  </a:lnTo>
                  <a:lnTo>
                    <a:pt x="127406" y="455142"/>
                  </a:lnTo>
                  <a:lnTo>
                    <a:pt x="152552" y="491185"/>
                  </a:lnTo>
                  <a:lnTo>
                    <a:pt x="177698" y="455142"/>
                  </a:lnTo>
                  <a:lnTo>
                    <a:pt x="177698" y="128244"/>
                  </a:lnTo>
                  <a:lnTo>
                    <a:pt x="9220" y="128244"/>
                  </a:lnTo>
                  <a:close/>
                  <a:moveTo>
                    <a:pt x="320192" y="0"/>
                  </a:moveTo>
                  <a:lnTo>
                    <a:pt x="740131" y="0"/>
                  </a:lnTo>
                  <a:lnTo>
                    <a:pt x="740131" y="523875"/>
                  </a:lnTo>
                  <a:lnTo>
                    <a:pt x="617753" y="523875"/>
                  </a:lnTo>
                  <a:lnTo>
                    <a:pt x="617753" y="126568"/>
                  </a:lnTo>
                  <a:lnTo>
                    <a:pt x="442570" y="126568"/>
                  </a:lnTo>
                  <a:lnTo>
                    <a:pt x="442570" y="521360"/>
                  </a:lnTo>
                  <a:lnTo>
                    <a:pt x="473583" y="459333"/>
                  </a:lnTo>
                  <a:lnTo>
                    <a:pt x="473583" y="151714"/>
                  </a:lnTo>
                  <a:lnTo>
                    <a:pt x="591769" y="151714"/>
                  </a:lnTo>
                  <a:lnTo>
                    <a:pt x="591769" y="492861"/>
                  </a:lnTo>
                  <a:lnTo>
                    <a:pt x="568300" y="539800"/>
                  </a:lnTo>
                  <a:lnTo>
                    <a:pt x="666369" y="539800"/>
                  </a:lnTo>
                  <a:lnTo>
                    <a:pt x="666369" y="637032"/>
                  </a:lnTo>
                  <a:lnTo>
                    <a:pt x="740131" y="637032"/>
                  </a:lnTo>
                  <a:lnTo>
                    <a:pt x="740131" y="763600"/>
                  </a:lnTo>
                  <a:lnTo>
                    <a:pt x="549021" y="763600"/>
                  </a:lnTo>
                  <a:lnTo>
                    <a:pt x="549021" y="580872"/>
                  </a:lnTo>
                  <a:lnTo>
                    <a:pt x="459334" y="763600"/>
                  </a:lnTo>
                  <a:lnTo>
                    <a:pt x="321869" y="763600"/>
                  </a:lnTo>
                  <a:lnTo>
                    <a:pt x="440893" y="523875"/>
                  </a:lnTo>
                  <a:lnTo>
                    <a:pt x="320192" y="523875"/>
                  </a:lnTo>
                  <a:close/>
                </a:path>
              </a:pathLst>
            </a:custGeom>
            <a:blipFill dpi="0"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ln w="25400">
                  <a:noFill/>
                </a:ln>
                <a:blipFill dpi="0" rotWithShape="1">
                  <a:blip r:embed="rId14"/>
                  <a:srcRect/>
                  <a:stretch>
                    <a:fillRect/>
                  </a:stretch>
                </a:blip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0AC3006-6039-C308-42B8-18E2D8DE0131}"/>
                </a:ext>
              </a:extLst>
            </p:cNvPr>
            <p:cNvSpPr txBox="1"/>
            <p:nvPr/>
          </p:nvSpPr>
          <p:spPr>
            <a:xfrm>
              <a:off x="5359108" y="1186217"/>
              <a:ext cx="763600" cy="764439"/>
            </a:xfrm>
            <a:custGeom>
              <a:avLst/>
              <a:gdLst/>
              <a:ahLst/>
              <a:cxnLst/>
              <a:rect l="l" t="t" r="r" b="b"/>
              <a:pathLst>
                <a:path w="763600" h="764439">
                  <a:moveTo>
                    <a:pt x="219609" y="648767"/>
                  </a:moveTo>
                  <a:lnTo>
                    <a:pt x="219609" y="673913"/>
                  </a:lnTo>
                  <a:lnTo>
                    <a:pt x="595122" y="673913"/>
                  </a:lnTo>
                  <a:lnTo>
                    <a:pt x="595122" y="648767"/>
                  </a:lnTo>
                  <a:close/>
                  <a:moveTo>
                    <a:pt x="219609" y="542316"/>
                  </a:moveTo>
                  <a:lnTo>
                    <a:pt x="219609" y="576682"/>
                  </a:lnTo>
                  <a:lnTo>
                    <a:pt x="595122" y="576682"/>
                  </a:lnTo>
                  <a:lnTo>
                    <a:pt x="595122" y="542316"/>
                  </a:lnTo>
                  <a:close/>
                  <a:moveTo>
                    <a:pt x="219609" y="444246"/>
                  </a:moveTo>
                  <a:lnTo>
                    <a:pt x="219609" y="469392"/>
                  </a:lnTo>
                  <a:lnTo>
                    <a:pt x="595122" y="469392"/>
                  </a:lnTo>
                  <a:lnTo>
                    <a:pt x="595122" y="444246"/>
                  </a:lnTo>
                  <a:close/>
                  <a:moveTo>
                    <a:pt x="750189" y="0"/>
                  </a:moveTo>
                  <a:lnTo>
                    <a:pt x="750189" y="89688"/>
                  </a:lnTo>
                  <a:lnTo>
                    <a:pt x="397307" y="95555"/>
                  </a:lnTo>
                  <a:lnTo>
                    <a:pt x="378867" y="126568"/>
                  </a:lnTo>
                  <a:lnTo>
                    <a:pt x="741807" y="126568"/>
                  </a:lnTo>
                  <a:lnTo>
                    <a:pt x="741807" y="217094"/>
                  </a:lnTo>
                  <a:lnTo>
                    <a:pt x="324384" y="217094"/>
                  </a:lnTo>
                  <a:lnTo>
                    <a:pt x="310972" y="239725"/>
                  </a:lnTo>
                  <a:lnTo>
                    <a:pt x="763600" y="239725"/>
                  </a:lnTo>
                  <a:lnTo>
                    <a:pt x="763600" y="331089"/>
                  </a:lnTo>
                  <a:lnTo>
                    <a:pt x="256489" y="331089"/>
                  </a:lnTo>
                  <a:lnTo>
                    <a:pt x="243078" y="353721"/>
                  </a:lnTo>
                  <a:lnTo>
                    <a:pt x="731749" y="353721"/>
                  </a:lnTo>
                  <a:lnTo>
                    <a:pt x="731749" y="764439"/>
                  </a:lnTo>
                  <a:lnTo>
                    <a:pt x="83820" y="764439"/>
                  </a:lnTo>
                  <a:lnTo>
                    <a:pt x="83820" y="528066"/>
                  </a:lnTo>
                  <a:lnTo>
                    <a:pt x="13411" y="528066"/>
                  </a:lnTo>
                  <a:lnTo>
                    <a:pt x="13411" y="424129"/>
                  </a:lnTo>
                  <a:lnTo>
                    <a:pt x="51130" y="424129"/>
                  </a:lnTo>
                  <a:lnTo>
                    <a:pt x="108966" y="331089"/>
                  </a:lnTo>
                  <a:lnTo>
                    <a:pt x="0" y="331089"/>
                  </a:lnTo>
                  <a:lnTo>
                    <a:pt x="0" y="239725"/>
                  </a:lnTo>
                  <a:lnTo>
                    <a:pt x="165126" y="239725"/>
                  </a:lnTo>
                  <a:lnTo>
                    <a:pt x="179375" y="217094"/>
                  </a:lnTo>
                  <a:lnTo>
                    <a:pt x="22632" y="217094"/>
                  </a:lnTo>
                  <a:lnTo>
                    <a:pt x="22632" y="126568"/>
                  </a:lnTo>
                  <a:lnTo>
                    <a:pt x="235534" y="126568"/>
                  </a:lnTo>
                  <a:lnTo>
                    <a:pt x="253137" y="98070"/>
                  </a:lnTo>
                  <a:lnTo>
                    <a:pt x="13411" y="102261"/>
                  </a:lnTo>
                  <a:lnTo>
                    <a:pt x="13411" y="11735"/>
                  </a:lnTo>
                  <a:close/>
                </a:path>
              </a:pathLst>
            </a:custGeom>
            <a:blipFill dpi="0"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ln w="25400">
                  <a:noFill/>
                </a:ln>
                <a:blipFill dpi="0" rotWithShape="1">
                  <a:blip r:embed="rId14"/>
                  <a:srcRect/>
                  <a:stretch>
                    <a:fillRect/>
                  </a:stretch>
                </a:blip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9537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0013F16-1096-0FF0-D61E-8A92001DB097}"/>
              </a:ext>
            </a:extLst>
          </p:cNvPr>
          <p:cNvSpPr txBox="1"/>
          <p:nvPr/>
        </p:nvSpPr>
        <p:spPr>
          <a:xfrm>
            <a:off x="423942" y="1648420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101600" dir="2700000" algn="tl">
                    <a:srgbClr val="000000">
                      <a:alpha val="13000"/>
                    </a:srgb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目录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04416B-AC1C-86C8-FD32-EDED3246898C}"/>
              </a:ext>
            </a:extLst>
          </p:cNvPr>
          <p:cNvSpPr txBox="1"/>
          <p:nvPr/>
        </p:nvSpPr>
        <p:spPr>
          <a:xfrm>
            <a:off x="423942" y="2386525"/>
            <a:ext cx="3570208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谢谢观看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AE067C-D1E4-5C9D-F4FA-475687EF4839}"/>
              </a:ext>
            </a:extLst>
          </p:cNvPr>
          <p:cNvSpPr txBox="1"/>
          <p:nvPr/>
        </p:nvSpPr>
        <p:spPr>
          <a:xfrm>
            <a:off x="423942" y="388765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dist="101600" dir="2700000" algn="tl">
                    <a:srgbClr val="000000">
                      <a:alpha val="13000"/>
                    </a:srgbClr>
                  </a:outerShdw>
                </a:effectLst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defRPr>
            </a:lvl1pPr>
          </a:lstStyle>
          <a:p>
            <a:r>
              <a:rPr lang="zh-CN" altLang="en-US" sz="8000" dirty="0"/>
              <a:t>共筑中国梦</a:t>
            </a:r>
          </a:p>
        </p:txBody>
      </p:sp>
    </p:spTree>
    <p:extLst>
      <p:ext uri="{BB962C8B-B14F-4D97-AF65-F5344CB8AC3E}">
        <p14:creationId xmlns:p14="http://schemas.microsoft.com/office/powerpoint/2010/main" val="4166229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F18DB1-C4C9-FC52-A9B7-B17790F1954C}"/>
              </a:ext>
            </a:extLst>
          </p:cNvPr>
          <p:cNvSpPr txBox="1"/>
          <p:nvPr/>
        </p:nvSpPr>
        <p:spPr>
          <a:xfrm>
            <a:off x="640097" y="2122540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693296869"/>
      </p:ext>
    </p:extLst>
  </p:cSld>
  <p:clrMapOvr>
    <a:masterClrMapping/>
  </p:clrMapOvr>
  <p:transition spd="slow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4E8D814A-C50F-077E-4440-F62E46A16270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D580DF8-46E4-F1CA-49F8-5B18D25BB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BE469D3-1AA3-3481-976E-FD4495CE389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FFFFFF">
                    <a:alpha val="0"/>
                  </a:srgbClr>
                </a:gs>
                <a:gs pos="3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499214B6-C35F-30AE-9FC2-49AB9679F3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3246139" cy="161162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01595FDB-0DE8-A978-8C22-61A5074412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302" y="261960"/>
            <a:ext cx="1804581" cy="10961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33F23D-C607-FBB4-A385-AEC5973B48BA}"/>
              </a:ext>
            </a:extLst>
          </p:cNvPr>
          <p:cNvSpPr txBox="1"/>
          <p:nvPr/>
        </p:nvSpPr>
        <p:spPr>
          <a:xfrm>
            <a:off x="3046743" y="654432"/>
            <a:ext cx="30505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ln w="25400">
                  <a:noFill/>
                </a:ln>
                <a:blipFill dpi="0" rotWithShape="1">
                  <a:blip r:embed="rId7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rPr>
              <a:t>01</a:t>
            </a:r>
            <a:endParaRPr lang="zh-CN" altLang="en-US" sz="11500" b="1" dirty="0">
              <a:ln w="25400">
                <a:noFill/>
              </a:ln>
              <a:blipFill dpi="0" rotWithShape="1">
                <a:blip r:embed="rId7"/>
                <a:srcRect/>
                <a:stretch>
                  <a:fillRect/>
                </a:stretch>
              </a:blipFill>
              <a:effectLst>
                <a:outerShdw blurRad="38100" dist="228600" dir="14160000" sy="30000" kx="-1800000" algn="bl" rotWithShape="0">
                  <a:prstClr val="black">
                    <a:alpha val="14000"/>
                  </a:prstClr>
                </a:outerShdw>
              </a:effectLst>
              <a:latin typeface="+mj-lt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pic>
        <p:nvPicPr>
          <p:cNvPr id="4" name="Picture 26">
            <a:extLst>
              <a:ext uri="{FF2B5EF4-FFF2-40B4-BE49-F238E27FC236}">
                <a16:creationId xmlns:a16="http://schemas.microsoft.com/office/drawing/2014/main" id="{E8D00236-DC90-3884-235A-10DDBC8E65C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2708" y="3541832"/>
            <a:ext cx="4760421" cy="1129806"/>
          </a:xfrm>
          <a:prstGeom prst="rect">
            <a:avLst/>
          </a:prstGeom>
          <a:effectLst/>
        </p:spPr>
      </p:pic>
      <p:pic>
        <p:nvPicPr>
          <p:cNvPr id="5" name="Picture 26">
            <a:extLst>
              <a:ext uri="{FF2B5EF4-FFF2-40B4-BE49-F238E27FC236}">
                <a16:creationId xmlns:a16="http://schemas.microsoft.com/office/drawing/2014/main" id="{39C6DABD-E844-BD71-5D75-93576A8825A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-2708" y="4561086"/>
            <a:ext cx="4760419" cy="5923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6286"/>
          <a:stretch/>
        </p:blipFill>
        <p:spPr>
          <a:xfrm>
            <a:off x="0" y="4238980"/>
            <a:ext cx="9141291" cy="91278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6F7BB0F-6BC3-D562-D219-319FB6BA88C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7257" y="3757001"/>
            <a:ext cx="1920240" cy="122682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699463C-A5A6-E653-7420-E7F8B1898BAF}"/>
              </a:ext>
            </a:extLst>
          </p:cNvPr>
          <p:cNvGrpSpPr/>
          <p:nvPr/>
        </p:nvGrpSpPr>
        <p:grpSpPr>
          <a:xfrm>
            <a:off x="2065657" y="1993183"/>
            <a:ext cx="5012686" cy="1070932"/>
            <a:chOff x="667808" y="1632610"/>
            <a:chExt cx="3778933" cy="807348"/>
          </a:xfrm>
        </p:grpSpPr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F20214AB-F16B-B90D-5130-E961215F1694}"/>
                </a:ext>
              </a:extLst>
            </p:cNvPr>
            <p:cNvSpPr/>
            <p:nvPr/>
          </p:nvSpPr>
          <p:spPr>
            <a:xfrm>
              <a:off x="667808" y="1715151"/>
              <a:ext cx="3778933" cy="724807"/>
            </a:xfrm>
            <a:prstGeom prst="arc">
              <a:avLst>
                <a:gd name="adj1" fmla="val 20812392"/>
                <a:gd name="adj2" fmla="val 11589668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98000">
                  <a:srgbClr val="FF0000">
                    <a:alpha val="7000"/>
                  </a:srgb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E10D62B7-EE88-91D5-9509-955171238C91}"/>
                </a:ext>
              </a:extLst>
            </p:cNvPr>
            <p:cNvSpPr/>
            <p:nvPr/>
          </p:nvSpPr>
          <p:spPr>
            <a:xfrm>
              <a:off x="899078" y="1632610"/>
              <a:ext cx="3316394" cy="636091"/>
            </a:xfrm>
            <a:prstGeom prst="arc">
              <a:avLst>
                <a:gd name="adj1" fmla="val 20812392"/>
                <a:gd name="adj2" fmla="val 11589668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98000">
                  <a:srgbClr val="FF0000">
                    <a:alpha val="13000"/>
                  </a:srgbClr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4">
                      <a:lumMod val="25000"/>
                      <a:lumOff val="75000"/>
                      <a:alpha val="0"/>
                    </a:schemeClr>
                  </a:gs>
                  <a:gs pos="100000">
                    <a:srgbClr val="FF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77DE1AF-AF69-8E29-B432-3D31873325CB}"/>
                </a:ext>
              </a:extLst>
            </p:cNvPr>
            <p:cNvSpPr txBox="1"/>
            <p:nvPr/>
          </p:nvSpPr>
          <p:spPr>
            <a:xfrm>
              <a:off x="1442346" y="1823070"/>
              <a:ext cx="2229854" cy="324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2200" dirty="0"/>
                <a:t>单击此处添加标题文本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1D251D3-0077-80A8-7923-89E738CC7C11}"/>
              </a:ext>
            </a:extLst>
          </p:cNvPr>
          <p:cNvSpPr txBox="1"/>
          <p:nvPr/>
        </p:nvSpPr>
        <p:spPr>
          <a:xfrm>
            <a:off x="1790700" y="3094990"/>
            <a:ext cx="5562600" cy="48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00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62938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B340F7FB-4F5B-A4E2-25BC-10F5EFA14358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33BA091-B684-A570-CB83-B94814BF17E6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A27E441-7844-3C48-36A8-8E06DE7018F5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01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DA6DC595-DB7C-BF47-FE7D-1667699EF3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8993" y="693956"/>
            <a:ext cx="2097503" cy="4324350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1BDAE2AA-7692-D38A-714A-F5DC19A539B4}"/>
              </a:ext>
            </a:extLst>
          </p:cNvPr>
          <p:cNvGrpSpPr/>
          <p:nvPr/>
        </p:nvGrpSpPr>
        <p:grpSpPr>
          <a:xfrm>
            <a:off x="387756" y="1466849"/>
            <a:ext cx="3192962" cy="940475"/>
            <a:chOff x="809624" y="1466849"/>
            <a:chExt cx="3192962" cy="940475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A86F2299-42B5-9D33-7C30-26F72AA43C2C}"/>
                </a:ext>
              </a:extLst>
            </p:cNvPr>
            <p:cNvSpPr/>
            <p:nvPr/>
          </p:nvSpPr>
          <p:spPr>
            <a:xfrm>
              <a:off x="1152525" y="1466849"/>
              <a:ext cx="2657475" cy="447675"/>
            </a:xfrm>
            <a:prstGeom prst="roundRect">
              <a:avLst>
                <a:gd name="adj" fmla="val 11702"/>
              </a:avLst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F09A9D7-EA71-17DF-E3CC-07A22C579D40}"/>
                </a:ext>
              </a:extLst>
            </p:cNvPr>
            <p:cNvSpPr/>
            <p:nvPr/>
          </p:nvSpPr>
          <p:spPr>
            <a:xfrm>
              <a:off x="3459660" y="1594022"/>
              <a:ext cx="542926" cy="542924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6AE0C865-C507-8C12-7772-186BD2132938}"/>
                </a:ext>
              </a:extLst>
            </p:cNvPr>
            <p:cNvGrpSpPr/>
            <p:nvPr/>
          </p:nvGrpSpPr>
          <p:grpSpPr>
            <a:xfrm>
              <a:off x="809624" y="1557707"/>
              <a:ext cx="2538156" cy="849617"/>
              <a:chOff x="8642691" y="2187925"/>
              <a:chExt cx="2538156" cy="849617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12518233-8A30-46D8-902B-D3714E8507E3}"/>
                  </a:ext>
                </a:extLst>
              </p:cNvPr>
              <p:cNvSpPr txBox="1"/>
              <p:nvPr/>
            </p:nvSpPr>
            <p:spPr>
              <a:xfrm>
                <a:off x="9489358" y="2187925"/>
                <a:ext cx="16914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pPr algn="r"/>
                <a:r>
                  <a:rPr lang="zh-CN" altLang="en-US" sz="1200" dirty="0">
                    <a:solidFill>
                      <a:schemeClr val="bg1"/>
                    </a:solidFill>
                  </a:rPr>
                  <a:t>单击此处添加标题文本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D41D6314-0DC5-88C5-6B0D-AC67C7451171}"/>
                  </a:ext>
                </a:extLst>
              </p:cNvPr>
              <p:cNvSpPr txBox="1"/>
              <p:nvPr/>
            </p:nvSpPr>
            <p:spPr>
              <a:xfrm>
                <a:off x="8642691" y="2549139"/>
                <a:ext cx="2538155" cy="4884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r"/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481F307-CF6A-71B5-5236-40B0281F4D6C}"/>
                </a:ext>
              </a:extLst>
            </p:cNvPr>
            <p:cNvSpPr txBox="1"/>
            <p:nvPr/>
          </p:nvSpPr>
          <p:spPr>
            <a:xfrm>
              <a:off x="3488108" y="1671961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sz="2000" dirty="0">
                  <a:solidFill>
                    <a:schemeClr val="bg1"/>
                  </a:solidFill>
                </a:rPr>
                <a:t>01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F436091-9DD2-7B0F-37D9-756A6223D8E4}"/>
              </a:ext>
            </a:extLst>
          </p:cNvPr>
          <p:cNvGrpSpPr/>
          <p:nvPr/>
        </p:nvGrpSpPr>
        <p:grpSpPr>
          <a:xfrm>
            <a:off x="387756" y="2534534"/>
            <a:ext cx="3192962" cy="1175810"/>
            <a:chOff x="809624" y="1231514"/>
            <a:chExt cx="3192962" cy="1175810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FD3BB44-845E-DBA9-975C-E802726564D6}"/>
                </a:ext>
              </a:extLst>
            </p:cNvPr>
            <p:cNvSpPr/>
            <p:nvPr/>
          </p:nvSpPr>
          <p:spPr>
            <a:xfrm>
              <a:off x="1152525" y="1466849"/>
              <a:ext cx="2657475" cy="447675"/>
            </a:xfrm>
            <a:prstGeom prst="roundRect">
              <a:avLst>
                <a:gd name="adj" fmla="val 14894"/>
              </a:avLst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E84056C-DC63-63E7-8F28-5B5066011EBF}"/>
                </a:ext>
              </a:extLst>
            </p:cNvPr>
            <p:cNvSpPr/>
            <p:nvPr/>
          </p:nvSpPr>
          <p:spPr>
            <a:xfrm>
              <a:off x="3459660" y="1231514"/>
              <a:ext cx="542926" cy="542924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98000">
                  <a:srgbClr val="FF0000"/>
                </a:gs>
              </a:gsLst>
              <a:lin ang="5400000" scaled="1"/>
            </a:gra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EB0215A-DE66-C0AA-22F8-C8737FCD7AF7}"/>
                </a:ext>
              </a:extLst>
            </p:cNvPr>
            <p:cNvGrpSpPr/>
            <p:nvPr/>
          </p:nvGrpSpPr>
          <p:grpSpPr>
            <a:xfrm>
              <a:off x="809624" y="1557707"/>
              <a:ext cx="2538155" cy="849617"/>
              <a:chOff x="8642691" y="2187925"/>
              <a:chExt cx="2538155" cy="849617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9A432DCB-BDCA-289D-31B1-FFB317A4840E}"/>
                  </a:ext>
                </a:extLst>
              </p:cNvPr>
              <p:cNvSpPr txBox="1"/>
              <p:nvPr/>
            </p:nvSpPr>
            <p:spPr>
              <a:xfrm>
                <a:off x="9489357" y="2187925"/>
                <a:ext cx="169148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r">
                  <a:defRPr sz="1400" b="1">
                    <a:solidFill>
                      <a:schemeClr val="bg1"/>
                    </a:solidFill>
                    <a:latin typeface="+mn-ea"/>
                  </a:defRPr>
                </a:lvl1pPr>
              </a:lstStyle>
              <a:p>
                <a:r>
                  <a:rPr lang="zh-CN" altLang="en-US" sz="1200" dirty="0"/>
                  <a:t>单击此处添加标题文本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EE2003F9-53F8-D857-F36D-71E27285D16B}"/>
                  </a:ext>
                </a:extLst>
              </p:cNvPr>
              <p:cNvSpPr txBox="1"/>
              <p:nvPr/>
            </p:nvSpPr>
            <p:spPr>
              <a:xfrm>
                <a:off x="8642691" y="2549139"/>
                <a:ext cx="2538155" cy="4884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r"/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C15C377-0EC6-FE96-2209-584FE5DB4EDE}"/>
                </a:ext>
              </a:extLst>
            </p:cNvPr>
            <p:cNvSpPr txBox="1"/>
            <p:nvPr/>
          </p:nvSpPr>
          <p:spPr>
            <a:xfrm>
              <a:off x="3488108" y="1309453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en-US" altLang="zh-CN" sz="2000">
                  <a:solidFill>
                    <a:schemeClr val="bg1"/>
                  </a:solidFill>
                </a:rPr>
                <a:t>03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78F21B34-EBB2-F87D-AA7B-CC870917C13B}"/>
              </a:ext>
            </a:extLst>
          </p:cNvPr>
          <p:cNvSpPr/>
          <p:nvPr/>
        </p:nvSpPr>
        <p:spPr>
          <a:xfrm>
            <a:off x="5757594" y="1466849"/>
            <a:ext cx="2655749" cy="447675"/>
          </a:xfrm>
          <a:prstGeom prst="roundRect">
            <a:avLst>
              <a:gd name="adj" fmla="val 12766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C16AF817-68A7-8F04-48CB-681A2FE441E0}"/>
              </a:ext>
            </a:extLst>
          </p:cNvPr>
          <p:cNvSpPr/>
          <p:nvPr/>
        </p:nvSpPr>
        <p:spPr>
          <a:xfrm>
            <a:off x="5536560" y="1594022"/>
            <a:ext cx="542926" cy="542924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7551849-4C65-864D-E39D-E20DC9B81CF4}"/>
              </a:ext>
            </a:extLst>
          </p:cNvPr>
          <p:cNvGrpSpPr/>
          <p:nvPr/>
        </p:nvGrpSpPr>
        <p:grpSpPr>
          <a:xfrm>
            <a:off x="6187749" y="1557707"/>
            <a:ext cx="2538155" cy="849617"/>
            <a:chOff x="8642691" y="2187925"/>
            <a:chExt cx="2538155" cy="849617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28AADF0-9F14-9CF0-F772-D216852485CF}"/>
                </a:ext>
              </a:extLst>
            </p:cNvPr>
            <p:cNvSpPr txBox="1"/>
            <p:nvPr/>
          </p:nvSpPr>
          <p:spPr>
            <a:xfrm>
              <a:off x="8642691" y="2187925"/>
              <a:ext cx="16914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400" b="1">
                  <a:solidFill>
                    <a:schemeClr val="bg1"/>
                  </a:soli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单击此处添加标题文本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6741790-EBB2-36C9-200D-82F2B3930978}"/>
                </a:ext>
              </a:extLst>
            </p:cNvPr>
            <p:cNvSpPr txBox="1"/>
            <p:nvPr/>
          </p:nvSpPr>
          <p:spPr>
            <a:xfrm>
              <a:off x="8642691" y="2549139"/>
              <a:ext cx="25381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286643D1-E1ED-D880-DAB2-12C5BE9D6217}"/>
              </a:ext>
            </a:extLst>
          </p:cNvPr>
          <p:cNvSpPr txBox="1"/>
          <p:nvPr/>
        </p:nvSpPr>
        <p:spPr>
          <a:xfrm>
            <a:off x="5565008" y="1671961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C4C2C1D8-D560-6BE6-9669-2836191EE638}"/>
              </a:ext>
            </a:extLst>
          </p:cNvPr>
          <p:cNvSpPr/>
          <p:nvPr/>
        </p:nvSpPr>
        <p:spPr>
          <a:xfrm>
            <a:off x="5757594" y="2769869"/>
            <a:ext cx="2655749" cy="447675"/>
          </a:xfrm>
          <a:prstGeom prst="roundRect">
            <a:avLst>
              <a:gd name="adj" fmla="val 10638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63500" dist="76200" dir="2700000" algn="tl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6206FF3F-D39A-C27B-108E-EBA027D5C0C6}"/>
              </a:ext>
            </a:extLst>
          </p:cNvPr>
          <p:cNvSpPr/>
          <p:nvPr/>
        </p:nvSpPr>
        <p:spPr>
          <a:xfrm>
            <a:off x="5536560" y="2534534"/>
            <a:ext cx="542926" cy="542924"/>
          </a:xfrm>
          <a:prstGeom prst="ellipse">
            <a:avLst/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98000">
                <a:srgbClr val="FF0000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4EA40F0-6F2E-00FF-3FD8-61258C244EEF}"/>
              </a:ext>
            </a:extLst>
          </p:cNvPr>
          <p:cNvGrpSpPr/>
          <p:nvPr/>
        </p:nvGrpSpPr>
        <p:grpSpPr>
          <a:xfrm>
            <a:off x="6187748" y="2860727"/>
            <a:ext cx="2538156" cy="849617"/>
            <a:chOff x="8642690" y="2187925"/>
            <a:chExt cx="2538156" cy="84961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BFA23EA-1E83-B6B1-0B8D-F7A0B43A9597}"/>
                </a:ext>
              </a:extLst>
            </p:cNvPr>
            <p:cNvSpPr txBox="1"/>
            <p:nvPr/>
          </p:nvSpPr>
          <p:spPr>
            <a:xfrm>
              <a:off x="8642690" y="2187925"/>
              <a:ext cx="16914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400" b="1">
                  <a:solidFill>
                    <a:schemeClr val="bg1"/>
                  </a:soli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单击此处添加标题文本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6E14F7D-16DB-AF2E-A283-AF485A1B5782}"/>
                </a:ext>
              </a:extLst>
            </p:cNvPr>
            <p:cNvSpPr txBox="1"/>
            <p:nvPr/>
          </p:nvSpPr>
          <p:spPr>
            <a:xfrm>
              <a:off x="8642691" y="2549139"/>
              <a:ext cx="253815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64834D72-72E0-E2D5-BD88-A01365D51299}"/>
              </a:ext>
            </a:extLst>
          </p:cNvPr>
          <p:cNvSpPr txBox="1"/>
          <p:nvPr/>
        </p:nvSpPr>
        <p:spPr>
          <a:xfrm>
            <a:off x="5565008" y="2612473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315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弧形 38">
            <a:extLst>
              <a:ext uri="{FF2B5EF4-FFF2-40B4-BE49-F238E27FC236}">
                <a16:creationId xmlns:a16="http://schemas.microsoft.com/office/drawing/2014/main" id="{584079AE-860E-305E-74F8-3D8448FACA6D}"/>
              </a:ext>
            </a:extLst>
          </p:cNvPr>
          <p:cNvSpPr/>
          <p:nvPr/>
        </p:nvSpPr>
        <p:spPr>
          <a:xfrm rot="10800000">
            <a:off x="1591109" y="1340779"/>
            <a:ext cx="6044130" cy="4030605"/>
          </a:xfrm>
          <a:prstGeom prst="arc">
            <a:avLst>
              <a:gd name="adj1" fmla="val 20812392"/>
              <a:gd name="adj2" fmla="val 11589668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98000">
                <a:srgbClr val="FF0000">
                  <a:alpha val="1300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accent4">
                    <a:lumMod val="25000"/>
                    <a:lumOff val="75000"/>
                    <a:alpha val="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F282062-EC1F-D07F-CCDB-B2DDE3FDDD9E}"/>
              </a:ext>
            </a:extLst>
          </p:cNvPr>
          <p:cNvGrpSpPr/>
          <p:nvPr/>
        </p:nvGrpSpPr>
        <p:grpSpPr>
          <a:xfrm>
            <a:off x="3017959" y="2439870"/>
            <a:ext cx="2721598" cy="2716342"/>
            <a:chOff x="3944986" y="3801892"/>
            <a:chExt cx="3596153" cy="3589208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B79C9B9D-D190-948A-DDC7-906D16B89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4986" y="4766423"/>
              <a:ext cx="1111394" cy="2624677"/>
            </a:xfrm>
            <a:custGeom>
              <a:avLst/>
              <a:gdLst>
                <a:gd name="T0" fmla="*/ 770 w 826"/>
                <a:gd name="T1" fmla="*/ 679 h 1956"/>
                <a:gd name="T2" fmla="*/ 676 w 826"/>
                <a:gd name="T3" fmla="*/ 487 h 1956"/>
                <a:gd name="T4" fmla="*/ 545 w 826"/>
                <a:gd name="T5" fmla="*/ 327 h 1956"/>
                <a:gd name="T6" fmla="*/ 512 w 826"/>
                <a:gd name="T7" fmla="*/ 186 h 1956"/>
                <a:gd name="T8" fmla="*/ 572 w 826"/>
                <a:gd name="T9" fmla="*/ 56 h 1956"/>
                <a:gd name="T10" fmla="*/ 516 w 826"/>
                <a:gd name="T11" fmla="*/ 0 h 1956"/>
                <a:gd name="T12" fmla="*/ 364 w 826"/>
                <a:gd name="T13" fmla="*/ 108 h 1956"/>
                <a:gd name="T14" fmla="*/ 233 w 826"/>
                <a:gd name="T15" fmla="*/ 258 h 1956"/>
                <a:gd name="T16" fmla="*/ 138 w 826"/>
                <a:gd name="T17" fmla="*/ 408 h 1956"/>
                <a:gd name="T18" fmla="*/ 180 w 826"/>
                <a:gd name="T19" fmla="*/ 582 h 1956"/>
                <a:gd name="T20" fmla="*/ 306 w 826"/>
                <a:gd name="T21" fmla="*/ 979 h 1956"/>
                <a:gd name="T22" fmla="*/ 304 w 826"/>
                <a:gd name="T23" fmla="*/ 1241 h 1956"/>
                <a:gd name="T24" fmla="*/ 264 w 826"/>
                <a:gd name="T25" fmla="*/ 1362 h 1956"/>
                <a:gd name="T26" fmla="*/ 259 w 826"/>
                <a:gd name="T27" fmla="*/ 1383 h 1956"/>
                <a:gd name="T28" fmla="*/ 0 w 826"/>
                <a:gd name="T29" fmla="*/ 1956 h 1956"/>
                <a:gd name="T30" fmla="*/ 507 w 826"/>
                <a:gd name="T31" fmla="*/ 1956 h 1956"/>
                <a:gd name="T32" fmla="*/ 632 w 826"/>
                <a:gd name="T33" fmla="*/ 1397 h 1956"/>
                <a:gd name="T34" fmla="*/ 626 w 826"/>
                <a:gd name="T35" fmla="*/ 1396 h 1956"/>
                <a:gd name="T36" fmla="*/ 642 w 826"/>
                <a:gd name="T37" fmla="*/ 1362 h 1956"/>
                <a:gd name="T38" fmla="*/ 688 w 826"/>
                <a:gd name="T39" fmla="*/ 1216 h 1956"/>
                <a:gd name="T40" fmla="*/ 777 w 826"/>
                <a:gd name="T41" fmla="*/ 1038 h 1956"/>
                <a:gd name="T42" fmla="*/ 826 w 826"/>
                <a:gd name="T43" fmla="*/ 885 h 1956"/>
                <a:gd name="T44" fmla="*/ 770 w 826"/>
                <a:gd name="T45" fmla="*/ 679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6" h="1956">
                  <a:moveTo>
                    <a:pt x="770" y="679"/>
                  </a:moveTo>
                  <a:cubicBezTo>
                    <a:pt x="739" y="625"/>
                    <a:pt x="697" y="539"/>
                    <a:pt x="676" y="487"/>
                  </a:cubicBezTo>
                  <a:cubicBezTo>
                    <a:pt x="656" y="434"/>
                    <a:pt x="597" y="362"/>
                    <a:pt x="545" y="327"/>
                  </a:cubicBezTo>
                  <a:cubicBezTo>
                    <a:pt x="494" y="291"/>
                    <a:pt x="479" y="227"/>
                    <a:pt x="512" y="186"/>
                  </a:cubicBezTo>
                  <a:cubicBezTo>
                    <a:pt x="545" y="145"/>
                    <a:pt x="572" y="86"/>
                    <a:pt x="572" y="56"/>
                  </a:cubicBezTo>
                  <a:cubicBezTo>
                    <a:pt x="572" y="25"/>
                    <a:pt x="546" y="0"/>
                    <a:pt x="516" y="0"/>
                  </a:cubicBezTo>
                  <a:cubicBezTo>
                    <a:pt x="485" y="0"/>
                    <a:pt x="417" y="49"/>
                    <a:pt x="364" y="108"/>
                  </a:cubicBezTo>
                  <a:cubicBezTo>
                    <a:pt x="233" y="258"/>
                    <a:pt x="233" y="258"/>
                    <a:pt x="233" y="258"/>
                  </a:cubicBezTo>
                  <a:cubicBezTo>
                    <a:pt x="181" y="317"/>
                    <a:pt x="138" y="385"/>
                    <a:pt x="138" y="408"/>
                  </a:cubicBezTo>
                  <a:cubicBezTo>
                    <a:pt x="138" y="432"/>
                    <a:pt x="157" y="510"/>
                    <a:pt x="180" y="582"/>
                  </a:cubicBezTo>
                  <a:cubicBezTo>
                    <a:pt x="306" y="979"/>
                    <a:pt x="306" y="979"/>
                    <a:pt x="306" y="979"/>
                  </a:cubicBezTo>
                  <a:cubicBezTo>
                    <a:pt x="329" y="1051"/>
                    <a:pt x="328" y="1169"/>
                    <a:pt x="304" y="1241"/>
                  </a:cubicBezTo>
                  <a:cubicBezTo>
                    <a:pt x="264" y="1362"/>
                    <a:pt x="264" y="1362"/>
                    <a:pt x="264" y="1362"/>
                  </a:cubicBezTo>
                  <a:cubicBezTo>
                    <a:pt x="261" y="1369"/>
                    <a:pt x="260" y="1376"/>
                    <a:pt x="259" y="1383"/>
                  </a:cubicBezTo>
                  <a:cubicBezTo>
                    <a:pt x="0" y="1956"/>
                    <a:pt x="0" y="1956"/>
                    <a:pt x="0" y="1956"/>
                  </a:cubicBezTo>
                  <a:cubicBezTo>
                    <a:pt x="507" y="1956"/>
                    <a:pt x="507" y="1956"/>
                    <a:pt x="507" y="1956"/>
                  </a:cubicBezTo>
                  <a:cubicBezTo>
                    <a:pt x="632" y="1397"/>
                    <a:pt x="632" y="1397"/>
                    <a:pt x="632" y="1397"/>
                  </a:cubicBezTo>
                  <a:cubicBezTo>
                    <a:pt x="626" y="1396"/>
                    <a:pt x="626" y="1396"/>
                    <a:pt x="626" y="1396"/>
                  </a:cubicBezTo>
                  <a:cubicBezTo>
                    <a:pt x="633" y="1385"/>
                    <a:pt x="639" y="1374"/>
                    <a:pt x="642" y="1362"/>
                  </a:cubicBezTo>
                  <a:cubicBezTo>
                    <a:pt x="688" y="1216"/>
                    <a:pt x="688" y="1216"/>
                    <a:pt x="688" y="1216"/>
                  </a:cubicBezTo>
                  <a:cubicBezTo>
                    <a:pt x="710" y="1143"/>
                    <a:pt x="750" y="1064"/>
                    <a:pt x="777" y="1038"/>
                  </a:cubicBezTo>
                  <a:cubicBezTo>
                    <a:pt x="804" y="1013"/>
                    <a:pt x="826" y="944"/>
                    <a:pt x="826" y="885"/>
                  </a:cubicBezTo>
                  <a:cubicBezTo>
                    <a:pt x="826" y="826"/>
                    <a:pt x="800" y="733"/>
                    <a:pt x="770" y="679"/>
                  </a:cubicBezTo>
                  <a:close/>
                </a:path>
              </a:pathLst>
            </a:custGeom>
            <a:solidFill>
              <a:srgbClr val="F8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3A6CA9A2-F560-288D-E41B-51D0BCB73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6483" y="3801892"/>
              <a:ext cx="3014656" cy="2347820"/>
            </a:xfrm>
            <a:custGeom>
              <a:avLst/>
              <a:gdLst>
                <a:gd name="T0" fmla="*/ 2240 w 2240"/>
                <a:gd name="T1" fmla="*/ 1613 h 1750"/>
                <a:gd name="T2" fmla="*/ 2103 w 2240"/>
                <a:gd name="T3" fmla="*/ 1750 h 1750"/>
                <a:gd name="T4" fmla="*/ 136 w 2240"/>
                <a:gd name="T5" fmla="*/ 1750 h 1750"/>
                <a:gd name="T6" fmla="*/ 0 w 2240"/>
                <a:gd name="T7" fmla="*/ 1613 h 1750"/>
                <a:gd name="T8" fmla="*/ 0 w 2240"/>
                <a:gd name="T9" fmla="*/ 136 h 1750"/>
                <a:gd name="T10" fmla="*/ 136 w 2240"/>
                <a:gd name="T11" fmla="*/ 0 h 1750"/>
                <a:gd name="T12" fmla="*/ 2103 w 2240"/>
                <a:gd name="T13" fmla="*/ 0 h 1750"/>
                <a:gd name="T14" fmla="*/ 2240 w 2240"/>
                <a:gd name="T15" fmla="*/ 136 h 1750"/>
                <a:gd name="T16" fmla="*/ 2240 w 2240"/>
                <a:gd name="T17" fmla="*/ 1613 h 1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0" h="1750">
                  <a:moveTo>
                    <a:pt x="2240" y="1613"/>
                  </a:moveTo>
                  <a:cubicBezTo>
                    <a:pt x="2240" y="1688"/>
                    <a:pt x="2178" y="1750"/>
                    <a:pt x="2103" y="1750"/>
                  </a:cubicBezTo>
                  <a:cubicBezTo>
                    <a:pt x="136" y="1750"/>
                    <a:pt x="136" y="1750"/>
                    <a:pt x="136" y="1750"/>
                  </a:cubicBezTo>
                  <a:cubicBezTo>
                    <a:pt x="61" y="1750"/>
                    <a:pt x="0" y="1688"/>
                    <a:pt x="0" y="1613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61"/>
                    <a:pt x="61" y="0"/>
                    <a:pt x="136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178" y="0"/>
                    <a:pt x="2240" y="61"/>
                    <a:pt x="2240" y="136"/>
                  </a:cubicBezTo>
                  <a:lnTo>
                    <a:pt x="2240" y="1613"/>
                  </a:lnTo>
                  <a:close/>
                </a:path>
              </a:pathLst>
            </a:custGeom>
            <a:solidFill>
              <a:srgbClr val="414042"/>
            </a:solidFill>
            <a:ln w="12700" cap="flat">
              <a:solidFill>
                <a:srgbClr val="41404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" name="Rectangle 7">
              <a:extLst>
                <a:ext uri="{FF2B5EF4-FFF2-40B4-BE49-F238E27FC236}">
                  <a16:creationId xmlns:a16="http://schemas.microsoft.com/office/drawing/2014/main" id="{2B170D02-1E0F-BBFF-0AEF-5B821408E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1585" y="4037071"/>
              <a:ext cx="2522467" cy="1860593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BB76B0F9-367E-9834-814D-4B996B7C7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304" y="5012518"/>
              <a:ext cx="670806" cy="715460"/>
            </a:xfrm>
            <a:custGeom>
              <a:avLst/>
              <a:gdLst>
                <a:gd name="T0" fmla="*/ 44 w 499"/>
                <a:gd name="T1" fmla="*/ 503 h 533"/>
                <a:gd name="T2" fmla="*/ 60 w 499"/>
                <a:gd name="T3" fmla="*/ 357 h 533"/>
                <a:gd name="T4" fmla="*/ 67 w 499"/>
                <a:gd name="T5" fmla="*/ 350 h 533"/>
                <a:gd name="T6" fmla="*/ 258 w 499"/>
                <a:gd name="T7" fmla="*/ 155 h 533"/>
                <a:gd name="T8" fmla="*/ 332 w 499"/>
                <a:gd name="T9" fmla="*/ 77 h 533"/>
                <a:gd name="T10" fmla="*/ 473 w 499"/>
                <a:gd name="T11" fmla="*/ 27 h 533"/>
                <a:gd name="T12" fmla="*/ 472 w 499"/>
                <a:gd name="T13" fmla="*/ 152 h 533"/>
                <a:gd name="T14" fmla="*/ 352 w 499"/>
                <a:gd name="T15" fmla="*/ 285 h 533"/>
                <a:gd name="T16" fmla="*/ 256 w 499"/>
                <a:gd name="T17" fmla="*/ 403 h 533"/>
                <a:gd name="T18" fmla="*/ 179 w 499"/>
                <a:gd name="T19" fmla="*/ 509 h 533"/>
                <a:gd name="T20" fmla="*/ 44 w 499"/>
                <a:gd name="T21" fmla="*/ 50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9" h="533">
                  <a:moveTo>
                    <a:pt x="44" y="503"/>
                  </a:moveTo>
                  <a:cubicBezTo>
                    <a:pt x="0" y="475"/>
                    <a:pt x="7" y="410"/>
                    <a:pt x="60" y="357"/>
                  </a:cubicBezTo>
                  <a:cubicBezTo>
                    <a:pt x="67" y="350"/>
                    <a:pt x="67" y="350"/>
                    <a:pt x="67" y="350"/>
                  </a:cubicBezTo>
                  <a:cubicBezTo>
                    <a:pt x="120" y="297"/>
                    <a:pt x="206" y="210"/>
                    <a:pt x="258" y="15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84" y="23"/>
                    <a:pt x="447" y="0"/>
                    <a:pt x="473" y="27"/>
                  </a:cubicBezTo>
                  <a:cubicBezTo>
                    <a:pt x="499" y="54"/>
                    <a:pt x="499" y="110"/>
                    <a:pt x="472" y="152"/>
                  </a:cubicBezTo>
                  <a:cubicBezTo>
                    <a:pt x="446" y="195"/>
                    <a:pt x="392" y="254"/>
                    <a:pt x="352" y="285"/>
                  </a:cubicBezTo>
                  <a:cubicBezTo>
                    <a:pt x="312" y="316"/>
                    <a:pt x="269" y="369"/>
                    <a:pt x="256" y="403"/>
                  </a:cubicBezTo>
                  <a:cubicBezTo>
                    <a:pt x="243" y="437"/>
                    <a:pt x="208" y="485"/>
                    <a:pt x="179" y="509"/>
                  </a:cubicBezTo>
                  <a:cubicBezTo>
                    <a:pt x="149" y="533"/>
                    <a:pt x="89" y="530"/>
                    <a:pt x="44" y="503"/>
                  </a:cubicBezTo>
                  <a:close/>
                </a:path>
              </a:pathLst>
            </a:custGeom>
            <a:solidFill>
              <a:srgbClr val="F8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359FAD69-BA73-D351-CC70-1DED1F196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8455" y="5047249"/>
              <a:ext cx="128009" cy="133963"/>
            </a:xfrm>
            <a:custGeom>
              <a:avLst/>
              <a:gdLst>
                <a:gd name="T0" fmla="*/ 56 w 95"/>
                <a:gd name="T1" fmla="*/ 12 h 100"/>
                <a:gd name="T2" fmla="*/ 85 w 95"/>
                <a:gd name="T3" fmla="*/ 68 h 100"/>
                <a:gd name="T4" fmla="*/ 39 w 95"/>
                <a:gd name="T5" fmla="*/ 96 h 100"/>
                <a:gd name="T6" fmla="*/ 0 w 95"/>
                <a:gd name="T7" fmla="*/ 36 h 100"/>
                <a:gd name="T8" fmla="*/ 56 w 95"/>
                <a:gd name="T9" fmla="*/ 1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0">
                  <a:moveTo>
                    <a:pt x="56" y="12"/>
                  </a:moveTo>
                  <a:cubicBezTo>
                    <a:pt x="56" y="12"/>
                    <a:pt x="95" y="46"/>
                    <a:pt x="85" y="68"/>
                  </a:cubicBezTo>
                  <a:cubicBezTo>
                    <a:pt x="85" y="68"/>
                    <a:pt x="62" y="100"/>
                    <a:pt x="39" y="9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44" y="0"/>
                    <a:pt x="56" y="12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6DC881A8-3910-C238-45F7-AD450DD84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175" y="5957203"/>
              <a:ext cx="334410" cy="324487"/>
            </a:xfrm>
            <a:custGeom>
              <a:avLst/>
              <a:gdLst>
                <a:gd name="T0" fmla="*/ 248 w 248"/>
                <a:gd name="T1" fmla="*/ 163 h 242"/>
                <a:gd name="T2" fmla="*/ 35 w 248"/>
                <a:gd name="T3" fmla="*/ 0 h 242"/>
                <a:gd name="T4" fmla="*/ 248 w 248"/>
                <a:gd name="T5" fmla="*/ 163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242">
                  <a:moveTo>
                    <a:pt x="248" y="163"/>
                  </a:moveTo>
                  <a:cubicBezTo>
                    <a:pt x="248" y="163"/>
                    <a:pt x="50" y="208"/>
                    <a:pt x="35" y="0"/>
                  </a:cubicBezTo>
                  <a:cubicBezTo>
                    <a:pt x="35" y="0"/>
                    <a:pt x="0" y="242"/>
                    <a:pt x="248" y="163"/>
                  </a:cubicBezTo>
                  <a:close/>
                </a:path>
              </a:pathLst>
            </a:custGeom>
            <a:solidFill>
              <a:srgbClr val="FCE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2DED2B7D-78BB-BF85-69AD-253843CC8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849" y="5188158"/>
              <a:ext cx="132970" cy="344334"/>
            </a:xfrm>
            <a:custGeom>
              <a:avLst/>
              <a:gdLst>
                <a:gd name="T0" fmla="*/ 99 w 99"/>
                <a:gd name="T1" fmla="*/ 0 h 257"/>
                <a:gd name="T2" fmla="*/ 80 w 99"/>
                <a:gd name="T3" fmla="*/ 244 h 257"/>
                <a:gd name="T4" fmla="*/ 99 w 99"/>
                <a:gd name="T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257">
                  <a:moveTo>
                    <a:pt x="99" y="0"/>
                  </a:moveTo>
                  <a:cubicBezTo>
                    <a:pt x="99" y="0"/>
                    <a:pt x="0" y="74"/>
                    <a:pt x="80" y="244"/>
                  </a:cubicBezTo>
                  <a:cubicBezTo>
                    <a:pt x="84" y="257"/>
                    <a:pt x="38" y="69"/>
                    <a:pt x="99" y="0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id="{2C10F3D2-CE67-3A0C-AD61-B98383A9D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208" y="5429291"/>
              <a:ext cx="955600" cy="1961809"/>
            </a:xfrm>
            <a:custGeom>
              <a:avLst/>
              <a:gdLst>
                <a:gd name="T0" fmla="*/ 704 w 710"/>
                <a:gd name="T1" fmla="*/ 735 h 1462"/>
                <a:gd name="T2" fmla="*/ 699 w 710"/>
                <a:gd name="T3" fmla="*/ 703 h 1462"/>
                <a:gd name="T4" fmla="*/ 693 w 710"/>
                <a:gd name="T5" fmla="*/ 663 h 1462"/>
                <a:gd name="T6" fmla="*/ 674 w 710"/>
                <a:gd name="T7" fmla="*/ 630 h 1462"/>
                <a:gd name="T8" fmla="*/ 649 w 710"/>
                <a:gd name="T9" fmla="*/ 617 h 1462"/>
                <a:gd name="T10" fmla="*/ 627 w 710"/>
                <a:gd name="T11" fmla="*/ 616 h 1462"/>
                <a:gd name="T12" fmla="*/ 618 w 710"/>
                <a:gd name="T13" fmla="*/ 605 h 1462"/>
                <a:gd name="T14" fmla="*/ 618 w 710"/>
                <a:gd name="T15" fmla="*/ 575 h 1462"/>
                <a:gd name="T16" fmla="*/ 612 w 710"/>
                <a:gd name="T17" fmla="*/ 539 h 1462"/>
                <a:gd name="T18" fmla="*/ 594 w 710"/>
                <a:gd name="T19" fmla="*/ 506 h 1462"/>
                <a:gd name="T20" fmla="*/ 566 w 710"/>
                <a:gd name="T21" fmla="*/ 489 h 1462"/>
                <a:gd name="T22" fmla="*/ 537 w 710"/>
                <a:gd name="T23" fmla="*/ 493 h 1462"/>
                <a:gd name="T24" fmla="*/ 513 w 710"/>
                <a:gd name="T25" fmla="*/ 510 h 1462"/>
                <a:gd name="T26" fmla="*/ 507 w 710"/>
                <a:gd name="T27" fmla="*/ 499 h 1462"/>
                <a:gd name="T28" fmla="*/ 512 w 710"/>
                <a:gd name="T29" fmla="*/ 463 h 1462"/>
                <a:gd name="T30" fmla="*/ 505 w 710"/>
                <a:gd name="T31" fmla="*/ 427 h 1462"/>
                <a:gd name="T32" fmla="*/ 474 w 710"/>
                <a:gd name="T33" fmla="*/ 397 h 1462"/>
                <a:gd name="T34" fmla="*/ 430 w 710"/>
                <a:gd name="T35" fmla="*/ 391 h 1462"/>
                <a:gd name="T36" fmla="*/ 391 w 710"/>
                <a:gd name="T37" fmla="*/ 418 h 1462"/>
                <a:gd name="T38" fmla="*/ 363 w 710"/>
                <a:gd name="T39" fmla="*/ 476 h 1462"/>
                <a:gd name="T40" fmla="*/ 350 w 710"/>
                <a:gd name="T41" fmla="*/ 480 h 1462"/>
                <a:gd name="T42" fmla="*/ 345 w 710"/>
                <a:gd name="T43" fmla="*/ 404 h 1462"/>
                <a:gd name="T44" fmla="*/ 345 w 710"/>
                <a:gd name="T45" fmla="*/ 295 h 1462"/>
                <a:gd name="T46" fmla="*/ 345 w 710"/>
                <a:gd name="T47" fmla="*/ 160 h 1462"/>
                <a:gd name="T48" fmla="*/ 345 w 710"/>
                <a:gd name="T49" fmla="*/ 63 h 1462"/>
                <a:gd name="T50" fmla="*/ 329 w 710"/>
                <a:gd name="T51" fmla="*/ 19 h 1462"/>
                <a:gd name="T52" fmla="*/ 289 w 710"/>
                <a:gd name="T53" fmla="*/ 0 h 1462"/>
                <a:gd name="T54" fmla="*/ 249 w 710"/>
                <a:gd name="T55" fmla="*/ 24 h 1462"/>
                <a:gd name="T56" fmla="*/ 227 w 710"/>
                <a:gd name="T57" fmla="*/ 128 h 1462"/>
                <a:gd name="T58" fmla="*/ 227 w 710"/>
                <a:gd name="T59" fmla="*/ 136 h 1462"/>
                <a:gd name="T60" fmla="*/ 216 w 710"/>
                <a:gd name="T61" fmla="*/ 294 h 1462"/>
                <a:gd name="T62" fmla="*/ 211 w 710"/>
                <a:gd name="T63" fmla="*/ 363 h 1462"/>
                <a:gd name="T64" fmla="*/ 190 w 710"/>
                <a:gd name="T65" fmla="*/ 496 h 1462"/>
                <a:gd name="T66" fmla="*/ 165 w 710"/>
                <a:gd name="T67" fmla="*/ 581 h 1462"/>
                <a:gd name="T68" fmla="*/ 154 w 710"/>
                <a:gd name="T69" fmla="*/ 597 h 1462"/>
                <a:gd name="T70" fmla="*/ 146 w 710"/>
                <a:gd name="T71" fmla="*/ 553 h 1462"/>
                <a:gd name="T72" fmla="*/ 124 w 710"/>
                <a:gd name="T73" fmla="*/ 509 h 1462"/>
                <a:gd name="T74" fmla="*/ 89 w 710"/>
                <a:gd name="T75" fmla="*/ 467 h 1462"/>
                <a:gd name="T76" fmla="*/ 51 w 710"/>
                <a:gd name="T77" fmla="*/ 443 h 1462"/>
                <a:gd name="T78" fmla="*/ 16 w 710"/>
                <a:gd name="T79" fmla="*/ 448 h 1462"/>
                <a:gd name="T80" fmla="*/ 0 w 710"/>
                <a:gd name="T81" fmla="*/ 464 h 1462"/>
                <a:gd name="T82" fmla="*/ 13 w 710"/>
                <a:gd name="T83" fmla="*/ 507 h 1462"/>
                <a:gd name="T84" fmla="*/ 26 w 710"/>
                <a:gd name="T85" fmla="*/ 618 h 1462"/>
                <a:gd name="T86" fmla="*/ 26 w 710"/>
                <a:gd name="T87" fmla="*/ 723 h 1462"/>
                <a:gd name="T88" fmla="*/ 44 w 710"/>
                <a:gd name="T89" fmla="*/ 880 h 1462"/>
                <a:gd name="T90" fmla="*/ 92 w 710"/>
                <a:gd name="T91" fmla="*/ 1089 h 1462"/>
                <a:gd name="T92" fmla="*/ 115 w 710"/>
                <a:gd name="T93" fmla="*/ 1173 h 1462"/>
                <a:gd name="T94" fmla="*/ 122 w 710"/>
                <a:gd name="T95" fmla="*/ 1223 h 1462"/>
                <a:gd name="T96" fmla="*/ 123 w 710"/>
                <a:gd name="T97" fmla="*/ 1228 h 1462"/>
                <a:gd name="T98" fmla="*/ 107 w 710"/>
                <a:gd name="T99" fmla="*/ 1462 h 1462"/>
                <a:gd name="T100" fmla="*/ 556 w 710"/>
                <a:gd name="T101" fmla="*/ 1462 h 1462"/>
                <a:gd name="T102" fmla="*/ 559 w 710"/>
                <a:gd name="T103" fmla="*/ 1189 h 1462"/>
                <a:gd name="T104" fmla="*/ 560 w 710"/>
                <a:gd name="T105" fmla="*/ 1161 h 1462"/>
                <a:gd name="T106" fmla="*/ 575 w 710"/>
                <a:gd name="T107" fmla="*/ 1112 h 1462"/>
                <a:gd name="T108" fmla="*/ 604 w 710"/>
                <a:gd name="T109" fmla="*/ 1062 h 1462"/>
                <a:gd name="T110" fmla="*/ 629 w 710"/>
                <a:gd name="T111" fmla="*/ 1008 h 1462"/>
                <a:gd name="T112" fmla="*/ 653 w 710"/>
                <a:gd name="T113" fmla="*/ 940 h 1462"/>
                <a:gd name="T114" fmla="*/ 678 w 710"/>
                <a:gd name="T115" fmla="*/ 875 h 1462"/>
                <a:gd name="T116" fmla="*/ 700 w 710"/>
                <a:gd name="T117" fmla="*/ 823 h 1462"/>
                <a:gd name="T118" fmla="*/ 710 w 710"/>
                <a:gd name="T119" fmla="*/ 774 h 1462"/>
                <a:gd name="T120" fmla="*/ 704 w 710"/>
                <a:gd name="T121" fmla="*/ 735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0" h="1462">
                  <a:moveTo>
                    <a:pt x="704" y="735"/>
                  </a:moveTo>
                  <a:cubicBezTo>
                    <a:pt x="701" y="728"/>
                    <a:pt x="699" y="713"/>
                    <a:pt x="699" y="703"/>
                  </a:cubicBezTo>
                  <a:cubicBezTo>
                    <a:pt x="699" y="693"/>
                    <a:pt x="696" y="675"/>
                    <a:pt x="693" y="663"/>
                  </a:cubicBezTo>
                  <a:cubicBezTo>
                    <a:pt x="690" y="651"/>
                    <a:pt x="681" y="636"/>
                    <a:pt x="674" y="630"/>
                  </a:cubicBezTo>
                  <a:cubicBezTo>
                    <a:pt x="667" y="624"/>
                    <a:pt x="656" y="619"/>
                    <a:pt x="649" y="617"/>
                  </a:cubicBezTo>
                  <a:cubicBezTo>
                    <a:pt x="642" y="616"/>
                    <a:pt x="632" y="616"/>
                    <a:pt x="627" y="616"/>
                  </a:cubicBezTo>
                  <a:cubicBezTo>
                    <a:pt x="622" y="617"/>
                    <a:pt x="618" y="612"/>
                    <a:pt x="618" y="605"/>
                  </a:cubicBezTo>
                  <a:cubicBezTo>
                    <a:pt x="618" y="598"/>
                    <a:pt x="618" y="584"/>
                    <a:pt x="618" y="575"/>
                  </a:cubicBezTo>
                  <a:cubicBezTo>
                    <a:pt x="618" y="565"/>
                    <a:pt x="615" y="549"/>
                    <a:pt x="612" y="539"/>
                  </a:cubicBezTo>
                  <a:cubicBezTo>
                    <a:pt x="609" y="528"/>
                    <a:pt x="601" y="513"/>
                    <a:pt x="594" y="506"/>
                  </a:cubicBezTo>
                  <a:cubicBezTo>
                    <a:pt x="587" y="498"/>
                    <a:pt x="574" y="490"/>
                    <a:pt x="566" y="489"/>
                  </a:cubicBezTo>
                  <a:cubicBezTo>
                    <a:pt x="558" y="487"/>
                    <a:pt x="545" y="489"/>
                    <a:pt x="537" y="493"/>
                  </a:cubicBezTo>
                  <a:cubicBezTo>
                    <a:pt x="530" y="497"/>
                    <a:pt x="519" y="505"/>
                    <a:pt x="513" y="510"/>
                  </a:cubicBezTo>
                  <a:cubicBezTo>
                    <a:pt x="507" y="515"/>
                    <a:pt x="505" y="510"/>
                    <a:pt x="507" y="499"/>
                  </a:cubicBezTo>
                  <a:cubicBezTo>
                    <a:pt x="510" y="488"/>
                    <a:pt x="512" y="472"/>
                    <a:pt x="512" y="463"/>
                  </a:cubicBezTo>
                  <a:cubicBezTo>
                    <a:pt x="512" y="454"/>
                    <a:pt x="509" y="438"/>
                    <a:pt x="505" y="427"/>
                  </a:cubicBezTo>
                  <a:cubicBezTo>
                    <a:pt x="501" y="416"/>
                    <a:pt x="487" y="402"/>
                    <a:pt x="474" y="397"/>
                  </a:cubicBezTo>
                  <a:cubicBezTo>
                    <a:pt x="461" y="392"/>
                    <a:pt x="441" y="389"/>
                    <a:pt x="430" y="391"/>
                  </a:cubicBezTo>
                  <a:cubicBezTo>
                    <a:pt x="419" y="392"/>
                    <a:pt x="402" y="405"/>
                    <a:pt x="391" y="418"/>
                  </a:cubicBezTo>
                  <a:cubicBezTo>
                    <a:pt x="380" y="432"/>
                    <a:pt x="368" y="458"/>
                    <a:pt x="363" y="476"/>
                  </a:cubicBezTo>
                  <a:cubicBezTo>
                    <a:pt x="359" y="494"/>
                    <a:pt x="353" y="496"/>
                    <a:pt x="350" y="480"/>
                  </a:cubicBezTo>
                  <a:cubicBezTo>
                    <a:pt x="347" y="464"/>
                    <a:pt x="345" y="430"/>
                    <a:pt x="345" y="404"/>
                  </a:cubicBezTo>
                  <a:cubicBezTo>
                    <a:pt x="345" y="379"/>
                    <a:pt x="345" y="329"/>
                    <a:pt x="345" y="295"/>
                  </a:cubicBezTo>
                  <a:cubicBezTo>
                    <a:pt x="345" y="260"/>
                    <a:pt x="345" y="199"/>
                    <a:pt x="345" y="160"/>
                  </a:cubicBezTo>
                  <a:cubicBezTo>
                    <a:pt x="345" y="120"/>
                    <a:pt x="345" y="76"/>
                    <a:pt x="345" y="63"/>
                  </a:cubicBezTo>
                  <a:cubicBezTo>
                    <a:pt x="345" y="49"/>
                    <a:pt x="338" y="30"/>
                    <a:pt x="329" y="19"/>
                  </a:cubicBezTo>
                  <a:cubicBezTo>
                    <a:pt x="321" y="9"/>
                    <a:pt x="303" y="0"/>
                    <a:pt x="289" y="0"/>
                  </a:cubicBezTo>
                  <a:cubicBezTo>
                    <a:pt x="276" y="0"/>
                    <a:pt x="258" y="11"/>
                    <a:pt x="249" y="24"/>
                  </a:cubicBezTo>
                  <a:cubicBezTo>
                    <a:pt x="240" y="38"/>
                    <a:pt x="230" y="85"/>
                    <a:pt x="227" y="128"/>
                  </a:cubicBezTo>
                  <a:cubicBezTo>
                    <a:pt x="227" y="136"/>
                    <a:pt x="227" y="136"/>
                    <a:pt x="227" y="136"/>
                  </a:cubicBezTo>
                  <a:cubicBezTo>
                    <a:pt x="224" y="179"/>
                    <a:pt x="219" y="251"/>
                    <a:pt x="216" y="294"/>
                  </a:cubicBezTo>
                  <a:cubicBezTo>
                    <a:pt x="211" y="363"/>
                    <a:pt x="211" y="363"/>
                    <a:pt x="211" y="363"/>
                  </a:cubicBezTo>
                  <a:cubicBezTo>
                    <a:pt x="208" y="407"/>
                    <a:pt x="198" y="467"/>
                    <a:pt x="190" y="496"/>
                  </a:cubicBezTo>
                  <a:cubicBezTo>
                    <a:pt x="182" y="525"/>
                    <a:pt x="171" y="564"/>
                    <a:pt x="165" y="581"/>
                  </a:cubicBezTo>
                  <a:cubicBezTo>
                    <a:pt x="159" y="599"/>
                    <a:pt x="154" y="606"/>
                    <a:pt x="154" y="597"/>
                  </a:cubicBezTo>
                  <a:cubicBezTo>
                    <a:pt x="154" y="588"/>
                    <a:pt x="151" y="569"/>
                    <a:pt x="146" y="553"/>
                  </a:cubicBezTo>
                  <a:cubicBezTo>
                    <a:pt x="142" y="538"/>
                    <a:pt x="132" y="518"/>
                    <a:pt x="124" y="509"/>
                  </a:cubicBezTo>
                  <a:cubicBezTo>
                    <a:pt x="116" y="499"/>
                    <a:pt x="100" y="481"/>
                    <a:pt x="89" y="467"/>
                  </a:cubicBezTo>
                  <a:cubicBezTo>
                    <a:pt x="78" y="454"/>
                    <a:pt x="61" y="443"/>
                    <a:pt x="51" y="443"/>
                  </a:cubicBezTo>
                  <a:cubicBezTo>
                    <a:pt x="41" y="443"/>
                    <a:pt x="25" y="445"/>
                    <a:pt x="16" y="448"/>
                  </a:cubicBezTo>
                  <a:cubicBezTo>
                    <a:pt x="7" y="451"/>
                    <a:pt x="0" y="458"/>
                    <a:pt x="0" y="464"/>
                  </a:cubicBezTo>
                  <a:cubicBezTo>
                    <a:pt x="0" y="470"/>
                    <a:pt x="6" y="489"/>
                    <a:pt x="13" y="507"/>
                  </a:cubicBezTo>
                  <a:cubicBezTo>
                    <a:pt x="21" y="524"/>
                    <a:pt x="26" y="574"/>
                    <a:pt x="26" y="618"/>
                  </a:cubicBezTo>
                  <a:cubicBezTo>
                    <a:pt x="26" y="723"/>
                    <a:pt x="26" y="723"/>
                    <a:pt x="26" y="723"/>
                  </a:cubicBezTo>
                  <a:cubicBezTo>
                    <a:pt x="26" y="767"/>
                    <a:pt x="34" y="837"/>
                    <a:pt x="44" y="880"/>
                  </a:cubicBezTo>
                  <a:cubicBezTo>
                    <a:pt x="92" y="1089"/>
                    <a:pt x="92" y="1089"/>
                    <a:pt x="92" y="1089"/>
                  </a:cubicBezTo>
                  <a:cubicBezTo>
                    <a:pt x="102" y="1132"/>
                    <a:pt x="112" y="1169"/>
                    <a:pt x="115" y="1173"/>
                  </a:cubicBezTo>
                  <a:cubicBezTo>
                    <a:pt x="118" y="1176"/>
                    <a:pt x="121" y="1199"/>
                    <a:pt x="122" y="1223"/>
                  </a:cubicBezTo>
                  <a:cubicBezTo>
                    <a:pt x="122" y="1225"/>
                    <a:pt x="123" y="1226"/>
                    <a:pt x="123" y="1228"/>
                  </a:cubicBezTo>
                  <a:cubicBezTo>
                    <a:pt x="107" y="1462"/>
                    <a:pt x="107" y="1462"/>
                    <a:pt x="107" y="1462"/>
                  </a:cubicBezTo>
                  <a:cubicBezTo>
                    <a:pt x="556" y="1462"/>
                    <a:pt x="556" y="1462"/>
                    <a:pt x="556" y="1462"/>
                  </a:cubicBezTo>
                  <a:cubicBezTo>
                    <a:pt x="559" y="1189"/>
                    <a:pt x="559" y="1189"/>
                    <a:pt x="559" y="1189"/>
                  </a:cubicBezTo>
                  <a:cubicBezTo>
                    <a:pt x="559" y="1178"/>
                    <a:pt x="560" y="1168"/>
                    <a:pt x="560" y="1161"/>
                  </a:cubicBezTo>
                  <a:cubicBezTo>
                    <a:pt x="562" y="1149"/>
                    <a:pt x="568" y="1127"/>
                    <a:pt x="575" y="1112"/>
                  </a:cubicBezTo>
                  <a:cubicBezTo>
                    <a:pt x="582" y="1098"/>
                    <a:pt x="595" y="1075"/>
                    <a:pt x="604" y="1062"/>
                  </a:cubicBezTo>
                  <a:cubicBezTo>
                    <a:pt x="613" y="1049"/>
                    <a:pt x="624" y="1025"/>
                    <a:pt x="629" y="1008"/>
                  </a:cubicBezTo>
                  <a:cubicBezTo>
                    <a:pt x="635" y="991"/>
                    <a:pt x="645" y="960"/>
                    <a:pt x="653" y="940"/>
                  </a:cubicBezTo>
                  <a:cubicBezTo>
                    <a:pt x="660" y="919"/>
                    <a:pt x="672" y="890"/>
                    <a:pt x="678" y="875"/>
                  </a:cubicBezTo>
                  <a:cubicBezTo>
                    <a:pt x="684" y="860"/>
                    <a:pt x="694" y="836"/>
                    <a:pt x="700" y="823"/>
                  </a:cubicBezTo>
                  <a:cubicBezTo>
                    <a:pt x="706" y="809"/>
                    <a:pt x="710" y="787"/>
                    <a:pt x="710" y="774"/>
                  </a:cubicBezTo>
                  <a:cubicBezTo>
                    <a:pt x="710" y="760"/>
                    <a:pt x="708" y="743"/>
                    <a:pt x="704" y="735"/>
                  </a:cubicBezTo>
                  <a:close/>
                </a:path>
              </a:pathLst>
            </a:custGeom>
            <a:solidFill>
              <a:srgbClr val="F8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1" name="Freeform 24">
              <a:extLst>
                <a:ext uri="{FF2B5EF4-FFF2-40B4-BE49-F238E27FC236}">
                  <a16:creationId xmlns:a16="http://schemas.microsoft.com/office/drawing/2014/main" id="{34469E39-523D-D84A-DCC3-0A89D03E8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208" y="6040558"/>
              <a:ext cx="72439" cy="99232"/>
            </a:xfrm>
            <a:custGeom>
              <a:avLst/>
              <a:gdLst>
                <a:gd name="T0" fmla="*/ 20 w 54"/>
                <a:gd name="T1" fmla="*/ 74 h 74"/>
                <a:gd name="T2" fmla="*/ 0 w 54"/>
                <a:gd name="T3" fmla="*/ 15 h 74"/>
                <a:gd name="T4" fmla="*/ 31 w 54"/>
                <a:gd name="T5" fmla="*/ 15 h 74"/>
                <a:gd name="T6" fmla="*/ 54 w 54"/>
                <a:gd name="T7" fmla="*/ 63 h 74"/>
                <a:gd name="T8" fmla="*/ 20 w 54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20" y="74"/>
                  </a:moveTo>
                  <a:cubicBezTo>
                    <a:pt x="20" y="74"/>
                    <a:pt x="5" y="23"/>
                    <a:pt x="0" y="15"/>
                  </a:cubicBezTo>
                  <a:cubicBezTo>
                    <a:pt x="0" y="15"/>
                    <a:pt x="19" y="0"/>
                    <a:pt x="31" y="15"/>
                  </a:cubicBezTo>
                  <a:cubicBezTo>
                    <a:pt x="45" y="32"/>
                    <a:pt x="54" y="63"/>
                    <a:pt x="54" y="63"/>
                  </a:cubicBezTo>
                  <a:lnTo>
                    <a:pt x="20" y="74"/>
                  </a:ln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98B24B3F-C6C9-D6AF-8B91-D5B4AABC3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3581" y="5442191"/>
              <a:ext cx="106178" cy="112132"/>
            </a:xfrm>
            <a:custGeom>
              <a:avLst/>
              <a:gdLst>
                <a:gd name="T0" fmla="*/ 2 w 79"/>
                <a:gd name="T1" fmla="*/ 84 h 84"/>
                <a:gd name="T2" fmla="*/ 72 w 79"/>
                <a:gd name="T3" fmla="*/ 84 h 84"/>
                <a:gd name="T4" fmla="*/ 72 w 79"/>
                <a:gd name="T5" fmla="*/ 23 h 84"/>
                <a:gd name="T6" fmla="*/ 10 w 79"/>
                <a:gd name="T7" fmla="*/ 16 h 84"/>
                <a:gd name="T8" fmla="*/ 2 w 79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84">
                  <a:moveTo>
                    <a:pt x="2" y="84"/>
                  </a:moveTo>
                  <a:cubicBezTo>
                    <a:pt x="2" y="84"/>
                    <a:pt x="42" y="84"/>
                    <a:pt x="72" y="84"/>
                  </a:cubicBezTo>
                  <a:cubicBezTo>
                    <a:pt x="72" y="84"/>
                    <a:pt x="79" y="41"/>
                    <a:pt x="72" y="23"/>
                  </a:cubicBezTo>
                  <a:cubicBezTo>
                    <a:pt x="63" y="0"/>
                    <a:pt x="28" y="7"/>
                    <a:pt x="10" y="16"/>
                  </a:cubicBezTo>
                  <a:cubicBezTo>
                    <a:pt x="0" y="21"/>
                    <a:pt x="2" y="84"/>
                    <a:pt x="2" y="84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C4846D1-A635-7E98-8FCF-73E4FAFD7E27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C2CF532-43EB-A728-8A72-DFFED6A599E0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A1C950C-48EB-9AC1-F2DC-9554A85D2245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01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6CC349F-3D25-21AE-EF21-DC480AB58599}"/>
              </a:ext>
            </a:extLst>
          </p:cNvPr>
          <p:cNvGrpSpPr/>
          <p:nvPr/>
        </p:nvGrpSpPr>
        <p:grpSpPr>
          <a:xfrm>
            <a:off x="1223906" y="2544908"/>
            <a:ext cx="955956" cy="955952"/>
            <a:chOff x="1521086" y="2544908"/>
            <a:chExt cx="955956" cy="955952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154FBF0-183D-FF35-BF37-DC661D79228F}"/>
                </a:ext>
              </a:extLst>
            </p:cNvPr>
            <p:cNvSpPr/>
            <p:nvPr/>
          </p:nvSpPr>
          <p:spPr>
            <a:xfrm>
              <a:off x="1521086" y="2544908"/>
              <a:ext cx="955956" cy="955952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B6FF303-5223-D40A-9CA3-AA393A6E8E89}"/>
                </a:ext>
              </a:extLst>
            </p:cNvPr>
            <p:cNvSpPr txBox="1"/>
            <p:nvPr/>
          </p:nvSpPr>
          <p:spPr>
            <a:xfrm>
              <a:off x="1521086" y="2987337"/>
              <a:ext cx="9559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/>
                  </a:solidFill>
                </a:rPr>
                <a:t>单击此处添加描述文本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4EB584E-F7C4-8786-76DD-D98C332B2E4F}"/>
                </a:ext>
              </a:extLst>
            </p:cNvPr>
            <p:cNvSpPr txBox="1"/>
            <p:nvPr/>
          </p:nvSpPr>
          <p:spPr>
            <a:xfrm>
              <a:off x="1605366" y="2706879"/>
              <a:ext cx="787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0E36F37-1378-B896-8C5C-7EF61B88DB98}"/>
              </a:ext>
            </a:extLst>
          </p:cNvPr>
          <p:cNvGrpSpPr/>
          <p:nvPr/>
        </p:nvGrpSpPr>
        <p:grpSpPr>
          <a:xfrm>
            <a:off x="6964138" y="2544908"/>
            <a:ext cx="955956" cy="955952"/>
            <a:chOff x="1521086" y="2544908"/>
            <a:chExt cx="955956" cy="955952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A2298723-F474-0E2B-7C3A-6F5608D52132}"/>
                </a:ext>
              </a:extLst>
            </p:cNvPr>
            <p:cNvSpPr/>
            <p:nvPr/>
          </p:nvSpPr>
          <p:spPr>
            <a:xfrm>
              <a:off x="1521086" y="2544908"/>
              <a:ext cx="955956" cy="955952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1EB662B-4152-BE3A-48EA-F01352F12E5C}"/>
                </a:ext>
              </a:extLst>
            </p:cNvPr>
            <p:cNvSpPr txBox="1"/>
            <p:nvPr/>
          </p:nvSpPr>
          <p:spPr>
            <a:xfrm>
              <a:off x="1521086" y="2987337"/>
              <a:ext cx="9559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/>
                  </a:solidFill>
                </a:rPr>
                <a:t>单击此处添加描述文本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C6EB79B-93C0-4330-DA15-8F364D0CCE5B}"/>
                </a:ext>
              </a:extLst>
            </p:cNvPr>
            <p:cNvSpPr txBox="1"/>
            <p:nvPr/>
          </p:nvSpPr>
          <p:spPr>
            <a:xfrm>
              <a:off x="1605366" y="2706879"/>
              <a:ext cx="787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B663208-64C4-D906-B836-AA074C077874}"/>
              </a:ext>
            </a:extLst>
          </p:cNvPr>
          <p:cNvGrpSpPr/>
          <p:nvPr/>
        </p:nvGrpSpPr>
        <p:grpSpPr>
          <a:xfrm>
            <a:off x="2092564" y="1248105"/>
            <a:ext cx="955956" cy="955952"/>
            <a:chOff x="1521086" y="2544908"/>
            <a:chExt cx="955956" cy="95595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B966F53-BEC4-4609-8055-8BB93147BE58}"/>
                </a:ext>
              </a:extLst>
            </p:cNvPr>
            <p:cNvSpPr/>
            <p:nvPr/>
          </p:nvSpPr>
          <p:spPr>
            <a:xfrm>
              <a:off x="1521086" y="2544908"/>
              <a:ext cx="955956" cy="955952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04C5F5C-AB67-CFF1-082F-E39C0F1BF1CD}"/>
                </a:ext>
              </a:extLst>
            </p:cNvPr>
            <p:cNvSpPr txBox="1"/>
            <p:nvPr/>
          </p:nvSpPr>
          <p:spPr>
            <a:xfrm>
              <a:off x="1521086" y="2987337"/>
              <a:ext cx="9559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/>
                  </a:solidFill>
                </a:rPr>
                <a:t>单击此处添加描述文本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FBF8406-9CCC-636D-D13A-D90B71F1B2F9}"/>
                </a:ext>
              </a:extLst>
            </p:cNvPr>
            <p:cNvSpPr txBox="1"/>
            <p:nvPr/>
          </p:nvSpPr>
          <p:spPr>
            <a:xfrm>
              <a:off x="1605366" y="2706879"/>
              <a:ext cx="787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38919B1-2A17-3648-B448-9C910E381D90}"/>
              </a:ext>
            </a:extLst>
          </p:cNvPr>
          <p:cNvGrpSpPr/>
          <p:nvPr/>
        </p:nvGrpSpPr>
        <p:grpSpPr>
          <a:xfrm>
            <a:off x="6095482" y="1248105"/>
            <a:ext cx="955956" cy="955952"/>
            <a:chOff x="1521086" y="2544908"/>
            <a:chExt cx="955956" cy="955952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61EC9AB-3250-7213-2C16-F0D7303884FC}"/>
                </a:ext>
              </a:extLst>
            </p:cNvPr>
            <p:cNvSpPr/>
            <p:nvPr/>
          </p:nvSpPr>
          <p:spPr>
            <a:xfrm>
              <a:off x="1521086" y="2544908"/>
              <a:ext cx="955956" cy="955952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AFEEF90-69C5-FFB8-74F2-C473CF0F4F9B}"/>
                </a:ext>
              </a:extLst>
            </p:cNvPr>
            <p:cNvSpPr txBox="1"/>
            <p:nvPr/>
          </p:nvSpPr>
          <p:spPr>
            <a:xfrm>
              <a:off x="1521086" y="2987337"/>
              <a:ext cx="9559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/>
                  </a:solidFill>
                </a:rPr>
                <a:t>单击此处添加描述文本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D80A27E-9952-E1ED-2345-36CDA235C15C}"/>
                </a:ext>
              </a:extLst>
            </p:cNvPr>
            <p:cNvSpPr txBox="1"/>
            <p:nvPr/>
          </p:nvSpPr>
          <p:spPr>
            <a:xfrm>
              <a:off x="1605366" y="2706879"/>
              <a:ext cx="787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8CF546B-A755-7C2E-68FE-0BFD69CE05BF}"/>
              </a:ext>
            </a:extLst>
          </p:cNvPr>
          <p:cNvGrpSpPr/>
          <p:nvPr/>
        </p:nvGrpSpPr>
        <p:grpSpPr>
          <a:xfrm>
            <a:off x="4094022" y="877275"/>
            <a:ext cx="955956" cy="955952"/>
            <a:chOff x="1521086" y="2544908"/>
            <a:chExt cx="955956" cy="955952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BAFCFC6-D6A4-7C80-A2CC-7856D6E67F63}"/>
                </a:ext>
              </a:extLst>
            </p:cNvPr>
            <p:cNvSpPr/>
            <p:nvPr/>
          </p:nvSpPr>
          <p:spPr>
            <a:xfrm>
              <a:off x="1521086" y="2544908"/>
              <a:ext cx="955956" cy="955952"/>
            </a:xfrm>
            <a:prstGeom prst="ellipse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37AB67-9E49-29C6-9C41-B6BAFD51888F}"/>
                </a:ext>
              </a:extLst>
            </p:cNvPr>
            <p:cNvSpPr txBox="1"/>
            <p:nvPr/>
          </p:nvSpPr>
          <p:spPr>
            <a:xfrm>
              <a:off x="1521086" y="2987337"/>
              <a:ext cx="95595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solidFill>
                    <a:schemeClr val="bg1"/>
                  </a:solidFill>
                </a:rPr>
                <a:t>单击此处添加描述文本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A0ADB40-E705-6818-F4EF-A5727CF127C9}"/>
                </a:ext>
              </a:extLst>
            </p:cNvPr>
            <p:cNvSpPr txBox="1"/>
            <p:nvPr/>
          </p:nvSpPr>
          <p:spPr>
            <a:xfrm>
              <a:off x="1605366" y="2706879"/>
              <a:ext cx="787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1640045"/>
      </p:ext>
    </p:extLst>
  </p:cSld>
  <p:clrMapOvr>
    <a:masterClrMapping/>
  </p:clrMapOvr>
  <p:transition spd="slow">
    <p:comb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39136421-B3E9-98A0-2ACD-AF614B13FDAF}"/>
              </a:ext>
            </a:extLst>
          </p:cNvPr>
          <p:cNvGrpSpPr/>
          <p:nvPr/>
        </p:nvGrpSpPr>
        <p:grpSpPr>
          <a:xfrm>
            <a:off x="2537039" y="990352"/>
            <a:ext cx="4150614" cy="2204716"/>
            <a:chOff x="1724589" y="789922"/>
            <a:chExt cx="5832663" cy="3098183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9958B14E-F80B-CC21-A1BF-D76B55E5AE56}"/>
                </a:ext>
              </a:extLst>
            </p:cNvPr>
            <p:cNvGrpSpPr/>
            <p:nvPr/>
          </p:nvGrpSpPr>
          <p:grpSpPr>
            <a:xfrm>
              <a:off x="1724589" y="789922"/>
              <a:ext cx="5832663" cy="3098183"/>
              <a:chOff x="1724589" y="789922"/>
              <a:chExt cx="5832663" cy="3098183"/>
            </a:xfrm>
          </p:grpSpPr>
          <p:grpSp>
            <p:nvGrpSpPr>
              <p:cNvPr id="3" name="ïṥḷïďé">
                <a:extLst>
                  <a:ext uri="{FF2B5EF4-FFF2-40B4-BE49-F238E27FC236}">
                    <a16:creationId xmlns:a16="http://schemas.microsoft.com/office/drawing/2014/main" id="{E39F4DF9-E714-BD97-4884-5C652E27B84B}"/>
                  </a:ext>
                </a:extLst>
              </p:cNvPr>
              <p:cNvGrpSpPr/>
              <p:nvPr/>
            </p:nvGrpSpPr>
            <p:grpSpPr>
              <a:xfrm>
                <a:off x="1724589" y="789922"/>
                <a:ext cx="2847411" cy="2876550"/>
                <a:chOff x="1922526" y="662512"/>
                <a:chExt cx="2847411" cy="2876550"/>
              </a:xfrm>
            </p:grpSpPr>
            <p:sp>
              <p:nvSpPr>
                <p:cNvPr id="5" name="îṩ1ïḓê">
                  <a:extLst>
                    <a:ext uri="{FF2B5EF4-FFF2-40B4-BE49-F238E27FC236}">
                      <a16:creationId xmlns:a16="http://schemas.microsoft.com/office/drawing/2014/main" id="{DE75B330-4D80-F10F-F9BC-C934DB2393F8}"/>
                    </a:ext>
                  </a:extLst>
                </p:cNvPr>
                <p:cNvSpPr/>
                <p:nvPr/>
              </p:nvSpPr>
              <p:spPr>
                <a:xfrm flipH="1">
                  <a:off x="3164096" y="2568575"/>
                  <a:ext cx="1605841" cy="481752"/>
                </a:xfrm>
                <a:prstGeom prst="parallelogram">
                  <a:avLst>
                    <a:gd name="adj" fmla="val 63945"/>
                  </a:avLst>
                </a:prstGeom>
                <a:blipFill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" name="íṣļïḋè">
                  <a:extLst>
                    <a:ext uri="{FF2B5EF4-FFF2-40B4-BE49-F238E27FC236}">
                      <a16:creationId xmlns:a16="http://schemas.microsoft.com/office/drawing/2014/main" id="{854CA8EE-BC11-7D7F-BC06-AFBE4DAE37AA}"/>
                    </a:ext>
                  </a:extLst>
                </p:cNvPr>
                <p:cNvSpPr/>
                <p:nvPr/>
              </p:nvSpPr>
              <p:spPr>
                <a:xfrm>
                  <a:off x="2851120" y="2568575"/>
                  <a:ext cx="1605841" cy="970487"/>
                </a:xfrm>
                <a:prstGeom prst="parallelogram">
                  <a:avLst>
                    <a:gd name="adj" fmla="val 38669"/>
                  </a:avLst>
                </a:prstGeom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98000">
                      <a:srgbClr val="FF0000"/>
                    </a:gs>
                  </a:gsLst>
                  <a:lin ang="5400000" scaled="1"/>
                </a:gra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7" name="ïSḷîḑé">
                  <a:extLst>
                    <a:ext uri="{FF2B5EF4-FFF2-40B4-BE49-F238E27FC236}">
                      <a16:creationId xmlns:a16="http://schemas.microsoft.com/office/drawing/2014/main" id="{69B65C66-4CAF-40AA-5E78-2AD85EFEFDA6}"/>
                    </a:ext>
                  </a:extLst>
                </p:cNvPr>
                <p:cNvGrpSpPr/>
                <p:nvPr/>
              </p:nvGrpSpPr>
              <p:grpSpPr>
                <a:xfrm>
                  <a:off x="1922526" y="662512"/>
                  <a:ext cx="2150430" cy="2876550"/>
                  <a:chOff x="1922526" y="662512"/>
                  <a:chExt cx="2150430" cy="2876550"/>
                </a:xfrm>
                <a:solidFill>
                  <a:schemeClr val="accent2"/>
                </a:solidFill>
              </p:grpSpPr>
              <p:sp>
                <p:nvSpPr>
                  <p:cNvPr id="8" name="ïšľíḍe">
                    <a:extLst>
                      <a:ext uri="{FF2B5EF4-FFF2-40B4-BE49-F238E27FC236}">
                        <a16:creationId xmlns:a16="http://schemas.microsoft.com/office/drawing/2014/main" id="{738C22B5-537F-A8C0-42CC-5CE2265CF418}"/>
                      </a:ext>
                    </a:extLst>
                  </p:cNvPr>
                  <p:cNvSpPr/>
                  <p:nvPr/>
                </p:nvSpPr>
                <p:spPr>
                  <a:xfrm flipH="1">
                    <a:off x="1922526" y="662512"/>
                    <a:ext cx="2150430" cy="1368456"/>
                  </a:xfrm>
                  <a:prstGeom prst="triangle">
                    <a:avLst>
                      <a:gd name="adj" fmla="val 65232"/>
                    </a:avLst>
                  </a:prstGeom>
                  <a:blipFill>
                    <a:blip r:embed="rId4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a:blip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" name="ï$ḻiḍè">
                    <a:extLst>
                      <a:ext uri="{FF2B5EF4-FFF2-40B4-BE49-F238E27FC236}">
                        <a16:creationId xmlns:a16="http://schemas.microsoft.com/office/drawing/2014/main" id="{CB70ECC6-E679-F37C-8C7C-C1D3FD42F9FF}"/>
                      </a:ext>
                    </a:extLst>
                  </p:cNvPr>
                  <p:cNvSpPr/>
                  <p:nvPr/>
                </p:nvSpPr>
                <p:spPr>
                  <a:xfrm flipH="1">
                    <a:off x="2371923" y="2023986"/>
                    <a:ext cx="1701033" cy="1515076"/>
                  </a:xfrm>
                  <a:prstGeom prst="parallelogram">
                    <a:avLst>
                      <a:gd name="adj" fmla="val 30532"/>
                    </a:avLst>
                  </a:prstGeom>
                  <a:blipFill>
                    <a:blip r:embed="rId5" cstate="screen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a:blip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11" name="îşḻîḓe">
                <a:extLst>
                  <a:ext uri="{FF2B5EF4-FFF2-40B4-BE49-F238E27FC236}">
                    <a16:creationId xmlns:a16="http://schemas.microsoft.com/office/drawing/2014/main" id="{85FF539D-EE2B-4198-FF12-BADF8133D102}"/>
                  </a:ext>
                </a:extLst>
              </p:cNvPr>
              <p:cNvGrpSpPr/>
              <p:nvPr/>
            </p:nvGrpSpPr>
            <p:grpSpPr>
              <a:xfrm flipH="1" flipV="1">
                <a:off x="4709841" y="1011555"/>
                <a:ext cx="2847411" cy="2876550"/>
                <a:chOff x="2074926" y="1130300"/>
                <a:chExt cx="2847411" cy="2876550"/>
              </a:xfrm>
            </p:grpSpPr>
            <p:sp>
              <p:nvSpPr>
                <p:cNvPr id="13" name="isľídé">
                  <a:extLst>
                    <a:ext uri="{FF2B5EF4-FFF2-40B4-BE49-F238E27FC236}">
                      <a16:creationId xmlns:a16="http://schemas.microsoft.com/office/drawing/2014/main" id="{16F74439-CE77-705D-4B81-E209098328CE}"/>
                    </a:ext>
                  </a:extLst>
                </p:cNvPr>
                <p:cNvSpPr/>
                <p:nvPr/>
              </p:nvSpPr>
              <p:spPr>
                <a:xfrm>
                  <a:off x="2074926" y="3036363"/>
                  <a:ext cx="1605841" cy="481752"/>
                </a:xfrm>
                <a:prstGeom prst="parallelogram">
                  <a:avLst>
                    <a:gd name="adj" fmla="val 63945"/>
                  </a:avLst>
                </a:prstGeom>
                <a:blipFill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" name="iṩ1îďe">
                  <a:extLst>
                    <a:ext uri="{FF2B5EF4-FFF2-40B4-BE49-F238E27FC236}">
                      <a16:creationId xmlns:a16="http://schemas.microsoft.com/office/drawing/2014/main" id="{40303CFF-3A41-6865-64D2-823376F5EC14}"/>
                    </a:ext>
                  </a:extLst>
                </p:cNvPr>
                <p:cNvSpPr/>
                <p:nvPr/>
              </p:nvSpPr>
              <p:spPr>
                <a:xfrm flipH="1">
                  <a:off x="2387902" y="3036363"/>
                  <a:ext cx="1605841" cy="970487"/>
                </a:xfrm>
                <a:prstGeom prst="parallelogram">
                  <a:avLst>
                    <a:gd name="adj" fmla="val 38669"/>
                  </a:avLst>
                </a:prstGeom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98000">
                      <a:srgbClr val="FF0000"/>
                    </a:gs>
                  </a:gsLst>
                  <a:lin ang="5400000" scaled="1"/>
                </a:gradFill>
                <a:ln w="254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íṡḻïḓê">
                  <a:extLst>
                    <a:ext uri="{FF2B5EF4-FFF2-40B4-BE49-F238E27FC236}">
                      <a16:creationId xmlns:a16="http://schemas.microsoft.com/office/drawing/2014/main" id="{AE1A169F-4339-2E31-B0F5-78AA862F4A1D}"/>
                    </a:ext>
                  </a:extLst>
                </p:cNvPr>
                <p:cNvSpPr/>
                <p:nvPr/>
              </p:nvSpPr>
              <p:spPr>
                <a:xfrm>
                  <a:off x="2771907" y="1130300"/>
                  <a:ext cx="2150430" cy="1368456"/>
                </a:xfrm>
                <a:prstGeom prst="triangle">
                  <a:avLst>
                    <a:gd name="adj" fmla="val 65232"/>
                  </a:avLst>
                </a:prstGeom>
                <a:blipFill>
                  <a:blip r:embed="rId4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ïšļîḍé">
                  <a:extLst>
                    <a:ext uri="{FF2B5EF4-FFF2-40B4-BE49-F238E27FC236}">
                      <a16:creationId xmlns:a16="http://schemas.microsoft.com/office/drawing/2014/main" id="{7E88A839-52A9-330A-F62A-C80CFB427EE3}"/>
                    </a:ext>
                  </a:extLst>
                </p:cNvPr>
                <p:cNvSpPr/>
                <p:nvPr/>
              </p:nvSpPr>
              <p:spPr>
                <a:xfrm>
                  <a:off x="2771907" y="2491774"/>
                  <a:ext cx="1701033" cy="1515076"/>
                </a:xfrm>
                <a:prstGeom prst="parallelogram">
                  <a:avLst>
                    <a:gd name="adj" fmla="val 30532"/>
                  </a:avLst>
                </a:prstGeom>
                <a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D88C097-E34C-D0DC-FDAE-88D139484857}"/>
                </a:ext>
              </a:extLst>
            </p:cNvPr>
            <p:cNvGrpSpPr/>
            <p:nvPr/>
          </p:nvGrpSpPr>
          <p:grpSpPr>
            <a:xfrm>
              <a:off x="2411448" y="1393940"/>
              <a:ext cx="478674" cy="434388"/>
              <a:chOff x="2411448" y="1393940"/>
              <a:chExt cx="478674" cy="434388"/>
            </a:xfrm>
            <a:solidFill>
              <a:schemeClr val="bg1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4307DD8-1DCE-C1CC-DD6E-93545740329B}"/>
                  </a:ext>
                </a:extLst>
              </p:cNvPr>
              <p:cNvSpPr/>
              <p:nvPr/>
            </p:nvSpPr>
            <p:spPr>
              <a:xfrm>
                <a:off x="2588475" y="1696320"/>
                <a:ext cx="51224" cy="51224"/>
              </a:xfrm>
              <a:custGeom>
                <a:avLst/>
                <a:gdLst>
                  <a:gd name="connsiteX0" fmla="*/ 51224 w 51224"/>
                  <a:gd name="connsiteY0" fmla="*/ 25612 h 51224"/>
                  <a:gd name="connsiteX1" fmla="*/ 25612 w 51224"/>
                  <a:gd name="connsiteY1" fmla="*/ 51224 h 51224"/>
                  <a:gd name="connsiteX2" fmla="*/ 0 w 51224"/>
                  <a:gd name="connsiteY2" fmla="*/ 25612 h 51224"/>
                  <a:gd name="connsiteX3" fmla="*/ 25612 w 51224"/>
                  <a:gd name="connsiteY3" fmla="*/ 0 h 51224"/>
                  <a:gd name="connsiteX4" fmla="*/ 51224 w 51224"/>
                  <a:gd name="connsiteY4" fmla="*/ 25612 h 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24" h="51224">
                    <a:moveTo>
                      <a:pt x="51224" y="25612"/>
                    </a:moveTo>
                    <a:cubicBezTo>
                      <a:pt x="51224" y="39757"/>
                      <a:pt x="39757" y="51224"/>
                      <a:pt x="25612" y="51224"/>
                    </a:cubicBezTo>
                    <a:cubicBezTo>
                      <a:pt x="11467" y="51224"/>
                      <a:pt x="0" y="39757"/>
                      <a:pt x="0" y="25612"/>
                    </a:cubicBezTo>
                    <a:cubicBezTo>
                      <a:pt x="0" y="11467"/>
                      <a:pt x="11467" y="0"/>
                      <a:pt x="25612" y="0"/>
                    </a:cubicBezTo>
                    <a:cubicBezTo>
                      <a:pt x="39757" y="0"/>
                      <a:pt x="51224" y="11467"/>
                      <a:pt x="51224" y="25612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B7022169-14C8-0586-65EB-F2723A9A7C94}"/>
                  </a:ext>
                </a:extLst>
              </p:cNvPr>
              <p:cNvSpPr/>
              <p:nvPr/>
            </p:nvSpPr>
            <p:spPr>
              <a:xfrm>
                <a:off x="2562920" y="1754595"/>
                <a:ext cx="101545" cy="51167"/>
              </a:xfrm>
              <a:custGeom>
                <a:avLst/>
                <a:gdLst>
                  <a:gd name="connsiteX0" fmla="*/ 101546 w 101545"/>
                  <a:gd name="connsiteY0" fmla="*/ 51168 h 51167"/>
                  <a:gd name="connsiteX1" fmla="*/ 101546 w 101545"/>
                  <a:gd name="connsiteY1" fmla="*/ 25556 h 51167"/>
                  <a:gd name="connsiteX2" fmla="*/ 96468 w 101545"/>
                  <a:gd name="connsiteY2" fmla="*/ 15345 h 51167"/>
                  <a:gd name="connsiteX3" fmla="*/ 71702 w 101545"/>
                  <a:gd name="connsiteY3" fmla="*/ 3159 h 51167"/>
                  <a:gd name="connsiteX4" fmla="*/ 50773 w 101545"/>
                  <a:gd name="connsiteY4" fmla="*/ 0 h 51167"/>
                  <a:gd name="connsiteX5" fmla="*/ 29843 w 101545"/>
                  <a:gd name="connsiteY5" fmla="*/ 3159 h 51167"/>
                  <a:gd name="connsiteX6" fmla="*/ 5077 w 101545"/>
                  <a:gd name="connsiteY6" fmla="*/ 15345 h 51167"/>
                  <a:gd name="connsiteX7" fmla="*/ 0 w 101545"/>
                  <a:gd name="connsiteY7" fmla="*/ 25556 h 51167"/>
                  <a:gd name="connsiteX8" fmla="*/ 0 w 101545"/>
                  <a:gd name="connsiteY8" fmla="*/ 51168 h 5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545" h="51167">
                    <a:moveTo>
                      <a:pt x="101546" y="51168"/>
                    </a:moveTo>
                    <a:lnTo>
                      <a:pt x="101546" y="25556"/>
                    </a:lnTo>
                    <a:cubicBezTo>
                      <a:pt x="101462" y="21565"/>
                      <a:pt x="99600" y="17820"/>
                      <a:pt x="96468" y="15345"/>
                    </a:cubicBezTo>
                    <a:cubicBezTo>
                      <a:pt x="89108" y="9672"/>
                      <a:pt x="80687" y="5529"/>
                      <a:pt x="71702" y="3159"/>
                    </a:cubicBezTo>
                    <a:cubicBezTo>
                      <a:pt x="64920" y="1078"/>
                      <a:pt x="57867" y="12"/>
                      <a:pt x="50773" y="0"/>
                    </a:cubicBezTo>
                    <a:cubicBezTo>
                      <a:pt x="43686" y="109"/>
                      <a:pt x="36646" y="1172"/>
                      <a:pt x="29843" y="3159"/>
                    </a:cubicBezTo>
                    <a:cubicBezTo>
                      <a:pt x="20958" y="5790"/>
                      <a:pt x="12583" y="9910"/>
                      <a:pt x="5077" y="15345"/>
                    </a:cubicBezTo>
                    <a:cubicBezTo>
                      <a:pt x="1945" y="17820"/>
                      <a:pt x="83" y="21565"/>
                      <a:pt x="0" y="25556"/>
                    </a:cubicBezTo>
                    <a:lnTo>
                      <a:pt x="0" y="51168"/>
                    </a:ln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5BC7EFA-ADFB-751F-B19D-8A85E03E0606}"/>
                  </a:ext>
                </a:extLst>
              </p:cNvPr>
              <p:cNvSpPr/>
              <p:nvPr/>
            </p:nvSpPr>
            <p:spPr>
              <a:xfrm>
                <a:off x="2700514" y="1696320"/>
                <a:ext cx="51224" cy="51224"/>
              </a:xfrm>
              <a:custGeom>
                <a:avLst/>
                <a:gdLst>
                  <a:gd name="connsiteX0" fmla="*/ 51224 w 51224"/>
                  <a:gd name="connsiteY0" fmla="*/ 25612 h 51224"/>
                  <a:gd name="connsiteX1" fmla="*/ 25612 w 51224"/>
                  <a:gd name="connsiteY1" fmla="*/ 51224 h 51224"/>
                  <a:gd name="connsiteX2" fmla="*/ 0 w 51224"/>
                  <a:gd name="connsiteY2" fmla="*/ 25612 h 51224"/>
                  <a:gd name="connsiteX3" fmla="*/ 25612 w 51224"/>
                  <a:gd name="connsiteY3" fmla="*/ 0 h 51224"/>
                  <a:gd name="connsiteX4" fmla="*/ 51224 w 51224"/>
                  <a:gd name="connsiteY4" fmla="*/ 25612 h 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24" h="51224">
                    <a:moveTo>
                      <a:pt x="51224" y="25612"/>
                    </a:moveTo>
                    <a:cubicBezTo>
                      <a:pt x="51224" y="39757"/>
                      <a:pt x="39757" y="51224"/>
                      <a:pt x="25612" y="51224"/>
                    </a:cubicBezTo>
                    <a:cubicBezTo>
                      <a:pt x="11467" y="51224"/>
                      <a:pt x="0" y="39757"/>
                      <a:pt x="0" y="25612"/>
                    </a:cubicBezTo>
                    <a:cubicBezTo>
                      <a:pt x="0" y="11467"/>
                      <a:pt x="11467" y="0"/>
                      <a:pt x="25612" y="0"/>
                    </a:cubicBezTo>
                    <a:cubicBezTo>
                      <a:pt x="39757" y="0"/>
                      <a:pt x="51224" y="11467"/>
                      <a:pt x="51224" y="25612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1847B41-C53E-4079-8C85-AC61346F69B3}"/>
                  </a:ext>
                </a:extLst>
              </p:cNvPr>
              <p:cNvSpPr/>
              <p:nvPr/>
            </p:nvSpPr>
            <p:spPr>
              <a:xfrm>
                <a:off x="2675748" y="1754595"/>
                <a:ext cx="101545" cy="51167"/>
              </a:xfrm>
              <a:custGeom>
                <a:avLst/>
                <a:gdLst>
                  <a:gd name="connsiteX0" fmla="*/ 101546 w 101545"/>
                  <a:gd name="connsiteY0" fmla="*/ 51168 h 51167"/>
                  <a:gd name="connsiteX1" fmla="*/ 101546 w 101545"/>
                  <a:gd name="connsiteY1" fmla="*/ 25556 h 51167"/>
                  <a:gd name="connsiteX2" fmla="*/ 96468 w 101545"/>
                  <a:gd name="connsiteY2" fmla="*/ 15345 h 51167"/>
                  <a:gd name="connsiteX3" fmla="*/ 71702 w 101545"/>
                  <a:gd name="connsiteY3" fmla="*/ 3159 h 51167"/>
                  <a:gd name="connsiteX4" fmla="*/ 50773 w 101545"/>
                  <a:gd name="connsiteY4" fmla="*/ 0 h 51167"/>
                  <a:gd name="connsiteX5" fmla="*/ 29843 w 101545"/>
                  <a:gd name="connsiteY5" fmla="*/ 3159 h 51167"/>
                  <a:gd name="connsiteX6" fmla="*/ 5077 w 101545"/>
                  <a:gd name="connsiteY6" fmla="*/ 15345 h 51167"/>
                  <a:gd name="connsiteX7" fmla="*/ 0 w 101545"/>
                  <a:gd name="connsiteY7" fmla="*/ 25556 h 51167"/>
                  <a:gd name="connsiteX8" fmla="*/ 0 w 101545"/>
                  <a:gd name="connsiteY8" fmla="*/ 51168 h 5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545" h="51167">
                    <a:moveTo>
                      <a:pt x="101546" y="51168"/>
                    </a:moveTo>
                    <a:lnTo>
                      <a:pt x="101546" y="25556"/>
                    </a:lnTo>
                    <a:cubicBezTo>
                      <a:pt x="101462" y="21565"/>
                      <a:pt x="99600" y="17820"/>
                      <a:pt x="96468" y="15345"/>
                    </a:cubicBezTo>
                    <a:cubicBezTo>
                      <a:pt x="89108" y="9672"/>
                      <a:pt x="80687" y="5529"/>
                      <a:pt x="71702" y="3159"/>
                    </a:cubicBezTo>
                    <a:cubicBezTo>
                      <a:pt x="64920" y="1078"/>
                      <a:pt x="57867" y="12"/>
                      <a:pt x="50773" y="0"/>
                    </a:cubicBezTo>
                    <a:cubicBezTo>
                      <a:pt x="43686" y="109"/>
                      <a:pt x="36646" y="1172"/>
                      <a:pt x="29843" y="3159"/>
                    </a:cubicBezTo>
                    <a:cubicBezTo>
                      <a:pt x="20958" y="5790"/>
                      <a:pt x="12583" y="9910"/>
                      <a:pt x="5077" y="15345"/>
                    </a:cubicBezTo>
                    <a:cubicBezTo>
                      <a:pt x="1945" y="17820"/>
                      <a:pt x="83" y="21565"/>
                      <a:pt x="0" y="25556"/>
                    </a:cubicBezTo>
                    <a:lnTo>
                      <a:pt x="0" y="51168"/>
                    </a:ln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1CCCF9D-CEAD-26C5-9ADA-43DBA015F640}"/>
                  </a:ext>
                </a:extLst>
              </p:cNvPr>
              <p:cNvSpPr/>
              <p:nvPr/>
            </p:nvSpPr>
            <p:spPr>
              <a:xfrm>
                <a:off x="2813342" y="1696320"/>
                <a:ext cx="51224" cy="51224"/>
              </a:xfrm>
              <a:custGeom>
                <a:avLst/>
                <a:gdLst>
                  <a:gd name="connsiteX0" fmla="*/ 51224 w 51224"/>
                  <a:gd name="connsiteY0" fmla="*/ 25612 h 51224"/>
                  <a:gd name="connsiteX1" fmla="*/ 25612 w 51224"/>
                  <a:gd name="connsiteY1" fmla="*/ 51224 h 51224"/>
                  <a:gd name="connsiteX2" fmla="*/ 0 w 51224"/>
                  <a:gd name="connsiteY2" fmla="*/ 25612 h 51224"/>
                  <a:gd name="connsiteX3" fmla="*/ 25612 w 51224"/>
                  <a:gd name="connsiteY3" fmla="*/ 0 h 51224"/>
                  <a:gd name="connsiteX4" fmla="*/ 51224 w 51224"/>
                  <a:gd name="connsiteY4" fmla="*/ 25612 h 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24" h="51224">
                    <a:moveTo>
                      <a:pt x="51224" y="25612"/>
                    </a:moveTo>
                    <a:cubicBezTo>
                      <a:pt x="51224" y="39757"/>
                      <a:pt x="39757" y="51224"/>
                      <a:pt x="25612" y="51224"/>
                    </a:cubicBezTo>
                    <a:cubicBezTo>
                      <a:pt x="11467" y="51224"/>
                      <a:pt x="0" y="39757"/>
                      <a:pt x="0" y="25612"/>
                    </a:cubicBezTo>
                    <a:cubicBezTo>
                      <a:pt x="0" y="11467"/>
                      <a:pt x="11467" y="0"/>
                      <a:pt x="25612" y="0"/>
                    </a:cubicBezTo>
                    <a:cubicBezTo>
                      <a:pt x="39757" y="0"/>
                      <a:pt x="51224" y="11467"/>
                      <a:pt x="51224" y="25612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C45897F-5448-9C4F-EF53-5C53274678B4}"/>
                  </a:ext>
                </a:extLst>
              </p:cNvPr>
              <p:cNvSpPr/>
              <p:nvPr/>
            </p:nvSpPr>
            <p:spPr>
              <a:xfrm>
                <a:off x="2788577" y="1754595"/>
                <a:ext cx="101545" cy="51167"/>
              </a:xfrm>
              <a:custGeom>
                <a:avLst/>
                <a:gdLst>
                  <a:gd name="connsiteX0" fmla="*/ 101546 w 101545"/>
                  <a:gd name="connsiteY0" fmla="*/ 51168 h 51167"/>
                  <a:gd name="connsiteX1" fmla="*/ 101546 w 101545"/>
                  <a:gd name="connsiteY1" fmla="*/ 25556 h 51167"/>
                  <a:gd name="connsiteX2" fmla="*/ 96468 w 101545"/>
                  <a:gd name="connsiteY2" fmla="*/ 15345 h 51167"/>
                  <a:gd name="connsiteX3" fmla="*/ 71702 w 101545"/>
                  <a:gd name="connsiteY3" fmla="*/ 3159 h 51167"/>
                  <a:gd name="connsiteX4" fmla="*/ 50773 w 101545"/>
                  <a:gd name="connsiteY4" fmla="*/ 0 h 51167"/>
                  <a:gd name="connsiteX5" fmla="*/ 29843 w 101545"/>
                  <a:gd name="connsiteY5" fmla="*/ 3159 h 51167"/>
                  <a:gd name="connsiteX6" fmla="*/ 5077 w 101545"/>
                  <a:gd name="connsiteY6" fmla="*/ 15345 h 51167"/>
                  <a:gd name="connsiteX7" fmla="*/ 0 w 101545"/>
                  <a:gd name="connsiteY7" fmla="*/ 25556 h 51167"/>
                  <a:gd name="connsiteX8" fmla="*/ 0 w 101545"/>
                  <a:gd name="connsiteY8" fmla="*/ 51168 h 5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545" h="51167">
                    <a:moveTo>
                      <a:pt x="101546" y="51168"/>
                    </a:moveTo>
                    <a:lnTo>
                      <a:pt x="101546" y="25556"/>
                    </a:lnTo>
                    <a:cubicBezTo>
                      <a:pt x="101462" y="21565"/>
                      <a:pt x="99600" y="17820"/>
                      <a:pt x="96468" y="15345"/>
                    </a:cubicBezTo>
                    <a:cubicBezTo>
                      <a:pt x="89108" y="9672"/>
                      <a:pt x="80687" y="5529"/>
                      <a:pt x="71702" y="3159"/>
                    </a:cubicBezTo>
                    <a:cubicBezTo>
                      <a:pt x="64920" y="1078"/>
                      <a:pt x="57867" y="12"/>
                      <a:pt x="50773" y="0"/>
                    </a:cubicBezTo>
                    <a:cubicBezTo>
                      <a:pt x="43686" y="109"/>
                      <a:pt x="36646" y="1172"/>
                      <a:pt x="29843" y="3159"/>
                    </a:cubicBezTo>
                    <a:cubicBezTo>
                      <a:pt x="20958" y="5790"/>
                      <a:pt x="12583" y="9910"/>
                      <a:pt x="5077" y="15345"/>
                    </a:cubicBezTo>
                    <a:cubicBezTo>
                      <a:pt x="1945" y="17820"/>
                      <a:pt x="83" y="21565"/>
                      <a:pt x="0" y="25556"/>
                    </a:cubicBezTo>
                    <a:lnTo>
                      <a:pt x="0" y="51168"/>
                    </a:ln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24E2A99-29A8-F08F-3931-64AE3EA54F0C}"/>
                  </a:ext>
                </a:extLst>
              </p:cNvPr>
              <p:cNvSpPr/>
              <p:nvPr/>
            </p:nvSpPr>
            <p:spPr>
              <a:xfrm>
                <a:off x="2470062" y="1451595"/>
                <a:ext cx="67020" cy="67020"/>
              </a:xfrm>
              <a:custGeom>
                <a:avLst/>
                <a:gdLst>
                  <a:gd name="connsiteX0" fmla="*/ 67020 w 67020"/>
                  <a:gd name="connsiteY0" fmla="*/ 33510 h 67020"/>
                  <a:gd name="connsiteX1" fmla="*/ 33510 w 67020"/>
                  <a:gd name="connsiteY1" fmla="*/ 67020 h 67020"/>
                  <a:gd name="connsiteX2" fmla="*/ 0 w 67020"/>
                  <a:gd name="connsiteY2" fmla="*/ 33510 h 67020"/>
                  <a:gd name="connsiteX3" fmla="*/ 33510 w 67020"/>
                  <a:gd name="connsiteY3" fmla="*/ 0 h 67020"/>
                  <a:gd name="connsiteX4" fmla="*/ 67020 w 67020"/>
                  <a:gd name="connsiteY4" fmla="*/ 33510 h 67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20" h="67020">
                    <a:moveTo>
                      <a:pt x="67020" y="33510"/>
                    </a:moveTo>
                    <a:cubicBezTo>
                      <a:pt x="67020" y="52017"/>
                      <a:pt x="52017" y="67020"/>
                      <a:pt x="33510" y="67020"/>
                    </a:cubicBezTo>
                    <a:cubicBezTo>
                      <a:pt x="15003" y="67020"/>
                      <a:pt x="0" y="52017"/>
                      <a:pt x="0" y="33510"/>
                    </a:cubicBezTo>
                    <a:cubicBezTo>
                      <a:pt x="0" y="15003"/>
                      <a:pt x="15003" y="0"/>
                      <a:pt x="33510" y="0"/>
                    </a:cubicBezTo>
                    <a:cubicBezTo>
                      <a:pt x="52017" y="0"/>
                      <a:pt x="67020" y="15003"/>
                      <a:pt x="67020" y="33510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A4AB11C-E54A-BA7A-1EAC-F0CBD1C84BDE}"/>
                  </a:ext>
                </a:extLst>
              </p:cNvPr>
              <p:cNvSpPr/>
              <p:nvPr/>
            </p:nvSpPr>
            <p:spPr>
              <a:xfrm>
                <a:off x="2411448" y="1469734"/>
                <a:ext cx="292194" cy="358594"/>
              </a:xfrm>
              <a:custGeom>
                <a:avLst/>
                <a:gdLst>
                  <a:gd name="connsiteX0" fmla="*/ 289743 w 292194"/>
                  <a:gd name="connsiteY0" fmla="*/ 2452 h 358594"/>
                  <a:gd name="connsiteX1" fmla="*/ 277783 w 292194"/>
                  <a:gd name="connsiteY1" fmla="*/ 2452 h 358594"/>
                  <a:gd name="connsiteX2" fmla="*/ 204896 w 292194"/>
                  <a:gd name="connsiteY2" fmla="*/ 75339 h 358594"/>
                  <a:gd name="connsiteX3" fmla="*/ 188480 w 292194"/>
                  <a:gd name="connsiteY3" fmla="*/ 79514 h 358594"/>
                  <a:gd name="connsiteX4" fmla="*/ 166253 w 292194"/>
                  <a:gd name="connsiteY4" fmla="*/ 115111 h 358594"/>
                  <a:gd name="connsiteX5" fmla="*/ 159934 w 292194"/>
                  <a:gd name="connsiteY5" fmla="*/ 88201 h 358594"/>
                  <a:gd name="connsiteX6" fmla="*/ 154913 w 292194"/>
                  <a:gd name="connsiteY6" fmla="*/ 78950 h 358594"/>
                  <a:gd name="connsiteX7" fmla="*/ 119711 w 292194"/>
                  <a:gd name="connsiteY7" fmla="*/ 60558 h 358594"/>
                  <a:gd name="connsiteX8" fmla="*/ 92124 w 292194"/>
                  <a:gd name="connsiteY8" fmla="*/ 57230 h 358594"/>
                  <a:gd name="connsiteX9" fmla="*/ 64481 w 292194"/>
                  <a:gd name="connsiteY9" fmla="*/ 61405 h 358594"/>
                  <a:gd name="connsiteX10" fmla="*/ 29335 w 292194"/>
                  <a:gd name="connsiteY10" fmla="*/ 79796 h 358594"/>
                  <a:gd name="connsiteX11" fmla="*/ 24315 w 292194"/>
                  <a:gd name="connsiteY11" fmla="*/ 89048 h 358594"/>
                  <a:gd name="connsiteX12" fmla="*/ 0 w 292194"/>
                  <a:gd name="connsiteY12" fmla="*/ 192850 h 358594"/>
                  <a:gd name="connsiteX13" fmla="*/ 16924 w 292194"/>
                  <a:gd name="connsiteY13" fmla="*/ 209774 h 358594"/>
                  <a:gd name="connsiteX14" fmla="*/ 32833 w 292194"/>
                  <a:gd name="connsiteY14" fmla="*/ 197250 h 358594"/>
                  <a:gd name="connsiteX15" fmla="*/ 50434 w 292194"/>
                  <a:gd name="connsiteY15" fmla="*/ 124419 h 358594"/>
                  <a:gd name="connsiteX16" fmla="*/ 50434 w 292194"/>
                  <a:gd name="connsiteY16" fmla="*/ 358595 h 358594"/>
                  <a:gd name="connsiteX17" fmla="*/ 83775 w 292194"/>
                  <a:gd name="connsiteY17" fmla="*/ 358595 h 358594"/>
                  <a:gd name="connsiteX18" fmla="*/ 83775 w 292194"/>
                  <a:gd name="connsiteY18" fmla="*/ 207912 h 358594"/>
                  <a:gd name="connsiteX19" fmla="*/ 100699 w 292194"/>
                  <a:gd name="connsiteY19" fmla="*/ 207912 h 358594"/>
                  <a:gd name="connsiteX20" fmla="*/ 100699 w 292194"/>
                  <a:gd name="connsiteY20" fmla="*/ 358595 h 358594"/>
                  <a:gd name="connsiteX21" fmla="*/ 133984 w 292194"/>
                  <a:gd name="connsiteY21" fmla="*/ 358595 h 358594"/>
                  <a:gd name="connsiteX22" fmla="*/ 133984 w 292194"/>
                  <a:gd name="connsiteY22" fmla="*/ 123347 h 358594"/>
                  <a:gd name="connsiteX23" fmla="*/ 140189 w 292194"/>
                  <a:gd name="connsiteY23" fmla="*/ 149862 h 358594"/>
                  <a:gd name="connsiteX24" fmla="*/ 143518 w 292194"/>
                  <a:gd name="connsiteY24" fmla="*/ 154093 h 358594"/>
                  <a:gd name="connsiteX25" fmla="*/ 166083 w 292194"/>
                  <a:gd name="connsiteY25" fmla="*/ 162048 h 358594"/>
                  <a:gd name="connsiteX26" fmla="*/ 179623 w 292194"/>
                  <a:gd name="connsiteY26" fmla="*/ 155898 h 358594"/>
                  <a:gd name="connsiteX27" fmla="*/ 214035 w 292194"/>
                  <a:gd name="connsiteY27" fmla="*/ 99484 h 358594"/>
                  <a:gd name="connsiteX28" fmla="*/ 216348 w 292194"/>
                  <a:gd name="connsiteY28" fmla="*/ 87807 h 358594"/>
                  <a:gd name="connsiteX29" fmla="*/ 289687 w 292194"/>
                  <a:gd name="connsiteY29" fmla="*/ 14468 h 358594"/>
                  <a:gd name="connsiteX30" fmla="*/ 289743 w 292194"/>
                  <a:gd name="connsiteY30" fmla="*/ 2452 h 35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92194" h="358594">
                    <a:moveTo>
                      <a:pt x="289743" y="2452"/>
                    </a:moveTo>
                    <a:cubicBezTo>
                      <a:pt x="286427" y="-817"/>
                      <a:pt x="281100" y="-817"/>
                      <a:pt x="277783" y="2452"/>
                    </a:cubicBezTo>
                    <a:lnTo>
                      <a:pt x="204896" y="75339"/>
                    </a:lnTo>
                    <a:cubicBezTo>
                      <a:pt x="199071" y="73695"/>
                      <a:pt x="192812" y="75287"/>
                      <a:pt x="188480" y="79514"/>
                    </a:cubicBezTo>
                    <a:cubicBezTo>
                      <a:pt x="187295" y="80698"/>
                      <a:pt x="166253" y="115111"/>
                      <a:pt x="166253" y="115111"/>
                    </a:cubicBezTo>
                    <a:lnTo>
                      <a:pt x="159934" y="88201"/>
                    </a:lnTo>
                    <a:cubicBezTo>
                      <a:pt x="159098" y="84732"/>
                      <a:pt x="157367" y="81542"/>
                      <a:pt x="154913" y="78950"/>
                    </a:cubicBezTo>
                    <a:cubicBezTo>
                      <a:pt x="144516" y="70544"/>
                      <a:pt x="132549" y="64293"/>
                      <a:pt x="119711" y="60558"/>
                    </a:cubicBezTo>
                    <a:cubicBezTo>
                      <a:pt x="110635" y="58617"/>
                      <a:pt x="101402" y="57503"/>
                      <a:pt x="92124" y="57230"/>
                    </a:cubicBezTo>
                    <a:cubicBezTo>
                      <a:pt x="82765" y="57374"/>
                      <a:pt x="73466" y="58779"/>
                      <a:pt x="64481" y="61405"/>
                    </a:cubicBezTo>
                    <a:cubicBezTo>
                      <a:pt x="51527" y="64801"/>
                      <a:pt x="39511" y="71089"/>
                      <a:pt x="29335" y="79796"/>
                    </a:cubicBezTo>
                    <a:cubicBezTo>
                      <a:pt x="26860" y="82372"/>
                      <a:pt x="25125" y="85568"/>
                      <a:pt x="24315" y="89048"/>
                    </a:cubicBezTo>
                    <a:cubicBezTo>
                      <a:pt x="24315" y="89048"/>
                      <a:pt x="0" y="191157"/>
                      <a:pt x="0" y="192850"/>
                    </a:cubicBezTo>
                    <a:cubicBezTo>
                      <a:pt x="0" y="202197"/>
                      <a:pt x="7577" y="209774"/>
                      <a:pt x="16924" y="209774"/>
                    </a:cubicBezTo>
                    <a:cubicBezTo>
                      <a:pt x="24415" y="209582"/>
                      <a:pt x="30887" y="204486"/>
                      <a:pt x="32833" y="197250"/>
                    </a:cubicBezTo>
                    <a:lnTo>
                      <a:pt x="50434" y="124419"/>
                    </a:lnTo>
                    <a:lnTo>
                      <a:pt x="50434" y="358595"/>
                    </a:lnTo>
                    <a:lnTo>
                      <a:pt x="83775" y="358595"/>
                    </a:lnTo>
                    <a:lnTo>
                      <a:pt x="83775" y="207912"/>
                    </a:lnTo>
                    <a:lnTo>
                      <a:pt x="100699" y="207912"/>
                    </a:lnTo>
                    <a:lnTo>
                      <a:pt x="100699" y="358595"/>
                    </a:lnTo>
                    <a:lnTo>
                      <a:pt x="133984" y="358595"/>
                    </a:lnTo>
                    <a:lnTo>
                      <a:pt x="133984" y="123347"/>
                    </a:lnTo>
                    <a:lnTo>
                      <a:pt x="140189" y="149862"/>
                    </a:lnTo>
                    <a:cubicBezTo>
                      <a:pt x="140620" y="151695"/>
                      <a:pt x="141838" y="153244"/>
                      <a:pt x="143518" y="154093"/>
                    </a:cubicBezTo>
                    <a:cubicBezTo>
                      <a:pt x="150005" y="159072"/>
                      <a:pt x="157908" y="161858"/>
                      <a:pt x="166083" y="162048"/>
                    </a:cubicBezTo>
                    <a:cubicBezTo>
                      <a:pt x="171407" y="162793"/>
                      <a:pt x="176681" y="160397"/>
                      <a:pt x="179623" y="155898"/>
                    </a:cubicBezTo>
                    <a:lnTo>
                      <a:pt x="214035" y="99484"/>
                    </a:lnTo>
                    <a:cubicBezTo>
                      <a:pt x="216235" y="96016"/>
                      <a:pt x="217060" y="91851"/>
                      <a:pt x="216348" y="87807"/>
                    </a:cubicBezTo>
                    <a:lnTo>
                      <a:pt x="289687" y="14468"/>
                    </a:lnTo>
                    <a:cubicBezTo>
                      <a:pt x="293008" y="11161"/>
                      <a:pt x="293034" y="5790"/>
                      <a:pt x="289743" y="2452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9444C46-FEB9-0C8B-DC1B-D8A704ECEE97}"/>
                  </a:ext>
                </a:extLst>
              </p:cNvPr>
              <p:cNvSpPr/>
              <p:nvPr/>
            </p:nvSpPr>
            <p:spPr>
              <a:xfrm>
                <a:off x="2517789" y="1393940"/>
                <a:ext cx="321560" cy="231298"/>
              </a:xfrm>
              <a:custGeom>
                <a:avLst/>
                <a:gdLst>
                  <a:gd name="connsiteX0" fmla="*/ 298995 w 321560"/>
                  <a:gd name="connsiteY0" fmla="*/ 0 h 231298"/>
                  <a:gd name="connsiteX1" fmla="*/ 22566 w 321560"/>
                  <a:gd name="connsiteY1" fmla="*/ 0 h 231298"/>
                  <a:gd name="connsiteX2" fmla="*/ 0 w 321560"/>
                  <a:gd name="connsiteY2" fmla="*/ 22566 h 231298"/>
                  <a:gd name="connsiteX3" fmla="*/ 0 w 321560"/>
                  <a:gd name="connsiteY3" fmla="*/ 42875 h 231298"/>
                  <a:gd name="connsiteX4" fmla="*/ 22566 w 321560"/>
                  <a:gd name="connsiteY4" fmla="*/ 56414 h 231298"/>
                  <a:gd name="connsiteX5" fmla="*/ 22566 w 321560"/>
                  <a:gd name="connsiteY5" fmla="*/ 22566 h 231298"/>
                  <a:gd name="connsiteX6" fmla="*/ 298995 w 321560"/>
                  <a:gd name="connsiteY6" fmla="*/ 22566 h 231298"/>
                  <a:gd name="connsiteX7" fmla="*/ 298995 w 321560"/>
                  <a:gd name="connsiteY7" fmla="*/ 208732 h 231298"/>
                  <a:gd name="connsiteX8" fmla="*/ 106454 w 321560"/>
                  <a:gd name="connsiteY8" fmla="*/ 208732 h 231298"/>
                  <a:gd name="connsiteX9" fmla="*/ 92688 w 321560"/>
                  <a:gd name="connsiteY9" fmla="*/ 231298 h 231298"/>
                  <a:gd name="connsiteX10" fmla="*/ 298995 w 321560"/>
                  <a:gd name="connsiteY10" fmla="*/ 231298 h 231298"/>
                  <a:gd name="connsiteX11" fmla="*/ 321561 w 321560"/>
                  <a:gd name="connsiteY11" fmla="*/ 208732 h 231298"/>
                  <a:gd name="connsiteX12" fmla="*/ 321561 w 321560"/>
                  <a:gd name="connsiteY12" fmla="*/ 22566 h 231298"/>
                  <a:gd name="connsiteX13" fmla="*/ 298995 w 321560"/>
                  <a:gd name="connsiteY13" fmla="*/ 0 h 231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1560" h="231298">
                    <a:moveTo>
                      <a:pt x="298995" y="0"/>
                    </a:moveTo>
                    <a:lnTo>
                      <a:pt x="22566" y="0"/>
                    </a:lnTo>
                    <a:cubicBezTo>
                      <a:pt x="10103" y="0"/>
                      <a:pt x="0" y="10103"/>
                      <a:pt x="0" y="22566"/>
                    </a:cubicBezTo>
                    <a:lnTo>
                      <a:pt x="0" y="42875"/>
                    </a:lnTo>
                    <a:cubicBezTo>
                      <a:pt x="8626" y="45223"/>
                      <a:pt x="16435" y="49908"/>
                      <a:pt x="22566" y="56414"/>
                    </a:cubicBezTo>
                    <a:lnTo>
                      <a:pt x="22566" y="22566"/>
                    </a:lnTo>
                    <a:lnTo>
                      <a:pt x="298995" y="22566"/>
                    </a:lnTo>
                    <a:lnTo>
                      <a:pt x="298995" y="208732"/>
                    </a:lnTo>
                    <a:lnTo>
                      <a:pt x="106454" y="208732"/>
                    </a:lnTo>
                    <a:lnTo>
                      <a:pt x="92688" y="231298"/>
                    </a:lnTo>
                    <a:lnTo>
                      <a:pt x="298995" y="231298"/>
                    </a:lnTo>
                    <a:cubicBezTo>
                      <a:pt x="311458" y="231298"/>
                      <a:pt x="321561" y="221195"/>
                      <a:pt x="321561" y="208732"/>
                    </a:cubicBezTo>
                    <a:lnTo>
                      <a:pt x="321561" y="22566"/>
                    </a:lnTo>
                    <a:cubicBezTo>
                      <a:pt x="321561" y="10103"/>
                      <a:pt x="311458" y="0"/>
                      <a:pt x="298995" y="0"/>
                    </a:cubicBezTo>
                    <a:close/>
                  </a:path>
                </a:pathLst>
              </a:custGeom>
              <a:grpFill/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图形 30" descr="雇员徽章 纯色填充">
              <a:extLst>
                <a:ext uri="{FF2B5EF4-FFF2-40B4-BE49-F238E27FC236}">
                  <a16:creationId xmlns:a16="http://schemas.microsoft.com/office/drawing/2014/main" id="{3F6D4EC0-F9D7-37BB-6580-99DE46125532}"/>
                </a:ext>
              </a:extLst>
            </p:cNvPr>
            <p:cNvGrpSpPr/>
            <p:nvPr/>
          </p:nvGrpSpPr>
          <p:grpSpPr>
            <a:xfrm>
              <a:off x="5410118" y="2870168"/>
              <a:ext cx="456632" cy="388137"/>
              <a:chOff x="5410118" y="2870168"/>
              <a:chExt cx="456632" cy="388137"/>
            </a:xfrm>
            <a:solidFill>
              <a:schemeClr val="bg1"/>
            </a:solidFill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541C3CF9-7C3E-803E-5C52-C81F55AE0D71}"/>
                  </a:ext>
                </a:extLst>
              </p:cNvPr>
              <p:cNvSpPr/>
              <p:nvPr/>
            </p:nvSpPr>
            <p:spPr>
              <a:xfrm>
                <a:off x="5604187" y="2870168"/>
                <a:ext cx="68494" cy="91326"/>
              </a:xfrm>
              <a:custGeom>
                <a:avLst/>
                <a:gdLst>
                  <a:gd name="connsiteX0" fmla="*/ 45663 w 68494"/>
                  <a:gd name="connsiteY0" fmla="*/ 91327 h 91326"/>
                  <a:gd name="connsiteX1" fmla="*/ 22832 w 68494"/>
                  <a:gd name="connsiteY1" fmla="*/ 91327 h 91326"/>
                  <a:gd name="connsiteX2" fmla="*/ 0 w 68494"/>
                  <a:gd name="connsiteY2" fmla="*/ 68495 h 91326"/>
                  <a:gd name="connsiteX3" fmla="*/ 0 w 68494"/>
                  <a:gd name="connsiteY3" fmla="*/ 22832 h 91326"/>
                  <a:gd name="connsiteX4" fmla="*/ 22832 w 68494"/>
                  <a:gd name="connsiteY4" fmla="*/ 0 h 91326"/>
                  <a:gd name="connsiteX5" fmla="*/ 45663 w 68494"/>
                  <a:gd name="connsiteY5" fmla="*/ 0 h 91326"/>
                  <a:gd name="connsiteX6" fmla="*/ 68495 w 68494"/>
                  <a:gd name="connsiteY6" fmla="*/ 22832 h 91326"/>
                  <a:gd name="connsiteX7" fmla="*/ 68495 w 68494"/>
                  <a:gd name="connsiteY7" fmla="*/ 68495 h 91326"/>
                  <a:gd name="connsiteX8" fmla="*/ 45663 w 68494"/>
                  <a:gd name="connsiteY8" fmla="*/ 91327 h 91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494" h="91326">
                    <a:moveTo>
                      <a:pt x="45663" y="91327"/>
                    </a:moveTo>
                    <a:lnTo>
                      <a:pt x="22832" y="91327"/>
                    </a:lnTo>
                    <a:cubicBezTo>
                      <a:pt x="10274" y="91327"/>
                      <a:pt x="0" y="81052"/>
                      <a:pt x="0" y="68495"/>
                    </a:cubicBezTo>
                    <a:lnTo>
                      <a:pt x="0" y="22832"/>
                    </a:lnTo>
                    <a:cubicBezTo>
                      <a:pt x="0" y="10274"/>
                      <a:pt x="10274" y="0"/>
                      <a:pt x="22832" y="0"/>
                    </a:cubicBezTo>
                    <a:lnTo>
                      <a:pt x="45663" y="0"/>
                    </a:lnTo>
                    <a:cubicBezTo>
                      <a:pt x="58221" y="0"/>
                      <a:pt x="68495" y="10274"/>
                      <a:pt x="68495" y="22832"/>
                    </a:cubicBezTo>
                    <a:lnTo>
                      <a:pt x="68495" y="68495"/>
                    </a:lnTo>
                    <a:cubicBezTo>
                      <a:pt x="68495" y="81052"/>
                      <a:pt x="58221" y="91327"/>
                      <a:pt x="45663" y="91327"/>
                    </a:cubicBezTo>
                    <a:close/>
                  </a:path>
                </a:pathLst>
              </a:custGeom>
              <a:grpFill/>
              <a:ln w="5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706EE1EF-5C7F-1AA6-4BAF-4CFE7097C481}"/>
                  </a:ext>
                </a:extLst>
              </p:cNvPr>
              <p:cNvSpPr/>
              <p:nvPr/>
            </p:nvSpPr>
            <p:spPr>
              <a:xfrm>
                <a:off x="5410118" y="2938663"/>
                <a:ext cx="456632" cy="319642"/>
              </a:xfrm>
              <a:custGeom>
                <a:avLst/>
                <a:gdLst>
                  <a:gd name="connsiteX0" fmla="*/ 410969 w 456632"/>
                  <a:gd name="connsiteY0" fmla="*/ 136990 h 319642"/>
                  <a:gd name="connsiteX1" fmla="*/ 273980 w 456632"/>
                  <a:gd name="connsiteY1" fmla="*/ 136990 h 319642"/>
                  <a:gd name="connsiteX2" fmla="*/ 273980 w 456632"/>
                  <a:gd name="connsiteY2" fmla="*/ 114158 h 319642"/>
                  <a:gd name="connsiteX3" fmla="*/ 410969 w 456632"/>
                  <a:gd name="connsiteY3" fmla="*/ 114158 h 319642"/>
                  <a:gd name="connsiteX4" fmla="*/ 410969 w 456632"/>
                  <a:gd name="connsiteY4" fmla="*/ 136990 h 319642"/>
                  <a:gd name="connsiteX5" fmla="*/ 410969 w 456632"/>
                  <a:gd name="connsiteY5" fmla="*/ 205485 h 319642"/>
                  <a:gd name="connsiteX6" fmla="*/ 273980 w 456632"/>
                  <a:gd name="connsiteY6" fmla="*/ 205485 h 319642"/>
                  <a:gd name="connsiteX7" fmla="*/ 273980 w 456632"/>
                  <a:gd name="connsiteY7" fmla="*/ 182653 h 319642"/>
                  <a:gd name="connsiteX8" fmla="*/ 410969 w 456632"/>
                  <a:gd name="connsiteY8" fmla="*/ 182653 h 319642"/>
                  <a:gd name="connsiteX9" fmla="*/ 410969 w 456632"/>
                  <a:gd name="connsiteY9" fmla="*/ 205485 h 319642"/>
                  <a:gd name="connsiteX10" fmla="*/ 410969 w 456632"/>
                  <a:gd name="connsiteY10" fmla="*/ 273980 h 319642"/>
                  <a:gd name="connsiteX11" fmla="*/ 273980 w 456632"/>
                  <a:gd name="connsiteY11" fmla="*/ 273980 h 319642"/>
                  <a:gd name="connsiteX12" fmla="*/ 273980 w 456632"/>
                  <a:gd name="connsiteY12" fmla="*/ 251148 h 319642"/>
                  <a:gd name="connsiteX13" fmla="*/ 410969 w 456632"/>
                  <a:gd name="connsiteY13" fmla="*/ 251148 h 319642"/>
                  <a:gd name="connsiteX14" fmla="*/ 410969 w 456632"/>
                  <a:gd name="connsiteY14" fmla="*/ 273980 h 319642"/>
                  <a:gd name="connsiteX15" fmla="*/ 228316 w 456632"/>
                  <a:gd name="connsiteY15" fmla="*/ 273980 h 319642"/>
                  <a:gd name="connsiteX16" fmla="*/ 45663 w 456632"/>
                  <a:gd name="connsiteY16" fmla="*/ 273980 h 319642"/>
                  <a:gd name="connsiteX17" fmla="*/ 45663 w 456632"/>
                  <a:gd name="connsiteY17" fmla="*/ 228316 h 319642"/>
                  <a:gd name="connsiteX18" fmla="*/ 54796 w 456632"/>
                  <a:gd name="connsiteY18" fmla="*/ 210051 h 319642"/>
                  <a:gd name="connsiteX19" fmla="*/ 99318 w 456632"/>
                  <a:gd name="connsiteY19" fmla="*/ 188361 h 319642"/>
                  <a:gd name="connsiteX20" fmla="*/ 136990 w 456632"/>
                  <a:gd name="connsiteY20" fmla="*/ 182653 h 319642"/>
                  <a:gd name="connsiteX21" fmla="*/ 174662 w 456632"/>
                  <a:gd name="connsiteY21" fmla="*/ 188361 h 319642"/>
                  <a:gd name="connsiteX22" fmla="*/ 219184 w 456632"/>
                  <a:gd name="connsiteY22" fmla="*/ 210051 h 319642"/>
                  <a:gd name="connsiteX23" fmla="*/ 228316 w 456632"/>
                  <a:gd name="connsiteY23" fmla="*/ 228316 h 319642"/>
                  <a:gd name="connsiteX24" fmla="*/ 228316 w 456632"/>
                  <a:gd name="connsiteY24" fmla="*/ 273980 h 319642"/>
                  <a:gd name="connsiteX25" fmla="*/ 136990 w 456632"/>
                  <a:gd name="connsiteY25" fmla="*/ 79911 h 319642"/>
                  <a:gd name="connsiteX26" fmla="*/ 182653 w 456632"/>
                  <a:gd name="connsiteY26" fmla="*/ 125574 h 319642"/>
                  <a:gd name="connsiteX27" fmla="*/ 136990 w 456632"/>
                  <a:gd name="connsiteY27" fmla="*/ 171237 h 319642"/>
                  <a:gd name="connsiteX28" fmla="*/ 91327 w 456632"/>
                  <a:gd name="connsiteY28" fmla="*/ 125574 h 319642"/>
                  <a:gd name="connsiteX29" fmla="*/ 136990 w 456632"/>
                  <a:gd name="connsiteY29" fmla="*/ 79911 h 319642"/>
                  <a:gd name="connsiteX30" fmla="*/ 433801 w 456632"/>
                  <a:gd name="connsiteY30" fmla="*/ 0 h 319642"/>
                  <a:gd name="connsiteX31" fmla="*/ 285395 w 456632"/>
                  <a:gd name="connsiteY31" fmla="*/ 0 h 319642"/>
                  <a:gd name="connsiteX32" fmla="*/ 239732 w 456632"/>
                  <a:gd name="connsiteY32" fmla="*/ 45663 h 319642"/>
                  <a:gd name="connsiteX33" fmla="*/ 216900 w 456632"/>
                  <a:gd name="connsiteY33" fmla="*/ 45663 h 319642"/>
                  <a:gd name="connsiteX34" fmla="*/ 171237 w 456632"/>
                  <a:gd name="connsiteY34" fmla="*/ 0 h 319642"/>
                  <a:gd name="connsiteX35" fmla="*/ 22832 w 456632"/>
                  <a:gd name="connsiteY35" fmla="*/ 0 h 319642"/>
                  <a:gd name="connsiteX36" fmla="*/ 0 w 456632"/>
                  <a:gd name="connsiteY36" fmla="*/ 22832 h 319642"/>
                  <a:gd name="connsiteX37" fmla="*/ 0 w 456632"/>
                  <a:gd name="connsiteY37" fmla="*/ 296811 h 319642"/>
                  <a:gd name="connsiteX38" fmla="*/ 22832 w 456632"/>
                  <a:gd name="connsiteY38" fmla="*/ 319643 h 319642"/>
                  <a:gd name="connsiteX39" fmla="*/ 433801 w 456632"/>
                  <a:gd name="connsiteY39" fmla="*/ 319643 h 319642"/>
                  <a:gd name="connsiteX40" fmla="*/ 456633 w 456632"/>
                  <a:gd name="connsiteY40" fmla="*/ 296811 h 319642"/>
                  <a:gd name="connsiteX41" fmla="*/ 456633 w 456632"/>
                  <a:gd name="connsiteY41" fmla="*/ 22832 h 319642"/>
                  <a:gd name="connsiteX42" fmla="*/ 433801 w 456632"/>
                  <a:gd name="connsiteY42" fmla="*/ 0 h 319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56632" h="319642">
                    <a:moveTo>
                      <a:pt x="410969" y="136990"/>
                    </a:moveTo>
                    <a:lnTo>
                      <a:pt x="273980" y="136990"/>
                    </a:lnTo>
                    <a:lnTo>
                      <a:pt x="273980" y="114158"/>
                    </a:lnTo>
                    <a:lnTo>
                      <a:pt x="410969" y="114158"/>
                    </a:lnTo>
                    <a:lnTo>
                      <a:pt x="410969" y="136990"/>
                    </a:lnTo>
                    <a:close/>
                    <a:moveTo>
                      <a:pt x="410969" y="205485"/>
                    </a:moveTo>
                    <a:lnTo>
                      <a:pt x="273980" y="205485"/>
                    </a:lnTo>
                    <a:lnTo>
                      <a:pt x="273980" y="182653"/>
                    </a:lnTo>
                    <a:lnTo>
                      <a:pt x="410969" y="182653"/>
                    </a:lnTo>
                    <a:lnTo>
                      <a:pt x="410969" y="205485"/>
                    </a:lnTo>
                    <a:close/>
                    <a:moveTo>
                      <a:pt x="410969" y="273980"/>
                    </a:moveTo>
                    <a:lnTo>
                      <a:pt x="273980" y="273980"/>
                    </a:lnTo>
                    <a:lnTo>
                      <a:pt x="273980" y="251148"/>
                    </a:lnTo>
                    <a:lnTo>
                      <a:pt x="410969" y="251148"/>
                    </a:lnTo>
                    <a:lnTo>
                      <a:pt x="410969" y="273980"/>
                    </a:lnTo>
                    <a:close/>
                    <a:moveTo>
                      <a:pt x="228316" y="273980"/>
                    </a:moveTo>
                    <a:lnTo>
                      <a:pt x="45663" y="273980"/>
                    </a:lnTo>
                    <a:lnTo>
                      <a:pt x="45663" y="228316"/>
                    </a:lnTo>
                    <a:cubicBezTo>
                      <a:pt x="45663" y="221467"/>
                      <a:pt x="49088" y="214617"/>
                      <a:pt x="54796" y="210051"/>
                    </a:cubicBezTo>
                    <a:cubicBezTo>
                      <a:pt x="67353" y="200918"/>
                      <a:pt x="83335" y="192927"/>
                      <a:pt x="99318" y="188361"/>
                    </a:cubicBezTo>
                    <a:cubicBezTo>
                      <a:pt x="111875" y="184936"/>
                      <a:pt x="124432" y="182653"/>
                      <a:pt x="136990" y="182653"/>
                    </a:cubicBezTo>
                    <a:cubicBezTo>
                      <a:pt x="150689" y="182653"/>
                      <a:pt x="163246" y="184936"/>
                      <a:pt x="174662" y="188361"/>
                    </a:cubicBezTo>
                    <a:cubicBezTo>
                      <a:pt x="190644" y="192927"/>
                      <a:pt x="206626" y="199777"/>
                      <a:pt x="219184" y="210051"/>
                    </a:cubicBezTo>
                    <a:cubicBezTo>
                      <a:pt x="224892" y="214617"/>
                      <a:pt x="228316" y="221467"/>
                      <a:pt x="228316" y="228316"/>
                    </a:cubicBezTo>
                    <a:lnTo>
                      <a:pt x="228316" y="273980"/>
                    </a:lnTo>
                    <a:close/>
                    <a:moveTo>
                      <a:pt x="136990" y="79911"/>
                    </a:moveTo>
                    <a:cubicBezTo>
                      <a:pt x="162105" y="79911"/>
                      <a:pt x="182653" y="100459"/>
                      <a:pt x="182653" y="125574"/>
                    </a:cubicBezTo>
                    <a:cubicBezTo>
                      <a:pt x="182653" y="150689"/>
                      <a:pt x="162105" y="171237"/>
                      <a:pt x="136990" y="171237"/>
                    </a:cubicBezTo>
                    <a:cubicBezTo>
                      <a:pt x="111875" y="171237"/>
                      <a:pt x="91327" y="150689"/>
                      <a:pt x="91327" y="125574"/>
                    </a:cubicBezTo>
                    <a:cubicBezTo>
                      <a:pt x="91327" y="100459"/>
                      <a:pt x="111875" y="79911"/>
                      <a:pt x="136990" y="79911"/>
                    </a:cubicBezTo>
                    <a:close/>
                    <a:moveTo>
                      <a:pt x="433801" y="0"/>
                    </a:moveTo>
                    <a:lnTo>
                      <a:pt x="285395" y="0"/>
                    </a:lnTo>
                    <a:cubicBezTo>
                      <a:pt x="285395" y="25115"/>
                      <a:pt x="264847" y="45663"/>
                      <a:pt x="239732" y="45663"/>
                    </a:cubicBezTo>
                    <a:lnTo>
                      <a:pt x="216900" y="45663"/>
                    </a:lnTo>
                    <a:cubicBezTo>
                      <a:pt x="191786" y="45663"/>
                      <a:pt x="171237" y="25115"/>
                      <a:pt x="171237" y="0"/>
                    </a:cubicBezTo>
                    <a:lnTo>
                      <a:pt x="22832" y="0"/>
                    </a:lnTo>
                    <a:cubicBezTo>
                      <a:pt x="10274" y="0"/>
                      <a:pt x="0" y="10274"/>
                      <a:pt x="0" y="22832"/>
                    </a:cubicBezTo>
                    <a:lnTo>
                      <a:pt x="0" y="296811"/>
                    </a:lnTo>
                    <a:cubicBezTo>
                      <a:pt x="0" y="309369"/>
                      <a:pt x="10274" y="319643"/>
                      <a:pt x="22832" y="319643"/>
                    </a:cubicBezTo>
                    <a:lnTo>
                      <a:pt x="433801" y="319643"/>
                    </a:lnTo>
                    <a:cubicBezTo>
                      <a:pt x="446358" y="319643"/>
                      <a:pt x="456633" y="309369"/>
                      <a:pt x="456633" y="296811"/>
                    </a:cubicBezTo>
                    <a:lnTo>
                      <a:pt x="456633" y="22832"/>
                    </a:lnTo>
                    <a:cubicBezTo>
                      <a:pt x="456633" y="10274"/>
                      <a:pt x="446358" y="0"/>
                      <a:pt x="433801" y="0"/>
                    </a:cubicBezTo>
                    <a:close/>
                  </a:path>
                </a:pathLst>
              </a:custGeom>
              <a:grpFill/>
              <a:ln w="56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3162C47-213A-F3E7-E3E5-6FF38EE95C3D}"/>
              </a:ext>
            </a:extLst>
          </p:cNvPr>
          <p:cNvGrpSpPr/>
          <p:nvPr/>
        </p:nvGrpSpPr>
        <p:grpSpPr>
          <a:xfrm>
            <a:off x="642034" y="1763217"/>
            <a:ext cx="1785741" cy="918868"/>
            <a:chOff x="9398784" y="2326424"/>
            <a:chExt cx="1785741" cy="91886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448A221-F15E-2150-F266-7309F9D11A59}"/>
                </a:ext>
              </a:extLst>
            </p:cNvPr>
            <p:cNvSpPr txBox="1"/>
            <p:nvPr/>
          </p:nvSpPr>
          <p:spPr>
            <a:xfrm>
              <a:off x="10095765" y="232642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D2698BC-3677-9697-A186-1698F283BA59}"/>
                </a:ext>
              </a:extLst>
            </p:cNvPr>
            <p:cNvSpPr txBox="1"/>
            <p:nvPr/>
          </p:nvSpPr>
          <p:spPr>
            <a:xfrm>
              <a:off x="9398784" y="2549139"/>
              <a:ext cx="178206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785866F-F6C6-8AE2-B083-8F9EE853AA9B}"/>
              </a:ext>
            </a:extLst>
          </p:cNvPr>
          <p:cNvGrpSpPr/>
          <p:nvPr/>
        </p:nvGrpSpPr>
        <p:grpSpPr>
          <a:xfrm>
            <a:off x="6734176" y="1763217"/>
            <a:ext cx="1782062" cy="918868"/>
            <a:chOff x="9398784" y="2326424"/>
            <a:chExt cx="1782062" cy="91886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7BFBC45-2346-C319-1B5F-49BD0923EA71}"/>
                </a:ext>
              </a:extLst>
            </p:cNvPr>
            <p:cNvSpPr txBox="1"/>
            <p:nvPr/>
          </p:nvSpPr>
          <p:spPr>
            <a:xfrm>
              <a:off x="9398784" y="2326424"/>
              <a:ext cx="1088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2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l"/>
              <a:r>
                <a:rPr lang="zh-CN" altLang="en-US" sz="1200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0AABE73-41C6-82A2-6C51-9294E33EA935}"/>
                </a:ext>
              </a:extLst>
            </p:cNvPr>
            <p:cNvSpPr txBox="1"/>
            <p:nvPr/>
          </p:nvSpPr>
          <p:spPr>
            <a:xfrm>
              <a:off x="9398784" y="2549139"/>
              <a:ext cx="178206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39373001-F682-D3D7-1BC0-D45F6C462EAB}"/>
              </a:ext>
            </a:extLst>
          </p:cNvPr>
          <p:cNvSpPr txBox="1"/>
          <p:nvPr/>
        </p:nvSpPr>
        <p:spPr>
          <a:xfrm>
            <a:off x="914400" y="3551480"/>
            <a:ext cx="7315200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57DEE86F-B682-8B6B-3BD7-5CE1D553D0E1}"/>
              </a:ext>
            </a:extLst>
          </p:cNvPr>
          <p:cNvCxnSpPr/>
          <p:nvPr/>
        </p:nvCxnSpPr>
        <p:spPr>
          <a:xfrm>
            <a:off x="719138" y="3404618"/>
            <a:ext cx="7705725" cy="0"/>
          </a:xfrm>
          <a:prstGeom prst="line">
            <a:avLst/>
          </a:prstGeom>
          <a:ln w="12700" cap="rnd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4566F41-B969-AE7A-E861-625ABF20BB4B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78A9B80-FD06-EBA5-CE3F-96F0CB45C307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58F0C97-C183-A8B7-5C66-8C529D4EE47D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01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6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7348913"/>
      </p:ext>
    </p:extLst>
  </p:cSld>
  <p:clrMapOvr>
    <a:masterClrMapping/>
  </p:clrMapOvr>
  <p:transition spd="slow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4">
            <a:extLst>
              <a:ext uri="{FF2B5EF4-FFF2-40B4-BE49-F238E27FC236}">
                <a16:creationId xmlns:a16="http://schemas.microsoft.com/office/drawing/2014/main" id="{275A969C-7DCD-5302-4E00-D17F137B7867}"/>
              </a:ext>
            </a:extLst>
          </p:cNvPr>
          <p:cNvCxnSpPr/>
          <p:nvPr/>
        </p:nvCxnSpPr>
        <p:spPr>
          <a:xfrm>
            <a:off x="2155690" y="1157579"/>
            <a:ext cx="115964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: Shape 27">
            <a:extLst>
              <a:ext uri="{FF2B5EF4-FFF2-40B4-BE49-F238E27FC236}">
                <a16:creationId xmlns:a16="http://schemas.microsoft.com/office/drawing/2014/main" id="{FC96E318-DA30-DAE4-A16C-FEEA636EA28B}"/>
              </a:ext>
            </a:extLst>
          </p:cNvPr>
          <p:cNvSpPr/>
          <p:nvPr/>
        </p:nvSpPr>
        <p:spPr bwMode="auto">
          <a:xfrm>
            <a:off x="1656124" y="945976"/>
            <a:ext cx="398866" cy="398866"/>
          </a:xfrm>
          <a:custGeom>
            <a:avLst/>
            <a:gdLst>
              <a:gd name="T0" fmla="*/ 545 w 913"/>
              <a:gd name="T1" fmla="*/ 9 h 913"/>
              <a:gd name="T2" fmla="*/ 367 w 913"/>
              <a:gd name="T3" fmla="*/ 9 h 913"/>
              <a:gd name="T4" fmla="*/ 0 w 913"/>
              <a:gd name="T5" fmla="*/ 456 h 913"/>
              <a:gd name="T6" fmla="*/ 367 w 913"/>
              <a:gd name="T7" fmla="*/ 904 h 913"/>
              <a:gd name="T8" fmla="*/ 545 w 913"/>
              <a:gd name="T9" fmla="*/ 904 h 913"/>
              <a:gd name="T10" fmla="*/ 913 w 913"/>
              <a:gd name="T11" fmla="*/ 456 h 913"/>
              <a:gd name="T12" fmla="*/ 339 w 913"/>
              <a:gd name="T13" fmla="*/ 108 h 913"/>
              <a:gd name="T14" fmla="*/ 171 w 913"/>
              <a:gd name="T15" fmla="*/ 225 h 913"/>
              <a:gd name="T16" fmla="*/ 118 w 913"/>
              <a:gd name="T17" fmla="*/ 314 h 913"/>
              <a:gd name="T18" fmla="*/ 181 w 913"/>
              <a:gd name="T19" fmla="*/ 403 h 913"/>
              <a:gd name="T20" fmla="*/ 118 w 913"/>
              <a:gd name="T21" fmla="*/ 314 h 913"/>
              <a:gd name="T22" fmla="*/ 91 w 913"/>
              <a:gd name="T23" fmla="*/ 492 h 913"/>
              <a:gd name="T24" fmla="*/ 196 w 913"/>
              <a:gd name="T25" fmla="*/ 581 h 913"/>
              <a:gd name="T26" fmla="*/ 158 w 913"/>
              <a:gd name="T27" fmla="*/ 670 h 913"/>
              <a:gd name="T28" fmla="*/ 339 w 913"/>
              <a:gd name="T29" fmla="*/ 804 h 913"/>
              <a:gd name="T30" fmla="*/ 412 w 913"/>
              <a:gd name="T31" fmla="*/ 748 h 913"/>
              <a:gd name="T32" fmla="*/ 412 w 913"/>
              <a:gd name="T33" fmla="*/ 670 h 913"/>
              <a:gd name="T34" fmla="*/ 412 w 913"/>
              <a:gd name="T35" fmla="*/ 581 h 913"/>
              <a:gd name="T36" fmla="*/ 269 w 913"/>
              <a:gd name="T37" fmla="*/ 492 h 913"/>
              <a:gd name="T38" fmla="*/ 412 w 913"/>
              <a:gd name="T39" fmla="*/ 581 h 913"/>
              <a:gd name="T40" fmla="*/ 271 w 913"/>
              <a:gd name="T41" fmla="*/ 403 h 913"/>
              <a:gd name="T42" fmla="*/ 412 w 913"/>
              <a:gd name="T43" fmla="*/ 314 h 913"/>
              <a:gd name="T44" fmla="*/ 412 w 913"/>
              <a:gd name="T45" fmla="*/ 225 h 913"/>
              <a:gd name="T46" fmla="*/ 412 w 913"/>
              <a:gd name="T47" fmla="*/ 165 h 913"/>
              <a:gd name="T48" fmla="*/ 795 w 913"/>
              <a:gd name="T49" fmla="*/ 314 h 913"/>
              <a:gd name="T50" fmla="*/ 732 w 913"/>
              <a:gd name="T51" fmla="*/ 403 h 913"/>
              <a:gd name="T52" fmla="*/ 795 w 913"/>
              <a:gd name="T53" fmla="*/ 314 h 913"/>
              <a:gd name="T54" fmla="*/ 672 w 913"/>
              <a:gd name="T55" fmla="*/ 225 h 913"/>
              <a:gd name="T56" fmla="*/ 742 w 913"/>
              <a:gd name="T57" fmla="*/ 225 h 913"/>
              <a:gd name="T58" fmla="*/ 564 w 913"/>
              <a:gd name="T59" fmla="*/ 225 h 913"/>
              <a:gd name="T60" fmla="*/ 501 w 913"/>
              <a:gd name="T61" fmla="*/ 165 h 913"/>
              <a:gd name="T62" fmla="*/ 617 w 913"/>
              <a:gd name="T63" fmla="*/ 314 h 913"/>
              <a:gd name="T64" fmla="*/ 501 w 913"/>
              <a:gd name="T65" fmla="*/ 403 h 913"/>
              <a:gd name="T66" fmla="*/ 501 w 913"/>
              <a:gd name="T67" fmla="*/ 492 h 913"/>
              <a:gd name="T68" fmla="*/ 624 w 913"/>
              <a:gd name="T69" fmla="*/ 581 h 913"/>
              <a:gd name="T70" fmla="*/ 501 w 913"/>
              <a:gd name="T71" fmla="*/ 492 h 913"/>
              <a:gd name="T72" fmla="*/ 501 w 913"/>
              <a:gd name="T73" fmla="*/ 670 h 913"/>
              <a:gd name="T74" fmla="*/ 501 w 913"/>
              <a:gd name="T75" fmla="*/ 748 h 913"/>
              <a:gd name="T76" fmla="*/ 682 w 913"/>
              <a:gd name="T77" fmla="*/ 670 h 913"/>
              <a:gd name="T78" fmla="*/ 573 w 913"/>
              <a:gd name="T79" fmla="*/ 804 h 913"/>
              <a:gd name="T80" fmla="*/ 733 w 913"/>
              <a:gd name="T81" fmla="*/ 492 h 913"/>
              <a:gd name="T82" fmla="*/ 802 w 913"/>
              <a:gd name="T83" fmla="*/ 581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13" h="913">
                <a:moveTo>
                  <a:pt x="751" y="108"/>
                </a:moveTo>
                <a:cubicBezTo>
                  <a:pt x="693" y="59"/>
                  <a:pt x="623" y="24"/>
                  <a:pt x="545" y="9"/>
                </a:cubicBezTo>
                <a:cubicBezTo>
                  <a:pt x="517" y="3"/>
                  <a:pt x="487" y="0"/>
                  <a:pt x="456" y="0"/>
                </a:cubicBezTo>
                <a:cubicBezTo>
                  <a:pt x="426" y="0"/>
                  <a:pt x="396" y="3"/>
                  <a:pt x="367" y="9"/>
                </a:cubicBezTo>
                <a:cubicBezTo>
                  <a:pt x="290" y="24"/>
                  <a:pt x="219" y="59"/>
                  <a:pt x="161" y="108"/>
                </a:cubicBezTo>
                <a:cubicBezTo>
                  <a:pt x="63" y="192"/>
                  <a:pt x="0" y="317"/>
                  <a:pt x="0" y="456"/>
                </a:cubicBezTo>
                <a:cubicBezTo>
                  <a:pt x="0" y="596"/>
                  <a:pt x="63" y="721"/>
                  <a:pt x="161" y="804"/>
                </a:cubicBezTo>
                <a:cubicBezTo>
                  <a:pt x="219" y="854"/>
                  <a:pt x="290" y="889"/>
                  <a:pt x="367" y="904"/>
                </a:cubicBezTo>
                <a:cubicBezTo>
                  <a:pt x="396" y="910"/>
                  <a:pt x="426" y="913"/>
                  <a:pt x="456" y="913"/>
                </a:cubicBezTo>
                <a:cubicBezTo>
                  <a:pt x="487" y="913"/>
                  <a:pt x="517" y="910"/>
                  <a:pt x="545" y="904"/>
                </a:cubicBezTo>
                <a:cubicBezTo>
                  <a:pt x="623" y="889"/>
                  <a:pt x="693" y="854"/>
                  <a:pt x="751" y="804"/>
                </a:cubicBezTo>
                <a:cubicBezTo>
                  <a:pt x="850" y="721"/>
                  <a:pt x="913" y="596"/>
                  <a:pt x="913" y="456"/>
                </a:cubicBezTo>
                <a:cubicBezTo>
                  <a:pt x="913" y="317"/>
                  <a:pt x="850" y="192"/>
                  <a:pt x="751" y="108"/>
                </a:cubicBezTo>
                <a:close/>
                <a:moveTo>
                  <a:pt x="339" y="108"/>
                </a:moveTo>
                <a:cubicBezTo>
                  <a:pt x="301" y="141"/>
                  <a:pt x="267" y="181"/>
                  <a:pt x="241" y="225"/>
                </a:cubicBezTo>
                <a:cubicBezTo>
                  <a:pt x="171" y="225"/>
                  <a:pt x="171" y="225"/>
                  <a:pt x="171" y="225"/>
                </a:cubicBezTo>
                <a:cubicBezTo>
                  <a:pt x="215" y="172"/>
                  <a:pt x="273" y="131"/>
                  <a:pt x="339" y="108"/>
                </a:cubicBezTo>
                <a:close/>
                <a:moveTo>
                  <a:pt x="118" y="314"/>
                </a:moveTo>
                <a:cubicBezTo>
                  <a:pt x="201" y="314"/>
                  <a:pt x="201" y="314"/>
                  <a:pt x="201" y="314"/>
                </a:cubicBezTo>
                <a:cubicBezTo>
                  <a:pt x="191" y="343"/>
                  <a:pt x="185" y="372"/>
                  <a:pt x="181" y="403"/>
                </a:cubicBezTo>
                <a:cubicBezTo>
                  <a:pt x="93" y="403"/>
                  <a:pt x="93" y="403"/>
                  <a:pt x="93" y="403"/>
                </a:cubicBezTo>
                <a:cubicBezTo>
                  <a:pt x="98" y="372"/>
                  <a:pt x="106" y="342"/>
                  <a:pt x="118" y="314"/>
                </a:cubicBezTo>
                <a:close/>
                <a:moveTo>
                  <a:pt x="111" y="581"/>
                </a:moveTo>
                <a:cubicBezTo>
                  <a:pt x="101" y="553"/>
                  <a:pt x="94" y="523"/>
                  <a:pt x="91" y="492"/>
                </a:cubicBezTo>
                <a:cubicBezTo>
                  <a:pt x="180" y="492"/>
                  <a:pt x="180" y="492"/>
                  <a:pt x="180" y="492"/>
                </a:cubicBezTo>
                <a:cubicBezTo>
                  <a:pt x="182" y="523"/>
                  <a:pt x="188" y="553"/>
                  <a:pt x="196" y="581"/>
                </a:cubicBezTo>
                <a:lnTo>
                  <a:pt x="111" y="581"/>
                </a:lnTo>
                <a:close/>
                <a:moveTo>
                  <a:pt x="158" y="670"/>
                </a:moveTo>
                <a:cubicBezTo>
                  <a:pt x="231" y="670"/>
                  <a:pt x="231" y="670"/>
                  <a:pt x="231" y="670"/>
                </a:cubicBezTo>
                <a:cubicBezTo>
                  <a:pt x="259" y="722"/>
                  <a:pt x="295" y="767"/>
                  <a:pt x="339" y="804"/>
                </a:cubicBezTo>
                <a:cubicBezTo>
                  <a:pt x="266" y="780"/>
                  <a:pt x="203" y="732"/>
                  <a:pt x="158" y="670"/>
                </a:cubicBezTo>
                <a:close/>
                <a:moveTo>
                  <a:pt x="412" y="748"/>
                </a:moveTo>
                <a:cubicBezTo>
                  <a:pt x="383" y="726"/>
                  <a:pt x="357" y="700"/>
                  <a:pt x="336" y="670"/>
                </a:cubicBezTo>
                <a:cubicBezTo>
                  <a:pt x="412" y="670"/>
                  <a:pt x="412" y="670"/>
                  <a:pt x="412" y="670"/>
                </a:cubicBezTo>
                <a:lnTo>
                  <a:pt x="412" y="748"/>
                </a:lnTo>
                <a:close/>
                <a:moveTo>
                  <a:pt x="412" y="581"/>
                </a:moveTo>
                <a:cubicBezTo>
                  <a:pt x="289" y="581"/>
                  <a:pt x="289" y="581"/>
                  <a:pt x="289" y="581"/>
                </a:cubicBezTo>
                <a:cubicBezTo>
                  <a:pt x="279" y="553"/>
                  <a:pt x="272" y="523"/>
                  <a:pt x="269" y="492"/>
                </a:cubicBezTo>
                <a:cubicBezTo>
                  <a:pt x="412" y="492"/>
                  <a:pt x="412" y="492"/>
                  <a:pt x="412" y="492"/>
                </a:cubicBezTo>
                <a:lnTo>
                  <a:pt x="412" y="581"/>
                </a:lnTo>
                <a:close/>
                <a:moveTo>
                  <a:pt x="412" y="403"/>
                </a:moveTo>
                <a:cubicBezTo>
                  <a:pt x="271" y="403"/>
                  <a:pt x="271" y="403"/>
                  <a:pt x="271" y="403"/>
                </a:cubicBezTo>
                <a:cubicBezTo>
                  <a:pt x="276" y="372"/>
                  <a:pt x="284" y="342"/>
                  <a:pt x="296" y="314"/>
                </a:cubicBezTo>
                <a:cubicBezTo>
                  <a:pt x="412" y="314"/>
                  <a:pt x="412" y="314"/>
                  <a:pt x="412" y="314"/>
                </a:cubicBezTo>
                <a:lnTo>
                  <a:pt x="412" y="403"/>
                </a:lnTo>
                <a:close/>
                <a:moveTo>
                  <a:pt x="412" y="225"/>
                </a:moveTo>
                <a:cubicBezTo>
                  <a:pt x="349" y="225"/>
                  <a:pt x="349" y="225"/>
                  <a:pt x="349" y="225"/>
                </a:cubicBezTo>
                <a:cubicBezTo>
                  <a:pt x="368" y="202"/>
                  <a:pt x="389" y="182"/>
                  <a:pt x="412" y="165"/>
                </a:cubicBezTo>
                <a:lnTo>
                  <a:pt x="412" y="225"/>
                </a:lnTo>
                <a:close/>
                <a:moveTo>
                  <a:pt x="795" y="314"/>
                </a:moveTo>
                <a:cubicBezTo>
                  <a:pt x="807" y="342"/>
                  <a:pt x="815" y="372"/>
                  <a:pt x="820" y="403"/>
                </a:cubicBezTo>
                <a:cubicBezTo>
                  <a:pt x="732" y="403"/>
                  <a:pt x="732" y="403"/>
                  <a:pt x="732" y="403"/>
                </a:cubicBezTo>
                <a:cubicBezTo>
                  <a:pt x="728" y="372"/>
                  <a:pt x="721" y="343"/>
                  <a:pt x="712" y="314"/>
                </a:cubicBezTo>
                <a:lnTo>
                  <a:pt x="795" y="314"/>
                </a:lnTo>
                <a:close/>
                <a:moveTo>
                  <a:pt x="742" y="225"/>
                </a:moveTo>
                <a:cubicBezTo>
                  <a:pt x="672" y="225"/>
                  <a:pt x="672" y="225"/>
                  <a:pt x="672" y="225"/>
                </a:cubicBezTo>
                <a:cubicBezTo>
                  <a:pt x="645" y="181"/>
                  <a:pt x="612" y="141"/>
                  <a:pt x="573" y="108"/>
                </a:cubicBezTo>
                <a:cubicBezTo>
                  <a:pt x="640" y="131"/>
                  <a:pt x="698" y="172"/>
                  <a:pt x="742" y="225"/>
                </a:cubicBezTo>
                <a:close/>
                <a:moveTo>
                  <a:pt x="501" y="165"/>
                </a:moveTo>
                <a:cubicBezTo>
                  <a:pt x="524" y="182"/>
                  <a:pt x="545" y="202"/>
                  <a:pt x="564" y="225"/>
                </a:cubicBezTo>
                <a:cubicBezTo>
                  <a:pt x="501" y="225"/>
                  <a:pt x="501" y="225"/>
                  <a:pt x="501" y="225"/>
                </a:cubicBezTo>
                <a:lnTo>
                  <a:pt x="501" y="165"/>
                </a:lnTo>
                <a:close/>
                <a:moveTo>
                  <a:pt x="501" y="314"/>
                </a:moveTo>
                <a:cubicBezTo>
                  <a:pt x="617" y="314"/>
                  <a:pt x="617" y="314"/>
                  <a:pt x="617" y="314"/>
                </a:cubicBezTo>
                <a:cubicBezTo>
                  <a:pt x="629" y="342"/>
                  <a:pt x="637" y="372"/>
                  <a:pt x="642" y="403"/>
                </a:cubicBezTo>
                <a:cubicBezTo>
                  <a:pt x="501" y="403"/>
                  <a:pt x="501" y="403"/>
                  <a:pt x="501" y="403"/>
                </a:cubicBezTo>
                <a:lnTo>
                  <a:pt x="501" y="314"/>
                </a:lnTo>
                <a:close/>
                <a:moveTo>
                  <a:pt x="501" y="492"/>
                </a:moveTo>
                <a:cubicBezTo>
                  <a:pt x="644" y="492"/>
                  <a:pt x="644" y="492"/>
                  <a:pt x="644" y="492"/>
                </a:cubicBezTo>
                <a:cubicBezTo>
                  <a:pt x="641" y="523"/>
                  <a:pt x="634" y="553"/>
                  <a:pt x="624" y="581"/>
                </a:cubicBezTo>
                <a:cubicBezTo>
                  <a:pt x="501" y="581"/>
                  <a:pt x="501" y="581"/>
                  <a:pt x="501" y="581"/>
                </a:cubicBezTo>
                <a:lnTo>
                  <a:pt x="501" y="492"/>
                </a:lnTo>
                <a:close/>
                <a:moveTo>
                  <a:pt x="501" y="748"/>
                </a:moveTo>
                <a:cubicBezTo>
                  <a:pt x="501" y="670"/>
                  <a:pt x="501" y="670"/>
                  <a:pt x="501" y="670"/>
                </a:cubicBezTo>
                <a:cubicBezTo>
                  <a:pt x="577" y="670"/>
                  <a:pt x="577" y="670"/>
                  <a:pt x="577" y="670"/>
                </a:cubicBezTo>
                <a:cubicBezTo>
                  <a:pt x="555" y="700"/>
                  <a:pt x="530" y="726"/>
                  <a:pt x="501" y="748"/>
                </a:cubicBezTo>
                <a:close/>
                <a:moveTo>
                  <a:pt x="573" y="804"/>
                </a:moveTo>
                <a:cubicBezTo>
                  <a:pt x="617" y="767"/>
                  <a:pt x="654" y="722"/>
                  <a:pt x="682" y="670"/>
                </a:cubicBezTo>
                <a:cubicBezTo>
                  <a:pt x="755" y="670"/>
                  <a:pt x="755" y="670"/>
                  <a:pt x="755" y="670"/>
                </a:cubicBezTo>
                <a:cubicBezTo>
                  <a:pt x="710" y="732"/>
                  <a:pt x="647" y="780"/>
                  <a:pt x="573" y="804"/>
                </a:cubicBezTo>
                <a:close/>
                <a:moveTo>
                  <a:pt x="717" y="581"/>
                </a:moveTo>
                <a:cubicBezTo>
                  <a:pt x="725" y="553"/>
                  <a:pt x="731" y="523"/>
                  <a:pt x="733" y="492"/>
                </a:cubicBezTo>
                <a:cubicBezTo>
                  <a:pt x="822" y="492"/>
                  <a:pt x="822" y="492"/>
                  <a:pt x="822" y="492"/>
                </a:cubicBezTo>
                <a:cubicBezTo>
                  <a:pt x="819" y="523"/>
                  <a:pt x="812" y="553"/>
                  <a:pt x="802" y="581"/>
                </a:cubicBezTo>
                <a:lnTo>
                  <a:pt x="717" y="581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sz="3200">
              <a:cs typeface="+mn-ea"/>
              <a:sym typeface="+mn-lt"/>
            </a:endParaRPr>
          </a:p>
        </p:txBody>
      </p:sp>
      <p:grpSp>
        <p:nvGrpSpPr>
          <p:cNvPr id="6" name="Group 28">
            <a:extLst>
              <a:ext uri="{FF2B5EF4-FFF2-40B4-BE49-F238E27FC236}">
                <a16:creationId xmlns:a16="http://schemas.microsoft.com/office/drawing/2014/main" id="{618321DA-7612-FF82-5F5C-5B53C98F76C1}"/>
              </a:ext>
            </a:extLst>
          </p:cNvPr>
          <p:cNvGrpSpPr/>
          <p:nvPr/>
        </p:nvGrpSpPr>
        <p:grpSpPr>
          <a:xfrm>
            <a:off x="3371044" y="998369"/>
            <a:ext cx="563991" cy="318423"/>
            <a:chOff x="6475413" y="254001"/>
            <a:chExt cx="762000" cy="430212"/>
          </a:xfrm>
          <a:blipFill>
            <a:blip r:embed="rId4"/>
            <a:stretch>
              <a:fillRect/>
            </a:stretch>
          </a:blipFill>
        </p:grpSpPr>
        <p:sp>
          <p:nvSpPr>
            <p:cNvPr id="18" name="Freeform: Shape 29">
              <a:extLst>
                <a:ext uri="{FF2B5EF4-FFF2-40B4-BE49-F238E27FC236}">
                  <a16:creationId xmlns:a16="http://schemas.microsoft.com/office/drawing/2014/main" id="{0198622F-B36C-1BD0-993F-625D63A51355}"/>
                </a:ext>
              </a:extLst>
            </p:cNvPr>
            <p:cNvSpPr/>
            <p:nvPr/>
          </p:nvSpPr>
          <p:spPr bwMode="auto">
            <a:xfrm>
              <a:off x="6475413" y="652463"/>
              <a:ext cx="762000" cy="31750"/>
            </a:xfrm>
            <a:custGeom>
              <a:avLst/>
              <a:gdLst>
                <a:gd name="T0" fmla="*/ 0 w 1140"/>
                <a:gd name="T1" fmla="*/ 0 h 47"/>
                <a:gd name="T2" fmla="*/ 197 w 1140"/>
                <a:gd name="T3" fmla="*/ 47 h 47"/>
                <a:gd name="T4" fmla="*/ 992 w 1140"/>
                <a:gd name="T5" fmla="*/ 45 h 47"/>
                <a:gd name="T6" fmla="*/ 1140 w 1140"/>
                <a:gd name="T7" fmla="*/ 0 h 47"/>
                <a:gd name="T8" fmla="*/ 0 w 1140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0" h="47">
                  <a:moveTo>
                    <a:pt x="0" y="0"/>
                  </a:moveTo>
                  <a:cubicBezTo>
                    <a:pt x="0" y="0"/>
                    <a:pt x="97" y="47"/>
                    <a:pt x="197" y="47"/>
                  </a:cubicBezTo>
                  <a:cubicBezTo>
                    <a:pt x="298" y="47"/>
                    <a:pt x="992" y="45"/>
                    <a:pt x="992" y="45"/>
                  </a:cubicBezTo>
                  <a:cubicBezTo>
                    <a:pt x="992" y="45"/>
                    <a:pt x="1107" y="42"/>
                    <a:pt x="114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19" name="Freeform: Shape 30">
              <a:extLst>
                <a:ext uri="{FF2B5EF4-FFF2-40B4-BE49-F238E27FC236}">
                  <a16:creationId xmlns:a16="http://schemas.microsoft.com/office/drawing/2014/main" id="{F5D999C7-A669-8084-FF4B-0D5F4A0B4BB7}"/>
                </a:ext>
              </a:extLst>
            </p:cNvPr>
            <p:cNvSpPr/>
            <p:nvPr/>
          </p:nvSpPr>
          <p:spPr bwMode="auto">
            <a:xfrm>
              <a:off x="6769100" y="352426"/>
              <a:ext cx="168275" cy="158750"/>
            </a:xfrm>
            <a:custGeom>
              <a:avLst/>
              <a:gdLst>
                <a:gd name="T0" fmla="*/ 106 w 106"/>
                <a:gd name="T1" fmla="*/ 38 h 100"/>
                <a:gd name="T2" fmla="*/ 65 w 106"/>
                <a:gd name="T3" fmla="*/ 38 h 100"/>
                <a:gd name="T4" fmla="*/ 53 w 106"/>
                <a:gd name="T5" fmla="*/ 0 h 100"/>
                <a:gd name="T6" fmla="*/ 40 w 106"/>
                <a:gd name="T7" fmla="*/ 38 h 100"/>
                <a:gd name="T8" fmla="*/ 0 w 106"/>
                <a:gd name="T9" fmla="*/ 38 h 100"/>
                <a:gd name="T10" fmla="*/ 33 w 106"/>
                <a:gd name="T11" fmla="*/ 62 h 100"/>
                <a:gd name="T12" fmla="*/ 20 w 106"/>
                <a:gd name="T13" fmla="*/ 100 h 100"/>
                <a:gd name="T14" fmla="*/ 53 w 106"/>
                <a:gd name="T15" fmla="*/ 76 h 100"/>
                <a:gd name="T16" fmla="*/ 85 w 106"/>
                <a:gd name="T17" fmla="*/ 100 h 100"/>
                <a:gd name="T18" fmla="*/ 73 w 106"/>
                <a:gd name="T19" fmla="*/ 62 h 100"/>
                <a:gd name="T20" fmla="*/ 106 w 106"/>
                <a:gd name="T2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00">
                  <a:moveTo>
                    <a:pt x="106" y="38"/>
                  </a:moveTo>
                  <a:lnTo>
                    <a:pt x="65" y="38"/>
                  </a:lnTo>
                  <a:lnTo>
                    <a:pt x="53" y="0"/>
                  </a:lnTo>
                  <a:lnTo>
                    <a:pt x="40" y="38"/>
                  </a:lnTo>
                  <a:lnTo>
                    <a:pt x="0" y="38"/>
                  </a:lnTo>
                  <a:lnTo>
                    <a:pt x="33" y="62"/>
                  </a:lnTo>
                  <a:lnTo>
                    <a:pt x="20" y="100"/>
                  </a:lnTo>
                  <a:lnTo>
                    <a:pt x="53" y="76"/>
                  </a:lnTo>
                  <a:lnTo>
                    <a:pt x="85" y="100"/>
                  </a:lnTo>
                  <a:lnTo>
                    <a:pt x="73" y="62"/>
                  </a:lnTo>
                  <a:lnTo>
                    <a:pt x="106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20" name="Freeform: Shape 31">
              <a:extLst>
                <a:ext uri="{FF2B5EF4-FFF2-40B4-BE49-F238E27FC236}">
                  <a16:creationId xmlns:a16="http://schemas.microsoft.com/office/drawing/2014/main" id="{C2528419-6E02-B1BF-5FBF-5B7988DF011B}"/>
                </a:ext>
              </a:extLst>
            </p:cNvPr>
            <p:cNvSpPr/>
            <p:nvPr/>
          </p:nvSpPr>
          <p:spPr bwMode="auto">
            <a:xfrm>
              <a:off x="6724650" y="342901"/>
              <a:ext cx="47625" cy="53975"/>
            </a:xfrm>
            <a:custGeom>
              <a:avLst/>
              <a:gdLst>
                <a:gd name="T0" fmla="*/ 44 w 71"/>
                <a:gd name="T1" fmla="*/ 0 h 80"/>
                <a:gd name="T2" fmla="*/ 0 w 71"/>
                <a:gd name="T3" fmla="*/ 65 h 80"/>
                <a:gd name="T4" fmla="*/ 35 w 71"/>
                <a:gd name="T5" fmla="*/ 80 h 80"/>
                <a:gd name="T6" fmla="*/ 71 w 71"/>
                <a:gd name="T7" fmla="*/ 27 h 80"/>
                <a:gd name="T8" fmla="*/ 44 w 71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0">
                  <a:moveTo>
                    <a:pt x="44" y="0"/>
                  </a:moveTo>
                  <a:cubicBezTo>
                    <a:pt x="25" y="19"/>
                    <a:pt x="10" y="41"/>
                    <a:pt x="0" y="65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43" y="60"/>
                    <a:pt x="55" y="42"/>
                    <a:pt x="71" y="27"/>
                  </a:cubicBezTo>
                  <a:lnTo>
                    <a:pt x="4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21" name="Freeform: Shape 32">
              <a:extLst>
                <a:ext uri="{FF2B5EF4-FFF2-40B4-BE49-F238E27FC236}">
                  <a16:creationId xmlns:a16="http://schemas.microsoft.com/office/drawing/2014/main" id="{2C977C7E-FE71-7DFD-9A59-21C7D5019134}"/>
                </a:ext>
              </a:extLst>
            </p:cNvPr>
            <p:cNvSpPr/>
            <p:nvPr/>
          </p:nvSpPr>
          <p:spPr bwMode="auto">
            <a:xfrm>
              <a:off x="6713538" y="438151"/>
              <a:ext cx="34925" cy="52388"/>
            </a:xfrm>
            <a:custGeom>
              <a:avLst/>
              <a:gdLst>
                <a:gd name="T0" fmla="*/ 38 w 51"/>
                <a:gd name="T1" fmla="*/ 0 h 78"/>
                <a:gd name="T2" fmla="*/ 0 w 51"/>
                <a:gd name="T3" fmla="*/ 1 h 78"/>
                <a:gd name="T4" fmla="*/ 15 w 51"/>
                <a:gd name="T5" fmla="*/ 78 h 78"/>
                <a:gd name="T6" fmla="*/ 51 w 51"/>
                <a:gd name="T7" fmla="*/ 64 h 78"/>
                <a:gd name="T8" fmla="*/ 38 w 51"/>
                <a:gd name="T9" fmla="*/ 1 h 78"/>
                <a:gd name="T10" fmla="*/ 38 w 51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78">
                  <a:moveTo>
                    <a:pt x="3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8"/>
                    <a:pt x="5" y="54"/>
                    <a:pt x="15" y="78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42" y="44"/>
                    <a:pt x="38" y="23"/>
                    <a:pt x="38" y="1"/>
                  </a:cubicBez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22" name="Freeform: Shape 33">
              <a:extLst>
                <a:ext uri="{FF2B5EF4-FFF2-40B4-BE49-F238E27FC236}">
                  <a16:creationId xmlns:a16="http://schemas.microsoft.com/office/drawing/2014/main" id="{3B52B5DA-DB86-9750-1A3E-09F68B514FB7}"/>
                </a:ext>
              </a:extLst>
            </p:cNvPr>
            <p:cNvSpPr/>
            <p:nvPr/>
          </p:nvSpPr>
          <p:spPr bwMode="auto">
            <a:xfrm>
              <a:off x="6753225" y="515938"/>
              <a:ext cx="53975" cy="49213"/>
            </a:xfrm>
            <a:custGeom>
              <a:avLst/>
              <a:gdLst>
                <a:gd name="T0" fmla="*/ 0 w 81"/>
                <a:gd name="T1" fmla="*/ 27 h 72"/>
                <a:gd name="T2" fmla="*/ 66 w 81"/>
                <a:gd name="T3" fmla="*/ 72 h 72"/>
                <a:gd name="T4" fmla="*/ 81 w 81"/>
                <a:gd name="T5" fmla="*/ 36 h 72"/>
                <a:gd name="T6" fmla="*/ 27 w 81"/>
                <a:gd name="T7" fmla="*/ 0 h 72"/>
                <a:gd name="T8" fmla="*/ 0 w 81"/>
                <a:gd name="T9" fmla="*/ 2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2">
                  <a:moveTo>
                    <a:pt x="0" y="27"/>
                  </a:moveTo>
                  <a:cubicBezTo>
                    <a:pt x="19" y="46"/>
                    <a:pt x="42" y="61"/>
                    <a:pt x="66" y="72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61" y="28"/>
                    <a:pt x="43" y="16"/>
                    <a:pt x="27" y="0"/>
                  </a:cubicBezTo>
                  <a:lnTo>
                    <a:pt x="0" y="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23" name="Freeform: Shape 34">
              <a:extLst>
                <a:ext uri="{FF2B5EF4-FFF2-40B4-BE49-F238E27FC236}">
                  <a16:creationId xmlns:a16="http://schemas.microsoft.com/office/drawing/2014/main" id="{89D4F087-EF5F-6BF2-0FBF-A2B22AD35271}"/>
                </a:ext>
              </a:extLst>
            </p:cNvPr>
            <p:cNvSpPr/>
            <p:nvPr/>
          </p:nvSpPr>
          <p:spPr bwMode="auto">
            <a:xfrm>
              <a:off x="6797675" y="303213"/>
              <a:ext cx="52388" cy="33338"/>
            </a:xfrm>
            <a:custGeom>
              <a:avLst/>
              <a:gdLst>
                <a:gd name="T0" fmla="*/ 78 w 78"/>
                <a:gd name="T1" fmla="*/ 38 h 51"/>
                <a:gd name="T2" fmla="*/ 78 w 78"/>
                <a:gd name="T3" fmla="*/ 38 h 51"/>
                <a:gd name="T4" fmla="*/ 78 w 78"/>
                <a:gd name="T5" fmla="*/ 0 h 51"/>
                <a:gd name="T6" fmla="*/ 0 w 78"/>
                <a:gd name="T7" fmla="*/ 16 h 51"/>
                <a:gd name="T8" fmla="*/ 15 w 78"/>
                <a:gd name="T9" fmla="*/ 51 h 51"/>
                <a:gd name="T10" fmla="*/ 78 w 78"/>
                <a:gd name="T11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51">
                  <a:moveTo>
                    <a:pt x="78" y="38"/>
                  </a:moveTo>
                  <a:cubicBezTo>
                    <a:pt x="78" y="38"/>
                    <a:pt x="78" y="38"/>
                    <a:pt x="78" y="38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1" y="0"/>
                    <a:pt x="25" y="5"/>
                    <a:pt x="0" y="16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35" y="42"/>
                    <a:pt x="56" y="38"/>
                    <a:pt x="78" y="3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24" name="Freeform: Shape 35">
              <a:extLst>
                <a:ext uri="{FF2B5EF4-FFF2-40B4-BE49-F238E27FC236}">
                  <a16:creationId xmlns:a16="http://schemas.microsoft.com/office/drawing/2014/main" id="{72686EE0-3242-C941-0C2B-6EA0512C1F32}"/>
                </a:ext>
              </a:extLst>
            </p:cNvPr>
            <p:cNvSpPr/>
            <p:nvPr/>
          </p:nvSpPr>
          <p:spPr bwMode="auto">
            <a:xfrm>
              <a:off x="6953250" y="387351"/>
              <a:ext cx="33338" cy="50800"/>
            </a:xfrm>
            <a:custGeom>
              <a:avLst/>
              <a:gdLst>
                <a:gd name="T0" fmla="*/ 0 w 50"/>
                <a:gd name="T1" fmla="*/ 14 h 78"/>
                <a:gd name="T2" fmla="*/ 12 w 50"/>
                <a:gd name="T3" fmla="*/ 78 h 78"/>
                <a:gd name="T4" fmla="*/ 12 w 50"/>
                <a:gd name="T5" fmla="*/ 78 h 78"/>
                <a:gd name="T6" fmla="*/ 50 w 50"/>
                <a:gd name="T7" fmla="*/ 78 h 78"/>
                <a:gd name="T8" fmla="*/ 35 w 50"/>
                <a:gd name="T9" fmla="*/ 0 h 78"/>
                <a:gd name="T10" fmla="*/ 0 w 50"/>
                <a:gd name="T11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78">
                  <a:moveTo>
                    <a:pt x="0" y="14"/>
                  </a:moveTo>
                  <a:cubicBezTo>
                    <a:pt x="8" y="34"/>
                    <a:pt x="12" y="5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51"/>
                    <a:pt x="45" y="25"/>
                    <a:pt x="35" y="0"/>
                  </a:cubicBez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25" name="Freeform: Shape 36">
              <a:extLst>
                <a:ext uri="{FF2B5EF4-FFF2-40B4-BE49-F238E27FC236}">
                  <a16:creationId xmlns:a16="http://schemas.microsoft.com/office/drawing/2014/main" id="{C81F65DB-DA3E-F5B8-8725-CE6020A278E8}"/>
                </a:ext>
              </a:extLst>
            </p:cNvPr>
            <p:cNvSpPr/>
            <p:nvPr/>
          </p:nvSpPr>
          <p:spPr bwMode="auto">
            <a:xfrm>
              <a:off x="6892925" y="312738"/>
              <a:ext cx="53975" cy="47625"/>
            </a:xfrm>
            <a:custGeom>
              <a:avLst/>
              <a:gdLst>
                <a:gd name="T0" fmla="*/ 81 w 81"/>
                <a:gd name="T1" fmla="*/ 44 h 71"/>
                <a:gd name="T2" fmla="*/ 15 w 81"/>
                <a:gd name="T3" fmla="*/ 0 h 71"/>
                <a:gd name="T4" fmla="*/ 0 w 81"/>
                <a:gd name="T5" fmla="*/ 35 h 71"/>
                <a:gd name="T6" fmla="*/ 54 w 81"/>
                <a:gd name="T7" fmla="*/ 71 h 71"/>
                <a:gd name="T8" fmla="*/ 81 w 81"/>
                <a:gd name="T9" fmla="*/ 4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1">
                  <a:moveTo>
                    <a:pt x="81" y="44"/>
                  </a:moveTo>
                  <a:cubicBezTo>
                    <a:pt x="62" y="25"/>
                    <a:pt x="39" y="10"/>
                    <a:pt x="15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0" y="43"/>
                    <a:pt x="38" y="55"/>
                    <a:pt x="54" y="71"/>
                  </a:cubicBezTo>
                  <a:lnTo>
                    <a:pt x="81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26" name="Freeform: Shape 37">
              <a:extLst>
                <a:ext uri="{FF2B5EF4-FFF2-40B4-BE49-F238E27FC236}">
                  <a16:creationId xmlns:a16="http://schemas.microsoft.com/office/drawing/2014/main" id="{0A08BA2D-ADFF-3CC6-9E5D-838E35A61EFE}"/>
                </a:ext>
              </a:extLst>
            </p:cNvPr>
            <p:cNvSpPr/>
            <p:nvPr/>
          </p:nvSpPr>
          <p:spPr bwMode="auto">
            <a:xfrm>
              <a:off x="6850063" y="541338"/>
              <a:ext cx="52388" cy="33338"/>
            </a:xfrm>
            <a:custGeom>
              <a:avLst/>
              <a:gdLst>
                <a:gd name="T0" fmla="*/ 1 w 78"/>
                <a:gd name="T1" fmla="*/ 12 h 50"/>
                <a:gd name="T2" fmla="*/ 0 w 78"/>
                <a:gd name="T3" fmla="*/ 12 h 50"/>
                <a:gd name="T4" fmla="*/ 1 w 78"/>
                <a:gd name="T5" fmla="*/ 50 h 50"/>
                <a:gd name="T6" fmla="*/ 78 w 78"/>
                <a:gd name="T7" fmla="*/ 35 h 50"/>
                <a:gd name="T8" fmla="*/ 64 w 78"/>
                <a:gd name="T9" fmla="*/ 0 h 50"/>
                <a:gd name="T10" fmla="*/ 1 w 78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50">
                  <a:moveTo>
                    <a:pt x="1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7" y="50"/>
                    <a:pt x="53" y="45"/>
                    <a:pt x="78" y="35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4" y="8"/>
                    <a:pt x="22" y="12"/>
                    <a:pt x="1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27" name="Freeform: Shape 38">
              <a:extLst>
                <a:ext uri="{FF2B5EF4-FFF2-40B4-BE49-F238E27FC236}">
                  <a16:creationId xmlns:a16="http://schemas.microsoft.com/office/drawing/2014/main" id="{AF16FDA7-B4B9-CA89-3A9D-761542E05990}"/>
                </a:ext>
              </a:extLst>
            </p:cNvPr>
            <p:cNvSpPr/>
            <p:nvPr/>
          </p:nvSpPr>
          <p:spPr bwMode="auto">
            <a:xfrm>
              <a:off x="6927850" y="481013"/>
              <a:ext cx="47625" cy="53975"/>
            </a:xfrm>
            <a:custGeom>
              <a:avLst/>
              <a:gdLst>
                <a:gd name="T0" fmla="*/ 0 w 71"/>
                <a:gd name="T1" fmla="*/ 53 h 80"/>
                <a:gd name="T2" fmla="*/ 27 w 71"/>
                <a:gd name="T3" fmla="*/ 80 h 80"/>
                <a:gd name="T4" fmla="*/ 71 w 71"/>
                <a:gd name="T5" fmla="*/ 14 h 80"/>
                <a:gd name="T6" fmla="*/ 36 w 71"/>
                <a:gd name="T7" fmla="*/ 0 h 80"/>
                <a:gd name="T8" fmla="*/ 0 w 71"/>
                <a:gd name="T9" fmla="*/ 5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0">
                  <a:moveTo>
                    <a:pt x="0" y="53"/>
                  </a:moveTo>
                  <a:cubicBezTo>
                    <a:pt x="27" y="80"/>
                    <a:pt x="27" y="80"/>
                    <a:pt x="27" y="80"/>
                  </a:cubicBezTo>
                  <a:cubicBezTo>
                    <a:pt x="46" y="61"/>
                    <a:pt x="61" y="39"/>
                    <a:pt x="71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8" y="20"/>
                    <a:pt x="16" y="38"/>
                    <a:pt x="0" y="5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28" name="Freeform: Shape 39">
              <a:extLst>
                <a:ext uri="{FF2B5EF4-FFF2-40B4-BE49-F238E27FC236}">
                  <a16:creationId xmlns:a16="http://schemas.microsoft.com/office/drawing/2014/main" id="{89B7CD35-F5FB-A50E-EF01-097101AE56A7}"/>
                </a:ext>
              </a:extLst>
            </p:cNvPr>
            <p:cNvSpPr/>
            <p:nvPr/>
          </p:nvSpPr>
          <p:spPr bwMode="auto">
            <a:xfrm>
              <a:off x="6580188" y="254001"/>
              <a:ext cx="552450" cy="369888"/>
            </a:xfrm>
            <a:custGeom>
              <a:avLst/>
              <a:gdLst>
                <a:gd name="T0" fmla="*/ 35 w 827"/>
                <a:gd name="T1" fmla="*/ 554 h 554"/>
                <a:gd name="T2" fmla="*/ 793 w 827"/>
                <a:gd name="T3" fmla="*/ 554 h 554"/>
                <a:gd name="T4" fmla="*/ 827 w 827"/>
                <a:gd name="T5" fmla="*/ 519 h 554"/>
                <a:gd name="T6" fmla="*/ 827 w 827"/>
                <a:gd name="T7" fmla="*/ 34 h 554"/>
                <a:gd name="T8" fmla="*/ 793 w 827"/>
                <a:gd name="T9" fmla="*/ 0 h 554"/>
                <a:gd name="T10" fmla="*/ 35 w 827"/>
                <a:gd name="T11" fmla="*/ 0 h 554"/>
                <a:gd name="T12" fmla="*/ 0 w 827"/>
                <a:gd name="T13" fmla="*/ 34 h 554"/>
                <a:gd name="T14" fmla="*/ 0 w 827"/>
                <a:gd name="T15" fmla="*/ 519 h 554"/>
                <a:gd name="T16" fmla="*/ 35 w 827"/>
                <a:gd name="T17" fmla="*/ 554 h 554"/>
                <a:gd name="T18" fmla="*/ 42 w 827"/>
                <a:gd name="T19" fmla="*/ 41 h 554"/>
                <a:gd name="T20" fmla="*/ 782 w 827"/>
                <a:gd name="T21" fmla="*/ 41 h 554"/>
                <a:gd name="T22" fmla="*/ 782 w 827"/>
                <a:gd name="T23" fmla="*/ 505 h 554"/>
                <a:gd name="T24" fmla="*/ 42 w 827"/>
                <a:gd name="T25" fmla="*/ 505 h 554"/>
                <a:gd name="T26" fmla="*/ 42 w 827"/>
                <a:gd name="T27" fmla="*/ 41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7" h="554">
                  <a:moveTo>
                    <a:pt x="35" y="554"/>
                  </a:moveTo>
                  <a:cubicBezTo>
                    <a:pt x="793" y="554"/>
                    <a:pt x="793" y="554"/>
                    <a:pt x="793" y="554"/>
                  </a:cubicBezTo>
                  <a:cubicBezTo>
                    <a:pt x="811" y="554"/>
                    <a:pt x="827" y="538"/>
                    <a:pt x="827" y="519"/>
                  </a:cubicBezTo>
                  <a:cubicBezTo>
                    <a:pt x="827" y="34"/>
                    <a:pt x="827" y="34"/>
                    <a:pt x="827" y="34"/>
                  </a:cubicBezTo>
                  <a:cubicBezTo>
                    <a:pt x="827" y="15"/>
                    <a:pt x="811" y="0"/>
                    <a:pt x="79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0" y="538"/>
                    <a:pt x="16" y="554"/>
                    <a:pt x="35" y="554"/>
                  </a:cubicBezTo>
                  <a:close/>
                  <a:moveTo>
                    <a:pt x="42" y="41"/>
                  </a:moveTo>
                  <a:cubicBezTo>
                    <a:pt x="782" y="41"/>
                    <a:pt x="782" y="41"/>
                    <a:pt x="782" y="41"/>
                  </a:cubicBezTo>
                  <a:cubicBezTo>
                    <a:pt x="782" y="505"/>
                    <a:pt x="782" y="505"/>
                    <a:pt x="782" y="505"/>
                  </a:cubicBezTo>
                  <a:cubicBezTo>
                    <a:pt x="42" y="505"/>
                    <a:pt x="42" y="505"/>
                    <a:pt x="42" y="505"/>
                  </a:cubicBezTo>
                  <a:lnTo>
                    <a:pt x="42" y="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FDFFFF2-4DE8-D2AE-FF65-CDB042919DD5}"/>
              </a:ext>
            </a:extLst>
          </p:cNvPr>
          <p:cNvGrpSpPr/>
          <p:nvPr/>
        </p:nvGrpSpPr>
        <p:grpSpPr>
          <a:xfrm>
            <a:off x="7152096" y="954314"/>
            <a:ext cx="390527" cy="390528"/>
            <a:chOff x="7152096" y="954314"/>
            <a:chExt cx="390527" cy="390528"/>
          </a:xfrm>
          <a:blipFill>
            <a:blip r:embed="rId4"/>
            <a:stretch>
              <a:fillRect/>
            </a:stretch>
          </a:blipFill>
        </p:grpSpPr>
        <p:sp>
          <p:nvSpPr>
            <p:cNvPr id="16" name="Freeform: Shape 42">
              <a:extLst>
                <a:ext uri="{FF2B5EF4-FFF2-40B4-BE49-F238E27FC236}">
                  <a16:creationId xmlns:a16="http://schemas.microsoft.com/office/drawing/2014/main" id="{C1B732FA-A04F-4B27-9F26-4668489EB8B8}"/>
                </a:ext>
              </a:extLst>
            </p:cNvPr>
            <p:cNvSpPr/>
            <p:nvPr/>
          </p:nvSpPr>
          <p:spPr bwMode="auto">
            <a:xfrm>
              <a:off x="7278204" y="1060082"/>
              <a:ext cx="167805" cy="134244"/>
            </a:xfrm>
            <a:custGeom>
              <a:avLst/>
              <a:gdLst>
                <a:gd name="T0" fmla="*/ 199 w 394"/>
                <a:gd name="T1" fmla="*/ 112 h 313"/>
                <a:gd name="T2" fmla="*/ 162 w 394"/>
                <a:gd name="T3" fmla="*/ 105 h 313"/>
                <a:gd name="T4" fmla="*/ 136 w 394"/>
                <a:gd name="T5" fmla="*/ 108 h 313"/>
                <a:gd name="T6" fmla="*/ 0 w 394"/>
                <a:gd name="T7" fmla="*/ 42 h 313"/>
                <a:gd name="T8" fmla="*/ 60 w 394"/>
                <a:gd name="T9" fmla="*/ 187 h 313"/>
                <a:gd name="T10" fmla="*/ 57 w 394"/>
                <a:gd name="T11" fmla="*/ 209 h 313"/>
                <a:gd name="T12" fmla="*/ 162 w 394"/>
                <a:gd name="T13" fmla="*/ 313 h 313"/>
                <a:gd name="T14" fmla="*/ 266 w 394"/>
                <a:gd name="T15" fmla="*/ 209 h 313"/>
                <a:gd name="T16" fmla="*/ 266 w 394"/>
                <a:gd name="T17" fmla="*/ 203 h 313"/>
                <a:gd name="T18" fmla="*/ 394 w 394"/>
                <a:gd name="T19" fmla="*/ 0 h 313"/>
                <a:gd name="T20" fmla="*/ 199 w 394"/>
                <a:gd name="T21" fmla="*/ 112 h 313"/>
                <a:gd name="T22" fmla="*/ 162 w 394"/>
                <a:gd name="T23" fmla="*/ 248 h 313"/>
                <a:gd name="T24" fmla="*/ 123 w 394"/>
                <a:gd name="T25" fmla="*/ 209 h 313"/>
                <a:gd name="T26" fmla="*/ 162 w 394"/>
                <a:gd name="T27" fmla="*/ 170 h 313"/>
                <a:gd name="T28" fmla="*/ 200 w 394"/>
                <a:gd name="T29" fmla="*/ 209 h 313"/>
                <a:gd name="T30" fmla="*/ 162 w 394"/>
                <a:gd name="T31" fmla="*/ 24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4" h="313">
                  <a:moveTo>
                    <a:pt x="199" y="112"/>
                  </a:moveTo>
                  <a:cubicBezTo>
                    <a:pt x="188" y="107"/>
                    <a:pt x="175" y="105"/>
                    <a:pt x="162" y="105"/>
                  </a:cubicBezTo>
                  <a:cubicBezTo>
                    <a:pt x="153" y="105"/>
                    <a:pt x="145" y="106"/>
                    <a:pt x="136" y="10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0" y="187"/>
                    <a:pt x="60" y="187"/>
                    <a:pt x="60" y="187"/>
                  </a:cubicBezTo>
                  <a:cubicBezTo>
                    <a:pt x="58" y="194"/>
                    <a:pt x="57" y="201"/>
                    <a:pt x="57" y="209"/>
                  </a:cubicBezTo>
                  <a:cubicBezTo>
                    <a:pt x="57" y="267"/>
                    <a:pt x="104" y="313"/>
                    <a:pt x="162" y="313"/>
                  </a:cubicBezTo>
                  <a:cubicBezTo>
                    <a:pt x="219" y="313"/>
                    <a:pt x="266" y="267"/>
                    <a:pt x="266" y="209"/>
                  </a:cubicBezTo>
                  <a:cubicBezTo>
                    <a:pt x="266" y="207"/>
                    <a:pt x="266" y="205"/>
                    <a:pt x="266" y="203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199" y="112"/>
                  </a:lnTo>
                  <a:close/>
                  <a:moveTo>
                    <a:pt x="162" y="248"/>
                  </a:moveTo>
                  <a:cubicBezTo>
                    <a:pt x="140" y="248"/>
                    <a:pt x="123" y="230"/>
                    <a:pt x="123" y="209"/>
                  </a:cubicBezTo>
                  <a:cubicBezTo>
                    <a:pt x="123" y="188"/>
                    <a:pt x="140" y="170"/>
                    <a:pt x="162" y="170"/>
                  </a:cubicBezTo>
                  <a:cubicBezTo>
                    <a:pt x="183" y="170"/>
                    <a:pt x="200" y="188"/>
                    <a:pt x="200" y="209"/>
                  </a:cubicBezTo>
                  <a:cubicBezTo>
                    <a:pt x="200" y="230"/>
                    <a:pt x="183" y="248"/>
                    <a:pt x="162" y="24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17" name="Freeform: Shape 43">
              <a:extLst>
                <a:ext uri="{FF2B5EF4-FFF2-40B4-BE49-F238E27FC236}">
                  <a16:creationId xmlns:a16="http://schemas.microsoft.com/office/drawing/2014/main" id="{6C0A8D65-A18C-7531-8921-782ADCB9A52A}"/>
                </a:ext>
              </a:extLst>
            </p:cNvPr>
            <p:cNvSpPr/>
            <p:nvPr/>
          </p:nvSpPr>
          <p:spPr bwMode="auto">
            <a:xfrm>
              <a:off x="7152096" y="954314"/>
              <a:ext cx="390527" cy="390528"/>
            </a:xfrm>
            <a:custGeom>
              <a:avLst/>
              <a:gdLst>
                <a:gd name="T0" fmla="*/ 456 w 912"/>
                <a:gd name="T1" fmla="*/ 0 h 912"/>
                <a:gd name="T2" fmla="*/ 0 w 912"/>
                <a:gd name="T3" fmla="*/ 456 h 912"/>
                <a:gd name="T4" fmla="*/ 456 w 912"/>
                <a:gd name="T5" fmla="*/ 912 h 912"/>
                <a:gd name="T6" fmla="*/ 912 w 912"/>
                <a:gd name="T7" fmla="*/ 456 h 912"/>
                <a:gd name="T8" fmla="*/ 456 w 912"/>
                <a:gd name="T9" fmla="*/ 0 h 912"/>
                <a:gd name="T10" fmla="*/ 477 w 912"/>
                <a:gd name="T11" fmla="*/ 797 h 912"/>
                <a:gd name="T12" fmla="*/ 477 w 912"/>
                <a:gd name="T13" fmla="*/ 754 h 912"/>
                <a:gd name="T14" fmla="*/ 453 w 912"/>
                <a:gd name="T15" fmla="*/ 730 h 912"/>
                <a:gd name="T16" fmla="*/ 429 w 912"/>
                <a:gd name="T17" fmla="*/ 754 h 912"/>
                <a:gd name="T18" fmla="*/ 429 w 912"/>
                <a:gd name="T19" fmla="*/ 797 h 912"/>
                <a:gd name="T20" fmla="*/ 115 w 912"/>
                <a:gd name="T21" fmla="*/ 479 h 912"/>
                <a:gd name="T22" fmla="*/ 157 w 912"/>
                <a:gd name="T23" fmla="*/ 479 h 912"/>
                <a:gd name="T24" fmla="*/ 181 w 912"/>
                <a:gd name="T25" fmla="*/ 455 h 912"/>
                <a:gd name="T26" fmla="*/ 157 w 912"/>
                <a:gd name="T27" fmla="*/ 431 h 912"/>
                <a:gd name="T28" fmla="*/ 115 w 912"/>
                <a:gd name="T29" fmla="*/ 431 h 912"/>
                <a:gd name="T30" fmla="*/ 431 w 912"/>
                <a:gd name="T31" fmla="*/ 115 h 912"/>
                <a:gd name="T32" fmla="*/ 431 w 912"/>
                <a:gd name="T33" fmla="*/ 159 h 912"/>
                <a:gd name="T34" fmla="*/ 456 w 912"/>
                <a:gd name="T35" fmla="*/ 183 h 912"/>
                <a:gd name="T36" fmla="*/ 480 w 912"/>
                <a:gd name="T37" fmla="*/ 159 h 912"/>
                <a:gd name="T38" fmla="*/ 480 w 912"/>
                <a:gd name="T39" fmla="*/ 115 h 912"/>
                <a:gd name="T40" fmla="*/ 797 w 912"/>
                <a:gd name="T41" fmla="*/ 433 h 912"/>
                <a:gd name="T42" fmla="*/ 752 w 912"/>
                <a:gd name="T43" fmla="*/ 433 h 912"/>
                <a:gd name="T44" fmla="*/ 728 w 912"/>
                <a:gd name="T45" fmla="*/ 458 h 912"/>
                <a:gd name="T46" fmla="*/ 752 w 912"/>
                <a:gd name="T47" fmla="*/ 482 h 912"/>
                <a:gd name="T48" fmla="*/ 796 w 912"/>
                <a:gd name="T49" fmla="*/ 482 h 912"/>
                <a:gd name="T50" fmla="*/ 477 w 912"/>
                <a:gd name="T51" fmla="*/ 79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2" h="912">
                  <a:moveTo>
                    <a:pt x="456" y="0"/>
                  </a:moveTo>
                  <a:cubicBezTo>
                    <a:pt x="204" y="0"/>
                    <a:pt x="0" y="205"/>
                    <a:pt x="0" y="456"/>
                  </a:cubicBezTo>
                  <a:cubicBezTo>
                    <a:pt x="0" y="708"/>
                    <a:pt x="204" y="912"/>
                    <a:pt x="456" y="912"/>
                  </a:cubicBezTo>
                  <a:cubicBezTo>
                    <a:pt x="707" y="912"/>
                    <a:pt x="912" y="708"/>
                    <a:pt x="912" y="456"/>
                  </a:cubicBezTo>
                  <a:cubicBezTo>
                    <a:pt x="912" y="205"/>
                    <a:pt x="707" y="0"/>
                    <a:pt x="456" y="0"/>
                  </a:cubicBezTo>
                  <a:close/>
                  <a:moveTo>
                    <a:pt x="477" y="797"/>
                  </a:moveTo>
                  <a:cubicBezTo>
                    <a:pt x="477" y="754"/>
                    <a:pt x="477" y="754"/>
                    <a:pt x="477" y="754"/>
                  </a:cubicBezTo>
                  <a:cubicBezTo>
                    <a:pt x="477" y="741"/>
                    <a:pt x="467" y="730"/>
                    <a:pt x="453" y="730"/>
                  </a:cubicBezTo>
                  <a:cubicBezTo>
                    <a:pt x="440" y="730"/>
                    <a:pt x="429" y="741"/>
                    <a:pt x="429" y="754"/>
                  </a:cubicBezTo>
                  <a:cubicBezTo>
                    <a:pt x="429" y="797"/>
                    <a:pt x="429" y="797"/>
                    <a:pt x="429" y="797"/>
                  </a:cubicBezTo>
                  <a:cubicBezTo>
                    <a:pt x="261" y="784"/>
                    <a:pt x="126" y="648"/>
                    <a:pt x="115" y="479"/>
                  </a:cubicBezTo>
                  <a:cubicBezTo>
                    <a:pt x="157" y="479"/>
                    <a:pt x="157" y="479"/>
                    <a:pt x="157" y="479"/>
                  </a:cubicBezTo>
                  <a:cubicBezTo>
                    <a:pt x="170" y="479"/>
                    <a:pt x="181" y="469"/>
                    <a:pt x="181" y="455"/>
                  </a:cubicBezTo>
                  <a:cubicBezTo>
                    <a:pt x="181" y="442"/>
                    <a:pt x="170" y="431"/>
                    <a:pt x="157" y="431"/>
                  </a:cubicBezTo>
                  <a:cubicBezTo>
                    <a:pt x="115" y="431"/>
                    <a:pt x="115" y="431"/>
                    <a:pt x="115" y="431"/>
                  </a:cubicBezTo>
                  <a:cubicBezTo>
                    <a:pt x="127" y="262"/>
                    <a:pt x="262" y="127"/>
                    <a:pt x="431" y="115"/>
                  </a:cubicBezTo>
                  <a:cubicBezTo>
                    <a:pt x="431" y="159"/>
                    <a:pt x="431" y="159"/>
                    <a:pt x="431" y="159"/>
                  </a:cubicBezTo>
                  <a:cubicBezTo>
                    <a:pt x="431" y="172"/>
                    <a:pt x="442" y="183"/>
                    <a:pt x="456" y="183"/>
                  </a:cubicBezTo>
                  <a:cubicBezTo>
                    <a:pt x="469" y="183"/>
                    <a:pt x="480" y="172"/>
                    <a:pt x="480" y="159"/>
                  </a:cubicBezTo>
                  <a:cubicBezTo>
                    <a:pt x="480" y="115"/>
                    <a:pt x="480" y="115"/>
                    <a:pt x="480" y="115"/>
                  </a:cubicBezTo>
                  <a:cubicBezTo>
                    <a:pt x="650" y="127"/>
                    <a:pt x="785" y="263"/>
                    <a:pt x="797" y="433"/>
                  </a:cubicBezTo>
                  <a:cubicBezTo>
                    <a:pt x="752" y="433"/>
                    <a:pt x="752" y="433"/>
                    <a:pt x="752" y="433"/>
                  </a:cubicBezTo>
                  <a:cubicBezTo>
                    <a:pt x="739" y="433"/>
                    <a:pt x="728" y="444"/>
                    <a:pt x="728" y="458"/>
                  </a:cubicBezTo>
                  <a:cubicBezTo>
                    <a:pt x="728" y="471"/>
                    <a:pt x="739" y="482"/>
                    <a:pt x="752" y="482"/>
                  </a:cubicBezTo>
                  <a:cubicBezTo>
                    <a:pt x="796" y="482"/>
                    <a:pt x="796" y="482"/>
                    <a:pt x="796" y="482"/>
                  </a:cubicBezTo>
                  <a:cubicBezTo>
                    <a:pt x="784" y="651"/>
                    <a:pt x="647" y="786"/>
                    <a:pt x="477" y="79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</p:grpSp>
      <p:grpSp>
        <p:nvGrpSpPr>
          <p:cNvPr id="8" name="Group 44">
            <a:extLst>
              <a:ext uri="{FF2B5EF4-FFF2-40B4-BE49-F238E27FC236}">
                <a16:creationId xmlns:a16="http://schemas.microsoft.com/office/drawing/2014/main" id="{7341349B-BE58-B52E-0212-F9D56DD1EFD9}"/>
              </a:ext>
            </a:extLst>
          </p:cNvPr>
          <p:cNvGrpSpPr/>
          <p:nvPr/>
        </p:nvGrpSpPr>
        <p:grpSpPr>
          <a:xfrm>
            <a:off x="5263342" y="950474"/>
            <a:ext cx="458505" cy="407167"/>
            <a:chOff x="152400" y="198438"/>
            <a:chExt cx="609600" cy="541338"/>
          </a:xfrm>
          <a:blipFill>
            <a:blip r:embed="rId4"/>
            <a:stretch>
              <a:fillRect/>
            </a:stretch>
          </a:blipFill>
        </p:grpSpPr>
        <p:sp>
          <p:nvSpPr>
            <p:cNvPr id="12" name="Freeform: Shape 45">
              <a:extLst>
                <a:ext uri="{FF2B5EF4-FFF2-40B4-BE49-F238E27FC236}">
                  <a16:creationId xmlns:a16="http://schemas.microsoft.com/office/drawing/2014/main" id="{868ACCA9-71B6-A103-5E72-5BF627233CC1}"/>
                </a:ext>
              </a:extLst>
            </p:cNvPr>
            <p:cNvSpPr/>
            <p:nvPr/>
          </p:nvSpPr>
          <p:spPr bwMode="auto">
            <a:xfrm>
              <a:off x="350838" y="384176"/>
              <a:ext cx="36513" cy="31750"/>
            </a:xfrm>
            <a:custGeom>
              <a:avLst/>
              <a:gdLst>
                <a:gd name="T0" fmla="*/ 23 w 23"/>
                <a:gd name="T1" fmla="*/ 7 h 20"/>
                <a:gd name="T2" fmla="*/ 0 w 23"/>
                <a:gd name="T3" fmla="*/ 20 h 20"/>
                <a:gd name="T4" fmla="*/ 0 w 23"/>
                <a:gd name="T5" fmla="*/ 0 h 20"/>
                <a:gd name="T6" fmla="*/ 23 w 23"/>
                <a:gd name="T7" fmla="*/ 0 h 20"/>
                <a:gd name="T8" fmla="*/ 23 w 23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23" y="7"/>
                  </a:moveTo>
                  <a:lnTo>
                    <a:pt x="0" y="20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13" name="Freeform: Shape 46">
              <a:extLst>
                <a:ext uri="{FF2B5EF4-FFF2-40B4-BE49-F238E27FC236}">
                  <a16:creationId xmlns:a16="http://schemas.microsoft.com/office/drawing/2014/main" id="{4A36AD56-71B6-36EF-7E3A-FC10ED513735}"/>
                </a:ext>
              </a:extLst>
            </p:cNvPr>
            <p:cNvSpPr/>
            <p:nvPr/>
          </p:nvSpPr>
          <p:spPr bwMode="auto">
            <a:xfrm>
              <a:off x="523875" y="384176"/>
              <a:ext cx="36513" cy="31750"/>
            </a:xfrm>
            <a:custGeom>
              <a:avLst/>
              <a:gdLst>
                <a:gd name="T0" fmla="*/ 0 w 23"/>
                <a:gd name="T1" fmla="*/ 7 h 20"/>
                <a:gd name="T2" fmla="*/ 23 w 23"/>
                <a:gd name="T3" fmla="*/ 20 h 20"/>
                <a:gd name="T4" fmla="*/ 23 w 23"/>
                <a:gd name="T5" fmla="*/ 0 h 20"/>
                <a:gd name="T6" fmla="*/ 0 w 23"/>
                <a:gd name="T7" fmla="*/ 0 h 20"/>
                <a:gd name="T8" fmla="*/ 0 w 23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0" y="7"/>
                  </a:moveTo>
                  <a:lnTo>
                    <a:pt x="23" y="20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14" name="Freeform: Shape 47">
              <a:extLst>
                <a:ext uri="{FF2B5EF4-FFF2-40B4-BE49-F238E27FC236}">
                  <a16:creationId xmlns:a16="http://schemas.microsoft.com/office/drawing/2014/main" id="{9AA1C630-AC9C-A1F0-265E-9D08C70DA8E5}"/>
                </a:ext>
              </a:extLst>
            </p:cNvPr>
            <p:cNvSpPr/>
            <p:nvPr/>
          </p:nvSpPr>
          <p:spPr bwMode="auto">
            <a:xfrm>
              <a:off x="152400" y="198438"/>
              <a:ext cx="609600" cy="541338"/>
            </a:xfrm>
            <a:custGeom>
              <a:avLst/>
              <a:gdLst>
                <a:gd name="T0" fmla="*/ 499 w 912"/>
                <a:gd name="T1" fmla="*/ 451 h 810"/>
                <a:gd name="T2" fmla="*/ 560 w 912"/>
                <a:gd name="T3" fmla="*/ 451 h 810"/>
                <a:gd name="T4" fmla="*/ 912 w 912"/>
                <a:gd name="T5" fmla="*/ 560 h 810"/>
                <a:gd name="T6" fmla="*/ 912 w 912"/>
                <a:gd name="T7" fmla="*/ 526 h 810"/>
                <a:gd name="T8" fmla="*/ 499 w 912"/>
                <a:gd name="T9" fmla="*/ 290 h 810"/>
                <a:gd name="T10" fmla="*/ 499 w 912"/>
                <a:gd name="T11" fmla="*/ 97 h 810"/>
                <a:gd name="T12" fmla="*/ 456 w 912"/>
                <a:gd name="T13" fmla="*/ 0 h 810"/>
                <a:gd name="T14" fmla="*/ 413 w 912"/>
                <a:gd name="T15" fmla="*/ 97 h 810"/>
                <a:gd name="T16" fmla="*/ 413 w 912"/>
                <a:gd name="T17" fmla="*/ 290 h 810"/>
                <a:gd name="T18" fmla="*/ 0 w 912"/>
                <a:gd name="T19" fmla="*/ 526 h 810"/>
                <a:gd name="T20" fmla="*/ 0 w 912"/>
                <a:gd name="T21" fmla="*/ 560 h 810"/>
                <a:gd name="T22" fmla="*/ 353 w 912"/>
                <a:gd name="T23" fmla="*/ 451 h 810"/>
                <a:gd name="T24" fmla="*/ 413 w 912"/>
                <a:gd name="T25" fmla="*/ 451 h 810"/>
                <a:gd name="T26" fmla="*/ 413 w 912"/>
                <a:gd name="T27" fmla="*/ 653 h 810"/>
                <a:gd name="T28" fmla="*/ 414 w 912"/>
                <a:gd name="T29" fmla="*/ 658 h 810"/>
                <a:gd name="T30" fmla="*/ 279 w 912"/>
                <a:gd name="T31" fmla="*/ 746 h 810"/>
                <a:gd name="T32" fmla="*/ 279 w 912"/>
                <a:gd name="T33" fmla="*/ 772 h 810"/>
                <a:gd name="T34" fmla="*/ 429 w 912"/>
                <a:gd name="T35" fmla="*/ 746 h 810"/>
                <a:gd name="T36" fmla="*/ 456 w 912"/>
                <a:gd name="T37" fmla="*/ 810 h 810"/>
                <a:gd name="T38" fmla="*/ 483 w 912"/>
                <a:gd name="T39" fmla="*/ 746 h 810"/>
                <a:gd name="T40" fmla="*/ 633 w 912"/>
                <a:gd name="T41" fmla="*/ 772 h 810"/>
                <a:gd name="T42" fmla="*/ 633 w 912"/>
                <a:gd name="T43" fmla="*/ 746 h 810"/>
                <a:gd name="T44" fmla="*/ 498 w 912"/>
                <a:gd name="T45" fmla="*/ 658 h 810"/>
                <a:gd name="T46" fmla="*/ 499 w 912"/>
                <a:gd name="T47" fmla="*/ 653 h 810"/>
                <a:gd name="T48" fmla="*/ 499 w 912"/>
                <a:gd name="T49" fmla="*/ 451 h 810"/>
                <a:gd name="T50" fmla="*/ 424 w 912"/>
                <a:gd name="T51" fmla="*/ 61 h 810"/>
                <a:gd name="T52" fmla="*/ 456 w 912"/>
                <a:gd name="T53" fmla="*/ 33 h 810"/>
                <a:gd name="T54" fmla="*/ 488 w 912"/>
                <a:gd name="T55" fmla="*/ 61 h 810"/>
                <a:gd name="T56" fmla="*/ 456 w 912"/>
                <a:gd name="T57" fmla="*/ 49 h 810"/>
                <a:gd name="T58" fmla="*/ 424 w 912"/>
                <a:gd name="T59" fmla="*/ 61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2" h="810">
                  <a:moveTo>
                    <a:pt x="499" y="451"/>
                  </a:moveTo>
                  <a:cubicBezTo>
                    <a:pt x="560" y="451"/>
                    <a:pt x="560" y="451"/>
                    <a:pt x="560" y="451"/>
                  </a:cubicBezTo>
                  <a:cubicBezTo>
                    <a:pt x="912" y="560"/>
                    <a:pt x="912" y="560"/>
                    <a:pt x="912" y="560"/>
                  </a:cubicBezTo>
                  <a:cubicBezTo>
                    <a:pt x="912" y="526"/>
                    <a:pt x="912" y="526"/>
                    <a:pt x="912" y="526"/>
                  </a:cubicBezTo>
                  <a:cubicBezTo>
                    <a:pt x="499" y="290"/>
                    <a:pt x="499" y="290"/>
                    <a:pt x="499" y="290"/>
                  </a:cubicBezTo>
                  <a:cubicBezTo>
                    <a:pt x="499" y="219"/>
                    <a:pt x="499" y="139"/>
                    <a:pt x="499" y="97"/>
                  </a:cubicBezTo>
                  <a:cubicBezTo>
                    <a:pt x="499" y="11"/>
                    <a:pt x="456" y="0"/>
                    <a:pt x="456" y="0"/>
                  </a:cubicBezTo>
                  <a:cubicBezTo>
                    <a:pt x="456" y="0"/>
                    <a:pt x="413" y="11"/>
                    <a:pt x="413" y="97"/>
                  </a:cubicBezTo>
                  <a:cubicBezTo>
                    <a:pt x="413" y="140"/>
                    <a:pt x="413" y="220"/>
                    <a:pt x="413" y="290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353" y="451"/>
                    <a:pt x="353" y="451"/>
                    <a:pt x="353" y="451"/>
                  </a:cubicBezTo>
                  <a:cubicBezTo>
                    <a:pt x="413" y="451"/>
                    <a:pt x="413" y="451"/>
                    <a:pt x="413" y="451"/>
                  </a:cubicBezTo>
                  <a:cubicBezTo>
                    <a:pt x="413" y="524"/>
                    <a:pt x="413" y="608"/>
                    <a:pt x="413" y="653"/>
                  </a:cubicBezTo>
                  <a:cubicBezTo>
                    <a:pt x="413" y="654"/>
                    <a:pt x="414" y="656"/>
                    <a:pt x="414" y="658"/>
                  </a:cubicBezTo>
                  <a:cubicBezTo>
                    <a:pt x="279" y="746"/>
                    <a:pt x="279" y="746"/>
                    <a:pt x="279" y="746"/>
                  </a:cubicBezTo>
                  <a:cubicBezTo>
                    <a:pt x="279" y="772"/>
                    <a:pt x="279" y="772"/>
                    <a:pt x="279" y="772"/>
                  </a:cubicBezTo>
                  <a:cubicBezTo>
                    <a:pt x="429" y="746"/>
                    <a:pt x="429" y="746"/>
                    <a:pt x="429" y="746"/>
                  </a:cubicBezTo>
                  <a:cubicBezTo>
                    <a:pt x="441" y="785"/>
                    <a:pt x="456" y="810"/>
                    <a:pt x="456" y="810"/>
                  </a:cubicBezTo>
                  <a:cubicBezTo>
                    <a:pt x="456" y="810"/>
                    <a:pt x="471" y="785"/>
                    <a:pt x="483" y="746"/>
                  </a:cubicBezTo>
                  <a:cubicBezTo>
                    <a:pt x="633" y="772"/>
                    <a:pt x="633" y="772"/>
                    <a:pt x="633" y="772"/>
                  </a:cubicBezTo>
                  <a:cubicBezTo>
                    <a:pt x="633" y="746"/>
                    <a:pt x="633" y="746"/>
                    <a:pt x="633" y="746"/>
                  </a:cubicBezTo>
                  <a:cubicBezTo>
                    <a:pt x="498" y="658"/>
                    <a:pt x="498" y="658"/>
                    <a:pt x="498" y="658"/>
                  </a:cubicBezTo>
                  <a:cubicBezTo>
                    <a:pt x="498" y="656"/>
                    <a:pt x="499" y="654"/>
                    <a:pt x="499" y="653"/>
                  </a:cubicBezTo>
                  <a:cubicBezTo>
                    <a:pt x="499" y="608"/>
                    <a:pt x="499" y="524"/>
                    <a:pt x="499" y="451"/>
                  </a:cubicBezTo>
                  <a:close/>
                  <a:moveTo>
                    <a:pt x="424" y="61"/>
                  </a:moveTo>
                  <a:cubicBezTo>
                    <a:pt x="428" y="47"/>
                    <a:pt x="441" y="33"/>
                    <a:pt x="456" y="33"/>
                  </a:cubicBezTo>
                  <a:cubicBezTo>
                    <a:pt x="471" y="33"/>
                    <a:pt x="484" y="47"/>
                    <a:pt x="488" y="61"/>
                  </a:cubicBezTo>
                  <a:cubicBezTo>
                    <a:pt x="481" y="51"/>
                    <a:pt x="470" y="49"/>
                    <a:pt x="456" y="49"/>
                  </a:cubicBezTo>
                  <a:cubicBezTo>
                    <a:pt x="442" y="49"/>
                    <a:pt x="431" y="51"/>
                    <a:pt x="424" y="6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</p:grpSp>
      <p:cxnSp>
        <p:nvCxnSpPr>
          <p:cNvPr id="9" name="Straight Connector 51">
            <a:extLst>
              <a:ext uri="{FF2B5EF4-FFF2-40B4-BE49-F238E27FC236}">
                <a16:creationId xmlns:a16="http://schemas.microsoft.com/office/drawing/2014/main" id="{C3A3E5C3-107A-67D2-339A-0EFB6E234B15}"/>
              </a:ext>
            </a:extLst>
          </p:cNvPr>
          <p:cNvCxnSpPr/>
          <p:nvPr/>
        </p:nvCxnSpPr>
        <p:spPr>
          <a:xfrm>
            <a:off x="4022092" y="1157579"/>
            <a:ext cx="115964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2">
            <a:extLst>
              <a:ext uri="{FF2B5EF4-FFF2-40B4-BE49-F238E27FC236}">
                <a16:creationId xmlns:a16="http://schemas.microsoft.com/office/drawing/2014/main" id="{17FABBBB-5D20-0CF9-13BF-6097C71EF0B1}"/>
              </a:ext>
            </a:extLst>
          </p:cNvPr>
          <p:cNvCxnSpPr/>
          <p:nvPr/>
        </p:nvCxnSpPr>
        <p:spPr>
          <a:xfrm>
            <a:off x="5888495" y="1157579"/>
            <a:ext cx="115964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063A936-BBD3-0B32-70F3-CE5F82C7B60E}"/>
              </a:ext>
            </a:extLst>
          </p:cNvPr>
          <p:cNvGrpSpPr/>
          <p:nvPr/>
        </p:nvGrpSpPr>
        <p:grpSpPr>
          <a:xfrm>
            <a:off x="1073676" y="1531004"/>
            <a:ext cx="1563762" cy="2388004"/>
            <a:chOff x="1073676" y="1531004"/>
            <a:chExt cx="1563762" cy="2388004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C8BC15FC-FF5D-73DF-880E-393FB8C738A3}"/>
                </a:ext>
              </a:extLst>
            </p:cNvPr>
            <p:cNvSpPr/>
            <p:nvPr/>
          </p:nvSpPr>
          <p:spPr>
            <a:xfrm>
              <a:off x="1073676" y="2571750"/>
              <a:ext cx="1563760" cy="1347258"/>
            </a:xfrm>
            <a:prstGeom prst="roundRect">
              <a:avLst>
                <a:gd name="adj" fmla="val 14317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A89D1EF-E3A0-B2AB-2C0B-5B559692ABA9}"/>
                </a:ext>
              </a:extLst>
            </p:cNvPr>
            <p:cNvSpPr/>
            <p:nvPr/>
          </p:nvSpPr>
          <p:spPr>
            <a:xfrm>
              <a:off x="1073676" y="1531004"/>
              <a:ext cx="1563762" cy="1192880"/>
            </a:xfrm>
            <a:custGeom>
              <a:avLst/>
              <a:gdLst>
                <a:gd name="connsiteX0" fmla="*/ 780567 w 1563762"/>
                <a:gd name="connsiteY0" fmla="*/ 0 h 1192880"/>
                <a:gd name="connsiteX1" fmla="*/ 943514 w 1563762"/>
                <a:gd name="connsiteY1" fmla="*/ 155909 h 1192880"/>
                <a:gd name="connsiteX2" fmla="*/ 1406072 w 1563762"/>
                <a:gd name="connsiteY2" fmla="*/ 155909 h 1192880"/>
                <a:gd name="connsiteX3" fmla="*/ 1563762 w 1563762"/>
                <a:gd name="connsiteY3" fmla="*/ 311818 h 1192880"/>
                <a:gd name="connsiteX4" fmla="*/ 1563762 w 1563762"/>
                <a:gd name="connsiteY4" fmla="*/ 1121935 h 1192880"/>
                <a:gd name="connsiteX5" fmla="*/ 1563762 w 1563762"/>
                <a:gd name="connsiteY5" fmla="*/ 1192880 h 1192880"/>
                <a:gd name="connsiteX6" fmla="*/ 0 w 1563762"/>
                <a:gd name="connsiteY6" fmla="*/ 1192880 h 1192880"/>
                <a:gd name="connsiteX7" fmla="*/ 0 w 1563762"/>
                <a:gd name="connsiteY7" fmla="*/ 1078628 h 1192880"/>
                <a:gd name="connsiteX8" fmla="*/ 0 w 1563762"/>
                <a:gd name="connsiteY8" fmla="*/ 311818 h 1192880"/>
                <a:gd name="connsiteX9" fmla="*/ 155062 w 1563762"/>
                <a:gd name="connsiteY9" fmla="*/ 155909 h 1192880"/>
                <a:gd name="connsiteX10" fmla="*/ 620249 w 1563762"/>
                <a:gd name="connsiteY10" fmla="*/ 155909 h 1192880"/>
                <a:gd name="connsiteX11" fmla="*/ 780567 w 1563762"/>
                <a:gd name="connsiteY11" fmla="*/ 0 h 11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3762" h="1192880">
                  <a:moveTo>
                    <a:pt x="780567" y="0"/>
                  </a:moveTo>
                  <a:cubicBezTo>
                    <a:pt x="806849" y="75356"/>
                    <a:pt x="867297" y="132523"/>
                    <a:pt x="943514" y="155909"/>
                  </a:cubicBezTo>
                  <a:cubicBezTo>
                    <a:pt x="943514" y="155909"/>
                    <a:pt x="943514" y="155909"/>
                    <a:pt x="1406072" y="155909"/>
                  </a:cubicBezTo>
                  <a:cubicBezTo>
                    <a:pt x="1492802" y="155909"/>
                    <a:pt x="1563762" y="226068"/>
                    <a:pt x="1563762" y="311818"/>
                  </a:cubicBezTo>
                  <a:cubicBezTo>
                    <a:pt x="1563762" y="311818"/>
                    <a:pt x="1563762" y="311818"/>
                    <a:pt x="1563762" y="1121935"/>
                  </a:cubicBezTo>
                  <a:lnTo>
                    <a:pt x="1563762" y="1192880"/>
                  </a:lnTo>
                  <a:lnTo>
                    <a:pt x="0" y="1192880"/>
                  </a:lnTo>
                  <a:lnTo>
                    <a:pt x="0" y="1078628"/>
                  </a:lnTo>
                  <a:cubicBezTo>
                    <a:pt x="0" y="865023"/>
                    <a:pt x="0" y="611861"/>
                    <a:pt x="0" y="311818"/>
                  </a:cubicBezTo>
                  <a:cubicBezTo>
                    <a:pt x="0" y="226068"/>
                    <a:pt x="70961" y="155909"/>
                    <a:pt x="155062" y="155909"/>
                  </a:cubicBezTo>
                  <a:cubicBezTo>
                    <a:pt x="155062" y="155909"/>
                    <a:pt x="155062" y="155909"/>
                    <a:pt x="620249" y="155909"/>
                  </a:cubicBezTo>
                  <a:cubicBezTo>
                    <a:pt x="696466" y="132523"/>
                    <a:pt x="756913" y="75356"/>
                    <a:pt x="780567" y="0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E9BD639-DF17-7526-2026-6AFB6F9984A2}"/>
                </a:ext>
              </a:extLst>
            </p:cNvPr>
            <p:cNvSpPr txBox="1"/>
            <p:nvPr/>
          </p:nvSpPr>
          <p:spPr>
            <a:xfrm>
              <a:off x="1126648" y="1984933"/>
              <a:ext cx="145903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89C552F-58EF-0BDC-BE5D-B65DC84943D9}"/>
                </a:ext>
              </a:extLst>
            </p:cNvPr>
            <p:cNvSpPr txBox="1"/>
            <p:nvPr/>
          </p:nvSpPr>
          <p:spPr>
            <a:xfrm>
              <a:off x="1462468" y="1817270"/>
              <a:ext cx="787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73D7FA1-55FA-DA06-8B59-67CEE504EC2C}"/>
              </a:ext>
            </a:extLst>
          </p:cNvPr>
          <p:cNvGrpSpPr/>
          <p:nvPr/>
        </p:nvGrpSpPr>
        <p:grpSpPr>
          <a:xfrm>
            <a:off x="2885846" y="1531004"/>
            <a:ext cx="1563762" cy="2388004"/>
            <a:chOff x="1073676" y="1531004"/>
            <a:chExt cx="1563762" cy="2388004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500D6BB0-9659-184C-D114-ECA9A5608811}"/>
                </a:ext>
              </a:extLst>
            </p:cNvPr>
            <p:cNvSpPr/>
            <p:nvPr/>
          </p:nvSpPr>
          <p:spPr>
            <a:xfrm>
              <a:off x="1073676" y="2571750"/>
              <a:ext cx="1563760" cy="1347258"/>
            </a:xfrm>
            <a:prstGeom prst="roundRect">
              <a:avLst>
                <a:gd name="adj" fmla="val 14317"/>
              </a:avLst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CFE5FD74-2D9B-0C9C-4CB9-017600DE2007}"/>
                </a:ext>
              </a:extLst>
            </p:cNvPr>
            <p:cNvSpPr/>
            <p:nvPr/>
          </p:nvSpPr>
          <p:spPr>
            <a:xfrm>
              <a:off x="1073676" y="1531004"/>
              <a:ext cx="1563762" cy="1192880"/>
            </a:xfrm>
            <a:custGeom>
              <a:avLst/>
              <a:gdLst>
                <a:gd name="connsiteX0" fmla="*/ 780567 w 1563762"/>
                <a:gd name="connsiteY0" fmla="*/ 0 h 1192880"/>
                <a:gd name="connsiteX1" fmla="*/ 943514 w 1563762"/>
                <a:gd name="connsiteY1" fmla="*/ 155909 h 1192880"/>
                <a:gd name="connsiteX2" fmla="*/ 1406072 w 1563762"/>
                <a:gd name="connsiteY2" fmla="*/ 155909 h 1192880"/>
                <a:gd name="connsiteX3" fmla="*/ 1563762 w 1563762"/>
                <a:gd name="connsiteY3" fmla="*/ 311818 h 1192880"/>
                <a:gd name="connsiteX4" fmla="*/ 1563762 w 1563762"/>
                <a:gd name="connsiteY4" fmla="*/ 1121935 h 1192880"/>
                <a:gd name="connsiteX5" fmla="*/ 1563762 w 1563762"/>
                <a:gd name="connsiteY5" fmla="*/ 1192880 h 1192880"/>
                <a:gd name="connsiteX6" fmla="*/ 0 w 1563762"/>
                <a:gd name="connsiteY6" fmla="*/ 1192880 h 1192880"/>
                <a:gd name="connsiteX7" fmla="*/ 0 w 1563762"/>
                <a:gd name="connsiteY7" fmla="*/ 1078628 h 1192880"/>
                <a:gd name="connsiteX8" fmla="*/ 0 w 1563762"/>
                <a:gd name="connsiteY8" fmla="*/ 311818 h 1192880"/>
                <a:gd name="connsiteX9" fmla="*/ 155062 w 1563762"/>
                <a:gd name="connsiteY9" fmla="*/ 155909 h 1192880"/>
                <a:gd name="connsiteX10" fmla="*/ 620249 w 1563762"/>
                <a:gd name="connsiteY10" fmla="*/ 155909 h 1192880"/>
                <a:gd name="connsiteX11" fmla="*/ 780567 w 1563762"/>
                <a:gd name="connsiteY11" fmla="*/ 0 h 11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3762" h="1192880">
                  <a:moveTo>
                    <a:pt x="780567" y="0"/>
                  </a:moveTo>
                  <a:cubicBezTo>
                    <a:pt x="806849" y="75356"/>
                    <a:pt x="867297" y="132523"/>
                    <a:pt x="943514" y="155909"/>
                  </a:cubicBezTo>
                  <a:cubicBezTo>
                    <a:pt x="943514" y="155909"/>
                    <a:pt x="943514" y="155909"/>
                    <a:pt x="1406072" y="155909"/>
                  </a:cubicBezTo>
                  <a:cubicBezTo>
                    <a:pt x="1492802" y="155909"/>
                    <a:pt x="1563762" y="226068"/>
                    <a:pt x="1563762" y="311818"/>
                  </a:cubicBezTo>
                  <a:cubicBezTo>
                    <a:pt x="1563762" y="311818"/>
                    <a:pt x="1563762" y="311818"/>
                    <a:pt x="1563762" y="1121935"/>
                  </a:cubicBezTo>
                  <a:lnTo>
                    <a:pt x="1563762" y="1192880"/>
                  </a:lnTo>
                  <a:lnTo>
                    <a:pt x="0" y="1192880"/>
                  </a:lnTo>
                  <a:lnTo>
                    <a:pt x="0" y="1078628"/>
                  </a:lnTo>
                  <a:cubicBezTo>
                    <a:pt x="0" y="865023"/>
                    <a:pt x="0" y="611861"/>
                    <a:pt x="0" y="311818"/>
                  </a:cubicBezTo>
                  <a:cubicBezTo>
                    <a:pt x="0" y="226068"/>
                    <a:pt x="70961" y="155909"/>
                    <a:pt x="155062" y="155909"/>
                  </a:cubicBezTo>
                  <a:cubicBezTo>
                    <a:pt x="155062" y="155909"/>
                    <a:pt x="155062" y="155909"/>
                    <a:pt x="620249" y="155909"/>
                  </a:cubicBezTo>
                  <a:cubicBezTo>
                    <a:pt x="696466" y="132523"/>
                    <a:pt x="756913" y="75356"/>
                    <a:pt x="780567" y="0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663100A-5196-2627-DE58-BE72BD6322A6}"/>
                </a:ext>
              </a:extLst>
            </p:cNvPr>
            <p:cNvSpPr txBox="1"/>
            <p:nvPr/>
          </p:nvSpPr>
          <p:spPr>
            <a:xfrm>
              <a:off x="1126648" y="1984933"/>
              <a:ext cx="145903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6853CF7-EE08-D7B3-F30D-FFB5878800FB}"/>
                </a:ext>
              </a:extLst>
            </p:cNvPr>
            <p:cNvSpPr txBox="1"/>
            <p:nvPr/>
          </p:nvSpPr>
          <p:spPr>
            <a:xfrm>
              <a:off x="1462468" y="1817270"/>
              <a:ext cx="787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BBCDDAD-29C8-7DB1-A352-8F0D01776A9C}"/>
              </a:ext>
            </a:extLst>
          </p:cNvPr>
          <p:cNvGrpSpPr/>
          <p:nvPr/>
        </p:nvGrpSpPr>
        <p:grpSpPr>
          <a:xfrm>
            <a:off x="4698016" y="1531004"/>
            <a:ext cx="1563762" cy="2388004"/>
            <a:chOff x="1073676" y="1531004"/>
            <a:chExt cx="1563762" cy="2388004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155B8458-40AD-09A9-96D5-987559183069}"/>
                </a:ext>
              </a:extLst>
            </p:cNvPr>
            <p:cNvSpPr/>
            <p:nvPr/>
          </p:nvSpPr>
          <p:spPr>
            <a:xfrm>
              <a:off x="1073676" y="2571750"/>
              <a:ext cx="1563760" cy="1347258"/>
            </a:xfrm>
            <a:prstGeom prst="roundRect">
              <a:avLst>
                <a:gd name="adj" fmla="val 14317"/>
              </a:avLst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1B6AAB4-421B-3DF1-81CF-1ABF7C391910}"/>
                </a:ext>
              </a:extLst>
            </p:cNvPr>
            <p:cNvSpPr/>
            <p:nvPr/>
          </p:nvSpPr>
          <p:spPr>
            <a:xfrm>
              <a:off x="1073676" y="1531004"/>
              <a:ext cx="1563762" cy="1192880"/>
            </a:xfrm>
            <a:custGeom>
              <a:avLst/>
              <a:gdLst>
                <a:gd name="connsiteX0" fmla="*/ 780567 w 1563762"/>
                <a:gd name="connsiteY0" fmla="*/ 0 h 1192880"/>
                <a:gd name="connsiteX1" fmla="*/ 943514 w 1563762"/>
                <a:gd name="connsiteY1" fmla="*/ 155909 h 1192880"/>
                <a:gd name="connsiteX2" fmla="*/ 1406072 w 1563762"/>
                <a:gd name="connsiteY2" fmla="*/ 155909 h 1192880"/>
                <a:gd name="connsiteX3" fmla="*/ 1563762 w 1563762"/>
                <a:gd name="connsiteY3" fmla="*/ 311818 h 1192880"/>
                <a:gd name="connsiteX4" fmla="*/ 1563762 w 1563762"/>
                <a:gd name="connsiteY4" fmla="*/ 1121935 h 1192880"/>
                <a:gd name="connsiteX5" fmla="*/ 1563762 w 1563762"/>
                <a:gd name="connsiteY5" fmla="*/ 1192880 h 1192880"/>
                <a:gd name="connsiteX6" fmla="*/ 0 w 1563762"/>
                <a:gd name="connsiteY6" fmla="*/ 1192880 h 1192880"/>
                <a:gd name="connsiteX7" fmla="*/ 0 w 1563762"/>
                <a:gd name="connsiteY7" fmla="*/ 1078628 h 1192880"/>
                <a:gd name="connsiteX8" fmla="*/ 0 w 1563762"/>
                <a:gd name="connsiteY8" fmla="*/ 311818 h 1192880"/>
                <a:gd name="connsiteX9" fmla="*/ 155062 w 1563762"/>
                <a:gd name="connsiteY9" fmla="*/ 155909 h 1192880"/>
                <a:gd name="connsiteX10" fmla="*/ 620249 w 1563762"/>
                <a:gd name="connsiteY10" fmla="*/ 155909 h 1192880"/>
                <a:gd name="connsiteX11" fmla="*/ 780567 w 1563762"/>
                <a:gd name="connsiteY11" fmla="*/ 0 h 11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3762" h="1192880">
                  <a:moveTo>
                    <a:pt x="780567" y="0"/>
                  </a:moveTo>
                  <a:cubicBezTo>
                    <a:pt x="806849" y="75356"/>
                    <a:pt x="867297" y="132523"/>
                    <a:pt x="943514" y="155909"/>
                  </a:cubicBezTo>
                  <a:cubicBezTo>
                    <a:pt x="943514" y="155909"/>
                    <a:pt x="943514" y="155909"/>
                    <a:pt x="1406072" y="155909"/>
                  </a:cubicBezTo>
                  <a:cubicBezTo>
                    <a:pt x="1492802" y="155909"/>
                    <a:pt x="1563762" y="226068"/>
                    <a:pt x="1563762" y="311818"/>
                  </a:cubicBezTo>
                  <a:cubicBezTo>
                    <a:pt x="1563762" y="311818"/>
                    <a:pt x="1563762" y="311818"/>
                    <a:pt x="1563762" y="1121935"/>
                  </a:cubicBezTo>
                  <a:lnTo>
                    <a:pt x="1563762" y="1192880"/>
                  </a:lnTo>
                  <a:lnTo>
                    <a:pt x="0" y="1192880"/>
                  </a:lnTo>
                  <a:lnTo>
                    <a:pt x="0" y="1078628"/>
                  </a:lnTo>
                  <a:cubicBezTo>
                    <a:pt x="0" y="865023"/>
                    <a:pt x="0" y="611861"/>
                    <a:pt x="0" y="311818"/>
                  </a:cubicBezTo>
                  <a:cubicBezTo>
                    <a:pt x="0" y="226068"/>
                    <a:pt x="70961" y="155909"/>
                    <a:pt x="155062" y="155909"/>
                  </a:cubicBezTo>
                  <a:cubicBezTo>
                    <a:pt x="155062" y="155909"/>
                    <a:pt x="155062" y="155909"/>
                    <a:pt x="620249" y="155909"/>
                  </a:cubicBezTo>
                  <a:cubicBezTo>
                    <a:pt x="696466" y="132523"/>
                    <a:pt x="756913" y="75356"/>
                    <a:pt x="780567" y="0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74E549B-CB14-8EBF-DFB8-496839AE73BE}"/>
                </a:ext>
              </a:extLst>
            </p:cNvPr>
            <p:cNvSpPr txBox="1"/>
            <p:nvPr/>
          </p:nvSpPr>
          <p:spPr>
            <a:xfrm>
              <a:off x="1126648" y="1984933"/>
              <a:ext cx="145903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45537DB-F496-620D-EB69-BAF3AE17EB07}"/>
                </a:ext>
              </a:extLst>
            </p:cNvPr>
            <p:cNvSpPr txBox="1"/>
            <p:nvPr/>
          </p:nvSpPr>
          <p:spPr>
            <a:xfrm>
              <a:off x="1462468" y="1817270"/>
              <a:ext cx="787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F496DF7-C300-1FED-CF57-5B42E69EF1E5}"/>
              </a:ext>
            </a:extLst>
          </p:cNvPr>
          <p:cNvGrpSpPr/>
          <p:nvPr/>
        </p:nvGrpSpPr>
        <p:grpSpPr>
          <a:xfrm>
            <a:off x="6510186" y="1531004"/>
            <a:ext cx="1563762" cy="2388004"/>
            <a:chOff x="1073676" y="1531004"/>
            <a:chExt cx="1563762" cy="2388004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8EF2D56A-D225-F4B5-90C5-195D7E900CAA}"/>
                </a:ext>
              </a:extLst>
            </p:cNvPr>
            <p:cNvSpPr/>
            <p:nvPr/>
          </p:nvSpPr>
          <p:spPr>
            <a:xfrm>
              <a:off x="1073676" y="2571750"/>
              <a:ext cx="1563760" cy="1347258"/>
            </a:xfrm>
            <a:prstGeom prst="roundRect">
              <a:avLst>
                <a:gd name="adj" fmla="val 14317"/>
              </a:avLst>
            </a:pr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B84F12D-4B61-1628-15CE-4A8FD787B235}"/>
                </a:ext>
              </a:extLst>
            </p:cNvPr>
            <p:cNvSpPr/>
            <p:nvPr/>
          </p:nvSpPr>
          <p:spPr>
            <a:xfrm>
              <a:off x="1073676" y="1531004"/>
              <a:ext cx="1563762" cy="1192880"/>
            </a:xfrm>
            <a:custGeom>
              <a:avLst/>
              <a:gdLst>
                <a:gd name="connsiteX0" fmla="*/ 780567 w 1563762"/>
                <a:gd name="connsiteY0" fmla="*/ 0 h 1192880"/>
                <a:gd name="connsiteX1" fmla="*/ 943514 w 1563762"/>
                <a:gd name="connsiteY1" fmla="*/ 155909 h 1192880"/>
                <a:gd name="connsiteX2" fmla="*/ 1406072 w 1563762"/>
                <a:gd name="connsiteY2" fmla="*/ 155909 h 1192880"/>
                <a:gd name="connsiteX3" fmla="*/ 1563762 w 1563762"/>
                <a:gd name="connsiteY3" fmla="*/ 311818 h 1192880"/>
                <a:gd name="connsiteX4" fmla="*/ 1563762 w 1563762"/>
                <a:gd name="connsiteY4" fmla="*/ 1121935 h 1192880"/>
                <a:gd name="connsiteX5" fmla="*/ 1563762 w 1563762"/>
                <a:gd name="connsiteY5" fmla="*/ 1192880 h 1192880"/>
                <a:gd name="connsiteX6" fmla="*/ 0 w 1563762"/>
                <a:gd name="connsiteY6" fmla="*/ 1192880 h 1192880"/>
                <a:gd name="connsiteX7" fmla="*/ 0 w 1563762"/>
                <a:gd name="connsiteY7" fmla="*/ 1078628 h 1192880"/>
                <a:gd name="connsiteX8" fmla="*/ 0 w 1563762"/>
                <a:gd name="connsiteY8" fmla="*/ 311818 h 1192880"/>
                <a:gd name="connsiteX9" fmla="*/ 155062 w 1563762"/>
                <a:gd name="connsiteY9" fmla="*/ 155909 h 1192880"/>
                <a:gd name="connsiteX10" fmla="*/ 620249 w 1563762"/>
                <a:gd name="connsiteY10" fmla="*/ 155909 h 1192880"/>
                <a:gd name="connsiteX11" fmla="*/ 780567 w 1563762"/>
                <a:gd name="connsiteY11" fmla="*/ 0 h 119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63762" h="1192880">
                  <a:moveTo>
                    <a:pt x="780567" y="0"/>
                  </a:moveTo>
                  <a:cubicBezTo>
                    <a:pt x="806849" y="75356"/>
                    <a:pt x="867297" y="132523"/>
                    <a:pt x="943514" y="155909"/>
                  </a:cubicBezTo>
                  <a:cubicBezTo>
                    <a:pt x="943514" y="155909"/>
                    <a:pt x="943514" y="155909"/>
                    <a:pt x="1406072" y="155909"/>
                  </a:cubicBezTo>
                  <a:cubicBezTo>
                    <a:pt x="1492802" y="155909"/>
                    <a:pt x="1563762" y="226068"/>
                    <a:pt x="1563762" y="311818"/>
                  </a:cubicBezTo>
                  <a:cubicBezTo>
                    <a:pt x="1563762" y="311818"/>
                    <a:pt x="1563762" y="311818"/>
                    <a:pt x="1563762" y="1121935"/>
                  </a:cubicBezTo>
                  <a:lnTo>
                    <a:pt x="1563762" y="1192880"/>
                  </a:lnTo>
                  <a:lnTo>
                    <a:pt x="0" y="1192880"/>
                  </a:lnTo>
                  <a:lnTo>
                    <a:pt x="0" y="1078628"/>
                  </a:lnTo>
                  <a:cubicBezTo>
                    <a:pt x="0" y="865023"/>
                    <a:pt x="0" y="611861"/>
                    <a:pt x="0" y="311818"/>
                  </a:cubicBezTo>
                  <a:cubicBezTo>
                    <a:pt x="0" y="226068"/>
                    <a:pt x="70961" y="155909"/>
                    <a:pt x="155062" y="155909"/>
                  </a:cubicBezTo>
                  <a:cubicBezTo>
                    <a:pt x="155062" y="155909"/>
                    <a:pt x="155062" y="155909"/>
                    <a:pt x="620249" y="155909"/>
                  </a:cubicBezTo>
                  <a:cubicBezTo>
                    <a:pt x="696466" y="132523"/>
                    <a:pt x="756913" y="75356"/>
                    <a:pt x="780567" y="0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51A434D-DCBB-E1F3-6AF6-D7E186B124D5}"/>
                </a:ext>
              </a:extLst>
            </p:cNvPr>
            <p:cNvSpPr txBox="1"/>
            <p:nvPr/>
          </p:nvSpPr>
          <p:spPr>
            <a:xfrm>
              <a:off x="1126648" y="1984933"/>
              <a:ext cx="1459036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40560BF-51D7-1B25-97C7-9C4DDEB05949}"/>
                </a:ext>
              </a:extLst>
            </p:cNvPr>
            <p:cNvSpPr txBox="1"/>
            <p:nvPr/>
          </p:nvSpPr>
          <p:spPr>
            <a:xfrm>
              <a:off x="1462468" y="1817270"/>
              <a:ext cx="787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5E12A04-FD88-050F-44DE-437C00F64CF0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9960817-DA49-2C85-FAC2-6516BD79C454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35889C25-9CCF-232F-DBFF-B15BAC048FED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01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029811"/>
      </p:ext>
    </p:extLst>
  </p:cSld>
  <p:clrMapOvr>
    <a:masterClrMapping/>
  </p:clrMapOvr>
  <p:transition spd="slow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4E8D814A-C50F-077E-4440-F62E46A16270}"/>
              </a:ext>
            </a:extLst>
          </p:cNvPr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D580DF8-46E4-F1CA-49F8-5B18D25BB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BE469D3-1AA3-3481-976E-FD4495CE389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67000">
                  <a:srgbClr val="FFFFFF">
                    <a:alpha val="0"/>
                  </a:srgbClr>
                </a:gs>
                <a:gs pos="3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499214B6-C35F-30AE-9FC2-49AB9679F3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3246139" cy="161162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01595FDB-0DE8-A978-8C22-61A5074412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4302" y="261960"/>
            <a:ext cx="1804581" cy="109611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33F23D-C607-FBB4-A385-AEC5973B48BA}"/>
              </a:ext>
            </a:extLst>
          </p:cNvPr>
          <p:cNvSpPr txBox="1"/>
          <p:nvPr/>
        </p:nvSpPr>
        <p:spPr>
          <a:xfrm>
            <a:off x="3046743" y="654432"/>
            <a:ext cx="30505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ln w="25400">
                  <a:noFill/>
                </a:ln>
                <a:blipFill dpi="0" rotWithShape="1">
                  <a:blip r:embed="rId7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rPr>
              <a:t>02</a:t>
            </a:r>
            <a:endParaRPr lang="zh-CN" altLang="en-US" sz="11500" b="1" dirty="0">
              <a:ln w="25400">
                <a:noFill/>
              </a:ln>
              <a:blipFill dpi="0" rotWithShape="1">
                <a:blip r:embed="rId7"/>
                <a:srcRect/>
                <a:stretch>
                  <a:fillRect/>
                </a:stretch>
              </a:blipFill>
              <a:effectLst>
                <a:outerShdw blurRad="38100" dist="228600" dir="14160000" sy="30000" kx="-1800000" algn="bl" rotWithShape="0">
                  <a:prstClr val="black">
                    <a:alpha val="14000"/>
                  </a:prstClr>
                </a:outerShdw>
              </a:effectLst>
              <a:latin typeface="+mj-lt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pic>
        <p:nvPicPr>
          <p:cNvPr id="4" name="Picture 26">
            <a:extLst>
              <a:ext uri="{FF2B5EF4-FFF2-40B4-BE49-F238E27FC236}">
                <a16:creationId xmlns:a16="http://schemas.microsoft.com/office/drawing/2014/main" id="{E8D00236-DC90-3884-235A-10DDBC8E65C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2708" y="3541832"/>
            <a:ext cx="4760421" cy="1129806"/>
          </a:xfrm>
          <a:prstGeom prst="rect">
            <a:avLst/>
          </a:prstGeom>
          <a:effectLst/>
        </p:spPr>
      </p:pic>
      <p:pic>
        <p:nvPicPr>
          <p:cNvPr id="5" name="Picture 26">
            <a:extLst>
              <a:ext uri="{FF2B5EF4-FFF2-40B4-BE49-F238E27FC236}">
                <a16:creationId xmlns:a16="http://schemas.microsoft.com/office/drawing/2014/main" id="{39C6DABD-E844-BD71-5D75-93576A8825A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-2708" y="4561086"/>
            <a:ext cx="4760419" cy="5923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6286"/>
          <a:stretch/>
        </p:blipFill>
        <p:spPr>
          <a:xfrm>
            <a:off x="0" y="4238980"/>
            <a:ext cx="9141291" cy="91278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B6F7BB0F-6BC3-D562-D219-319FB6BA88C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7257" y="3757001"/>
            <a:ext cx="1920240" cy="122682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699463C-A5A6-E653-7420-E7F8B1898BAF}"/>
              </a:ext>
            </a:extLst>
          </p:cNvPr>
          <p:cNvGrpSpPr/>
          <p:nvPr/>
        </p:nvGrpSpPr>
        <p:grpSpPr>
          <a:xfrm>
            <a:off x="2065657" y="1993183"/>
            <a:ext cx="5012686" cy="1070932"/>
            <a:chOff x="667808" y="1632610"/>
            <a:chExt cx="3778933" cy="807348"/>
          </a:xfrm>
        </p:grpSpPr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F20214AB-F16B-B90D-5130-E961215F1694}"/>
                </a:ext>
              </a:extLst>
            </p:cNvPr>
            <p:cNvSpPr/>
            <p:nvPr/>
          </p:nvSpPr>
          <p:spPr>
            <a:xfrm>
              <a:off x="667808" y="1715151"/>
              <a:ext cx="3778933" cy="724807"/>
            </a:xfrm>
            <a:prstGeom prst="arc">
              <a:avLst>
                <a:gd name="adj1" fmla="val 20812392"/>
                <a:gd name="adj2" fmla="val 11589668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98000">
                  <a:srgbClr val="FF0000">
                    <a:alpha val="7000"/>
                  </a:srgb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E10D62B7-EE88-91D5-9509-955171238C91}"/>
                </a:ext>
              </a:extLst>
            </p:cNvPr>
            <p:cNvSpPr/>
            <p:nvPr/>
          </p:nvSpPr>
          <p:spPr>
            <a:xfrm>
              <a:off x="899078" y="1632610"/>
              <a:ext cx="3316394" cy="636091"/>
            </a:xfrm>
            <a:prstGeom prst="arc">
              <a:avLst>
                <a:gd name="adj1" fmla="val 20812392"/>
                <a:gd name="adj2" fmla="val 11589668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98000">
                  <a:srgbClr val="FF0000">
                    <a:alpha val="13000"/>
                  </a:srgbClr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4">
                      <a:lumMod val="25000"/>
                      <a:lumOff val="75000"/>
                      <a:alpha val="0"/>
                    </a:schemeClr>
                  </a:gs>
                  <a:gs pos="100000">
                    <a:srgbClr val="FF000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77DE1AF-AF69-8E29-B432-3D31873325CB}"/>
                </a:ext>
              </a:extLst>
            </p:cNvPr>
            <p:cNvSpPr txBox="1"/>
            <p:nvPr/>
          </p:nvSpPr>
          <p:spPr>
            <a:xfrm>
              <a:off x="1442346" y="1823070"/>
              <a:ext cx="2229854" cy="324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2200" dirty="0"/>
                <a:t>单击此处添加标题文本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1D251D3-0077-80A8-7923-89E738CC7C11}"/>
              </a:ext>
            </a:extLst>
          </p:cNvPr>
          <p:cNvSpPr txBox="1"/>
          <p:nvPr/>
        </p:nvSpPr>
        <p:spPr>
          <a:xfrm>
            <a:off x="1790700" y="3094990"/>
            <a:ext cx="5562600" cy="48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gradFill flip="none" rotWithShape="1">
                  <a:gsLst>
                    <a:gs pos="0">
                      <a:srgbClr val="C00000"/>
                    </a:gs>
                    <a:gs pos="100000">
                      <a:srgbClr val="FF7D7D"/>
                    </a:gs>
                  </a:gsLst>
                  <a:lin ang="16200000" scaled="1"/>
                  <a:tileRect/>
                </a:gradFill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00" b="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803583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02E60536-021F-7708-4236-64A77B793A1F}"/>
              </a:ext>
            </a:extLst>
          </p:cNvPr>
          <p:cNvGrpSpPr/>
          <p:nvPr/>
        </p:nvGrpSpPr>
        <p:grpSpPr>
          <a:xfrm>
            <a:off x="798736" y="1098592"/>
            <a:ext cx="3752464" cy="2634348"/>
            <a:chOff x="822270" y="1422925"/>
            <a:chExt cx="6302653" cy="4424662"/>
          </a:xfrm>
        </p:grpSpPr>
        <p:sp>
          <p:nvSpPr>
            <p:cNvPr id="3" name="Freeform: Shape 35">
              <a:extLst>
                <a:ext uri="{FF2B5EF4-FFF2-40B4-BE49-F238E27FC236}">
                  <a16:creationId xmlns:a16="http://schemas.microsoft.com/office/drawing/2014/main" id="{A4263AA8-1A25-8CEA-2627-CE7EB725DF9D}"/>
                </a:ext>
              </a:extLst>
            </p:cNvPr>
            <p:cNvSpPr/>
            <p:nvPr/>
          </p:nvSpPr>
          <p:spPr bwMode="auto">
            <a:xfrm>
              <a:off x="822270" y="1422925"/>
              <a:ext cx="6302653" cy="2231457"/>
            </a:xfrm>
            <a:custGeom>
              <a:avLst/>
              <a:gdLst/>
              <a:ahLst/>
              <a:cxnLst>
                <a:cxn ang="0">
                  <a:pos x="1599" y="0"/>
                </a:cxn>
                <a:cxn ang="0">
                  <a:pos x="1434" y="28"/>
                </a:cxn>
                <a:cxn ang="0">
                  <a:pos x="1470" y="71"/>
                </a:cxn>
                <a:cxn ang="0">
                  <a:pos x="1202" y="291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0" y="163"/>
                </a:cxn>
                <a:cxn ang="0">
                  <a:pos x="839" y="163"/>
                </a:cxn>
                <a:cxn ang="0">
                  <a:pos x="837" y="163"/>
                </a:cxn>
                <a:cxn ang="0">
                  <a:pos x="836" y="163"/>
                </a:cxn>
                <a:cxn ang="0">
                  <a:pos x="834" y="163"/>
                </a:cxn>
                <a:cxn ang="0">
                  <a:pos x="834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1" y="163"/>
                </a:cxn>
                <a:cxn ang="0">
                  <a:pos x="830" y="163"/>
                </a:cxn>
                <a:cxn ang="0">
                  <a:pos x="829" y="163"/>
                </a:cxn>
                <a:cxn ang="0">
                  <a:pos x="828" y="163"/>
                </a:cxn>
                <a:cxn ang="0">
                  <a:pos x="826" y="163"/>
                </a:cxn>
                <a:cxn ang="0">
                  <a:pos x="825" y="164"/>
                </a:cxn>
                <a:cxn ang="0">
                  <a:pos x="823" y="164"/>
                </a:cxn>
                <a:cxn ang="0">
                  <a:pos x="822" y="165"/>
                </a:cxn>
                <a:cxn ang="0">
                  <a:pos x="821" y="165"/>
                </a:cxn>
                <a:cxn ang="0">
                  <a:pos x="20" y="541"/>
                </a:cxn>
                <a:cxn ang="0">
                  <a:pos x="7" y="579"/>
                </a:cxn>
                <a:cxn ang="0">
                  <a:pos x="32" y="595"/>
                </a:cxn>
                <a:cxn ang="0">
                  <a:pos x="44" y="592"/>
                </a:cxn>
                <a:cxn ang="0">
                  <a:pos x="834" y="221"/>
                </a:cxn>
                <a:cxn ang="0">
                  <a:pos x="1199" y="349"/>
                </a:cxn>
                <a:cxn ang="0">
                  <a:pos x="1199" y="349"/>
                </a:cxn>
                <a:cxn ang="0">
                  <a:pos x="1203" y="350"/>
                </a:cxn>
                <a:cxn ang="0">
                  <a:pos x="1204" y="350"/>
                </a:cxn>
                <a:cxn ang="0">
                  <a:pos x="1208" y="350"/>
                </a:cxn>
                <a:cxn ang="0">
                  <a:pos x="1208" y="350"/>
                </a:cxn>
                <a:cxn ang="0">
                  <a:pos x="1213" y="350"/>
                </a:cxn>
                <a:cxn ang="0">
                  <a:pos x="1214" y="350"/>
                </a:cxn>
                <a:cxn ang="0">
                  <a:pos x="1217" y="349"/>
                </a:cxn>
                <a:cxn ang="0">
                  <a:pos x="1219" y="348"/>
                </a:cxn>
                <a:cxn ang="0">
                  <a:pos x="1221" y="347"/>
                </a:cxn>
                <a:cxn ang="0">
                  <a:pos x="1223" y="346"/>
                </a:cxn>
                <a:cxn ang="0">
                  <a:pos x="1225" y="345"/>
                </a:cxn>
                <a:cxn ang="0">
                  <a:pos x="1226" y="344"/>
                </a:cxn>
                <a:cxn ang="0">
                  <a:pos x="1505" y="114"/>
                </a:cxn>
                <a:cxn ang="0">
                  <a:pos x="1540" y="157"/>
                </a:cxn>
                <a:cxn ang="0">
                  <a:pos x="1599" y="0"/>
                </a:cxn>
              </a:cxnLst>
              <a:rect l="0" t="0" r="r" b="b"/>
              <a:pathLst>
                <a:path w="1599" h="595">
                  <a:moveTo>
                    <a:pt x="1599" y="0"/>
                  </a:moveTo>
                  <a:cubicBezTo>
                    <a:pt x="1434" y="28"/>
                    <a:pt x="1434" y="28"/>
                    <a:pt x="1434" y="28"/>
                  </a:cubicBezTo>
                  <a:cubicBezTo>
                    <a:pt x="1470" y="71"/>
                    <a:pt x="1470" y="71"/>
                    <a:pt x="1470" y="71"/>
                  </a:cubicBezTo>
                  <a:cubicBezTo>
                    <a:pt x="1202" y="291"/>
                    <a:pt x="1202" y="291"/>
                    <a:pt x="1202" y="291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1" y="164"/>
                    <a:pt x="840" y="164"/>
                    <a:pt x="840" y="163"/>
                  </a:cubicBezTo>
                  <a:cubicBezTo>
                    <a:pt x="839" y="163"/>
                    <a:pt x="839" y="163"/>
                    <a:pt x="839" y="163"/>
                  </a:cubicBezTo>
                  <a:cubicBezTo>
                    <a:pt x="838" y="163"/>
                    <a:pt x="837" y="163"/>
                    <a:pt x="837" y="163"/>
                  </a:cubicBezTo>
                  <a:cubicBezTo>
                    <a:pt x="837" y="163"/>
                    <a:pt x="836" y="163"/>
                    <a:pt x="836" y="163"/>
                  </a:cubicBezTo>
                  <a:cubicBezTo>
                    <a:pt x="835" y="163"/>
                    <a:pt x="835" y="163"/>
                    <a:pt x="834" y="163"/>
                  </a:cubicBezTo>
                  <a:cubicBezTo>
                    <a:pt x="834" y="163"/>
                    <a:pt x="834" y="163"/>
                    <a:pt x="834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2" y="163"/>
                    <a:pt x="832" y="163"/>
                    <a:pt x="831" y="163"/>
                  </a:cubicBezTo>
                  <a:cubicBezTo>
                    <a:pt x="831" y="163"/>
                    <a:pt x="831" y="163"/>
                    <a:pt x="830" y="163"/>
                  </a:cubicBezTo>
                  <a:cubicBezTo>
                    <a:pt x="830" y="163"/>
                    <a:pt x="829" y="163"/>
                    <a:pt x="829" y="163"/>
                  </a:cubicBezTo>
                  <a:cubicBezTo>
                    <a:pt x="828" y="163"/>
                    <a:pt x="828" y="163"/>
                    <a:pt x="828" y="163"/>
                  </a:cubicBezTo>
                  <a:cubicBezTo>
                    <a:pt x="827" y="163"/>
                    <a:pt x="827" y="163"/>
                    <a:pt x="826" y="163"/>
                  </a:cubicBezTo>
                  <a:cubicBezTo>
                    <a:pt x="825" y="164"/>
                    <a:pt x="825" y="164"/>
                    <a:pt x="825" y="164"/>
                  </a:cubicBezTo>
                  <a:cubicBezTo>
                    <a:pt x="824" y="164"/>
                    <a:pt x="824" y="164"/>
                    <a:pt x="823" y="164"/>
                  </a:cubicBezTo>
                  <a:cubicBezTo>
                    <a:pt x="823" y="164"/>
                    <a:pt x="823" y="165"/>
                    <a:pt x="822" y="165"/>
                  </a:cubicBezTo>
                  <a:cubicBezTo>
                    <a:pt x="822" y="165"/>
                    <a:pt x="821" y="165"/>
                    <a:pt x="821" y="165"/>
                  </a:cubicBezTo>
                  <a:cubicBezTo>
                    <a:pt x="20" y="541"/>
                    <a:pt x="20" y="541"/>
                    <a:pt x="20" y="541"/>
                  </a:cubicBezTo>
                  <a:cubicBezTo>
                    <a:pt x="6" y="548"/>
                    <a:pt x="0" y="565"/>
                    <a:pt x="7" y="579"/>
                  </a:cubicBezTo>
                  <a:cubicBezTo>
                    <a:pt x="11" y="589"/>
                    <a:pt x="22" y="595"/>
                    <a:pt x="32" y="595"/>
                  </a:cubicBezTo>
                  <a:cubicBezTo>
                    <a:pt x="36" y="595"/>
                    <a:pt x="40" y="594"/>
                    <a:pt x="44" y="592"/>
                  </a:cubicBezTo>
                  <a:cubicBezTo>
                    <a:pt x="834" y="221"/>
                    <a:pt x="834" y="221"/>
                    <a:pt x="834" y="221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200" y="349"/>
                    <a:pt x="1202" y="350"/>
                    <a:pt x="1203" y="350"/>
                  </a:cubicBezTo>
                  <a:cubicBezTo>
                    <a:pt x="1204" y="350"/>
                    <a:pt x="1204" y="350"/>
                    <a:pt x="1204" y="350"/>
                  </a:cubicBezTo>
                  <a:cubicBezTo>
                    <a:pt x="1205" y="350"/>
                    <a:pt x="1206" y="350"/>
                    <a:pt x="1208" y="350"/>
                  </a:cubicBezTo>
                  <a:cubicBezTo>
                    <a:pt x="1208" y="350"/>
                    <a:pt x="1208" y="350"/>
                    <a:pt x="1208" y="350"/>
                  </a:cubicBezTo>
                  <a:cubicBezTo>
                    <a:pt x="1210" y="350"/>
                    <a:pt x="1211" y="350"/>
                    <a:pt x="1213" y="350"/>
                  </a:cubicBezTo>
                  <a:cubicBezTo>
                    <a:pt x="1213" y="350"/>
                    <a:pt x="1213" y="350"/>
                    <a:pt x="1214" y="350"/>
                  </a:cubicBezTo>
                  <a:cubicBezTo>
                    <a:pt x="1215" y="350"/>
                    <a:pt x="1216" y="349"/>
                    <a:pt x="1217" y="349"/>
                  </a:cubicBezTo>
                  <a:cubicBezTo>
                    <a:pt x="1217" y="349"/>
                    <a:pt x="1218" y="349"/>
                    <a:pt x="1219" y="348"/>
                  </a:cubicBezTo>
                  <a:cubicBezTo>
                    <a:pt x="1219" y="348"/>
                    <a:pt x="1220" y="348"/>
                    <a:pt x="1221" y="347"/>
                  </a:cubicBezTo>
                  <a:cubicBezTo>
                    <a:pt x="1222" y="347"/>
                    <a:pt x="1222" y="347"/>
                    <a:pt x="1223" y="346"/>
                  </a:cubicBezTo>
                  <a:cubicBezTo>
                    <a:pt x="1223" y="346"/>
                    <a:pt x="1224" y="345"/>
                    <a:pt x="1225" y="345"/>
                  </a:cubicBezTo>
                  <a:cubicBezTo>
                    <a:pt x="1226" y="344"/>
                    <a:pt x="1226" y="344"/>
                    <a:pt x="1226" y="344"/>
                  </a:cubicBezTo>
                  <a:cubicBezTo>
                    <a:pt x="1505" y="114"/>
                    <a:pt x="1505" y="114"/>
                    <a:pt x="1505" y="114"/>
                  </a:cubicBezTo>
                  <a:cubicBezTo>
                    <a:pt x="1540" y="157"/>
                    <a:pt x="1540" y="157"/>
                    <a:pt x="1540" y="157"/>
                  </a:cubicBezTo>
                  <a:cubicBezTo>
                    <a:pt x="1599" y="0"/>
                    <a:pt x="1599" y="0"/>
                    <a:pt x="1599" y="0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4" name="Freeform: Shape 36">
              <a:extLst>
                <a:ext uri="{FF2B5EF4-FFF2-40B4-BE49-F238E27FC236}">
                  <a16:creationId xmlns:a16="http://schemas.microsoft.com/office/drawing/2014/main" id="{ADE2FD6F-2F6A-662F-6404-0AE8B7D9168A}"/>
                </a:ext>
              </a:extLst>
            </p:cNvPr>
            <p:cNvSpPr/>
            <p:nvPr/>
          </p:nvSpPr>
          <p:spPr bwMode="auto">
            <a:xfrm>
              <a:off x="1398895" y="3384483"/>
              <a:ext cx="831414" cy="2463104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0" y="1159"/>
                </a:cxn>
                <a:cxn ang="0">
                  <a:pos x="372" y="1159"/>
                </a:cxn>
                <a:cxn ang="0">
                  <a:pos x="372" y="0"/>
                </a:cxn>
                <a:cxn ang="0">
                  <a:pos x="0" y="174"/>
                </a:cxn>
              </a:cxnLst>
              <a:rect l="0" t="0" r="r" b="b"/>
              <a:pathLst>
                <a:path w="372" h="1159">
                  <a:moveTo>
                    <a:pt x="0" y="174"/>
                  </a:moveTo>
                  <a:lnTo>
                    <a:pt x="0" y="1159"/>
                  </a:lnTo>
                  <a:lnTo>
                    <a:pt x="372" y="1159"/>
                  </a:lnTo>
                  <a:lnTo>
                    <a:pt x="372" y="0"/>
                  </a:lnTo>
                  <a:lnTo>
                    <a:pt x="0" y="174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Freeform: Shape 37">
              <a:extLst>
                <a:ext uri="{FF2B5EF4-FFF2-40B4-BE49-F238E27FC236}">
                  <a16:creationId xmlns:a16="http://schemas.microsoft.com/office/drawing/2014/main" id="{A69491AC-45B1-9E70-7527-D9C37947E8D6}"/>
                </a:ext>
              </a:extLst>
            </p:cNvPr>
            <p:cNvSpPr/>
            <p:nvPr/>
          </p:nvSpPr>
          <p:spPr bwMode="auto">
            <a:xfrm>
              <a:off x="2453807" y="2910563"/>
              <a:ext cx="831414" cy="2937023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Freeform: Shape 38">
              <a:extLst>
                <a:ext uri="{FF2B5EF4-FFF2-40B4-BE49-F238E27FC236}">
                  <a16:creationId xmlns:a16="http://schemas.microsoft.com/office/drawing/2014/main" id="{A47098DC-AEBD-D5D2-93BB-E668A3FFCA11}"/>
                </a:ext>
              </a:extLst>
            </p:cNvPr>
            <p:cNvSpPr/>
            <p:nvPr/>
          </p:nvSpPr>
          <p:spPr bwMode="auto">
            <a:xfrm>
              <a:off x="2453807" y="2910563"/>
              <a:ext cx="831414" cy="2937023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7" name="Freeform: Shape 39">
              <a:extLst>
                <a:ext uri="{FF2B5EF4-FFF2-40B4-BE49-F238E27FC236}">
                  <a16:creationId xmlns:a16="http://schemas.microsoft.com/office/drawing/2014/main" id="{A2223D2E-3FBE-D431-F6E8-3C09F5F4FEEB}"/>
                </a:ext>
              </a:extLst>
            </p:cNvPr>
            <p:cNvSpPr/>
            <p:nvPr/>
          </p:nvSpPr>
          <p:spPr bwMode="auto">
            <a:xfrm>
              <a:off x="3510956" y="2536528"/>
              <a:ext cx="831414" cy="3311057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8" name="Freeform: Shape 40">
              <a:extLst>
                <a:ext uri="{FF2B5EF4-FFF2-40B4-BE49-F238E27FC236}">
                  <a16:creationId xmlns:a16="http://schemas.microsoft.com/office/drawing/2014/main" id="{442E1C6C-7361-8FE6-B07A-2C8186BD9B61}"/>
                </a:ext>
              </a:extLst>
            </p:cNvPr>
            <p:cNvSpPr/>
            <p:nvPr/>
          </p:nvSpPr>
          <p:spPr bwMode="auto">
            <a:xfrm>
              <a:off x="3510956" y="2536528"/>
              <a:ext cx="831414" cy="3311057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9" name="Freeform: Shape 41">
              <a:extLst>
                <a:ext uri="{FF2B5EF4-FFF2-40B4-BE49-F238E27FC236}">
                  <a16:creationId xmlns:a16="http://schemas.microsoft.com/office/drawing/2014/main" id="{F19E4C84-5307-5D1C-3007-9FE7D75F8FD6}"/>
                </a:ext>
              </a:extLst>
            </p:cNvPr>
            <p:cNvSpPr/>
            <p:nvPr/>
          </p:nvSpPr>
          <p:spPr bwMode="auto">
            <a:xfrm>
              <a:off x="4563632" y="2683168"/>
              <a:ext cx="831414" cy="31644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: Shape 42">
              <a:extLst>
                <a:ext uri="{FF2B5EF4-FFF2-40B4-BE49-F238E27FC236}">
                  <a16:creationId xmlns:a16="http://schemas.microsoft.com/office/drawing/2014/main" id="{888F5F4B-AB9D-D60C-8F7E-4F8993B5A100}"/>
                </a:ext>
              </a:extLst>
            </p:cNvPr>
            <p:cNvSpPr/>
            <p:nvPr/>
          </p:nvSpPr>
          <p:spPr bwMode="auto">
            <a:xfrm>
              <a:off x="4563632" y="2683168"/>
              <a:ext cx="831414" cy="31644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  <p:sp>
          <p:nvSpPr>
            <p:cNvPr id="11" name="Freeform: Shape 43">
              <a:extLst>
                <a:ext uri="{FF2B5EF4-FFF2-40B4-BE49-F238E27FC236}">
                  <a16:creationId xmlns:a16="http://schemas.microsoft.com/office/drawing/2014/main" id="{7157A6E9-5F4B-4B70-A0A7-14C3ACBA0144}"/>
                </a:ext>
              </a:extLst>
            </p:cNvPr>
            <p:cNvSpPr/>
            <p:nvPr/>
          </p:nvSpPr>
          <p:spPr bwMode="auto">
            <a:xfrm>
              <a:off x="5618545" y="2385640"/>
              <a:ext cx="831414" cy="3461946"/>
            </a:xfrm>
            <a:custGeom>
              <a:avLst/>
              <a:gdLst/>
              <a:ahLst/>
              <a:cxnLst>
                <a:cxn ang="0">
                  <a:pos x="13" y="163"/>
                </a:cxn>
                <a:cxn ang="0">
                  <a:pos x="12" y="164"/>
                </a:cxn>
                <a:cxn ang="0">
                  <a:pos x="10" y="165"/>
                </a:cxn>
                <a:cxn ang="0">
                  <a:pos x="8" y="166"/>
                </a:cxn>
                <a:cxn ang="0">
                  <a:pos x="6" y="167"/>
                </a:cxn>
                <a:cxn ang="0">
                  <a:pos x="4" y="168"/>
                </a:cxn>
                <a:cxn ang="0">
                  <a:pos x="1" y="169"/>
                </a:cxn>
                <a:cxn ang="0">
                  <a:pos x="0" y="169"/>
                </a:cxn>
                <a:cxn ang="0">
                  <a:pos x="0" y="923"/>
                </a:cxn>
                <a:cxn ang="0">
                  <a:pos x="211" y="923"/>
                </a:cxn>
                <a:cxn ang="0">
                  <a:pos x="211" y="0"/>
                </a:cxn>
                <a:cxn ang="0">
                  <a:pos x="13" y="163"/>
                </a:cxn>
              </a:cxnLst>
              <a:rect l="0" t="0" r="r" b="b"/>
              <a:pathLst>
                <a:path w="211" h="923">
                  <a:moveTo>
                    <a:pt x="13" y="163"/>
                  </a:move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0" y="165"/>
                    <a:pt x="10" y="165"/>
                  </a:cubicBezTo>
                  <a:cubicBezTo>
                    <a:pt x="9" y="166"/>
                    <a:pt x="9" y="166"/>
                    <a:pt x="8" y="166"/>
                  </a:cubicBezTo>
                  <a:cubicBezTo>
                    <a:pt x="7" y="167"/>
                    <a:pt x="6" y="167"/>
                    <a:pt x="6" y="167"/>
                  </a:cubicBezTo>
                  <a:cubicBezTo>
                    <a:pt x="5" y="168"/>
                    <a:pt x="4" y="168"/>
                    <a:pt x="4" y="168"/>
                  </a:cubicBezTo>
                  <a:cubicBezTo>
                    <a:pt x="3" y="168"/>
                    <a:pt x="2" y="169"/>
                    <a:pt x="1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923"/>
                    <a:pt x="0" y="923"/>
                    <a:pt x="0" y="923"/>
                  </a:cubicBezTo>
                  <a:cubicBezTo>
                    <a:pt x="211" y="923"/>
                    <a:pt x="211" y="923"/>
                    <a:pt x="211" y="923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3" y="163"/>
                    <a:pt x="13" y="163"/>
                    <a:pt x="13" y="163"/>
                  </a:cubicBezTo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2" name="Group 44">
              <a:extLst>
                <a:ext uri="{FF2B5EF4-FFF2-40B4-BE49-F238E27FC236}">
                  <a16:creationId xmlns:a16="http://schemas.microsoft.com/office/drawing/2014/main" id="{94AA4190-154D-C5DA-CCDF-E0C0B86195CF}"/>
                </a:ext>
              </a:extLst>
            </p:cNvPr>
            <p:cNvGrpSpPr/>
            <p:nvPr/>
          </p:nvGrpSpPr>
          <p:grpSpPr>
            <a:xfrm>
              <a:off x="5875261" y="2931082"/>
              <a:ext cx="317736" cy="386514"/>
              <a:chOff x="5105400" y="2362200"/>
              <a:chExt cx="212725" cy="258763"/>
            </a:xfrm>
            <a:solidFill>
              <a:schemeClr val="bg1"/>
            </a:solidFill>
          </p:grpSpPr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E02BEA1D-1F2B-AD4E-8FBE-48AC8D902209}"/>
                  </a:ext>
                </a:extLst>
              </p:cNvPr>
              <p:cNvSpPr/>
              <p:nvPr/>
            </p:nvSpPr>
            <p:spPr bwMode="auto">
              <a:xfrm>
                <a:off x="5197475" y="2606675"/>
                <a:ext cx="25400" cy="1428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7" y="5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7" y="0"/>
                  </a:cxn>
                </a:cxnLst>
                <a:rect l="0" t="0" r="r" b="b"/>
                <a:pathLst>
                  <a:path w="9" h="5">
                    <a:moveTo>
                      <a:pt x="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9" y="4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6DE2E0FF-BBD8-A0C4-D690-B4DC09BB48D0}"/>
                  </a:ext>
                </a:extLst>
              </p:cNvPr>
              <p:cNvSpPr/>
              <p:nvPr/>
            </p:nvSpPr>
            <p:spPr bwMode="auto">
              <a:xfrm>
                <a:off x="5189538" y="2589213"/>
                <a:ext cx="44450" cy="1428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5"/>
                  </a:cxn>
                  <a:cxn ang="0">
                    <a:pos x="13" y="5"/>
                  </a:cxn>
                  <a:cxn ang="0">
                    <a:pos x="16" y="3"/>
                  </a:cxn>
                  <a:cxn ang="0">
                    <a:pos x="16" y="3"/>
                  </a:cxn>
                  <a:cxn ang="0">
                    <a:pos x="13" y="0"/>
                  </a:cxn>
                </a:cxnLst>
                <a:rect l="0" t="0" r="r" b="b"/>
                <a:pathLst>
                  <a:path w="16" h="5">
                    <a:moveTo>
                      <a:pt x="1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5" y="5"/>
                      <a:pt x="16" y="4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F36857C-45E4-7FB0-AB51-02A36E226F15}"/>
                  </a:ext>
                </a:extLst>
              </p:cNvPr>
              <p:cNvSpPr/>
              <p:nvPr/>
            </p:nvSpPr>
            <p:spPr bwMode="auto">
              <a:xfrm>
                <a:off x="5181600" y="2570163"/>
                <a:ext cx="58738" cy="19050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18" y="7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18" y="0"/>
                  </a:cxn>
                </a:cxnLst>
                <a:rect l="0" t="0" r="r" b="b"/>
                <a:pathLst>
                  <a:path w="21" h="7">
                    <a:moveTo>
                      <a:pt x="1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7"/>
                      <a:pt x="21" y="5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1"/>
                      <a:pt x="20" y="0"/>
                      <a:pt x="18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0965B67E-985C-B6DF-70EA-FF9ECC4B7925}"/>
                  </a:ext>
                </a:extLst>
              </p:cNvPr>
              <p:cNvSpPr/>
              <p:nvPr/>
            </p:nvSpPr>
            <p:spPr bwMode="auto">
              <a:xfrm>
                <a:off x="5207000" y="2362200"/>
                <a:ext cx="11113" cy="254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5189A4CD-1C89-3E72-AC0B-669BDE6CD37E}"/>
                  </a:ext>
                </a:extLst>
              </p:cNvPr>
              <p:cNvSpPr/>
              <p:nvPr/>
            </p:nvSpPr>
            <p:spPr bwMode="auto">
              <a:xfrm>
                <a:off x="5207000" y="2362200"/>
                <a:ext cx="11113" cy="254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942D8E3A-CD1E-AC1C-6CC7-0B9C9B21864A}"/>
                  </a:ext>
                </a:extLst>
              </p:cNvPr>
              <p:cNvSpPr/>
              <p:nvPr/>
            </p:nvSpPr>
            <p:spPr bwMode="auto">
              <a:xfrm>
                <a:off x="5262563" y="2387600"/>
                <a:ext cx="25400" cy="2540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1"/>
                  </a:cxn>
                  <a:cxn ang="0">
                    <a:pos x="5" y="16"/>
                  </a:cxn>
                  <a:cxn ang="0">
                    <a:pos x="16" y="4"/>
                  </a:cxn>
                  <a:cxn ang="0">
                    <a:pos x="10" y="0"/>
                  </a:cxn>
                </a:cxnLst>
                <a:rect l="0" t="0" r="r" b="b"/>
                <a:pathLst>
                  <a:path w="16" h="16">
                    <a:moveTo>
                      <a:pt x="10" y="0"/>
                    </a:moveTo>
                    <a:lnTo>
                      <a:pt x="0" y="11"/>
                    </a:lnTo>
                    <a:lnTo>
                      <a:pt x="5" y="16"/>
                    </a:lnTo>
                    <a:lnTo>
                      <a:pt x="16" y="4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79184961-863F-3AEE-2777-566078A13D3E}"/>
                  </a:ext>
                </a:extLst>
              </p:cNvPr>
              <p:cNvSpPr/>
              <p:nvPr/>
            </p:nvSpPr>
            <p:spPr bwMode="auto">
              <a:xfrm>
                <a:off x="5262563" y="2387600"/>
                <a:ext cx="25400" cy="2540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1"/>
                  </a:cxn>
                  <a:cxn ang="0">
                    <a:pos x="5" y="16"/>
                  </a:cxn>
                  <a:cxn ang="0">
                    <a:pos x="16" y="4"/>
                  </a:cxn>
                  <a:cxn ang="0">
                    <a:pos x="10" y="0"/>
                  </a:cxn>
                </a:cxnLst>
                <a:rect l="0" t="0" r="r" b="b"/>
                <a:pathLst>
                  <a:path w="16" h="16">
                    <a:moveTo>
                      <a:pt x="10" y="0"/>
                    </a:moveTo>
                    <a:lnTo>
                      <a:pt x="0" y="11"/>
                    </a:lnTo>
                    <a:lnTo>
                      <a:pt x="5" y="16"/>
                    </a:lnTo>
                    <a:lnTo>
                      <a:pt x="16" y="4"/>
                    </a:lnTo>
                    <a:lnTo>
                      <a:pt x="10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5B9ADFB-EA53-BCB9-1055-56AEEE4F4B01}"/>
                  </a:ext>
                </a:extLst>
              </p:cNvPr>
              <p:cNvSpPr/>
              <p:nvPr/>
            </p:nvSpPr>
            <p:spPr bwMode="auto">
              <a:xfrm>
                <a:off x="5289550" y="2455863"/>
                <a:ext cx="28575" cy="1428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"/>
                  </a:cxn>
                  <a:cxn ang="0">
                    <a:pos x="2" y="9"/>
                  </a:cxn>
                  <a:cxn ang="0">
                    <a:pos x="18" y="7"/>
                  </a:cxn>
                  <a:cxn ang="0">
                    <a:pos x="16" y="0"/>
                  </a:cxn>
                </a:cxnLst>
                <a:rect l="0" t="0" r="r" b="b"/>
                <a:pathLst>
                  <a:path w="18" h="9">
                    <a:moveTo>
                      <a:pt x="16" y="0"/>
                    </a:moveTo>
                    <a:lnTo>
                      <a:pt x="0" y="1"/>
                    </a:lnTo>
                    <a:lnTo>
                      <a:pt x="2" y="9"/>
                    </a:lnTo>
                    <a:lnTo>
                      <a:pt x="18" y="7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F769BB3C-F8C7-A884-4C64-878A87075DED}"/>
                  </a:ext>
                </a:extLst>
              </p:cNvPr>
              <p:cNvSpPr/>
              <p:nvPr/>
            </p:nvSpPr>
            <p:spPr bwMode="auto">
              <a:xfrm>
                <a:off x="5289550" y="2455863"/>
                <a:ext cx="28575" cy="1428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"/>
                  </a:cxn>
                  <a:cxn ang="0">
                    <a:pos x="2" y="9"/>
                  </a:cxn>
                  <a:cxn ang="0">
                    <a:pos x="18" y="7"/>
                  </a:cxn>
                  <a:cxn ang="0">
                    <a:pos x="16" y="0"/>
                  </a:cxn>
                </a:cxnLst>
                <a:rect l="0" t="0" r="r" b="b"/>
                <a:pathLst>
                  <a:path w="18" h="9">
                    <a:moveTo>
                      <a:pt x="16" y="0"/>
                    </a:moveTo>
                    <a:lnTo>
                      <a:pt x="0" y="1"/>
                    </a:lnTo>
                    <a:lnTo>
                      <a:pt x="2" y="9"/>
                    </a:lnTo>
                    <a:lnTo>
                      <a:pt x="18" y="7"/>
                    </a:lnTo>
                    <a:lnTo>
                      <a:pt x="16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5C2ADBE-B7D3-7D4B-0FB6-B6EA204D37C9}"/>
                  </a:ext>
                </a:extLst>
              </p:cNvPr>
              <p:cNvSpPr/>
              <p:nvPr/>
            </p:nvSpPr>
            <p:spPr bwMode="auto">
              <a:xfrm>
                <a:off x="5270500" y="2517775"/>
                <a:ext cx="25400" cy="222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5"/>
                  </a:cxn>
                  <a:cxn ang="0">
                    <a:pos x="12" y="14"/>
                  </a:cxn>
                  <a:cxn ang="0">
                    <a:pos x="16" y="8"/>
                  </a:cxn>
                  <a:cxn ang="0">
                    <a:pos x="4" y="0"/>
                  </a:cxn>
                </a:cxnLst>
                <a:rect l="0" t="0" r="r" b="b"/>
                <a:pathLst>
                  <a:path w="16" h="14">
                    <a:moveTo>
                      <a:pt x="4" y="0"/>
                    </a:moveTo>
                    <a:lnTo>
                      <a:pt x="0" y="5"/>
                    </a:lnTo>
                    <a:lnTo>
                      <a:pt x="12" y="14"/>
                    </a:lnTo>
                    <a:lnTo>
                      <a:pt x="16" y="8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C1693BC-2817-29EC-C9A8-3C19D997123F}"/>
                  </a:ext>
                </a:extLst>
              </p:cNvPr>
              <p:cNvSpPr/>
              <p:nvPr/>
            </p:nvSpPr>
            <p:spPr bwMode="auto">
              <a:xfrm>
                <a:off x="5270500" y="2517775"/>
                <a:ext cx="25400" cy="222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5"/>
                  </a:cxn>
                  <a:cxn ang="0">
                    <a:pos x="12" y="14"/>
                  </a:cxn>
                  <a:cxn ang="0">
                    <a:pos x="16" y="8"/>
                  </a:cxn>
                  <a:cxn ang="0">
                    <a:pos x="4" y="0"/>
                  </a:cxn>
                </a:cxnLst>
                <a:rect l="0" t="0" r="r" b="b"/>
                <a:pathLst>
                  <a:path w="16" h="14">
                    <a:moveTo>
                      <a:pt x="4" y="0"/>
                    </a:moveTo>
                    <a:lnTo>
                      <a:pt x="0" y="5"/>
                    </a:lnTo>
                    <a:lnTo>
                      <a:pt x="12" y="14"/>
                    </a:lnTo>
                    <a:lnTo>
                      <a:pt x="16" y="8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BC59A0BC-484A-D4AE-FD1C-BC0B8E71C188}"/>
                  </a:ext>
                </a:extLst>
              </p:cNvPr>
              <p:cNvSpPr/>
              <p:nvPr/>
            </p:nvSpPr>
            <p:spPr bwMode="auto">
              <a:xfrm>
                <a:off x="5133975" y="2386013"/>
                <a:ext cx="25400" cy="238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2" y="15"/>
                  </a:cxn>
                  <a:cxn ang="0">
                    <a:pos x="16" y="12"/>
                  </a:cxn>
                  <a:cxn ang="0">
                    <a:pos x="5" y="0"/>
                  </a:cxn>
                </a:cxnLst>
                <a:rect l="0" t="0" r="r" b="b"/>
                <a:pathLst>
                  <a:path w="16" h="15">
                    <a:moveTo>
                      <a:pt x="5" y="0"/>
                    </a:moveTo>
                    <a:lnTo>
                      <a:pt x="0" y="5"/>
                    </a:lnTo>
                    <a:lnTo>
                      <a:pt x="12" y="15"/>
                    </a:lnTo>
                    <a:lnTo>
                      <a:pt x="16" y="1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1E5F4FD3-F41E-4142-0FE0-DCFEF62FE59A}"/>
                  </a:ext>
                </a:extLst>
              </p:cNvPr>
              <p:cNvSpPr/>
              <p:nvPr/>
            </p:nvSpPr>
            <p:spPr bwMode="auto">
              <a:xfrm>
                <a:off x="5133975" y="2386013"/>
                <a:ext cx="25400" cy="238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2" y="15"/>
                  </a:cxn>
                  <a:cxn ang="0">
                    <a:pos x="16" y="12"/>
                  </a:cxn>
                  <a:cxn ang="0">
                    <a:pos x="5" y="0"/>
                  </a:cxn>
                </a:cxnLst>
                <a:rect l="0" t="0" r="r" b="b"/>
                <a:pathLst>
                  <a:path w="16" h="15">
                    <a:moveTo>
                      <a:pt x="5" y="0"/>
                    </a:moveTo>
                    <a:lnTo>
                      <a:pt x="0" y="5"/>
                    </a:lnTo>
                    <a:lnTo>
                      <a:pt x="12" y="15"/>
                    </a:lnTo>
                    <a:lnTo>
                      <a:pt x="16" y="12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D6F7FA32-FF69-271A-EBEC-2DA8D1DBA7FA}"/>
                  </a:ext>
                </a:extLst>
              </p:cNvPr>
              <p:cNvSpPr/>
              <p:nvPr/>
            </p:nvSpPr>
            <p:spPr bwMode="auto">
              <a:xfrm>
                <a:off x="5105400" y="2455863"/>
                <a:ext cx="25400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16" y="7"/>
                  </a:cxn>
                  <a:cxn ang="0">
                    <a:pos x="16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lnTo>
                      <a:pt x="0" y="7"/>
                    </a:lnTo>
                    <a:lnTo>
                      <a:pt x="16" y="7"/>
                    </a:lnTo>
                    <a:lnTo>
                      <a:pt x="1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149419E-D401-7AD9-5443-DC4192F3B08D}"/>
                  </a:ext>
                </a:extLst>
              </p:cNvPr>
              <p:cNvSpPr/>
              <p:nvPr/>
            </p:nvSpPr>
            <p:spPr bwMode="auto">
              <a:xfrm>
                <a:off x="5105400" y="2455863"/>
                <a:ext cx="25400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16" y="7"/>
                  </a:cxn>
                  <a:cxn ang="0">
                    <a:pos x="16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lnTo>
                      <a:pt x="0" y="7"/>
                    </a:lnTo>
                    <a:lnTo>
                      <a:pt x="16" y="7"/>
                    </a:lnTo>
                    <a:lnTo>
                      <a:pt x="16" y="1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2B27441-D880-8590-7E20-FFEF01C799FA}"/>
                  </a:ext>
                </a:extLst>
              </p:cNvPr>
              <p:cNvSpPr/>
              <p:nvPr/>
            </p:nvSpPr>
            <p:spPr bwMode="auto">
              <a:xfrm>
                <a:off x="5124450" y="2514600"/>
                <a:ext cx="28575" cy="2540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10"/>
                  </a:cxn>
                  <a:cxn ang="0">
                    <a:pos x="4" y="16"/>
                  </a:cxn>
                  <a:cxn ang="0">
                    <a:pos x="18" y="5"/>
                  </a:cxn>
                  <a:cxn ang="0">
                    <a:pos x="13" y="0"/>
                  </a:cxn>
                </a:cxnLst>
                <a:rect l="0" t="0" r="r" b="b"/>
                <a:pathLst>
                  <a:path w="18" h="16">
                    <a:moveTo>
                      <a:pt x="13" y="0"/>
                    </a:moveTo>
                    <a:lnTo>
                      <a:pt x="0" y="10"/>
                    </a:lnTo>
                    <a:lnTo>
                      <a:pt x="4" y="16"/>
                    </a:lnTo>
                    <a:lnTo>
                      <a:pt x="18" y="5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5EEF200-E18E-48D1-9F03-4B94BA420581}"/>
                  </a:ext>
                </a:extLst>
              </p:cNvPr>
              <p:cNvSpPr/>
              <p:nvPr/>
            </p:nvSpPr>
            <p:spPr bwMode="auto">
              <a:xfrm>
                <a:off x="5124450" y="2514600"/>
                <a:ext cx="28575" cy="2540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10"/>
                  </a:cxn>
                  <a:cxn ang="0">
                    <a:pos x="4" y="16"/>
                  </a:cxn>
                  <a:cxn ang="0">
                    <a:pos x="18" y="5"/>
                  </a:cxn>
                  <a:cxn ang="0">
                    <a:pos x="13" y="0"/>
                  </a:cxn>
                </a:cxnLst>
                <a:rect l="0" t="0" r="r" b="b"/>
                <a:pathLst>
                  <a:path w="18" h="16">
                    <a:moveTo>
                      <a:pt x="13" y="0"/>
                    </a:moveTo>
                    <a:lnTo>
                      <a:pt x="0" y="10"/>
                    </a:lnTo>
                    <a:lnTo>
                      <a:pt x="4" y="16"/>
                    </a:lnTo>
                    <a:lnTo>
                      <a:pt x="18" y="5"/>
                    </a:lnTo>
                    <a:lnTo>
                      <a:pt x="13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5CC89A2-DE6A-CAA1-9F48-885C185D5EC1}"/>
                  </a:ext>
                </a:extLst>
              </p:cNvPr>
              <p:cNvSpPr/>
              <p:nvPr/>
            </p:nvSpPr>
            <p:spPr bwMode="auto">
              <a:xfrm>
                <a:off x="5214938" y="2492375"/>
                <a:ext cx="11113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4" y="5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CF5A8633-CAFC-3789-7179-365EBE97687B}"/>
                  </a:ext>
                </a:extLst>
              </p:cNvPr>
              <p:cNvSpPr/>
              <p:nvPr/>
            </p:nvSpPr>
            <p:spPr bwMode="auto">
              <a:xfrm>
                <a:off x="5200650" y="2463800"/>
                <a:ext cx="6350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0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0" y="1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47D71F3E-042D-9F74-2F30-B563D2D11654}"/>
                  </a:ext>
                </a:extLst>
              </p:cNvPr>
              <p:cNvSpPr/>
              <p:nvPr/>
            </p:nvSpPr>
            <p:spPr bwMode="auto">
              <a:xfrm>
                <a:off x="5145088" y="2398713"/>
                <a:ext cx="131763" cy="157163"/>
              </a:xfrm>
              <a:custGeom>
                <a:avLst/>
                <a:gdLst/>
                <a:ahLst/>
                <a:cxnLst>
                  <a:cxn ang="0">
                    <a:pos x="22" y="14"/>
                  </a:cxn>
                  <a:cxn ang="0">
                    <a:pos x="22" y="14"/>
                  </a:cxn>
                  <a:cxn ang="0">
                    <a:pos x="25" y="14"/>
                  </a:cxn>
                  <a:cxn ang="0">
                    <a:pos x="25" y="20"/>
                  </a:cxn>
                  <a:cxn ang="0">
                    <a:pos x="30" y="22"/>
                  </a:cxn>
                  <a:cxn ang="0">
                    <a:pos x="32" y="27"/>
                  </a:cxn>
                  <a:cxn ang="0">
                    <a:pos x="32" y="27"/>
                  </a:cxn>
                  <a:cxn ang="0">
                    <a:pos x="28" y="27"/>
                  </a:cxn>
                  <a:cxn ang="0">
                    <a:pos x="25" y="23"/>
                  </a:cxn>
                  <a:cxn ang="0">
                    <a:pos x="25" y="23"/>
                  </a:cxn>
                  <a:cxn ang="0">
                    <a:pos x="25" y="29"/>
                  </a:cxn>
                  <a:cxn ang="0">
                    <a:pos x="28" y="30"/>
                  </a:cxn>
                  <a:cxn ang="0">
                    <a:pos x="32" y="32"/>
                  </a:cxn>
                  <a:cxn ang="0">
                    <a:pos x="33" y="36"/>
                  </a:cxn>
                  <a:cxn ang="0">
                    <a:pos x="33" y="36"/>
                  </a:cxn>
                  <a:cxn ang="0">
                    <a:pos x="30" y="41"/>
                  </a:cxn>
                  <a:cxn ang="0">
                    <a:pos x="25" y="43"/>
                  </a:cxn>
                  <a:cxn ang="0">
                    <a:pos x="25" y="43"/>
                  </a:cxn>
                  <a:cxn ang="0">
                    <a:pos x="25" y="48"/>
                  </a:cxn>
                  <a:cxn ang="0">
                    <a:pos x="22" y="48"/>
                  </a:cxn>
                  <a:cxn ang="0">
                    <a:pos x="22" y="43"/>
                  </a:cxn>
                  <a:cxn ang="0">
                    <a:pos x="17" y="41"/>
                  </a:cxn>
                  <a:cxn ang="0">
                    <a:pos x="15" y="35"/>
                  </a:cxn>
                  <a:cxn ang="0">
                    <a:pos x="15" y="35"/>
                  </a:cxn>
                  <a:cxn ang="0">
                    <a:pos x="19" y="35"/>
                  </a:cxn>
                  <a:cxn ang="0">
                    <a:pos x="22" y="39"/>
                  </a:cxn>
                  <a:cxn ang="0">
                    <a:pos x="22" y="39"/>
                  </a:cxn>
                  <a:cxn ang="0">
                    <a:pos x="22" y="32"/>
                  </a:cxn>
                  <a:cxn ang="0">
                    <a:pos x="20" y="32"/>
                  </a:cxn>
                  <a:cxn ang="0">
                    <a:pos x="15" y="26"/>
                  </a:cxn>
                  <a:cxn ang="0">
                    <a:pos x="15" y="26"/>
                  </a:cxn>
                  <a:cxn ang="0">
                    <a:pos x="18" y="21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22" y="14"/>
                  </a:cxn>
                  <a:cxn ang="0">
                    <a:pos x="7" y="10"/>
                  </a:cxn>
                  <a:cxn ang="0">
                    <a:pos x="24" y="2"/>
                  </a:cxn>
                  <a:cxn ang="0">
                    <a:pos x="40" y="10"/>
                  </a:cxn>
                  <a:cxn ang="0">
                    <a:pos x="40" y="10"/>
                  </a:cxn>
                  <a:cxn ang="0">
                    <a:pos x="24" y="8"/>
                  </a:cxn>
                  <a:cxn ang="0">
                    <a:pos x="7" y="10"/>
                  </a:cxn>
                  <a:cxn ang="0">
                    <a:pos x="7" y="10"/>
                  </a:cxn>
                  <a:cxn ang="0">
                    <a:pos x="24" y="0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5" y="38"/>
                  </a:cxn>
                  <a:cxn ang="0">
                    <a:pos x="14" y="56"/>
                  </a:cxn>
                  <a:cxn ang="0">
                    <a:pos x="15" y="56"/>
                  </a:cxn>
                  <a:cxn ang="0">
                    <a:pos x="18" y="56"/>
                  </a:cxn>
                  <a:cxn ang="0">
                    <a:pos x="28" y="56"/>
                  </a:cxn>
                  <a:cxn ang="0">
                    <a:pos x="33" y="56"/>
                  </a:cxn>
                  <a:cxn ang="0">
                    <a:pos x="33" y="56"/>
                  </a:cxn>
                  <a:cxn ang="0">
                    <a:pos x="42" y="38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24" y="0"/>
                  </a:cxn>
                </a:cxnLst>
                <a:rect l="0" t="0" r="r" b="b"/>
                <a:pathLst>
                  <a:path w="47" h="56">
                    <a:moveTo>
                      <a:pt x="22" y="14"/>
                    </a:moveTo>
                    <a:cubicBezTo>
                      <a:pt x="22" y="14"/>
                      <a:pt x="22" y="14"/>
                      <a:pt x="22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7" y="20"/>
                      <a:pt x="28" y="21"/>
                      <a:pt x="30" y="22"/>
                    </a:cubicBezTo>
                    <a:cubicBezTo>
                      <a:pt x="31" y="23"/>
                      <a:pt x="32" y="25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5"/>
                      <a:pt x="27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30"/>
                      <a:pt x="27" y="30"/>
                      <a:pt x="28" y="30"/>
                    </a:cubicBezTo>
                    <a:cubicBezTo>
                      <a:pt x="30" y="30"/>
                      <a:pt x="31" y="31"/>
                      <a:pt x="32" y="32"/>
                    </a:cubicBezTo>
                    <a:cubicBezTo>
                      <a:pt x="32" y="33"/>
                      <a:pt x="33" y="35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8"/>
                      <a:pt x="32" y="40"/>
                      <a:pt x="30" y="41"/>
                    </a:cubicBezTo>
                    <a:cubicBezTo>
                      <a:pt x="29" y="42"/>
                      <a:pt x="27" y="42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0" y="42"/>
                      <a:pt x="19" y="42"/>
                      <a:pt x="17" y="41"/>
                    </a:cubicBezTo>
                    <a:cubicBezTo>
                      <a:pt x="15" y="39"/>
                      <a:pt x="15" y="37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20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1" y="32"/>
                      <a:pt x="21" y="32"/>
                      <a:pt x="20" y="32"/>
                    </a:cubicBezTo>
                    <a:cubicBezTo>
                      <a:pt x="17" y="31"/>
                      <a:pt x="15" y="29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4"/>
                      <a:pt x="16" y="23"/>
                      <a:pt x="18" y="21"/>
                    </a:cubicBezTo>
                    <a:cubicBezTo>
                      <a:pt x="19" y="21"/>
                      <a:pt x="20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4"/>
                      <a:pt x="22" y="14"/>
                      <a:pt x="22" y="14"/>
                    </a:cubicBezTo>
                    <a:moveTo>
                      <a:pt x="7" y="10"/>
                    </a:moveTo>
                    <a:cubicBezTo>
                      <a:pt x="11" y="5"/>
                      <a:pt x="17" y="2"/>
                      <a:pt x="24" y="2"/>
                    </a:cubicBezTo>
                    <a:cubicBezTo>
                      <a:pt x="31" y="2"/>
                      <a:pt x="37" y="5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5" y="9"/>
                      <a:pt x="30" y="8"/>
                      <a:pt x="24" y="8"/>
                    </a:cubicBezTo>
                    <a:cubicBezTo>
                      <a:pt x="18" y="8"/>
                      <a:pt x="12" y="9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moveTo>
                      <a:pt x="24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2" y="34"/>
                      <a:pt x="5" y="38"/>
                    </a:cubicBezTo>
                    <a:cubicBezTo>
                      <a:pt x="7" y="40"/>
                      <a:pt x="13" y="50"/>
                      <a:pt x="14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4" y="50"/>
                      <a:pt x="40" y="40"/>
                      <a:pt x="42" y="38"/>
                    </a:cubicBezTo>
                    <a:cubicBezTo>
                      <a:pt x="45" y="34"/>
                      <a:pt x="47" y="29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10"/>
                      <a:pt x="37" y="0"/>
                      <a:pt x="24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89">
              <a:extLst>
                <a:ext uri="{FF2B5EF4-FFF2-40B4-BE49-F238E27FC236}">
                  <a16:creationId xmlns:a16="http://schemas.microsoft.com/office/drawing/2014/main" id="{7902AAF5-9377-8A2D-C17C-467654BD60A2}"/>
                </a:ext>
              </a:extLst>
            </p:cNvPr>
            <p:cNvGrpSpPr/>
            <p:nvPr/>
          </p:nvGrpSpPr>
          <p:grpSpPr>
            <a:xfrm>
              <a:off x="4823544" y="3073357"/>
              <a:ext cx="310605" cy="317750"/>
              <a:chOff x="4357688" y="2324100"/>
              <a:chExt cx="207963" cy="212726"/>
            </a:xfrm>
            <a:solidFill>
              <a:schemeClr val="bg1"/>
            </a:solidFill>
          </p:grpSpPr>
          <p:sp>
            <p:nvSpPr>
              <p:cNvPr id="42" name="Freeform: Shape 90">
                <a:extLst>
                  <a:ext uri="{FF2B5EF4-FFF2-40B4-BE49-F238E27FC236}">
                    <a16:creationId xmlns:a16="http://schemas.microsoft.com/office/drawing/2014/main" id="{D5B0CA34-673A-327C-2A2B-DF0F1ED3828C}"/>
                  </a:ext>
                </a:extLst>
              </p:cNvPr>
              <p:cNvSpPr/>
              <p:nvPr/>
            </p:nvSpPr>
            <p:spPr bwMode="auto">
              <a:xfrm>
                <a:off x="4514850" y="2481263"/>
                <a:ext cx="3175" cy="79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43" name="Freeform: Shape 91">
                <a:extLst>
                  <a:ext uri="{FF2B5EF4-FFF2-40B4-BE49-F238E27FC236}">
                    <a16:creationId xmlns:a16="http://schemas.microsoft.com/office/drawing/2014/main" id="{46160150-B5D1-C421-3635-C724CC899BD1}"/>
                  </a:ext>
                </a:extLst>
              </p:cNvPr>
              <p:cNvSpPr/>
              <p:nvPr/>
            </p:nvSpPr>
            <p:spPr bwMode="auto">
              <a:xfrm>
                <a:off x="4522788" y="2497138"/>
                <a:ext cx="6350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44" name="Freeform: Shape 92">
                <a:extLst>
                  <a:ext uri="{FF2B5EF4-FFF2-40B4-BE49-F238E27FC236}">
                    <a16:creationId xmlns:a16="http://schemas.microsoft.com/office/drawing/2014/main" id="{6C6AAF9E-E11C-31D8-5F71-5F3A28CAA165}"/>
                  </a:ext>
                </a:extLst>
              </p:cNvPr>
              <p:cNvSpPr/>
              <p:nvPr/>
            </p:nvSpPr>
            <p:spPr bwMode="auto">
              <a:xfrm>
                <a:off x="4478338" y="2449513"/>
                <a:ext cx="87313" cy="87313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14" y="5"/>
                  </a:cxn>
                  <a:cxn ang="0">
                    <a:pos x="16" y="5"/>
                  </a:cxn>
                  <a:cxn ang="0">
                    <a:pos x="16" y="9"/>
                  </a:cxn>
                  <a:cxn ang="0">
                    <a:pos x="19" y="10"/>
                  </a:cxn>
                  <a:cxn ang="0">
                    <a:pos x="21" y="13"/>
                  </a:cxn>
                  <a:cxn ang="0">
                    <a:pos x="21" y="13"/>
                  </a:cxn>
                  <a:cxn ang="0">
                    <a:pos x="18" y="13"/>
                  </a:cxn>
                  <a:cxn ang="0">
                    <a:pos x="16" y="11"/>
                  </a:cxn>
                  <a:cxn ang="0">
                    <a:pos x="16" y="11"/>
                  </a:cxn>
                  <a:cxn ang="0">
                    <a:pos x="16" y="15"/>
                  </a:cxn>
                  <a:cxn ang="0">
                    <a:pos x="18" y="15"/>
                  </a:cxn>
                  <a:cxn ang="0">
                    <a:pos x="20" y="17"/>
                  </a:cxn>
                  <a:cxn ang="0">
                    <a:pos x="21" y="19"/>
                  </a:cxn>
                  <a:cxn ang="0">
                    <a:pos x="21" y="19"/>
                  </a:cxn>
                  <a:cxn ang="0">
                    <a:pos x="19" y="22"/>
                  </a:cxn>
                  <a:cxn ang="0">
                    <a:pos x="16" y="23"/>
                  </a:cxn>
                  <a:cxn ang="0">
                    <a:pos x="16" y="23"/>
                  </a:cxn>
                  <a:cxn ang="0">
                    <a:pos x="16" y="26"/>
                  </a:cxn>
                  <a:cxn ang="0">
                    <a:pos x="14" y="26"/>
                  </a:cxn>
                  <a:cxn ang="0">
                    <a:pos x="14" y="23"/>
                  </a:cxn>
                  <a:cxn ang="0">
                    <a:pos x="11" y="22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2" y="18"/>
                  </a:cxn>
                  <a:cxn ang="0">
                    <a:pos x="14" y="21"/>
                  </a:cxn>
                  <a:cxn ang="0">
                    <a:pos x="14" y="21"/>
                  </a:cxn>
                  <a:cxn ang="0">
                    <a:pos x="14" y="17"/>
                  </a:cxn>
                  <a:cxn ang="0">
                    <a:pos x="13" y="16"/>
                  </a:cxn>
                  <a:cxn ang="0">
                    <a:pos x="10" y="13"/>
                  </a:cxn>
                  <a:cxn ang="0">
                    <a:pos x="10" y="13"/>
                  </a:cxn>
                  <a:cxn ang="0">
                    <a:pos x="12" y="10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4" y="5"/>
                  </a:cxn>
                  <a:cxn ang="0">
                    <a:pos x="15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5" y="31"/>
                  </a:cxn>
                  <a:cxn ang="0">
                    <a:pos x="31" y="16"/>
                  </a:cxn>
                  <a:cxn ang="0">
                    <a:pos x="31" y="16"/>
                  </a:cxn>
                  <a:cxn ang="0">
                    <a:pos x="15" y="0"/>
                  </a:cxn>
                </a:cxnLst>
                <a:rect l="0" t="0" r="r" b="b"/>
                <a:pathLst>
                  <a:path w="31" h="31">
                    <a:moveTo>
                      <a:pt x="14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8" y="9"/>
                      <a:pt x="19" y="10"/>
                    </a:cubicBezTo>
                    <a:cubicBezTo>
                      <a:pt x="20" y="11"/>
                      <a:pt x="21" y="12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7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5"/>
                      <a:pt x="17" y="15"/>
                      <a:pt x="18" y="15"/>
                    </a:cubicBezTo>
                    <a:cubicBezTo>
                      <a:pt x="19" y="15"/>
                      <a:pt x="20" y="16"/>
                      <a:pt x="20" y="17"/>
                    </a:cubicBezTo>
                    <a:cubicBezTo>
                      <a:pt x="21" y="17"/>
                      <a:pt x="21" y="18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20"/>
                      <a:pt x="20" y="21"/>
                      <a:pt x="19" y="22"/>
                    </a:cubicBezTo>
                    <a:cubicBezTo>
                      <a:pt x="18" y="22"/>
                      <a:pt x="17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3"/>
                      <a:pt x="12" y="22"/>
                      <a:pt x="11" y="22"/>
                    </a:cubicBezTo>
                    <a:cubicBezTo>
                      <a:pt x="10" y="21"/>
                      <a:pt x="10" y="20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3" y="20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1" y="16"/>
                      <a:pt x="10" y="15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5"/>
                      <a:pt x="14" y="5"/>
                      <a:pt x="14" y="5"/>
                    </a:cubicBezTo>
                    <a:moveTo>
                      <a:pt x="15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4" y="31"/>
                      <a:pt x="31" y="24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7"/>
                      <a:pt x="24" y="0"/>
                      <a:pt x="15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45" name="Freeform: Shape 93">
                <a:extLst>
                  <a:ext uri="{FF2B5EF4-FFF2-40B4-BE49-F238E27FC236}">
                    <a16:creationId xmlns:a16="http://schemas.microsoft.com/office/drawing/2014/main" id="{1B7CAAFD-75D1-A9B1-F250-A013B390A22A}"/>
                  </a:ext>
                </a:extLst>
              </p:cNvPr>
              <p:cNvSpPr/>
              <p:nvPr/>
            </p:nvSpPr>
            <p:spPr bwMode="auto">
              <a:xfrm>
                <a:off x="4357688" y="2324100"/>
                <a:ext cx="196850" cy="195263"/>
              </a:xfrm>
              <a:custGeom>
                <a:avLst/>
                <a:gdLst/>
                <a:ahLst/>
                <a:cxnLst>
                  <a:cxn ang="0">
                    <a:pos x="14" y="59"/>
                  </a:cxn>
                  <a:cxn ang="0">
                    <a:pos x="24" y="65"/>
                  </a:cxn>
                  <a:cxn ang="0">
                    <a:pos x="14" y="59"/>
                  </a:cxn>
                  <a:cxn ang="0">
                    <a:pos x="20" y="52"/>
                  </a:cxn>
                  <a:cxn ang="0">
                    <a:pos x="33" y="66"/>
                  </a:cxn>
                  <a:cxn ang="0">
                    <a:pos x="20" y="52"/>
                  </a:cxn>
                  <a:cxn ang="0">
                    <a:pos x="3" y="37"/>
                  </a:cxn>
                  <a:cxn ang="0">
                    <a:pos x="16" y="51"/>
                  </a:cxn>
                  <a:cxn ang="0">
                    <a:pos x="11" y="56"/>
                  </a:cxn>
                  <a:cxn ang="0">
                    <a:pos x="18" y="37"/>
                  </a:cxn>
                  <a:cxn ang="0">
                    <a:pos x="33" y="37"/>
                  </a:cxn>
                  <a:cxn ang="0">
                    <a:pos x="33" y="46"/>
                  </a:cxn>
                  <a:cxn ang="0">
                    <a:pos x="18" y="37"/>
                  </a:cxn>
                  <a:cxn ang="0">
                    <a:pos x="37" y="23"/>
                  </a:cxn>
                  <a:cxn ang="0">
                    <a:pos x="52" y="34"/>
                  </a:cxn>
                  <a:cxn ang="0">
                    <a:pos x="37" y="34"/>
                  </a:cxn>
                  <a:cxn ang="0">
                    <a:pos x="18" y="34"/>
                  </a:cxn>
                  <a:cxn ang="0">
                    <a:pos x="33" y="23"/>
                  </a:cxn>
                  <a:cxn ang="0">
                    <a:pos x="18" y="34"/>
                  </a:cxn>
                  <a:cxn ang="0">
                    <a:pos x="53" y="20"/>
                  </a:cxn>
                  <a:cxn ang="0">
                    <a:pos x="67" y="34"/>
                  </a:cxn>
                  <a:cxn ang="0">
                    <a:pos x="55" y="34"/>
                  </a:cxn>
                  <a:cxn ang="0">
                    <a:pos x="3" y="34"/>
                  </a:cxn>
                  <a:cxn ang="0">
                    <a:pos x="16" y="19"/>
                  </a:cxn>
                  <a:cxn ang="0">
                    <a:pos x="14" y="34"/>
                  </a:cxn>
                  <a:cxn ang="0">
                    <a:pos x="14" y="11"/>
                  </a:cxn>
                  <a:cxn ang="0">
                    <a:pos x="24" y="5"/>
                  </a:cxn>
                  <a:cxn ang="0">
                    <a:pos x="17" y="16"/>
                  </a:cxn>
                  <a:cxn ang="0">
                    <a:pos x="37" y="5"/>
                  </a:cxn>
                  <a:cxn ang="0">
                    <a:pos x="49" y="18"/>
                  </a:cxn>
                  <a:cxn ang="0">
                    <a:pos x="37" y="20"/>
                  </a:cxn>
                  <a:cxn ang="0">
                    <a:pos x="44" y="4"/>
                  </a:cxn>
                  <a:cxn ang="0">
                    <a:pos x="56" y="11"/>
                  </a:cxn>
                  <a:cxn ang="0">
                    <a:pos x="52" y="16"/>
                  </a:cxn>
                  <a:cxn ang="0">
                    <a:pos x="20" y="17"/>
                  </a:cxn>
                  <a:cxn ang="0">
                    <a:pos x="33" y="4"/>
                  </a:cxn>
                  <a:cxn ang="0">
                    <a:pos x="33" y="20"/>
                  </a:cxn>
                  <a:cxn ang="0">
                    <a:pos x="37" y="0"/>
                  </a:cxn>
                  <a:cxn ang="0">
                    <a:pos x="33" y="0"/>
                  </a:cxn>
                  <a:cxn ang="0">
                    <a:pos x="0" y="35"/>
                  </a:cxn>
                  <a:cxn ang="0">
                    <a:pos x="35" y="70"/>
                  </a:cxn>
                  <a:cxn ang="0">
                    <a:pos x="44" y="69"/>
                  </a:cxn>
                  <a:cxn ang="0">
                    <a:pos x="37" y="66"/>
                  </a:cxn>
                  <a:cxn ang="0">
                    <a:pos x="45" y="51"/>
                  </a:cxn>
                  <a:cxn ang="0">
                    <a:pos x="47" y="48"/>
                  </a:cxn>
                  <a:cxn ang="0">
                    <a:pos x="37" y="37"/>
                  </a:cxn>
                  <a:cxn ang="0">
                    <a:pos x="52" y="37"/>
                  </a:cxn>
                  <a:cxn ang="0">
                    <a:pos x="51" y="46"/>
                  </a:cxn>
                  <a:cxn ang="0">
                    <a:pos x="55" y="37"/>
                  </a:cxn>
                  <a:cxn ang="0">
                    <a:pos x="67" y="37"/>
                  </a:cxn>
                  <a:cxn ang="0">
                    <a:pos x="65" y="46"/>
                  </a:cxn>
                  <a:cxn ang="0">
                    <a:pos x="70" y="35"/>
                  </a:cxn>
                  <a:cxn ang="0">
                    <a:pos x="37" y="0"/>
                  </a:cxn>
                </a:cxnLst>
                <a:rect l="0" t="0" r="r" b="b"/>
                <a:pathLst>
                  <a:path w="70" h="70">
                    <a:moveTo>
                      <a:pt x="14" y="59"/>
                    </a:move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7"/>
                      <a:pt x="16" y="55"/>
                      <a:pt x="18" y="54"/>
                    </a:cubicBezTo>
                    <a:cubicBezTo>
                      <a:pt x="19" y="58"/>
                      <a:pt x="21" y="62"/>
                      <a:pt x="24" y="65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0" y="63"/>
                      <a:pt x="17" y="61"/>
                      <a:pt x="14" y="59"/>
                    </a:cubicBezTo>
                    <a:moveTo>
                      <a:pt x="20" y="52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1"/>
                      <a:pt x="29" y="50"/>
                      <a:pt x="33" y="50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27" y="65"/>
                      <a:pt x="23" y="59"/>
                      <a:pt x="20" y="52"/>
                    </a:cubicBezTo>
                    <a:moveTo>
                      <a:pt x="3" y="37"/>
                    </a:moveTo>
                    <a:cubicBezTo>
                      <a:pt x="3" y="37"/>
                      <a:pt x="3" y="37"/>
                      <a:pt x="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41"/>
                      <a:pt x="15" y="46"/>
                      <a:pt x="16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4" y="52"/>
                      <a:pt x="12" y="54"/>
                      <a:pt x="11" y="56"/>
                    </a:cubicBezTo>
                    <a:cubicBezTo>
                      <a:pt x="7" y="51"/>
                      <a:pt x="4" y="44"/>
                      <a:pt x="3" y="37"/>
                    </a:cubicBezTo>
                    <a:moveTo>
                      <a:pt x="18" y="37"/>
                    </a:moveTo>
                    <a:cubicBezTo>
                      <a:pt x="18" y="37"/>
                      <a:pt x="18" y="37"/>
                      <a:pt x="1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9" y="47"/>
                      <a:pt x="24" y="47"/>
                      <a:pt x="19" y="49"/>
                    </a:cubicBezTo>
                    <a:cubicBezTo>
                      <a:pt x="18" y="45"/>
                      <a:pt x="18" y="41"/>
                      <a:pt x="18" y="37"/>
                    </a:cubicBezTo>
                    <a:moveTo>
                      <a:pt x="37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41" y="23"/>
                      <a:pt x="46" y="23"/>
                      <a:pt x="50" y="21"/>
                    </a:cubicBezTo>
                    <a:cubicBezTo>
                      <a:pt x="51" y="25"/>
                      <a:pt x="52" y="30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23"/>
                      <a:pt x="37" y="23"/>
                      <a:pt x="37" y="23"/>
                    </a:cubicBezTo>
                    <a:moveTo>
                      <a:pt x="18" y="34"/>
                    </a:moveTo>
                    <a:cubicBezTo>
                      <a:pt x="18" y="29"/>
                      <a:pt x="18" y="25"/>
                      <a:pt x="19" y="21"/>
                    </a:cubicBezTo>
                    <a:cubicBezTo>
                      <a:pt x="23" y="22"/>
                      <a:pt x="29" y="23"/>
                      <a:pt x="33" y="2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18" y="34"/>
                      <a:pt x="18" y="34"/>
                      <a:pt x="18" y="34"/>
                    </a:cubicBezTo>
                    <a:moveTo>
                      <a:pt x="53" y="20"/>
                    </a:moveTo>
                    <a:cubicBezTo>
                      <a:pt x="53" y="20"/>
                      <a:pt x="53" y="20"/>
                      <a:pt x="53" y="20"/>
                    </a:cubicBezTo>
                    <a:cubicBezTo>
                      <a:pt x="56" y="18"/>
                      <a:pt x="58" y="16"/>
                      <a:pt x="59" y="14"/>
                    </a:cubicBezTo>
                    <a:cubicBezTo>
                      <a:pt x="64" y="19"/>
                      <a:pt x="67" y="26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29"/>
                      <a:pt x="55" y="24"/>
                      <a:pt x="53" y="20"/>
                    </a:cubicBezTo>
                    <a:moveTo>
                      <a:pt x="3" y="34"/>
                    </a:moveTo>
                    <a:cubicBezTo>
                      <a:pt x="4" y="26"/>
                      <a:pt x="7" y="19"/>
                      <a:pt x="12" y="14"/>
                    </a:cubicBezTo>
                    <a:cubicBezTo>
                      <a:pt x="12" y="16"/>
                      <a:pt x="14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5" y="24"/>
                      <a:pt x="14" y="29"/>
                      <a:pt x="14" y="34"/>
                    </a:cubicBezTo>
                    <a:cubicBezTo>
                      <a:pt x="3" y="34"/>
                      <a:pt x="3" y="34"/>
                      <a:pt x="3" y="34"/>
                    </a:cubicBezTo>
                    <a:moveTo>
                      <a:pt x="14" y="11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7" y="8"/>
                      <a:pt x="20" y="6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1" y="8"/>
                      <a:pt x="19" y="11"/>
                      <a:pt x="17" y="16"/>
                    </a:cubicBezTo>
                    <a:cubicBezTo>
                      <a:pt x="16" y="14"/>
                      <a:pt x="14" y="13"/>
                      <a:pt x="14" y="11"/>
                    </a:cubicBezTo>
                    <a:moveTo>
                      <a:pt x="37" y="5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43" y="5"/>
                      <a:pt x="47" y="11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5" y="19"/>
                      <a:pt x="41" y="20"/>
                      <a:pt x="37" y="20"/>
                    </a:cubicBezTo>
                    <a:cubicBezTo>
                      <a:pt x="37" y="5"/>
                      <a:pt x="37" y="5"/>
                      <a:pt x="37" y="5"/>
                    </a:cubicBezTo>
                    <a:moveTo>
                      <a:pt x="44" y="4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49" y="6"/>
                      <a:pt x="53" y="8"/>
                      <a:pt x="56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3"/>
                      <a:pt x="55" y="15"/>
                      <a:pt x="52" y="16"/>
                    </a:cubicBezTo>
                    <a:cubicBezTo>
                      <a:pt x="50" y="11"/>
                      <a:pt x="48" y="7"/>
                      <a:pt x="44" y="4"/>
                    </a:cubicBezTo>
                    <a:moveTo>
                      <a:pt x="20" y="17"/>
                    </a:moveTo>
                    <a:cubicBezTo>
                      <a:pt x="20" y="17"/>
                      <a:pt x="20" y="17"/>
                      <a:pt x="20" y="17"/>
                    </a:cubicBezTo>
                    <a:cubicBezTo>
                      <a:pt x="23" y="10"/>
                      <a:pt x="27" y="5"/>
                      <a:pt x="33" y="4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29" y="20"/>
                      <a:pt x="24" y="19"/>
                      <a:pt x="20" y="17"/>
                    </a:cubicBezTo>
                    <a:moveTo>
                      <a:pt x="37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1"/>
                      <a:pt x="0" y="16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4"/>
                      <a:pt x="16" y="70"/>
                      <a:pt x="35" y="70"/>
                    </a:cubicBezTo>
                    <a:cubicBezTo>
                      <a:pt x="38" y="70"/>
                      <a:pt x="41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3" y="67"/>
                      <a:pt x="42" y="66"/>
                      <a:pt x="42" y="64"/>
                    </a:cubicBezTo>
                    <a:cubicBezTo>
                      <a:pt x="40" y="65"/>
                      <a:pt x="39" y="66"/>
                      <a:pt x="37" y="66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9" y="50"/>
                      <a:pt x="42" y="50"/>
                      <a:pt x="45" y="51"/>
                    </a:cubicBezTo>
                    <a:cubicBezTo>
                      <a:pt x="46" y="50"/>
                      <a:pt x="46" y="49"/>
                      <a:pt x="47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4" y="47"/>
                      <a:pt x="40" y="47"/>
                      <a:pt x="37" y="4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40"/>
                      <a:pt x="52" y="43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5"/>
                      <a:pt x="53" y="45"/>
                      <a:pt x="55" y="45"/>
                    </a:cubicBezTo>
                    <a:cubicBezTo>
                      <a:pt x="55" y="42"/>
                      <a:pt x="55" y="39"/>
                      <a:pt x="55" y="37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7" y="40"/>
                      <a:pt x="66" y="43"/>
                      <a:pt x="65" y="46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6" y="46"/>
                      <a:pt x="67" y="47"/>
                      <a:pt x="68" y="47"/>
                    </a:cubicBezTo>
                    <a:cubicBezTo>
                      <a:pt x="69" y="43"/>
                      <a:pt x="70" y="39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16"/>
                      <a:pt x="55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94">
              <a:extLst>
                <a:ext uri="{FF2B5EF4-FFF2-40B4-BE49-F238E27FC236}">
                  <a16:creationId xmlns:a16="http://schemas.microsoft.com/office/drawing/2014/main" id="{CA1D8181-05C4-9494-1F35-1E1CA15E4B9F}"/>
                </a:ext>
              </a:extLst>
            </p:cNvPr>
            <p:cNvGrpSpPr/>
            <p:nvPr/>
          </p:nvGrpSpPr>
          <p:grpSpPr>
            <a:xfrm>
              <a:off x="2710644" y="3317516"/>
              <a:ext cx="317741" cy="334339"/>
              <a:chOff x="2854325" y="2497138"/>
              <a:chExt cx="212725" cy="223837"/>
            </a:xfrm>
            <a:solidFill>
              <a:schemeClr val="bg1"/>
            </a:solidFill>
          </p:grpSpPr>
          <p:sp>
            <p:nvSpPr>
              <p:cNvPr id="29" name="Freeform: Shape 95">
                <a:extLst>
                  <a:ext uri="{FF2B5EF4-FFF2-40B4-BE49-F238E27FC236}">
                    <a16:creationId xmlns:a16="http://schemas.microsoft.com/office/drawing/2014/main" id="{5714EC4E-7EE1-D2BA-9589-16E0C4EAEED8}"/>
                  </a:ext>
                </a:extLst>
              </p:cNvPr>
              <p:cNvSpPr/>
              <p:nvPr/>
            </p:nvSpPr>
            <p:spPr bwMode="auto">
              <a:xfrm>
                <a:off x="2854325" y="2613025"/>
                <a:ext cx="212725" cy="107950"/>
              </a:xfrm>
              <a:custGeom>
                <a:avLst/>
                <a:gdLst/>
                <a:ahLst/>
                <a:cxnLst>
                  <a:cxn ang="0">
                    <a:pos x="15" y="26"/>
                  </a:cxn>
                  <a:cxn ang="0">
                    <a:pos x="27" y="33"/>
                  </a:cxn>
                  <a:cxn ang="0">
                    <a:pos x="15" y="26"/>
                  </a:cxn>
                  <a:cxn ang="0">
                    <a:pos x="57" y="21"/>
                  </a:cxn>
                  <a:cxn ang="0">
                    <a:pos x="61" y="27"/>
                  </a:cxn>
                  <a:cxn ang="0">
                    <a:pos x="50" y="33"/>
                  </a:cxn>
                  <a:cxn ang="0">
                    <a:pos x="22" y="20"/>
                  </a:cxn>
                  <a:cxn ang="0">
                    <a:pos x="36" y="34"/>
                  </a:cxn>
                  <a:cxn ang="0">
                    <a:pos x="22" y="20"/>
                  </a:cxn>
                  <a:cxn ang="0">
                    <a:pos x="40" y="17"/>
                  </a:cxn>
                  <a:cxn ang="0">
                    <a:pos x="54" y="20"/>
                  </a:cxn>
                  <a:cxn ang="0">
                    <a:pos x="40" y="17"/>
                  </a:cxn>
                  <a:cxn ang="0">
                    <a:pos x="4" y="3"/>
                  </a:cxn>
                  <a:cxn ang="0">
                    <a:pos x="18" y="18"/>
                  </a:cxn>
                  <a:cxn ang="0">
                    <a:pos x="13" y="24"/>
                  </a:cxn>
                  <a:cxn ang="0">
                    <a:pos x="19" y="3"/>
                  </a:cxn>
                  <a:cxn ang="0">
                    <a:pos x="36" y="3"/>
                  </a:cxn>
                  <a:cxn ang="0">
                    <a:pos x="36" y="13"/>
                  </a:cxn>
                  <a:cxn ang="0">
                    <a:pos x="19" y="3"/>
                  </a:cxn>
                  <a:cxn ang="0">
                    <a:pos x="40" y="3"/>
                  </a:cxn>
                  <a:cxn ang="0">
                    <a:pos x="57" y="3"/>
                  </a:cxn>
                  <a:cxn ang="0">
                    <a:pos x="40" y="13"/>
                  </a:cxn>
                  <a:cxn ang="0">
                    <a:pos x="58" y="18"/>
                  </a:cxn>
                  <a:cxn ang="0">
                    <a:pos x="60" y="3"/>
                  </a:cxn>
                  <a:cxn ang="0">
                    <a:pos x="73" y="3"/>
                  </a:cxn>
                  <a:cxn ang="0">
                    <a:pos x="58" y="18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76" y="1"/>
                  </a:cxn>
                  <a:cxn ang="0">
                    <a:pos x="76" y="1"/>
                  </a:cxn>
                  <a:cxn ang="0">
                    <a:pos x="76" y="0"/>
                  </a:cxn>
                  <a:cxn ang="0">
                    <a:pos x="76" y="0"/>
                  </a:cxn>
                </a:cxnLst>
                <a:rect l="0" t="0" r="r" b="b"/>
                <a:pathLst>
                  <a:path w="76" h="39">
                    <a:moveTo>
                      <a:pt x="15" y="26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4"/>
                      <a:pt x="17" y="23"/>
                      <a:pt x="19" y="21"/>
                    </a:cubicBezTo>
                    <a:cubicBezTo>
                      <a:pt x="21" y="26"/>
                      <a:pt x="23" y="30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2" y="32"/>
                      <a:pt x="19" y="29"/>
                      <a:pt x="15" y="26"/>
                    </a:cubicBezTo>
                    <a:moveTo>
                      <a:pt x="50" y="33"/>
                    </a:moveTo>
                    <a:cubicBezTo>
                      <a:pt x="53" y="30"/>
                      <a:pt x="56" y="26"/>
                      <a:pt x="57" y="21"/>
                    </a:cubicBezTo>
                    <a:cubicBezTo>
                      <a:pt x="59" y="23"/>
                      <a:pt x="61" y="25"/>
                      <a:pt x="61" y="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8" y="29"/>
                      <a:pt x="54" y="32"/>
                      <a:pt x="50" y="33"/>
                    </a:cubicBezTo>
                    <a:cubicBezTo>
                      <a:pt x="50" y="33"/>
                      <a:pt x="50" y="33"/>
                      <a:pt x="50" y="33"/>
                    </a:cubicBezTo>
                    <a:moveTo>
                      <a:pt x="22" y="20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6" y="18"/>
                      <a:pt x="32" y="17"/>
                      <a:pt x="36" y="17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29" y="33"/>
                      <a:pt x="25" y="27"/>
                      <a:pt x="22" y="20"/>
                    </a:cubicBezTo>
                    <a:moveTo>
                      <a:pt x="40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4" y="17"/>
                      <a:pt x="50" y="18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1" y="27"/>
                      <a:pt x="47" y="34"/>
                      <a:pt x="40" y="35"/>
                    </a:cubicBezTo>
                    <a:cubicBezTo>
                      <a:pt x="40" y="17"/>
                      <a:pt x="40" y="17"/>
                      <a:pt x="40" y="17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8"/>
                      <a:pt x="17" y="13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4" y="21"/>
                      <a:pt x="13" y="24"/>
                    </a:cubicBezTo>
                    <a:cubicBezTo>
                      <a:pt x="8" y="18"/>
                      <a:pt x="4" y="11"/>
                      <a:pt x="4" y="3"/>
                    </a:cubicBezTo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1" y="13"/>
                      <a:pt x="26" y="14"/>
                      <a:pt x="21" y="16"/>
                    </a:cubicBezTo>
                    <a:cubicBezTo>
                      <a:pt x="20" y="12"/>
                      <a:pt x="19" y="7"/>
                      <a:pt x="19" y="3"/>
                    </a:cubicBezTo>
                    <a:moveTo>
                      <a:pt x="40" y="3"/>
                    </a:moveTo>
                    <a:cubicBezTo>
                      <a:pt x="40" y="3"/>
                      <a:pt x="40" y="3"/>
                      <a:pt x="40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7"/>
                      <a:pt x="56" y="12"/>
                      <a:pt x="55" y="16"/>
                    </a:cubicBezTo>
                    <a:cubicBezTo>
                      <a:pt x="51" y="14"/>
                      <a:pt x="45" y="13"/>
                      <a:pt x="40" y="13"/>
                    </a:cubicBezTo>
                    <a:cubicBezTo>
                      <a:pt x="40" y="3"/>
                      <a:pt x="40" y="3"/>
                      <a:pt x="40" y="3"/>
                    </a:cubicBezTo>
                    <a:moveTo>
                      <a:pt x="58" y="18"/>
                    </a:moveTo>
                    <a:cubicBezTo>
                      <a:pt x="58" y="18"/>
                      <a:pt x="58" y="18"/>
                      <a:pt x="58" y="18"/>
                    </a:cubicBezTo>
                    <a:cubicBezTo>
                      <a:pt x="60" y="13"/>
                      <a:pt x="60" y="7"/>
                      <a:pt x="60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2" y="11"/>
                      <a:pt x="69" y="18"/>
                      <a:pt x="64" y="24"/>
                    </a:cubicBezTo>
                    <a:cubicBezTo>
                      <a:pt x="63" y="21"/>
                      <a:pt x="61" y="19"/>
                      <a:pt x="58" y="18"/>
                    </a:cubicBezTo>
                    <a:moveTo>
                      <a:pt x="7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2"/>
                      <a:pt x="18" y="39"/>
                      <a:pt x="38" y="39"/>
                    </a:cubicBezTo>
                    <a:cubicBezTo>
                      <a:pt x="59" y="39"/>
                      <a:pt x="76" y="22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30" name="Freeform: Shape 96">
                <a:extLst>
                  <a:ext uri="{FF2B5EF4-FFF2-40B4-BE49-F238E27FC236}">
                    <a16:creationId xmlns:a16="http://schemas.microsoft.com/office/drawing/2014/main" id="{95C17158-AFFD-8D1A-AB5D-ADFF3097CE35}"/>
                  </a:ext>
                </a:extLst>
              </p:cNvPr>
              <p:cNvSpPr/>
              <p:nvPr/>
            </p:nvSpPr>
            <p:spPr bwMode="auto">
              <a:xfrm>
                <a:off x="2941638" y="2497138"/>
                <a:ext cx="39688" cy="4762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7" y="17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7" y="0"/>
                  </a:cxn>
                </a:cxnLst>
                <a:rect l="0" t="0" r="r" b="b"/>
                <a:pathLst>
                  <a:path w="14" h="17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7"/>
                      <a:pt x="7" y="17"/>
                    </a:cubicBezTo>
                    <a:cubicBezTo>
                      <a:pt x="11" y="17"/>
                      <a:pt x="14" y="13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31" name="Freeform: Shape 97">
                <a:extLst>
                  <a:ext uri="{FF2B5EF4-FFF2-40B4-BE49-F238E27FC236}">
                    <a16:creationId xmlns:a16="http://schemas.microsoft.com/office/drawing/2014/main" id="{94838CE6-2273-3F82-385D-00B70DA8D980}"/>
                  </a:ext>
                </a:extLst>
              </p:cNvPr>
              <p:cNvSpPr/>
              <p:nvPr/>
            </p:nvSpPr>
            <p:spPr bwMode="auto">
              <a:xfrm>
                <a:off x="2922588" y="2547938"/>
                <a:ext cx="77788" cy="55563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19" y="0"/>
                  </a:cxn>
                  <a:cxn ang="0">
                    <a:pos x="16" y="15"/>
                  </a:cxn>
                  <a:cxn ang="0">
                    <a:pos x="14" y="3"/>
                  </a:cxn>
                  <a:cxn ang="0">
                    <a:pos x="12" y="15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0" y="7"/>
                  </a:cxn>
                  <a:cxn ang="0">
                    <a:pos x="0" y="20"/>
                  </a:cxn>
                  <a:cxn ang="0">
                    <a:pos x="28" y="20"/>
                  </a:cxn>
                  <a:cxn ang="0">
                    <a:pos x="28" y="7"/>
                  </a:cxn>
                  <a:cxn ang="0">
                    <a:pos x="23" y="0"/>
                  </a:cxn>
                </a:cxnLst>
                <a:rect l="0" t="0" r="r" b="b"/>
                <a:pathLst>
                  <a:path w="28" h="20">
                    <a:moveTo>
                      <a:pt x="23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3"/>
                      <a:pt x="26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32" name="Freeform: Shape 98">
                <a:extLst>
                  <a:ext uri="{FF2B5EF4-FFF2-40B4-BE49-F238E27FC236}">
                    <a16:creationId xmlns:a16="http://schemas.microsoft.com/office/drawing/2014/main" id="{F1306598-0E6E-091E-C33A-F70232B3B2B4}"/>
                  </a:ext>
                </a:extLst>
              </p:cNvPr>
              <p:cNvSpPr/>
              <p:nvPr/>
            </p:nvSpPr>
            <p:spPr bwMode="auto">
              <a:xfrm>
                <a:off x="2955925" y="2547938"/>
                <a:ext cx="11113" cy="793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7" y="2"/>
                  </a:cxn>
                  <a:cxn ang="0">
                    <a:pos x="5" y="0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33" name="Freeform: Shape 99">
                <a:extLst>
                  <a:ext uri="{FF2B5EF4-FFF2-40B4-BE49-F238E27FC236}">
                    <a16:creationId xmlns:a16="http://schemas.microsoft.com/office/drawing/2014/main" id="{9B43EDAD-D703-07FC-E133-7AFBECEC8163}"/>
                  </a:ext>
                </a:extLst>
              </p:cNvPr>
              <p:cNvSpPr/>
              <p:nvPr/>
            </p:nvSpPr>
            <p:spPr bwMode="auto">
              <a:xfrm>
                <a:off x="2955925" y="2547938"/>
                <a:ext cx="11113" cy="793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7" y="2"/>
                  </a:cxn>
                  <a:cxn ang="0">
                    <a:pos x="5" y="0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34" name="Freeform: Shape 100">
                <a:extLst>
                  <a:ext uri="{FF2B5EF4-FFF2-40B4-BE49-F238E27FC236}">
                    <a16:creationId xmlns:a16="http://schemas.microsoft.com/office/drawing/2014/main" id="{AF207FE8-970B-38F8-BB18-42978C7D1C1F}"/>
                  </a:ext>
                </a:extLst>
              </p:cNvPr>
              <p:cNvSpPr/>
              <p:nvPr/>
            </p:nvSpPr>
            <p:spPr bwMode="auto">
              <a:xfrm>
                <a:off x="3006725" y="2505075"/>
                <a:ext cx="36513" cy="4603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6"/>
                  </a:cxn>
                  <a:cxn ang="0">
                    <a:pos x="13" y="8"/>
                  </a:cxn>
                  <a:cxn ang="0">
                    <a:pos x="13" y="8"/>
                  </a:cxn>
                  <a:cxn ang="0">
                    <a:pos x="6" y="0"/>
                  </a:cxn>
                </a:cxnLst>
                <a:rect l="0" t="0" r="r" b="b"/>
                <a:pathLst>
                  <a:path w="13" h="16">
                    <a:moveTo>
                      <a:pt x="6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6"/>
                      <a:pt x="6" y="16"/>
                    </a:cubicBezTo>
                    <a:cubicBezTo>
                      <a:pt x="10" y="16"/>
                      <a:pt x="13" y="12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0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01">
                <a:extLst>
                  <a:ext uri="{FF2B5EF4-FFF2-40B4-BE49-F238E27FC236}">
                    <a16:creationId xmlns:a16="http://schemas.microsoft.com/office/drawing/2014/main" id="{7C1E646F-2B38-4178-2147-C3C81BD7BE27}"/>
                  </a:ext>
                </a:extLst>
              </p:cNvPr>
              <p:cNvSpPr/>
              <p:nvPr/>
            </p:nvSpPr>
            <p:spPr bwMode="auto">
              <a:xfrm>
                <a:off x="3021013" y="2552700"/>
                <a:ext cx="7938" cy="635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4"/>
                  </a:cxn>
                  <a:cxn ang="0">
                    <a:pos x="5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02">
                <a:extLst>
                  <a:ext uri="{FF2B5EF4-FFF2-40B4-BE49-F238E27FC236}">
                    <a16:creationId xmlns:a16="http://schemas.microsoft.com/office/drawing/2014/main" id="{BD3564F6-F923-E3B6-0DE8-D5FA4721EFFA}"/>
                  </a:ext>
                </a:extLst>
              </p:cNvPr>
              <p:cNvSpPr/>
              <p:nvPr/>
            </p:nvSpPr>
            <p:spPr bwMode="auto">
              <a:xfrm>
                <a:off x="3021013" y="2552700"/>
                <a:ext cx="7938" cy="635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4"/>
                  </a:cxn>
                  <a:cxn ang="0">
                    <a:pos x="5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03">
                <a:extLst>
                  <a:ext uri="{FF2B5EF4-FFF2-40B4-BE49-F238E27FC236}">
                    <a16:creationId xmlns:a16="http://schemas.microsoft.com/office/drawing/2014/main" id="{75A5476E-4640-CDCA-000A-2B3546C3C73A}"/>
                  </a:ext>
                </a:extLst>
              </p:cNvPr>
              <p:cNvSpPr/>
              <p:nvPr/>
            </p:nvSpPr>
            <p:spPr bwMode="auto">
              <a:xfrm>
                <a:off x="3000375" y="2552700"/>
                <a:ext cx="58738" cy="5080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3" y="0"/>
                  </a:cxn>
                  <a:cxn ang="0">
                    <a:pos x="10" y="14"/>
                  </a:cxn>
                  <a:cxn ang="0">
                    <a:pos x="8" y="2"/>
                  </a:cxn>
                  <a:cxn ang="0">
                    <a:pos x="6" y="14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5"/>
                  </a:cxn>
                  <a:cxn ang="0">
                    <a:pos x="1" y="18"/>
                  </a:cxn>
                  <a:cxn ang="0">
                    <a:pos x="21" y="18"/>
                  </a:cxn>
                  <a:cxn ang="0">
                    <a:pos x="21" y="6"/>
                  </a:cxn>
                  <a:cxn ang="0">
                    <a:pos x="17" y="0"/>
                  </a:cxn>
                </a:cxnLst>
                <a:rect l="0" t="0" r="r" b="b"/>
                <a:pathLst>
                  <a:path w="21" h="18">
                    <a:moveTo>
                      <a:pt x="1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3"/>
                      <a:pt x="1" y="5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2"/>
                      <a:pt x="19" y="0"/>
                      <a:pt x="17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38" name="Freeform: Shape 104">
                <a:extLst>
                  <a:ext uri="{FF2B5EF4-FFF2-40B4-BE49-F238E27FC236}">
                    <a16:creationId xmlns:a16="http://schemas.microsoft.com/office/drawing/2014/main" id="{0E30B345-0D01-C963-7370-643AB0CD12EE}"/>
                  </a:ext>
                </a:extLst>
              </p:cNvPr>
              <p:cNvSpPr/>
              <p:nvPr/>
            </p:nvSpPr>
            <p:spPr bwMode="auto">
              <a:xfrm>
                <a:off x="2879725" y="2505075"/>
                <a:ext cx="36513" cy="4603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6"/>
                  </a:cxn>
                  <a:cxn ang="0">
                    <a:pos x="13" y="8"/>
                  </a:cxn>
                  <a:cxn ang="0">
                    <a:pos x="13" y="8"/>
                  </a:cxn>
                  <a:cxn ang="0">
                    <a:pos x="6" y="0"/>
                  </a:cxn>
                </a:cxnLst>
                <a:rect l="0" t="0" r="r" b="b"/>
                <a:pathLst>
                  <a:path w="13" h="16">
                    <a:moveTo>
                      <a:pt x="6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6"/>
                      <a:pt x="6" y="16"/>
                    </a:cubicBezTo>
                    <a:cubicBezTo>
                      <a:pt x="10" y="16"/>
                      <a:pt x="13" y="12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0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05">
                <a:extLst>
                  <a:ext uri="{FF2B5EF4-FFF2-40B4-BE49-F238E27FC236}">
                    <a16:creationId xmlns:a16="http://schemas.microsoft.com/office/drawing/2014/main" id="{645C34F9-F093-30E3-FB8A-E00C8D80FF01}"/>
                  </a:ext>
                </a:extLst>
              </p:cNvPr>
              <p:cNvSpPr/>
              <p:nvPr/>
            </p:nvSpPr>
            <p:spPr bwMode="auto">
              <a:xfrm>
                <a:off x="2890838" y="2552700"/>
                <a:ext cx="11113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4" y="4"/>
                  </a:cxn>
                  <a:cxn ang="0">
                    <a:pos x="7" y="2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40" name="Freeform: Shape 106">
                <a:extLst>
                  <a:ext uri="{FF2B5EF4-FFF2-40B4-BE49-F238E27FC236}">
                    <a16:creationId xmlns:a16="http://schemas.microsoft.com/office/drawing/2014/main" id="{9C628C6D-73EB-09D2-ECE7-AD74A0750E05}"/>
                  </a:ext>
                </a:extLst>
              </p:cNvPr>
              <p:cNvSpPr/>
              <p:nvPr/>
            </p:nvSpPr>
            <p:spPr bwMode="auto">
              <a:xfrm>
                <a:off x="2890838" y="2552700"/>
                <a:ext cx="11113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4" y="4"/>
                  </a:cxn>
                  <a:cxn ang="0">
                    <a:pos x="7" y="2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6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07">
                <a:extLst>
                  <a:ext uri="{FF2B5EF4-FFF2-40B4-BE49-F238E27FC236}">
                    <a16:creationId xmlns:a16="http://schemas.microsoft.com/office/drawing/2014/main" id="{E95C0CCE-B39E-506A-F462-B9D6789D07A5}"/>
                  </a:ext>
                </a:extLst>
              </p:cNvPr>
              <p:cNvSpPr/>
              <p:nvPr/>
            </p:nvSpPr>
            <p:spPr bwMode="auto">
              <a:xfrm>
                <a:off x="2860675" y="2552700"/>
                <a:ext cx="61913" cy="53975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18" y="0"/>
                  </a:cxn>
                  <a:cxn ang="0">
                    <a:pos x="15" y="14"/>
                  </a:cxn>
                  <a:cxn ang="0">
                    <a:pos x="13" y="2"/>
                  </a:cxn>
                  <a:cxn ang="0">
                    <a:pos x="11" y="14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19"/>
                  </a:cxn>
                  <a:cxn ang="0">
                    <a:pos x="20" y="19"/>
                  </a:cxn>
                  <a:cxn ang="0">
                    <a:pos x="20" y="5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3"/>
                      <a:pt x="21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08">
              <a:extLst>
                <a:ext uri="{FF2B5EF4-FFF2-40B4-BE49-F238E27FC236}">
                  <a16:creationId xmlns:a16="http://schemas.microsoft.com/office/drawing/2014/main" id="{5864FB71-0A88-EA85-4452-A6FD94709099}"/>
                </a:ext>
              </a:extLst>
            </p:cNvPr>
            <p:cNvGrpSpPr/>
            <p:nvPr/>
          </p:nvGrpSpPr>
          <p:grpSpPr>
            <a:xfrm>
              <a:off x="3765553" y="2845605"/>
              <a:ext cx="322492" cy="320109"/>
              <a:chOff x="3605213" y="2220913"/>
              <a:chExt cx="215900" cy="214313"/>
            </a:xfrm>
            <a:solidFill>
              <a:schemeClr val="bg1"/>
            </a:solidFill>
          </p:grpSpPr>
          <p:sp>
            <p:nvSpPr>
              <p:cNvPr id="22" name="Freeform: Shape 109">
                <a:extLst>
                  <a:ext uri="{FF2B5EF4-FFF2-40B4-BE49-F238E27FC236}">
                    <a16:creationId xmlns:a16="http://schemas.microsoft.com/office/drawing/2014/main" id="{F03FECB9-4570-3D8F-B5A2-09B4BEC72495}"/>
                  </a:ext>
                </a:extLst>
              </p:cNvPr>
              <p:cNvSpPr/>
              <p:nvPr/>
            </p:nvSpPr>
            <p:spPr bwMode="auto">
              <a:xfrm>
                <a:off x="3722688" y="2316163"/>
                <a:ext cx="79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7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23" name="Freeform: Shape 110">
                <a:extLst>
                  <a:ext uri="{FF2B5EF4-FFF2-40B4-BE49-F238E27FC236}">
                    <a16:creationId xmlns:a16="http://schemas.microsoft.com/office/drawing/2014/main" id="{04CF9596-6D5D-9CD1-F99D-6B5A2C1E9501}"/>
                  </a:ext>
                </a:extLst>
              </p:cNvPr>
              <p:cNvSpPr/>
              <p:nvPr/>
            </p:nvSpPr>
            <p:spPr bwMode="auto">
              <a:xfrm>
                <a:off x="3722688" y="2316163"/>
                <a:ext cx="79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7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24" name="Freeform: Shape 111">
                <a:extLst>
                  <a:ext uri="{FF2B5EF4-FFF2-40B4-BE49-F238E27FC236}">
                    <a16:creationId xmlns:a16="http://schemas.microsoft.com/office/drawing/2014/main" id="{B07B5074-1CDC-CA4C-8B96-8EA8DB668737}"/>
                  </a:ext>
                </a:extLst>
              </p:cNvPr>
              <p:cNvSpPr/>
              <p:nvPr/>
            </p:nvSpPr>
            <p:spPr bwMode="auto">
              <a:xfrm>
                <a:off x="3705225" y="2312988"/>
                <a:ext cx="17463" cy="31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1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25" name="Freeform: Shape 112">
                <a:extLst>
                  <a:ext uri="{FF2B5EF4-FFF2-40B4-BE49-F238E27FC236}">
                    <a16:creationId xmlns:a16="http://schemas.microsoft.com/office/drawing/2014/main" id="{71558F96-70E3-4BC8-5128-7A2041E2D3A3}"/>
                  </a:ext>
                </a:extLst>
              </p:cNvPr>
              <p:cNvSpPr/>
              <p:nvPr/>
            </p:nvSpPr>
            <p:spPr bwMode="auto">
              <a:xfrm>
                <a:off x="3700463" y="2316163"/>
                <a:ext cx="3175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26" name="Freeform: Shape 113">
                <a:extLst>
                  <a:ext uri="{FF2B5EF4-FFF2-40B4-BE49-F238E27FC236}">
                    <a16:creationId xmlns:a16="http://schemas.microsoft.com/office/drawing/2014/main" id="{51A12A40-1320-794B-A7FB-C68EE144ABF5}"/>
                  </a:ext>
                </a:extLst>
              </p:cNvPr>
              <p:cNvSpPr/>
              <p:nvPr/>
            </p:nvSpPr>
            <p:spPr bwMode="auto">
              <a:xfrm>
                <a:off x="3700463" y="2316163"/>
                <a:ext cx="3175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27" name="Freeform: Shape 114">
                <a:extLst>
                  <a:ext uri="{FF2B5EF4-FFF2-40B4-BE49-F238E27FC236}">
                    <a16:creationId xmlns:a16="http://schemas.microsoft.com/office/drawing/2014/main" id="{84FD393B-648A-82F1-DF13-E64009C479A3}"/>
                  </a:ext>
                </a:extLst>
              </p:cNvPr>
              <p:cNvSpPr/>
              <p:nvPr/>
            </p:nvSpPr>
            <p:spPr bwMode="auto">
              <a:xfrm>
                <a:off x="3686175" y="2306638"/>
                <a:ext cx="22225" cy="95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4" y="0"/>
                  </a:cxn>
                </a:cxnLst>
                <a:rect l="0" t="0" r="r" b="b"/>
                <a:pathLst>
                  <a:path w="8" h="3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  <p:sp>
            <p:nvSpPr>
              <p:cNvPr id="28" name="Freeform: Shape 115">
                <a:extLst>
                  <a:ext uri="{FF2B5EF4-FFF2-40B4-BE49-F238E27FC236}">
                    <a16:creationId xmlns:a16="http://schemas.microsoft.com/office/drawing/2014/main" id="{97802DB8-CB60-4CD4-C8C6-85C78E116755}"/>
                  </a:ext>
                </a:extLst>
              </p:cNvPr>
              <p:cNvSpPr/>
              <p:nvPr/>
            </p:nvSpPr>
            <p:spPr bwMode="auto">
              <a:xfrm>
                <a:off x="3605213" y="2220913"/>
                <a:ext cx="215900" cy="214313"/>
              </a:xfrm>
              <a:custGeom>
                <a:avLst/>
                <a:gdLst/>
                <a:ahLst/>
                <a:cxnLst>
                  <a:cxn ang="0">
                    <a:pos x="16" y="17"/>
                  </a:cxn>
                  <a:cxn ang="0">
                    <a:pos x="14" y="22"/>
                  </a:cxn>
                  <a:cxn ang="0">
                    <a:pos x="12" y="28"/>
                  </a:cxn>
                  <a:cxn ang="0">
                    <a:pos x="13" y="31"/>
                  </a:cxn>
                  <a:cxn ang="0">
                    <a:pos x="14" y="31"/>
                  </a:cxn>
                  <a:cxn ang="0">
                    <a:pos x="15" y="31"/>
                  </a:cxn>
                  <a:cxn ang="0">
                    <a:pos x="17" y="35"/>
                  </a:cxn>
                  <a:cxn ang="0">
                    <a:pos x="24" y="38"/>
                  </a:cxn>
                  <a:cxn ang="0">
                    <a:pos x="28" y="40"/>
                  </a:cxn>
                  <a:cxn ang="0">
                    <a:pos x="31" y="41"/>
                  </a:cxn>
                  <a:cxn ang="0">
                    <a:pos x="31" y="45"/>
                  </a:cxn>
                  <a:cxn ang="0">
                    <a:pos x="31" y="51"/>
                  </a:cxn>
                  <a:cxn ang="0">
                    <a:pos x="38" y="59"/>
                  </a:cxn>
                  <a:cxn ang="0">
                    <a:pos x="38" y="66"/>
                  </a:cxn>
                  <a:cxn ang="0">
                    <a:pos x="40" y="71"/>
                  </a:cxn>
                  <a:cxn ang="0">
                    <a:pos x="3" y="39"/>
                  </a:cxn>
                  <a:cxn ang="0">
                    <a:pos x="13" y="17"/>
                  </a:cxn>
                  <a:cxn ang="0">
                    <a:pos x="47" y="6"/>
                  </a:cxn>
                  <a:cxn ang="0">
                    <a:pos x="54" y="8"/>
                  </a:cxn>
                  <a:cxn ang="0">
                    <a:pos x="57" y="14"/>
                  </a:cxn>
                  <a:cxn ang="0">
                    <a:pos x="72" y="29"/>
                  </a:cxn>
                  <a:cxn ang="0">
                    <a:pos x="43" y="70"/>
                  </a:cxn>
                  <a:cxn ang="0">
                    <a:pos x="47" y="66"/>
                  </a:cxn>
                  <a:cxn ang="0">
                    <a:pos x="51" y="61"/>
                  </a:cxn>
                  <a:cxn ang="0">
                    <a:pos x="55" y="56"/>
                  </a:cxn>
                  <a:cxn ang="0">
                    <a:pos x="58" y="50"/>
                  </a:cxn>
                  <a:cxn ang="0">
                    <a:pos x="51" y="46"/>
                  </a:cxn>
                  <a:cxn ang="0">
                    <a:pos x="44" y="41"/>
                  </a:cxn>
                  <a:cxn ang="0">
                    <a:pos x="39" y="39"/>
                  </a:cxn>
                  <a:cxn ang="0">
                    <a:pos x="31" y="40"/>
                  </a:cxn>
                  <a:cxn ang="0">
                    <a:pos x="26" y="36"/>
                  </a:cxn>
                  <a:cxn ang="0">
                    <a:pos x="22" y="34"/>
                  </a:cxn>
                  <a:cxn ang="0">
                    <a:pos x="27" y="28"/>
                  </a:cxn>
                  <a:cxn ang="0">
                    <a:pos x="32" y="31"/>
                  </a:cxn>
                  <a:cxn ang="0">
                    <a:pos x="33" y="30"/>
                  </a:cxn>
                  <a:cxn ang="0">
                    <a:pos x="36" y="24"/>
                  </a:cxn>
                  <a:cxn ang="0">
                    <a:pos x="43" y="20"/>
                  </a:cxn>
                  <a:cxn ang="0">
                    <a:pos x="46" y="18"/>
                  </a:cxn>
                  <a:cxn ang="0">
                    <a:pos x="49" y="19"/>
                  </a:cxn>
                  <a:cxn ang="0">
                    <a:pos x="50" y="15"/>
                  </a:cxn>
                  <a:cxn ang="0">
                    <a:pos x="45" y="11"/>
                  </a:cxn>
                  <a:cxn ang="0">
                    <a:pos x="40" y="14"/>
                  </a:cxn>
                  <a:cxn ang="0">
                    <a:pos x="37" y="13"/>
                  </a:cxn>
                  <a:cxn ang="0">
                    <a:pos x="40" y="10"/>
                  </a:cxn>
                  <a:cxn ang="0">
                    <a:pos x="44" y="8"/>
                  </a:cxn>
                  <a:cxn ang="0">
                    <a:pos x="45" y="9"/>
                  </a:cxn>
                  <a:cxn ang="0">
                    <a:pos x="48" y="11"/>
                  </a:cxn>
                  <a:cxn ang="0">
                    <a:pos x="49" y="8"/>
                  </a:cxn>
                  <a:cxn ang="0">
                    <a:pos x="46" y="5"/>
                  </a:cxn>
                  <a:cxn ang="0">
                    <a:pos x="43" y="5"/>
                  </a:cxn>
                  <a:cxn ang="0">
                    <a:pos x="41" y="6"/>
                  </a:cxn>
                  <a:cxn ang="0">
                    <a:pos x="38" y="7"/>
                  </a:cxn>
                  <a:cxn ang="0">
                    <a:pos x="37" y="7"/>
                  </a:cxn>
                  <a:cxn ang="0">
                    <a:pos x="33" y="6"/>
                  </a:cxn>
                  <a:cxn ang="0">
                    <a:pos x="31" y="8"/>
                  </a:cxn>
                  <a:cxn ang="0">
                    <a:pos x="24" y="9"/>
                  </a:cxn>
                  <a:cxn ang="0">
                    <a:pos x="16" y="12"/>
                  </a:cxn>
                  <a:cxn ang="0">
                    <a:pos x="72" y="57"/>
                  </a:cxn>
                </a:cxnLst>
                <a:rect l="0" t="0" r="r" b="b"/>
                <a:pathLst>
                  <a:path w="77" h="77">
                    <a:moveTo>
                      <a:pt x="15" y="16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2" y="51"/>
                      <a:pt x="32" y="52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4"/>
                      <a:pt x="33" y="54"/>
                      <a:pt x="34" y="54"/>
                    </a:cubicBezTo>
                    <a:cubicBezTo>
                      <a:pt x="34" y="55"/>
                      <a:pt x="34" y="55"/>
                      <a:pt x="35" y="55"/>
                    </a:cubicBezTo>
                    <a:cubicBezTo>
                      <a:pt x="35" y="56"/>
                      <a:pt x="36" y="56"/>
                      <a:pt x="37" y="56"/>
                    </a:cubicBezTo>
                    <a:cubicBezTo>
                      <a:pt x="37" y="57"/>
                      <a:pt x="37" y="57"/>
                      <a:pt x="38" y="57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2"/>
                      <a:pt x="38" y="62"/>
                    </a:cubicBezTo>
                    <a:cubicBezTo>
                      <a:pt x="38" y="62"/>
                      <a:pt x="38" y="63"/>
                      <a:pt x="38" y="63"/>
                    </a:cubicBezTo>
                    <a:cubicBezTo>
                      <a:pt x="38" y="63"/>
                      <a:pt x="38" y="64"/>
                      <a:pt x="38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0" y="74"/>
                      <a:pt x="39" y="74"/>
                      <a:pt x="38" y="74"/>
                    </a:cubicBezTo>
                    <a:cubicBezTo>
                      <a:pt x="23" y="74"/>
                      <a:pt x="9" y="63"/>
                      <a:pt x="5" y="49"/>
                    </a:cubicBezTo>
                    <a:cubicBezTo>
                      <a:pt x="4" y="45"/>
                      <a:pt x="3" y="42"/>
                      <a:pt x="3" y="39"/>
                    </a:cubicBezTo>
                    <a:cubicBezTo>
                      <a:pt x="3" y="32"/>
                      <a:pt x="6" y="25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moveTo>
                      <a:pt x="13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4"/>
                      <a:pt x="13" y="14"/>
                      <a:pt x="13" y="14"/>
                    </a:cubicBezTo>
                    <a:moveTo>
                      <a:pt x="46" y="6"/>
                    </a:moveTo>
                    <a:cubicBezTo>
                      <a:pt x="47" y="6"/>
                      <a:pt x="47" y="6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3"/>
                      <a:pt x="56" y="14"/>
                      <a:pt x="56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2" y="13"/>
                      <a:pt x="62" y="14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7" y="18"/>
                      <a:pt x="70" y="23"/>
                      <a:pt x="72" y="29"/>
                    </a:cubicBezTo>
                    <a:cubicBezTo>
                      <a:pt x="73" y="32"/>
                      <a:pt x="73" y="36"/>
                      <a:pt x="73" y="39"/>
                    </a:cubicBezTo>
                    <a:cubicBezTo>
                      <a:pt x="73" y="54"/>
                      <a:pt x="63" y="68"/>
                      <a:pt x="48" y="72"/>
                    </a:cubicBezTo>
                    <a:cubicBezTo>
                      <a:pt x="46" y="73"/>
                      <a:pt x="45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7"/>
                      <a:pt x="45" y="67"/>
                      <a:pt x="46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6" y="65"/>
                      <a:pt x="46" y="6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9" y="64"/>
                      <a:pt x="49" y="64"/>
                      <a:pt x="49" y="63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59"/>
                      <a:pt x="51" y="59"/>
                      <a:pt x="52" y="59"/>
                    </a:cubicBezTo>
                    <a:cubicBezTo>
                      <a:pt x="52" y="59"/>
                      <a:pt x="52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49"/>
                      <a:pt x="58" y="49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8" y="48"/>
                      <a:pt x="57" y="48"/>
                      <a:pt x="57" y="48"/>
                    </a:cubicBezTo>
                    <a:cubicBezTo>
                      <a:pt x="56" y="48"/>
                      <a:pt x="56" y="47"/>
                      <a:pt x="56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7"/>
                      <a:pt x="54" y="47"/>
                      <a:pt x="53" y="47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0" y="46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42"/>
                      <a:pt x="48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6" y="42"/>
                      <a:pt x="46" y="42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1"/>
                      <a:pt x="45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39"/>
                      <a:pt x="41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39" y="39"/>
                      <a:pt x="3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6" y="39"/>
                      <a:pt x="36" y="38"/>
                      <a:pt x="36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3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7" y="36"/>
                      <a:pt x="27" y="36"/>
                      <a:pt x="26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6"/>
                      <a:pt x="26" y="36"/>
                      <a:pt x="27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2" y="32"/>
                      <a:pt x="22" y="32"/>
                      <a:pt x="22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3" y="30"/>
                      <a:pt x="23" y="29"/>
                    </a:cubicBezTo>
                    <a:cubicBezTo>
                      <a:pt x="23" y="29"/>
                      <a:pt x="24" y="29"/>
                      <a:pt x="24" y="29"/>
                    </a:cubicBezTo>
                    <a:cubicBezTo>
                      <a:pt x="25" y="29"/>
                      <a:pt x="25" y="29"/>
                      <a:pt x="25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1" y="28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1" y="21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6" y="20"/>
                    </a:cubicBezTo>
                    <a:cubicBezTo>
                      <a:pt x="46" y="20"/>
                      <a:pt x="47" y="20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8" y="11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8" y="12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moveTo>
                      <a:pt x="15" y="13"/>
                    </a:moveTo>
                    <a:cubicBezTo>
                      <a:pt x="18" y="10"/>
                      <a:pt x="23" y="7"/>
                      <a:pt x="28" y="5"/>
                    </a:cubicBezTo>
                    <a:cubicBezTo>
                      <a:pt x="32" y="4"/>
                      <a:pt x="35" y="4"/>
                      <a:pt x="38" y="4"/>
                    </a:cubicBezTo>
                    <a:cubicBezTo>
                      <a:pt x="41" y="4"/>
                      <a:pt x="43" y="4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1" y="6"/>
                      <a:pt x="31" y="6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19" y="10"/>
                      <a:pt x="19" y="11"/>
                    </a:cubicBezTo>
                    <a:cubicBezTo>
                      <a:pt x="19" y="11"/>
                      <a:pt x="18" y="11"/>
                      <a:pt x="18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moveTo>
                      <a:pt x="38" y="0"/>
                    </a:moveTo>
                    <a:cubicBezTo>
                      <a:pt x="35" y="0"/>
                      <a:pt x="31" y="1"/>
                      <a:pt x="27" y="2"/>
                    </a:cubicBezTo>
                    <a:cubicBezTo>
                      <a:pt x="11" y="7"/>
                      <a:pt x="0" y="22"/>
                      <a:pt x="0" y="39"/>
                    </a:cubicBezTo>
                    <a:cubicBezTo>
                      <a:pt x="0" y="42"/>
                      <a:pt x="0" y="46"/>
                      <a:pt x="1" y="49"/>
                    </a:cubicBezTo>
                    <a:cubicBezTo>
                      <a:pt x="6" y="66"/>
                      <a:pt x="21" y="77"/>
                      <a:pt x="38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42" y="77"/>
                      <a:pt x="45" y="77"/>
                      <a:pt x="49" y="76"/>
                    </a:cubicBezTo>
                    <a:cubicBezTo>
                      <a:pt x="59" y="73"/>
                      <a:pt x="67" y="66"/>
                      <a:pt x="72" y="57"/>
                    </a:cubicBezTo>
                    <a:cubicBezTo>
                      <a:pt x="75" y="52"/>
                      <a:pt x="77" y="45"/>
                      <a:pt x="77" y="39"/>
                    </a:cubicBezTo>
                    <a:cubicBezTo>
                      <a:pt x="77" y="35"/>
                      <a:pt x="76" y="32"/>
                      <a:pt x="75" y="28"/>
                    </a:cubicBezTo>
                    <a:cubicBezTo>
                      <a:pt x="70" y="12"/>
                      <a:pt x="55" y="0"/>
                      <a:pt x="38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3200"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: Shape 132">
              <a:extLst>
                <a:ext uri="{FF2B5EF4-FFF2-40B4-BE49-F238E27FC236}">
                  <a16:creationId xmlns:a16="http://schemas.microsoft.com/office/drawing/2014/main" id="{3F3F47A3-3749-ED76-5886-C4D760DF8F84}"/>
                </a:ext>
              </a:extLst>
            </p:cNvPr>
            <p:cNvSpPr/>
            <p:nvPr/>
          </p:nvSpPr>
          <p:spPr bwMode="auto">
            <a:xfrm>
              <a:off x="1628036" y="3727732"/>
              <a:ext cx="373132" cy="300912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3200">
                <a:cs typeface="+mn-ea"/>
                <a:sym typeface="+mn-lt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FF639384-7269-3B1B-843F-2475DD3602DF}"/>
              </a:ext>
            </a:extLst>
          </p:cNvPr>
          <p:cNvGrpSpPr/>
          <p:nvPr/>
        </p:nvGrpSpPr>
        <p:grpSpPr>
          <a:xfrm>
            <a:off x="2754248" y="47625"/>
            <a:ext cx="3271812" cy="646331"/>
            <a:chOff x="2530651" y="116600"/>
            <a:chExt cx="3271812" cy="646331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0A5C6F66-1551-46F5-961E-069FA6A52B99}"/>
                </a:ext>
              </a:extLst>
            </p:cNvPr>
            <p:cNvSpPr txBox="1"/>
            <p:nvPr/>
          </p:nvSpPr>
          <p:spPr>
            <a:xfrm>
              <a:off x="3341533" y="255100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gradFill flip="none" rotWithShape="1">
                    <a:gsLst>
                      <a:gs pos="0">
                        <a:srgbClr val="C00000"/>
                      </a:gs>
                      <a:gs pos="100000">
                        <a:srgbClr val="FF7D7D"/>
                      </a:gs>
                    </a:gsLst>
                    <a:lin ang="16200000" scaled="1"/>
                    <a:tileRect/>
                  </a:gradFill>
                  <a:latin typeface="+mn-ea"/>
                </a:defRPr>
              </a:lvl1pPr>
            </a:lstStyle>
            <a:p>
              <a:r>
                <a:rPr lang="zh-CN" altLang="en-US" sz="1800" dirty="0"/>
                <a:t>单击此处添加标题文本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2BCC8DD7-3C89-848A-84EF-32C8213281CF}"/>
                </a:ext>
              </a:extLst>
            </p:cNvPr>
            <p:cNvSpPr txBox="1"/>
            <p:nvPr/>
          </p:nvSpPr>
          <p:spPr>
            <a:xfrm>
              <a:off x="2530651" y="116600"/>
              <a:ext cx="810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ln w="25400">
                    <a:noFill/>
                  </a:ln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ffectLst>
                    <a:outerShdw blurRad="38100" dist="228600" dir="14160000" sy="30000" kx="-1800000" algn="bl" rotWithShape="0">
                      <a:prstClr val="black">
                        <a:alpha val="14000"/>
                      </a:prstClr>
                    </a:outerShdw>
                  </a:effectLst>
                  <a:latin typeface="+mj-lt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02</a:t>
              </a:r>
              <a:endParaRPr lang="zh-CN" altLang="en-US" sz="3600" b="1" dirty="0">
                <a:ln w="25400"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38100" dist="228600" dir="14160000" sy="30000" kx="-1800000" algn="bl" rotWithShape="0">
                    <a:prstClr val="black">
                      <a:alpha val="14000"/>
                    </a:prstClr>
                  </a:outerShdw>
                </a:effectLst>
                <a:latin typeface="+mj-lt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9C708F09-7711-224A-A03A-6955761B6425}"/>
              </a:ext>
            </a:extLst>
          </p:cNvPr>
          <p:cNvGrpSpPr/>
          <p:nvPr/>
        </p:nvGrpSpPr>
        <p:grpSpPr>
          <a:xfrm>
            <a:off x="5190174" y="1345544"/>
            <a:ext cx="3234689" cy="503369"/>
            <a:chOff x="5190174" y="1098592"/>
            <a:chExt cx="3234689" cy="503369"/>
          </a:xfrm>
        </p:grpSpPr>
        <p:sp>
          <p:nvSpPr>
            <p:cNvPr id="67" name="Freeform: Shape 121">
              <a:extLst>
                <a:ext uri="{FF2B5EF4-FFF2-40B4-BE49-F238E27FC236}">
                  <a16:creationId xmlns:a16="http://schemas.microsoft.com/office/drawing/2014/main" id="{3242EDF7-86A5-3053-6E79-ABDC843154FC}"/>
                </a:ext>
              </a:extLst>
            </p:cNvPr>
            <p:cNvSpPr/>
            <p:nvPr/>
          </p:nvSpPr>
          <p:spPr bwMode="auto">
            <a:xfrm>
              <a:off x="5190174" y="1155937"/>
              <a:ext cx="241665" cy="243599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D573DC4C-5F3C-7073-5563-2B3CB9C2F243}"/>
                </a:ext>
              </a:extLst>
            </p:cNvPr>
            <p:cNvGrpSpPr/>
            <p:nvPr/>
          </p:nvGrpSpPr>
          <p:grpSpPr>
            <a:xfrm>
              <a:off x="5508941" y="1098592"/>
              <a:ext cx="2915922" cy="503369"/>
              <a:chOff x="9398784" y="2326424"/>
              <a:chExt cx="2915922" cy="503369"/>
            </a:xfrm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A43BD323-41DF-3EBA-CA6D-0C325684C444}"/>
                  </a:ext>
                </a:extLst>
              </p:cNvPr>
              <p:cNvSpPr txBox="1"/>
              <p:nvPr/>
            </p:nvSpPr>
            <p:spPr>
              <a:xfrm>
                <a:off x="9398784" y="2326424"/>
                <a:ext cx="1088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2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pPr algn="l"/>
                <a:r>
                  <a:rPr lang="zh-CN" altLang="en-US" sz="1200" dirty="0"/>
                  <a:t>添加标题文本</a:t>
                </a: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37316FC0-56BF-7A19-8A58-41E3F41E60B7}"/>
                  </a:ext>
                </a:extLst>
              </p:cNvPr>
              <p:cNvSpPr txBox="1"/>
              <p:nvPr/>
            </p:nvSpPr>
            <p:spPr>
              <a:xfrm>
                <a:off x="9398784" y="2549139"/>
                <a:ext cx="2915922" cy="2806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根据自己的需要添加适当的文字，此处添加详细... ...</a:t>
                </a:r>
              </a:p>
            </p:txBody>
          </p:sp>
        </p:grp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D8A4C8EC-49C6-0D18-C406-281A8F36E245}"/>
              </a:ext>
            </a:extLst>
          </p:cNvPr>
          <p:cNvGrpSpPr/>
          <p:nvPr/>
        </p:nvGrpSpPr>
        <p:grpSpPr>
          <a:xfrm>
            <a:off x="5190174" y="1823395"/>
            <a:ext cx="3234689" cy="503369"/>
            <a:chOff x="5190174" y="1098592"/>
            <a:chExt cx="3234689" cy="503369"/>
          </a:xfrm>
        </p:grpSpPr>
        <p:sp>
          <p:nvSpPr>
            <p:cNvPr id="115" name="Freeform: Shape 121">
              <a:extLst>
                <a:ext uri="{FF2B5EF4-FFF2-40B4-BE49-F238E27FC236}">
                  <a16:creationId xmlns:a16="http://schemas.microsoft.com/office/drawing/2014/main" id="{0ACBC8F2-0B18-A1CE-4112-50A2207563F0}"/>
                </a:ext>
              </a:extLst>
            </p:cNvPr>
            <p:cNvSpPr/>
            <p:nvPr/>
          </p:nvSpPr>
          <p:spPr bwMode="auto">
            <a:xfrm>
              <a:off x="5190174" y="1155937"/>
              <a:ext cx="241665" cy="243599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E4AF1F5F-58CC-2165-1AE1-E23E5D0C7A04}"/>
                </a:ext>
              </a:extLst>
            </p:cNvPr>
            <p:cNvGrpSpPr/>
            <p:nvPr/>
          </p:nvGrpSpPr>
          <p:grpSpPr>
            <a:xfrm>
              <a:off x="5508941" y="1098592"/>
              <a:ext cx="2915922" cy="503369"/>
              <a:chOff x="9398784" y="2326424"/>
              <a:chExt cx="2915922" cy="503369"/>
            </a:xfrm>
          </p:grpSpPr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B1BCF2D2-3AF3-995E-802C-C6261B8DAC37}"/>
                  </a:ext>
                </a:extLst>
              </p:cNvPr>
              <p:cNvSpPr txBox="1"/>
              <p:nvPr/>
            </p:nvSpPr>
            <p:spPr>
              <a:xfrm>
                <a:off x="9398784" y="2326424"/>
                <a:ext cx="1088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2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pPr algn="l"/>
                <a:r>
                  <a:rPr lang="zh-CN" altLang="en-US" sz="1200" dirty="0"/>
                  <a:t>添加标题文本</a:t>
                </a:r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D6D4F7E7-FB09-0547-A9C4-46F43439C987}"/>
                  </a:ext>
                </a:extLst>
              </p:cNvPr>
              <p:cNvSpPr txBox="1"/>
              <p:nvPr/>
            </p:nvSpPr>
            <p:spPr>
              <a:xfrm>
                <a:off x="9398784" y="2549139"/>
                <a:ext cx="2915922" cy="2806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根据自己的需要添加适当的文字，此处添加详细... ...</a:t>
                </a:r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F5329CAD-7D5B-2C5A-385F-B35BD7B6DE81}"/>
              </a:ext>
            </a:extLst>
          </p:cNvPr>
          <p:cNvGrpSpPr/>
          <p:nvPr/>
        </p:nvGrpSpPr>
        <p:grpSpPr>
          <a:xfrm>
            <a:off x="5190174" y="2301246"/>
            <a:ext cx="3234689" cy="503369"/>
            <a:chOff x="5190174" y="1098592"/>
            <a:chExt cx="3234689" cy="503369"/>
          </a:xfrm>
        </p:grpSpPr>
        <p:sp>
          <p:nvSpPr>
            <p:cNvPr id="120" name="Freeform: Shape 121">
              <a:extLst>
                <a:ext uri="{FF2B5EF4-FFF2-40B4-BE49-F238E27FC236}">
                  <a16:creationId xmlns:a16="http://schemas.microsoft.com/office/drawing/2014/main" id="{5CDA9C27-7BF1-3A55-F9C7-2C1CBFF041F4}"/>
                </a:ext>
              </a:extLst>
            </p:cNvPr>
            <p:cNvSpPr/>
            <p:nvPr/>
          </p:nvSpPr>
          <p:spPr bwMode="auto">
            <a:xfrm>
              <a:off x="5190174" y="1155937"/>
              <a:ext cx="241665" cy="243599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403DB6BB-26A6-7E86-3857-E91359A7C1C6}"/>
                </a:ext>
              </a:extLst>
            </p:cNvPr>
            <p:cNvGrpSpPr/>
            <p:nvPr/>
          </p:nvGrpSpPr>
          <p:grpSpPr>
            <a:xfrm>
              <a:off x="5508941" y="1098592"/>
              <a:ext cx="2915922" cy="503369"/>
              <a:chOff x="9398784" y="2326424"/>
              <a:chExt cx="2915922" cy="503369"/>
            </a:xfrm>
          </p:grpSpPr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331AAA64-F658-9B62-6535-E80DA645DE31}"/>
                  </a:ext>
                </a:extLst>
              </p:cNvPr>
              <p:cNvSpPr txBox="1"/>
              <p:nvPr/>
            </p:nvSpPr>
            <p:spPr>
              <a:xfrm>
                <a:off x="9398784" y="2326424"/>
                <a:ext cx="1088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2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pPr algn="l"/>
                <a:r>
                  <a:rPr lang="zh-CN" altLang="en-US" sz="1200" dirty="0"/>
                  <a:t>添加标题文本</a:t>
                </a: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F28D327C-5926-E178-7225-CCA87450E625}"/>
                  </a:ext>
                </a:extLst>
              </p:cNvPr>
              <p:cNvSpPr txBox="1"/>
              <p:nvPr/>
            </p:nvSpPr>
            <p:spPr>
              <a:xfrm>
                <a:off x="9398784" y="2549139"/>
                <a:ext cx="2915922" cy="2806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根据自己的需要添加适当的文字，此处添加详细... ...</a:t>
                </a:r>
              </a:p>
            </p:txBody>
          </p:sp>
        </p:grp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8EDB152E-F59F-700F-3A74-2B3A4115C4AF}"/>
              </a:ext>
            </a:extLst>
          </p:cNvPr>
          <p:cNvGrpSpPr/>
          <p:nvPr/>
        </p:nvGrpSpPr>
        <p:grpSpPr>
          <a:xfrm>
            <a:off x="5190174" y="2779097"/>
            <a:ext cx="3234689" cy="503369"/>
            <a:chOff x="5190174" y="1098592"/>
            <a:chExt cx="3234689" cy="503369"/>
          </a:xfrm>
        </p:grpSpPr>
        <p:sp>
          <p:nvSpPr>
            <p:cNvPr id="125" name="Freeform: Shape 121">
              <a:extLst>
                <a:ext uri="{FF2B5EF4-FFF2-40B4-BE49-F238E27FC236}">
                  <a16:creationId xmlns:a16="http://schemas.microsoft.com/office/drawing/2014/main" id="{9D12D385-D260-FE9A-3640-28A53E400DB3}"/>
                </a:ext>
              </a:extLst>
            </p:cNvPr>
            <p:cNvSpPr/>
            <p:nvPr/>
          </p:nvSpPr>
          <p:spPr bwMode="auto">
            <a:xfrm>
              <a:off x="5190174" y="1155937"/>
              <a:ext cx="241665" cy="243599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D7DDD771-BD8E-C6A4-40BF-CE26A8782D0E}"/>
                </a:ext>
              </a:extLst>
            </p:cNvPr>
            <p:cNvGrpSpPr/>
            <p:nvPr/>
          </p:nvGrpSpPr>
          <p:grpSpPr>
            <a:xfrm>
              <a:off x="5508941" y="1098592"/>
              <a:ext cx="2915922" cy="503369"/>
              <a:chOff x="9398784" y="2326424"/>
              <a:chExt cx="2915922" cy="503369"/>
            </a:xfrm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E00473A6-BE4F-EA38-A186-E7A05DFE495C}"/>
                  </a:ext>
                </a:extLst>
              </p:cNvPr>
              <p:cNvSpPr txBox="1"/>
              <p:nvPr/>
            </p:nvSpPr>
            <p:spPr>
              <a:xfrm>
                <a:off x="9398784" y="2326424"/>
                <a:ext cx="1088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2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pPr algn="l"/>
                <a:r>
                  <a:rPr lang="zh-CN" altLang="en-US" sz="1200" dirty="0"/>
                  <a:t>添加标题文本</a:t>
                </a: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9C29762A-29C9-2F2D-9552-55314F28A238}"/>
                  </a:ext>
                </a:extLst>
              </p:cNvPr>
              <p:cNvSpPr txBox="1"/>
              <p:nvPr/>
            </p:nvSpPr>
            <p:spPr>
              <a:xfrm>
                <a:off x="9398784" y="2549139"/>
                <a:ext cx="2915922" cy="2806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根据自己的需要添加适当的文字，此处添加详细... ...</a:t>
                </a:r>
              </a:p>
            </p:txBody>
          </p:sp>
        </p:grp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6CB046B0-318B-F420-3571-1882E746856D}"/>
              </a:ext>
            </a:extLst>
          </p:cNvPr>
          <p:cNvGrpSpPr/>
          <p:nvPr/>
        </p:nvGrpSpPr>
        <p:grpSpPr>
          <a:xfrm>
            <a:off x="5190174" y="3256948"/>
            <a:ext cx="3234689" cy="503369"/>
            <a:chOff x="5190174" y="1098592"/>
            <a:chExt cx="3234689" cy="503369"/>
          </a:xfrm>
        </p:grpSpPr>
        <p:sp>
          <p:nvSpPr>
            <p:cNvPr id="130" name="Freeform: Shape 121">
              <a:extLst>
                <a:ext uri="{FF2B5EF4-FFF2-40B4-BE49-F238E27FC236}">
                  <a16:creationId xmlns:a16="http://schemas.microsoft.com/office/drawing/2014/main" id="{65C9179E-D363-0C17-4DA5-E4077B89BBD0}"/>
                </a:ext>
              </a:extLst>
            </p:cNvPr>
            <p:cNvSpPr/>
            <p:nvPr/>
          </p:nvSpPr>
          <p:spPr bwMode="auto">
            <a:xfrm>
              <a:off x="5190174" y="1155937"/>
              <a:ext cx="241665" cy="243599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dist="76200" dir="2700000" algn="tl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6F6444C4-5C39-6137-4B14-F5515A2D074A}"/>
                </a:ext>
              </a:extLst>
            </p:cNvPr>
            <p:cNvGrpSpPr/>
            <p:nvPr/>
          </p:nvGrpSpPr>
          <p:grpSpPr>
            <a:xfrm>
              <a:off x="5508941" y="1098592"/>
              <a:ext cx="2915922" cy="503369"/>
              <a:chOff x="9398784" y="2326424"/>
              <a:chExt cx="2915922" cy="503369"/>
            </a:xfrm>
          </p:grpSpPr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00879CE0-4877-4389-D736-43C7A5672A00}"/>
                  </a:ext>
                </a:extLst>
              </p:cNvPr>
              <p:cNvSpPr txBox="1"/>
              <p:nvPr/>
            </p:nvSpPr>
            <p:spPr>
              <a:xfrm>
                <a:off x="9398784" y="2326424"/>
                <a:ext cx="1088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2200" b="1">
                    <a:gradFill flip="none" rotWithShape="1">
                      <a:gsLst>
                        <a:gs pos="0">
                          <a:srgbClr val="C00000"/>
                        </a:gs>
                        <a:gs pos="100000">
                          <a:srgbClr val="FF7D7D"/>
                        </a:gs>
                      </a:gsLst>
                      <a:lin ang="16200000" scaled="1"/>
                      <a:tileRect/>
                    </a:gradFill>
                    <a:latin typeface="+mn-ea"/>
                  </a:defRPr>
                </a:lvl1pPr>
              </a:lstStyle>
              <a:p>
                <a:pPr algn="l"/>
                <a:r>
                  <a:rPr lang="zh-CN" altLang="en-US" sz="1200" dirty="0"/>
                  <a:t>添加标题文本</a:t>
                </a:r>
              </a:p>
            </p:txBody>
          </p: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59F50C71-E172-FFCF-EA39-F0314AFBAA01}"/>
                  </a:ext>
                </a:extLst>
              </p:cNvPr>
              <p:cNvSpPr txBox="1"/>
              <p:nvPr/>
            </p:nvSpPr>
            <p:spPr>
              <a:xfrm>
                <a:off x="9398784" y="2549139"/>
                <a:ext cx="2915922" cy="2806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53206948"/>
      </p:ext>
    </p:extLst>
  </p:cSld>
  <p:clrMapOvr>
    <a:masterClrMapping/>
  </p:clrMapOvr>
  <p:transition spd="slow">
    <p:comb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whzzyhs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 w="76200"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864</TotalTime>
  <Words>2101</Words>
  <Application>Microsoft Office PowerPoint</Application>
  <PresentationFormat>全屏显示(16:9)</PresentationFormat>
  <Paragraphs>236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HarmonyOS Sans SC</vt:lpstr>
      <vt:lpstr>阿里巴巴普惠体 2.0 55 Regular</vt:lpstr>
      <vt:lpstr>创客贴金刚体</vt:lpstr>
      <vt:lpstr>等线</vt:lpstr>
      <vt:lpstr>Arial</vt:lpstr>
      <vt:lpstr>Calibri</vt:lpstr>
      <vt:lpstr>Impact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dc:description>www.51pptmoban.com</dc:description>
  <cp:lastModifiedBy>Win user</cp:lastModifiedBy>
  <cp:revision>142</cp:revision>
  <dcterms:created xsi:type="dcterms:W3CDTF">2017-03-04T06:55:50Z</dcterms:created>
  <dcterms:modified xsi:type="dcterms:W3CDTF">2022-11-27T11:30:36Z</dcterms:modified>
</cp:coreProperties>
</file>