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27" r:id="rId2"/>
    <p:sldId id="328" r:id="rId3"/>
    <p:sldId id="329" r:id="rId4"/>
    <p:sldId id="331" r:id="rId5"/>
    <p:sldId id="333" r:id="rId6"/>
    <p:sldId id="332" r:id="rId7"/>
    <p:sldId id="335" r:id="rId8"/>
    <p:sldId id="336" r:id="rId9"/>
    <p:sldId id="337" r:id="rId10"/>
    <p:sldId id="338" r:id="rId11"/>
    <p:sldId id="339" r:id="rId12"/>
    <p:sldId id="340" r:id="rId13"/>
    <p:sldId id="342" r:id="rId14"/>
    <p:sldId id="341" r:id="rId15"/>
    <p:sldId id="343" r:id="rId16"/>
    <p:sldId id="344" r:id="rId17"/>
    <p:sldId id="345" r:id="rId18"/>
    <p:sldId id="349" r:id="rId19"/>
    <p:sldId id="346" r:id="rId20"/>
    <p:sldId id="350" r:id="rId21"/>
    <p:sldId id="351" r:id="rId22"/>
    <p:sldId id="352" r:id="rId23"/>
    <p:sldId id="353" r:id="rId24"/>
    <p:sldId id="354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B7CD8B"/>
    <a:srgbClr val="EBF8FB"/>
    <a:srgbClr val="4BC1DD"/>
    <a:srgbClr val="6A8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0" autoAdjust="0"/>
    <p:restoredTop sz="96771" autoAdjust="0"/>
  </p:normalViewPr>
  <p:slideViewPr>
    <p:cSldViewPr snapToGrid="0">
      <p:cViewPr>
        <p:scale>
          <a:sx n="50" d="100"/>
          <a:sy n="50" d="100"/>
        </p:scale>
        <p:origin x="2934" y="1800"/>
      </p:cViewPr>
      <p:guideLst>
        <p:guide pos="3840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643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47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36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42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43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525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543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fracture"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491E5F0-0FEA-1FB2-E21B-AC2D852DABE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FBB9433-4B17-8435-1565-FE35D89B7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40C0A6-E4D4-A05C-826E-8BC98235E6D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33000">
                  <a:schemeClr val="bg1"/>
                </a:gs>
                <a:gs pos="100000">
                  <a:schemeClr val="bg1">
                    <a:alpha val="57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06EFCB3-9546-66D3-122B-0C7D2C8E4135}"/>
              </a:ext>
            </a:extLst>
          </p:cNvPr>
          <p:cNvGrpSpPr/>
          <p:nvPr userDrawn="1"/>
        </p:nvGrpSpPr>
        <p:grpSpPr>
          <a:xfrm>
            <a:off x="11072686" y="6176960"/>
            <a:ext cx="694869" cy="199322"/>
            <a:chOff x="5068029" y="909257"/>
            <a:chExt cx="2055941" cy="58974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72A397A-9252-C41C-E77C-7644EBAD77F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FC04198-743A-1AE0-FFB8-B98B12021590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53FCD63-D306-71E2-3EBE-E8D7438B444E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8AE9641-33CA-B0C1-CF61-1F9866699679}"/>
              </a:ext>
            </a:extLst>
          </p:cNvPr>
          <p:cNvSpPr/>
          <p:nvPr userDrawn="1"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A2ABA7F-8C1B-7EA6-D94D-653CA368D93C}"/>
              </a:ext>
            </a:extLst>
          </p:cNvPr>
          <p:cNvGrpSpPr/>
          <p:nvPr userDrawn="1"/>
        </p:nvGrpSpPr>
        <p:grpSpPr>
          <a:xfrm>
            <a:off x="-544769" y="246008"/>
            <a:ext cx="2252297" cy="934128"/>
            <a:chOff x="3552589" y="1861135"/>
            <a:chExt cx="5071816" cy="2103509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AB3D9FB7-BC09-2C84-B22E-7763004EEBA4}"/>
                </a:ext>
              </a:extLst>
            </p:cNvPr>
            <p:cNvSpPr/>
            <p:nvPr/>
          </p:nvSpPr>
          <p:spPr>
            <a:xfrm>
              <a:off x="3552591" y="2108748"/>
              <a:ext cx="5071814" cy="1855896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A6C595DB-CD0F-A5D8-4C0B-D44C999AE0E5}"/>
                </a:ext>
              </a:extLst>
            </p:cNvPr>
            <p:cNvSpPr/>
            <p:nvPr/>
          </p:nvSpPr>
          <p:spPr>
            <a:xfrm>
              <a:off x="3552589" y="1861135"/>
              <a:ext cx="4497142" cy="1567866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0AFE2A-FD46-D6F9-0339-EE00D232C6BD}"/>
              </a:ext>
            </a:extLst>
          </p:cNvPr>
          <p:cNvGrpSpPr/>
          <p:nvPr userDrawn="1"/>
        </p:nvGrpSpPr>
        <p:grpSpPr>
          <a:xfrm>
            <a:off x="1839377" y="803903"/>
            <a:ext cx="597966" cy="199322"/>
            <a:chOff x="9744075" y="5619750"/>
            <a:chExt cx="1453896" cy="484632"/>
          </a:xfrm>
        </p:grpSpPr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4E769D67-C79A-6899-C195-232307E942AA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箭头: V 形 19">
              <a:extLst>
                <a:ext uri="{FF2B5EF4-FFF2-40B4-BE49-F238E27FC236}">
                  <a16:creationId xmlns:a16="http://schemas.microsoft.com/office/drawing/2014/main" id="{540F652C-8EED-F4A0-0CDA-076AE15B6AA3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2E8BC1F3-47F3-3D58-D116-95FCB196E184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fracture"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49" r:id="rId2"/>
    <p:sldLayoutId id="2147483655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fracture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6AD2328-C87E-1016-260B-4D16BD37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8B85367-1D95-56AE-29D1-0DE8EA2075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3000">
                <a:schemeClr val="bg1"/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133">
            <a:extLst>
              <a:ext uri="{FF2B5EF4-FFF2-40B4-BE49-F238E27FC236}">
                <a16:creationId xmlns:a16="http://schemas.microsoft.com/office/drawing/2014/main" id="{FF26BC96-420F-AEA1-F02C-FE0DD0463B01}"/>
              </a:ext>
            </a:extLst>
          </p:cNvPr>
          <p:cNvSpPr/>
          <p:nvPr/>
        </p:nvSpPr>
        <p:spPr>
          <a:xfrm>
            <a:off x="-461834" y="2108747"/>
            <a:ext cx="9086237" cy="1855897"/>
          </a:xfrm>
          <a:prstGeom prst="parallelogram">
            <a:avLst>
              <a:gd name="adj" fmla="val 28801"/>
            </a:avLst>
          </a:prstGeom>
          <a:solidFill>
            <a:srgbClr val="4BC1DD">
              <a:alpha val="1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124">
            <a:extLst>
              <a:ext uri="{FF2B5EF4-FFF2-40B4-BE49-F238E27FC236}">
                <a16:creationId xmlns:a16="http://schemas.microsoft.com/office/drawing/2014/main" id="{A2AED211-F528-B892-3FAC-4D4C7FBAE264}"/>
              </a:ext>
            </a:extLst>
          </p:cNvPr>
          <p:cNvSpPr/>
          <p:nvPr/>
        </p:nvSpPr>
        <p:spPr>
          <a:xfrm>
            <a:off x="-1148874" y="1861135"/>
            <a:ext cx="9198606" cy="1567866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10FD405-41FA-BA8D-D513-A69D383DFD63}"/>
              </a:ext>
            </a:extLst>
          </p:cNvPr>
          <p:cNvSpPr txBox="1"/>
          <p:nvPr/>
        </p:nvSpPr>
        <p:spPr>
          <a:xfrm>
            <a:off x="1087865" y="2137236"/>
            <a:ext cx="59868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文艺清新风商务通用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1043631" y="696298"/>
            <a:ext cx="5560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b="1" dirty="0">
                <a:solidFill>
                  <a:srgbClr val="B7CD8B"/>
                </a:solidFill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BUSINESS</a:t>
            </a:r>
            <a:endParaRPr lang="zh-CN" altLang="en-US" b="1" dirty="0">
              <a:solidFill>
                <a:srgbClr val="B7CD8B"/>
              </a:solidFill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E448C26D-3BF0-0461-1B6A-4B1EA192673E}"/>
              </a:ext>
            </a:extLst>
          </p:cNvPr>
          <p:cNvSpPr/>
          <p:nvPr/>
        </p:nvSpPr>
        <p:spPr>
          <a:xfrm>
            <a:off x="5068029" y="909257"/>
            <a:ext cx="589743" cy="589743"/>
          </a:xfrm>
          <a:prstGeom prst="ellipse">
            <a:avLst/>
          </a:prstGeom>
          <a:solidFill>
            <a:srgbClr val="6A842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19DBB66-353D-DC39-4E6D-C0218D99B8C1}"/>
              </a:ext>
            </a:extLst>
          </p:cNvPr>
          <p:cNvGrpSpPr/>
          <p:nvPr/>
        </p:nvGrpSpPr>
        <p:grpSpPr>
          <a:xfrm>
            <a:off x="1087865" y="4405112"/>
            <a:ext cx="5089812" cy="338554"/>
            <a:chOff x="1087865" y="3979830"/>
            <a:chExt cx="5089812" cy="338554"/>
          </a:xfrm>
        </p:grpSpPr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69622538-270F-2B1A-E781-980B610E5149}"/>
                </a:ext>
              </a:extLst>
            </p:cNvPr>
            <p:cNvSpPr/>
            <p:nvPr/>
          </p:nvSpPr>
          <p:spPr>
            <a:xfrm>
              <a:off x="1087865" y="3995015"/>
              <a:ext cx="5008135" cy="308183"/>
            </a:xfrm>
            <a:prstGeom prst="parallelogram">
              <a:avLst>
                <a:gd name="adj" fmla="val 31945"/>
              </a:avLst>
            </a:prstGeom>
            <a:solidFill>
              <a:srgbClr val="B7CD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50071DB-E0B6-06FC-ED31-75610844AAC3}"/>
                </a:ext>
              </a:extLst>
            </p:cNvPr>
            <p:cNvGrpSpPr/>
            <p:nvPr/>
          </p:nvGrpSpPr>
          <p:grpSpPr>
            <a:xfrm>
              <a:off x="1621449" y="3979830"/>
              <a:ext cx="4556228" cy="338554"/>
              <a:chOff x="4093624" y="3815747"/>
              <a:chExt cx="3544966" cy="338554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4452E6E6-95B1-55C6-34A1-CB4FD973CD4D}"/>
                  </a:ext>
                </a:extLst>
              </p:cNvPr>
              <p:cNvSpPr txBox="1"/>
              <p:nvPr/>
            </p:nvSpPr>
            <p:spPr>
              <a:xfrm>
                <a:off x="4093624" y="3815747"/>
                <a:ext cx="1803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汇报人：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51PPT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模板网</a:t>
                </a: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B8C444E8-51D9-8D99-5761-57263CE3F34E}"/>
                  </a:ext>
                </a:extLst>
              </p:cNvPr>
              <p:cNvSpPr txBox="1"/>
              <p:nvPr/>
            </p:nvSpPr>
            <p:spPr>
              <a:xfrm>
                <a:off x="6048995" y="3815747"/>
                <a:ext cx="15895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时间：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2022.11</a:t>
                </a:r>
                <a:endParaRPr lang="zh-CN" altLang="en-US" sz="16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40" name="椭圆 139">
            <a:extLst>
              <a:ext uri="{FF2B5EF4-FFF2-40B4-BE49-F238E27FC236}">
                <a16:creationId xmlns:a16="http://schemas.microsoft.com/office/drawing/2014/main" id="{A3B389E6-FE03-19F2-DFD3-CE33531FF14E}"/>
              </a:ext>
            </a:extLst>
          </p:cNvPr>
          <p:cNvSpPr/>
          <p:nvPr/>
        </p:nvSpPr>
        <p:spPr>
          <a:xfrm>
            <a:off x="5801128" y="909257"/>
            <a:ext cx="589743" cy="589743"/>
          </a:xfrm>
          <a:prstGeom prst="ellipse">
            <a:avLst/>
          </a:prstGeom>
          <a:solidFill>
            <a:srgbClr val="6A842E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401CB2FF-AA75-C1D9-F6DA-D297F5D23DF0}"/>
              </a:ext>
            </a:extLst>
          </p:cNvPr>
          <p:cNvSpPr/>
          <p:nvPr/>
        </p:nvSpPr>
        <p:spPr>
          <a:xfrm>
            <a:off x="6534227" y="909257"/>
            <a:ext cx="589743" cy="589743"/>
          </a:xfrm>
          <a:prstGeom prst="ellipse">
            <a:avLst/>
          </a:prstGeom>
          <a:solidFill>
            <a:srgbClr val="6A842E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22E67E-D5D3-0BBC-76D9-012EBC52638D}"/>
              </a:ext>
            </a:extLst>
          </p:cNvPr>
          <p:cNvSpPr txBox="1"/>
          <p:nvPr/>
        </p:nvSpPr>
        <p:spPr>
          <a:xfrm>
            <a:off x="1256760" y="3530915"/>
            <a:ext cx="5134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商务演示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年终述职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新年计划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1163638" y="5831075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4030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02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4" name="îŝḷîḓé-矩形: 圆角 2">
            <a:extLst>
              <a:ext uri="{FF2B5EF4-FFF2-40B4-BE49-F238E27FC236}">
                <a16:creationId xmlns:a16="http://schemas.microsoft.com/office/drawing/2014/main" id="{E07C286D-EA2F-DD0F-9E76-79BB4036F833}"/>
              </a:ext>
            </a:extLst>
          </p:cNvPr>
          <p:cNvSpPr/>
          <p:nvPr/>
        </p:nvSpPr>
        <p:spPr>
          <a:xfrm>
            <a:off x="1135195" y="1653114"/>
            <a:ext cx="1534929" cy="1534929"/>
          </a:xfrm>
          <a:prstGeom prst="roundRect">
            <a:avLst>
              <a:gd name="adj" fmla="val 5000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îŝḷîḓé-任意多边形: 形状 3">
            <a:extLst>
              <a:ext uri="{FF2B5EF4-FFF2-40B4-BE49-F238E27FC236}">
                <a16:creationId xmlns:a16="http://schemas.microsoft.com/office/drawing/2014/main" id="{DDE84D69-011C-4AAC-42D3-D0B0FB6E2FAC}"/>
              </a:ext>
            </a:extLst>
          </p:cNvPr>
          <p:cNvSpPr/>
          <p:nvPr/>
        </p:nvSpPr>
        <p:spPr bwMode="auto">
          <a:xfrm>
            <a:off x="1631535" y="2165674"/>
            <a:ext cx="542249" cy="509809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îŝḷîḓé-矩形: 圆角 6">
            <a:extLst>
              <a:ext uri="{FF2B5EF4-FFF2-40B4-BE49-F238E27FC236}">
                <a16:creationId xmlns:a16="http://schemas.microsoft.com/office/drawing/2014/main" id="{5FE11698-31C1-ADB9-5485-6F1DFE906115}"/>
              </a:ext>
            </a:extLst>
          </p:cNvPr>
          <p:cNvSpPr/>
          <p:nvPr/>
        </p:nvSpPr>
        <p:spPr>
          <a:xfrm>
            <a:off x="3231146" y="1653114"/>
            <a:ext cx="1534929" cy="1534929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îŝḷîḓé-矩形: 圆角 9">
            <a:extLst>
              <a:ext uri="{FF2B5EF4-FFF2-40B4-BE49-F238E27FC236}">
                <a16:creationId xmlns:a16="http://schemas.microsoft.com/office/drawing/2014/main" id="{97B3F8F7-DFB9-4AD7-EA90-B77EF118FC63}"/>
              </a:ext>
            </a:extLst>
          </p:cNvPr>
          <p:cNvSpPr/>
          <p:nvPr/>
        </p:nvSpPr>
        <p:spPr>
          <a:xfrm>
            <a:off x="5327097" y="1653113"/>
            <a:ext cx="1534929" cy="1534929"/>
          </a:xfrm>
          <a:prstGeom prst="roundRect">
            <a:avLst>
              <a:gd name="adj" fmla="val 5000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îŝḷîḓé-矩形: 圆角 12">
            <a:extLst>
              <a:ext uri="{FF2B5EF4-FFF2-40B4-BE49-F238E27FC236}">
                <a16:creationId xmlns:a16="http://schemas.microsoft.com/office/drawing/2014/main" id="{AF20911B-0755-F816-487D-DCCB88C0E526}"/>
              </a:ext>
            </a:extLst>
          </p:cNvPr>
          <p:cNvSpPr/>
          <p:nvPr/>
        </p:nvSpPr>
        <p:spPr>
          <a:xfrm>
            <a:off x="9519001" y="1653113"/>
            <a:ext cx="1534929" cy="1534929"/>
          </a:xfrm>
          <a:prstGeom prst="roundRect">
            <a:avLst>
              <a:gd name="adj" fmla="val 5000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îŝḷîḓé-矩形: 圆角 15">
            <a:extLst>
              <a:ext uri="{FF2B5EF4-FFF2-40B4-BE49-F238E27FC236}">
                <a16:creationId xmlns:a16="http://schemas.microsoft.com/office/drawing/2014/main" id="{611B2BE5-5C64-FDE9-88DE-FA2F23ADF743}"/>
              </a:ext>
            </a:extLst>
          </p:cNvPr>
          <p:cNvSpPr/>
          <p:nvPr/>
        </p:nvSpPr>
        <p:spPr>
          <a:xfrm>
            <a:off x="7423048" y="1653114"/>
            <a:ext cx="1534929" cy="1534929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îŝḷîḓé-任意多边形: 形状 17">
            <a:extLst>
              <a:ext uri="{FF2B5EF4-FFF2-40B4-BE49-F238E27FC236}">
                <a16:creationId xmlns:a16="http://schemas.microsoft.com/office/drawing/2014/main" id="{214A2FBA-7B8A-4902-5A8C-7C3DDD2F2198}"/>
              </a:ext>
            </a:extLst>
          </p:cNvPr>
          <p:cNvSpPr/>
          <p:nvPr/>
        </p:nvSpPr>
        <p:spPr bwMode="auto">
          <a:xfrm>
            <a:off x="3750256" y="2221467"/>
            <a:ext cx="496708" cy="398223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îŝḷîḓé-任意多边形: 形状 18">
            <a:extLst>
              <a:ext uri="{FF2B5EF4-FFF2-40B4-BE49-F238E27FC236}">
                <a16:creationId xmlns:a16="http://schemas.microsoft.com/office/drawing/2014/main" id="{E5CCE5EA-D5F6-6CBF-E20C-6F383EB4BD05}"/>
              </a:ext>
            </a:extLst>
          </p:cNvPr>
          <p:cNvSpPr/>
          <p:nvPr/>
        </p:nvSpPr>
        <p:spPr bwMode="auto">
          <a:xfrm>
            <a:off x="5783536" y="2185988"/>
            <a:ext cx="622050" cy="469178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îŝḷîḓé-任意多边形: 形状 19">
            <a:extLst>
              <a:ext uri="{FF2B5EF4-FFF2-40B4-BE49-F238E27FC236}">
                <a16:creationId xmlns:a16="http://schemas.microsoft.com/office/drawing/2014/main" id="{BE9726B6-DF8F-58C3-A024-18D2389E4C61}"/>
              </a:ext>
            </a:extLst>
          </p:cNvPr>
          <p:cNvSpPr/>
          <p:nvPr/>
        </p:nvSpPr>
        <p:spPr bwMode="auto">
          <a:xfrm>
            <a:off x="8010051" y="2245477"/>
            <a:ext cx="360922" cy="350202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îŝḷîḓé-任意多边形: 形状 20">
            <a:extLst>
              <a:ext uri="{FF2B5EF4-FFF2-40B4-BE49-F238E27FC236}">
                <a16:creationId xmlns:a16="http://schemas.microsoft.com/office/drawing/2014/main" id="{AA549A33-9061-6599-9A0F-081B522D75F3}"/>
              </a:ext>
            </a:extLst>
          </p:cNvPr>
          <p:cNvSpPr/>
          <p:nvPr/>
        </p:nvSpPr>
        <p:spPr bwMode="auto">
          <a:xfrm>
            <a:off x="10071260" y="2227634"/>
            <a:ext cx="430411" cy="385886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F1C3741-EF59-457D-AD40-48C9E9B53219}"/>
              </a:ext>
            </a:extLst>
          </p:cNvPr>
          <p:cNvGrpSpPr/>
          <p:nvPr/>
        </p:nvGrpSpPr>
        <p:grpSpPr>
          <a:xfrm>
            <a:off x="1101572" y="3538486"/>
            <a:ext cx="2076765" cy="1230639"/>
            <a:chOff x="8463968" y="2598686"/>
            <a:chExt cx="2076765" cy="1230639"/>
          </a:xfrm>
        </p:grpSpPr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DC455AEB-7514-9615-857D-12EF06A1B9F2}"/>
                </a:ext>
              </a:extLst>
            </p:cNvPr>
            <p:cNvSpPr txBox="1"/>
            <p:nvPr/>
          </p:nvSpPr>
          <p:spPr>
            <a:xfrm>
              <a:off x="8468094" y="293190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60587AA-8E7E-A819-0816-2A09392B5E11}"/>
                </a:ext>
              </a:extLst>
            </p:cNvPr>
            <p:cNvSpPr txBox="1"/>
            <p:nvPr/>
          </p:nvSpPr>
          <p:spPr>
            <a:xfrm>
              <a:off x="8463968" y="2598686"/>
              <a:ext cx="17674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84D91E5-F208-E458-ED19-9B5789D8DA28}"/>
              </a:ext>
            </a:extLst>
          </p:cNvPr>
          <p:cNvGrpSpPr/>
          <p:nvPr/>
        </p:nvGrpSpPr>
        <p:grpSpPr>
          <a:xfrm>
            <a:off x="3250332" y="3538486"/>
            <a:ext cx="2076765" cy="1230639"/>
            <a:chOff x="8463968" y="2598686"/>
            <a:chExt cx="2076765" cy="1230639"/>
          </a:xfrm>
        </p:grpSpPr>
        <p:sp>
          <p:nvSpPr>
            <p:cNvPr id="42" name="Text Placeholder 2">
              <a:extLst>
                <a:ext uri="{FF2B5EF4-FFF2-40B4-BE49-F238E27FC236}">
                  <a16:creationId xmlns:a16="http://schemas.microsoft.com/office/drawing/2014/main" id="{061F5618-5C92-F3CE-976D-6949B5A49F36}"/>
                </a:ext>
              </a:extLst>
            </p:cNvPr>
            <p:cNvSpPr txBox="1"/>
            <p:nvPr/>
          </p:nvSpPr>
          <p:spPr>
            <a:xfrm>
              <a:off x="8468094" y="293190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FC48CFE-CF62-1476-DDD8-D22012F17B20}"/>
                </a:ext>
              </a:extLst>
            </p:cNvPr>
            <p:cNvSpPr txBox="1"/>
            <p:nvPr/>
          </p:nvSpPr>
          <p:spPr>
            <a:xfrm>
              <a:off x="8463968" y="2598686"/>
              <a:ext cx="17674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9A85EAA-39CD-7E13-2F4C-F7C2CAF65E1C}"/>
              </a:ext>
            </a:extLst>
          </p:cNvPr>
          <p:cNvGrpSpPr/>
          <p:nvPr/>
        </p:nvGrpSpPr>
        <p:grpSpPr>
          <a:xfrm>
            <a:off x="5399092" y="3538486"/>
            <a:ext cx="2076765" cy="1230639"/>
            <a:chOff x="8463968" y="2598686"/>
            <a:chExt cx="2076765" cy="1230639"/>
          </a:xfrm>
        </p:grpSpPr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id="{CBEEBAF3-C340-8983-B663-47D46D3E5170}"/>
                </a:ext>
              </a:extLst>
            </p:cNvPr>
            <p:cNvSpPr txBox="1"/>
            <p:nvPr/>
          </p:nvSpPr>
          <p:spPr>
            <a:xfrm>
              <a:off x="8468094" y="293190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AE387A2-3900-4F75-0367-1EE8048CD643}"/>
                </a:ext>
              </a:extLst>
            </p:cNvPr>
            <p:cNvSpPr txBox="1"/>
            <p:nvPr/>
          </p:nvSpPr>
          <p:spPr>
            <a:xfrm>
              <a:off x="8463968" y="2598686"/>
              <a:ext cx="17674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8AAE19-3C63-6A34-F3A0-40AFF59C5A0C}"/>
              </a:ext>
            </a:extLst>
          </p:cNvPr>
          <p:cNvGrpSpPr/>
          <p:nvPr/>
        </p:nvGrpSpPr>
        <p:grpSpPr>
          <a:xfrm>
            <a:off x="7547852" y="3538486"/>
            <a:ext cx="2076765" cy="1230639"/>
            <a:chOff x="8463968" y="2598686"/>
            <a:chExt cx="2076765" cy="1230639"/>
          </a:xfrm>
        </p:grpSpPr>
        <p:sp>
          <p:nvSpPr>
            <p:cNvPr id="51" name="Text Placeholder 2">
              <a:extLst>
                <a:ext uri="{FF2B5EF4-FFF2-40B4-BE49-F238E27FC236}">
                  <a16:creationId xmlns:a16="http://schemas.microsoft.com/office/drawing/2014/main" id="{59D7E50F-5D7C-15C7-05E6-9F4AB425CD76}"/>
                </a:ext>
              </a:extLst>
            </p:cNvPr>
            <p:cNvSpPr txBox="1"/>
            <p:nvPr/>
          </p:nvSpPr>
          <p:spPr>
            <a:xfrm>
              <a:off x="8468094" y="293190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EC23D14-7DDF-4ACD-A6F1-D1D50616FF2D}"/>
                </a:ext>
              </a:extLst>
            </p:cNvPr>
            <p:cNvSpPr txBox="1"/>
            <p:nvPr/>
          </p:nvSpPr>
          <p:spPr>
            <a:xfrm>
              <a:off x="8463968" y="2598686"/>
              <a:ext cx="17674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5A67423-1B1C-F751-B843-4D7481FC902D}"/>
              </a:ext>
            </a:extLst>
          </p:cNvPr>
          <p:cNvGrpSpPr/>
          <p:nvPr/>
        </p:nvGrpSpPr>
        <p:grpSpPr>
          <a:xfrm>
            <a:off x="9696612" y="3538486"/>
            <a:ext cx="2076765" cy="1230639"/>
            <a:chOff x="8463968" y="2598686"/>
            <a:chExt cx="2076765" cy="1230639"/>
          </a:xfrm>
        </p:grpSpPr>
        <p:sp>
          <p:nvSpPr>
            <p:cNvPr id="55" name="Text Placeholder 2">
              <a:extLst>
                <a:ext uri="{FF2B5EF4-FFF2-40B4-BE49-F238E27FC236}">
                  <a16:creationId xmlns:a16="http://schemas.microsoft.com/office/drawing/2014/main" id="{C6C53B87-738A-E2BB-D6E8-15163C3917C4}"/>
                </a:ext>
              </a:extLst>
            </p:cNvPr>
            <p:cNvSpPr txBox="1"/>
            <p:nvPr/>
          </p:nvSpPr>
          <p:spPr>
            <a:xfrm>
              <a:off x="8468094" y="293190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957B44E-E607-B42E-1EA3-0EEE068EAD4E}"/>
                </a:ext>
              </a:extLst>
            </p:cNvPr>
            <p:cNvSpPr txBox="1"/>
            <p:nvPr/>
          </p:nvSpPr>
          <p:spPr>
            <a:xfrm>
              <a:off x="8463968" y="2598686"/>
              <a:ext cx="17674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364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02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49229C74-040F-7454-64EB-97E2279294A4}"/>
              </a:ext>
            </a:extLst>
          </p:cNvPr>
          <p:cNvSpPr>
            <a:spLocks noEditPoints="1"/>
          </p:cNvSpPr>
          <p:nvPr/>
        </p:nvSpPr>
        <p:spPr bwMode="auto">
          <a:xfrm>
            <a:off x="4872406" y="1699454"/>
            <a:ext cx="2447188" cy="2893215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0C20EFCE-2A44-534B-9C09-D3F679AB59FF}"/>
              </a:ext>
            </a:extLst>
          </p:cNvPr>
          <p:cNvSpPr>
            <a:spLocks noEditPoints="1"/>
          </p:cNvSpPr>
          <p:nvPr/>
        </p:nvSpPr>
        <p:spPr bwMode="auto">
          <a:xfrm>
            <a:off x="5470637" y="4675244"/>
            <a:ext cx="1250726" cy="1003228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12">
            <a:extLst>
              <a:ext uri="{FF2B5EF4-FFF2-40B4-BE49-F238E27FC236}">
                <a16:creationId xmlns:a16="http://schemas.microsoft.com/office/drawing/2014/main" id="{57EEF6E6-2B5F-85AF-A3E8-DC0ADB6117F2}"/>
              </a:ext>
            </a:extLst>
          </p:cNvPr>
          <p:cNvGrpSpPr/>
          <p:nvPr/>
        </p:nvGrpSpPr>
        <p:grpSpPr>
          <a:xfrm>
            <a:off x="5084413" y="1891198"/>
            <a:ext cx="2023176" cy="1810837"/>
            <a:chOff x="8169276" y="952501"/>
            <a:chExt cx="3781424" cy="3384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340400A5-CEC9-22FC-4266-5625A84979ED}"/>
                </a:ext>
              </a:extLst>
            </p:cNvPr>
            <p:cNvSpPr/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D76CEA68-21FB-B10A-A50B-83C29189D481}"/>
                </a:ext>
              </a:extLst>
            </p:cNvPr>
            <p:cNvSpPr/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id-ID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Oval 4">
            <a:extLst>
              <a:ext uri="{FF2B5EF4-FFF2-40B4-BE49-F238E27FC236}">
                <a16:creationId xmlns:a16="http://schemas.microsoft.com/office/drawing/2014/main" id="{6282964C-F0F0-C7A4-DC39-57700D5F6C01}"/>
              </a:ext>
            </a:extLst>
          </p:cNvPr>
          <p:cNvSpPr/>
          <p:nvPr/>
        </p:nvSpPr>
        <p:spPr>
          <a:xfrm>
            <a:off x="7582402" y="2279378"/>
            <a:ext cx="682820" cy="682820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7" name="Oval 4">
            <a:extLst>
              <a:ext uri="{FF2B5EF4-FFF2-40B4-BE49-F238E27FC236}">
                <a16:creationId xmlns:a16="http://schemas.microsoft.com/office/drawing/2014/main" id="{BB14CB5A-0500-E7CC-86E1-867C678D1872}"/>
              </a:ext>
            </a:extLst>
          </p:cNvPr>
          <p:cNvSpPr/>
          <p:nvPr/>
        </p:nvSpPr>
        <p:spPr>
          <a:xfrm>
            <a:off x="3940903" y="2279378"/>
            <a:ext cx="682820" cy="682820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20EC060-86C0-7F28-4DE1-90E3E5F30127}"/>
              </a:ext>
            </a:extLst>
          </p:cNvPr>
          <p:cNvGrpSpPr/>
          <p:nvPr/>
        </p:nvGrpSpPr>
        <p:grpSpPr>
          <a:xfrm>
            <a:off x="8382394" y="2262890"/>
            <a:ext cx="3189459" cy="953640"/>
            <a:chOff x="8204256" y="1668511"/>
            <a:chExt cx="3189459" cy="953640"/>
          </a:xfrm>
        </p:grpSpPr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id="{836381D6-E7C7-1C2E-E7CA-7FD505893E1D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A3DC77-96A9-BCCE-1B09-F6DB5F8359E0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820E2B-DC28-B1C9-F384-380FBF494FD0}"/>
              </a:ext>
            </a:extLst>
          </p:cNvPr>
          <p:cNvGrpSpPr/>
          <p:nvPr/>
        </p:nvGrpSpPr>
        <p:grpSpPr>
          <a:xfrm>
            <a:off x="633140" y="2262890"/>
            <a:ext cx="3186465" cy="953640"/>
            <a:chOff x="8409074" y="1668511"/>
            <a:chExt cx="3186465" cy="953640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AE72C8FC-62BC-EB6C-DFC2-B0B40CDA2246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7AE90D-E3FC-3605-DDB8-1B6ADB7C9CA3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6" name="Oval 4">
            <a:extLst>
              <a:ext uri="{FF2B5EF4-FFF2-40B4-BE49-F238E27FC236}">
                <a16:creationId xmlns:a16="http://schemas.microsoft.com/office/drawing/2014/main" id="{BC9422A1-82D3-0A96-3B78-ACAC71D9B3E8}"/>
              </a:ext>
            </a:extLst>
          </p:cNvPr>
          <p:cNvSpPr/>
          <p:nvPr/>
        </p:nvSpPr>
        <p:spPr>
          <a:xfrm>
            <a:off x="7226867" y="3687020"/>
            <a:ext cx="682820" cy="682820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1B688866-5786-4AE8-BBD0-90E28C0C49A3}"/>
              </a:ext>
            </a:extLst>
          </p:cNvPr>
          <p:cNvSpPr/>
          <p:nvPr/>
        </p:nvSpPr>
        <p:spPr>
          <a:xfrm>
            <a:off x="4282313" y="3687020"/>
            <a:ext cx="682820" cy="682820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06DC2DF-3A99-E1AB-B3D8-DFF8EB89881B}"/>
              </a:ext>
            </a:extLst>
          </p:cNvPr>
          <p:cNvGrpSpPr/>
          <p:nvPr/>
        </p:nvGrpSpPr>
        <p:grpSpPr>
          <a:xfrm>
            <a:off x="8026859" y="3670532"/>
            <a:ext cx="3189459" cy="953640"/>
            <a:chOff x="8204256" y="1668511"/>
            <a:chExt cx="3189459" cy="953640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id="{777F408C-FC15-B059-8A9F-74EBE3A419AC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CDDEA15-D1B8-E9BE-2193-D6335D829A93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C9839F3-8351-0E6D-A671-4CAF39A4341F}"/>
              </a:ext>
            </a:extLst>
          </p:cNvPr>
          <p:cNvGrpSpPr/>
          <p:nvPr/>
        </p:nvGrpSpPr>
        <p:grpSpPr>
          <a:xfrm>
            <a:off x="974550" y="3670532"/>
            <a:ext cx="3186465" cy="953640"/>
            <a:chOff x="8409074" y="1668511"/>
            <a:chExt cx="3186465" cy="953640"/>
          </a:xfrm>
        </p:grpSpPr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0760E81E-E0D3-3807-5A0B-119F4A83AEB3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5BDD9F3-59DA-69D0-4A18-D9930BE25CE6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2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02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F4ED9A5-066B-172A-8F93-1412D042E2EC}"/>
              </a:ext>
            </a:extLst>
          </p:cNvPr>
          <p:cNvGrpSpPr/>
          <p:nvPr/>
        </p:nvGrpSpPr>
        <p:grpSpPr>
          <a:xfrm>
            <a:off x="3920892" y="1937485"/>
            <a:ext cx="770659" cy="3471409"/>
            <a:chOff x="5208587" y="1749425"/>
            <a:chExt cx="887413" cy="3997325"/>
          </a:xfrm>
          <a:solidFill>
            <a:srgbClr val="4BC1DD"/>
          </a:solidFill>
        </p:grpSpPr>
        <p:sp>
          <p:nvSpPr>
            <p:cNvPr id="3" name="Freeform 31">
              <a:extLst>
                <a:ext uri="{FF2B5EF4-FFF2-40B4-BE49-F238E27FC236}">
                  <a16:creationId xmlns:a16="http://schemas.microsoft.com/office/drawing/2014/main" id="{2B80BF1E-7C40-8765-8459-556966090DEA}"/>
                </a:ext>
              </a:extLst>
            </p:cNvPr>
            <p:cNvSpPr/>
            <p:nvPr/>
          </p:nvSpPr>
          <p:spPr bwMode="auto">
            <a:xfrm>
              <a:off x="5208587" y="2590800"/>
              <a:ext cx="887413" cy="3155950"/>
            </a:xfrm>
            <a:custGeom>
              <a:avLst/>
              <a:gdLst>
                <a:gd name="T0" fmla="*/ 278 w 278"/>
                <a:gd name="T1" fmla="*/ 152 h 991"/>
                <a:gd name="T2" fmla="*/ 278 w 278"/>
                <a:gd name="T3" fmla="*/ 0 h 991"/>
                <a:gd name="T4" fmla="*/ 191 w 278"/>
                <a:gd name="T5" fmla="*/ 0 h 991"/>
                <a:gd name="T6" fmla="*/ 0 w 278"/>
                <a:gd name="T7" fmla="*/ 189 h 991"/>
                <a:gd name="T8" fmla="*/ 0 w 278"/>
                <a:gd name="T9" fmla="*/ 190 h 991"/>
                <a:gd name="T10" fmla="*/ 0 w 278"/>
                <a:gd name="T11" fmla="*/ 454 h 991"/>
                <a:gd name="T12" fmla="*/ 46 w 278"/>
                <a:gd name="T13" fmla="*/ 501 h 991"/>
                <a:gd name="T14" fmla="*/ 93 w 278"/>
                <a:gd name="T15" fmla="*/ 454 h 991"/>
                <a:gd name="T16" fmla="*/ 93 w 278"/>
                <a:gd name="T17" fmla="*/ 401 h 991"/>
                <a:gd name="T18" fmla="*/ 93 w 278"/>
                <a:gd name="T19" fmla="*/ 356 h 991"/>
                <a:gd name="T20" fmla="*/ 93 w 278"/>
                <a:gd name="T21" fmla="*/ 210 h 991"/>
                <a:gd name="T22" fmla="*/ 111 w 278"/>
                <a:gd name="T23" fmla="*/ 191 h 991"/>
                <a:gd name="T24" fmla="*/ 129 w 278"/>
                <a:gd name="T25" fmla="*/ 210 h 991"/>
                <a:gd name="T26" fmla="*/ 129 w 278"/>
                <a:gd name="T27" fmla="*/ 372 h 991"/>
                <a:gd name="T28" fmla="*/ 129 w 278"/>
                <a:gd name="T29" fmla="*/ 401 h 991"/>
                <a:gd name="T30" fmla="*/ 129 w 278"/>
                <a:gd name="T31" fmla="*/ 498 h 991"/>
                <a:gd name="T32" fmla="*/ 129 w 278"/>
                <a:gd name="T33" fmla="*/ 533 h 991"/>
                <a:gd name="T34" fmla="*/ 129 w 278"/>
                <a:gd name="T35" fmla="*/ 932 h 991"/>
                <a:gd name="T36" fmla="*/ 188 w 278"/>
                <a:gd name="T37" fmla="*/ 991 h 991"/>
                <a:gd name="T38" fmla="*/ 247 w 278"/>
                <a:gd name="T39" fmla="*/ 932 h 991"/>
                <a:gd name="T40" fmla="*/ 247 w 278"/>
                <a:gd name="T41" fmla="*/ 533 h 991"/>
                <a:gd name="T42" fmla="*/ 278 w 278"/>
                <a:gd name="T43" fmla="*/ 533 h 991"/>
                <a:gd name="T44" fmla="*/ 278 w 278"/>
                <a:gd name="T45" fmla="*/ 436 h 991"/>
                <a:gd name="T46" fmla="*/ 278 w 278"/>
                <a:gd name="T47" fmla="*/ 15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91">
                  <a:moveTo>
                    <a:pt x="278" y="152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1" y="85"/>
                    <a:pt x="0" y="189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80"/>
                    <a:pt x="21" y="501"/>
                    <a:pt x="46" y="501"/>
                  </a:cubicBezTo>
                  <a:cubicBezTo>
                    <a:pt x="72" y="501"/>
                    <a:pt x="93" y="480"/>
                    <a:pt x="93" y="454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93" y="356"/>
                    <a:pt x="93" y="356"/>
                    <a:pt x="93" y="356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0"/>
                    <a:pt x="101" y="191"/>
                    <a:pt x="111" y="191"/>
                  </a:cubicBezTo>
                  <a:cubicBezTo>
                    <a:pt x="121" y="191"/>
                    <a:pt x="129" y="200"/>
                    <a:pt x="129" y="210"/>
                  </a:cubicBezTo>
                  <a:cubicBezTo>
                    <a:pt x="129" y="372"/>
                    <a:pt x="129" y="372"/>
                    <a:pt x="129" y="372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498"/>
                    <a:pt x="129" y="498"/>
                    <a:pt x="129" y="498"/>
                  </a:cubicBezTo>
                  <a:cubicBezTo>
                    <a:pt x="129" y="533"/>
                    <a:pt x="129" y="533"/>
                    <a:pt x="129" y="533"/>
                  </a:cubicBezTo>
                  <a:cubicBezTo>
                    <a:pt x="129" y="932"/>
                    <a:pt x="129" y="932"/>
                    <a:pt x="129" y="932"/>
                  </a:cubicBezTo>
                  <a:cubicBezTo>
                    <a:pt x="129" y="965"/>
                    <a:pt x="156" y="991"/>
                    <a:pt x="188" y="991"/>
                  </a:cubicBezTo>
                  <a:cubicBezTo>
                    <a:pt x="221" y="991"/>
                    <a:pt x="247" y="965"/>
                    <a:pt x="247" y="932"/>
                  </a:cubicBezTo>
                  <a:cubicBezTo>
                    <a:pt x="247" y="533"/>
                    <a:pt x="247" y="533"/>
                    <a:pt x="247" y="533"/>
                  </a:cubicBezTo>
                  <a:cubicBezTo>
                    <a:pt x="278" y="533"/>
                    <a:pt x="278" y="533"/>
                    <a:pt x="278" y="533"/>
                  </a:cubicBezTo>
                  <a:cubicBezTo>
                    <a:pt x="278" y="436"/>
                    <a:pt x="278" y="436"/>
                    <a:pt x="278" y="436"/>
                  </a:cubicBezTo>
                  <a:lnTo>
                    <a:pt x="278" y="152"/>
                  </a:ln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32">
              <a:extLst>
                <a:ext uri="{FF2B5EF4-FFF2-40B4-BE49-F238E27FC236}">
                  <a16:creationId xmlns:a16="http://schemas.microsoft.com/office/drawing/2014/main" id="{2F53F7E9-DC95-0D7F-1CB0-BF7D9A350D3E}"/>
                </a:ext>
              </a:extLst>
            </p:cNvPr>
            <p:cNvSpPr/>
            <p:nvPr/>
          </p:nvSpPr>
          <p:spPr bwMode="auto">
            <a:xfrm>
              <a:off x="5738812" y="1749425"/>
              <a:ext cx="357188" cy="712788"/>
            </a:xfrm>
            <a:custGeom>
              <a:avLst/>
              <a:gdLst>
                <a:gd name="T0" fmla="*/ 112 w 112"/>
                <a:gd name="T1" fmla="*/ 224 h 224"/>
                <a:gd name="T2" fmla="*/ 112 w 112"/>
                <a:gd name="T3" fmla="*/ 0 h 224"/>
                <a:gd name="T4" fmla="*/ 0 w 112"/>
                <a:gd name="T5" fmla="*/ 112 h 224"/>
                <a:gd name="T6" fmla="*/ 112 w 11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224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4"/>
                    <a:pt x="112" y="224"/>
                  </a:cubicBez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Freeform 34">
            <a:extLst>
              <a:ext uri="{FF2B5EF4-FFF2-40B4-BE49-F238E27FC236}">
                <a16:creationId xmlns:a16="http://schemas.microsoft.com/office/drawing/2014/main" id="{B8531E3E-49BD-4048-5DE3-5B401A2F09C8}"/>
              </a:ext>
            </a:extLst>
          </p:cNvPr>
          <p:cNvSpPr/>
          <p:nvPr/>
        </p:nvSpPr>
        <p:spPr bwMode="auto">
          <a:xfrm>
            <a:off x="4777026" y="4955322"/>
            <a:ext cx="328116" cy="453573"/>
          </a:xfrm>
          <a:custGeom>
            <a:avLst/>
            <a:gdLst>
              <a:gd name="T0" fmla="*/ 0 w 118"/>
              <a:gd name="T1" fmla="*/ 105 h 164"/>
              <a:gd name="T2" fmla="*/ 59 w 118"/>
              <a:gd name="T3" fmla="*/ 164 h 164"/>
              <a:gd name="T4" fmla="*/ 118 w 118"/>
              <a:gd name="T5" fmla="*/ 105 h 164"/>
              <a:gd name="T6" fmla="*/ 118 w 118"/>
              <a:gd name="T7" fmla="*/ 0 h 164"/>
              <a:gd name="T8" fmla="*/ 0 w 118"/>
              <a:gd name="T9" fmla="*/ 0 h 164"/>
              <a:gd name="T10" fmla="*/ 0 w 118"/>
              <a:gd name="T11" fmla="*/ 105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64">
                <a:moveTo>
                  <a:pt x="0" y="105"/>
                </a:moveTo>
                <a:cubicBezTo>
                  <a:pt x="0" y="138"/>
                  <a:pt x="26" y="164"/>
                  <a:pt x="59" y="164"/>
                </a:cubicBezTo>
                <a:cubicBezTo>
                  <a:pt x="91" y="164"/>
                  <a:pt x="118" y="138"/>
                  <a:pt x="118" y="105"/>
                </a:cubicBezTo>
                <a:cubicBezTo>
                  <a:pt x="118" y="0"/>
                  <a:pt x="118" y="0"/>
                  <a:pt x="1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79409" tIns="39704" rIns="79409" bIns="3970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cs typeface="+mn-ea"/>
              <a:sym typeface="+mn-lt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57BEF8F6-AEB8-2D53-442A-FCAD9AF37AB4}"/>
              </a:ext>
            </a:extLst>
          </p:cNvPr>
          <p:cNvGrpSpPr/>
          <p:nvPr/>
        </p:nvGrpSpPr>
        <p:grpSpPr>
          <a:xfrm>
            <a:off x="4691551" y="1937485"/>
            <a:ext cx="759630" cy="1151162"/>
            <a:chOff x="6096000" y="1749425"/>
            <a:chExt cx="874713" cy="1325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2918F0A7-ACF9-E3DA-ECE5-39A34937D6AB}"/>
                </a:ext>
              </a:extLst>
            </p:cNvPr>
            <p:cNvSpPr/>
            <p:nvPr/>
          </p:nvSpPr>
          <p:spPr bwMode="auto">
            <a:xfrm>
              <a:off x="6096000" y="2590800"/>
              <a:ext cx="874713" cy="484188"/>
            </a:xfrm>
            <a:custGeom>
              <a:avLst/>
              <a:gdLst>
                <a:gd name="T0" fmla="*/ 274 w 274"/>
                <a:gd name="T1" fmla="*/ 152 h 152"/>
                <a:gd name="T2" fmla="*/ 87 w 274"/>
                <a:gd name="T3" fmla="*/ 0 h 152"/>
                <a:gd name="T4" fmla="*/ 0 w 274"/>
                <a:gd name="T5" fmla="*/ 0 h 152"/>
                <a:gd name="T6" fmla="*/ 0 w 274"/>
                <a:gd name="T7" fmla="*/ 152 h 152"/>
                <a:gd name="T8" fmla="*/ 274 w 274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52">
                  <a:moveTo>
                    <a:pt x="274" y="152"/>
                  </a:moveTo>
                  <a:cubicBezTo>
                    <a:pt x="256" y="65"/>
                    <a:pt x="179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27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4" rIns="79409" bIns="397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960B3CA1-DA60-FF74-D5B3-F09C93494DD6}"/>
                </a:ext>
              </a:extLst>
            </p:cNvPr>
            <p:cNvSpPr/>
            <p:nvPr/>
          </p:nvSpPr>
          <p:spPr bwMode="auto">
            <a:xfrm>
              <a:off x="6096000" y="1749425"/>
              <a:ext cx="357188" cy="712788"/>
            </a:xfrm>
            <a:custGeom>
              <a:avLst/>
              <a:gdLst>
                <a:gd name="T0" fmla="*/ 112 w 112"/>
                <a:gd name="T1" fmla="*/ 112 h 224"/>
                <a:gd name="T2" fmla="*/ 0 w 112"/>
                <a:gd name="T3" fmla="*/ 0 h 224"/>
                <a:gd name="T4" fmla="*/ 0 w 112"/>
                <a:gd name="T5" fmla="*/ 224 h 224"/>
                <a:gd name="T6" fmla="*/ 112 w 112"/>
                <a:gd name="T7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112"/>
                  </a:moveTo>
                  <a:cubicBezTo>
                    <a:pt x="112" y="50"/>
                    <a:pt x="62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62" y="224"/>
                    <a:pt x="112" y="173"/>
                    <a:pt x="11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4" rIns="79409" bIns="3970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</p:grpSp>
      <p:sp>
        <p:nvSpPr>
          <p:cNvPr id="11" name="Freeform 36">
            <a:extLst>
              <a:ext uri="{FF2B5EF4-FFF2-40B4-BE49-F238E27FC236}">
                <a16:creationId xmlns:a16="http://schemas.microsoft.com/office/drawing/2014/main" id="{328789AE-99E2-0AC2-2A43-2F0398277BA4}"/>
              </a:ext>
            </a:extLst>
          </p:cNvPr>
          <p:cNvSpPr/>
          <p:nvPr/>
        </p:nvSpPr>
        <p:spPr bwMode="auto">
          <a:xfrm>
            <a:off x="4691551" y="3088646"/>
            <a:ext cx="770659" cy="784445"/>
          </a:xfrm>
          <a:custGeom>
            <a:avLst/>
            <a:gdLst>
              <a:gd name="T0" fmla="*/ 0 w 278"/>
              <a:gd name="T1" fmla="*/ 284 h 284"/>
              <a:gd name="T2" fmla="*/ 149 w 278"/>
              <a:gd name="T3" fmla="*/ 284 h 284"/>
              <a:gd name="T4" fmla="*/ 149 w 278"/>
              <a:gd name="T5" fmla="*/ 249 h 284"/>
              <a:gd name="T6" fmla="*/ 149 w 278"/>
              <a:gd name="T7" fmla="*/ 220 h 284"/>
              <a:gd name="T8" fmla="*/ 149 w 278"/>
              <a:gd name="T9" fmla="*/ 58 h 284"/>
              <a:gd name="T10" fmla="*/ 167 w 278"/>
              <a:gd name="T11" fmla="*/ 39 h 284"/>
              <a:gd name="T12" fmla="*/ 185 w 278"/>
              <a:gd name="T13" fmla="*/ 58 h 284"/>
              <a:gd name="T14" fmla="*/ 185 w 278"/>
              <a:gd name="T15" fmla="*/ 204 h 284"/>
              <a:gd name="T16" fmla="*/ 185 w 278"/>
              <a:gd name="T17" fmla="*/ 249 h 284"/>
              <a:gd name="T18" fmla="*/ 185 w 278"/>
              <a:gd name="T19" fmla="*/ 284 h 284"/>
              <a:gd name="T20" fmla="*/ 278 w 278"/>
              <a:gd name="T21" fmla="*/ 284 h 284"/>
              <a:gd name="T22" fmla="*/ 278 w 278"/>
              <a:gd name="T23" fmla="*/ 38 h 284"/>
              <a:gd name="T24" fmla="*/ 278 w 278"/>
              <a:gd name="T25" fmla="*/ 37 h 284"/>
              <a:gd name="T26" fmla="*/ 274 w 278"/>
              <a:gd name="T27" fmla="*/ 0 h 284"/>
              <a:gd name="T28" fmla="*/ 0 w 278"/>
              <a:gd name="T29" fmla="*/ 0 h 284"/>
              <a:gd name="T30" fmla="*/ 0 w 278"/>
              <a:gd name="T31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8" h="284">
                <a:moveTo>
                  <a:pt x="0" y="284"/>
                </a:moveTo>
                <a:cubicBezTo>
                  <a:pt x="149" y="284"/>
                  <a:pt x="149" y="284"/>
                  <a:pt x="149" y="284"/>
                </a:cubicBezTo>
                <a:cubicBezTo>
                  <a:pt x="149" y="249"/>
                  <a:pt x="149" y="249"/>
                  <a:pt x="149" y="249"/>
                </a:cubicBezTo>
                <a:cubicBezTo>
                  <a:pt x="149" y="220"/>
                  <a:pt x="149" y="220"/>
                  <a:pt x="149" y="220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48"/>
                  <a:pt x="157" y="39"/>
                  <a:pt x="167" y="39"/>
                </a:cubicBezTo>
                <a:cubicBezTo>
                  <a:pt x="177" y="39"/>
                  <a:pt x="185" y="48"/>
                  <a:pt x="185" y="58"/>
                </a:cubicBezTo>
                <a:cubicBezTo>
                  <a:pt x="185" y="204"/>
                  <a:pt x="185" y="204"/>
                  <a:pt x="185" y="204"/>
                </a:cubicBezTo>
                <a:cubicBezTo>
                  <a:pt x="185" y="249"/>
                  <a:pt x="185" y="249"/>
                  <a:pt x="185" y="249"/>
                </a:cubicBezTo>
                <a:cubicBezTo>
                  <a:pt x="185" y="284"/>
                  <a:pt x="185" y="284"/>
                  <a:pt x="185" y="284"/>
                </a:cubicBezTo>
                <a:cubicBezTo>
                  <a:pt x="278" y="284"/>
                  <a:pt x="278" y="284"/>
                  <a:pt x="278" y="284"/>
                </a:cubicBezTo>
                <a:cubicBezTo>
                  <a:pt x="278" y="38"/>
                  <a:pt x="278" y="38"/>
                  <a:pt x="278" y="38"/>
                </a:cubicBezTo>
                <a:cubicBezTo>
                  <a:pt x="278" y="38"/>
                  <a:pt x="278" y="38"/>
                  <a:pt x="278" y="37"/>
                </a:cubicBezTo>
                <a:cubicBezTo>
                  <a:pt x="278" y="25"/>
                  <a:pt x="277" y="12"/>
                  <a:pt x="274" y="0"/>
                </a:cubicBezTo>
                <a:cubicBezTo>
                  <a:pt x="0" y="0"/>
                  <a:pt x="0" y="0"/>
                  <a:pt x="0" y="0"/>
                </a:cubicBezTo>
                <a:lnTo>
                  <a:pt x="0" y="2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79409" tIns="39704" rIns="79409" bIns="3970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cs typeface="+mn-ea"/>
              <a:sym typeface="+mn-lt"/>
            </a:endParaRPr>
          </a:p>
        </p:txBody>
      </p:sp>
      <p:grpSp>
        <p:nvGrpSpPr>
          <p:cNvPr id="12" name="Group 2">
            <a:extLst>
              <a:ext uri="{FF2B5EF4-FFF2-40B4-BE49-F238E27FC236}">
                <a16:creationId xmlns:a16="http://schemas.microsoft.com/office/drawing/2014/main" id="{6AB45784-4B16-49F8-2E97-0EEF65DB90B7}"/>
              </a:ext>
            </a:extLst>
          </p:cNvPr>
          <p:cNvGrpSpPr/>
          <p:nvPr/>
        </p:nvGrpSpPr>
        <p:grpSpPr>
          <a:xfrm>
            <a:off x="4691551" y="3873091"/>
            <a:ext cx="770659" cy="1082231"/>
            <a:chOff x="6096000" y="3978275"/>
            <a:chExt cx="887413" cy="1246188"/>
          </a:xfrm>
          <a:solidFill>
            <a:srgbClr val="4BC1DD"/>
          </a:solidFill>
        </p:grpSpPr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6C43F372-F734-5868-D3F0-7401395675E6}"/>
                </a:ext>
              </a:extLst>
            </p:cNvPr>
            <p:cNvSpPr/>
            <p:nvPr/>
          </p:nvSpPr>
          <p:spPr bwMode="auto">
            <a:xfrm>
              <a:off x="6096000" y="3978275"/>
              <a:ext cx="476250" cy="1246188"/>
            </a:xfrm>
            <a:custGeom>
              <a:avLst/>
              <a:gdLst>
                <a:gd name="T0" fmla="*/ 300 w 300"/>
                <a:gd name="T1" fmla="*/ 125 h 785"/>
                <a:gd name="T2" fmla="*/ 300 w 300"/>
                <a:gd name="T3" fmla="*/ 0 h 785"/>
                <a:gd name="T4" fmla="*/ 0 w 300"/>
                <a:gd name="T5" fmla="*/ 0 h 785"/>
                <a:gd name="T6" fmla="*/ 0 w 300"/>
                <a:gd name="T7" fmla="*/ 195 h 785"/>
                <a:gd name="T8" fmla="*/ 62 w 300"/>
                <a:gd name="T9" fmla="*/ 195 h 785"/>
                <a:gd name="T10" fmla="*/ 62 w 300"/>
                <a:gd name="T11" fmla="*/ 785 h 785"/>
                <a:gd name="T12" fmla="*/ 300 w 300"/>
                <a:gd name="T13" fmla="*/ 785 h 785"/>
                <a:gd name="T14" fmla="*/ 300 w 300"/>
                <a:gd name="T15" fmla="*/ 195 h 785"/>
                <a:gd name="T16" fmla="*/ 300 w 300"/>
                <a:gd name="T17" fmla="*/ 12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785">
                  <a:moveTo>
                    <a:pt x="300" y="125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195"/>
                  </a:lnTo>
                  <a:lnTo>
                    <a:pt x="62" y="195"/>
                  </a:lnTo>
                  <a:lnTo>
                    <a:pt x="62" y="785"/>
                  </a:lnTo>
                  <a:lnTo>
                    <a:pt x="300" y="785"/>
                  </a:lnTo>
                  <a:lnTo>
                    <a:pt x="300" y="195"/>
                  </a:lnTo>
                  <a:lnTo>
                    <a:pt x="300" y="125"/>
                  </a:ln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6DBC699E-7DC4-F57E-36F0-8F7EE424DF29}"/>
                </a:ext>
              </a:extLst>
            </p:cNvPr>
            <p:cNvSpPr/>
            <p:nvPr/>
          </p:nvSpPr>
          <p:spPr bwMode="auto">
            <a:xfrm>
              <a:off x="6686550" y="3978275"/>
              <a:ext cx="296863" cy="207963"/>
            </a:xfrm>
            <a:custGeom>
              <a:avLst/>
              <a:gdLst>
                <a:gd name="T0" fmla="*/ 0 w 93"/>
                <a:gd name="T1" fmla="*/ 18 h 65"/>
                <a:gd name="T2" fmla="*/ 47 w 93"/>
                <a:gd name="T3" fmla="*/ 65 h 65"/>
                <a:gd name="T4" fmla="*/ 93 w 93"/>
                <a:gd name="T5" fmla="*/ 18 h 65"/>
                <a:gd name="T6" fmla="*/ 93 w 93"/>
                <a:gd name="T7" fmla="*/ 0 h 65"/>
                <a:gd name="T8" fmla="*/ 0 w 93"/>
                <a:gd name="T9" fmla="*/ 0 h 65"/>
                <a:gd name="T10" fmla="*/ 0 w 93"/>
                <a:gd name="T11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5">
                  <a:moveTo>
                    <a:pt x="0" y="18"/>
                  </a:moveTo>
                  <a:cubicBezTo>
                    <a:pt x="0" y="44"/>
                    <a:pt x="21" y="65"/>
                    <a:pt x="47" y="65"/>
                  </a:cubicBezTo>
                  <a:cubicBezTo>
                    <a:pt x="72" y="65"/>
                    <a:pt x="93" y="44"/>
                    <a:pt x="93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Rounded Rectangle 42">
            <a:extLst>
              <a:ext uri="{FF2B5EF4-FFF2-40B4-BE49-F238E27FC236}">
                <a16:creationId xmlns:a16="http://schemas.microsoft.com/office/drawing/2014/main" id="{82AE9114-F72A-6A1B-5FB2-062636894A0D}"/>
              </a:ext>
            </a:extLst>
          </p:cNvPr>
          <p:cNvSpPr/>
          <p:nvPr/>
        </p:nvSpPr>
        <p:spPr>
          <a:xfrm>
            <a:off x="6423228" y="2964860"/>
            <a:ext cx="593897" cy="593897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22%</a:t>
            </a:r>
          </a:p>
        </p:txBody>
      </p:sp>
      <p:sp>
        <p:nvSpPr>
          <p:cNvPr id="22" name="Rounded Rectangle 44">
            <a:extLst>
              <a:ext uri="{FF2B5EF4-FFF2-40B4-BE49-F238E27FC236}">
                <a16:creationId xmlns:a16="http://schemas.microsoft.com/office/drawing/2014/main" id="{9E51039C-FB6F-C6A8-9F91-A87841EDAF58}"/>
              </a:ext>
            </a:extLst>
          </p:cNvPr>
          <p:cNvSpPr/>
          <p:nvPr/>
        </p:nvSpPr>
        <p:spPr>
          <a:xfrm>
            <a:off x="6423228" y="3830900"/>
            <a:ext cx="593897" cy="593897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AU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23" name="Rounded Rectangle 46">
            <a:extLst>
              <a:ext uri="{FF2B5EF4-FFF2-40B4-BE49-F238E27FC236}">
                <a16:creationId xmlns:a16="http://schemas.microsoft.com/office/drawing/2014/main" id="{013C8D00-AFB9-AE28-4D87-B16BECF95098}"/>
              </a:ext>
            </a:extLst>
          </p:cNvPr>
          <p:cNvSpPr/>
          <p:nvPr/>
        </p:nvSpPr>
        <p:spPr>
          <a:xfrm>
            <a:off x="6423228" y="4658105"/>
            <a:ext cx="593897" cy="593897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AU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11%</a:t>
            </a:r>
          </a:p>
        </p:txBody>
      </p:sp>
      <p:sp>
        <p:nvSpPr>
          <p:cNvPr id="26" name="Rounded Rectangle 50">
            <a:extLst>
              <a:ext uri="{FF2B5EF4-FFF2-40B4-BE49-F238E27FC236}">
                <a16:creationId xmlns:a16="http://schemas.microsoft.com/office/drawing/2014/main" id="{28C596E1-3985-A63C-28BB-09025E644EFD}"/>
              </a:ext>
            </a:extLst>
          </p:cNvPr>
          <p:cNvSpPr/>
          <p:nvPr/>
        </p:nvSpPr>
        <p:spPr>
          <a:xfrm>
            <a:off x="6423228" y="2093965"/>
            <a:ext cx="593897" cy="593897"/>
          </a:xfrm>
          <a:prstGeom prst="roundRect">
            <a:avLst>
              <a:gd name="adj" fmla="val 5000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AU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27%</a:t>
            </a:r>
          </a:p>
        </p:txBody>
      </p:sp>
      <p:cxnSp>
        <p:nvCxnSpPr>
          <p:cNvPr id="31" name="Straight Arrow Connector 59">
            <a:extLst>
              <a:ext uri="{FF2B5EF4-FFF2-40B4-BE49-F238E27FC236}">
                <a16:creationId xmlns:a16="http://schemas.microsoft.com/office/drawing/2014/main" id="{1571DCE9-95EE-177E-CE16-4A324CB032FC}"/>
              </a:ext>
            </a:extLst>
          </p:cNvPr>
          <p:cNvCxnSpPr/>
          <p:nvPr/>
        </p:nvCxnSpPr>
        <p:spPr>
          <a:xfrm flipH="1">
            <a:off x="5451179" y="2341571"/>
            <a:ext cx="81652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60">
            <a:extLst>
              <a:ext uri="{FF2B5EF4-FFF2-40B4-BE49-F238E27FC236}">
                <a16:creationId xmlns:a16="http://schemas.microsoft.com/office/drawing/2014/main" id="{4CD554DD-ED31-C224-B435-D5D1595A9326}"/>
              </a:ext>
            </a:extLst>
          </p:cNvPr>
          <p:cNvCxnSpPr/>
          <p:nvPr/>
        </p:nvCxnSpPr>
        <p:spPr>
          <a:xfrm flipH="1">
            <a:off x="5738310" y="3270892"/>
            <a:ext cx="52939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61">
            <a:extLst>
              <a:ext uri="{FF2B5EF4-FFF2-40B4-BE49-F238E27FC236}">
                <a16:creationId xmlns:a16="http://schemas.microsoft.com/office/drawing/2014/main" id="{37C3F596-D860-99AE-53AD-DDBD5F13BC3C}"/>
              </a:ext>
            </a:extLst>
          </p:cNvPr>
          <p:cNvCxnSpPr/>
          <p:nvPr/>
        </p:nvCxnSpPr>
        <p:spPr>
          <a:xfrm flipH="1">
            <a:off x="5630026" y="4119100"/>
            <a:ext cx="637682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62">
            <a:extLst>
              <a:ext uri="{FF2B5EF4-FFF2-40B4-BE49-F238E27FC236}">
                <a16:creationId xmlns:a16="http://schemas.microsoft.com/office/drawing/2014/main" id="{633DAA5A-ADB8-F808-913C-73C23C2FCECA}"/>
              </a:ext>
            </a:extLst>
          </p:cNvPr>
          <p:cNvCxnSpPr/>
          <p:nvPr/>
        </p:nvCxnSpPr>
        <p:spPr>
          <a:xfrm flipH="1">
            <a:off x="5451179" y="4955322"/>
            <a:ext cx="81652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C9B56B-FBCC-2655-F906-9F1B24B890B5}"/>
              </a:ext>
            </a:extLst>
          </p:cNvPr>
          <p:cNvGrpSpPr/>
          <p:nvPr/>
        </p:nvGrpSpPr>
        <p:grpSpPr>
          <a:xfrm>
            <a:off x="7154072" y="2093965"/>
            <a:ext cx="4892563" cy="676641"/>
            <a:chOff x="8204256" y="1668511"/>
            <a:chExt cx="4892563" cy="676641"/>
          </a:xfrm>
        </p:grpSpPr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id="{84156984-EFDD-928F-46C7-8FE54D3C961F}"/>
                </a:ext>
              </a:extLst>
            </p:cNvPr>
            <p:cNvSpPr txBox="1"/>
            <p:nvPr/>
          </p:nvSpPr>
          <p:spPr>
            <a:xfrm>
              <a:off x="8208382" y="2001725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7CB00B1-F6F0-8734-B6FD-9115215C375D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CFBF51B-46E9-5245-147E-8B8FD5D7A7CD}"/>
              </a:ext>
            </a:extLst>
          </p:cNvPr>
          <p:cNvGrpSpPr/>
          <p:nvPr/>
        </p:nvGrpSpPr>
        <p:grpSpPr>
          <a:xfrm>
            <a:off x="7154072" y="2942319"/>
            <a:ext cx="4892563" cy="676641"/>
            <a:chOff x="8204256" y="1668511"/>
            <a:chExt cx="4892563" cy="676641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id="{178F3605-D852-C0D3-02ED-469BBA1A1ED1}"/>
                </a:ext>
              </a:extLst>
            </p:cNvPr>
            <p:cNvSpPr txBox="1"/>
            <p:nvPr/>
          </p:nvSpPr>
          <p:spPr>
            <a:xfrm>
              <a:off x="8208382" y="2001725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3F6444F-2255-E068-EF48-5B9041AD7CFD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798A38B-7D7B-5194-567F-BFDFCE6035AF}"/>
              </a:ext>
            </a:extLst>
          </p:cNvPr>
          <p:cNvGrpSpPr/>
          <p:nvPr/>
        </p:nvGrpSpPr>
        <p:grpSpPr>
          <a:xfrm>
            <a:off x="7154072" y="3809751"/>
            <a:ext cx="4892563" cy="676641"/>
            <a:chOff x="8204256" y="1668511"/>
            <a:chExt cx="4892563" cy="676641"/>
          </a:xfrm>
        </p:grpSpPr>
        <p:sp>
          <p:nvSpPr>
            <p:cNvPr id="42" name="Text Placeholder 2">
              <a:extLst>
                <a:ext uri="{FF2B5EF4-FFF2-40B4-BE49-F238E27FC236}">
                  <a16:creationId xmlns:a16="http://schemas.microsoft.com/office/drawing/2014/main" id="{8695F9BF-C2BE-C84D-081D-73D805DAC15B}"/>
                </a:ext>
              </a:extLst>
            </p:cNvPr>
            <p:cNvSpPr txBox="1"/>
            <p:nvPr/>
          </p:nvSpPr>
          <p:spPr>
            <a:xfrm>
              <a:off x="8208382" y="2001725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91D64C8-5066-8E2F-E8D2-01BCCD6BC729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7275F1F-BB07-55BD-5029-2B40141EB2CE}"/>
              </a:ext>
            </a:extLst>
          </p:cNvPr>
          <p:cNvGrpSpPr/>
          <p:nvPr/>
        </p:nvGrpSpPr>
        <p:grpSpPr>
          <a:xfrm>
            <a:off x="7154072" y="4658105"/>
            <a:ext cx="4892563" cy="676641"/>
            <a:chOff x="8204256" y="1668511"/>
            <a:chExt cx="4892563" cy="676641"/>
          </a:xfrm>
        </p:grpSpPr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id="{C6969FE2-7E7C-DAB7-8BF5-7DA1787CD4FD}"/>
                </a:ext>
              </a:extLst>
            </p:cNvPr>
            <p:cNvSpPr txBox="1"/>
            <p:nvPr/>
          </p:nvSpPr>
          <p:spPr>
            <a:xfrm>
              <a:off x="8208382" y="2001725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176D4F1-5AA1-63CD-5DE4-D0FA3C93705F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E69E37AA-72E4-A4B8-A1DC-E8D2E9B1A8D9}"/>
              </a:ext>
            </a:extLst>
          </p:cNvPr>
          <p:cNvSpPr/>
          <p:nvPr/>
        </p:nvSpPr>
        <p:spPr>
          <a:xfrm>
            <a:off x="-1231900" y="1999984"/>
            <a:ext cx="4652239" cy="3408910"/>
          </a:xfrm>
          <a:prstGeom prst="parallelogram">
            <a:avLst>
              <a:gd name="adj" fmla="val 2894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4350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B762A5-BA64-982B-4DF8-D8E9D5F000C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6AD2328-C87E-1016-260B-4D16BD37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B85367-1D95-56AE-29D1-0DE8EA2075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3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D37C3C3-2940-FAE1-0C4F-97343278A83B}"/>
              </a:ext>
            </a:extLst>
          </p:cNvPr>
          <p:cNvGrpSpPr/>
          <p:nvPr/>
        </p:nvGrpSpPr>
        <p:grpSpPr>
          <a:xfrm>
            <a:off x="1919152" y="1925583"/>
            <a:ext cx="4359365" cy="2881740"/>
            <a:chOff x="4265038" y="1082904"/>
            <a:chExt cx="4359365" cy="2881740"/>
          </a:xfrm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FF26BC96-420F-AEA1-F02C-FE0DD0463B01}"/>
                </a:ext>
              </a:extLst>
            </p:cNvPr>
            <p:cNvSpPr/>
            <p:nvPr/>
          </p:nvSpPr>
          <p:spPr>
            <a:xfrm>
              <a:off x="4782457" y="2108747"/>
              <a:ext cx="3841946" cy="1855897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A2AED211-F528-B892-3FAC-4D4C7FBAE264}"/>
                </a:ext>
              </a:extLst>
            </p:cNvPr>
            <p:cNvSpPr/>
            <p:nvPr/>
          </p:nvSpPr>
          <p:spPr>
            <a:xfrm>
              <a:off x="4265038" y="1082904"/>
              <a:ext cx="3784694" cy="2346097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FB02DF-2E08-9658-0C45-55DB73710802}"/>
              </a:ext>
            </a:extLst>
          </p:cNvPr>
          <p:cNvGrpSpPr/>
          <p:nvPr/>
        </p:nvGrpSpPr>
        <p:grpSpPr>
          <a:xfrm>
            <a:off x="5855512" y="2095220"/>
            <a:ext cx="2055941" cy="589743"/>
            <a:chOff x="5068029" y="909257"/>
            <a:chExt cx="2055941" cy="589743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448C26D-3BF0-0461-1B6A-4B1EA192673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3B389E6-FE03-19F2-DFD3-CE33531FF14E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01CB2FF-AA75-C1D9-F6DA-D297F5D23DF0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723966" y="4321318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51EB10-BD68-F6FA-C9DE-5972FA8F5C80}"/>
              </a:ext>
            </a:extLst>
          </p:cNvPr>
          <p:cNvGrpSpPr/>
          <p:nvPr/>
        </p:nvGrpSpPr>
        <p:grpSpPr>
          <a:xfrm>
            <a:off x="5221755" y="3157358"/>
            <a:ext cx="3148361" cy="643130"/>
            <a:chOff x="1061852" y="8174810"/>
            <a:chExt cx="3148361" cy="643130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CC49DA8-DCBB-F72F-A8C8-12F7168CA416}"/>
                </a:ext>
              </a:extLst>
            </p:cNvPr>
            <p:cNvSpPr/>
            <p:nvPr/>
          </p:nvSpPr>
          <p:spPr>
            <a:xfrm>
              <a:off x="1061852" y="817481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421867-1DFA-F81C-C173-345D4C435A57}"/>
                </a:ext>
              </a:extLst>
            </p:cNvPr>
            <p:cNvSpPr txBox="1"/>
            <p:nvPr/>
          </p:nvSpPr>
          <p:spPr>
            <a:xfrm>
              <a:off x="1512353" y="8251178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F1884A9-1B91-C237-E193-65478AD9BF0B}"/>
              </a:ext>
            </a:extLst>
          </p:cNvPr>
          <p:cNvSpPr txBox="1"/>
          <p:nvPr/>
        </p:nvSpPr>
        <p:spPr>
          <a:xfrm>
            <a:off x="5221755" y="3920434"/>
            <a:ext cx="43470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2492866" y="1814220"/>
            <a:ext cx="28981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166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03</a:t>
            </a:r>
            <a:endParaRPr lang="zh-CN" altLang="en-US" sz="166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0837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03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964831B9-8662-A321-8AF1-2792FAC131C4}"/>
              </a:ext>
            </a:extLst>
          </p:cNvPr>
          <p:cNvSpPr/>
          <p:nvPr/>
        </p:nvSpPr>
        <p:spPr bwMode="auto">
          <a:xfrm>
            <a:off x="4568446" y="4138361"/>
            <a:ext cx="679837" cy="502784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6C5653B-DB74-FA97-A5A0-6D66D7143A25}"/>
              </a:ext>
            </a:extLst>
          </p:cNvPr>
          <p:cNvSpPr/>
          <p:nvPr/>
        </p:nvSpPr>
        <p:spPr bwMode="auto">
          <a:xfrm>
            <a:off x="4793169" y="3072641"/>
            <a:ext cx="739989" cy="324596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B816CCF-67E3-15BC-9518-EBB5FF54C0E2}"/>
              </a:ext>
            </a:extLst>
          </p:cNvPr>
          <p:cNvSpPr/>
          <p:nvPr/>
        </p:nvSpPr>
        <p:spPr bwMode="auto">
          <a:xfrm>
            <a:off x="4272224" y="1832137"/>
            <a:ext cx="525483" cy="656003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0EAA794-7680-3238-61AA-01B51FBA8B98}"/>
              </a:ext>
            </a:extLst>
          </p:cNvPr>
          <p:cNvSpPr/>
          <p:nvPr/>
        </p:nvSpPr>
        <p:spPr bwMode="auto">
          <a:xfrm>
            <a:off x="3331347" y="1451929"/>
            <a:ext cx="214507" cy="732045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CA235D8-A960-69B2-CD6F-E095278B34A7}"/>
              </a:ext>
            </a:extLst>
          </p:cNvPr>
          <p:cNvSpPr/>
          <p:nvPr/>
        </p:nvSpPr>
        <p:spPr bwMode="auto">
          <a:xfrm>
            <a:off x="1581250" y="4134957"/>
            <a:ext cx="679837" cy="501649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D6DC0F4-7D65-EF69-C418-CF066F05ECB9}"/>
              </a:ext>
            </a:extLst>
          </p:cNvPr>
          <p:cNvSpPr/>
          <p:nvPr/>
        </p:nvSpPr>
        <p:spPr bwMode="auto">
          <a:xfrm>
            <a:off x="1296379" y="3071507"/>
            <a:ext cx="739989" cy="322326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BA583CA-4641-DCAF-DEAA-DAC48756B7B4}"/>
              </a:ext>
            </a:extLst>
          </p:cNvPr>
          <p:cNvSpPr/>
          <p:nvPr/>
        </p:nvSpPr>
        <p:spPr bwMode="auto">
          <a:xfrm>
            <a:off x="2031827" y="1827598"/>
            <a:ext cx="526618" cy="658273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953C0B73-09E3-4C44-0A90-8440C94F0C7D}"/>
              </a:ext>
            </a:extLst>
          </p:cNvPr>
          <p:cNvGrpSpPr/>
          <p:nvPr/>
        </p:nvGrpSpPr>
        <p:grpSpPr>
          <a:xfrm>
            <a:off x="2233849" y="2381455"/>
            <a:ext cx="2383402" cy="3134740"/>
            <a:chOff x="2066468" y="2628718"/>
            <a:chExt cx="2744485" cy="3609651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E5EC5D9-C7E6-ED81-87B7-68355486B0C1}"/>
                </a:ext>
              </a:extLst>
            </p:cNvPr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29248AA-8678-43CC-6257-DA8684045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C885C2F0-5D85-C3A5-D562-4BDFEAAAC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045" y="2816143"/>
            <a:ext cx="1524241" cy="1524241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DD9A805-30AB-B672-A918-0E7540DE6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8994" y="2968226"/>
            <a:ext cx="1221210" cy="122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9" tIns="39704" rIns="79409" bIns="39704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3908CB5-23DF-A48E-071A-0C28C7B4F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9514" y="3098745"/>
            <a:ext cx="960170" cy="960170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460CE33-D110-31DF-3081-5D33B4799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383" y="3239480"/>
            <a:ext cx="676432" cy="67756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9" tIns="39704" rIns="79409" bIns="39704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A195F24-935C-A6B8-AEB5-B47F650EB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7363" y="3365459"/>
            <a:ext cx="423337" cy="425608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079F1E0-CF15-A695-D6F5-5AD67F9E2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0152" y="3500519"/>
            <a:ext cx="157759" cy="157759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484A617C-DD4A-AD9D-2FB2-C084BBB5B347}"/>
              </a:ext>
            </a:extLst>
          </p:cNvPr>
          <p:cNvSpPr/>
          <p:nvPr/>
        </p:nvSpPr>
        <p:spPr bwMode="auto">
          <a:xfrm>
            <a:off x="3425549" y="2710592"/>
            <a:ext cx="898883" cy="90115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ounded Rectangle 67">
            <a:extLst>
              <a:ext uri="{FF2B5EF4-FFF2-40B4-BE49-F238E27FC236}">
                <a16:creationId xmlns:a16="http://schemas.microsoft.com/office/drawing/2014/main" id="{6F421EAE-D10B-818B-BE32-CB4175F87717}"/>
              </a:ext>
            </a:extLst>
          </p:cNvPr>
          <p:cNvSpPr/>
          <p:nvPr/>
        </p:nvSpPr>
        <p:spPr>
          <a:xfrm>
            <a:off x="5805770" y="1751966"/>
            <a:ext cx="1357504" cy="1210690"/>
          </a:xfrm>
          <a:prstGeom prst="round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ounded Rectangle 69">
            <a:extLst>
              <a:ext uri="{FF2B5EF4-FFF2-40B4-BE49-F238E27FC236}">
                <a16:creationId xmlns:a16="http://schemas.microsoft.com/office/drawing/2014/main" id="{5CB3B8DC-069B-A486-8070-C27B09454576}"/>
              </a:ext>
            </a:extLst>
          </p:cNvPr>
          <p:cNvSpPr/>
          <p:nvPr/>
        </p:nvSpPr>
        <p:spPr>
          <a:xfrm>
            <a:off x="5805770" y="3103239"/>
            <a:ext cx="1357504" cy="1210688"/>
          </a:xfrm>
          <a:prstGeom prst="round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3" name="Rounded Rectangle 71">
            <a:extLst>
              <a:ext uri="{FF2B5EF4-FFF2-40B4-BE49-F238E27FC236}">
                <a16:creationId xmlns:a16="http://schemas.microsoft.com/office/drawing/2014/main" id="{B63E4478-B60A-DBD3-456A-2DD59F3578BA}"/>
              </a:ext>
            </a:extLst>
          </p:cNvPr>
          <p:cNvSpPr/>
          <p:nvPr/>
        </p:nvSpPr>
        <p:spPr>
          <a:xfrm>
            <a:off x="5805770" y="4454510"/>
            <a:ext cx="1357504" cy="1210688"/>
          </a:xfrm>
          <a:prstGeom prst="round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CCBD542-3E92-85F2-9DDE-E16D4AAFE304}"/>
              </a:ext>
            </a:extLst>
          </p:cNvPr>
          <p:cNvGrpSpPr/>
          <p:nvPr/>
        </p:nvGrpSpPr>
        <p:grpSpPr>
          <a:xfrm>
            <a:off x="7299437" y="1904635"/>
            <a:ext cx="3673363" cy="953640"/>
            <a:chOff x="8204256" y="1668511"/>
            <a:chExt cx="3673363" cy="953640"/>
          </a:xfrm>
        </p:grpSpPr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55C3F2E5-1851-58B1-523E-14FE51D5AFC0}"/>
                </a:ext>
              </a:extLst>
            </p:cNvPr>
            <p:cNvSpPr txBox="1"/>
            <p:nvPr/>
          </p:nvSpPr>
          <p:spPr>
            <a:xfrm>
              <a:off x="8208382" y="2001725"/>
              <a:ext cx="36692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7A6FB6-057F-10DC-F598-B02A8CF4391C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42AD05-8A82-02B7-1A1C-F4A09F64706F}"/>
              </a:ext>
            </a:extLst>
          </p:cNvPr>
          <p:cNvGrpSpPr/>
          <p:nvPr/>
        </p:nvGrpSpPr>
        <p:grpSpPr>
          <a:xfrm>
            <a:off x="7299437" y="3239480"/>
            <a:ext cx="3673363" cy="953640"/>
            <a:chOff x="8204256" y="1668511"/>
            <a:chExt cx="3673363" cy="953640"/>
          </a:xfrm>
        </p:grpSpPr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C984EFAC-EB67-5915-0F3E-D040F6B1AC56}"/>
                </a:ext>
              </a:extLst>
            </p:cNvPr>
            <p:cNvSpPr txBox="1"/>
            <p:nvPr/>
          </p:nvSpPr>
          <p:spPr>
            <a:xfrm>
              <a:off x="8208382" y="2001725"/>
              <a:ext cx="36692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B6B6437-455E-BE7F-A678-BA46306EBC78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8F1A1D1-B8EE-F226-178B-595EEE5AE4B3}"/>
              </a:ext>
            </a:extLst>
          </p:cNvPr>
          <p:cNvGrpSpPr/>
          <p:nvPr/>
        </p:nvGrpSpPr>
        <p:grpSpPr>
          <a:xfrm>
            <a:off x="7299437" y="4574325"/>
            <a:ext cx="3673363" cy="953640"/>
            <a:chOff x="8204256" y="1668511"/>
            <a:chExt cx="3673363" cy="953640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id="{02E33087-6DFD-46ED-EFEC-857F8AF21FCA}"/>
                </a:ext>
              </a:extLst>
            </p:cNvPr>
            <p:cNvSpPr txBox="1"/>
            <p:nvPr/>
          </p:nvSpPr>
          <p:spPr>
            <a:xfrm>
              <a:off x="8208382" y="2001725"/>
              <a:ext cx="36692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1B26AE-A90D-5C3B-3BE7-0594237C611B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78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03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" name="iS1ide-Rectangle 11">
            <a:extLst>
              <a:ext uri="{FF2B5EF4-FFF2-40B4-BE49-F238E27FC236}">
                <a16:creationId xmlns:a16="http://schemas.microsoft.com/office/drawing/2014/main" id="{B1D5D9B5-52FB-5E60-9FA9-B91ECA5F41DD}"/>
              </a:ext>
            </a:extLst>
          </p:cNvPr>
          <p:cNvSpPr/>
          <p:nvPr/>
        </p:nvSpPr>
        <p:spPr>
          <a:xfrm>
            <a:off x="1226241" y="2357262"/>
            <a:ext cx="2287778" cy="2767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iS1ide-Rectangle 17">
            <a:extLst>
              <a:ext uri="{FF2B5EF4-FFF2-40B4-BE49-F238E27FC236}">
                <a16:creationId xmlns:a16="http://schemas.microsoft.com/office/drawing/2014/main" id="{26980499-4259-8DDE-4873-B9066F2BAD73}"/>
              </a:ext>
            </a:extLst>
          </p:cNvPr>
          <p:cNvSpPr/>
          <p:nvPr/>
        </p:nvSpPr>
        <p:spPr>
          <a:xfrm>
            <a:off x="3710154" y="2357262"/>
            <a:ext cx="2287778" cy="2767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" name="iS1ide-Rectangle 23">
            <a:extLst>
              <a:ext uri="{FF2B5EF4-FFF2-40B4-BE49-F238E27FC236}">
                <a16:creationId xmlns:a16="http://schemas.microsoft.com/office/drawing/2014/main" id="{16F1D5BA-3D9F-FD7F-2B0B-A781E088D922}"/>
              </a:ext>
            </a:extLst>
          </p:cNvPr>
          <p:cNvSpPr/>
          <p:nvPr/>
        </p:nvSpPr>
        <p:spPr>
          <a:xfrm>
            <a:off x="6194067" y="2357262"/>
            <a:ext cx="2287778" cy="2767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" name="iS1ide-Rectangle 29">
            <a:extLst>
              <a:ext uri="{FF2B5EF4-FFF2-40B4-BE49-F238E27FC236}">
                <a16:creationId xmlns:a16="http://schemas.microsoft.com/office/drawing/2014/main" id="{57E362A8-D87F-358C-F3DA-6AC93BD1B754}"/>
              </a:ext>
            </a:extLst>
          </p:cNvPr>
          <p:cNvSpPr/>
          <p:nvPr/>
        </p:nvSpPr>
        <p:spPr>
          <a:xfrm>
            <a:off x="8677981" y="2357262"/>
            <a:ext cx="2287778" cy="2767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iS1ide-Rectangle 9">
            <a:extLst>
              <a:ext uri="{FF2B5EF4-FFF2-40B4-BE49-F238E27FC236}">
                <a16:creationId xmlns:a16="http://schemas.microsoft.com/office/drawing/2014/main" id="{4E63FA52-0853-1D5B-A6CE-68320C202FB2}"/>
              </a:ext>
            </a:extLst>
          </p:cNvPr>
          <p:cNvSpPr/>
          <p:nvPr/>
        </p:nvSpPr>
        <p:spPr>
          <a:xfrm>
            <a:off x="1226241" y="1686081"/>
            <a:ext cx="2287778" cy="715807"/>
          </a:xfrm>
          <a:prstGeom prst="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iS1ide-Rectangle 11">
            <a:extLst>
              <a:ext uri="{FF2B5EF4-FFF2-40B4-BE49-F238E27FC236}">
                <a16:creationId xmlns:a16="http://schemas.microsoft.com/office/drawing/2014/main" id="{7802BC54-C4B8-C783-4C88-FDE682E31A98}"/>
              </a:ext>
            </a:extLst>
          </p:cNvPr>
          <p:cNvSpPr/>
          <p:nvPr/>
        </p:nvSpPr>
        <p:spPr>
          <a:xfrm>
            <a:off x="1226241" y="5124830"/>
            <a:ext cx="2287778" cy="677980"/>
          </a:xfrm>
          <a:prstGeom prst="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iS1ide-Rectangle 15">
            <a:extLst>
              <a:ext uri="{FF2B5EF4-FFF2-40B4-BE49-F238E27FC236}">
                <a16:creationId xmlns:a16="http://schemas.microsoft.com/office/drawing/2014/main" id="{F328C253-6D30-DB68-B1BE-12FDAE386F76}"/>
              </a:ext>
            </a:extLst>
          </p:cNvPr>
          <p:cNvSpPr/>
          <p:nvPr/>
        </p:nvSpPr>
        <p:spPr>
          <a:xfrm>
            <a:off x="3710154" y="1686081"/>
            <a:ext cx="2287778" cy="715807"/>
          </a:xfrm>
          <a:prstGeom prst="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iS1ide-Rectangle 17">
            <a:extLst>
              <a:ext uri="{FF2B5EF4-FFF2-40B4-BE49-F238E27FC236}">
                <a16:creationId xmlns:a16="http://schemas.microsoft.com/office/drawing/2014/main" id="{B1BD0DA8-84B7-9AF7-3CBE-40B40BE4D2D1}"/>
              </a:ext>
            </a:extLst>
          </p:cNvPr>
          <p:cNvSpPr/>
          <p:nvPr/>
        </p:nvSpPr>
        <p:spPr>
          <a:xfrm>
            <a:off x="3710154" y="5124830"/>
            <a:ext cx="2287778" cy="677980"/>
          </a:xfrm>
          <a:prstGeom prst="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iS1ide-Rectangle 21">
            <a:extLst>
              <a:ext uri="{FF2B5EF4-FFF2-40B4-BE49-F238E27FC236}">
                <a16:creationId xmlns:a16="http://schemas.microsoft.com/office/drawing/2014/main" id="{83313F9B-E0D8-6EBF-0598-FBAEB41D0465}"/>
              </a:ext>
            </a:extLst>
          </p:cNvPr>
          <p:cNvSpPr/>
          <p:nvPr/>
        </p:nvSpPr>
        <p:spPr>
          <a:xfrm>
            <a:off x="6194067" y="1686081"/>
            <a:ext cx="2287778" cy="715807"/>
          </a:xfrm>
          <a:prstGeom prst="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iS1ide-Rectangle 23">
            <a:extLst>
              <a:ext uri="{FF2B5EF4-FFF2-40B4-BE49-F238E27FC236}">
                <a16:creationId xmlns:a16="http://schemas.microsoft.com/office/drawing/2014/main" id="{458E6415-B4C0-E211-6998-FFBEEC0EFB5C}"/>
              </a:ext>
            </a:extLst>
          </p:cNvPr>
          <p:cNvSpPr/>
          <p:nvPr/>
        </p:nvSpPr>
        <p:spPr>
          <a:xfrm>
            <a:off x="6194067" y="5124830"/>
            <a:ext cx="2287778" cy="677980"/>
          </a:xfrm>
          <a:prstGeom prst="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iS1ide-Rectangle 27">
            <a:extLst>
              <a:ext uri="{FF2B5EF4-FFF2-40B4-BE49-F238E27FC236}">
                <a16:creationId xmlns:a16="http://schemas.microsoft.com/office/drawing/2014/main" id="{75444FBA-418D-AA8B-984D-8E1E4479DF44}"/>
              </a:ext>
            </a:extLst>
          </p:cNvPr>
          <p:cNvSpPr/>
          <p:nvPr/>
        </p:nvSpPr>
        <p:spPr>
          <a:xfrm>
            <a:off x="8677981" y="1686081"/>
            <a:ext cx="2287778" cy="715807"/>
          </a:xfrm>
          <a:prstGeom prst="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iS1ide-Rectangle 29">
            <a:extLst>
              <a:ext uri="{FF2B5EF4-FFF2-40B4-BE49-F238E27FC236}">
                <a16:creationId xmlns:a16="http://schemas.microsoft.com/office/drawing/2014/main" id="{BA6EAC5C-9F0D-75C0-0BE3-F5805086A037}"/>
              </a:ext>
            </a:extLst>
          </p:cNvPr>
          <p:cNvSpPr/>
          <p:nvPr/>
        </p:nvSpPr>
        <p:spPr>
          <a:xfrm>
            <a:off x="8677981" y="5124830"/>
            <a:ext cx="2287778" cy="677980"/>
          </a:xfrm>
          <a:prstGeom prst="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73D7586-2116-8529-867D-9D1548D5DED5}"/>
              </a:ext>
            </a:extLst>
          </p:cNvPr>
          <p:cNvSpPr/>
          <p:nvPr/>
        </p:nvSpPr>
        <p:spPr>
          <a:xfrm>
            <a:off x="1370320" y="1837055"/>
            <a:ext cx="2050434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68EF7C1-ADD8-3427-5D36-1AA369F75523}"/>
              </a:ext>
            </a:extLst>
          </p:cNvPr>
          <p:cNvSpPr/>
          <p:nvPr/>
        </p:nvSpPr>
        <p:spPr>
          <a:xfrm>
            <a:off x="1370320" y="5269915"/>
            <a:ext cx="2050434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01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6FC9F24-4505-D57F-25CC-6E30F009AB3E}"/>
              </a:ext>
            </a:extLst>
          </p:cNvPr>
          <p:cNvSpPr/>
          <p:nvPr/>
        </p:nvSpPr>
        <p:spPr>
          <a:xfrm>
            <a:off x="3828767" y="183188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7C095EB-1620-CB78-1E7B-B00BDA7B8B93}"/>
              </a:ext>
            </a:extLst>
          </p:cNvPr>
          <p:cNvSpPr/>
          <p:nvPr/>
        </p:nvSpPr>
        <p:spPr>
          <a:xfrm>
            <a:off x="3828767" y="527785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PART 02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D74E986-588F-BF65-5649-D52463DCC01E}"/>
              </a:ext>
            </a:extLst>
          </p:cNvPr>
          <p:cNvSpPr/>
          <p:nvPr/>
        </p:nvSpPr>
        <p:spPr>
          <a:xfrm>
            <a:off x="6312680" y="183696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115E2AF-CF7B-5A2A-E583-26BB53D1115C}"/>
              </a:ext>
            </a:extLst>
          </p:cNvPr>
          <p:cNvSpPr/>
          <p:nvPr/>
        </p:nvSpPr>
        <p:spPr>
          <a:xfrm>
            <a:off x="6312680" y="528293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 03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F784320-DC7E-930B-8B64-BE63FA4171C2}"/>
              </a:ext>
            </a:extLst>
          </p:cNvPr>
          <p:cNvSpPr/>
          <p:nvPr/>
        </p:nvSpPr>
        <p:spPr>
          <a:xfrm>
            <a:off x="8796593" y="183696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2FA6434-01D4-1761-CD0E-0D88FA2DE01B}"/>
              </a:ext>
            </a:extLst>
          </p:cNvPr>
          <p:cNvSpPr/>
          <p:nvPr/>
        </p:nvSpPr>
        <p:spPr>
          <a:xfrm>
            <a:off x="8796593" y="5282938"/>
            <a:ext cx="2050552" cy="4088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PART 04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7CBF6E8-A377-F26A-C815-A41AA3E62197}"/>
              </a:ext>
            </a:extLst>
          </p:cNvPr>
          <p:cNvGrpSpPr/>
          <p:nvPr/>
        </p:nvGrpSpPr>
        <p:grpSpPr>
          <a:xfrm>
            <a:off x="1525891" y="3429000"/>
            <a:ext cx="1739292" cy="1483091"/>
            <a:chOff x="8208383" y="1693058"/>
            <a:chExt cx="1739292" cy="1483091"/>
          </a:xfrm>
        </p:grpSpPr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id="{AA095387-D312-2A44-DCCA-682B07CC8C85}"/>
                </a:ext>
              </a:extLst>
            </p:cNvPr>
            <p:cNvSpPr txBox="1"/>
            <p:nvPr/>
          </p:nvSpPr>
          <p:spPr>
            <a:xfrm>
              <a:off x="8208383" y="2001725"/>
              <a:ext cx="1739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9C5C85-13E3-AD12-9630-E3EA22F7414F}"/>
                </a:ext>
              </a:extLst>
            </p:cNvPr>
            <p:cNvSpPr txBox="1"/>
            <p:nvPr/>
          </p:nvSpPr>
          <p:spPr>
            <a:xfrm>
              <a:off x="8271467" y="1693058"/>
              <a:ext cx="16131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53E45AB-1161-9F58-B02B-904C560C26BA}"/>
              </a:ext>
            </a:extLst>
          </p:cNvPr>
          <p:cNvGrpSpPr/>
          <p:nvPr/>
        </p:nvGrpSpPr>
        <p:grpSpPr>
          <a:xfrm>
            <a:off x="3984397" y="3429000"/>
            <a:ext cx="1739292" cy="1483091"/>
            <a:chOff x="8208383" y="1693058"/>
            <a:chExt cx="1739292" cy="1483091"/>
          </a:xfrm>
        </p:grpSpPr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id="{3A41ADFC-FE9E-C615-71AA-81B9495442DB}"/>
                </a:ext>
              </a:extLst>
            </p:cNvPr>
            <p:cNvSpPr txBox="1"/>
            <p:nvPr/>
          </p:nvSpPr>
          <p:spPr>
            <a:xfrm>
              <a:off x="8208383" y="2001725"/>
              <a:ext cx="1739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23ABE9B-F8D5-BD74-B6CE-F5DFC6722194}"/>
                </a:ext>
              </a:extLst>
            </p:cNvPr>
            <p:cNvSpPr txBox="1"/>
            <p:nvPr/>
          </p:nvSpPr>
          <p:spPr>
            <a:xfrm>
              <a:off x="8271467" y="1693058"/>
              <a:ext cx="16131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F271B66-6483-2994-F297-76F6B8CAA03B}"/>
              </a:ext>
            </a:extLst>
          </p:cNvPr>
          <p:cNvGrpSpPr/>
          <p:nvPr/>
        </p:nvGrpSpPr>
        <p:grpSpPr>
          <a:xfrm>
            <a:off x="6442903" y="3429000"/>
            <a:ext cx="1739292" cy="1483091"/>
            <a:chOff x="8208383" y="1693058"/>
            <a:chExt cx="1739292" cy="1483091"/>
          </a:xfrm>
        </p:grpSpPr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id="{EF100A71-A58D-7BBB-7E8C-6F587F0B6787}"/>
                </a:ext>
              </a:extLst>
            </p:cNvPr>
            <p:cNvSpPr txBox="1"/>
            <p:nvPr/>
          </p:nvSpPr>
          <p:spPr>
            <a:xfrm>
              <a:off x="8208383" y="2001725"/>
              <a:ext cx="1739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F58352A-6AF1-7C1E-7698-D5C60BB81821}"/>
                </a:ext>
              </a:extLst>
            </p:cNvPr>
            <p:cNvSpPr txBox="1"/>
            <p:nvPr/>
          </p:nvSpPr>
          <p:spPr>
            <a:xfrm>
              <a:off x="8271467" y="1693058"/>
              <a:ext cx="16131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35FD27E-7F86-822C-1FAE-B20ECE533CFA}"/>
              </a:ext>
            </a:extLst>
          </p:cNvPr>
          <p:cNvGrpSpPr/>
          <p:nvPr/>
        </p:nvGrpSpPr>
        <p:grpSpPr>
          <a:xfrm>
            <a:off x="8901409" y="3429000"/>
            <a:ext cx="1739292" cy="1483091"/>
            <a:chOff x="8208383" y="1693058"/>
            <a:chExt cx="1739292" cy="1483091"/>
          </a:xfrm>
        </p:grpSpPr>
        <p:sp>
          <p:nvSpPr>
            <p:cNvPr id="46" name="Text Placeholder 2">
              <a:extLst>
                <a:ext uri="{FF2B5EF4-FFF2-40B4-BE49-F238E27FC236}">
                  <a16:creationId xmlns:a16="http://schemas.microsoft.com/office/drawing/2014/main" id="{C177B5EF-F5FF-9B06-5E6C-2976FE1C6B3D}"/>
                </a:ext>
              </a:extLst>
            </p:cNvPr>
            <p:cNvSpPr txBox="1"/>
            <p:nvPr/>
          </p:nvSpPr>
          <p:spPr>
            <a:xfrm>
              <a:off x="8208383" y="2001725"/>
              <a:ext cx="1739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40AB9FE-AD86-EED1-2603-1DE7F811B743}"/>
                </a:ext>
              </a:extLst>
            </p:cNvPr>
            <p:cNvSpPr txBox="1"/>
            <p:nvPr/>
          </p:nvSpPr>
          <p:spPr>
            <a:xfrm>
              <a:off x="8271467" y="1693058"/>
              <a:ext cx="16131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</p:grpSp>
      <p:sp>
        <p:nvSpPr>
          <p:cNvPr id="48" name="îŝḷîḓé-任意多边形: 形状 3">
            <a:extLst>
              <a:ext uri="{FF2B5EF4-FFF2-40B4-BE49-F238E27FC236}">
                <a16:creationId xmlns:a16="http://schemas.microsoft.com/office/drawing/2014/main" id="{F18C581D-AF22-CFA0-C416-BB7D4CCE4521}"/>
              </a:ext>
            </a:extLst>
          </p:cNvPr>
          <p:cNvSpPr/>
          <p:nvPr/>
        </p:nvSpPr>
        <p:spPr bwMode="auto">
          <a:xfrm>
            <a:off x="2099005" y="2637363"/>
            <a:ext cx="542249" cy="509809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îŝḷîḓé-任意多边形: 形状 17">
            <a:extLst>
              <a:ext uri="{FF2B5EF4-FFF2-40B4-BE49-F238E27FC236}">
                <a16:creationId xmlns:a16="http://schemas.microsoft.com/office/drawing/2014/main" id="{C756AFFB-2D37-2620-B917-E9CEDAF37CA8}"/>
              </a:ext>
            </a:extLst>
          </p:cNvPr>
          <p:cNvSpPr/>
          <p:nvPr/>
        </p:nvSpPr>
        <p:spPr bwMode="auto">
          <a:xfrm>
            <a:off x="4605688" y="2754534"/>
            <a:ext cx="496708" cy="398223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图形 43" descr="书籍 纯色填充">
            <a:extLst>
              <a:ext uri="{FF2B5EF4-FFF2-40B4-BE49-F238E27FC236}">
                <a16:creationId xmlns:a16="http://schemas.microsoft.com/office/drawing/2014/main" id="{FF089187-CB8A-E052-2AE8-F929D2017337}"/>
              </a:ext>
            </a:extLst>
          </p:cNvPr>
          <p:cNvSpPr/>
          <p:nvPr/>
        </p:nvSpPr>
        <p:spPr>
          <a:xfrm>
            <a:off x="9550741" y="2751020"/>
            <a:ext cx="542254" cy="50597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C533FA0-56A2-43FD-F099-8E696A9218C9}"/>
              </a:ext>
            </a:extLst>
          </p:cNvPr>
          <p:cNvGrpSpPr/>
          <p:nvPr/>
        </p:nvGrpSpPr>
        <p:grpSpPr>
          <a:xfrm>
            <a:off x="7086392" y="2740220"/>
            <a:ext cx="503128" cy="437094"/>
            <a:chOff x="5760352" y="5017391"/>
            <a:chExt cx="564806" cy="490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9F95534-E0D6-2A18-CAA8-6B2F86DAEC85}"/>
                </a:ext>
              </a:extLst>
            </p:cNvPr>
            <p:cNvSpPr/>
            <p:nvPr/>
          </p:nvSpPr>
          <p:spPr>
            <a:xfrm>
              <a:off x="5760352" y="5282145"/>
              <a:ext cx="564806" cy="225922"/>
            </a:xfrm>
            <a:custGeom>
              <a:avLst/>
              <a:gdLst>
                <a:gd name="connsiteX0" fmla="*/ 324764 w 564806"/>
                <a:gd name="connsiteY0" fmla="*/ 14120 h 225922"/>
                <a:gd name="connsiteX1" fmla="*/ 296524 w 564806"/>
                <a:gd name="connsiteY1" fmla="*/ 42361 h 225922"/>
                <a:gd name="connsiteX2" fmla="*/ 268283 w 564806"/>
                <a:gd name="connsiteY2" fmla="*/ 42361 h 225922"/>
                <a:gd name="connsiteX3" fmla="*/ 240043 w 564806"/>
                <a:gd name="connsiteY3" fmla="*/ 14120 h 225922"/>
                <a:gd name="connsiteX4" fmla="*/ 240043 w 564806"/>
                <a:gd name="connsiteY4" fmla="*/ 0 h 225922"/>
                <a:gd name="connsiteX5" fmla="*/ 0 w 564806"/>
                <a:gd name="connsiteY5" fmla="*/ 0 h 225922"/>
                <a:gd name="connsiteX6" fmla="*/ 0 w 564806"/>
                <a:gd name="connsiteY6" fmla="*/ 197682 h 225922"/>
                <a:gd name="connsiteX7" fmla="*/ 28240 w 564806"/>
                <a:gd name="connsiteY7" fmla="*/ 225923 h 225922"/>
                <a:gd name="connsiteX8" fmla="*/ 536566 w 564806"/>
                <a:gd name="connsiteY8" fmla="*/ 225923 h 225922"/>
                <a:gd name="connsiteX9" fmla="*/ 564807 w 564806"/>
                <a:gd name="connsiteY9" fmla="*/ 197682 h 225922"/>
                <a:gd name="connsiteX10" fmla="*/ 564807 w 564806"/>
                <a:gd name="connsiteY10" fmla="*/ 0 h 225922"/>
                <a:gd name="connsiteX11" fmla="*/ 324764 w 564806"/>
                <a:gd name="connsiteY11" fmla="*/ 0 h 225922"/>
                <a:gd name="connsiteX12" fmla="*/ 324764 w 564806"/>
                <a:gd name="connsiteY12" fmla="*/ 14120 h 22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4806" h="225922">
                  <a:moveTo>
                    <a:pt x="324764" y="14120"/>
                  </a:moveTo>
                  <a:cubicBezTo>
                    <a:pt x="324764" y="29652"/>
                    <a:pt x="312056" y="42361"/>
                    <a:pt x="296524" y="42361"/>
                  </a:cubicBezTo>
                  <a:lnTo>
                    <a:pt x="268283" y="42361"/>
                  </a:lnTo>
                  <a:cubicBezTo>
                    <a:pt x="252751" y="42361"/>
                    <a:pt x="240043" y="29652"/>
                    <a:pt x="240043" y="14120"/>
                  </a:cubicBezTo>
                  <a:lnTo>
                    <a:pt x="240043" y="0"/>
                  </a:lnTo>
                  <a:lnTo>
                    <a:pt x="0" y="0"/>
                  </a:lnTo>
                  <a:lnTo>
                    <a:pt x="0" y="197682"/>
                  </a:lnTo>
                  <a:cubicBezTo>
                    <a:pt x="0" y="213215"/>
                    <a:pt x="12708" y="225923"/>
                    <a:pt x="28240" y="225923"/>
                  </a:cubicBezTo>
                  <a:lnTo>
                    <a:pt x="536566" y="225923"/>
                  </a:lnTo>
                  <a:cubicBezTo>
                    <a:pt x="552099" y="225923"/>
                    <a:pt x="564807" y="213215"/>
                    <a:pt x="564807" y="197682"/>
                  </a:cubicBezTo>
                  <a:lnTo>
                    <a:pt x="564807" y="0"/>
                  </a:lnTo>
                  <a:lnTo>
                    <a:pt x="324764" y="0"/>
                  </a:lnTo>
                  <a:lnTo>
                    <a:pt x="324764" y="14120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69A5E72-84A4-FB57-AE07-F7C4EE72EB11}"/>
                </a:ext>
              </a:extLst>
            </p:cNvPr>
            <p:cNvSpPr/>
            <p:nvPr/>
          </p:nvSpPr>
          <p:spPr>
            <a:xfrm>
              <a:off x="5760352" y="5017391"/>
              <a:ext cx="564806" cy="236512"/>
            </a:xfrm>
            <a:custGeom>
              <a:avLst/>
              <a:gdLst>
                <a:gd name="connsiteX0" fmla="*/ 536566 w 564806"/>
                <a:gd name="connsiteY0" fmla="*/ 95311 h 236512"/>
                <a:gd name="connsiteX1" fmla="*/ 395365 w 564806"/>
                <a:gd name="connsiteY1" fmla="*/ 95311 h 236512"/>
                <a:gd name="connsiteX2" fmla="*/ 395365 w 564806"/>
                <a:gd name="connsiteY2" fmla="*/ 49421 h 236512"/>
                <a:gd name="connsiteX3" fmla="*/ 345944 w 564806"/>
                <a:gd name="connsiteY3" fmla="*/ 0 h 236512"/>
                <a:gd name="connsiteX4" fmla="*/ 218863 w 564806"/>
                <a:gd name="connsiteY4" fmla="*/ 0 h 236512"/>
                <a:gd name="connsiteX5" fmla="*/ 169442 w 564806"/>
                <a:gd name="connsiteY5" fmla="*/ 49421 h 236512"/>
                <a:gd name="connsiteX6" fmla="*/ 169442 w 564806"/>
                <a:gd name="connsiteY6" fmla="*/ 95311 h 236512"/>
                <a:gd name="connsiteX7" fmla="*/ 28240 w 564806"/>
                <a:gd name="connsiteY7" fmla="*/ 95311 h 236512"/>
                <a:gd name="connsiteX8" fmla="*/ 0 w 564806"/>
                <a:gd name="connsiteY8" fmla="*/ 123551 h 236512"/>
                <a:gd name="connsiteX9" fmla="*/ 0 w 564806"/>
                <a:gd name="connsiteY9" fmla="*/ 236513 h 236512"/>
                <a:gd name="connsiteX10" fmla="*/ 240043 w 564806"/>
                <a:gd name="connsiteY10" fmla="*/ 236513 h 236512"/>
                <a:gd name="connsiteX11" fmla="*/ 240043 w 564806"/>
                <a:gd name="connsiteY11" fmla="*/ 222393 h 236512"/>
                <a:gd name="connsiteX12" fmla="*/ 324764 w 564806"/>
                <a:gd name="connsiteY12" fmla="*/ 222393 h 236512"/>
                <a:gd name="connsiteX13" fmla="*/ 324764 w 564806"/>
                <a:gd name="connsiteY13" fmla="*/ 236513 h 236512"/>
                <a:gd name="connsiteX14" fmla="*/ 564807 w 564806"/>
                <a:gd name="connsiteY14" fmla="*/ 236513 h 236512"/>
                <a:gd name="connsiteX15" fmla="*/ 564807 w 564806"/>
                <a:gd name="connsiteY15" fmla="*/ 123551 h 236512"/>
                <a:gd name="connsiteX16" fmla="*/ 536566 w 564806"/>
                <a:gd name="connsiteY16" fmla="*/ 95311 h 236512"/>
                <a:gd name="connsiteX17" fmla="*/ 211803 w 564806"/>
                <a:gd name="connsiteY17" fmla="*/ 95311 h 236512"/>
                <a:gd name="connsiteX18" fmla="*/ 211803 w 564806"/>
                <a:gd name="connsiteY18" fmla="*/ 49421 h 236512"/>
                <a:gd name="connsiteX19" fmla="*/ 218863 w 564806"/>
                <a:gd name="connsiteY19" fmla="*/ 42361 h 236512"/>
                <a:gd name="connsiteX20" fmla="*/ 345944 w 564806"/>
                <a:gd name="connsiteY20" fmla="*/ 42361 h 236512"/>
                <a:gd name="connsiteX21" fmla="*/ 353004 w 564806"/>
                <a:gd name="connsiteY21" fmla="*/ 49421 h 236512"/>
                <a:gd name="connsiteX22" fmla="*/ 353004 w 564806"/>
                <a:gd name="connsiteY22" fmla="*/ 95311 h 236512"/>
                <a:gd name="connsiteX23" fmla="*/ 211803 w 564806"/>
                <a:gd name="connsiteY23" fmla="*/ 95311 h 2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806" h="236512">
                  <a:moveTo>
                    <a:pt x="536566" y="95311"/>
                  </a:moveTo>
                  <a:lnTo>
                    <a:pt x="395365" y="95311"/>
                  </a:lnTo>
                  <a:lnTo>
                    <a:pt x="395365" y="49421"/>
                  </a:lnTo>
                  <a:cubicBezTo>
                    <a:pt x="395365" y="21886"/>
                    <a:pt x="373478" y="0"/>
                    <a:pt x="345944" y="0"/>
                  </a:cubicBezTo>
                  <a:lnTo>
                    <a:pt x="218863" y="0"/>
                  </a:lnTo>
                  <a:cubicBezTo>
                    <a:pt x="191328" y="0"/>
                    <a:pt x="169442" y="21886"/>
                    <a:pt x="169442" y="49421"/>
                  </a:cubicBezTo>
                  <a:lnTo>
                    <a:pt x="169442" y="95311"/>
                  </a:lnTo>
                  <a:lnTo>
                    <a:pt x="28240" y="95311"/>
                  </a:lnTo>
                  <a:cubicBezTo>
                    <a:pt x="12708" y="95311"/>
                    <a:pt x="0" y="108019"/>
                    <a:pt x="0" y="123551"/>
                  </a:cubicBezTo>
                  <a:lnTo>
                    <a:pt x="0" y="236513"/>
                  </a:lnTo>
                  <a:lnTo>
                    <a:pt x="240043" y="236513"/>
                  </a:lnTo>
                  <a:lnTo>
                    <a:pt x="240043" y="222393"/>
                  </a:lnTo>
                  <a:lnTo>
                    <a:pt x="324764" y="222393"/>
                  </a:lnTo>
                  <a:lnTo>
                    <a:pt x="324764" y="236513"/>
                  </a:lnTo>
                  <a:lnTo>
                    <a:pt x="564807" y="236513"/>
                  </a:lnTo>
                  <a:lnTo>
                    <a:pt x="564807" y="123551"/>
                  </a:lnTo>
                  <a:cubicBezTo>
                    <a:pt x="564807" y="108019"/>
                    <a:pt x="552099" y="95311"/>
                    <a:pt x="536566" y="95311"/>
                  </a:cubicBezTo>
                  <a:moveTo>
                    <a:pt x="211803" y="95311"/>
                  </a:moveTo>
                  <a:lnTo>
                    <a:pt x="211803" y="49421"/>
                  </a:lnTo>
                  <a:cubicBezTo>
                    <a:pt x="211803" y="45185"/>
                    <a:pt x="214627" y="42361"/>
                    <a:pt x="218863" y="42361"/>
                  </a:cubicBezTo>
                  <a:lnTo>
                    <a:pt x="345944" y="42361"/>
                  </a:lnTo>
                  <a:cubicBezTo>
                    <a:pt x="350180" y="42361"/>
                    <a:pt x="353004" y="45185"/>
                    <a:pt x="353004" y="49421"/>
                  </a:cubicBezTo>
                  <a:lnTo>
                    <a:pt x="353004" y="95311"/>
                  </a:lnTo>
                  <a:lnTo>
                    <a:pt x="211803" y="95311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9909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03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320BCA5-A93A-768F-7C5F-FAC670ABDED1}"/>
              </a:ext>
            </a:extLst>
          </p:cNvPr>
          <p:cNvSpPr/>
          <p:nvPr/>
        </p:nvSpPr>
        <p:spPr>
          <a:xfrm>
            <a:off x="6096001" y="1594437"/>
            <a:ext cx="6096000" cy="3939614"/>
          </a:xfrm>
          <a:prstGeom prst="parallelogram">
            <a:avLst>
              <a:gd name="adj" fmla="val 0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CAFF056-1768-5397-F5C1-1E4B70D8B956}"/>
              </a:ext>
            </a:extLst>
          </p:cNvPr>
          <p:cNvSpPr/>
          <p:nvPr/>
        </p:nvSpPr>
        <p:spPr>
          <a:xfrm>
            <a:off x="744538" y="1594436"/>
            <a:ext cx="4716462" cy="523220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EB44EB-6AEF-57F1-E50D-F1936883D0CC}"/>
              </a:ext>
            </a:extLst>
          </p:cNvPr>
          <p:cNvGrpSpPr/>
          <p:nvPr/>
        </p:nvGrpSpPr>
        <p:grpSpPr>
          <a:xfrm>
            <a:off x="1203437" y="1652593"/>
            <a:ext cx="4892563" cy="823550"/>
            <a:chOff x="8204256" y="1668511"/>
            <a:chExt cx="4892563" cy="823550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66F0F0AF-C1C5-522A-FD60-2D9C0F94523F}"/>
                </a:ext>
              </a:extLst>
            </p:cNvPr>
            <p:cNvSpPr txBox="1"/>
            <p:nvPr/>
          </p:nvSpPr>
          <p:spPr>
            <a:xfrm>
              <a:off x="8208382" y="2148634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0C8DEE-39E4-70A2-73CD-6B7712062CE4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CB5025CC-7C9B-1624-F0F3-4B10F0CEDCD2}"/>
              </a:ext>
            </a:extLst>
          </p:cNvPr>
          <p:cNvSpPr/>
          <p:nvPr/>
        </p:nvSpPr>
        <p:spPr>
          <a:xfrm>
            <a:off x="744538" y="2733235"/>
            <a:ext cx="4716462" cy="523220"/>
          </a:xfrm>
          <a:prstGeom prst="parallelogram">
            <a:avLst>
              <a:gd name="adj" fmla="val 2894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31CB242-4D7B-9C87-CA71-E4A4362DA9E4}"/>
              </a:ext>
            </a:extLst>
          </p:cNvPr>
          <p:cNvGrpSpPr/>
          <p:nvPr/>
        </p:nvGrpSpPr>
        <p:grpSpPr>
          <a:xfrm>
            <a:off x="1203437" y="2791392"/>
            <a:ext cx="4892563" cy="823550"/>
            <a:chOff x="8204256" y="1668511"/>
            <a:chExt cx="4892563" cy="823550"/>
          </a:xfrm>
        </p:grpSpPr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id="{DE6EE2A7-C3BE-8F52-922F-2A23CBC5DE2A}"/>
                </a:ext>
              </a:extLst>
            </p:cNvPr>
            <p:cNvSpPr txBox="1"/>
            <p:nvPr/>
          </p:nvSpPr>
          <p:spPr>
            <a:xfrm>
              <a:off x="8208382" y="2148634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5AAE1D-9E22-6B05-7B63-4C3955333221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7F824A50-0A89-0399-DCA3-62591949FA04}"/>
              </a:ext>
            </a:extLst>
          </p:cNvPr>
          <p:cNvSpPr/>
          <p:nvPr/>
        </p:nvSpPr>
        <p:spPr>
          <a:xfrm>
            <a:off x="744538" y="3872034"/>
            <a:ext cx="4716462" cy="523220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47468E1-D6E3-D0F4-051C-D05DE048936F}"/>
              </a:ext>
            </a:extLst>
          </p:cNvPr>
          <p:cNvGrpSpPr/>
          <p:nvPr/>
        </p:nvGrpSpPr>
        <p:grpSpPr>
          <a:xfrm>
            <a:off x="1203437" y="3930191"/>
            <a:ext cx="4892563" cy="823550"/>
            <a:chOff x="8204256" y="1668511"/>
            <a:chExt cx="4892563" cy="823550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B4D826D8-E407-7592-9810-614F9635F5C2}"/>
                </a:ext>
              </a:extLst>
            </p:cNvPr>
            <p:cNvSpPr txBox="1"/>
            <p:nvPr/>
          </p:nvSpPr>
          <p:spPr>
            <a:xfrm>
              <a:off x="8208382" y="2148634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D68D3D1-BB89-0BE5-8C56-BF751953CEDC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0C1F8B7-7D2A-A45F-ED55-7D1B1479D188}"/>
              </a:ext>
            </a:extLst>
          </p:cNvPr>
          <p:cNvSpPr/>
          <p:nvPr/>
        </p:nvSpPr>
        <p:spPr>
          <a:xfrm>
            <a:off x="744538" y="5010833"/>
            <a:ext cx="4716462" cy="523220"/>
          </a:xfrm>
          <a:prstGeom prst="parallelogram">
            <a:avLst>
              <a:gd name="adj" fmla="val 2894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FB880E4-993D-3AFE-B4CA-73A36FC129F2}"/>
              </a:ext>
            </a:extLst>
          </p:cNvPr>
          <p:cNvGrpSpPr/>
          <p:nvPr/>
        </p:nvGrpSpPr>
        <p:grpSpPr>
          <a:xfrm>
            <a:off x="1203437" y="5068990"/>
            <a:ext cx="4892563" cy="823550"/>
            <a:chOff x="8204256" y="1668511"/>
            <a:chExt cx="4892563" cy="823550"/>
          </a:xfrm>
        </p:grpSpPr>
        <p:sp>
          <p:nvSpPr>
            <p:cNvPr id="27" name="Text Placeholder 2">
              <a:extLst>
                <a:ext uri="{FF2B5EF4-FFF2-40B4-BE49-F238E27FC236}">
                  <a16:creationId xmlns:a16="http://schemas.microsoft.com/office/drawing/2014/main" id="{F87FA992-B255-20DA-7152-8E52AF1D490A}"/>
                </a:ext>
              </a:extLst>
            </p:cNvPr>
            <p:cNvSpPr txBox="1"/>
            <p:nvPr/>
          </p:nvSpPr>
          <p:spPr>
            <a:xfrm>
              <a:off x="8208382" y="2148634"/>
              <a:ext cx="488843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8EC8F97-8D58-1158-8911-90C999719CCC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6823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03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" name="AutoShape 1">
            <a:extLst>
              <a:ext uri="{FF2B5EF4-FFF2-40B4-BE49-F238E27FC236}">
                <a16:creationId xmlns:a16="http://schemas.microsoft.com/office/drawing/2014/main" id="{A949B1E4-713E-9701-A71C-22914E3C5052}"/>
              </a:ext>
            </a:extLst>
          </p:cNvPr>
          <p:cNvSpPr/>
          <p:nvPr/>
        </p:nvSpPr>
        <p:spPr bwMode="auto">
          <a:xfrm>
            <a:off x="1553811" y="1599984"/>
            <a:ext cx="4565650" cy="2726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s-E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F3EE68C3-CCDF-A700-B91B-1CC6105D10A0}"/>
              </a:ext>
            </a:extLst>
          </p:cNvPr>
          <p:cNvSpPr/>
          <p:nvPr/>
        </p:nvSpPr>
        <p:spPr bwMode="auto">
          <a:xfrm>
            <a:off x="6094062" y="1593635"/>
            <a:ext cx="4457700" cy="2726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s-E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AutoShape 11">
            <a:extLst>
              <a:ext uri="{FF2B5EF4-FFF2-40B4-BE49-F238E27FC236}">
                <a16:creationId xmlns:a16="http://schemas.microsoft.com/office/drawing/2014/main" id="{4E7E6F27-D123-B129-E226-51976F44672E}"/>
              </a:ext>
            </a:extLst>
          </p:cNvPr>
          <p:cNvSpPr/>
          <p:nvPr/>
        </p:nvSpPr>
        <p:spPr bwMode="auto">
          <a:xfrm>
            <a:off x="9564870" y="1992122"/>
            <a:ext cx="555092" cy="5583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7" name="AutoShape 13">
            <a:extLst>
              <a:ext uri="{FF2B5EF4-FFF2-40B4-BE49-F238E27FC236}">
                <a16:creationId xmlns:a16="http://schemas.microsoft.com/office/drawing/2014/main" id="{25CC6CAC-B716-51B4-09B3-73599103009C}"/>
              </a:ext>
            </a:extLst>
          </p:cNvPr>
          <p:cNvSpPr/>
          <p:nvPr/>
        </p:nvSpPr>
        <p:spPr bwMode="auto">
          <a:xfrm>
            <a:off x="2093561" y="1992122"/>
            <a:ext cx="555092" cy="463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53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FE8409D-1AC3-6F13-F72B-46018F98C2D8}"/>
              </a:ext>
            </a:extLst>
          </p:cNvPr>
          <p:cNvGrpSpPr/>
          <p:nvPr/>
        </p:nvGrpSpPr>
        <p:grpSpPr>
          <a:xfrm>
            <a:off x="4325282" y="803903"/>
            <a:ext cx="3358519" cy="6054097"/>
            <a:chOff x="4325282" y="803903"/>
            <a:chExt cx="3358519" cy="605409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FCE5FCE-A1A1-2A19-67A3-46A211DCB6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83" t="17592" r="35803"/>
            <a:stretch/>
          </p:blipFill>
          <p:spPr>
            <a:xfrm>
              <a:off x="4529723" y="1206500"/>
              <a:ext cx="2988678" cy="56515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9855B22-E7CC-95F6-31CD-99F1A4E891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061"/>
            <a:stretch/>
          </p:blipFill>
          <p:spPr>
            <a:xfrm>
              <a:off x="4325282" y="803903"/>
              <a:ext cx="3358519" cy="605409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9ED6D07-D59F-A8B5-8683-AA688D7DD134}"/>
              </a:ext>
            </a:extLst>
          </p:cNvPr>
          <p:cNvGrpSpPr/>
          <p:nvPr/>
        </p:nvGrpSpPr>
        <p:grpSpPr>
          <a:xfrm>
            <a:off x="7888242" y="2602503"/>
            <a:ext cx="2710396" cy="953640"/>
            <a:chOff x="8204256" y="1668511"/>
            <a:chExt cx="2710396" cy="953640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229F4981-FE0C-0AC0-8A08-5C47678EC515}"/>
                </a:ext>
              </a:extLst>
            </p:cNvPr>
            <p:cNvSpPr txBox="1"/>
            <p:nvPr/>
          </p:nvSpPr>
          <p:spPr>
            <a:xfrm>
              <a:off x="8208383" y="2001725"/>
              <a:ext cx="257492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B1F0B2-D3B6-3F37-BF1B-21B37FAA8925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43E962-358B-C65D-2FD1-1B022C6CB9E7}"/>
              </a:ext>
            </a:extLst>
          </p:cNvPr>
          <p:cNvGrpSpPr/>
          <p:nvPr/>
        </p:nvGrpSpPr>
        <p:grpSpPr>
          <a:xfrm>
            <a:off x="1531489" y="2602503"/>
            <a:ext cx="2710396" cy="953640"/>
            <a:chOff x="8885143" y="1668511"/>
            <a:chExt cx="2710396" cy="953640"/>
          </a:xfrm>
        </p:grpSpPr>
        <p:sp>
          <p:nvSpPr>
            <p:cNvPr id="17" name="Text Placeholder 2">
              <a:extLst>
                <a:ext uri="{FF2B5EF4-FFF2-40B4-BE49-F238E27FC236}">
                  <a16:creationId xmlns:a16="http://schemas.microsoft.com/office/drawing/2014/main" id="{796FACC8-4F63-3A55-DE49-AF637A57D492}"/>
                </a:ext>
              </a:extLst>
            </p:cNvPr>
            <p:cNvSpPr txBox="1"/>
            <p:nvPr/>
          </p:nvSpPr>
          <p:spPr>
            <a:xfrm>
              <a:off x="9078364" y="2001725"/>
              <a:ext cx="248943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……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B6C9DC-130E-E8C0-A0F3-B7CDA6F7EA8C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D629892-A9BD-B6E0-4058-35DD7B00D251}"/>
              </a:ext>
            </a:extLst>
          </p:cNvPr>
          <p:cNvSpPr txBox="1"/>
          <p:nvPr/>
        </p:nvSpPr>
        <p:spPr>
          <a:xfrm>
            <a:off x="7888242" y="4658312"/>
            <a:ext cx="26848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3492297-AC58-AFE7-0AA8-0BEF5BD664B0}"/>
              </a:ext>
            </a:extLst>
          </p:cNvPr>
          <p:cNvSpPr txBox="1"/>
          <p:nvPr/>
        </p:nvSpPr>
        <p:spPr>
          <a:xfrm>
            <a:off x="1306243" y="4658312"/>
            <a:ext cx="268481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8514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B762A5-BA64-982B-4DF8-D8E9D5F000C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6AD2328-C87E-1016-260B-4D16BD37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B85367-1D95-56AE-29D1-0DE8EA2075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3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D37C3C3-2940-FAE1-0C4F-97343278A83B}"/>
              </a:ext>
            </a:extLst>
          </p:cNvPr>
          <p:cNvGrpSpPr/>
          <p:nvPr/>
        </p:nvGrpSpPr>
        <p:grpSpPr>
          <a:xfrm>
            <a:off x="1919152" y="1925583"/>
            <a:ext cx="4359365" cy="2881740"/>
            <a:chOff x="4265038" y="1082904"/>
            <a:chExt cx="4359365" cy="2881740"/>
          </a:xfrm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FF26BC96-420F-AEA1-F02C-FE0DD0463B01}"/>
                </a:ext>
              </a:extLst>
            </p:cNvPr>
            <p:cNvSpPr/>
            <p:nvPr/>
          </p:nvSpPr>
          <p:spPr>
            <a:xfrm>
              <a:off x="4782457" y="2108747"/>
              <a:ext cx="3841946" cy="1855897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A2AED211-F528-B892-3FAC-4D4C7FBAE264}"/>
                </a:ext>
              </a:extLst>
            </p:cNvPr>
            <p:cNvSpPr/>
            <p:nvPr/>
          </p:nvSpPr>
          <p:spPr>
            <a:xfrm>
              <a:off x="4265038" y="1082904"/>
              <a:ext cx="3784694" cy="2346097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FB02DF-2E08-9658-0C45-55DB73710802}"/>
              </a:ext>
            </a:extLst>
          </p:cNvPr>
          <p:cNvGrpSpPr/>
          <p:nvPr/>
        </p:nvGrpSpPr>
        <p:grpSpPr>
          <a:xfrm>
            <a:off x="5855512" y="2095220"/>
            <a:ext cx="2055941" cy="589743"/>
            <a:chOff x="5068029" y="909257"/>
            <a:chExt cx="2055941" cy="589743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448C26D-3BF0-0461-1B6A-4B1EA192673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3B389E6-FE03-19F2-DFD3-CE33531FF14E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01CB2FF-AA75-C1D9-F6DA-D297F5D23DF0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723966" y="4321318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51EB10-BD68-F6FA-C9DE-5972FA8F5C80}"/>
              </a:ext>
            </a:extLst>
          </p:cNvPr>
          <p:cNvGrpSpPr/>
          <p:nvPr/>
        </p:nvGrpSpPr>
        <p:grpSpPr>
          <a:xfrm>
            <a:off x="5221755" y="3157358"/>
            <a:ext cx="3148361" cy="643130"/>
            <a:chOff x="1061852" y="8174810"/>
            <a:chExt cx="3148361" cy="643130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CC49DA8-DCBB-F72F-A8C8-12F7168CA416}"/>
                </a:ext>
              </a:extLst>
            </p:cNvPr>
            <p:cNvSpPr/>
            <p:nvPr/>
          </p:nvSpPr>
          <p:spPr>
            <a:xfrm>
              <a:off x="1061852" y="817481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421867-1DFA-F81C-C173-345D4C435A57}"/>
                </a:ext>
              </a:extLst>
            </p:cNvPr>
            <p:cNvSpPr txBox="1"/>
            <p:nvPr/>
          </p:nvSpPr>
          <p:spPr>
            <a:xfrm>
              <a:off x="1512353" y="8251178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F1884A9-1B91-C237-E193-65478AD9BF0B}"/>
              </a:ext>
            </a:extLst>
          </p:cNvPr>
          <p:cNvSpPr txBox="1"/>
          <p:nvPr/>
        </p:nvSpPr>
        <p:spPr>
          <a:xfrm>
            <a:off x="5221755" y="3920434"/>
            <a:ext cx="43470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2492866" y="1814220"/>
            <a:ext cx="28981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166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04</a:t>
            </a:r>
            <a:endParaRPr lang="zh-CN" altLang="en-US" sz="166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885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21">
            <a:extLst>
              <a:ext uri="{FF2B5EF4-FFF2-40B4-BE49-F238E27FC236}">
                <a16:creationId xmlns:a16="http://schemas.microsoft.com/office/drawing/2014/main" id="{CFF1941F-93C1-C6DC-066E-E515688C9EA0}"/>
              </a:ext>
            </a:extLst>
          </p:cNvPr>
          <p:cNvSpPr/>
          <p:nvPr/>
        </p:nvSpPr>
        <p:spPr>
          <a:xfrm>
            <a:off x="1266785" y="1839865"/>
            <a:ext cx="2092466" cy="1002442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04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336431BC-324C-C247-4E80-87B26B89CA7C}"/>
              </a:ext>
            </a:extLst>
          </p:cNvPr>
          <p:cNvSpPr txBox="1"/>
          <p:nvPr/>
        </p:nvSpPr>
        <p:spPr>
          <a:xfrm>
            <a:off x="1900656" y="1907654"/>
            <a:ext cx="1242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圆角矩形 21">
            <a:extLst>
              <a:ext uri="{FF2B5EF4-FFF2-40B4-BE49-F238E27FC236}">
                <a16:creationId xmlns:a16="http://schemas.microsoft.com/office/drawing/2014/main" id="{B162C3F0-2E28-AA7C-BD58-D26059200704}"/>
              </a:ext>
            </a:extLst>
          </p:cNvPr>
          <p:cNvSpPr/>
          <p:nvPr/>
        </p:nvSpPr>
        <p:spPr>
          <a:xfrm>
            <a:off x="1475914" y="2305363"/>
            <a:ext cx="2092466" cy="3244538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9C387FB7-D607-CD3F-F1DF-6925C51B5760}"/>
              </a:ext>
            </a:extLst>
          </p:cNvPr>
          <p:cNvSpPr txBox="1"/>
          <p:nvPr/>
        </p:nvSpPr>
        <p:spPr>
          <a:xfrm>
            <a:off x="1555915" y="2626312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3F3E80E7-34C3-5F51-4CA6-F6879BF4D9ED}"/>
              </a:ext>
            </a:extLst>
          </p:cNvPr>
          <p:cNvSpPr txBox="1"/>
          <p:nvPr/>
        </p:nvSpPr>
        <p:spPr>
          <a:xfrm>
            <a:off x="1555915" y="4015694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39" name="圆角矩形 21">
            <a:extLst>
              <a:ext uri="{FF2B5EF4-FFF2-40B4-BE49-F238E27FC236}">
                <a16:creationId xmlns:a16="http://schemas.microsoft.com/office/drawing/2014/main" id="{C4D54A4A-44D2-333A-319A-476BF89E6459}"/>
              </a:ext>
            </a:extLst>
          </p:cNvPr>
          <p:cNvSpPr/>
          <p:nvPr/>
        </p:nvSpPr>
        <p:spPr>
          <a:xfrm>
            <a:off x="3648381" y="1839865"/>
            <a:ext cx="2092466" cy="1002442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2">
            <a:extLst>
              <a:ext uri="{FF2B5EF4-FFF2-40B4-BE49-F238E27FC236}">
                <a16:creationId xmlns:a16="http://schemas.microsoft.com/office/drawing/2014/main" id="{F43B466B-1D58-C1BF-AD70-7442AAA64A24}"/>
              </a:ext>
            </a:extLst>
          </p:cNvPr>
          <p:cNvSpPr txBox="1"/>
          <p:nvPr/>
        </p:nvSpPr>
        <p:spPr>
          <a:xfrm>
            <a:off x="4282252" y="1907654"/>
            <a:ext cx="1242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圆角矩形 21">
            <a:extLst>
              <a:ext uri="{FF2B5EF4-FFF2-40B4-BE49-F238E27FC236}">
                <a16:creationId xmlns:a16="http://schemas.microsoft.com/office/drawing/2014/main" id="{689AB860-EC1E-B37C-4D9D-1D7F2CA5944A}"/>
              </a:ext>
            </a:extLst>
          </p:cNvPr>
          <p:cNvSpPr/>
          <p:nvPr/>
        </p:nvSpPr>
        <p:spPr>
          <a:xfrm>
            <a:off x="3857510" y="2305363"/>
            <a:ext cx="2092466" cy="3244538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C245B96E-4752-296A-4F0B-DBCCCDBA5A85}"/>
              </a:ext>
            </a:extLst>
          </p:cNvPr>
          <p:cNvSpPr txBox="1"/>
          <p:nvPr/>
        </p:nvSpPr>
        <p:spPr>
          <a:xfrm>
            <a:off x="3937511" y="2626312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53B7B1D8-5806-D367-B14F-00B6CBDA38C0}"/>
              </a:ext>
            </a:extLst>
          </p:cNvPr>
          <p:cNvSpPr txBox="1"/>
          <p:nvPr/>
        </p:nvSpPr>
        <p:spPr>
          <a:xfrm>
            <a:off x="3937511" y="4015694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44" name="圆角矩形 21">
            <a:extLst>
              <a:ext uri="{FF2B5EF4-FFF2-40B4-BE49-F238E27FC236}">
                <a16:creationId xmlns:a16="http://schemas.microsoft.com/office/drawing/2014/main" id="{9CC2B1A6-23AD-6579-B186-D7561C1FE599}"/>
              </a:ext>
            </a:extLst>
          </p:cNvPr>
          <p:cNvSpPr/>
          <p:nvPr/>
        </p:nvSpPr>
        <p:spPr>
          <a:xfrm>
            <a:off x="6029977" y="1839865"/>
            <a:ext cx="2092466" cy="1002442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12">
            <a:extLst>
              <a:ext uri="{FF2B5EF4-FFF2-40B4-BE49-F238E27FC236}">
                <a16:creationId xmlns:a16="http://schemas.microsoft.com/office/drawing/2014/main" id="{D43B7283-F7E8-E449-1ABE-C7F6AF6001EC}"/>
              </a:ext>
            </a:extLst>
          </p:cNvPr>
          <p:cNvSpPr txBox="1"/>
          <p:nvPr/>
        </p:nvSpPr>
        <p:spPr>
          <a:xfrm>
            <a:off x="6663848" y="1907654"/>
            <a:ext cx="1242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圆角矩形 21">
            <a:extLst>
              <a:ext uri="{FF2B5EF4-FFF2-40B4-BE49-F238E27FC236}">
                <a16:creationId xmlns:a16="http://schemas.microsoft.com/office/drawing/2014/main" id="{FE95188A-2281-ED01-3C1F-6E7686370DA6}"/>
              </a:ext>
            </a:extLst>
          </p:cNvPr>
          <p:cNvSpPr/>
          <p:nvPr/>
        </p:nvSpPr>
        <p:spPr>
          <a:xfrm>
            <a:off x="6239106" y="2305363"/>
            <a:ext cx="2092466" cy="3244538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B31405C9-622F-E7A9-0B49-738534C799E7}"/>
              </a:ext>
            </a:extLst>
          </p:cNvPr>
          <p:cNvSpPr txBox="1"/>
          <p:nvPr/>
        </p:nvSpPr>
        <p:spPr>
          <a:xfrm>
            <a:off x="6319107" y="2626312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C761A092-5ED6-971E-CE43-72C8C40D08A2}"/>
              </a:ext>
            </a:extLst>
          </p:cNvPr>
          <p:cNvSpPr txBox="1"/>
          <p:nvPr/>
        </p:nvSpPr>
        <p:spPr>
          <a:xfrm>
            <a:off x="6319107" y="4015694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49" name="圆角矩形 21">
            <a:extLst>
              <a:ext uri="{FF2B5EF4-FFF2-40B4-BE49-F238E27FC236}">
                <a16:creationId xmlns:a16="http://schemas.microsoft.com/office/drawing/2014/main" id="{D465A33A-D74F-A189-CED1-33BEA21B8F46}"/>
              </a:ext>
            </a:extLst>
          </p:cNvPr>
          <p:cNvSpPr/>
          <p:nvPr/>
        </p:nvSpPr>
        <p:spPr>
          <a:xfrm>
            <a:off x="8411573" y="1839865"/>
            <a:ext cx="2092466" cy="1002442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12">
            <a:extLst>
              <a:ext uri="{FF2B5EF4-FFF2-40B4-BE49-F238E27FC236}">
                <a16:creationId xmlns:a16="http://schemas.microsoft.com/office/drawing/2014/main" id="{55E8D25D-F432-C344-B69D-ACD2C63307D2}"/>
              </a:ext>
            </a:extLst>
          </p:cNvPr>
          <p:cNvSpPr txBox="1"/>
          <p:nvPr/>
        </p:nvSpPr>
        <p:spPr>
          <a:xfrm>
            <a:off x="9045444" y="1907654"/>
            <a:ext cx="1242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圆角矩形 21">
            <a:extLst>
              <a:ext uri="{FF2B5EF4-FFF2-40B4-BE49-F238E27FC236}">
                <a16:creationId xmlns:a16="http://schemas.microsoft.com/office/drawing/2014/main" id="{3783BFDB-9672-5425-4FEB-B822179AD15C}"/>
              </a:ext>
            </a:extLst>
          </p:cNvPr>
          <p:cNvSpPr/>
          <p:nvPr/>
        </p:nvSpPr>
        <p:spPr>
          <a:xfrm>
            <a:off x="8620702" y="2305363"/>
            <a:ext cx="2092466" cy="3244538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278EE5AB-9479-A8A4-155A-02723E17E29E}"/>
              </a:ext>
            </a:extLst>
          </p:cNvPr>
          <p:cNvSpPr txBox="1"/>
          <p:nvPr/>
        </p:nvSpPr>
        <p:spPr>
          <a:xfrm>
            <a:off x="8700703" y="2626312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05322004-2BF4-937A-E007-77E92BFF4421}"/>
              </a:ext>
            </a:extLst>
          </p:cNvPr>
          <p:cNvSpPr txBox="1"/>
          <p:nvPr/>
        </p:nvSpPr>
        <p:spPr>
          <a:xfrm>
            <a:off x="8700703" y="4015694"/>
            <a:ext cx="193246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067928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B762A5-BA64-982B-4DF8-D8E9D5F000C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6AD2328-C87E-1016-260B-4D16BD37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B85367-1D95-56AE-29D1-0DE8EA2075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3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D37C3C3-2940-FAE1-0C4F-97343278A83B}"/>
              </a:ext>
            </a:extLst>
          </p:cNvPr>
          <p:cNvGrpSpPr/>
          <p:nvPr/>
        </p:nvGrpSpPr>
        <p:grpSpPr>
          <a:xfrm>
            <a:off x="-957943" y="541558"/>
            <a:ext cx="3841946" cy="2103509"/>
            <a:chOff x="4782457" y="1861135"/>
            <a:chExt cx="3841946" cy="2103509"/>
          </a:xfrm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FF26BC96-420F-AEA1-F02C-FE0DD0463B01}"/>
                </a:ext>
              </a:extLst>
            </p:cNvPr>
            <p:cNvSpPr/>
            <p:nvPr/>
          </p:nvSpPr>
          <p:spPr>
            <a:xfrm>
              <a:off x="4782457" y="2108747"/>
              <a:ext cx="3841946" cy="1855897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A2AED211-F528-B892-3FAC-4D4C7FBAE264}"/>
                </a:ext>
              </a:extLst>
            </p:cNvPr>
            <p:cNvSpPr/>
            <p:nvPr/>
          </p:nvSpPr>
          <p:spPr>
            <a:xfrm>
              <a:off x="4927600" y="1861135"/>
              <a:ext cx="3122132" cy="1567866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10FD405-41FA-BA8D-D513-A69D383DFD63}"/>
              </a:ext>
            </a:extLst>
          </p:cNvPr>
          <p:cNvSpPr txBox="1"/>
          <p:nvPr/>
        </p:nvSpPr>
        <p:spPr>
          <a:xfrm>
            <a:off x="310570" y="752294"/>
            <a:ext cx="1706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目录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2872044" y="696298"/>
            <a:ext cx="44808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b="1" dirty="0">
                <a:solidFill>
                  <a:srgbClr val="B7CD8B"/>
                </a:solidFill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CONTENTS</a:t>
            </a:r>
            <a:endParaRPr lang="zh-CN" altLang="en-US" b="1" dirty="0">
              <a:solidFill>
                <a:srgbClr val="B7CD8B"/>
              </a:solidFill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FB02DF-2E08-9658-0C45-55DB73710802}"/>
              </a:ext>
            </a:extLst>
          </p:cNvPr>
          <p:cNvGrpSpPr/>
          <p:nvPr/>
        </p:nvGrpSpPr>
        <p:grpSpPr>
          <a:xfrm>
            <a:off x="7264015" y="909257"/>
            <a:ext cx="2055941" cy="589743"/>
            <a:chOff x="5068029" y="909257"/>
            <a:chExt cx="2055941" cy="589743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448C26D-3BF0-0461-1B6A-4B1EA192673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3B389E6-FE03-19F2-DFD3-CE33531FF14E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01CB2FF-AA75-C1D9-F6DA-D297F5D23DF0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1163638" y="5831075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09918F5-80D7-1623-79A5-4AB8999D39E0}"/>
              </a:ext>
            </a:extLst>
          </p:cNvPr>
          <p:cNvGrpSpPr/>
          <p:nvPr/>
        </p:nvGrpSpPr>
        <p:grpSpPr>
          <a:xfrm>
            <a:off x="1450731" y="2892679"/>
            <a:ext cx="4252658" cy="769441"/>
            <a:chOff x="2132902" y="2630750"/>
            <a:chExt cx="4252658" cy="769441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F1BABAA8-BBB1-2320-8C52-E1AB97E852B1}"/>
                </a:ext>
              </a:extLst>
            </p:cNvPr>
            <p:cNvSpPr/>
            <p:nvPr/>
          </p:nvSpPr>
          <p:spPr>
            <a:xfrm>
              <a:off x="2132902" y="2639406"/>
              <a:ext cx="4026816" cy="752131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CC49DA8-DCBB-F72F-A8C8-12F7168CA416}"/>
                </a:ext>
              </a:extLst>
            </p:cNvPr>
            <p:cNvSpPr/>
            <p:nvPr/>
          </p:nvSpPr>
          <p:spPr>
            <a:xfrm>
              <a:off x="3237199" y="263075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421867-1DFA-F81C-C173-345D4C435A57}"/>
                </a:ext>
              </a:extLst>
            </p:cNvPr>
            <p:cNvSpPr txBox="1"/>
            <p:nvPr/>
          </p:nvSpPr>
          <p:spPr>
            <a:xfrm>
              <a:off x="3658292" y="2719191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51B9F96-A9A5-F271-5141-978B2DCEE726}"/>
                </a:ext>
              </a:extLst>
            </p:cNvPr>
            <p:cNvSpPr txBox="1"/>
            <p:nvPr/>
          </p:nvSpPr>
          <p:spPr>
            <a:xfrm>
              <a:off x="2389698" y="2630750"/>
              <a:ext cx="11216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bg1"/>
                  </a:solidFill>
                  <a:effectLst>
                    <a:outerShdw dist="88900" dir="2700000" algn="tl" rotWithShape="0">
                      <a:prstClr val="black">
                        <a:alpha val="18000"/>
                      </a:prstClr>
                    </a:outerShdw>
                  </a:effectLst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en-US" altLang="zh-CN" sz="4400" b="1" dirty="0">
                  <a:effectLst>
                    <a:outerShdw dist="101600" dir="2700000" algn="tl" rotWithShape="0">
                      <a:prstClr val="black">
                        <a:alpha val="4000"/>
                      </a:prstClr>
                    </a:outerShdw>
                  </a:effectLst>
                  <a:latin typeface="+mj-lt"/>
                </a:rPr>
                <a:t>01</a:t>
              </a:r>
              <a:endParaRPr lang="zh-CN" altLang="en-US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17C2BC6-E7CA-C78C-62A9-98417E84F5C7}"/>
              </a:ext>
            </a:extLst>
          </p:cNvPr>
          <p:cNvGrpSpPr/>
          <p:nvPr/>
        </p:nvGrpSpPr>
        <p:grpSpPr>
          <a:xfrm>
            <a:off x="5921713" y="2892679"/>
            <a:ext cx="4252658" cy="769441"/>
            <a:chOff x="2132902" y="2630750"/>
            <a:chExt cx="4252658" cy="769441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305940C3-BBFB-AC50-8B57-14F4C1024CF7}"/>
                </a:ext>
              </a:extLst>
            </p:cNvPr>
            <p:cNvSpPr/>
            <p:nvPr/>
          </p:nvSpPr>
          <p:spPr>
            <a:xfrm>
              <a:off x="2132902" y="2639406"/>
              <a:ext cx="4026816" cy="752131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9229E8F5-6076-E6CA-F852-442E6EA85B19}"/>
                </a:ext>
              </a:extLst>
            </p:cNvPr>
            <p:cNvSpPr/>
            <p:nvPr/>
          </p:nvSpPr>
          <p:spPr>
            <a:xfrm>
              <a:off x="3237199" y="263075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857E8BE-5F73-DABB-61FC-53B3BD8EBCB5}"/>
                </a:ext>
              </a:extLst>
            </p:cNvPr>
            <p:cNvSpPr txBox="1"/>
            <p:nvPr/>
          </p:nvSpPr>
          <p:spPr>
            <a:xfrm>
              <a:off x="3658292" y="2719191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923EA39-ECF2-F20D-94E1-9AE6D66DCC68}"/>
                </a:ext>
              </a:extLst>
            </p:cNvPr>
            <p:cNvSpPr txBox="1"/>
            <p:nvPr/>
          </p:nvSpPr>
          <p:spPr>
            <a:xfrm>
              <a:off x="2389698" y="2630750"/>
              <a:ext cx="11216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bg1"/>
                  </a:solidFill>
                  <a:effectLst>
                    <a:outerShdw dist="88900" dir="2700000" algn="tl" rotWithShape="0">
                      <a:prstClr val="black">
                        <a:alpha val="18000"/>
                      </a:prstClr>
                    </a:outerShdw>
                  </a:effectLst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en-US" altLang="zh-CN" sz="4400" b="1" dirty="0">
                  <a:effectLst>
                    <a:outerShdw dist="101600" dir="2700000" algn="tl" rotWithShape="0">
                      <a:prstClr val="black">
                        <a:alpha val="4000"/>
                      </a:prstClr>
                    </a:outerShdw>
                  </a:effectLst>
                  <a:latin typeface="+mj-lt"/>
                </a:rPr>
                <a:t>02</a:t>
              </a:r>
              <a:endParaRPr lang="zh-CN" altLang="en-US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F6FAF23-C09F-2141-B82A-7A355F6F87D2}"/>
              </a:ext>
            </a:extLst>
          </p:cNvPr>
          <p:cNvGrpSpPr/>
          <p:nvPr/>
        </p:nvGrpSpPr>
        <p:grpSpPr>
          <a:xfrm>
            <a:off x="1450731" y="4115279"/>
            <a:ext cx="4252658" cy="769441"/>
            <a:chOff x="2132902" y="2630750"/>
            <a:chExt cx="4252658" cy="769441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4BE60F26-B4AE-5F6C-884B-A0A9102FF5F1}"/>
                </a:ext>
              </a:extLst>
            </p:cNvPr>
            <p:cNvSpPr/>
            <p:nvPr/>
          </p:nvSpPr>
          <p:spPr>
            <a:xfrm>
              <a:off x="2132902" y="2639406"/>
              <a:ext cx="4026816" cy="752131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1634D78D-04C6-95A3-0183-7D43FDADB2C1}"/>
                </a:ext>
              </a:extLst>
            </p:cNvPr>
            <p:cNvSpPr/>
            <p:nvPr/>
          </p:nvSpPr>
          <p:spPr>
            <a:xfrm>
              <a:off x="3237199" y="263075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AFE4925-79CA-0F87-45D0-FC6102FA53D2}"/>
                </a:ext>
              </a:extLst>
            </p:cNvPr>
            <p:cNvSpPr txBox="1"/>
            <p:nvPr/>
          </p:nvSpPr>
          <p:spPr>
            <a:xfrm>
              <a:off x="3658292" y="2719191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5EBB64B-270F-1385-9EEA-0746216518C2}"/>
                </a:ext>
              </a:extLst>
            </p:cNvPr>
            <p:cNvSpPr txBox="1"/>
            <p:nvPr/>
          </p:nvSpPr>
          <p:spPr>
            <a:xfrm>
              <a:off x="2389698" y="2630750"/>
              <a:ext cx="11216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bg1"/>
                  </a:solidFill>
                  <a:effectLst>
                    <a:outerShdw dist="88900" dir="2700000" algn="tl" rotWithShape="0">
                      <a:prstClr val="black">
                        <a:alpha val="18000"/>
                      </a:prstClr>
                    </a:outerShdw>
                  </a:effectLst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en-US" altLang="zh-CN" sz="4400" b="1" dirty="0">
                  <a:effectLst>
                    <a:outerShdw dist="101600" dir="2700000" algn="tl" rotWithShape="0">
                      <a:prstClr val="black">
                        <a:alpha val="4000"/>
                      </a:prstClr>
                    </a:outerShdw>
                  </a:effectLst>
                  <a:latin typeface="+mj-lt"/>
                </a:rPr>
                <a:t>03</a:t>
              </a:r>
              <a:endParaRPr lang="zh-CN" altLang="en-US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57ABF71-5F45-B656-6D12-B4840B2D0679}"/>
              </a:ext>
            </a:extLst>
          </p:cNvPr>
          <p:cNvGrpSpPr/>
          <p:nvPr/>
        </p:nvGrpSpPr>
        <p:grpSpPr>
          <a:xfrm>
            <a:off x="5921713" y="4115279"/>
            <a:ext cx="4252658" cy="769441"/>
            <a:chOff x="2132902" y="2630750"/>
            <a:chExt cx="4252658" cy="769441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3A95F6EB-4E9F-9164-2AF3-EA53DF5EDB94}"/>
                </a:ext>
              </a:extLst>
            </p:cNvPr>
            <p:cNvSpPr/>
            <p:nvPr/>
          </p:nvSpPr>
          <p:spPr>
            <a:xfrm>
              <a:off x="2132902" y="2639406"/>
              <a:ext cx="4026816" cy="752131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05CA31F7-8770-CB9F-FEFC-89D96ADA2A07}"/>
                </a:ext>
              </a:extLst>
            </p:cNvPr>
            <p:cNvSpPr/>
            <p:nvPr/>
          </p:nvSpPr>
          <p:spPr>
            <a:xfrm>
              <a:off x="3237199" y="263075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7D6206E-161D-BEAD-8878-66AC3D40D4DB}"/>
                </a:ext>
              </a:extLst>
            </p:cNvPr>
            <p:cNvSpPr txBox="1"/>
            <p:nvPr/>
          </p:nvSpPr>
          <p:spPr>
            <a:xfrm>
              <a:off x="3658292" y="2719191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B376D4-4EDA-D003-1C7D-B9285D144775}"/>
                </a:ext>
              </a:extLst>
            </p:cNvPr>
            <p:cNvSpPr txBox="1"/>
            <p:nvPr/>
          </p:nvSpPr>
          <p:spPr>
            <a:xfrm>
              <a:off x="2389698" y="2630750"/>
              <a:ext cx="11216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bg1"/>
                  </a:solidFill>
                  <a:effectLst>
                    <a:outerShdw dist="88900" dir="2700000" algn="tl" rotWithShape="0">
                      <a:prstClr val="black">
                        <a:alpha val="18000"/>
                      </a:prstClr>
                    </a:outerShdw>
                  </a:effectLst>
                  <a:latin typeface="猫啃网风雅宋" panose="02020700000000000000" pitchFamily="18" charset="-122"/>
                  <a:ea typeface="猫啃网风雅宋" panose="02020700000000000000" pitchFamily="18" charset="-122"/>
                </a:defRPr>
              </a:lvl1pPr>
            </a:lstStyle>
            <a:p>
              <a:r>
                <a:rPr lang="en-US" altLang="zh-CN" sz="4400" b="1" dirty="0">
                  <a:effectLst>
                    <a:outerShdw dist="101600" dir="2700000" algn="tl" rotWithShape="0">
                      <a:prstClr val="black">
                        <a:alpha val="4000"/>
                      </a:prstClr>
                    </a:outerShdw>
                  </a:effectLst>
                  <a:latin typeface="+mj-lt"/>
                </a:rPr>
                <a:t>04</a:t>
              </a:r>
              <a:endParaRPr lang="zh-CN" altLang="en-US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922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04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" name="对角圆角矩形 13">
            <a:extLst>
              <a:ext uri="{FF2B5EF4-FFF2-40B4-BE49-F238E27FC236}">
                <a16:creationId xmlns:a16="http://schemas.microsoft.com/office/drawing/2014/main" id="{D3F1307D-592A-1DC9-BC85-268341AFC950}"/>
              </a:ext>
            </a:extLst>
          </p:cNvPr>
          <p:cNvSpPr/>
          <p:nvPr/>
        </p:nvSpPr>
        <p:spPr>
          <a:xfrm>
            <a:off x="2277161" y="2474049"/>
            <a:ext cx="1510933" cy="839407"/>
          </a:xfrm>
          <a:prstGeom prst="round2Diag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对角圆角矩形 14">
            <a:extLst>
              <a:ext uri="{FF2B5EF4-FFF2-40B4-BE49-F238E27FC236}">
                <a16:creationId xmlns:a16="http://schemas.microsoft.com/office/drawing/2014/main" id="{9AB252FC-F705-04F2-6DCF-035DEF936FC2}"/>
              </a:ext>
            </a:extLst>
          </p:cNvPr>
          <p:cNvSpPr/>
          <p:nvPr/>
        </p:nvSpPr>
        <p:spPr>
          <a:xfrm>
            <a:off x="5322321" y="2478494"/>
            <a:ext cx="1510933" cy="839407"/>
          </a:xfrm>
          <a:prstGeom prst="round2Diag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对角圆角矩形 16">
            <a:extLst>
              <a:ext uri="{FF2B5EF4-FFF2-40B4-BE49-F238E27FC236}">
                <a16:creationId xmlns:a16="http://schemas.microsoft.com/office/drawing/2014/main" id="{8636EC17-192E-2D97-5885-A402370D3C43}"/>
              </a:ext>
            </a:extLst>
          </p:cNvPr>
          <p:cNvSpPr/>
          <p:nvPr/>
        </p:nvSpPr>
        <p:spPr>
          <a:xfrm>
            <a:off x="8429659" y="2474049"/>
            <a:ext cx="1510933" cy="839407"/>
          </a:xfrm>
          <a:prstGeom prst="round2Diag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对角圆角矩形 22">
            <a:extLst>
              <a:ext uri="{FF2B5EF4-FFF2-40B4-BE49-F238E27FC236}">
                <a16:creationId xmlns:a16="http://schemas.microsoft.com/office/drawing/2014/main" id="{BD33F36D-704B-ACD0-E3AF-7E192E89313C}"/>
              </a:ext>
            </a:extLst>
          </p:cNvPr>
          <p:cNvSpPr/>
          <p:nvPr/>
        </p:nvSpPr>
        <p:spPr>
          <a:xfrm>
            <a:off x="2277161" y="3752634"/>
            <a:ext cx="1510933" cy="839407"/>
          </a:xfrm>
          <a:prstGeom prst="round2Diag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对角圆角矩形 24">
            <a:extLst>
              <a:ext uri="{FF2B5EF4-FFF2-40B4-BE49-F238E27FC236}">
                <a16:creationId xmlns:a16="http://schemas.microsoft.com/office/drawing/2014/main" id="{4E14BA06-FACE-69F8-936E-E2E3DC69304C}"/>
              </a:ext>
            </a:extLst>
          </p:cNvPr>
          <p:cNvSpPr/>
          <p:nvPr/>
        </p:nvSpPr>
        <p:spPr>
          <a:xfrm>
            <a:off x="5322321" y="3748189"/>
            <a:ext cx="1510933" cy="839407"/>
          </a:xfrm>
          <a:prstGeom prst="round2DiagRect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对角圆角矩形 26">
            <a:extLst>
              <a:ext uri="{FF2B5EF4-FFF2-40B4-BE49-F238E27FC236}">
                <a16:creationId xmlns:a16="http://schemas.microsoft.com/office/drawing/2014/main" id="{403431E3-8F54-9E98-A179-DAF87BE434F7}"/>
              </a:ext>
            </a:extLst>
          </p:cNvPr>
          <p:cNvSpPr/>
          <p:nvPr/>
        </p:nvSpPr>
        <p:spPr>
          <a:xfrm>
            <a:off x="8429659" y="3752634"/>
            <a:ext cx="1510933" cy="839407"/>
          </a:xfrm>
          <a:prstGeom prst="round2DiagRect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29">
            <a:extLst>
              <a:ext uri="{FF2B5EF4-FFF2-40B4-BE49-F238E27FC236}">
                <a16:creationId xmlns:a16="http://schemas.microsoft.com/office/drawing/2014/main" id="{954F7D39-4A1C-D9C6-1E03-5D124A0DF402}"/>
              </a:ext>
            </a:extLst>
          </p:cNvPr>
          <p:cNvSpPr txBox="1"/>
          <p:nvPr/>
        </p:nvSpPr>
        <p:spPr>
          <a:xfrm>
            <a:off x="2487012" y="2693507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215FC0A8-BB84-A417-C46D-7B4A1598D835}"/>
              </a:ext>
            </a:extLst>
          </p:cNvPr>
          <p:cNvCxnSpPr/>
          <p:nvPr/>
        </p:nvCxnSpPr>
        <p:spPr>
          <a:xfrm>
            <a:off x="610200" y="3515410"/>
            <a:ext cx="10411747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7A0053-7A33-6017-A3D2-5F7B18C7DBDA}"/>
              </a:ext>
            </a:extLst>
          </p:cNvPr>
          <p:cNvGrpSpPr/>
          <p:nvPr/>
        </p:nvGrpSpPr>
        <p:grpSpPr>
          <a:xfrm>
            <a:off x="2882703" y="3390900"/>
            <a:ext cx="259229" cy="259229"/>
            <a:chOff x="1965198" y="3990550"/>
            <a:chExt cx="216024" cy="216024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A5C581E-32F4-B1F7-8056-9B59397CB064}"/>
                </a:ext>
              </a:extLst>
            </p:cNvPr>
            <p:cNvSpPr/>
            <p:nvPr/>
          </p:nvSpPr>
          <p:spPr>
            <a:xfrm>
              <a:off x="1965198" y="3990550"/>
              <a:ext cx="216024" cy="216024"/>
            </a:xfrm>
            <a:prstGeom prst="ellipse">
              <a:avLst/>
            </a:prstGeom>
            <a:solidFill>
              <a:srgbClr val="BD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5715860-5A25-97EE-C287-3F7CA316F3DF}"/>
                </a:ext>
              </a:extLst>
            </p:cNvPr>
            <p:cNvSpPr/>
            <p:nvPr/>
          </p:nvSpPr>
          <p:spPr>
            <a:xfrm>
              <a:off x="2019210" y="4044562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68BBDF5-E971-2C77-B1E9-D56A2AD552EF}"/>
              </a:ext>
            </a:extLst>
          </p:cNvPr>
          <p:cNvGrpSpPr/>
          <p:nvPr/>
        </p:nvGrpSpPr>
        <p:grpSpPr>
          <a:xfrm>
            <a:off x="5944529" y="3390900"/>
            <a:ext cx="259229" cy="259229"/>
            <a:chOff x="1965198" y="3990550"/>
            <a:chExt cx="216024" cy="21602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DB10D03-5344-FD18-61F1-187719B74BFA}"/>
                </a:ext>
              </a:extLst>
            </p:cNvPr>
            <p:cNvSpPr/>
            <p:nvPr/>
          </p:nvSpPr>
          <p:spPr>
            <a:xfrm>
              <a:off x="1965198" y="3990550"/>
              <a:ext cx="216024" cy="216024"/>
            </a:xfrm>
            <a:prstGeom prst="ellipse">
              <a:avLst/>
            </a:prstGeom>
            <a:solidFill>
              <a:srgbClr val="BD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64F20CC-BEAA-B9BA-0F60-A9C2C13D507A}"/>
                </a:ext>
              </a:extLst>
            </p:cNvPr>
            <p:cNvSpPr/>
            <p:nvPr/>
          </p:nvSpPr>
          <p:spPr>
            <a:xfrm>
              <a:off x="2019210" y="4044562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C53FAC-2EC8-6007-13C4-6C2CE9903546}"/>
              </a:ext>
            </a:extLst>
          </p:cNvPr>
          <p:cNvGrpSpPr/>
          <p:nvPr/>
        </p:nvGrpSpPr>
        <p:grpSpPr>
          <a:xfrm>
            <a:off x="9017110" y="3390900"/>
            <a:ext cx="259229" cy="259229"/>
            <a:chOff x="1965198" y="3990550"/>
            <a:chExt cx="216024" cy="2160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43EC265-D2DA-732D-D61E-F53536B73F99}"/>
                </a:ext>
              </a:extLst>
            </p:cNvPr>
            <p:cNvSpPr/>
            <p:nvPr/>
          </p:nvSpPr>
          <p:spPr>
            <a:xfrm>
              <a:off x="1965198" y="3990550"/>
              <a:ext cx="216024" cy="216024"/>
            </a:xfrm>
            <a:prstGeom prst="ellipse">
              <a:avLst/>
            </a:prstGeom>
            <a:solidFill>
              <a:srgbClr val="BD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2581F12-5DE3-67F6-EE64-8E4794BA89F8}"/>
                </a:ext>
              </a:extLst>
            </p:cNvPr>
            <p:cNvSpPr/>
            <p:nvPr/>
          </p:nvSpPr>
          <p:spPr>
            <a:xfrm>
              <a:off x="2019210" y="4044562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cs typeface="+mn-ea"/>
                <a:sym typeface="+mn-lt"/>
              </a:endParaRPr>
            </a:p>
          </p:txBody>
        </p:sp>
      </p:grpSp>
      <p:sp>
        <p:nvSpPr>
          <p:cNvPr id="32" name="TextBox 29">
            <a:extLst>
              <a:ext uri="{FF2B5EF4-FFF2-40B4-BE49-F238E27FC236}">
                <a16:creationId xmlns:a16="http://schemas.microsoft.com/office/drawing/2014/main" id="{B95ADE48-69A3-8F7D-561A-E0BE4B1100BE}"/>
              </a:ext>
            </a:extLst>
          </p:cNvPr>
          <p:cNvSpPr txBox="1"/>
          <p:nvPr/>
        </p:nvSpPr>
        <p:spPr>
          <a:xfrm>
            <a:off x="5550385" y="2693507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:a16="http://schemas.microsoft.com/office/drawing/2014/main" id="{AC9EC6FC-2785-A19B-CCD8-0DCE5EFB9317}"/>
              </a:ext>
            </a:extLst>
          </p:cNvPr>
          <p:cNvSpPr txBox="1"/>
          <p:nvPr/>
        </p:nvSpPr>
        <p:spPr>
          <a:xfrm>
            <a:off x="8613758" y="2693507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TextBox 29">
            <a:extLst>
              <a:ext uri="{FF2B5EF4-FFF2-40B4-BE49-F238E27FC236}">
                <a16:creationId xmlns:a16="http://schemas.microsoft.com/office/drawing/2014/main" id="{0E3040AB-E1BB-C267-1BD8-76006E46E75B}"/>
              </a:ext>
            </a:extLst>
          </p:cNvPr>
          <p:cNvSpPr txBox="1"/>
          <p:nvPr/>
        </p:nvSpPr>
        <p:spPr>
          <a:xfrm>
            <a:off x="2487012" y="3992459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TextBox 29">
            <a:extLst>
              <a:ext uri="{FF2B5EF4-FFF2-40B4-BE49-F238E27FC236}">
                <a16:creationId xmlns:a16="http://schemas.microsoft.com/office/drawing/2014/main" id="{7EDF6554-1790-046E-6213-1A2A93682A68}"/>
              </a:ext>
            </a:extLst>
          </p:cNvPr>
          <p:cNvSpPr txBox="1"/>
          <p:nvPr/>
        </p:nvSpPr>
        <p:spPr>
          <a:xfrm>
            <a:off x="5563261" y="3992459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TextBox 29">
            <a:extLst>
              <a:ext uri="{FF2B5EF4-FFF2-40B4-BE49-F238E27FC236}">
                <a16:creationId xmlns:a16="http://schemas.microsoft.com/office/drawing/2014/main" id="{1BCFB80A-B7D5-E20F-8151-022619330F3A}"/>
              </a:ext>
            </a:extLst>
          </p:cNvPr>
          <p:cNvSpPr txBox="1"/>
          <p:nvPr/>
        </p:nvSpPr>
        <p:spPr>
          <a:xfrm>
            <a:off x="8639510" y="3992459"/>
            <a:ext cx="109123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7D9A1952-A1A4-D54D-DF93-5646EB2C5299}"/>
              </a:ext>
            </a:extLst>
          </p:cNvPr>
          <p:cNvSpPr txBox="1"/>
          <p:nvPr/>
        </p:nvSpPr>
        <p:spPr>
          <a:xfrm>
            <a:off x="2011638" y="473028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FD084919-2738-B672-7166-902C7DA37CB0}"/>
              </a:ext>
            </a:extLst>
          </p:cNvPr>
          <p:cNvSpPr txBox="1"/>
          <p:nvPr/>
        </p:nvSpPr>
        <p:spPr>
          <a:xfrm>
            <a:off x="5046938" y="473028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2D0C3B80-6C81-198D-3B6B-03745474B51A}"/>
              </a:ext>
            </a:extLst>
          </p:cNvPr>
          <p:cNvSpPr txBox="1"/>
          <p:nvPr/>
        </p:nvSpPr>
        <p:spPr>
          <a:xfrm>
            <a:off x="8171138" y="473028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948895EC-67BB-A90A-B2F7-9490B77B310E}"/>
              </a:ext>
            </a:extLst>
          </p:cNvPr>
          <p:cNvSpPr txBox="1"/>
          <p:nvPr/>
        </p:nvSpPr>
        <p:spPr>
          <a:xfrm>
            <a:off x="2011638" y="171890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0A747C35-9F0B-1338-8BA1-947A096AF9F4}"/>
              </a:ext>
            </a:extLst>
          </p:cNvPr>
          <p:cNvSpPr txBox="1"/>
          <p:nvPr/>
        </p:nvSpPr>
        <p:spPr>
          <a:xfrm>
            <a:off x="5046938" y="171890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9B542718-F643-E3F7-B2C4-C9963B62BF6F}"/>
              </a:ext>
            </a:extLst>
          </p:cNvPr>
          <p:cNvSpPr txBox="1"/>
          <p:nvPr/>
        </p:nvSpPr>
        <p:spPr>
          <a:xfrm>
            <a:off x="8171138" y="1718905"/>
            <a:ext cx="27889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83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321970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04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" name="Freeform 50">
            <a:extLst>
              <a:ext uri="{FF2B5EF4-FFF2-40B4-BE49-F238E27FC236}">
                <a16:creationId xmlns:a16="http://schemas.microsoft.com/office/drawing/2014/main" id="{096181B6-6DD2-48D1-8858-E8D0058D02F8}"/>
              </a:ext>
            </a:extLst>
          </p:cNvPr>
          <p:cNvSpPr/>
          <p:nvPr/>
        </p:nvSpPr>
        <p:spPr bwMode="auto">
          <a:xfrm>
            <a:off x="1473635" y="2721376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50">
            <a:extLst>
              <a:ext uri="{FF2B5EF4-FFF2-40B4-BE49-F238E27FC236}">
                <a16:creationId xmlns:a16="http://schemas.microsoft.com/office/drawing/2014/main" id="{2D86D7DB-D364-3D54-BD0E-21AAE4283C86}"/>
              </a:ext>
            </a:extLst>
          </p:cNvPr>
          <p:cNvSpPr/>
          <p:nvPr/>
        </p:nvSpPr>
        <p:spPr bwMode="auto">
          <a:xfrm>
            <a:off x="2771531" y="2713119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567EF602-4703-44BF-B2DB-2E72CE427EF6}"/>
              </a:ext>
            </a:extLst>
          </p:cNvPr>
          <p:cNvSpPr/>
          <p:nvPr/>
        </p:nvSpPr>
        <p:spPr bwMode="auto">
          <a:xfrm>
            <a:off x="4073232" y="2721373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8FB0F4AF-0066-292C-4EC0-869C37F41200}"/>
              </a:ext>
            </a:extLst>
          </p:cNvPr>
          <p:cNvSpPr/>
          <p:nvPr/>
        </p:nvSpPr>
        <p:spPr bwMode="auto">
          <a:xfrm>
            <a:off x="5354389" y="2713117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A5BFF2A2-CFCB-3C64-CAA4-FD9950767321}"/>
              </a:ext>
            </a:extLst>
          </p:cNvPr>
          <p:cNvSpPr/>
          <p:nvPr/>
        </p:nvSpPr>
        <p:spPr bwMode="auto">
          <a:xfrm>
            <a:off x="6580300" y="2721371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0">
            <a:extLst>
              <a:ext uri="{FF2B5EF4-FFF2-40B4-BE49-F238E27FC236}">
                <a16:creationId xmlns:a16="http://schemas.microsoft.com/office/drawing/2014/main" id="{FFD42BDF-2DC6-046A-9D34-0E958377CB6D}"/>
              </a:ext>
            </a:extLst>
          </p:cNvPr>
          <p:cNvSpPr/>
          <p:nvPr/>
        </p:nvSpPr>
        <p:spPr bwMode="auto">
          <a:xfrm>
            <a:off x="7848935" y="2713115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5E009E-C8BC-A625-6AC3-43A3711372ED}"/>
              </a:ext>
            </a:extLst>
          </p:cNvPr>
          <p:cNvGrpSpPr/>
          <p:nvPr/>
        </p:nvGrpSpPr>
        <p:grpSpPr>
          <a:xfrm>
            <a:off x="2690679" y="3415319"/>
            <a:ext cx="330029" cy="330029"/>
            <a:chOff x="2627784" y="2628894"/>
            <a:chExt cx="457200" cy="4572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5B5E56B-D9B0-CCAD-042E-A73D22229847}"/>
                </a:ext>
              </a:extLst>
            </p:cNvPr>
            <p:cNvSpPr/>
            <p:nvPr/>
          </p:nvSpPr>
          <p:spPr>
            <a:xfrm>
              <a:off x="2627784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3B6B81C7-8DDE-1DF7-EB0A-EE9FB90ED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9703" y="2748750"/>
              <a:ext cx="233363" cy="217488"/>
            </a:xfrm>
            <a:custGeom>
              <a:avLst/>
              <a:gdLst/>
              <a:ahLst/>
              <a:cxnLst>
                <a:cxn ang="0">
                  <a:pos x="52" y="40"/>
                </a:cxn>
                <a:cxn ang="0">
                  <a:pos x="55" y="61"/>
                </a:cxn>
                <a:cxn ang="0">
                  <a:pos x="54" y="63"/>
                </a:cxn>
                <a:cxn ang="0">
                  <a:pos x="52" y="63"/>
                </a:cxn>
                <a:cxn ang="0">
                  <a:pos x="34" y="53"/>
                </a:cxn>
                <a:cxn ang="0">
                  <a:pos x="16" y="63"/>
                </a:cxn>
                <a:cxn ang="0">
                  <a:pos x="15" y="63"/>
                </a:cxn>
                <a:cxn ang="0">
                  <a:pos x="13" y="61"/>
                </a:cxn>
                <a:cxn ang="0">
                  <a:pos x="16" y="40"/>
                </a:cxn>
                <a:cxn ang="0">
                  <a:pos x="2" y="26"/>
                </a:cxn>
                <a:cxn ang="0">
                  <a:pos x="3" y="22"/>
                </a:cxn>
                <a:cxn ang="0">
                  <a:pos x="23" y="20"/>
                </a:cxn>
                <a:cxn ang="0">
                  <a:pos x="32" y="1"/>
                </a:cxn>
                <a:cxn ang="0">
                  <a:pos x="34" y="0"/>
                </a:cxn>
                <a:cxn ang="0">
                  <a:pos x="36" y="1"/>
                </a:cxn>
                <a:cxn ang="0">
                  <a:pos x="45" y="20"/>
                </a:cxn>
                <a:cxn ang="0">
                  <a:pos x="65" y="22"/>
                </a:cxn>
                <a:cxn ang="0">
                  <a:pos x="67" y="26"/>
                </a:cxn>
                <a:cxn ang="0">
                  <a:pos x="52" y="40"/>
                </a:cxn>
                <a:cxn ang="0">
                  <a:pos x="59" y="27"/>
                </a:cxn>
                <a:cxn ang="0">
                  <a:pos x="44" y="25"/>
                </a:cxn>
                <a:cxn ang="0">
                  <a:pos x="42" y="24"/>
                </a:cxn>
                <a:cxn ang="0">
                  <a:pos x="41" y="22"/>
                </a:cxn>
                <a:cxn ang="0">
                  <a:pos x="34" y="9"/>
                </a:cxn>
                <a:cxn ang="0">
                  <a:pos x="34" y="48"/>
                </a:cxn>
                <a:cxn ang="0">
                  <a:pos x="37" y="49"/>
                </a:cxn>
                <a:cxn ang="0">
                  <a:pos x="49" y="56"/>
                </a:cxn>
                <a:cxn ang="0">
                  <a:pos x="47" y="41"/>
                </a:cxn>
                <a:cxn ang="0">
                  <a:pos x="46" y="39"/>
                </a:cxn>
                <a:cxn ang="0">
                  <a:pos x="48" y="37"/>
                </a:cxn>
                <a:cxn ang="0">
                  <a:pos x="59" y="27"/>
                </a:cxn>
              </a:cxnLst>
              <a:rect l="0" t="0" r="r" b="b"/>
              <a:pathLst>
                <a:path w="68" h="63">
                  <a:moveTo>
                    <a:pt x="52" y="40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3"/>
                    <a:pt x="53" y="63"/>
                    <a:pt x="52" y="6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5" y="63"/>
                    <a:pt x="15" y="63"/>
                  </a:cubicBezTo>
                  <a:cubicBezTo>
                    <a:pt x="13" y="63"/>
                    <a:pt x="13" y="62"/>
                    <a:pt x="13" y="6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1" y="23"/>
                    <a:pt x="3" y="22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8" y="23"/>
                    <a:pt x="68" y="24"/>
                    <a:pt x="67" y="26"/>
                  </a:cubicBezTo>
                  <a:lnTo>
                    <a:pt x="52" y="40"/>
                  </a:lnTo>
                  <a:close/>
                  <a:moveTo>
                    <a:pt x="59" y="27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7"/>
                    <a:pt x="48" y="37"/>
                    <a:pt x="48" y="37"/>
                  </a:cubicBezTo>
                  <a:lnTo>
                    <a:pt x="59" y="2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623827-8054-9295-D724-79F576387BF0}"/>
              </a:ext>
            </a:extLst>
          </p:cNvPr>
          <p:cNvGrpSpPr/>
          <p:nvPr/>
        </p:nvGrpSpPr>
        <p:grpSpPr>
          <a:xfrm>
            <a:off x="4020182" y="3415319"/>
            <a:ext cx="330029" cy="330029"/>
            <a:chOff x="3419872" y="2628894"/>
            <a:chExt cx="457200" cy="4572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28D7E9C-78C9-B23D-41F7-FD35BB6517B1}"/>
                </a:ext>
              </a:extLst>
            </p:cNvPr>
            <p:cNvSpPr/>
            <p:nvPr/>
          </p:nvSpPr>
          <p:spPr>
            <a:xfrm>
              <a:off x="3419872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6">
              <a:extLst>
                <a:ext uri="{FF2B5EF4-FFF2-40B4-BE49-F238E27FC236}">
                  <a16:creationId xmlns:a16="http://schemas.microsoft.com/office/drawing/2014/main" id="{82D239A8-6C6E-8ABF-DCC0-0DD752D6C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5044" y="2748750"/>
              <a:ext cx="252000" cy="216000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7527C9-BBC7-A677-932C-9FE30EA2085C}"/>
              </a:ext>
            </a:extLst>
          </p:cNvPr>
          <p:cNvGrpSpPr/>
          <p:nvPr/>
        </p:nvGrpSpPr>
        <p:grpSpPr>
          <a:xfrm>
            <a:off x="5303961" y="3415319"/>
            <a:ext cx="330029" cy="330029"/>
            <a:chOff x="4211960" y="2628894"/>
            <a:chExt cx="457200" cy="4572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842766B-8349-F264-89C2-F2CDC3FC71ED}"/>
                </a:ext>
              </a:extLst>
            </p:cNvPr>
            <p:cNvSpPr/>
            <p:nvPr/>
          </p:nvSpPr>
          <p:spPr>
            <a:xfrm>
              <a:off x="4211960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9">
              <a:extLst>
                <a:ext uri="{FF2B5EF4-FFF2-40B4-BE49-F238E27FC236}">
                  <a16:creationId xmlns:a16="http://schemas.microsoft.com/office/drawing/2014/main" id="{08A9132B-A76C-F2A6-2DED-FAB12A0D5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0560" y="2749494"/>
              <a:ext cx="180000" cy="216000"/>
            </a:xfrm>
            <a:custGeom>
              <a:avLst/>
              <a:gdLst/>
              <a:ahLst/>
              <a:cxnLst>
                <a:cxn ang="0">
                  <a:pos x="41" y="47"/>
                </a:cxn>
                <a:cxn ang="0">
                  <a:pos x="37" y="51"/>
                </a:cxn>
                <a:cxn ang="0">
                  <a:pos x="3" y="51"/>
                </a:cxn>
                <a:cxn ang="0">
                  <a:pos x="0" y="47"/>
                </a:cxn>
                <a:cxn ang="0">
                  <a:pos x="0" y="27"/>
                </a:cxn>
                <a:cxn ang="0">
                  <a:pos x="3" y="23"/>
                </a:cxn>
                <a:cxn ang="0">
                  <a:pos x="4" y="23"/>
                </a:cxn>
                <a:cxn ang="0">
                  <a:pos x="4" y="16"/>
                </a:cxn>
                <a:cxn ang="0">
                  <a:pos x="20" y="0"/>
                </a:cxn>
                <a:cxn ang="0">
                  <a:pos x="36" y="16"/>
                </a:cxn>
                <a:cxn ang="0">
                  <a:pos x="36" y="23"/>
                </a:cxn>
                <a:cxn ang="0">
                  <a:pos x="37" y="23"/>
                </a:cxn>
                <a:cxn ang="0">
                  <a:pos x="41" y="27"/>
                </a:cxn>
                <a:cxn ang="0">
                  <a:pos x="41" y="47"/>
                </a:cxn>
                <a:cxn ang="0">
                  <a:pos x="29" y="23"/>
                </a:cxn>
                <a:cxn ang="0">
                  <a:pos x="29" y="16"/>
                </a:cxn>
                <a:cxn ang="0">
                  <a:pos x="20" y="7"/>
                </a:cxn>
                <a:cxn ang="0">
                  <a:pos x="11" y="16"/>
                </a:cxn>
                <a:cxn ang="0">
                  <a:pos x="11" y="23"/>
                </a:cxn>
                <a:cxn ang="0">
                  <a:pos x="29" y="23"/>
                </a:cxn>
              </a:cxnLst>
              <a:rect l="0" t="0" r="r" b="b"/>
              <a:pathLst>
                <a:path w="41" h="51">
                  <a:moveTo>
                    <a:pt x="41" y="47"/>
                  </a:moveTo>
                  <a:cubicBezTo>
                    <a:pt x="41" y="49"/>
                    <a:pt x="39" y="51"/>
                    <a:pt x="37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49"/>
                    <a:pt x="0" y="4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8"/>
                    <a:pt x="12" y="0"/>
                    <a:pt x="20" y="0"/>
                  </a:cubicBezTo>
                  <a:cubicBezTo>
                    <a:pt x="29" y="0"/>
                    <a:pt x="36" y="8"/>
                    <a:pt x="36" y="1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9" y="23"/>
                    <a:pt x="41" y="25"/>
                    <a:pt x="41" y="27"/>
                  </a:cubicBezTo>
                  <a:lnTo>
                    <a:pt x="41" y="47"/>
                  </a:lnTo>
                  <a:close/>
                  <a:moveTo>
                    <a:pt x="29" y="23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1"/>
                    <a:pt x="25" y="7"/>
                    <a:pt x="20" y="7"/>
                  </a:cubicBezTo>
                  <a:cubicBezTo>
                    <a:pt x="15" y="7"/>
                    <a:pt x="11" y="11"/>
                    <a:pt x="11" y="16"/>
                  </a:cubicBezTo>
                  <a:cubicBezTo>
                    <a:pt x="11" y="23"/>
                    <a:pt x="11" y="23"/>
                    <a:pt x="11" y="23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2435D8-FA3A-B692-1864-9CBEC62CEF21}"/>
              </a:ext>
            </a:extLst>
          </p:cNvPr>
          <p:cNvGrpSpPr/>
          <p:nvPr/>
        </p:nvGrpSpPr>
        <p:grpSpPr>
          <a:xfrm>
            <a:off x="6601485" y="3415319"/>
            <a:ext cx="330029" cy="330029"/>
            <a:chOff x="5004048" y="2628894"/>
            <a:chExt cx="457200" cy="4572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8B29D23-E8A9-8A74-4685-54FECA482FEA}"/>
                </a:ext>
              </a:extLst>
            </p:cNvPr>
            <p:cNvSpPr/>
            <p:nvPr/>
          </p:nvSpPr>
          <p:spPr>
            <a:xfrm>
              <a:off x="5004048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8">
              <a:extLst>
                <a:ext uri="{FF2B5EF4-FFF2-40B4-BE49-F238E27FC236}">
                  <a16:creationId xmlns:a16="http://schemas.microsoft.com/office/drawing/2014/main" id="{9A2F92CB-A3CF-DB2E-6F85-9721D0A80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648" y="2731494"/>
              <a:ext cx="252000" cy="2520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0" y="36"/>
                </a:cxn>
                <a:cxn ang="0">
                  <a:pos x="54" y="36"/>
                </a:cxn>
                <a:cxn ang="0">
                  <a:pos x="36" y="54"/>
                </a:cxn>
                <a:cxn ang="0">
                  <a:pos x="36" y="60"/>
                </a:cxn>
                <a:cxn ang="0">
                  <a:pos x="34" y="62"/>
                </a:cxn>
                <a:cxn ang="0">
                  <a:pos x="29" y="62"/>
                </a:cxn>
                <a:cxn ang="0">
                  <a:pos x="26" y="60"/>
                </a:cxn>
                <a:cxn ang="0">
                  <a:pos x="26" y="54"/>
                </a:cxn>
                <a:cxn ang="0">
                  <a:pos x="9" y="36"/>
                </a:cxn>
                <a:cxn ang="0">
                  <a:pos x="3" y="36"/>
                </a:cxn>
                <a:cxn ang="0">
                  <a:pos x="0" y="34"/>
                </a:cxn>
                <a:cxn ang="0">
                  <a:pos x="0" y="29"/>
                </a:cxn>
                <a:cxn ang="0">
                  <a:pos x="3" y="26"/>
                </a:cxn>
                <a:cxn ang="0">
                  <a:pos x="9" y="26"/>
                </a:cxn>
                <a:cxn ang="0">
                  <a:pos x="26" y="9"/>
                </a:cxn>
                <a:cxn ang="0">
                  <a:pos x="26" y="3"/>
                </a:cxn>
                <a:cxn ang="0">
                  <a:pos x="29" y="0"/>
                </a:cxn>
                <a:cxn ang="0">
                  <a:pos x="34" y="0"/>
                </a:cxn>
                <a:cxn ang="0">
                  <a:pos x="36" y="3"/>
                </a:cxn>
                <a:cxn ang="0">
                  <a:pos x="36" y="9"/>
                </a:cxn>
                <a:cxn ang="0">
                  <a:pos x="54" y="26"/>
                </a:cxn>
                <a:cxn ang="0">
                  <a:pos x="60" y="26"/>
                </a:cxn>
                <a:cxn ang="0">
                  <a:pos x="62" y="29"/>
                </a:cxn>
                <a:cxn ang="0">
                  <a:pos x="62" y="34"/>
                </a:cxn>
                <a:cxn ang="0">
                  <a:pos x="44" y="36"/>
                </a:cxn>
                <a:cxn ang="0">
                  <a:pos x="42" y="34"/>
                </a:cxn>
                <a:cxn ang="0">
                  <a:pos x="42" y="29"/>
                </a:cxn>
                <a:cxn ang="0">
                  <a:pos x="44" y="26"/>
                </a:cxn>
                <a:cxn ang="0">
                  <a:pos x="49" y="26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4" y="21"/>
                </a:cxn>
                <a:cxn ang="0">
                  <a:pos x="29" y="21"/>
                </a:cxn>
                <a:cxn ang="0">
                  <a:pos x="26" y="18"/>
                </a:cxn>
                <a:cxn ang="0">
                  <a:pos x="26" y="14"/>
                </a:cxn>
                <a:cxn ang="0">
                  <a:pos x="14" y="26"/>
                </a:cxn>
                <a:cxn ang="0">
                  <a:pos x="18" y="26"/>
                </a:cxn>
                <a:cxn ang="0">
                  <a:pos x="21" y="29"/>
                </a:cxn>
                <a:cxn ang="0">
                  <a:pos x="21" y="34"/>
                </a:cxn>
                <a:cxn ang="0">
                  <a:pos x="18" y="36"/>
                </a:cxn>
                <a:cxn ang="0">
                  <a:pos x="14" y="36"/>
                </a:cxn>
                <a:cxn ang="0">
                  <a:pos x="26" y="49"/>
                </a:cxn>
                <a:cxn ang="0">
                  <a:pos x="26" y="44"/>
                </a:cxn>
                <a:cxn ang="0">
                  <a:pos x="29" y="42"/>
                </a:cxn>
                <a:cxn ang="0">
                  <a:pos x="34" y="42"/>
                </a:cxn>
                <a:cxn ang="0">
                  <a:pos x="36" y="44"/>
                </a:cxn>
                <a:cxn ang="0">
                  <a:pos x="36" y="49"/>
                </a:cxn>
                <a:cxn ang="0">
                  <a:pos x="49" y="36"/>
                </a:cxn>
                <a:cxn ang="0">
                  <a:pos x="44" y="36"/>
                </a:cxn>
              </a:cxnLst>
              <a:rect l="0" t="0" r="r" b="b"/>
              <a:pathLst>
                <a:path w="62" h="62">
                  <a:moveTo>
                    <a:pt x="62" y="34"/>
                  </a:moveTo>
                  <a:cubicBezTo>
                    <a:pt x="62" y="35"/>
                    <a:pt x="61" y="36"/>
                    <a:pt x="60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2" y="45"/>
                    <a:pt x="45" y="52"/>
                    <a:pt x="36" y="54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1"/>
                    <a:pt x="35" y="62"/>
                    <a:pt x="34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7" y="62"/>
                    <a:pt x="26" y="61"/>
                    <a:pt x="26" y="60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18" y="52"/>
                    <a:pt x="11" y="45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18"/>
                    <a:pt x="18" y="11"/>
                    <a:pt x="26" y="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7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2"/>
                    <a:pt x="36" y="3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45" y="11"/>
                    <a:pt x="52" y="18"/>
                    <a:pt x="54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6"/>
                    <a:pt x="62" y="27"/>
                    <a:pt x="62" y="29"/>
                  </a:cubicBezTo>
                  <a:lnTo>
                    <a:pt x="62" y="34"/>
                  </a:lnTo>
                  <a:close/>
                  <a:moveTo>
                    <a:pt x="44" y="36"/>
                  </a:moveTo>
                  <a:cubicBezTo>
                    <a:pt x="43" y="36"/>
                    <a:pt x="42" y="35"/>
                    <a:pt x="42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7"/>
                    <a:pt x="43" y="26"/>
                    <a:pt x="44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7" y="20"/>
                    <a:pt x="42" y="16"/>
                    <a:pt x="36" y="14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20"/>
                    <a:pt x="35" y="21"/>
                    <a:pt x="34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21"/>
                    <a:pt x="26" y="20"/>
                    <a:pt x="26" y="18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0" y="16"/>
                    <a:pt x="16" y="20"/>
                    <a:pt x="14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6"/>
                    <a:pt x="21" y="27"/>
                    <a:pt x="21" y="29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0" y="36"/>
                    <a:pt x="18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42"/>
                    <a:pt x="20" y="47"/>
                    <a:pt x="26" y="49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3"/>
                    <a:pt x="27" y="42"/>
                    <a:pt x="29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3"/>
                    <a:pt x="36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2" y="47"/>
                    <a:pt x="47" y="42"/>
                    <a:pt x="49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cs typeface="+mn-ea"/>
                <a:sym typeface="+mn-lt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6F4FAC4F-3593-31DC-0597-B26FC9B8BF68}"/>
              </a:ext>
            </a:extLst>
          </p:cNvPr>
          <p:cNvSpPr/>
          <p:nvPr/>
        </p:nvSpPr>
        <p:spPr>
          <a:xfrm>
            <a:off x="7809473" y="3415319"/>
            <a:ext cx="330029" cy="3300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FC5E9A0-A646-0C10-4255-DAE33F5BEE1A}"/>
              </a:ext>
            </a:extLst>
          </p:cNvPr>
          <p:cNvGrpSpPr/>
          <p:nvPr/>
        </p:nvGrpSpPr>
        <p:grpSpPr>
          <a:xfrm>
            <a:off x="9094475" y="3415319"/>
            <a:ext cx="330029" cy="330029"/>
            <a:chOff x="6588224" y="2628894"/>
            <a:chExt cx="457200" cy="4572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43181DE-D836-182C-82FD-5601BFEDF64A}"/>
                </a:ext>
              </a:extLst>
            </p:cNvPr>
            <p:cNvSpPr/>
            <p:nvPr/>
          </p:nvSpPr>
          <p:spPr>
            <a:xfrm>
              <a:off x="6588224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65">
              <a:extLst>
                <a:ext uri="{FF2B5EF4-FFF2-40B4-BE49-F238E27FC236}">
                  <a16:creationId xmlns:a16="http://schemas.microsoft.com/office/drawing/2014/main" id="{D9BAFF0B-ED6D-2FED-2E36-FA4A24D96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8824" y="2749494"/>
              <a:ext cx="216000" cy="216000"/>
            </a:xfrm>
            <a:custGeom>
              <a:avLst/>
              <a:gdLst/>
              <a:ahLst/>
              <a:cxnLst>
                <a:cxn ang="0">
                  <a:pos x="55" y="52"/>
                </a:cxn>
                <a:cxn ang="0">
                  <a:pos x="52" y="54"/>
                </a:cxn>
                <a:cxn ang="0">
                  <a:pos x="2" y="54"/>
                </a:cxn>
                <a:cxn ang="0">
                  <a:pos x="0" y="5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2" y="0"/>
                </a:cxn>
                <a:cxn ang="0">
                  <a:pos x="55" y="2"/>
                </a:cxn>
                <a:cxn ang="0">
                  <a:pos x="55" y="52"/>
                </a:cxn>
                <a:cxn ang="0">
                  <a:pos x="25" y="6"/>
                </a:cxn>
                <a:cxn ang="0">
                  <a:pos x="24" y="5"/>
                </a:cxn>
                <a:cxn ang="0">
                  <a:pos x="7" y="5"/>
                </a:cxn>
                <a:cxn ang="0">
                  <a:pos x="5" y="6"/>
                </a:cxn>
                <a:cxn ang="0">
                  <a:pos x="5" y="43"/>
                </a:cxn>
                <a:cxn ang="0">
                  <a:pos x="7" y="44"/>
                </a:cxn>
                <a:cxn ang="0">
                  <a:pos x="24" y="44"/>
                </a:cxn>
                <a:cxn ang="0">
                  <a:pos x="25" y="43"/>
                </a:cxn>
                <a:cxn ang="0">
                  <a:pos x="25" y="6"/>
                </a:cxn>
                <a:cxn ang="0">
                  <a:pos x="49" y="6"/>
                </a:cxn>
                <a:cxn ang="0">
                  <a:pos x="48" y="5"/>
                </a:cxn>
                <a:cxn ang="0">
                  <a:pos x="31" y="5"/>
                </a:cxn>
                <a:cxn ang="0">
                  <a:pos x="29" y="6"/>
                </a:cxn>
                <a:cxn ang="0">
                  <a:pos x="29" y="29"/>
                </a:cxn>
                <a:cxn ang="0">
                  <a:pos x="31" y="30"/>
                </a:cxn>
                <a:cxn ang="0">
                  <a:pos x="48" y="30"/>
                </a:cxn>
                <a:cxn ang="0">
                  <a:pos x="49" y="29"/>
                </a:cxn>
                <a:cxn ang="0">
                  <a:pos x="49" y="6"/>
                </a:cxn>
              </a:cxnLst>
              <a:rect l="0" t="0" r="r" b="b"/>
              <a:pathLst>
                <a:path w="55" h="54">
                  <a:moveTo>
                    <a:pt x="55" y="52"/>
                  </a:moveTo>
                  <a:cubicBezTo>
                    <a:pt x="55" y="53"/>
                    <a:pt x="54" y="54"/>
                    <a:pt x="5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2"/>
                  </a:cubicBezTo>
                  <a:lnTo>
                    <a:pt x="55" y="52"/>
                  </a:lnTo>
                  <a:close/>
                  <a:moveTo>
                    <a:pt x="25" y="6"/>
                  </a:moveTo>
                  <a:cubicBezTo>
                    <a:pt x="25" y="6"/>
                    <a:pt x="24" y="5"/>
                    <a:pt x="2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4"/>
                    <a:pt x="7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lnTo>
                    <a:pt x="25" y="6"/>
                  </a:lnTo>
                  <a:close/>
                  <a:moveTo>
                    <a:pt x="49" y="6"/>
                  </a:moveTo>
                  <a:cubicBezTo>
                    <a:pt x="49" y="6"/>
                    <a:pt x="48" y="5"/>
                    <a:pt x="4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29" y="6"/>
                    <a:pt x="29" y="6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30" y="30"/>
                    <a:pt x="31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30"/>
                    <a:pt x="49" y="29"/>
                  </a:cubicBezTo>
                  <a:lnTo>
                    <a:pt x="49" y="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 dirty="0">
                <a:cs typeface="+mn-ea"/>
                <a:sym typeface="+mn-lt"/>
              </a:endParaRPr>
            </a:p>
          </p:txBody>
        </p:sp>
      </p:grp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5FFBDA1C-0474-620D-3C63-8FB37454558C}"/>
              </a:ext>
            </a:extLst>
          </p:cNvPr>
          <p:cNvCxnSpPr/>
          <p:nvPr/>
        </p:nvCxnSpPr>
        <p:spPr>
          <a:xfrm flipV="1">
            <a:off x="9262690" y="2525773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C897B451-CB77-21E7-7C6A-D7FDDC318474}"/>
              </a:ext>
            </a:extLst>
          </p:cNvPr>
          <p:cNvCxnSpPr/>
          <p:nvPr/>
        </p:nvCxnSpPr>
        <p:spPr>
          <a:xfrm>
            <a:off x="7973997" y="3771011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EAD29059-A9FA-CE1C-E5A6-B76A8F71F939}"/>
              </a:ext>
            </a:extLst>
          </p:cNvPr>
          <p:cNvCxnSpPr/>
          <p:nvPr/>
        </p:nvCxnSpPr>
        <p:spPr>
          <a:xfrm flipV="1">
            <a:off x="6766008" y="2507860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46CF3F15-2D2A-8DA5-46B2-2C2C8E4B438B}"/>
              </a:ext>
            </a:extLst>
          </p:cNvPr>
          <p:cNvCxnSpPr/>
          <p:nvPr/>
        </p:nvCxnSpPr>
        <p:spPr>
          <a:xfrm>
            <a:off x="5456936" y="3771011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5706B60D-1F77-3189-1064-7A2B9DA5EB2D}"/>
              </a:ext>
            </a:extLst>
          </p:cNvPr>
          <p:cNvCxnSpPr/>
          <p:nvPr/>
        </p:nvCxnSpPr>
        <p:spPr>
          <a:xfrm flipV="1">
            <a:off x="4188396" y="2522640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E6B33FDB-BFF8-CCF1-F8A9-213B4AE07493}"/>
              </a:ext>
            </a:extLst>
          </p:cNvPr>
          <p:cNvCxnSpPr/>
          <p:nvPr/>
        </p:nvCxnSpPr>
        <p:spPr>
          <a:xfrm>
            <a:off x="2858894" y="3755927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E552F13-DA55-AD9F-0851-D99C2FF55403}"/>
              </a:ext>
            </a:extLst>
          </p:cNvPr>
          <p:cNvGrpSpPr/>
          <p:nvPr/>
        </p:nvGrpSpPr>
        <p:grpSpPr>
          <a:xfrm>
            <a:off x="2693613" y="4799603"/>
            <a:ext cx="1995724" cy="1230639"/>
            <a:chOff x="8204256" y="1668511"/>
            <a:chExt cx="1995724" cy="1230639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id="{4D314711-ADF8-1C4F-559A-6AC4F192731B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93CD17-2F15-8079-117A-F76D1114159F}"/>
                </a:ext>
              </a:extLst>
            </p:cNvPr>
            <p:cNvSpPr txBox="1"/>
            <p:nvPr/>
          </p:nvSpPr>
          <p:spPr>
            <a:xfrm>
              <a:off x="8204256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42CAD02-0443-A890-658E-1A5A5846B9A3}"/>
              </a:ext>
            </a:extLst>
          </p:cNvPr>
          <p:cNvGrpSpPr/>
          <p:nvPr/>
        </p:nvGrpSpPr>
        <p:grpSpPr>
          <a:xfrm>
            <a:off x="5324134" y="4799603"/>
            <a:ext cx="1995724" cy="1230639"/>
            <a:chOff x="8204256" y="1668511"/>
            <a:chExt cx="1995724" cy="1230639"/>
          </a:xfrm>
        </p:grpSpPr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id="{C6F52724-347B-666A-A336-8205043FA16A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B3F5408-AC2B-82AC-2769-2B1B98E32E12}"/>
                </a:ext>
              </a:extLst>
            </p:cNvPr>
            <p:cNvSpPr txBox="1"/>
            <p:nvPr/>
          </p:nvSpPr>
          <p:spPr>
            <a:xfrm>
              <a:off x="8204256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C0EFE60-17E7-EC19-D839-EEB63A7E5B84}"/>
              </a:ext>
            </a:extLst>
          </p:cNvPr>
          <p:cNvGrpSpPr/>
          <p:nvPr/>
        </p:nvGrpSpPr>
        <p:grpSpPr>
          <a:xfrm>
            <a:off x="7848935" y="4799603"/>
            <a:ext cx="1995724" cy="1230639"/>
            <a:chOff x="8204256" y="1668511"/>
            <a:chExt cx="1995724" cy="1230639"/>
          </a:xfrm>
        </p:grpSpPr>
        <p:sp>
          <p:nvSpPr>
            <p:cNvPr id="47" name="Text Placeholder 2">
              <a:extLst>
                <a:ext uri="{FF2B5EF4-FFF2-40B4-BE49-F238E27FC236}">
                  <a16:creationId xmlns:a16="http://schemas.microsoft.com/office/drawing/2014/main" id="{820B5CB0-BAFC-5333-103F-3E156BCD3E6E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BB2DD52-772F-D5FF-18B5-C40F21CBD1B6}"/>
                </a:ext>
              </a:extLst>
            </p:cNvPr>
            <p:cNvSpPr txBox="1"/>
            <p:nvPr/>
          </p:nvSpPr>
          <p:spPr>
            <a:xfrm>
              <a:off x="8204256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9122597-28BC-8FBD-C6BD-684657CA8B1D}"/>
              </a:ext>
            </a:extLst>
          </p:cNvPr>
          <p:cNvGrpSpPr/>
          <p:nvPr/>
        </p:nvGrpSpPr>
        <p:grpSpPr>
          <a:xfrm>
            <a:off x="2358613" y="1255137"/>
            <a:ext cx="1991597" cy="1230639"/>
            <a:chOff x="8208383" y="1668511"/>
            <a:chExt cx="1991597" cy="1230639"/>
          </a:xfrm>
        </p:grpSpPr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id="{9C387B11-19E7-5243-6889-E9C531D97BC1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134376-3B87-9F94-E7A4-CAC5378B7A42}"/>
                </a:ext>
              </a:extLst>
            </p:cNvPr>
            <p:cNvSpPr txBox="1"/>
            <p:nvPr/>
          </p:nvSpPr>
          <p:spPr>
            <a:xfrm>
              <a:off x="8541577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E28B89C-3D21-C56F-00E7-690CED8F14A7}"/>
              </a:ext>
            </a:extLst>
          </p:cNvPr>
          <p:cNvGrpSpPr/>
          <p:nvPr/>
        </p:nvGrpSpPr>
        <p:grpSpPr>
          <a:xfrm>
            <a:off x="4891256" y="1255137"/>
            <a:ext cx="1991597" cy="1230639"/>
            <a:chOff x="8208383" y="1668511"/>
            <a:chExt cx="1991597" cy="1230639"/>
          </a:xfrm>
        </p:grpSpPr>
        <p:sp>
          <p:nvSpPr>
            <p:cNvPr id="53" name="Text Placeholder 2">
              <a:extLst>
                <a:ext uri="{FF2B5EF4-FFF2-40B4-BE49-F238E27FC236}">
                  <a16:creationId xmlns:a16="http://schemas.microsoft.com/office/drawing/2014/main" id="{28F3D9BD-F33E-A6B2-EE44-161301A89382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8B0A508-64F7-F32C-93C2-2BC9A3081568}"/>
                </a:ext>
              </a:extLst>
            </p:cNvPr>
            <p:cNvSpPr txBox="1"/>
            <p:nvPr/>
          </p:nvSpPr>
          <p:spPr>
            <a:xfrm>
              <a:off x="8541577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1255522-D068-D208-41B7-60C164E7C465}"/>
              </a:ext>
            </a:extLst>
          </p:cNvPr>
          <p:cNvGrpSpPr/>
          <p:nvPr/>
        </p:nvGrpSpPr>
        <p:grpSpPr>
          <a:xfrm>
            <a:off x="7358552" y="1255137"/>
            <a:ext cx="1991597" cy="1230639"/>
            <a:chOff x="8208383" y="1668511"/>
            <a:chExt cx="1991597" cy="1230639"/>
          </a:xfrm>
        </p:grpSpPr>
        <p:sp>
          <p:nvSpPr>
            <p:cNvPr id="56" name="Text Placeholder 2">
              <a:extLst>
                <a:ext uri="{FF2B5EF4-FFF2-40B4-BE49-F238E27FC236}">
                  <a16:creationId xmlns:a16="http://schemas.microsoft.com/office/drawing/2014/main" id="{70BD92A6-8974-E032-0B28-AFA48B001AE4}"/>
                </a:ext>
              </a:extLst>
            </p:cNvPr>
            <p:cNvSpPr txBox="1"/>
            <p:nvPr/>
          </p:nvSpPr>
          <p:spPr>
            <a:xfrm>
              <a:off x="8208383" y="2001725"/>
              <a:ext cx="199159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19E8B0C-B4F6-D0B4-8476-F6934685CE86}"/>
                </a:ext>
              </a:extLst>
            </p:cNvPr>
            <p:cNvSpPr txBox="1"/>
            <p:nvPr/>
          </p:nvSpPr>
          <p:spPr>
            <a:xfrm>
              <a:off x="8541577" y="1668511"/>
              <a:ext cx="16565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60" name="图形 58" descr="文凭卷筒 纯色填充">
            <a:extLst>
              <a:ext uri="{FF2B5EF4-FFF2-40B4-BE49-F238E27FC236}">
                <a16:creationId xmlns:a16="http://schemas.microsoft.com/office/drawing/2014/main" id="{8C7A9686-377E-A012-E79B-AD93761F5DC9}"/>
              </a:ext>
            </a:extLst>
          </p:cNvPr>
          <p:cNvSpPr/>
          <p:nvPr/>
        </p:nvSpPr>
        <p:spPr>
          <a:xfrm>
            <a:off x="7882800" y="3518671"/>
            <a:ext cx="200153" cy="1249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62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04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6" name="Shape 839">
            <a:extLst>
              <a:ext uri="{FF2B5EF4-FFF2-40B4-BE49-F238E27FC236}">
                <a16:creationId xmlns:a16="http://schemas.microsoft.com/office/drawing/2014/main" id="{3E91D371-7282-91D6-D223-41AE79C4ED02}"/>
              </a:ext>
            </a:extLst>
          </p:cNvPr>
          <p:cNvSpPr/>
          <p:nvPr/>
        </p:nvSpPr>
        <p:spPr>
          <a:xfrm rot="16200000">
            <a:off x="9382638" y="1996582"/>
            <a:ext cx="1203323" cy="1766936"/>
          </a:xfrm>
          <a:prstGeom prst="rightArrow">
            <a:avLst>
              <a:gd name="adj1" fmla="val 81119"/>
              <a:gd name="adj2" fmla="val 46535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840">
            <a:extLst>
              <a:ext uri="{FF2B5EF4-FFF2-40B4-BE49-F238E27FC236}">
                <a16:creationId xmlns:a16="http://schemas.microsoft.com/office/drawing/2014/main" id="{4B12BA2B-E27B-0D51-2482-46FF2465F3CD}"/>
              </a:ext>
            </a:extLst>
          </p:cNvPr>
          <p:cNvSpPr/>
          <p:nvPr/>
        </p:nvSpPr>
        <p:spPr>
          <a:xfrm>
            <a:off x="9269639" y="3295496"/>
            <a:ext cx="1429322" cy="1138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7" y="0"/>
                </a:moveTo>
                <a:lnTo>
                  <a:pt x="8173" y="2903"/>
                </a:lnTo>
                <a:lnTo>
                  <a:pt x="0" y="2903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3"/>
                </a:lnTo>
                <a:lnTo>
                  <a:pt x="13180" y="2903"/>
                </a:lnTo>
                <a:lnTo>
                  <a:pt x="10677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Shape 841">
            <a:extLst>
              <a:ext uri="{FF2B5EF4-FFF2-40B4-BE49-F238E27FC236}">
                <a16:creationId xmlns:a16="http://schemas.microsoft.com/office/drawing/2014/main" id="{27E14C2E-A93D-00C7-F44D-DC22DAD00CEC}"/>
              </a:ext>
            </a:extLst>
          </p:cNvPr>
          <p:cNvSpPr/>
          <p:nvPr/>
        </p:nvSpPr>
        <p:spPr>
          <a:xfrm>
            <a:off x="9269639" y="4136689"/>
            <a:ext cx="1429322" cy="1138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7" y="0"/>
                </a:moveTo>
                <a:lnTo>
                  <a:pt x="8173" y="2903"/>
                </a:lnTo>
                <a:lnTo>
                  <a:pt x="0" y="2903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3"/>
                </a:lnTo>
                <a:lnTo>
                  <a:pt x="13180" y="2903"/>
                </a:lnTo>
                <a:lnTo>
                  <a:pt x="10677" y="0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842">
            <a:extLst>
              <a:ext uri="{FF2B5EF4-FFF2-40B4-BE49-F238E27FC236}">
                <a16:creationId xmlns:a16="http://schemas.microsoft.com/office/drawing/2014/main" id="{4D637A5F-BA99-C8E8-35F8-51CD22833B44}"/>
              </a:ext>
            </a:extLst>
          </p:cNvPr>
          <p:cNvSpPr/>
          <p:nvPr/>
        </p:nvSpPr>
        <p:spPr>
          <a:xfrm>
            <a:off x="9269639" y="4940986"/>
            <a:ext cx="1429322" cy="10331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7" y="0"/>
                </a:moveTo>
                <a:lnTo>
                  <a:pt x="8173" y="3200"/>
                </a:lnTo>
                <a:lnTo>
                  <a:pt x="0" y="32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3200"/>
                </a:lnTo>
                <a:lnTo>
                  <a:pt x="13180" y="3200"/>
                </a:lnTo>
                <a:lnTo>
                  <a:pt x="10677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Shape 843">
            <a:extLst>
              <a:ext uri="{FF2B5EF4-FFF2-40B4-BE49-F238E27FC236}">
                <a16:creationId xmlns:a16="http://schemas.microsoft.com/office/drawing/2014/main" id="{3D20979D-D184-F22B-A064-1ED948FCAECF}"/>
              </a:ext>
            </a:extLst>
          </p:cNvPr>
          <p:cNvSpPr/>
          <p:nvPr/>
        </p:nvSpPr>
        <p:spPr>
          <a:xfrm>
            <a:off x="9650876" y="2811349"/>
            <a:ext cx="666849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7000">
                <a:solidFill>
                  <a:srgbClr val="F9FAFC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3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11" name="Shape 844">
            <a:extLst>
              <a:ext uri="{FF2B5EF4-FFF2-40B4-BE49-F238E27FC236}">
                <a16:creationId xmlns:a16="http://schemas.microsoft.com/office/drawing/2014/main" id="{B31ED589-7861-7BA3-E3E9-D6447EBAC666}"/>
              </a:ext>
            </a:extLst>
          </p:cNvPr>
          <p:cNvSpPr/>
          <p:nvPr/>
        </p:nvSpPr>
        <p:spPr>
          <a:xfrm>
            <a:off x="9864800" y="3635290"/>
            <a:ext cx="238998" cy="2764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21506" tIns="21506" rIns="21506" bIns="21506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2" name="Shape 845">
            <a:extLst>
              <a:ext uri="{FF2B5EF4-FFF2-40B4-BE49-F238E27FC236}">
                <a16:creationId xmlns:a16="http://schemas.microsoft.com/office/drawing/2014/main" id="{FF5F7837-829F-5DFC-058E-CD5173318FDD}"/>
              </a:ext>
            </a:extLst>
          </p:cNvPr>
          <p:cNvSpPr/>
          <p:nvPr/>
        </p:nvSpPr>
        <p:spPr>
          <a:xfrm>
            <a:off x="9864800" y="4518792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3" name="Shape 846">
            <a:extLst>
              <a:ext uri="{FF2B5EF4-FFF2-40B4-BE49-F238E27FC236}">
                <a16:creationId xmlns:a16="http://schemas.microsoft.com/office/drawing/2014/main" id="{EA362633-54DB-00A0-8311-A7A78E491F48}"/>
              </a:ext>
            </a:extLst>
          </p:cNvPr>
          <p:cNvSpPr/>
          <p:nvPr/>
        </p:nvSpPr>
        <p:spPr>
          <a:xfrm>
            <a:off x="9864800" y="5380578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5" name="Shape 848">
            <a:extLst>
              <a:ext uri="{FF2B5EF4-FFF2-40B4-BE49-F238E27FC236}">
                <a16:creationId xmlns:a16="http://schemas.microsoft.com/office/drawing/2014/main" id="{0B894CC0-8A81-DB52-91BF-4276A9144883}"/>
              </a:ext>
            </a:extLst>
          </p:cNvPr>
          <p:cNvSpPr/>
          <p:nvPr/>
        </p:nvSpPr>
        <p:spPr>
          <a:xfrm rot="16200000">
            <a:off x="7742680" y="2744497"/>
            <a:ext cx="977052" cy="1434685"/>
          </a:xfrm>
          <a:prstGeom prst="rightArrow">
            <a:avLst>
              <a:gd name="adj1" fmla="val 81119"/>
              <a:gd name="adj2" fmla="val 46535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Shape 849">
            <a:extLst>
              <a:ext uri="{FF2B5EF4-FFF2-40B4-BE49-F238E27FC236}">
                <a16:creationId xmlns:a16="http://schemas.microsoft.com/office/drawing/2014/main" id="{E1818C67-F226-9C57-80C9-C7BCF5AB43C9}"/>
              </a:ext>
            </a:extLst>
          </p:cNvPr>
          <p:cNvSpPr/>
          <p:nvPr/>
        </p:nvSpPr>
        <p:spPr>
          <a:xfrm>
            <a:off x="7650928" y="3799284"/>
            <a:ext cx="1160495" cy="924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2" y="2901"/>
                </a:lnTo>
                <a:lnTo>
                  <a:pt x="0" y="2901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1"/>
                </a:lnTo>
                <a:lnTo>
                  <a:pt x="13181" y="2901"/>
                </a:lnTo>
                <a:lnTo>
                  <a:pt x="10676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hape 850">
            <a:extLst>
              <a:ext uri="{FF2B5EF4-FFF2-40B4-BE49-F238E27FC236}">
                <a16:creationId xmlns:a16="http://schemas.microsoft.com/office/drawing/2014/main" id="{1CD025E8-0B12-FD72-7D2F-261F16296793}"/>
              </a:ext>
            </a:extLst>
          </p:cNvPr>
          <p:cNvSpPr/>
          <p:nvPr/>
        </p:nvSpPr>
        <p:spPr>
          <a:xfrm>
            <a:off x="7650928" y="4482300"/>
            <a:ext cx="1160495" cy="924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2" y="2901"/>
                </a:lnTo>
                <a:lnTo>
                  <a:pt x="0" y="2901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1"/>
                </a:lnTo>
                <a:lnTo>
                  <a:pt x="13181" y="2901"/>
                </a:lnTo>
                <a:lnTo>
                  <a:pt x="10676" y="0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hape 851">
            <a:extLst>
              <a:ext uri="{FF2B5EF4-FFF2-40B4-BE49-F238E27FC236}">
                <a16:creationId xmlns:a16="http://schemas.microsoft.com/office/drawing/2014/main" id="{4FBC3933-F96C-CCC6-ECEA-7BA25712C986}"/>
              </a:ext>
            </a:extLst>
          </p:cNvPr>
          <p:cNvSpPr/>
          <p:nvPr/>
        </p:nvSpPr>
        <p:spPr>
          <a:xfrm>
            <a:off x="7650928" y="5135359"/>
            <a:ext cx="1160495" cy="83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2" y="3198"/>
                </a:lnTo>
                <a:lnTo>
                  <a:pt x="0" y="3198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3198"/>
                </a:lnTo>
                <a:lnTo>
                  <a:pt x="13181" y="3198"/>
                </a:lnTo>
                <a:lnTo>
                  <a:pt x="10676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hape 852">
            <a:extLst>
              <a:ext uri="{FF2B5EF4-FFF2-40B4-BE49-F238E27FC236}">
                <a16:creationId xmlns:a16="http://schemas.microsoft.com/office/drawing/2014/main" id="{6AEE4DE9-2C33-0DED-5DDB-68B5F71BBDF4}"/>
              </a:ext>
            </a:extLst>
          </p:cNvPr>
          <p:cNvSpPr/>
          <p:nvPr/>
        </p:nvSpPr>
        <p:spPr>
          <a:xfrm>
            <a:off x="7897782" y="3428651"/>
            <a:ext cx="666849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7000">
                <a:solidFill>
                  <a:srgbClr val="F9FAFC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3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20" name="Shape 853">
            <a:extLst>
              <a:ext uri="{FF2B5EF4-FFF2-40B4-BE49-F238E27FC236}">
                <a16:creationId xmlns:a16="http://schemas.microsoft.com/office/drawing/2014/main" id="{DC1DD0AC-D5C0-F301-5EBD-7EE833C22A9F}"/>
              </a:ext>
            </a:extLst>
          </p:cNvPr>
          <p:cNvSpPr/>
          <p:nvPr/>
        </p:nvSpPr>
        <p:spPr>
          <a:xfrm>
            <a:off x="8136149" y="4107608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1" name="Shape 854">
            <a:extLst>
              <a:ext uri="{FF2B5EF4-FFF2-40B4-BE49-F238E27FC236}">
                <a16:creationId xmlns:a16="http://schemas.microsoft.com/office/drawing/2014/main" id="{80794C33-E6A1-6B31-A360-CF4E0F5035F3}"/>
              </a:ext>
            </a:extLst>
          </p:cNvPr>
          <p:cNvSpPr/>
          <p:nvPr/>
        </p:nvSpPr>
        <p:spPr>
          <a:xfrm>
            <a:off x="8136149" y="4802694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2" name="Shape 855">
            <a:extLst>
              <a:ext uri="{FF2B5EF4-FFF2-40B4-BE49-F238E27FC236}">
                <a16:creationId xmlns:a16="http://schemas.microsoft.com/office/drawing/2014/main" id="{877820FB-5E86-6156-F76B-F2B675E0675A}"/>
              </a:ext>
            </a:extLst>
          </p:cNvPr>
          <p:cNvSpPr/>
          <p:nvPr/>
        </p:nvSpPr>
        <p:spPr>
          <a:xfrm>
            <a:off x="8136149" y="5497782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4" name="Shape 857">
            <a:extLst>
              <a:ext uri="{FF2B5EF4-FFF2-40B4-BE49-F238E27FC236}">
                <a16:creationId xmlns:a16="http://schemas.microsoft.com/office/drawing/2014/main" id="{F48D7FD3-F723-2803-C608-DA970DEA0DDA}"/>
              </a:ext>
            </a:extLst>
          </p:cNvPr>
          <p:cNvSpPr/>
          <p:nvPr/>
        </p:nvSpPr>
        <p:spPr>
          <a:xfrm rot="16200000">
            <a:off x="6432918" y="3501612"/>
            <a:ext cx="752445" cy="1104877"/>
          </a:xfrm>
          <a:prstGeom prst="rightArrow">
            <a:avLst>
              <a:gd name="adj1" fmla="val 81119"/>
              <a:gd name="adj2" fmla="val 46535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Shape 858">
            <a:extLst>
              <a:ext uri="{FF2B5EF4-FFF2-40B4-BE49-F238E27FC236}">
                <a16:creationId xmlns:a16="http://schemas.microsoft.com/office/drawing/2014/main" id="{E7784C7D-BF80-AF9F-CD15-49920A9762A5}"/>
              </a:ext>
            </a:extLst>
          </p:cNvPr>
          <p:cNvSpPr/>
          <p:nvPr/>
        </p:nvSpPr>
        <p:spPr>
          <a:xfrm>
            <a:off x="6362259" y="4313941"/>
            <a:ext cx="893684" cy="712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5" y="2900"/>
                </a:lnTo>
                <a:lnTo>
                  <a:pt x="0" y="29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0"/>
                </a:lnTo>
                <a:lnTo>
                  <a:pt x="13182" y="2900"/>
                </a:lnTo>
                <a:lnTo>
                  <a:pt x="10676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hape 859">
            <a:extLst>
              <a:ext uri="{FF2B5EF4-FFF2-40B4-BE49-F238E27FC236}">
                <a16:creationId xmlns:a16="http://schemas.microsoft.com/office/drawing/2014/main" id="{67527B82-1B4F-937C-A407-7363CA8502FD}"/>
              </a:ext>
            </a:extLst>
          </p:cNvPr>
          <p:cNvSpPr/>
          <p:nvPr/>
        </p:nvSpPr>
        <p:spPr>
          <a:xfrm>
            <a:off x="6362259" y="4839944"/>
            <a:ext cx="893684" cy="712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5" y="2900"/>
                </a:lnTo>
                <a:lnTo>
                  <a:pt x="0" y="29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900"/>
                </a:lnTo>
                <a:lnTo>
                  <a:pt x="13182" y="2900"/>
                </a:lnTo>
                <a:lnTo>
                  <a:pt x="10676" y="0"/>
                </a:lnTo>
                <a:close/>
              </a:path>
            </a:pathLst>
          </a:cu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hape 860">
            <a:extLst>
              <a:ext uri="{FF2B5EF4-FFF2-40B4-BE49-F238E27FC236}">
                <a16:creationId xmlns:a16="http://schemas.microsoft.com/office/drawing/2014/main" id="{859FEC6E-363F-4721-7A26-EED01A548031}"/>
              </a:ext>
            </a:extLst>
          </p:cNvPr>
          <p:cNvSpPr/>
          <p:nvPr/>
        </p:nvSpPr>
        <p:spPr>
          <a:xfrm>
            <a:off x="6362259" y="5342876"/>
            <a:ext cx="893684" cy="645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76" y="0"/>
                </a:moveTo>
                <a:lnTo>
                  <a:pt x="8175" y="3197"/>
                </a:lnTo>
                <a:lnTo>
                  <a:pt x="0" y="319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3197"/>
                </a:lnTo>
                <a:lnTo>
                  <a:pt x="13182" y="3197"/>
                </a:lnTo>
                <a:lnTo>
                  <a:pt x="10676" y="0"/>
                </a:lnTo>
                <a:close/>
              </a:path>
            </a:pathLst>
          </a:cu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hape 861">
            <a:extLst>
              <a:ext uri="{FF2B5EF4-FFF2-40B4-BE49-F238E27FC236}">
                <a16:creationId xmlns:a16="http://schemas.microsoft.com/office/drawing/2014/main" id="{58863513-265C-89CA-2112-44698CDA5067}"/>
              </a:ext>
            </a:extLst>
          </p:cNvPr>
          <p:cNvSpPr/>
          <p:nvPr/>
        </p:nvSpPr>
        <p:spPr>
          <a:xfrm>
            <a:off x="6476012" y="3981486"/>
            <a:ext cx="666849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7000">
                <a:solidFill>
                  <a:srgbClr val="F9FAFC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3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29" name="Shape 862">
            <a:extLst>
              <a:ext uri="{FF2B5EF4-FFF2-40B4-BE49-F238E27FC236}">
                <a16:creationId xmlns:a16="http://schemas.microsoft.com/office/drawing/2014/main" id="{3EDE1C75-E596-7A13-EB14-333CA6029CC6}"/>
              </a:ext>
            </a:extLst>
          </p:cNvPr>
          <p:cNvSpPr/>
          <p:nvPr/>
        </p:nvSpPr>
        <p:spPr>
          <a:xfrm>
            <a:off x="6696421" y="4540296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30" name="Shape 863">
            <a:extLst>
              <a:ext uri="{FF2B5EF4-FFF2-40B4-BE49-F238E27FC236}">
                <a16:creationId xmlns:a16="http://schemas.microsoft.com/office/drawing/2014/main" id="{3C1FD37A-AAFD-B602-CA1D-737151C957EB}"/>
              </a:ext>
            </a:extLst>
          </p:cNvPr>
          <p:cNvSpPr/>
          <p:nvPr/>
        </p:nvSpPr>
        <p:spPr>
          <a:xfrm>
            <a:off x="6696421" y="5072981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31" name="Shape 864">
            <a:extLst>
              <a:ext uri="{FF2B5EF4-FFF2-40B4-BE49-F238E27FC236}">
                <a16:creationId xmlns:a16="http://schemas.microsoft.com/office/drawing/2014/main" id="{9EF38DD9-918E-1226-3CA1-1F00713EE327}"/>
              </a:ext>
            </a:extLst>
          </p:cNvPr>
          <p:cNvSpPr/>
          <p:nvPr/>
        </p:nvSpPr>
        <p:spPr>
          <a:xfrm>
            <a:off x="6696421" y="5605665"/>
            <a:ext cx="195566" cy="2330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1325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F0CEC1C-52AD-8353-D6E5-4CCB1AF87BCE}"/>
              </a:ext>
            </a:extLst>
          </p:cNvPr>
          <p:cNvCxnSpPr/>
          <p:nvPr/>
        </p:nvCxnSpPr>
        <p:spPr>
          <a:xfrm flipH="1">
            <a:off x="947738" y="4518792"/>
            <a:ext cx="5308964" cy="0"/>
          </a:xfrm>
          <a:prstGeom prst="line">
            <a:avLst/>
          </a:prstGeom>
          <a:ln>
            <a:solidFill>
              <a:srgbClr val="BFBFBF"/>
            </a:solidFill>
            <a:prstDash val="lg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6C6D822-741A-AF01-D705-81BE32DB0A5E}"/>
              </a:ext>
            </a:extLst>
          </p:cNvPr>
          <p:cNvGrpSpPr/>
          <p:nvPr/>
        </p:nvGrpSpPr>
        <p:grpSpPr>
          <a:xfrm>
            <a:off x="988898" y="4608039"/>
            <a:ext cx="3468802" cy="953640"/>
            <a:chOff x="8204256" y="1668511"/>
            <a:chExt cx="3468802" cy="953640"/>
          </a:xfrm>
        </p:grpSpPr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id="{00F3CA1C-E2A5-23E0-C2D5-022AB26C2169}"/>
                </a:ext>
              </a:extLst>
            </p:cNvPr>
            <p:cNvSpPr txBox="1"/>
            <p:nvPr/>
          </p:nvSpPr>
          <p:spPr>
            <a:xfrm>
              <a:off x="8208383" y="2001725"/>
              <a:ext cx="3464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1701E50-9065-B82F-D951-7943725F45B3}"/>
                </a:ext>
              </a:extLst>
            </p:cNvPr>
            <p:cNvSpPr txBox="1"/>
            <p:nvPr/>
          </p:nvSpPr>
          <p:spPr>
            <a:xfrm>
              <a:off x="8204256" y="1668511"/>
              <a:ext cx="31544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277A67FD-C785-F92E-785C-77F4E6D149A4}"/>
              </a:ext>
            </a:extLst>
          </p:cNvPr>
          <p:cNvCxnSpPr>
            <a:cxnSpLocks/>
          </p:cNvCxnSpPr>
          <p:nvPr/>
        </p:nvCxnSpPr>
        <p:spPr>
          <a:xfrm flipH="1">
            <a:off x="947738" y="3210191"/>
            <a:ext cx="6853237" cy="0"/>
          </a:xfrm>
          <a:prstGeom prst="line">
            <a:avLst/>
          </a:prstGeom>
          <a:ln>
            <a:solidFill>
              <a:srgbClr val="BFBFBF"/>
            </a:solidFill>
            <a:prstDash val="lg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AAB2A14-0911-B899-7756-4D9EEA39CACD}"/>
              </a:ext>
            </a:extLst>
          </p:cNvPr>
          <p:cNvGrpSpPr/>
          <p:nvPr/>
        </p:nvGrpSpPr>
        <p:grpSpPr>
          <a:xfrm>
            <a:off x="988898" y="3299438"/>
            <a:ext cx="3468802" cy="953640"/>
            <a:chOff x="8204256" y="1668511"/>
            <a:chExt cx="3468802" cy="953640"/>
          </a:xfrm>
        </p:grpSpPr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0CBB1AFF-C376-10A0-4679-7C8C22778DB2}"/>
                </a:ext>
              </a:extLst>
            </p:cNvPr>
            <p:cNvSpPr txBox="1"/>
            <p:nvPr/>
          </p:nvSpPr>
          <p:spPr>
            <a:xfrm>
              <a:off x="8208383" y="2001725"/>
              <a:ext cx="3464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32DE200-C8F8-A9C9-48F1-1E3F832DBD7F}"/>
                </a:ext>
              </a:extLst>
            </p:cNvPr>
            <p:cNvSpPr txBox="1"/>
            <p:nvPr/>
          </p:nvSpPr>
          <p:spPr>
            <a:xfrm>
              <a:off x="8204256" y="1668511"/>
              <a:ext cx="32556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5D05558-2CDB-99A6-5D0F-B69E4F608161}"/>
              </a:ext>
            </a:extLst>
          </p:cNvPr>
          <p:cNvCxnSpPr>
            <a:cxnSpLocks/>
          </p:cNvCxnSpPr>
          <p:nvPr/>
        </p:nvCxnSpPr>
        <p:spPr>
          <a:xfrm flipH="1">
            <a:off x="947738" y="1901590"/>
            <a:ext cx="7616893" cy="0"/>
          </a:xfrm>
          <a:prstGeom prst="line">
            <a:avLst/>
          </a:prstGeom>
          <a:ln>
            <a:solidFill>
              <a:srgbClr val="BFBFBF"/>
            </a:solidFill>
            <a:prstDash val="lg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692D4E2-B519-8951-13C3-4A29640DA9A8}"/>
              </a:ext>
            </a:extLst>
          </p:cNvPr>
          <p:cNvGrpSpPr/>
          <p:nvPr/>
        </p:nvGrpSpPr>
        <p:grpSpPr>
          <a:xfrm>
            <a:off x="988898" y="1990837"/>
            <a:ext cx="3468802" cy="953640"/>
            <a:chOff x="8204256" y="1668511"/>
            <a:chExt cx="3468802" cy="953640"/>
          </a:xfrm>
        </p:grpSpPr>
        <p:sp>
          <p:nvSpPr>
            <p:cNvPr id="52" name="Text Placeholder 2">
              <a:extLst>
                <a:ext uri="{FF2B5EF4-FFF2-40B4-BE49-F238E27FC236}">
                  <a16:creationId xmlns:a16="http://schemas.microsoft.com/office/drawing/2014/main" id="{1B0A6867-B6EB-7A42-458C-2084C32A8F51}"/>
                </a:ext>
              </a:extLst>
            </p:cNvPr>
            <p:cNvSpPr txBox="1"/>
            <p:nvPr/>
          </p:nvSpPr>
          <p:spPr>
            <a:xfrm>
              <a:off x="8208383" y="2001725"/>
              <a:ext cx="3464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99140C5-5813-71BE-9A82-1C0E4D774F70}"/>
                </a:ext>
              </a:extLst>
            </p:cNvPr>
            <p:cNvSpPr txBox="1"/>
            <p:nvPr/>
          </p:nvSpPr>
          <p:spPr>
            <a:xfrm>
              <a:off x="8204256" y="1668511"/>
              <a:ext cx="33926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单击此处添加标题文本</a:t>
              </a:r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81DCAA51-586C-7392-03EA-EC4CD8A89B29}"/>
              </a:ext>
            </a:extLst>
          </p:cNvPr>
          <p:cNvCxnSpPr/>
          <p:nvPr/>
        </p:nvCxnSpPr>
        <p:spPr>
          <a:xfrm>
            <a:off x="8564631" y="1901590"/>
            <a:ext cx="1007994" cy="632060"/>
          </a:xfrm>
          <a:prstGeom prst="line">
            <a:avLst/>
          </a:prstGeom>
          <a:ln>
            <a:solidFill>
              <a:srgbClr val="BFBFB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596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6AD2328-C87E-1016-260B-4D16BD37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8B85367-1D95-56AE-29D1-0DE8EA2075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3000">
                <a:schemeClr val="bg1"/>
              </a:gs>
              <a:gs pos="74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133">
            <a:extLst>
              <a:ext uri="{FF2B5EF4-FFF2-40B4-BE49-F238E27FC236}">
                <a16:creationId xmlns:a16="http://schemas.microsoft.com/office/drawing/2014/main" id="{FF26BC96-420F-AEA1-F02C-FE0DD0463B01}"/>
              </a:ext>
            </a:extLst>
          </p:cNvPr>
          <p:cNvSpPr/>
          <p:nvPr/>
        </p:nvSpPr>
        <p:spPr>
          <a:xfrm>
            <a:off x="-461834" y="2108747"/>
            <a:ext cx="9086237" cy="1855897"/>
          </a:xfrm>
          <a:prstGeom prst="parallelogram">
            <a:avLst>
              <a:gd name="adj" fmla="val 28801"/>
            </a:avLst>
          </a:prstGeom>
          <a:solidFill>
            <a:srgbClr val="4BC1DD">
              <a:alpha val="1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124">
            <a:extLst>
              <a:ext uri="{FF2B5EF4-FFF2-40B4-BE49-F238E27FC236}">
                <a16:creationId xmlns:a16="http://schemas.microsoft.com/office/drawing/2014/main" id="{A2AED211-F528-B892-3FAC-4D4C7FBAE264}"/>
              </a:ext>
            </a:extLst>
          </p:cNvPr>
          <p:cNvSpPr/>
          <p:nvPr/>
        </p:nvSpPr>
        <p:spPr>
          <a:xfrm>
            <a:off x="-1148874" y="1861135"/>
            <a:ext cx="9198606" cy="1567866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10FD405-41FA-BA8D-D513-A69D383DFD63}"/>
              </a:ext>
            </a:extLst>
          </p:cNvPr>
          <p:cNvSpPr txBox="1"/>
          <p:nvPr/>
        </p:nvSpPr>
        <p:spPr>
          <a:xfrm>
            <a:off x="1163638" y="2137236"/>
            <a:ext cx="59868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谢 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/ 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谢 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/ 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观 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/ 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看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1043631" y="696298"/>
            <a:ext cx="5560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b="1" dirty="0">
                <a:solidFill>
                  <a:srgbClr val="B7CD8B"/>
                </a:solidFill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BUSINESS</a:t>
            </a:r>
            <a:endParaRPr lang="zh-CN" altLang="en-US" b="1" dirty="0">
              <a:solidFill>
                <a:srgbClr val="B7CD8B"/>
              </a:solidFill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E448C26D-3BF0-0461-1B6A-4B1EA192673E}"/>
              </a:ext>
            </a:extLst>
          </p:cNvPr>
          <p:cNvSpPr/>
          <p:nvPr/>
        </p:nvSpPr>
        <p:spPr>
          <a:xfrm>
            <a:off x="5068029" y="909257"/>
            <a:ext cx="589743" cy="589743"/>
          </a:xfrm>
          <a:prstGeom prst="ellipse">
            <a:avLst/>
          </a:prstGeom>
          <a:solidFill>
            <a:srgbClr val="6A842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19DBB66-353D-DC39-4E6D-C0218D99B8C1}"/>
              </a:ext>
            </a:extLst>
          </p:cNvPr>
          <p:cNvGrpSpPr/>
          <p:nvPr/>
        </p:nvGrpSpPr>
        <p:grpSpPr>
          <a:xfrm>
            <a:off x="1087865" y="4405112"/>
            <a:ext cx="5089812" cy="338554"/>
            <a:chOff x="1087865" y="3979830"/>
            <a:chExt cx="5089812" cy="338554"/>
          </a:xfrm>
        </p:grpSpPr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69622538-270F-2B1A-E781-980B610E5149}"/>
                </a:ext>
              </a:extLst>
            </p:cNvPr>
            <p:cNvSpPr/>
            <p:nvPr/>
          </p:nvSpPr>
          <p:spPr>
            <a:xfrm>
              <a:off x="1087865" y="3995015"/>
              <a:ext cx="5008135" cy="308183"/>
            </a:xfrm>
            <a:prstGeom prst="parallelogram">
              <a:avLst>
                <a:gd name="adj" fmla="val 31945"/>
              </a:avLst>
            </a:prstGeom>
            <a:solidFill>
              <a:srgbClr val="B7CD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350071DB-E0B6-06FC-ED31-75610844AAC3}"/>
                </a:ext>
              </a:extLst>
            </p:cNvPr>
            <p:cNvGrpSpPr/>
            <p:nvPr/>
          </p:nvGrpSpPr>
          <p:grpSpPr>
            <a:xfrm>
              <a:off x="1621449" y="3979830"/>
              <a:ext cx="4556228" cy="338554"/>
              <a:chOff x="4093624" y="3815747"/>
              <a:chExt cx="3544966" cy="338554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4452E6E6-95B1-55C6-34A1-CB4FD973CD4D}"/>
                  </a:ext>
                </a:extLst>
              </p:cNvPr>
              <p:cNvSpPr txBox="1"/>
              <p:nvPr/>
            </p:nvSpPr>
            <p:spPr>
              <a:xfrm>
                <a:off x="4093624" y="3815747"/>
                <a:ext cx="18035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汇报人：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51PPT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模板网</a:t>
                </a: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B8C444E8-51D9-8D99-5761-57263CE3F34E}"/>
                  </a:ext>
                </a:extLst>
              </p:cNvPr>
              <p:cNvSpPr txBox="1"/>
              <p:nvPr/>
            </p:nvSpPr>
            <p:spPr>
              <a:xfrm>
                <a:off x="6048995" y="3815747"/>
                <a:ext cx="15895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时间：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2022.11</a:t>
                </a:r>
                <a:endParaRPr lang="zh-CN" altLang="en-US" sz="16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40" name="椭圆 139">
            <a:extLst>
              <a:ext uri="{FF2B5EF4-FFF2-40B4-BE49-F238E27FC236}">
                <a16:creationId xmlns:a16="http://schemas.microsoft.com/office/drawing/2014/main" id="{A3B389E6-FE03-19F2-DFD3-CE33531FF14E}"/>
              </a:ext>
            </a:extLst>
          </p:cNvPr>
          <p:cNvSpPr/>
          <p:nvPr/>
        </p:nvSpPr>
        <p:spPr>
          <a:xfrm>
            <a:off x="5801128" y="909257"/>
            <a:ext cx="589743" cy="589743"/>
          </a:xfrm>
          <a:prstGeom prst="ellipse">
            <a:avLst/>
          </a:prstGeom>
          <a:solidFill>
            <a:srgbClr val="6A842E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401CB2FF-AA75-C1D9-F6DA-D297F5D23DF0}"/>
              </a:ext>
            </a:extLst>
          </p:cNvPr>
          <p:cNvSpPr/>
          <p:nvPr/>
        </p:nvSpPr>
        <p:spPr>
          <a:xfrm>
            <a:off x="6534227" y="909257"/>
            <a:ext cx="589743" cy="589743"/>
          </a:xfrm>
          <a:prstGeom prst="ellipse">
            <a:avLst/>
          </a:prstGeom>
          <a:solidFill>
            <a:srgbClr val="6A842E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22E67E-D5D3-0BBC-76D9-012EBC52638D}"/>
              </a:ext>
            </a:extLst>
          </p:cNvPr>
          <p:cNvSpPr txBox="1"/>
          <p:nvPr/>
        </p:nvSpPr>
        <p:spPr>
          <a:xfrm>
            <a:off x="1256760" y="3530915"/>
            <a:ext cx="5134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工作汇报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商务演示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年终述职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/  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新年计划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1163638" y="5831075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791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EAD1368-8282-C71E-5F83-39A1F7A47695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141616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B762A5-BA64-982B-4DF8-D8E9D5F000C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6AD2328-C87E-1016-260B-4D16BD37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B85367-1D95-56AE-29D1-0DE8EA2075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3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D37C3C3-2940-FAE1-0C4F-97343278A83B}"/>
              </a:ext>
            </a:extLst>
          </p:cNvPr>
          <p:cNvGrpSpPr/>
          <p:nvPr/>
        </p:nvGrpSpPr>
        <p:grpSpPr>
          <a:xfrm>
            <a:off x="1919152" y="1925583"/>
            <a:ext cx="4359365" cy="2881740"/>
            <a:chOff x="4265038" y="1082904"/>
            <a:chExt cx="4359365" cy="2881740"/>
          </a:xfrm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FF26BC96-420F-AEA1-F02C-FE0DD0463B01}"/>
                </a:ext>
              </a:extLst>
            </p:cNvPr>
            <p:cNvSpPr/>
            <p:nvPr/>
          </p:nvSpPr>
          <p:spPr>
            <a:xfrm>
              <a:off x="4782457" y="2108747"/>
              <a:ext cx="3841946" cy="1855897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A2AED211-F528-B892-3FAC-4D4C7FBAE264}"/>
                </a:ext>
              </a:extLst>
            </p:cNvPr>
            <p:cNvSpPr/>
            <p:nvPr/>
          </p:nvSpPr>
          <p:spPr>
            <a:xfrm>
              <a:off x="4265038" y="1082904"/>
              <a:ext cx="3784694" cy="2346097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FB02DF-2E08-9658-0C45-55DB73710802}"/>
              </a:ext>
            </a:extLst>
          </p:cNvPr>
          <p:cNvGrpSpPr/>
          <p:nvPr/>
        </p:nvGrpSpPr>
        <p:grpSpPr>
          <a:xfrm>
            <a:off x="5855512" y="2095220"/>
            <a:ext cx="2055941" cy="589743"/>
            <a:chOff x="5068029" y="909257"/>
            <a:chExt cx="2055941" cy="589743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448C26D-3BF0-0461-1B6A-4B1EA192673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3B389E6-FE03-19F2-DFD3-CE33531FF14E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01CB2FF-AA75-C1D9-F6DA-D297F5D23DF0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723966" y="4321318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51EB10-BD68-F6FA-C9DE-5972FA8F5C80}"/>
              </a:ext>
            </a:extLst>
          </p:cNvPr>
          <p:cNvGrpSpPr/>
          <p:nvPr/>
        </p:nvGrpSpPr>
        <p:grpSpPr>
          <a:xfrm>
            <a:off x="5221755" y="3157358"/>
            <a:ext cx="3148361" cy="643130"/>
            <a:chOff x="1061852" y="8174810"/>
            <a:chExt cx="3148361" cy="643130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CC49DA8-DCBB-F72F-A8C8-12F7168CA416}"/>
                </a:ext>
              </a:extLst>
            </p:cNvPr>
            <p:cNvSpPr/>
            <p:nvPr/>
          </p:nvSpPr>
          <p:spPr>
            <a:xfrm>
              <a:off x="1061852" y="817481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421867-1DFA-F81C-C173-345D4C435A57}"/>
                </a:ext>
              </a:extLst>
            </p:cNvPr>
            <p:cNvSpPr txBox="1"/>
            <p:nvPr/>
          </p:nvSpPr>
          <p:spPr>
            <a:xfrm>
              <a:off x="1512353" y="8251178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F1884A9-1B91-C237-E193-65478AD9BF0B}"/>
              </a:ext>
            </a:extLst>
          </p:cNvPr>
          <p:cNvSpPr txBox="1"/>
          <p:nvPr/>
        </p:nvSpPr>
        <p:spPr>
          <a:xfrm>
            <a:off x="5221755" y="3920434"/>
            <a:ext cx="43470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2588237" y="1814220"/>
            <a:ext cx="28981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166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01</a:t>
            </a:r>
            <a:endParaRPr lang="zh-CN" altLang="en-US" sz="166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6391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01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07526435-9341-47AE-12B5-AED344DA85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92963" y="2305911"/>
            <a:ext cx="4029619" cy="3129554"/>
            <a:chOff x="2329" y="786"/>
            <a:chExt cx="3022" cy="2347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894B18F-4FC5-75D1-85A8-6D47985FE676}"/>
                </a:ext>
              </a:extLst>
            </p:cNvPr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4285" tIns="17143" rIns="34285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C4AAEBC-9674-FBBB-DAE4-0D9744C71517}"/>
                </a:ext>
              </a:extLst>
            </p:cNvPr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B7CD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B3A190AE-F3BA-2932-9FC4-773187A63DF4}"/>
                </a:ext>
              </a:extLst>
            </p:cNvPr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EBF8F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41B52BC-1660-192C-5939-12F7DC2E0EE9}"/>
                </a:ext>
              </a:extLst>
            </p:cNvPr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rgbClr val="B7CD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72E13DF-1C6D-CFB0-71A1-5519FA4C7F81}"/>
                </a:ext>
              </a:extLst>
            </p:cNvPr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rgbClr val="EBF8F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Rounded Rectangle 11">
            <a:extLst>
              <a:ext uri="{FF2B5EF4-FFF2-40B4-BE49-F238E27FC236}">
                <a16:creationId xmlns:a16="http://schemas.microsoft.com/office/drawing/2014/main" id="{B12574EB-5904-FB70-5FC2-A4233E1C73BE}"/>
              </a:ext>
            </a:extLst>
          </p:cNvPr>
          <p:cNvSpPr>
            <a:spLocks noChangeAspect="1"/>
          </p:cNvSpPr>
          <p:nvPr/>
        </p:nvSpPr>
        <p:spPr>
          <a:xfrm>
            <a:off x="4161770" y="1695048"/>
            <a:ext cx="719945" cy="720645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BB643EDE-5DAA-D081-A589-0DDAA536C7C5}"/>
              </a:ext>
            </a:extLst>
          </p:cNvPr>
          <p:cNvSpPr txBox="1"/>
          <p:nvPr/>
        </p:nvSpPr>
        <p:spPr>
          <a:xfrm>
            <a:off x="4219498" y="1786330"/>
            <a:ext cx="582794" cy="480955"/>
          </a:xfrm>
          <a:prstGeom prst="rect">
            <a:avLst/>
          </a:prstGeom>
        </p:spPr>
        <p:txBody>
          <a:bodyPr vert="horz" lIns="0" tIns="98502" rIns="0" bIns="9850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00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16" name="Rounded Rectangle 23">
            <a:extLst>
              <a:ext uri="{FF2B5EF4-FFF2-40B4-BE49-F238E27FC236}">
                <a16:creationId xmlns:a16="http://schemas.microsoft.com/office/drawing/2014/main" id="{DAB5F453-66E5-FFA1-F499-9B62E3C538E6}"/>
              </a:ext>
            </a:extLst>
          </p:cNvPr>
          <p:cNvSpPr>
            <a:spLocks noChangeAspect="1"/>
          </p:cNvSpPr>
          <p:nvPr/>
        </p:nvSpPr>
        <p:spPr>
          <a:xfrm>
            <a:off x="7310287" y="1695048"/>
            <a:ext cx="719945" cy="720645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6D01CD5-1659-ECBD-ECA1-430F219D57D6}"/>
              </a:ext>
            </a:extLst>
          </p:cNvPr>
          <p:cNvSpPr txBox="1"/>
          <p:nvPr/>
        </p:nvSpPr>
        <p:spPr>
          <a:xfrm>
            <a:off x="7368013" y="1786330"/>
            <a:ext cx="582794" cy="480955"/>
          </a:xfrm>
          <a:prstGeom prst="rect">
            <a:avLst/>
          </a:prstGeom>
        </p:spPr>
        <p:txBody>
          <a:bodyPr vert="horz" lIns="0" tIns="98502" rIns="0" bIns="9850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id="{B4D40C7D-2AC0-1D5E-968C-BA1200DD1E60}"/>
              </a:ext>
            </a:extLst>
          </p:cNvPr>
          <p:cNvSpPr>
            <a:spLocks noChangeAspect="1"/>
          </p:cNvSpPr>
          <p:nvPr/>
        </p:nvSpPr>
        <p:spPr>
          <a:xfrm>
            <a:off x="4112965" y="4493786"/>
            <a:ext cx="719945" cy="720645"/>
          </a:xfrm>
          <a:prstGeom prst="roundRect">
            <a:avLst>
              <a:gd name="adj" fmla="val 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189796B5-3417-E1D5-F40D-8E6FCE20D330}"/>
              </a:ext>
            </a:extLst>
          </p:cNvPr>
          <p:cNvSpPr txBox="1"/>
          <p:nvPr/>
        </p:nvSpPr>
        <p:spPr>
          <a:xfrm>
            <a:off x="4170693" y="4585068"/>
            <a:ext cx="582794" cy="480955"/>
          </a:xfrm>
          <a:prstGeom prst="rect">
            <a:avLst/>
          </a:prstGeom>
        </p:spPr>
        <p:txBody>
          <a:bodyPr vert="horz" lIns="0" tIns="98502" rIns="0" bIns="9850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22" name="Rounded Rectangle 16">
            <a:extLst>
              <a:ext uri="{FF2B5EF4-FFF2-40B4-BE49-F238E27FC236}">
                <a16:creationId xmlns:a16="http://schemas.microsoft.com/office/drawing/2014/main" id="{364B859A-CB79-4026-D8AE-42263EC832D4}"/>
              </a:ext>
            </a:extLst>
          </p:cNvPr>
          <p:cNvSpPr>
            <a:spLocks noChangeAspect="1"/>
          </p:cNvSpPr>
          <p:nvPr/>
        </p:nvSpPr>
        <p:spPr>
          <a:xfrm>
            <a:off x="7310287" y="4493786"/>
            <a:ext cx="719945" cy="720645"/>
          </a:xfrm>
          <a:prstGeom prst="roundRect">
            <a:avLst>
              <a:gd name="adj" fmla="val 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F9568C7-4936-DD4B-0B3E-B30A10115E09}"/>
              </a:ext>
            </a:extLst>
          </p:cNvPr>
          <p:cNvSpPr txBox="1"/>
          <p:nvPr/>
        </p:nvSpPr>
        <p:spPr>
          <a:xfrm>
            <a:off x="7368013" y="4585068"/>
            <a:ext cx="582794" cy="480955"/>
          </a:xfrm>
          <a:prstGeom prst="rect">
            <a:avLst/>
          </a:prstGeom>
        </p:spPr>
        <p:txBody>
          <a:bodyPr vert="horz" lIns="0" tIns="98502" rIns="0" bIns="9850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2000" dirty="0"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DD24717-9662-096B-559B-FD786D2BA79E}"/>
              </a:ext>
            </a:extLst>
          </p:cNvPr>
          <p:cNvGrpSpPr/>
          <p:nvPr/>
        </p:nvGrpSpPr>
        <p:grpSpPr>
          <a:xfrm>
            <a:off x="8218770" y="1683025"/>
            <a:ext cx="3189459" cy="953640"/>
            <a:chOff x="8204256" y="1668511"/>
            <a:chExt cx="3189459" cy="953640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724626AB-0E23-FCAD-BE2F-C5ABD421C0AB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E5F9924-9B8C-6C68-84B4-55ED2FCAF101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D28DE13-225D-FE0D-9E1B-1143B8162892}"/>
              </a:ext>
            </a:extLst>
          </p:cNvPr>
          <p:cNvGrpSpPr/>
          <p:nvPr/>
        </p:nvGrpSpPr>
        <p:grpSpPr>
          <a:xfrm>
            <a:off x="783771" y="1683025"/>
            <a:ext cx="3186465" cy="953640"/>
            <a:chOff x="8409074" y="1668511"/>
            <a:chExt cx="3186465" cy="953640"/>
          </a:xfrm>
        </p:grpSpPr>
        <p:sp>
          <p:nvSpPr>
            <p:cNvPr id="30" name="Text Placeholder 2">
              <a:extLst>
                <a:ext uri="{FF2B5EF4-FFF2-40B4-BE49-F238E27FC236}">
                  <a16:creationId xmlns:a16="http://schemas.microsoft.com/office/drawing/2014/main" id="{16764845-019A-55DF-8CB5-053F59F77EFC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6460E19-D0EA-1BE6-4792-D4388A5A62F9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9896522-6202-A546-92AD-DC7C757189AE}"/>
              </a:ext>
            </a:extLst>
          </p:cNvPr>
          <p:cNvGrpSpPr/>
          <p:nvPr/>
        </p:nvGrpSpPr>
        <p:grpSpPr>
          <a:xfrm>
            <a:off x="8218770" y="4452422"/>
            <a:ext cx="3189459" cy="953640"/>
            <a:chOff x="8204256" y="1668511"/>
            <a:chExt cx="3189459" cy="953640"/>
          </a:xfrm>
        </p:grpSpPr>
        <p:sp>
          <p:nvSpPr>
            <p:cNvPr id="33" name="Text Placeholder 2">
              <a:extLst>
                <a:ext uri="{FF2B5EF4-FFF2-40B4-BE49-F238E27FC236}">
                  <a16:creationId xmlns:a16="http://schemas.microsoft.com/office/drawing/2014/main" id="{A2B1E927-C7AC-F1F6-4F41-AAE4ED3DA392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l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9FC30CA-3211-05A4-0958-5C14AF473E6D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3D7DD9-E4D0-F302-812B-43675588986D}"/>
              </a:ext>
            </a:extLst>
          </p:cNvPr>
          <p:cNvGrpSpPr/>
          <p:nvPr/>
        </p:nvGrpSpPr>
        <p:grpSpPr>
          <a:xfrm>
            <a:off x="783771" y="4452422"/>
            <a:ext cx="3186465" cy="953640"/>
            <a:chOff x="8409074" y="1668511"/>
            <a:chExt cx="3186465" cy="953640"/>
          </a:xfrm>
        </p:grpSpPr>
        <p:sp>
          <p:nvSpPr>
            <p:cNvPr id="36" name="Text Placeholder 2">
              <a:extLst>
                <a:ext uri="{FF2B5EF4-FFF2-40B4-BE49-F238E27FC236}">
                  <a16:creationId xmlns:a16="http://schemas.microsoft.com/office/drawing/2014/main" id="{DA77BD64-C8FC-D7FC-D3BA-7419DED3979A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D347C08-67CF-BA58-B84D-77D7FA2C0525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9830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01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98394C67-4D8B-AF2D-AD98-4C8570DE7670}"/>
              </a:ext>
            </a:extLst>
          </p:cNvPr>
          <p:cNvSpPr/>
          <p:nvPr/>
        </p:nvSpPr>
        <p:spPr>
          <a:xfrm>
            <a:off x="4122057" y="1962734"/>
            <a:ext cx="2323846" cy="1567866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44AD1A88-7A44-34CC-075F-67875C88E0C8}"/>
              </a:ext>
            </a:extLst>
          </p:cNvPr>
          <p:cNvSpPr/>
          <p:nvPr/>
        </p:nvSpPr>
        <p:spPr>
          <a:xfrm>
            <a:off x="5515428" y="3530600"/>
            <a:ext cx="2323846" cy="1567866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16FC107E-A483-B91F-45CE-C99649ECFFFA}"/>
              </a:ext>
            </a:extLst>
          </p:cNvPr>
          <p:cNvSpPr/>
          <p:nvPr/>
        </p:nvSpPr>
        <p:spPr>
          <a:xfrm>
            <a:off x="6270171" y="1774372"/>
            <a:ext cx="2323846" cy="1567866"/>
          </a:xfrm>
          <a:prstGeom prst="parallelogram">
            <a:avLst>
              <a:gd name="adj" fmla="val 2894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1147D7E4-06FA-4161-F68D-FB93FBAA1681}"/>
              </a:ext>
            </a:extLst>
          </p:cNvPr>
          <p:cNvSpPr/>
          <p:nvPr/>
        </p:nvSpPr>
        <p:spPr>
          <a:xfrm>
            <a:off x="3410857" y="3718962"/>
            <a:ext cx="2323846" cy="1567866"/>
          </a:xfrm>
          <a:prstGeom prst="parallelogram">
            <a:avLst>
              <a:gd name="adj" fmla="val 28940"/>
            </a:avLst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2533C3E-884E-F98B-EE23-470CE2B15136}"/>
              </a:ext>
            </a:extLst>
          </p:cNvPr>
          <p:cNvGrpSpPr/>
          <p:nvPr/>
        </p:nvGrpSpPr>
        <p:grpSpPr>
          <a:xfrm>
            <a:off x="7911844" y="3989445"/>
            <a:ext cx="3189459" cy="953640"/>
            <a:chOff x="8204256" y="1668511"/>
            <a:chExt cx="3189459" cy="953640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id="{317B5ED5-3C75-ED33-DC9B-A7DC1F236958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F5CBBDF-F7C4-CF48-05E1-2FE4BD183DBD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477E610-48C5-CA6B-DFB2-AA2BA2DD9500}"/>
              </a:ext>
            </a:extLst>
          </p:cNvPr>
          <p:cNvGrpSpPr/>
          <p:nvPr/>
        </p:nvGrpSpPr>
        <p:grpSpPr>
          <a:xfrm>
            <a:off x="985500" y="1976325"/>
            <a:ext cx="3186465" cy="953640"/>
            <a:chOff x="8409074" y="1668511"/>
            <a:chExt cx="3186465" cy="953640"/>
          </a:xfrm>
        </p:grpSpPr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DF0928B3-E9B4-BC66-2382-7D6BDEF13A43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9C0905A-B8D7-CCC6-70D0-F142A0BF0147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671334-9CD9-745B-E4F9-3DDD848856ED}"/>
              </a:ext>
            </a:extLst>
          </p:cNvPr>
          <p:cNvGrpSpPr/>
          <p:nvPr/>
        </p:nvGrpSpPr>
        <p:grpSpPr>
          <a:xfrm>
            <a:off x="8666587" y="2269847"/>
            <a:ext cx="3189459" cy="953640"/>
            <a:chOff x="8204256" y="1668511"/>
            <a:chExt cx="3189459" cy="953640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10132E3D-8C7D-193A-2E54-71C621F8E7A9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5E6B7A-B5B4-248F-6B71-BD69259E6361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19BBF12-E975-F68F-8CB0-48C97B1CB128}"/>
              </a:ext>
            </a:extLst>
          </p:cNvPr>
          <p:cNvGrpSpPr/>
          <p:nvPr/>
        </p:nvGrpSpPr>
        <p:grpSpPr>
          <a:xfrm>
            <a:off x="151822" y="3989445"/>
            <a:ext cx="3186465" cy="953640"/>
            <a:chOff x="8409074" y="1668511"/>
            <a:chExt cx="3186465" cy="953640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41FA00B3-9160-E5BE-211D-1CDDAB9F5C0E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864F378-4B78-92F1-CA19-4EB78C410A63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1" name="图形 23" descr="雇员徽章 纯色填充">
            <a:extLst>
              <a:ext uri="{FF2B5EF4-FFF2-40B4-BE49-F238E27FC236}">
                <a16:creationId xmlns:a16="http://schemas.microsoft.com/office/drawing/2014/main" id="{36DED138-00BB-DDE2-7A82-BE4CD263D3EB}"/>
              </a:ext>
            </a:extLst>
          </p:cNvPr>
          <p:cNvGrpSpPr/>
          <p:nvPr/>
        </p:nvGrpSpPr>
        <p:grpSpPr>
          <a:xfrm>
            <a:off x="4944194" y="2401768"/>
            <a:ext cx="762000" cy="647700"/>
            <a:chOff x="4888465" y="2340750"/>
            <a:chExt cx="762000" cy="647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BC79ACC-05B2-710A-31DF-3E35048B238C}"/>
                </a:ext>
              </a:extLst>
            </p:cNvPr>
            <p:cNvSpPr/>
            <p:nvPr/>
          </p:nvSpPr>
          <p:spPr>
            <a:xfrm>
              <a:off x="5212315" y="2340750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32DE139-A5DD-3FEE-6BFA-A09036197547}"/>
                </a:ext>
              </a:extLst>
            </p:cNvPr>
            <p:cNvSpPr/>
            <p:nvPr/>
          </p:nvSpPr>
          <p:spPr>
            <a:xfrm>
              <a:off x="4888465" y="2455050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D7F3CAF-445A-1989-4471-43B7B6FBB3F6}"/>
              </a:ext>
            </a:extLst>
          </p:cNvPr>
          <p:cNvGrpSpPr/>
          <p:nvPr/>
        </p:nvGrpSpPr>
        <p:grpSpPr>
          <a:xfrm>
            <a:off x="6422159" y="3889696"/>
            <a:ext cx="647985" cy="768667"/>
            <a:chOff x="6346832" y="3962648"/>
            <a:chExt cx="647985" cy="76866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5974516-A612-CDA7-277D-08C2A7D5A264}"/>
                </a:ext>
              </a:extLst>
            </p:cNvPr>
            <p:cNvSpPr/>
            <p:nvPr/>
          </p:nvSpPr>
          <p:spPr>
            <a:xfrm>
              <a:off x="6622296" y="4096951"/>
              <a:ext cx="80009" cy="80009"/>
            </a:xfrm>
            <a:custGeom>
              <a:avLst/>
              <a:gdLst>
                <a:gd name="connsiteX0" fmla="*/ 40005 w 80009"/>
                <a:gd name="connsiteY0" fmla="*/ 0 h 80009"/>
                <a:gd name="connsiteX1" fmla="*/ 0 w 80009"/>
                <a:gd name="connsiteY1" fmla="*/ 40005 h 80009"/>
                <a:gd name="connsiteX2" fmla="*/ 40005 w 80009"/>
                <a:gd name="connsiteY2" fmla="*/ 80010 h 80009"/>
                <a:gd name="connsiteX3" fmla="*/ 80010 w 80009"/>
                <a:gd name="connsiteY3" fmla="*/ 40005 h 80009"/>
                <a:gd name="connsiteX4" fmla="*/ 40005 w 80009"/>
                <a:gd name="connsiteY4" fmla="*/ 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9" h="80009">
                  <a:moveTo>
                    <a:pt x="40005" y="0"/>
                  </a:moveTo>
                  <a:cubicBezTo>
                    <a:pt x="18097" y="0"/>
                    <a:pt x="0" y="18097"/>
                    <a:pt x="0" y="40005"/>
                  </a:cubicBezTo>
                  <a:cubicBezTo>
                    <a:pt x="0" y="61913"/>
                    <a:pt x="18097" y="80010"/>
                    <a:pt x="40005" y="80010"/>
                  </a:cubicBezTo>
                  <a:cubicBezTo>
                    <a:pt x="61913" y="80010"/>
                    <a:pt x="80010" y="61913"/>
                    <a:pt x="80010" y="40005"/>
                  </a:cubicBezTo>
                  <a:cubicBezTo>
                    <a:pt x="80010" y="18097"/>
                    <a:pt x="61913" y="0"/>
                    <a:pt x="400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3A189B5-E9C7-DDCC-D4E8-011CFC24F497}"/>
                </a:ext>
              </a:extLst>
            </p:cNvPr>
            <p:cNvSpPr/>
            <p:nvPr/>
          </p:nvSpPr>
          <p:spPr>
            <a:xfrm>
              <a:off x="6502281" y="4290309"/>
              <a:ext cx="80010" cy="80010"/>
            </a:xfrm>
            <a:custGeom>
              <a:avLst/>
              <a:gdLst>
                <a:gd name="connsiteX0" fmla="*/ 80010 w 80010"/>
                <a:gd name="connsiteY0" fmla="*/ 40005 h 80010"/>
                <a:gd name="connsiteX1" fmla="*/ 40005 w 80010"/>
                <a:gd name="connsiteY1" fmla="*/ 80010 h 80010"/>
                <a:gd name="connsiteX2" fmla="*/ 0 w 80010"/>
                <a:gd name="connsiteY2" fmla="*/ 40005 h 80010"/>
                <a:gd name="connsiteX3" fmla="*/ 40005 w 80010"/>
                <a:gd name="connsiteY3" fmla="*/ 0 h 80010"/>
                <a:gd name="connsiteX4" fmla="*/ 80010 w 80010"/>
                <a:gd name="connsiteY4" fmla="*/ 40005 h 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0" h="80010">
                  <a:moveTo>
                    <a:pt x="80010" y="40005"/>
                  </a:moveTo>
                  <a:cubicBezTo>
                    <a:pt x="80010" y="62099"/>
                    <a:pt x="62099" y="80010"/>
                    <a:pt x="40005" y="80010"/>
                  </a:cubicBezTo>
                  <a:cubicBezTo>
                    <a:pt x="17911" y="80010"/>
                    <a:pt x="0" y="62099"/>
                    <a:pt x="0" y="40005"/>
                  </a:cubicBezTo>
                  <a:cubicBezTo>
                    <a:pt x="0" y="17911"/>
                    <a:pt x="17911" y="0"/>
                    <a:pt x="40005" y="0"/>
                  </a:cubicBezTo>
                  <a:cubicBezTo>
                    <a:pt x="62099" y="0"/>
                    <a:pt x="80010" y="17911"/>
                    <a:pt x="80010" y="40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2E8853A-C674-FD9C-BD3C-6B4F605314DE}"/>
                </a:ext>
              </a:extLst>
            </p:cNvPr>
            <p:cNvSpPr/>
            <p:nvPr/>
          </p:nvSpPr>
          <p:spPr>
            <a:xfrm>
              <a:off x="6346832" y="3962648"/>
              <a:ext cx="647985" cy="768667"/>
            </a:xfrm>
            <a:custGeom>
              <a:avLst/>
              <a:gdLst>
                <a:gd name="connsiteX0" fmla="*/ 428816 w 647985"/>
                <a:gd name="connsiteY0" fmla="*/ 187643 h 768667"/>
                <a:gd name="connsiteX1" fmla="*/ 405004 w 647985"/>
                <a:gd name="connsiteY1" fmla="*/ 199073 h 768667"/>
                <a:gd name="connsiteX2" fmla="*/ 395479 w 647985"/>
                <a:gd name="connsiteY2" fmla="*/ 220028 h 768667"/>
                <a:gd name="connsiteX3" fmla="*/ 404051 w 647985"/>
                <a:gd name="connsiteY3" fmla="*/ 244793 h 768667"/>
                <a:gd name="connsiteX4" fmla="*/ 385001 w 647985"/>
                <a:gd name="connsiteY4" fmla="*/ 263843 h 768667"/>
                <a:gd name="connsiteX5" fmla="*/ 360236 w 647985"/>
                <a:gd name="connsiteY5" fmla="*/ 255270 h 768667"/>
                <a:gd name="connsiteX6" fmla="*/ 339281 w 647985"/>
                <a:gd name="connsiteY6" fmla="*/ 263843 h 768667"/>
                <a:gd name="connsiteX7" fmla="*/ 327851 w 647985"/>
                <a:gd name="connsiteY7" fmla="*/ 286703 h 768667"/>
                <a:gd name="connsiteX8" fmla="*/ 301181 w 647985"/>
                <a:gd name="connsiteY8" fmla="*/ 286703 h 768667"/>
                <a:gd name="connsiteX9" fmla="*/ 289751 w 647985"/>
                <a:gd name="connsiteY9" fmla="*/ 262890 h 768667"/>
                <a:gd name="connsiteX10" fmla="*/ 268796 w 647985"/>
                <a:gd name="connsiteY10" fmla="*/ 254318 h 768667"/>
                <a:gd name="connsiteX11" fmla="*/ 244031 w 647985"/>
                <a:gd name="connsiteY11" fmla="*/ 262890 h 768667"/>
                <a:gd name="connsiteX12" fmla="*/ 224981 w 647985"/>
                <a:gd name="connsiteY12" fmla="*/ 243840 h 768667"/>
                <a:gd name="connsiteX13" fmla="*/ 233554 w 647985"/>
                <a:gd name="connsiteY13" fmla="*/ 219075 h 768667"/>
                <a:gd name="connsiteX14" fmla="*/ 224981 w 647985"/>
                <a:gd name="connsiteY14" fmla="*/ 198120 h 768667"/>
                <a:gd name="connsiteX15" fmla="*/ 201169 w 647985"/>
                <a:gd name="connsiteY15" fmla="*/ 186690 h 768667"/>
                <a:gd name="connsiteX16" fmla="*/ 201169 w 647985"/>
                <a:gd name="connsiteY16" fmla="*/ 160020 h 768667"/>
                <a:gd name="connsiteX17" fmla="*/ 224981 w 647985"/>
                <a:gd name="connsiteY17" fmla="*/ 148590 h 768667"/>
                <a:gd name="connsiteX18" fmla="*/ 233554 w 647985"/>
                <a:gd name="connsiteY18" fmla="*/ 127635 h 768667"/>
                <a:gd name="connsiteX19" fmla="*/ 225934 w 647985"/>
                <a:gd name="connsiteY19" fmla="*/ 102870 h 768667"/>
                <a:gd name="connsiteX20" fmla="*/ 244984 w 647985"/>
                <a:gd name="connsiteY20" fmla="*/ 83820 h 768667"/>
                <a:gd name="connsiteX21" fmla="*/ 269749 w 647985"/>
                <a:gd name="connsiteY21" fmla="*/ 92393 h 768667"/>
                <a:gd name="connsiteX22" fmla="*/ 290704 w 647985"/>
                <a:gd name="connsiteY22" fmla="*/ 83820 h 768667"/>
                <a:gd name="connsiteX23" fmla="*/ 302134 w 647985"/>
                <a:gd name="connsiteY23" fmla="*/ 60007 h 768667"/>
                <a:gd name="connsiteX24" fmla="*/ 328804 w 647985"/>
                <a:gd name="connsiteY24" fmla="*/ 60007 h 768667"/>
                <a:gd name="connsiteX25" fmla="*/ 340234 w 647985"/>
                <a:gd name="connsiteY25" fmla="*/ 82868 h 768667"/>
                <a:gd name="connsiteX26" fmla="*/ 361189 w 647985"/>
                <a:gd name="connsiteY26" fmla="*/ 91440 h 768667"/>
                <a:gd name="connsiteX27" fmla="*/ 385954 w 647985"/>
                <a:gd name="connsiteY27" fmla="*/ 82868 h 768667"/>
                <a:gd name="connsiteX28" fmla="*/ 405004 w 647985"/>
                <a:gd name="connsiteY28" fmla="*/ 101917 h 768667"/>
                <a:gd name="connsiteX29" fmla="*/ 396431 w 647985"/>
                <a:gd name="connsiteY29" fmla="*/ 126683 h 768667"/>
                <a:gd name="connsiteX30" fmla="*/ 405004 w 647985"/>
                <a:gd name="connsiteY30" fmla="*/ 147638 h 768667"/>
                <a:gd name="connsiteX31" fmla="*/ 428816 w 647985"/>
                <a:gd name="connsiteY31" fmla="*/ 159068 h 768667"/>
                <a:gd name="connsiteX32" fmla="*/ 428816 w 647985"/>
                <a:gd name="connsiteY32" fmla="*/ 187643 h 768667"/>
                <a:gd name="connsiteX33" fmla="*/ 308801 w 647985"/>
                <a:gd name="connsiteY33" fmla="*/ 381000 h 768667"/>
                <a:gd name="connsiteX34" fmla="*/ 284989 w 647985"/>
                <a:gd name="connsiteY34" fmla="*/ 392430 h 768667"/>
                <a:gd name="connsiteX35" fmla="*/ 276416 w 647985"/>
                <a:gd name="connsiteY35" fmla="*/ 413385 h 768667"/>
                <a:gd name="connsiteX36" fmla="*/ 284036 w 647985"/>
                <a:gd name="connsiteY36" fmla="*/ 438150 h 768667"/>
                <a:gd name="connsiteX37" fmla="*/ 264986 w 647985"/>
                <a:gd name="connsiteY37" fmla="*/ 457200 h 768667"/>
                <a:gd name="connsiteX38" fmla="*/ 240221 w 647985"/>
                <a:gd name="connsiteY38" fmla="*/ 448628 h 768667"/>
                <a:gd name="connsiteX39" fmla="*/ 219266 w 647985"/>
                <a:gd name="connsiteY39" fmla="*/ 457200 h 768667"/>
                <a:gd name="connsiteX40" fmla="*/ 208789 w 647985"/>
                <a:gd name="connsiteY40" fmla="*/ 480060 h 768667"/>
                <a:gd name="connsiteX41" fmla="*/ 182119 w 647985"/>
                <a:gd name="connsiteY41" fmla="*/ 480060 h 768667"/>
                <a:gd name="connsiteX42" fmla="*/ 170689 w 647985"/>
                <a:gd name="connsiteY42" fmla="*/ 456248 h 768667"/>
                <a:gd name="connsiteX43" fmla="*/ 149734 w 647985"/>
                <a:gd name="connsiteY43" fmla="*/ 447675 h 768667"/>
                <a:gd name="connsiteX44" fmla="*/ 124969 w 647985"/>
                <a:gd name="connsiteY44" fmla="*/ 455295 h 768667"/>
                <a:gd name="connsiteX45" fmla="*/ 105919 w 647985"/>
                <a:gd name="connsiteY45" fmla="*/ 436245 h 768667"/>
                <a:gd name="connsiteX46" fmla="*/ 114491 w 647985"/>
                <a:gd name="connsiteY46" fmla="*/ 411480 h 768667"/>
                <a:gd name="connsiteX47" fmla="*/ 105919 w 647985"/>
                <a:gd name="connsiteY47" fmla="*/ 390525 h 768667"/>
                <a:gd name="connsiteX48" fmla="*/ 82106 w 647985"/>
                <a:gd name="connsiteY48" fmla="*/ 379095 h 768667"/>
                <a:gd name="connsiteX49" fmla="*/ 82106 w 647985"/>
                <a:gd name="connsiteY49" fmla="*/ 352425 h 768667"/>
                <a:gd name="connsiteX50" fmla="*/ 105919 w 647985"/>
                <a:gd name="connsiteY50" fmla="*/ 340995 h 768667"/>
                <a:gd name="connsiteX51" fmla="*/ 114491 w 647985"/>
                <a:gd name="connsiteY51" fmla="*/ 320040 h 768667"/>
                <a:gd name="connsiteX52" fmla="*/ 105919 w 647985"/>
                <a:gd name="connsiteY52" fmla="*/ 295275 h 768667"/>
                <a:gd name="connsiteX53" fmla="*/ 124969 w 647985"/>
                <a:gd name="connsiteY53" fmla="*/ 276225 h 768667"/>
                <a:gd name="connsiteX54" fmla="*/ 149734 w 647985"/>
                <a:gd name="connsiteY54" fmla="*/ 284798 h 768667"/>
                <a:gd name="connsiteX55" fmla="*/ 170689 w 647985"/>
                <a:gd name="connsiteY55" fmla="*/ 276225 h 768667"/>
                <a:gd name="connsiteX56" fmla="*/ 182119 w 647985"/>
                <a:gd name="connsiteY56" fmla="*/ 252412 h 768667"/>
                <a:gd name="connsiteX57" fmla="*/ 209741 w 647985"/>
                <a:gd name="connsiteY57" fmla="*/ 252412 h 768667"/>
                <a:gd name="connsiteX58" fmla="*/ 221171 w 647985"/>
                <a:gd name="connsiteY58" fmla="*/ 276225 h 768667"/>
                <a:gd name="connsiteX59" fmla="*/ 242126 w 647985"/>
                <a:gd name="connsiteY59" fmla="*/ 284798 h 768667"/>
                <a:gd name="connsiteX60" fmla="*/ 266891 w 647985"/>
                <a:gd name="connsiteY60" fmla="*/ 276225 h 768667"/>
                <a:gd name="connsiteX61" fmla="*/ 285941 w 647985"/>
                <a:gd name="connsiteY61" fmla="*/ 295275 h 768667"/>
                <a:gd name="connsiteX62" fmla="*/ 277369 w 647985"/>
                <a:gd name="connsiteY62" fmla="*/ 320040 h 768667"/>
                <a:gd name="connsiteX63" fmla="*/ 285941 w 647985"/>
                <a:gd name="connsiteY63" fmla="*/ 340995 h 768667"/>
                <a:gd name="connsiteX64" fmla="*/ 309754 w 647985"/>
                <a:gd name="connsiteY64" fmla="*/ 352425 h 768667"/>
                <a:gd name="connsiteX65" fmla="*/ 308801 w 647985"/>
                <a:gd name="connsiteY65" fmla="*/ 381000 h 768667"/>
                <a:gd name="connsiteX66" fmla="*/ 308801 w 647985"/>
                <a:gd name="connsiteY66" fmla="*/ 381000 h 768667"/>
                <a:gd name="connsiteX67" fmla="*/ 638366 w 647985"/>
                <a:gd name="connsiteY67" fmla="*/ 416243 h 768667"/>
                <a:gd name="connsiteX68" fmla="*/ 572644 w 647985"/>
                <a:gd name="connsiteY68" fmla="*/ 301943 h 768667"/>
                <a:gd name="connsiteX69" fmla="*/ 572644 w 647985"/>
                <a:gd name="connsiteY69" fmla="*/ 297180 h 768667"/>
                <a:gd name="connsiteX70" fmla="*/ 432626 w 647985"/>
                <a:gd name="connsiteY70" fmla="*/ 40005 h 768667"/>
                <a:gd name="connsiteX71" fmla="*/ 140209 w 647985"/>
                <a:gd name="connsiteY71" fmla="*/ 40005 h 768667"/>
                <a:gd name="connsiteX72" fmla="*/ 191 w 647985"/>
                <a:gd name="connsiteY72" fmla="*/ 297180 h 768667"/>
                <a:gd name="connsiteX73" fmla="*/ 112586 w 647985"/>
                <a:gd name="connsiteY73" fmla="*/ 527685 h 768667"/>
                <a:gd name="connsiteX74" fmla="*/ 112586 w 647985"/>
                <a:gd name="connsiteY74" fmla="*/ 768668 h 768667"/>
                <a:gd name="connsiteX75" fmla="*/ 413576 w 647985"/>
                <a:gd name="connsiteY75" fmla="*/ 768668 h 768667"/>
                <a:gd name="connsiteX76" fmla="*/ 413576 w 647985"/>
                <a:gd name="connsiteY76" fmla="*/ 654368 h 768667"/>
                <a:gd name="connsiteX77" fmla="*/ 460249 w 647985"/>
                <a:gd name="connsiteY77" fmla="*/ 654368 h 768667"/>
                <a:gd name="connsiteX78" fmla="*/ 540259 w 647985"/>
                <a:gd name="connsiteY78" fmla="*/ 621030 h 768667"/>
                <a:gd name="connsiteX79" fmla="*/ 572644 w 647985"/>
                <a:gd name="connsiteY79" fmla="*/ 540068 h 768667"/>
                <a:gd name="connsiteX80" fmla="*/ 572644 w 647985"/>
                <a:gd name="connsiteY80" fmla="*/ 482918 h 768667"/>
                <a:gd name="connsiteX81" fmla="*/ 614554 w 647985"/>
                <a:gd name="connsiteY81" fmla="*/ 482918 h 768667"/>
                <a:gd name="connsiteX82" fmla="*/ 638366 w 647985"/>
                <a:gd name="connsiteY82" fmla="*/ 416243 h 76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47985" h="768667">
                  <a:moveTo>
                    <a:pt x="428816" y="187643"/>
                  </a:moveTo>
                  <a:lnTo>
                    <a:pt x="405004" y="199073"/>
                  </a:lnTo>
                  <a:cubicBezTo>
                    <a:pt x="403099" y="206693"/>
                    <a:pt x="399289" y="213360"/>
                    <a:pt x="395479" y="220028"/>
                  </a:cubicBezTo>
                  <a:lnTo>
                    <a:pt x="404051" y="244793"/>
                  </a:lnTo>
                  <a:lnTo>
                    <a:pt x="385001" y="263843"/>
                  </a:lnTo>
                  <a:lnTo>
                    <a:pt x="360236" y="255270"/>
                  </a:lnTo>
                  <a:cubicBezTo>
                    <a:pt x="353569" y="259080"/>
                    <a:pt x="346901" y="261937"/>
                    <a:pt x="339281" y="263843"/>
                  </a:cubicBezTo>
                  <a:lnTo>
                    <a:pt x="327851" y="286703"/>
                  </a:lnTo>
                  <a:lnTo>
                    <a:pt x="301181" y="286703"/>
                  </a:lnTo>
                  <a:lnTo>
                    <a:pt x="289751" y="262890"/>
                  </a:lnTo>
                  <a:cubicBezTo>
                    <a:pt x="282131" y="260985"/>
                    <a:pt x="275464" y="258128"/>
                    <a:pt x="268796" y="254318"/>
                  </a:cubicBezTo>
                  <a:lnTo>
                    <a:pt x="244031" y="262890"/>
                  </a:lnTo>
                  <a:lnTo>
                    <a:pt x="224981" y="243840"/>
                  </a:lnTo>
                  <a:lnTo>
                    <a:pt x="233554" y="219075"/>
                  </a:lnTo>
                  <a:cubicBezTo>
                    <a:pt x="229744" y="212408"/>
                    <a:pt x="226886" y="205740"/>
                    <a:pt x="224981" y="198120"/>
                  </a:cubicBezTo>
                  <a:lnTo>
                    <a:pt x="201169" y="186690"/>
                  </a:lnTo>
                  <a:lnTo>
                    <a:pt x="201169" y="160020"/>
                  </a:lnTo>
                  <a:lnTo>
                    <a:pt x="224981" y="148590"/>
                  </a:lnTo>
                  <a:cubicBezTo>
                    <a:pt x="226886" y="140970"/>
                    <a:pt x="229744" y="134303"/>
                    <a:pt x="233554" y="127635"/>
                  </a:cubicBezTo>
                  <a:lnTo>
                    <a:pt x="225934" y="102870"/>
                  </a:lnTo>
                  <a:lnTo>
                    <a:pt x="244984" y="83820"/>
                  </a:lnTo>
                  <a:lnTo>
                    <a:pt x="269749" y="92393"/>
                  </a:lnTo>
                  <a:cubicBezTo>
                    <a:pt x="276416" y="88583"/>
                    <a:pt x="283084" y="85725"/>
                    <a:pt x="290704" y="83820"/>
                  </a:cubicBezTo>
                  <a:lnTo>
                    <a:pt x="302134" y="60007"/>
                  </a:lnTo>
                  <a:lnTo>
                    <a:pt x="328804" y="60007"/>
                  </a:lnTo>
                  <a:lnTo>
                    <a:pt x="340234" y="82868"/>
                  </a:lnTo>
                  <a:cubicBezTo>
                    <a:pt x="347854" y="84773"/>
                    <a:pt x="354521" y="87630"/>
                    <a:pt x="361189" y="91440"/>
                  </a:cubicBezTo>
                  <a:lnTo>
                    <a:pt x="385954" y="82868"/>
                  </a:lnTo>
                  <a:lnTo>
                    <a:pt x="405004" y="101917"/>
                  </a:lnTo>
                  <a:lnTo>
                    <a:pt x="396431" y="126683"/>
                  </a:lnTo>
                  <a:cubicBezTo>
                    <a:pt x="400241" y="133350"/>
                    <a:pt x="403099" y="140018"/>
                    <a:pt x="405004" y="147638"/>
                  </a:cubicBezTo>
                  <a:lnTo>
                    <a:pt x="428816" y="159068"/>
                  </a:lnTo>
                  <a:lnTo>
                    <a:pt x="428816" y="187643"/>
                  </a:lnTo>
                  <a:close/>
                  <a:moveTo>
                    <a:pt x="308801" y="381000"/>
                  </a:moveTo>
                  <a:lnTo>
                    <a:pt x="284989" y="392430"/>
                  </a:lnTo>
                  <a:cubicBezTo>
                    <a:pt x="283084" y="400050"/>
                    <a:pt x="280226" y="406718"/>
                    <a:pt x="276416" y="413385"/>
                  </a:cubicBezTo>
                  <a:lnTo>
                    <a:pt x="284036" y="438150"/>
                  </a:lnTo>
                  <a:lnTo>
                    <a:pt x="264986" y="457200"/>
                  </a:lnTo>
                  <a:lnTo>
                    <a:pt x="240221" y="448628"/>
                  </a:lnTo>
                  <a:cubicBezTo>
                    <a:pt x="233554" y="452438"/>
                    <a:pt x="226886" y="455295"/>
                    <a:pt x="219266" y="457200"/>
                  </a:cubicBezTo>
                  <a:lnTo>
                    <a:pt x="208789" y="480060"/>
                  </a:lnTo>
                  <a:lnTo>
                    <a:pt x="182119" y="480060"/>
                  </a:lnTo>
                  <a:lnTo>
                    <a:pt x="170689" y="456248"/>
                  </a:lnTo>
                  <a:cubicBezTo>
                    <a:pt x="163069" y="454343"/>
                    <a:pt x="156401" y="451485"/>
                    <a:pt x="149734" y="447675"/>
                  </a:cubicBezTo>
                  <a:lnTo>
                    <a:pt x="124969" y="455295"/>
                  </a:lnTo>
                  <a:lnTo>
                    <a:pt x="105919" y="436245"/>
                  </a:lnTo>
                  <a:lnTo>
                    <a:pt x="114491" y="411480"/>
                  </a:lnTo>
                  <a:cubicBezTo>
                    <a:pt x="110681" y="404813"/>
                    <a:pt x="107824" y="398145"/>
                    <a:pt x="105919" y="390525"/>
                  </a:cubicBezTo>
                  <a:lnTo>
                    <a:pt x="82106" y="379095"/>
                  </a:lnTo>
                  <a:lnTo>
                    <a:pt x="82106" y="352425"/>
                  </a:lnTo>
                  <a:lnTo>
                    <a:pt x="105919" y="340995"/>
                  </a:lnTo>
                  <a:cubicBezTo>
                    <a:pt x="107824" y="333375"/>
                    <a:pt x="110681" y="326708"/>
                    <a:pt x="114491" y="320040"/>
                  </a:cubicBezTo>
                  <a:lnTo>
                    <a:pt x="105919" y="295275"/>
                  </a:lnTo>
                  <a:lnTo>
                    <a:pt x="124969" y="276225"/>
                  </a:lnTo>
                  <a:lnTo>
                    <a:pt x="149734" y="284798"/>
                  </a:lnTo>
                  <a:cubicBezTo>
                    <a:pt x="156401" y="280988"/>
                    <a:pt x="163069" y="278130"/>
                    <a:pt x="170689" y="276225"/>
                  </a:cubicBezTo>
                  <a:lnTo>
                    <a:pt x="182119" y="252412"/>
                  </a:lnTo>
                  <a:lnTo>
                    <a:pt x="209741" y="252412"/>
                  </a:lnTo>
                  <a:lnTo>
                    <a:pt x="221171" y="276225"/>
                  </a:lnTo>
                  <a:cubicBezTo>
                    <a:pt x="228791" y="278130"/>
                    <a:pt x="235459" y="280988"/>
                    <a:pt x="242126" y="284798"/>
                  </a:cubicBezTo>
                  <a:lnTo>
                    <a:pt x="266891" y="276225"/>
                  </a:lnTo>
                  <a:lnTo>
                    <a:pt x="285941" y="295275"/>
                  </a:lnTo>
                  <a:lnTo>
                    <a:pt x="277369" y="320040"/>
                  </a:lnTo>
                  <a:cubicBezTo>
                    <a:pt x="281179" y="326708"/>
                    <a:pt x="284036" y="333375"/>
                    <a:pt x="285941" y="340995"/>
                  </a:cubicBezTo>
                  <a:lnTo>
                    <a:pt x="309754" y="352425"/>
                  </a:lnTo>
                  <a:lnTo>
                    <a:pt x="308801" y="381000"/>
                  </a:lnTo>
                  <a:lnTo>
                    <a:pt x="308801" y="381000"/>
                  </a:lnTo>
                  <a:close/>
                  <a:moveTo>
                    <a:pt x="638366" y="416243"/>
                  </a:moveTo>
                  <a:lnTo>
                    <a:pt x="572644" y="301943"/>
                  </a:lnTo>
                  <a:lnTo>
                    <a:pt x="572644" y="297180"/>
                  </a:lnTo>
                  <a:cubicBezTo>
                    <a:pt x="576454" y="192405"/>
                    <a:pt x="523114" y="94298"/>
                    <a:pt x="432626" y="40005"/>
                  </a:cubicBezTo>
                  <a:cubicBezTo>
                    <a:pt x="342139" y="-13335"/>
                    <a:pt x="230696" y="-13335"/>
                    <a:pt x="140209" y="40005"/>
                  </a:cubicBezTo>
                  <a:cubicBezTo>
                    <a:pt x="49721" y="93345"/>
                    <a:pt x="-3619" y="192405"/>
                    <a:pt x="191" y="297180"/>
                  </a:cubicBezTo>
                  <a:cubicBezTo>
                    <a:pt x="191" y="387668"/>
                    <a:pt x="41149" y="472440"/>
                    <a:pt x="112586" y="527685"/>
                  </a:cubicBezTo>
                  <a:lnTo>
                    <a:pt x="112586" y="768668"/>
                  </a:lnTo>
                  <a:lnTo>
                    <a:pt x="413576" y="768668"/>
                  </a:lnTo>
                  <a:lnTo>
                    <a:pt x="413576" y="654368"/>
                  </a:lnTo>
                  <a:lnTo>
                    <a:pt x="460249" y="654368"/>
                  </a:lnTo>
                  <a:cubicBezTo>
                    <a:pt x="490729" y="654368"/>
                    <a:pt x="519304" y="641985"/>
                    <a:pt x="540259" y="621030"/>
                  </a:cubicBezTo>
                  <a:cubicBezTo>
                    <a:pt x="561214" y="599123"/>
                    <a:pt x="572644" y="570548"/>
                    <a:pt x="572644" y="540068"/>
                  </a:cubicBezTo>
                  <a:lnTo>
                    <a:pt x="572644" y="482918"/>
                  </a:lnTo>
                  <a:lnTo>
                    <a:pt x="614554" y="482918"/>
                  </a:lnTo>
                  <a:cubicBezTo>
                    <a:pt x="639319" y="480060"/>
                    <a:pt x="661226" y="451485"/>
                    <a:pt x="638366" y="416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4460AF7-EFB5-DE85-9FD3-1C4E1ED1660F}"/>
              </a:ext>
            </a:extLst>
          </p:cNvPr>
          <p:cNvGrpSpPr/>
          <p:nvPr/>
        </p:nvGrpSpPr>
        <p:grpSpPr>
          <a:xfrm>
            <a:off x="4302866" y="4163063"/>
            <a:ext cx="647700" cy="647700"/>
            <a:chOff x="4346748" y="4162035"/>
            <a:chExt cx="647700" cy="647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A687D09-3AA5-3B61-1515-3DB3347371A9}"/>
                </a:ext>
              </a:extLst>
            </p:cNvPr>
            <p:cNvSpPr/>
            <p:nvPr/>
          </p:nvSpPr>
          <p:spPr>
            <a:xfrm>
              <a:off x="4346748" y="4162035"/>
              <a:ext cx="647700" cy="647700"/>
            </a:xfrm>
            <a:custGeom>
              <a:avLst/>
              <a:gdLst>
                <a:gd name="connsiteX0" fmla="*/ 590550 w 647700"/>
                <a:gd name="connsiteY0" fmla="*/ 571500 h 647700"/>
                <a:gd name="connsiteX1" fmla="*/ 571500 w 647700"/>
                <a:gd name="connsiteY1" fmla="*/ 590550 h 647700"/>
                <a:gd name="connsiteX2" fmla="*/ 552450 w 647700"/>
                <a:gd name="connsiteY2" fmla="*/ 571500 h 647700"/>
                <a:gd name="connsiteX3" fmla="*/ 552450 w 647700"/>
                <a:gd name="connsiteY3" fmla="*/ 114300 h 647700"/>
                <a:gd name="connsiteX4" fmla="*/ 590550 w 647700"/>
                <a:gd name="connsiteY4" fmla="*/ 114300 h 647700"/>
                <a:gd name="connsiteX5" fmla="*/ 590550 w 647700"/>
                <a:gd name="connsiteY5" fmla="*/ 571500 h 647700"/>
                <a:gd name="connsiteX6" fmla="*/ 76200 w 647700"/>
                <a:gd name="connsiteY6" fmla="*/ 590550 h 647700"/>
                <a:gd name="connsiteX7" fmla="*/ 57150 w 647700"/>
                <a:gd name="connsiteY7" fmla="*/ 571500 h 647700"/>
                <a:gd name="connsiteX8" fmla="*/ 57150 w 647700"/>
                <a:gd name="connsiteY8" fmla="*/ 57150 h 647700"/>
                <a:gd name="connsiteX9" fmla="*/ 495300 w 647700"/>
                <a:gd name="connsiteY9" fmla="*/ 57150 h 647700"/>
                <a:gd name="connsiteX10" fmla="*/ 495300 w 647700"/>
                <a:gd name="connsiteY10" fmla="*/ 571500 h 647700"/>
                <a:gd name="connsiteX11" fmla="*/ 498158 w 647700"/>
                <a:gd name="connsiteY11" fmla="*/ 590550 h 647700"/>
                <a:gd name="connsiteX12" fmla="*/ 76200 w 647700"/>
                <a:gd name="connsiteY12" fmla="*/ 590550 h 647700"/>
                <a:gd name="connsiteX13" fmla="*/ 552450 w 647700"/>
                <a:gd name="connsiteY13" fmla="*/ 57150 h 647700"/>
                <a:gd name="connsiteX14" fmla="*/ 552450 w 647700"/>
                <a:gd name="connsiteY14" fmla="*/ 0 h 647700"/>
                <a:gd name="connsiteX15" fmla="*/ 0 w 647700"/>
                <a:gd name="connsiteY15" fmla="*/ 0 h 647700"/>
                <a:gd name="connsiteX16" fmla="*/ 0 w 647700"/>
                <a:gd name="connsiteY16" fmla="*/ 571500 h 647700"/>
                <a:gd name="connsiteX17" fmla="*/ 76200 w 647700"/>
                <a:gd name="connsiteY17" fmla="*/ 647700 h 647700"/>
                <a:gd name="connsiteX18" fmla="*/ 571500 w 647700"/>
                <a:gd name="connsiteY18" fmla="*/ 647700 h 647700"/>
                <a:gd name="connsiteX19" fmla="*/ 647700 w 647700"/>
                <a:gd name="connsiteY19" fmla="*/ 571500 h 647700"/>
                <a:gd name="connsiteX20" fmla="*/ 647700 w 647700"/>
                <a:gd name="connsiteY20" fmla="*/ 57150 h 647700"/>
                <a:gd name="connsiteX21" fmla="*/ 552450 w 647700"/>
                <a:gd name="connsiteY21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7700" h="647700">
                  <a:moveTo>
                    <a:pt x="590550" y="571500"/>
                  </a:moveTo>
                  <a:cubicBezTo>
                    <a:pt x="590550" y="581978"/>
                    <a:pt x="581978" y="590550"/>
                    <a:pt x="571500" y="590550"/>
                  </a:cubicBezTo>
                  <a:cubicBezTo>
                    <a:pt x="561023" y="590550"/>
                    <a:pt x="552450" y="581978"/>
                    <a:pt x="552450" y="571500"/>
                  </a:cubicBezTo>
                  <a:lnTo>
                    <a:pt x="552450" y="114300"/>
                  </a:lnTo>
                  <a:lnTo>
                    <a:pt x="590550" y="114300"/>
                  </a:lnTo>
                  <a:lnTo>
                    <a:pt x="590550" y="571500"/>
                  </a:lnTo>
                  <a:close/>
                  <a:moveTo>
                    <a:pt x="76200" y="590550"/>
                  </a:moveTo>
                  <a:cubicBezTo>
                    <a:pt x="65723" y="590550"/>
                    <a:pt x="57150" y="581978"/>
                    <a:pt x="57150" y="571500"/>
                  </a:cubicBezTo>
                  <a:lnTo>
                    <a:pt x="57150" y="57150"/>
                  </a:lnTo>
                  <a:lnTo>
                    <a:pt x="495300" y="57150"/>
                  </a:lnTo>
                  <a:lnTo>
                    <a:pt x="495300" y="571500"/>
                  </a:lnTo>
                  <a:cubicBezTo>
                    <a:pt x="495300" y="578168"/>
                    <a:pt x="496253" y="584835"/>
                    <a:pt x="498158" y="590550"/>
                  </a:cubicBezTo>
                  <a:lnTo>
                    <a:pt x="76200" y="590550"/>
                  </a:lnTo>
                  <a:close/>
                  <a:moveTo>
                    <a:pt x="552450" y="57150"/>
                  </a:moveTo>
                  <a:lnTo>
                    <a:pt x="552450" y="0"/>
                  </a:lnTo>
                  <a:lnTo>
                    <a:pt x="0" y="0"/>
                  </a:lnTo>
                  <a:lnTo>
                    <a:pt x="0" y="571500"/>
                  </a:lnTo>
                  <a:cubicBezTo>
                    <a:pt x="0" y="613410"/>
                    <a:pt x="34290" y="647700"/>
                    <a:pt x="76200" y="647700"/>
                  </a:cubicBezTo>
                  <a:lnTo>
                    <a:pt x="571500" y="647700"/>
                  </a:lnTo>
                  <a:cubicBezTo>
                    <a:pt x="613410" y="647700"/>
                    <a:pt x="647700" y="613410"/>
                    <a:pt x="647700" y="571500"/>
                  </a:cubicBezTo>
                  <a:lnTo>
                    <a:pt x="647700" y="57150"/>
                  </a:lnTo>
                  <a:lnTo>
                    <a:pt x="55245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B60C28C-AD5F-C2AD-CF24-F0C76ACE2EED}"/>
                </a:ext>
              </a:extLst>
            </p:cNvPr>
            <p:cNvSpPr/>
            <p:nvPr/>
          </p:nvSpPr>
          <p:spPr>
            <a:xfrm>
              <a:off x="4441998" y="427633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EDFFFED-7B67-B381-246E-E4E2F60D2AFB}"/>
                </a:ext>
              </a:extLst>
            </p:cNvPr>
            <p:cNvSpPr/>
            <p:nvPr/>
          </p:nvSpPr>
          <p:spPr>
            <a:xfrm>
              <a:off x="4642023" y="4352535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D0A2FBC-E558-920D-757C-F9616C46CCF6}"/>
                </a:ext>
              </a:extLst>
            </p:cNvPr>
            <p:cNvSpPr/>
            <p:nvPr/>
          </p:nvSpPr>
          <p:spPr>
            <a:xfrm>
              <a:off x="4642023" y="4428735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4FB0494-7F2B-5D10-CBF1-7E2422A4C201}"/>
                </a:ext>
              </a:extLst>
            </p:cNvPr>
            <p:cNvSpPr/>
            <p:nvPr/>
          </p:nvSpPr>
          <p:spPr>
            <a:xfrm>
              <a:off x="4441998" y="4352535"/>
              <a:ext cx="161925" cy="114300"/>
            </a:xfrm>
            <a:custGeom>
              <a:avLst/>
              <a:gdLst>
                <a:gd name="connsiteX0" fmla="*/ 0 w 161925"/>
                <a:gd name="connsiteY0" fmla="*/ 0 h 114300"/>
                <a:gd name="connsiteX1" fmla="*/ 161925 w 161925"/>
                <a:gd name="connsiteY1" fmla="*/ 0 h 114300"/>
                <a:gd name="connsiteX2" fmla="*/ 161925 w 161925"/>
                <a:gd name="connsiteY2" fmla="*/ 114300 h 114300"/>
                <a:gd name="connsiteX3" fmla="*/ 0 w 16192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14300">
                  <a:moveTo>
                    <a:pt x="0" y="0"/>
                  </a:moveTo>
                  <a:lnTo>
                    <a:pt x="161925" y="0"/>
                  </a:lnTo>
                  <a:lnTo>
                    <a:pt x="161925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3E807FA-F6F6-B5C8-376B-50467676029A}"/>
                </a:ext>
              </a:extLst>
            </p:cNvPr>
            <p:cNvSpPr/>
            <p:nvPr/>
          </p:nvSpPr>
          <p:spPr>
            <a:xfrm>
              <a:off x="4441998" y="450493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2ACDAE-92D7-B5D7-335B-CF15421EBED6}"/>
                </a:ext>
              </a:extLst>
            </p:cNvPr>
            <p:cNvSpPr/>
            <p:nvPr/>
          </p:nvSpPr>
          <p:spPr>
            <a:xfrm>
              <a:off x="4642023" y="4581135"/>
              <a:ext cx="161925" cy="114300"/>
            </a:xfrm>
            <a:custGeom>
              <a:avLst/>
              <a:gdLst>
                <a:gd name="connsiteX0" fmla="*/ 0 w 161925"/>
                <a:gd name="connsiteY0" fmla="*/ 0 h 114300"/>
                <a:gd name="connsiteX1" fmla="*/ 161925 w 161925"/>
                <a:gd name="connsiteY1" fmla="*/ 0 h 114300"/>
                <a:gd name="connsiteX2" fmla="*/ 161925 w 161925"/>
                <a:gd name="connsiteY2" fmla="*/ 114300 h 114300"/>
                <a:gd name="connsiteX3" fmla="*/ 0 w 16192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14300">
                  <a:moveTo>
                    <a:pt x="0" y="0"/>
                  </a:moveTo>
                  <a:lnTo>
                    <a:pt x="161925" y="0"/>
                  </a:lnTo>
                  <a:lnTo>
                    <a:pt x="161925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DB8085A-DEB3-6896-EC2B-DE985D8FAB08}"/>
                </a:ext>
              </a:extLst>
            </p:cNvPr>
            <p:cNvSpPr/>
            <p:nvPr/>
          </p:nvSpPr>
          <p:spPr>
            <a:xfrm>
              <a:off x="4441998" y="4581135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CF747C6-3BFA-7262-10AD-92AAE75FDA9B}"/>
                </a:ext>
              </a:extLst>
            </p:cNvPr>
            <p:cNvSpPr/>
            <p:nvPr/>
          </p:nvSpPr>
          <p:spPr>
            <a:xfrm>
              <a:off x="4441998" y="4657335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E3D8FF8-F473-1E0A-493D-CC2207288F4A}"/>
              </a:ext>
            </a:extLst>
          </p:cNvPr>
          <p:cNvGrpSpPr/>
          <p:nvPr/>
        </p:nvGrpSpPr>
        <p:grpSpPr>
          <a:xfrm>
            <a:off x="7070144" y="2220594"/>
            <a:ext cx="723900" cy="714375"/>
            <a:chOff x="7070144" y="2312175"/>
            <a:chExt cx="723900" cy="714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6BD331B-B6F3-28F1-FF82-6CE651450C94}"/>
                </a:ext>
              </a:extLst>
            </p:cNvPr>
            <p:cNvSpPr/>
            <p:nvPr/>
          </p:nvSpPr>
          <p:spPr>
            <a:xfrm>
              <a:off x="7455049" y="2597925"/>
              <a:ext cx="110394" cy="77723"/>
            </a:xfrm>
            <a:custGeom>
              <a:avLst/>
              <a:gdLst>
                <a:gd name="connsiteX0" fmla="*/ 0 w 110394"/>
                <a:gd name="connsiteY0" fmla="*/ 0 h 77723"/>
                <a:gd name="connsiteX1" fmla="*/ 77724 w 110394"/>
                <a:gd name="connsiteY1" fmla="*/ 77724 h 77723"/>
                <a:gd name="connsiteX2" fmla="*/ 110395 w 110394"/>
                <a:gd name="connsiteY2" fmla="*/ 0 h 7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94" h="77723">
                  <a:moveTo>
                    <a:pt x="0" y="0"/>
                  </a:moveTo>
                  <a:lnTo>
                    <a:pt x="77724" y="77724"/>
                  </a:lnTo>
                  <a:cubicBezTo>
                    <a:pt x="96793" y="56068"/>
                    <a:pt x="108265" y="28776"/>
                    <a:pt x="11039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7BF8C09-71C9-3FF1-91FB-66A9D500BC6E}"/>
                </a:ext>
              </a:extLst>
            </p:cNvPr>
            <p:cNvSpPr/>
            <p:nvPr/>
          </p:nvSpPr>
          <p:spPr>
            <a:xfrm>
              <a:off x="7298360" y="2455526"/>
              <a:ext cx="220982" cy="266391"/>
            </a:xfrm>
            <a:custGeom>
              <a:avLst/>
              <a:gdLst>
                <a:gd name="connsiteX0" fmla="*/ 124208 w 220982"/>
                <a:gd name="connsiteY0" fmla="*/ 136779 h 266391"/>
                <a:gd name="connsiteX1" fmla="*/ 124208 w 220982"/>
                <a:gd name="connsiteY1" fmla="*/ 0 h 266391"/>
                <a:gd name="connsiteX2" fmla="*/ 319 w 220982"/>
                <a:gd name="connsiteY2" fmla="*/ 142183 h 266391"/>
                <a:gd name="connsiteX3" fmla="*/ 142502 w 220982"/>
                <a:gd name="connsiteY3" fmla="*/ 266072 h 266391"/>
                <a:gd name="connsiteX4" fmla="*/ 220982 w 220982"/>
                <a:gd name="connsiteY4" fmla="*/ 233553 h 2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2" h="266391">
                  <a:moveTo>
                    <a:pt x="124208" y="136779"/>
                  </a:moveTo>
                  <a:lnTo>
                    <a:pt x="124208" y="0"/>
                  </a:lnTo>
                  <a:cubicBezTo>
                    <a:pt x="50734" y="5051"/>
                    <a:pt x="-4733" y="68709"/>
                    <a:pt x="319" y="142183"/>
                  </a:cubicBezTo>
                  <a:cubicBezTo>
                    <a:pt x="5371" y="215657"/>
                    <a:pt x="69028" y="271123"/>
                    <a:pt x="142502" y="266072"/>
                  </a:cubicBezTo>
                  <a:cubicBezTo>
                    <a:pt x="171508" y="264078"/>
                    <a:pt x="199066" y="252658"/>
                    <a:pt x="220982" y="233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AF86BEC-DF41-2E7F-AC82-3E120780A99A}"/>
                </a:ext>
              </a:extLst>
            </p:cNvPr>
            <p:cNvSpPr/>
            <p:nvPr/>
          </p:nvSpPr>
          <p:spPr>
            <a:xfrm>
              <a:off x="7441619" y="2455526"/>
              <a:ext cx="123825" cy="123348"/>
            </a:xfrm>
            <a:custGeom>
              <a:avLst/>
              <a:gdLst>
                <a:gd name="connsiteX0" fmla="*/ 0 w 123825"/>
                <a:gd name="connsiteY0" fmla="*/ 123349 h 123348"/>
                <a:gd name="connsiteX1" fmla="*/ 123825 w 123825"/>
                <a:gd name="connsiteY1" fmla="*/ 123349 h 123348"/>
                <a:gd name="connsiteX2" fmla="*/ 0 w 123825"/>
                <a:gd name="connsiteY2" fmla="*/ 0 h 12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23348">
                  <a:moveTo>
                    <a:pt x="0" y="123349"/>
                  </a:moveTo>
                  <a:lnTo>
                    <a:pt x="123825" y="123349"/>
                  </a:lnTo>
                  <a:cubicBezTo>
                    <a:pt x="119003" y="57144"/>
                    <a:pt x="66223" y="456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E8F466E-9557-709C-51AF-AA9E7244E8D4}"/>
                </a:ext>
              </a:extLst>
            </p:cNvPr>
            <p:cNvSpPr/>
            <p:nvPr/>
          </p:nvSpPr>
          <p:spPr>
            <a:xfrm>
              <a:off x="7070144" y="2312175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704850 w 723900"/>
                <a:gd name="connsiteY4" fmla="*/ 466725 h 714375"/>
                <a:gd name="connsiteX5" fmla="*/ 685800 w 723900"/>
                <a:gd name="connsiteY5" fmla="*/ 466725 h 714375"/>
                <a:gd name="connsiteX6" fmla="*/ 685800 w 723900"/>
                <a:gd name="connsiteY6" fmla="*/ 76200 h 714375"/>
                <a:gd name="connsiteX7" fmla="*/ 704850 w 723900"/>
                <a:gd name="connsiteY7" fmla="*/ 76200 h 714375"/>
                <a:gd name="connsiteX8" fmla="*/ 723900 w 723900"/>
                <a:gd name="connsiteY8" fmla="*/ 57150 h 714375"/>
                <a:gd name="connsiteX9" fmla="*/ 704850 w 723900"/>
                <a:gd name="connsiteY9" fmla="*/ 38100 h 714375"/>
                <a:gd name="connsiteX10" fmla="*/ 381000 w 723900"/>
                <a:gd name="connsiteY10" fmla="*/ 38100 h 714375"/>
                <a:gd name="connsiteX11" fmla="*/ 381000 w 723900"/>
                <a:gd name="connsiteY11" fmla="*/ 19050 h 714375"/>
                <a:gd name="connsiteX12" fmla="*/ 361950 w 723900"/>
                <a:gd name="connsiteY12" fmla="*/ 0 h 714375"/>
                <a:gd name="connsiteX13" fmla="*/ 342900 w 723900"/>
                <a:gd name="connsiteY13" fmla="*/ 19050 h 714375"/>
                <a:gd name="connsiteX14" fmla="*/ 342900 w 723900"/>
                <a:gd name="connsiteY14" fmla="*/ 38100 h 714375"/>
                <a:gd name="connsiteX15" fmla="*/ 19050 w 723900"/>
                <a:gd name="connsiteY15" fmla="*/ 38100 h 714375"/>
                <a:gd name="connsiteX16" fmla="*/ 0 w 723900"/>
                <a:gd name="connsiteY16" fmla="*/ 57150 h 714375"/>
                <a:gd name="connsiteX17" fmla="*/ 19050 w 723900"/>
                <a:gd name="connsiteY17" fmla="*/ 76200 h 714375"/>
                <a:gd name="connsiteX18" fmla="*/ 38100 w 723900"/>
                <a:gd name="connsiteY18" fmla="*/ 76200 h 714375"/>
                <a:gd name="connsiteX19" fmla="*/ 38100 w 723900"/>
                <a:gd name="connsiteY19" fmla="*/ 466725 h 714375"/>
                <a:gd name="connsiteX20" fmla="*/ 19050 w 723900"/>
                <a:gd name="connsiteY20" fmla="*/ 466725 h 714375"/>
                <a:gd name="connsiteX21" fmla="*/ 0 w 723900"/>
                <a:gd name="connsiteY21" fmla="*/ 485775 h 714375"/>
                <a:gd name="connsiteX22" fmla="*/ 19050 w 723900"/>
                <a:gd name="connsiteY22" fmla="*/ 504825 h 714375"/>
                <a:gd name="connsiteX23" fmla="*/ 309944 w 723900"/>
                <a:gd name="connsiteY23" fmla="*/ 504825 h 714375"/>
                <a:gd name="connsiteX24" fmla="*/ 163259 w 723900"/>
                <a:gd name="connsiteY24" fmla="*/ 651510 h 714375"/>
                <a:gd name="connsiteX25" fmla="*/ 163401 w 723900"/>
                <a:gd name="connsiteY25" fmla="*/ 678609 h 714375"/>
                <a:gd name="connsiteX26" fmla="*/ 190500 w 723900"/>
                <a:gd name="connsiteY26" fmla="*/ 678466 h 714375"/>
                <a:gd name="connsiteX27" fmla="*/ 342900 w 723900"/>
                <a:gd name="connsiteY27" fmla="*/ 526066 h 714375"/>
                <a:gd name="connsiteX28" fmla="*/ 342900 w 723900"/>
                <a:gd name="connsiteY28" fmla="*/ 695325 h 714375"/>
                <a:gd name="connsiteX29" fmla="*/ 361950 w 723900"/>
                <a:gd name="connsiteY29" fmla="*/ 714375 h 714375"/>
                <a:gd name="connsiteX30" fmla="*/ 381000 w 723900"/>
                <a:gd name="connsiteY30" fmla="*/ 695325 h 714375"/>
                <a:gd name="connsiteX31" fmla="*/ 381000 w 723900"/>
                <a:gd name="connsiteY31" fmla="*/ 525780 h 714375"/>
                <a:gd name="connsiteX32" fmla="*/ 533400 w 723900"/>
                <a:gd name="connsiteY32" fmla="*/ 678180 h 714375"/>
                <a:gd name="connsiteX33" fmla="*/ 560356 w 723900"/>
                <a:gd name="connsiteY33" fmla="*/ 678180 h 714375"/>
                <a:gd name="connsiteX34" fmla="*/ 560356 w 723900"/>
                <a:gd name="connsiteY34" fmla="*/ 651224 h 714375"/>
                <a:gd name="connsiteX35" fmla="*/ 413957 w 723900"/>
                <a:gd name="connsiteY35" fmla="*/ 504825 h 714375"/>
                <a:gd name="connsiteX36" fmla="*/ 704850 w 723900"/>
                <a:gd name="connsiteY36" fmla="*/ 504825 h 714375"/>
                <a:gd name="connsiteX37" fmla="*/ 723900 w 723900"/>
                <a:gd name="connsiteY37" fmla="*/ 485775 h 714375"/>
                <a:gd name="connsiteX38" fmla="*/ 704850 w 723900"/>
                <a:gd name="connsiteY38" fmla="*/ 46672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704850" y="466725"/>
                  </a:move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259" y="651510"/>
                  </a:lnTo>
                  <a:cubicBezTo>
                    <a:pt x="155815" y="659033"/>
                    <a:pt x="155879" y="671165"/>
                    <a:pt x="163401" y="678609"/>
                  </a:cubicBezTo>
                  <a:cubicBezTo>
                    <a:pt x="170924" y="686052"/>
                    <a:pt x="183056" y="685989"/>
                    <a:pt x="190500" y="678466"/>
                  </a:cubicBezTo>
                  <a:lnTo>
                    <a:pt x="342900" y="526066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5780"/>
                  </a:lnTo>
                  <a:lnTo>
                    <a:pt x="533400" y="678180"/>
                  </a:lnTo>
                  <a:cubicBezTo>
                    <a:pt x="540844" y="685624"/>
                    <a:pt x="552912" y="685624"/>
                    <a:pt x="560356" y="678180"/>
                  </a:cubicBezTo>
                  <a:cubicBezTo>
                    <a:pt x="567800" y="670736"/>
                    <a:pt x="567800" y="658668"/>
                    <a:pt x="560356" y="651224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4516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01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13" name="Oval 50">
            <a:extLst>
              <a:ext uri="{FF2B5EF4-FFF2-40B4-BE49-F238E27FC236}">
                <a16:creationId xmlns:a16="http://schemas.microsoft.com/office/drawing/2014/main" id="{217A983A-A7A3-E8A9-6EC2-CFE4E4FF5674}"/>
              </a:ext>
            </a:extLst>
          </p:cNvPr>
          <p:cNvSpPr>
            <a:spLocks noChangeAspect="1"/>
          </p:cNvSpPr>
          <p:nvPr/>
        </p:nvSpPr>
        <p:spPr>
          <a:xfrm>
            <a:off x="3670900" y="3902014"/>
            <a:ext cx="625362" cy="607458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36">
            <a:extLst>
              <a:ext uri="{FF2B5EF4-FFF2-40B4-BE49-F238E27FC236}">
                <a16:creationId xmlns:a16="http://schemas.microsoft.com/office/drawing/2014/main" id="{7266E2DF-32F2-5105-732D-C577CC6F7C84}"/>
              </a:ext>
            </a:extLst>
          </p:cNvPr>
          <p:cNvSpPr>
            <a:spLocks noEditPoints="1"/>
          </p:cNvSpPr>
          <p:nvPr/>
        </p:nvSpPr>
        <p:spPr bwMode="auto">
          <a:xfrm>
            <a:off x="3852718" y="4063633"/>
            <a:ext cx="261727" cy="284219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Oval 53">
            <a:extLst>
              <a:ext uri="{FF2B5EF4-FFF2-40B4-BE49-F238E27FC236}">
                <a16:creationId xmlns:a16="http://schemas.microsoft.com/office/drawing/2014/main" id="{BB7B3275-ABF8-09B1-2711-4C4819E10362}"/>
              </a:ext>
            </a:extLst>
          </p:cNvPr>
          <p:cNvSpPr>
            <a:spLocks noChangeAspect="1"/>
          </p:cNvSpPr>
          <p:nvPr/>
        </p:nvSpPr>
        <p:spPr>
          <a:xfrm>
            <a:off x="3670900" y="4959784"/>
            <a:ext cx="625362" cy="607458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03">
            <a:extLst>
              <a:ext uri="{FF2B5EF4-FFF2-40B4-BE49-F238E27FC236}">
                <a16:creationId xmlns:a16="http://schemas.microsoft.com/office/drawing/2014/main" id="{59267AE7-6E61-7C47-79FE-2E3E93DC5E17}"/>
              </a:ext>
            </a:extLst>
          </p:cNvPr>
          <p:cNvSpPr>
            <a:spLocks noEditPoints="1"/>
          </p:cNvSpPr>
          <p:nvPr/>
        </p:nvSpPr>
        <p:spPr bwMode="auto">
          <a:xfrm>
            <a:off x="3850231" y="5067152"/>
            <a:ext cx="266700" cy="39272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Oval 56">
            <a:extLst>
              <a:ext uri="{FF2B5EF4-FFF2-40B4-BE49-F238E27FC236}">
                <a16:creationId xmlns:a16="http://schemas.microsoft.com/office/drawing/2014/main" id="{BEE1FE01-62B4-282C-C487-967B545B794F}"/>
              </a:ext>
            </a:extLst>
          </p:cNvPr>
          <p:cNvSpPr>
            <a:spLocks noChangeAspect="1"/>
          </p:cNvSpPr>
          <p:nvPr/>
        </p:nvSpPr>
        <p:spPr>
          <a:xfrm>
            <a:off x="3670900" y="2844244"/>
            <a:ext cx="625362" cy="607458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30879D3A-055E-D87A-B548-09B019918DCC}"/>
              </a:ext>
            </a:extLst>
          </p:cNvPr>
          <p:cNvSpPr>
            <a:spLocks noEditPoints="1"/>
          </p:cNvSpPr>
          <p:nvPr/>
        </p:nvSpPr>
        <p:spPr bwMode="auto">
          <a:xfrm>
            <a:off x="3797313" y="2960089"/>
            <a:ext cx="372534" cy="37253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Oval 59">
            <a:extLst>
              <a:ext uri="{FF2B5EF4-FFF2-40B4-BE49-F238E27FC236}">
                <a16:creationId xmlns:a16="http://schemas.microsoft.com/office/drawing/2014/main" id="{8F67FDD3-C3D4-1F15-3448-5C4112B2A9C8}"/>
              </a:ext>
            </a:extLst>
          </p:cNvPr>
          <p:cNvSpPr>
            <a:spLocks noChangeAspect="1"/>
          </p:cNvSpPr>
          <p:nvPr/>
        </p:nvSpPr>
        <p:spPr>
          <a:xfrm>
            <a:off x="3670900" y="1769965"/>
            <a:ext cx="625362" cy="607458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17">
            <a:extLst>
              <a:ext uri="{FF2B5EF4-FFF2-40B4-BE49-F238E27FC236}">
                <a16:creationId xmlns:a16="http://schemas.microsoft.com/office/drawing/2014/main" id="{C6B5096B-36E1-02D6-23ED-1568C7542BCB}"/>
              </a:ext>
            </a:extLst>
          </p:cNvPr>
          <p:cNvSpPr/>
          <p:nvPr/>
        </p:nvSpPr>
        <p:spPr bwMode="auto">
          <a:xfrm>
            <a:off x="3803339" y="1893452"/>
            <a:ext cx="360484" cy="360484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Oval 62">
            <a:extLst>
              <a:ext uri="{FF2B5EF4-FFF2-40B4-BE49-F238E27FC236}">
                <a16:creationId xmlns:a16="http://schemas.microsoft.com/office/drawing/2014/main" id="{B065F9F7-94B5-1569-2203-597690AD51A1}"/>
              </a:ext>
            </a:extLst>
          </p:cNvPr>
          <p:cNvSpPr>
            <a:spLocks noChangeAspect="1"/>
          </p:cNvSpPr>
          <p:nvPr/>
        </p:nvSpPr>
        <p:spPr>
          <a:xfrm>
            <a:off x="7913064" y="1786475"/>
            <a:ext cx="625362" cy="607458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83">
            <a:extLst>
              <a:ext uri="{FF2B5EF4-FFF2-40B4-BE49-F238E27FC236}">
                <a16:creationId xmlns:a16="http://schemas.microsoft.com/office/drawing/2014/main" id="{77F41581-2D1B-3754-4B63-F3BA8769CC5A}"/>
              </a:ext>
            </a:extLst>
          </p:cNvPr>
          <p:cNvSpPr>
            <a:spLocks noEditPoints="1"/>
          </p:cNvSpPr>
          <p:nvPr/>
        </p:nvSpPr>
        <p:spPr bwMode="auto">
          <a:xfrm>
            <a:off x="8102652" y="1905566"/>
            <a:ext cx="246184" cy="369276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Oval 65">
            <a:extLst>
              <a:ext uri="{FF2B5EF4-FFF2-40B4-BE49-F238E27FC236}">
                <a16:creationId xmlns:a16="http://schemas.microsoft.com/office/drawing/2014/main" id="{6A1212CD-9011-BF8D-F8D2-904C5814C618}"/>
              </a:ext>
            </a:extLst>
          </p:cNvPr>
          <p:cNvSpPr>
            <a:spLocks noChangeAspect="1"/>
          </p:cNvSpPr>
          <p:nvPr/>
        </p:nvSpPr>
        <p:spPr>
          <a:xfrm>
            <a:off x="7913064" y="2844244"/>
            <a:ext cx="625362" cy="607458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63">
            <a:extLst>
              <a:ext uri="{FF2B5EF4-FFF2-40B4-BE49-F238E27FC236}">
                <a16:creationId xmlns:a16="http://schemas.microsoft.com/office/drawing/2014/main" id="{092030F1-897F-F8B6-EF56-FF6E36EA776F}"/>
              </a:ext>
            </a:extLst>
          </p:cNvPr>
          <p:cNvSpPr>
            <a:spLocks noEditPoints="1"/>
          </p:cNvSpPr>
          <p:nvPr/>
        </p:nvSpPr>
        <p:spPr bwMode="auto">
          <a:xfrm>
            <a:off x="8029520" y="3005158"/>
            <a:ext cx="392450" cy="285630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Oval 68">
            <a:extLst>
              <a:ext uri="{FF2B5EF4-FFF2-40B4-BE49-F238E27FC236}">
                <a16:creationId xmlns:a16="http://schemas.microsoft.com/office/drawing/2014/main" id="{9620C475-9AF9-348C-6EFF-7D497CFCA641}"/>
              </a:ext>
            </a:extLst>
          </p:cNvPr>
          <p:cNvSpPr>
            <a:spLocks noChangeAspect="1"/>
          </p:cNvSpPr>
          <p:nvPr/>
        </p:nvSpPr>
        <p:spPr>
          <a:xfrm>
            <a:off x="7913064" y="4959784"/>
            <a:ext cx="625362" cy="607458"/>
          </a:xfrm>
          <a:prstGeom prst="ellipse">
            <a:avLst/>
          </a:prstGeom>
          <a:solidFill>
            <a:srgbClr val="EBF8F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Freeform 135">
            <a:extLst>
              <a:ext uri="{FF2B5EF4-FFF2-40B4-BE49-F238E27FC236}">
                <a16:creationId xmlns:a16="http://schemas.microsoft.com/office/drawing/2014/main" id="{0C61ACD5-9424-13B9-CD21-9437EF88D3E9}"/>
              </a:ext>
            </a:extLst>
          </p:cNvPr>
          <p:cNvSpPr>
            <a:spLocks noEditPoints="1"/>
          </p:cNvSpPr>
          <p:nvPr/>
        </p:nvSpPr>
        <p:spPr bwMode="auto">
          <a:xfrm>
            <a:off x="8058528" y="5106879"/>
            <a:ext cx="334434" cy="31326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Oval 71">
            <a:extLst>
              <a:ext uri="{FF2B5EF4-FFF2-40B4-BE49-F238E27FC236}">
                <a16:creationId xmlns:a16="http://schemas.microsoft.com/office/drawing/2014/main" id="{D4CB9CF1-F618-E24A-88CD-584AEB3FAA1E}"/>
              </a:ext>
            </a:extLst>
          </p:cNvPr>
          <p:cNvSpPr>
            <a:spLocks noChangeAspect="1"/>
          </p:cNvSpPr>
          <p:nvPr/>
        </p:nvSpPr>
        <p:spPr>
          <a:xfrm>
            <a:off x="7913064" y="3902014"/>
            <a:ext cx="625362" cy="607458"/>
          </a:xfrm>
          <a:prstGeom prst="ellipse">
            <a:avLst/>
          </a:prstGeom>
          <a:solidFill>
            <a:srgbClr val="B7CD8B"/>
          </a:solidFill>
          <a:ln>
            <a:solidFill>
              <a:schemeClr val="bg1"/>
            </a:solidFill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53">
            <a:extLst>
              <a:ext uri="{FF2B5EF4-FFF2-40B4-BE49-F238E27FC236}">
                <a16:creationId xmlns:a16="http://schemas.microsoft.com/office/drawing/2014/main" id="{7C713DF6-94B8-449F-8314-C9B5191E2700}"/>
              </a:ext>
            </a:extLst>
          </p:cNvPr>
          <p:cNvSpPr/>
          <p:nvPr/>
        </p:nvSpPr>
        <p:spPr bwMode="auto">
          <a:xfrm>
            <a:off x="8017716" y="4051490"/>
            <a:ext cx="416058" cy="308506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9" tIns="60959" rIns="121919" bIns="60959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AD5410A4-EC7A-F1A4-BB81-688B3F775D67}"/>
              </a:ext>
            </a:extLst>
          </p:cNvPr>
          <p:cNvSpPr/>
          <p:nvPr/>
        </p:nvSpPr>
        <p:spPr>
          <a:xfrm>
            <a:off x="4592019" y="1484345"/>
            <a:ext cx="2987446" cy="4386102"/>
          </a:xfrm>
          <a:prstGeom prst="parallelogram">
            <a:avLst>
              <a:gd name="adj" fmla="val 0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>
            <a:outerShdw dist="762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5A79325-10FD-0D3F-8065-93DDEBD6DC32}"/>
              </a:ext>
            </a:extLst>
          </p:cNvPr>
          <p:cNvGrpSpPr/>
          <p:nvPr/>
        </p:nvGrpSpPr>
        <p:grpSpPr>
          <a:xfrm>
            <a:off x="8610994" y="1566910"/>
            <a:ext cx="3189459" cy="953640"/>
            <a:chOff x="8204256" y="1668511"/>
            <a:chExt cx="3189459" cy="953640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id="{D9F15ABF-1000-E60B-EF73-5F8E8B5A6F16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C03F575-2119-3759-BE63-69502F05B76E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A1479A8-8F7D-CED9-1666-A8905C363C14}"/>
              </a:ext>
            </a:extLst>
          </p:cNvPr>
          <p:cNvGrpSpPr/>
          <p:nvPr/>
        </p:nvGrpSpPr>
        <p:grpSpPr>
          <a:xfrm>
            <a:off x="449510" y="1566910"/>
            <a:ext cx="3186465" cy="953640"/>
            <a:chOff x="8409074" y="1668511"/>
            <a:chExt cx="3186465" cy="953640"/>
          </a:xfrm>
        </p:grpSpPr>
        <p:sp>
          <p:nvSpPr>
            <p:cNvPr id="42" name="Text Placeholder 2">
              <a:extLst>
                <a:ext uri="{FF2B5EF4-FFF2-40B4-BE49-F238E27FC236}">
                  <a16:creationId xmlns:a16="http://schemas.microsoft.com/office/drawing/2014/main" id="{76DA5D96-DFF2-E269-CA93-28622DC96C63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DA7F88C-FBBB-684E-45FB-0DEAD61C9BCC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7F5A12-1491-BF50-B989-CC96F089F38B}"/>
              </a:ext>
            </a:extLst>
          </p:cNvPr>
          <p:cNvGrpSpPr/>
          <p:nvPr/>
        </p:nvGrpSpPr>
        <p:grpSpPr>
          <a:xfrm>
            <a:off x="8610994" y="2723756"/>
            <a:ext cx="3189459" cy="953640"/>
            <a:chOff x="8204256" y="1668511"/>
            <a:chExt cx="3189459" cy="953640"/>
          </a:xfrm>
        </p:grpSpPr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id="{583F738F-3661-4211-6FD1-E37208BD8764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6E6DB53-E41B-62DF-4CA3-0EE930BA12EC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DE184B0-8E07-B915-5053-D5DC1821E3DD}"/>
              </a:ext>
            </a:extLst>
          </p:cNvPr>
          <p:cNvGrpSpPr/>
          <p:nvPr/>
        </p:nvGrpSpPr>
        <p:grpSpPr>
          <a:xfrm>
            <a:off x="449510" y="2723756"/>
            <a:ext cx="3186465" cy="953640"/>
            <a:chOff x="8409074" y="1668511"/>
            <a:chExt cx="3186465" cy="953640"/>
          </a:xfrm>
        </p:grpSpPr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6938E553-0B87-D75F-87D7-199F8B22B0D2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7EB4420-560A-1EB2-1CFC-43601B2E2E5C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D06C49A-EAF9-D443-5CF8-16BC907D2993}"/>
              </a:ext>
            </a:extLst>
          </p:cNvPr>
          <p:cNvGrpSpPr/>
          <p:nvPr/>
        </p:nvGrpSpPr>
        <p:grpSpPr>
          <a:xfrm>
            <a:off x="8610994" y="3826477"/>
            <a:ext cx="3189459" cy="953640"/>
            <a:chOff x="8204256" y="1668511"/>
            <a:chExt cx="3189459" cy="953640"/>
          </a:xfrm>
        </p:grpSpPr>
        <p:sp>
          <p:nvSpPr>
            <p:cNvPr id="51" name="Text Placeholder 2">
              <a:extLst>
                <a:ext uri="{FF2B5EF4-FFF2-40B4-BE49-F238E27FC236}">
                  <a16:creationId xmlns:a16="http://schemas.microsoft.com/office/drawing/2014/main" id="{E944235F-1A9F-E30B-C3BF-B8CC85CDC8B6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D0E2C0C-FF27-066E-CE86-865D16578471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4E4EF81-E55A-BE0C-45DC-FBFF8A26455F}"/>
              </a:ext>
            </a:extLst>
          </p:cNvPr>
          <p:cNvGrpSpPr/>
          <p:nvPr/>
        </p:nvGrpSpPr>
        <p:grpSpPr>
          <a:xfrm>
            <a:off x="449510" y="3826477"/>
            <a:ext cx="3186465" cy="953640"/>
            <a:chOff x="8409074" y="1668511"/>
            <a:chExt cx="3186465" cy="953640"/>
          </a:xfrm>
        </p:grpSpPr>
        <p:sp>
          <p:nvSpPr>
            <p:cNvPr id="54" name="Text Placeholder 2">
              <a:extLst>
                <a:ext uri="{FF2B5EF4-FFF2-40B4-BE49-F238E27FC236}">
                  <a16:creationId xmlns:a16="http://schemas.microsoft.com/office/drawing/2014/main" id="{79D11F07-D099-51AA-381B-A4C6A9E94C89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A437CA3-20CE-FB5C-E9A1-417BB4D2C6EA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FCA9EC0-0EAE-4254-ABFA-59CFEA76344D}"/>
              </a:ext>
            </a:extLst>
          </p:cNvPr>
          <p:cNvGrpSpPr/>
          <p:nvPr/>
        </p:nvGrpSpPr>
        <p:grpSpPr>
          <a:xfrm>
            <a:off x="8610994" y="4905756"/>
            <a:ext cx="3189459" cy="953640"/>
            <a:chOff x="8204256" y="1668511"/>
            <a:chExt cx="3189459" cy="953640"/>
          </a:xfrm>
        </p:grpSpPr>
        <p:sp>
          <p:nvSpPr>
            <p:cNvPr id="57" name="Text Placeholder 2">
              <a:extLst>
                <a:ext uri="{FF2B5EF4-FFF2-40B4-BE49-F238E27FC236}">
                  <a16:creationId xmlns:a16="http://schemas.microsoft.com/office/drawing/2014/main" id="{9517072A-8D9F-813E-C1A9-735749A7B50D}"/>
                </a:ext>
              </a:extLst>
            </p:cNvPr>
            <p:cNvSpPr txBox="1"/>
            <p:nvPr/>
          </p:nvSpPr>
          <p:spPr>
            <a:xfrm>
              <a:off x="8208382" y="2001725"/>
              <a:ext cx="318533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F619B10-90B9-0B7A-64E9-2A054F533B1E}"/>
                </a:ext>
              </a:extLst>
            </p:cNvPr>
            <p:cNvSpPr txBox="1"/>
            <p:nvPr/>
          </p:nvSpPr>
          <p:spPr>
            <a:xfrm>
              <a:off x="8204256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03DD84F-4266-CC24-D313-E04200D10DCE}"/>
              </a:ext>
            </a:extLst>
          </p:cNvPr>
          <p:cNvGrpSpPr/>
          <p:nvPr/>
        </p:nvGrpSpPr>
        <p:grpSpPr>
          <a:xfrm>
            <a:off x="449510" y="4905756"/>
            <a:ext cx="3186465" cy="953640"/>
            <a:chOff x="8409074" y="1668511"/>
            <a:chExt cx="3186465" cy="953640"/>
          </a:xfrm>
        </p:grpSpPr>
        <p:sp>
          <p:nvSpPr>
            <p:cNvPr id="60" name="Text Placeholder 2">
              <a:extLst>
                <a:ext uri="{FF2B5EF4-FFF2-40B4-BE49-F238E27FC236}">
                  <a16:creationId xmlns:a16="http://schemas.microsoft.com/office/drawing/2014/main" id="{78DF10F5-6CFA-D174-C34F-6536BF1B3738}"/>
                </a:ext>
              </a:extLst>
            </p:cNvPr>
            <p:cNvSpPr txBox="1"/>
            <p:nvPr/>
          </p:nvSpPr>
          <p:spPr>
            <a:xfrm>
              <a:off x="8409074" y="2001725"/>
              <a:ext cx="31587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0C10ECC-D72E-AC93-BD28-040C167AE65A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9284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01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BC55EFE7-1B36-143B-D2CC-E954E4723A3B}"/>
              </a:ext>
            </a:extLst>
          </p:cNvPr>
          <p:cNvSpPr/>
          <p:nvPr/>
        </p:nvSpPr>
        <p:spPr>
          <a:xfrm>
            <a:off x="5486399" y="-35979"/>
            <a:ext cx="10218058" cy="6893979"/>
          </a:xfrm>
          <a:prstGeom prst="parallelogram">
            <a:avLst>
              <a:gd name="adj" fmla="val 28940"/>
            </a:avLst>
          </a:prstGeom>
          <a:blipFill dpi="0" rotWithShape="1">
            <a:blip r:embed="rId4"/>
            <a:srcRect/>
            <a:tile tx="-21653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8F4ABDC-E744-8CF0-0C24-3C4F0B5BFD2B}"/>
              </a:ext>
            </a:extLst>
          </p:cNvPr>
          <p:cNvGrpSpPr/>
          <p:nvPr/>
        </p:nvGrpSpPr>
        <p:grpSpPr>
          <a:xfrm>
            <a:off x="5151792" y="1857829"/>
            <a:ext cx="2596970" cy="4024086"/>
            <a:chOff x="4934077" y="569363"/>
            <a:chExt cx="3428490" cy="5312552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C986D752-49D7-1D06-4DCB-16666581FA7B}"/>
                </a:ext>
              </a:extLst>
            </p:cNvPr>
            <p:cNvSpPr/>
            <p:nvPr/>
          </p:nvSpPr>
          <p:spPr>
            <a:xfrm>
              <a:off x="4934077" y="4314049"/>
              <a:ext cx="2323846" cy="1567866"/>
            </a:xfrm>
            <a:prstGeom prst="parallelogram">
              <a:avLst>
                <a:gd name="adj" fmla="val 28940"/>
              </a:avLst>
            </a:prstGeom>
            <a:solidFill>
              <a:srgbClr val="EBF8F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900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EA02B3CF-BD7F-F53A-80A5-CE65DF84C9FA}"/>
                </a:ext>
              </a:extLst>
            </p:cNvPr>
            <p:cNvSpPr/>
            <p:nvPr/>
          </p:nvSpPr>
          <p:spPr>
            <a:xfrm>
              <a:off x="5486399" y="2441706"/>
              <a:ext cx="2323846" cy="1567866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900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A2C8CD0B-3565-AF2D-AFB1-672BB2599A5F}"/>
                </a:ext>
              </a:extLst>
            </p:cNvPr>
            <p:cNvSpPr/>
            <p:nvPr/>
          </p:nvSpPr>
          <p:spPr>
            <a:xfrm>
              <a:off x="6038721" y="569363"/>
              <a:ext cx="2323846" cy="1567866"/>
            </a:xfrm>
            <a:prstGeom prst="parallelogram">
              <a:avLst>
                <a:gd name="adj" fmla="val 28940"/>
              </a:avLst>
            </a:prstGeom>
            <a:solidFill>
              <a:srgbClr val="EBF8FB"/>
            </a:solidFill>
            <a:ln>
              <a:solidFill>
                <a:schemeClr val="bg1"/>
              </a:solidFill>
            </a:ln>
            <a:effectLst>
              <a:outerShdw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900">
                <a:solidFill>
                  <a:schemeClr val="bg1">
                    <a:lumMod val="50000"/>
                  </a:schemeClr>
                </a:solidFill>
                <a:cs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737A38B-6B68-E3AD-8D6B-4FCB362755E1}"/>
              </a:ext>
            </a:extLst>
          </p:cNvPr>
          <p:cNvGrpSpPr/>
          <p:nvPr/>
        </p:nvGrpSpPr>
        <p:grpSpPr>
          <a:xfrm>
            <a:off x="947739" y="4811291"/>
            <a:ext cx="4204053" cy="953640"/>
            <a:chOff x="7391486" y="1668511"/>
            <a:chExt cx="4204053" cy="953640"/>
          </a:xfrm>
        </p:grpSpPr>
        <p:sp>
          <p:nvSpPr>
            <p:cNvPr id="35" name="Text Placeholder 2">
              <a:extLst>
                <a:ext uri="{FF2B5EF4-FFF2-40B4-BE49-F238E27FC236}">
                  <a16:creationId xmlns:a16="http://schemas.microsoft.com/office/drawing/2014/main" id="{BEE718C4-CCB8-4F20-F024-477E21A091AC}"/>
                </a:ext>
              </a:extLst>
            </p:cNvPr>
            <p:cNvSpPr txBox="1"/>
            <p:nvPr/>
          </p:nvSpPr>
          <p:spPr>
            <a:xfrm>
              <a:off x="7391486" y="2001725"/>
              <a:ext cx="417630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E75A26B-7CB3-D41E-9E34-E78A92870001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单击此处添加标题文本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C2307E5-7698-8FCF-EE3E-378796B92578}"/>
              </a:ext>
            </a:extLst>
          </p:cNvPr>
          <p:cNvGrpSpPr/>
          <p:nvPr/>
        </p:nvGrpSpPr>
        <p:grpSpPr>
          <a:xfrm>
            <a:off x="947739" y="3393052"/>
            <a:ext cx="4580539" cy="953640"/>
            <a:chOff x="7015000" y="1668511"/>
            <a:chExt cx="4580539" cy="953640"/>
          </a:xfrm>
        </p:grpSpPr>
        <p:sp>
          <p:nvSpPr>
            <p:cNvPr id="38" name="Text Placeholder 2">
              <a:extLst>
                <a:ext uri="{FF2B5EF4-FFF2-40B4-BE49-F238E27FC236}">
                  <a16:creationId xmlns:a16="http://schemas.microsoft.com/office/drawing/2014/main" id="{5121E500-3F1C-922E-710D-775C4A23A34E}"/>
                </a:ext>
              </a:extLst>
            </p:cNvPr>
            <p:cNvSpPr txBox="1"/>
            <p:nvPr/>
          </p:nvSpPr>
          <p:spPr>
            <a:xfrm>
              <a:off x="7015000" y="2001725"/>
              <a:ext cx="455279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5F74AE2-D681-2536-7241-8931B4E892E2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单击此处添加标题文本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080BE3-E077-138B-2C77-6FA30DEAF5E7}"/>
              </a:ext>
            </a:extLst>
          </p:cNvPr>
          <p:cNvGrpSpPr/>
          <p:nvPr/>
        </p:nvGrpSpPr>
        <p:grpSpPr>
          <a:xfrm>
            <a:off x="947739" y="1974813"/>
            <a:ext cx="4957025" cy="953640"/>
            <a:chOff x="6638514" y="1668511"/>
            <a:chExt cx="4957025" cy="953640"/>
          </a:xfrm>
        </p:grpSpPr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id="{03961CC3-B5DD-3542-CAB8-ED4A2FE3C735}"/>
                </a:ext>
              </a:extLst>
            </p:cNvPr>
            <p:cNvSpPr txBox="1"/>
            <p:nvPr/>
          </p:nvSpPr>
          <p:spPr>
            <a:xfrm>
              <a:off x="6638514" y="2001725"/>
              <a:ext cx="492928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9274C39-A158-0689-0EF1-A9006137ED0A}"/>
                </a:ext>
              </a:extLst>
            </p:cNvPr>
            <p:cNvSpPr txBox="1"/>
            <p:nvPr/>
          </p:nvSpPr>
          <p:spPr>
            <a:xfrm>
              <a:off x="8885143" y="1668511"/>
              <a:ext cx="27103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单击此处添加标题文本</a:t>
              </a:r>
            </a:p>
          </p:txBody>
        </p:sp>
      </p:grpSp>
      <p:sp>
        <p:nvSpPr>
          <p:cNvPr id="53" name="图形 43" descr="书籍 纯色填充">
            <a:extLst>
              <a:ext uri="{FF2B5EF4-FFF2-40B4-BE49-F238E27FC236}">
                <a16:creationId xmlns:a16="http://schemas.microsoft.com/office/drawing/2014/main" id="{C3DD16FA-A7B2-F26D-02BD-2894701F5BF9}"/>
              </a:ext>
            </a:extLst>
          </p:cNvPr>
          <p:cNvSpPr/>
          <p:nvPr/>
        </p:nvSpPr>
        <p:spPr>
          <a:xfrm>
            <a:off x="6139007" y="3593900"/>
            <a:ext cx="631135" cy="58891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34FCE55-930A-1489-1967-72FBD36D443B}"/>
              </a:ext>
            </a:extLst>
          </p:cNvPr>
          <p:cNvGrpSpPr/>
          <p:nvPr/>
        </p:nvGrpSpPr>
        <p:grpSpPr>
          <a:xfrm>
            <a:off x="5760352" y="5017391"/>
            <a:ext cx="564806" cy="490676"/>
            <a:chOff x="5760352" y="5017391"/>
            <a:chExt cx="564806" cy="490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4C99C45-4F32-DC4C-27AF-30D8095917DD}"/>
                </a:ext>
              </a:extLst>
            </p:cNvPr>
            <p:cNvSpPr/>
            <p:nvPr/>
          </p:nvSpPr>
          <p:spPr>
            <a:xfrm>
              <a:off x="5760352" y="5282145"/>
              <a:ext cx="564806" cy="225922"/>
            </a:xfrm>
            <a:custGeom>
              <a:avLst/>
              <a:gdLst>
                <a:gd name="connsiteX0" fmla="*/ 324764 w 564806"/>
                <a:gd name="connsiteY0" fmla="*/ 14120 h 225922"/>
                <a:gd name="connsiteX1" fmla="*/ 296524 w 564806"/>
                <a:gd name="connsiteY1" fmla="*/ 42361 h 225922"/>
                <a:gd name="connsiteX2" fmla="*/ 268283 w 564806"/>
                <a:gd name="connsiteY2" fmla="*/ 42361 h 225922"/>
                <a:gd name="connsiteX3" fmla="*/ 240043 w 564806"/>
                <a:gd name="connsiteY3" fmla="*/ 14120 h 225922"/>
                <a:gd name="connsiteX4" fmla="*/ 240043 w 564806"/>
                <a:gd name="connsiteY4" fmla="*/ 0 h 225922"/>
                <a:gd name="connsiteX5" fmla="*/ 0 w 564806"/>
                <a:gd name="connsiteY5" fmla="*/ 0 h 225922"/>
                <a:gd name="connsiteX6" fmla="*/ 0 w 564806"/>
                <a:gd name="connsiteY6" fmla="*/ 197682 h 225922"/>
                <a:gd name="connsiteX7" fmla="*/ 28240 w 564806"/>
                <a:gd name="connsiteY7" fmla="*/ 225923 h 225922"/>
                <a:gd name="connsiteX8" fmla="*/ 536566 w 564806"/>
                <a:gd name="connsiteY8" fmla="*/ 225923 h 225922"/>
                <a:gd name="connsiteX9" fmla="*/ 564807 w 564806"/>
                <a:gd name="connsiteY9" fmla="*/ 197682 h 225922"/>
                <a:gd name="connsiteX10" fmla="*/ 564807 w 564806"/>
                <a:gd name="connsiteY10" fmla="*/ 0 h 225922"/>
                <a:gd name="connsiteX11" fmla="*/ 324764 w 564806"/>
                <a:gd name="connsiteY11" fmla="*/ 0 h 225922"/>
                <a:gd name="connsiteX12" fmla="*/ 324764 w 564806"/>
                <a:gd name="connsiteY12" fmla="*/ 14120 h 22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4806" h="225922">
                  <a:moveTo>
                    <a:pt x="324764" y="14120"/>
                  </a:moveTo>
                  <a:cubicBezTo>
                    <a:pt x="324764" y="29652"/>
                    <a:pt x="312056" y="42361"/>
                    <a:pt x="296524" y="42361"/>
                  </a:cubicBezTo>
                  <a:lnTo>
                    <a:pt x="268283" y="42361"/>
                  </a:lnTo>
                  <a:cubicBezTo>
                    <a:pt x="252751" y="42361"/>
                    <a:pt x="240043" y="29652"/>
                    <a:pt x="240043" y="14120"/>
                  </a:cubicBezTo>
                  <a:lnTo>
                    <a:pt x="240043" y="0"/>
                  </a:lnTo>
                  <a:lnTo>
                    <a:pt x="0" y="0"/>
                  </a:lnTo>
                  <a:lnTo>
                    <a:pt x="0" y="197682"/>
                  </a:lnTo>
                  <a:cubicBezTo>
                    <a:pt x="0" y="213215"/>
                    <a:pt x="12708" y="225923"/>
                    <a:pt x="28240" y="225923"/>
                  </a:cubicBezTo>
                  <a:lnTo>
                    <a:pt x="536566" y="225923"/>
                  </a:lnTo>
                  <a:cubicBezTo>
                    <a:pt x="552099" y="225923"/>
                    <a:pt x="564807" y="213215"/>
                    <a:pt x="564807" y="197682"/>
                  </a:cubicBezTo>
                  <a:lnTo>
                    <a:pt x="564807" y="0"/>
                  </a:lnTo>
                  <a:lnTo>
                    <a:pt x="324764" y="0"/>
                  </a:lnTo>
                  <a:lnTo>
                    <a:pt x="324764" y="14120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926640F-8DD7-3AA1-4733-233D95029EBC}"/>
                </a:ext>
              </a:extLst>
            </p:cNvPr>
            <p:cNvSpPr/>
            <p:nvPr/>
          </p:nvSpPr>
          <p:spPr>
            <a:xfrm>
              <a:off x="5760352" y="5017391"/>
              <a:ext cx="564806" cy="236512"/>
            </a:xfrm>
            <a:custGeom>
              <a:avLst/>
              <a:gdLst>
                <a:gd name="connsiteX0" fmla="*/ 536566 w 564806"/>
                <a:gd name="connsiteY0" fmla="*/ 95311 h 236512"/>
                <a:gd name="connsiteX1" fmla="*/ 395365 w 564806"/>
                <a:gd name="connsiteY1" fmla="*/ 95311 h 236512"/>
                <a:gd name="connsiteX2" fmla="*/ 395365 w 564806"/>
                <a:gd name="connsiteY2" fmla="*/ 49421 h 236512"/>
                <a:gd name="connsiteX3" fmla="*/ 345944 w 564806"/>
                <a:gd name="connsiteY3" fmla="*/ 0 h 236512"/>
                <a:gd name="connsiteX4" fmla="*/ 218863 w 564806"/>
                <a:gd name="connsiteY4" fmla="*/ 0 h 236512"/>
                <a:gd name="connsiteX5" fmla="*/ 169442 w 564806"/>
                <a:gd name="connsiteY5" fmla="*/ 49421 h 236512"/>
                <a:gd name="connsiteX6" fmla="*/ 169442 w 564806"/>
                <a:gd name="connsiteY6" fmla="*/ 95311 h 236512"/>
                <a:gd name="connsiteX7" fmla="*/ 28240 w 564806"/>
                <a:gd name="connsiteY7" fmla="*/ 95311 h 236512"/>
                <a:gd name="connsiteX8" fmla="*/ 0 w 564806"/>
                <a:gd name="connsiteY8" fmla="*/ 123551 h 236512"/>
                <a:gd name="connsiteX9" fmla="*/ 0 w 564806"/>
                <a:gd name="connsiteY9" fmla="*/ 236513 h 236512"/>
                <a:gd name="connsiteX10" fmla="*/ 240043 w 564806"/>
                <a:gd name="connsiteY10" fmla="*/ 236513 h 236512"/>
                <a:gd name="connsiteX11" fmla="*/ 240043 w 564806"/>
                <a:gd name="connsiteY11" fmla="*/ 222393 h 236512"/>
                <a:gd name="connsiteX12" fmla="*/ 324764 w 564806"/>
                <a:gd name="connsiteY12" fmla="*/ 222393 h 236512"/>
                <a:gd name="connsiteX13" fmla="*/ 324764 w 564806"/>
                <a:gd name="connsiteY13" fmla="*/ 236513 h 236512"/>
                <a:gd name="connsiteX14" fmla="*/ 564807 w 564806"/>
                <a:gd name="connsiteY14" fmla="*/ 236513 h 236512"/>
                <a:gd name="connsiteX15" fmla="*/ 564807 w 564806"/>
                <a:gd name="connsiteY15" fmla="*/ 123551 h 236512"/>
                <a:gd name="connsiteX16" fmla="*/ 536566 w 564806"/>
                <a:gd name="connsiteY16" fmla="*/ 95311 h 236512"/>
                <a:gd name="connsiteX17" fmla="*/ 211803 w 564806"/>
                <a:gd name="connsiteY17" fmla="*/ 95311 h 236512"/>
                <a:gd name="connsiteX18" fmla="*/ 211803 w 564806"/>
                <a:gd name="connsiteY18" fmla="*/ 49421 h 236512"/>
                <a:gd name="connsiteX19" fmla="*/ 218863 w 564806"/>
                <a:gd name="connsiteY19" fmla="*/ 42361 h 236512"/>
                <a:gd name="connsiteX20" fmla="*/ 345944 w 564806"/>
                <a:gd name="connsiteY20" fmla="*/ 42361 h 236512"/>
                <a:gd name="connsiteX21" fmla="*/ 353004 w 564806"/>
                <a:gd name="connsiteY21" fmla="*/ 49421 h 236512"/>
                <a:gd name="connsiteX22" fmla="*/ 353004 w 564806"/>
                <a:gd name="connsiteY22" fmla="*/ 95311 h 236512"/>
                <a:gd name="connsiteX23" fmla="*/ 211803 w 564806"/>
                <a:gd name="connsiteY23" fmla="*/ 95311 h 23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4806" h="236512">
                  <a:moveTo>
                    <a:pt x="536566" y="95311"/>
                  </a:moveTo>
                  <a:lnTo>
                    <a:pt x="395365" y="95311"/>
                  </a:lnTo>
                  <a:lnTo>
                    <a:pt x="395365" y="49421"/>
                  </a:lnTo>
                  <a:cubicBezTo>
                    <a:pt x="395365" y="21886"/>
                    <a:pt x="373478" y="0"/>
                    <a:pt x="345944" y="0"/>
                  </a:cubicBezTo>
                  <a:lnTo>
                    <a:pt x="218863" y="0"/>
                  </a:lnTo>
                  <a:cubicBezTo>
                    <a:pt x="191328" y="0"/>
                    <a:pt x="169442" y="21886"/>
                    <a:pt x="169442" y="49421"/>
                  </a:cubicBezTo>
                  <a:lnTo>
                    <a:pt x="169442" y="95311"/>
                  </a:lnTo>
                  <a:lnTo>
                    <a:pt x="28240" y="95311"/>
                  </a:lnTo>
                  <a:cubicBezTo>
                    <a:pt x="12708" y="95311"/>
                    <a:pt x="0" y="108019"/>
                    <a:pt x="0" y="123551"/>
                  </a:cubicBezTo>
                  <a:lnTo>
                    <a:pt x="0" y="236513"/>
                  </a:lnTo>
                  <a:lnTo>
                    <a:pt x="240043" y="236513"/>
                  </a:lnTo>
                  <a:lnTo>
                    <a:pt x="240043" y="222393"/>
                  </a:lnTo>
                  <a:lnTo>
                    <a:pt x="324764" y="222393"/>
                  </a:lnTo>
                  <a:lnTo>
                    <a:pt x="324764" y="236513"/>
                  </a:lnTo>
                  <a:lnTo>
                    <a:pt x="564807" y="236513"/>
                  </a:lnTo>
                  <a:lnTo>
                    <a:pt x="564807" y="123551"/>
                  </a:lnTo>
                  <a:cubicBezTo>
                    <a:pt x="564807" y="108019"/>
                    <a:pt x="552099" y="95311"/>
                    <a:pt x="536566" y="95311"/>
                  </a:cubicBezTo>
                  <a:moveTo>
                    <a:pt x="211803" y="95311"/>
                  </a:moveTo>
                  <a:lnTo>
                    <a:pt x="211803" y="49421"/>
                  </a:lnTo>
                  <a:cubicBezTo>
                    <a:pt x="211803" y="45185"/>
                    <a:pt x="214627" y="42361"/>
                    <a:pt x="218863" y="42361"/>
                  </a:cubicBezTo>
                  <a:lnTo>
                    <a:pt x="345944" y="42361"/>
                  </a:lnTo>
                  <a:cubicBezTo>
                    <a:pt x="350180" y="42361"/>
                    <a:pt x="353004" y="45185"/>
                    <a:pt x="353004" y="49421"/>
                  </a:cubicBezTo>
                  <a:lnTo>
                    <a:pt x="353004" y="95311"/>
                  </a:lnTo>
                  <a:lnTo>
                    <a:pt x="211803" y="95311"/>
                  </a:ln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9E461FC-CA5B-CA04-7334-4DCC096E1DD6}"/>
              </a:ext>
            </a:extLst>
          </p:cNvPr>
          <p:cNvGrpSpPr/>
          <p:nvPr/>
        </p:nvGrpSpPr>
        <p:grpSpPr>
          <a:xfrm>
            <a:off x="6648784" y="2120091"/>
            <a:ext cx="526491" cy="673909"/>
            <a:chOff x="6613897" y="2012141"/>
            <a:chExt cx="595312" cy="762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A4AB9F7-D380-09F6-A272-1C8B0B882FE5}"/>
                </a:ext>
              </a:extLst>
            </p:cNvPr>
            <p:cNvSpPr/>
            <p:nvPr/>
          </p:nvSpPr>
          <p:spPr>
            <a:xfrm>
              <a:off x="6613897" y="2297891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15FB738-7E1B-2D85-E427-8D74889EC094}"/>
                </a:ext>
              </a:extLst>
            </p:cNvPr>
            <p:cNvSpPr/>
            <p:nvPr/>
          </p:nvSpPr>
          <p:spPr>
            <a:xfrm>
              <a:off x="6805349" y="2012141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F10D0E9-0546-7917-01B0-D903B60D9699}"/>
                </a:ext>
              </a:extLst>
            </p:cNvPr>
            <p:cNvSpPr/>
            <p:nvPr/>
          </p:nvSpPr>
          <p:spPr>
            <a:xfrm>
              <a:off x="6909172" y="2067386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15E922E-E3AF-F1BC-6ECA-2EEC9B3AB7CC}"/>
                </a:ext>
              </a:extLst>
            </p:cNvPr>
            <p:cNvSpPr/>
            <p:nvPr/>
          </p:nvSpPr>
          <p:spPr>
            <a:xfrm>
              <a:off x="6710100" y="2066433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9897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B762A5-BA64-982B-4DF8-D8E9D5F000C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6AD2328-C87E-1016-260B-4D16BD37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B85367-1D95-56AE-29D1-0DE8EA20750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63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D37C3C3-2940-FAE1-0C4F-97343278A83B}"/>
              </a:ext>
            </a:extLst>
          </p:cNvPr>
          <p:cNvGrpSpPr/>
          <p:nvPr/>
        </p:nvGrpSpPr>
        <p:grpSpPr>
          <a:xfrm>
            <a:off x="1919152" y="1925583"/>
            <a:ext cx="4359365" cy="2881740"/>
            <a:chOff x="4265038" y="1082904"/>
            <a:chExt cx="4359365" cy="2881740"/>
          </a:xfrm>
        </p:grpSpPr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FF26BC96-420F-AEA1-F02C-FE0DD0463B01}"/>
                </a:ext>
              </a:extLst>
            </p:cNvPr>
            <p:cNvSpPr/>
            <p:nvPr/>
          </p:nvSpPr>
          <p:spPr>
            <a:xfrm>
              <a:off x="4782457" y="2108747"/>
              <a:ext cx="3841946" cy="1855897"/>
            </a:xfrm>
            <a:prstGeom prst="parallelogram">
              <a:avLst>
                <a:gd name="adj" fmla="val 28801"/>
              </a:avLst>
            </a:prstGeom>
            <a:solidFill>
              <a:srgbClr val="4BC1DD">
                <a:alpha val="1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A2AED211-F528-B892-3FAC-4D4C7FBAE264}"/>
                </a:ext>
              </a:extLst>
            </p:cNvPr>
            <p:cNvSpPr/>
            <p:nvPr/>
          </p:nvSpPr>
          <p:spPr>
            <a:xfrm>
              <a:off x="4265038" y="1082904"/>
              <a:ext cx="3784694" cy="2346097"/>
            </a:xfrm>
            <a:prstGeom prst="parallelogram">
              <a:avLst>
                <a:gd name="adj" fmla="val 28940"/>
              </a:avLst>
            </a:prstGeom>
            <a:solidFill>
              <a:srgbClr val="B7CD8B"/>
            </a:solidFill>
            <a:ln>
              <a:noFill/>
            </a:ln>
            <a:effectLst>
              <a:outerShdw dist="762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FB02DF-2E08-9658-0C45-55DB73710802}"/>
              </a:ext>
            </a:extLst>
          </p:cNvPr>
          <p:cNvGrpSpPr/>
          <p:nvPr/>
        </p:nvGrpSpPr>
        <p:grpSpPr>
          <a:xfrm>
            <a:off x="5855512" y="2095220"/>
            <a:ext cx="2055941" cy="589743"/>
            <a:chOff x="5068029" y="909257"/>
            <a:chExt cx="2055941" cy="589743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E448C26D-3BF0-0461-1B6A-4B1EA192673E}"/>
                </a:ext>
              </a:extLst>
            </p:cNvPr>
            <p:cNvSpPr/>
            <p:nvPr/>
          </p:nvSpPr>
          <p:spPr>
            <a:xfrm>
              <a:off x="5068029" y="909257"/>
              <a:ext cx="589743" cy="589743"/>
            </a:xfrm>
            <a:prstGeom prst="ellipse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3B389E6-FE03-19F2-DFD3-CE33531FF14E}"/>
                </a:ext>
              </a:extLst>
            </p:cNvPr>
            <p:cNvSpPr/>
            <p:nvPr/>
          </p:nvSpPr>
          <p:spPr>
            <a:xfrm>
              <a:off x="5801128" y="909257"/>
              <a:ext cx="589743" cy="589743"/>
            </a:xfrm>
            <a:prstGeom prst="ellipse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01CB2FF-AA75-C1D9-F6DA-D297F5D23DF0}"/>
                </a:ext>
              </a:extLst>
            </p:cNvPr>
            <p:cNvSpPr/>
            <p:nvPr/>
          </p:nvSpPr>
          <p:spPr>
            <a:xfrm>
              <a:off x="6534227" y="909257"/>
              <a:ext cx="589743" cy="589743"/>
            </a:xfrm>
            <a:prstGeom prst="ellipse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C66BAC39-DD48-CBDE-AE3B-112A830BFEDA}"/>
              </a:ext>
            </a:extLst>
          </p:cNvPr>
          <p:cNvSpPr/>
          <p:nvPr/>
        </p:nvSpPr>
        <p:spPr>
          <a:xfrm>
            <a:off x="6604001" y="6563763"/>
            <a:ext cx="5965370" cy="294237"/>
          </a:xfrm>
          <a:prstGeom prst="parallelogram">
            <a:avLst>
              <a:gd name="adj" fmla="val 28940"/>
            </a:avLst>
          </a:prstGeom>
          <a:solidFill>
            <a:srgbClr val="B7CD8B"/>
          </a:solidFill>
          <a:ln>
            <a:noFill/>
          </a:ln>
          <a:effectLst>
            <a:outerShdw dist="762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D29B56-07EF-FE5F-9EA0-423F26782251}"/>
              </a:ext>
            </a:extLst>
          </p:cNvPr>
          <p:cNvGrpSpPr/>
          <p:nvPr/>
        </p:nvGrpSpPr>
        <p:grpSpPr>
          <a:xfrm>
            <a:off x="723966" y="4321318"/>
            <a:ext cx="1453896" cy="484632"/>
            <a:chOff x="9744075" y="5619750"/>
            <a:chExt cx="1453896" cy="484632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8ED9D77D-E7E8-D6FC-1699-0C445EC36A59}"/>
                </a:ext>
              </a:extLst>
            </p:cNvPr>
            <p:cNvSpPr/>
            <p:nvPr/>
          </p:nvSpPr>
          <p:spPr>
            <a:xfrm>
              <a:off x="9744075" y="5619750"/>
              <a:ext cx="484632" cy="484632"/>
            </a:xfrm>
            <a:prstGeom prst="chevron">
              <a:avLst/>
            </a:prstGeom>
            <a:solidFill>
              <a:srgbClr val="6A842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9F6B7C7-D914-1D56-3CDC-9188532DE008}"/>
                </a:ext>
              </a:extLst>
            </p:cNvPr>
            <p:cNvSpPr/>
            <p:nvPr/>
          </p:nvSpPr>
          <p:spPr>
            <a:xfrm>
              <a:off x="10228707" y="5619750"/>
              <a:ext cx="484632" cy="484632"/>
            </a:xfrm>
            <a:prstGeom prst="chevron">
              <a:avLst/>
            </a:prstGeom>
            <a:solidFill>
              <a:srgbClr val="6A842E">
                <a:alpha val="1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BA28B386-953B-6E37-20FB-674D1192ADDD}"/>
                </a:ext>
              </a:extLst>
            </p:cNvPr>
            <p:cNvSpPr/>
            <p:nvPr/>
          </p:nvSpPr>
          <p:spPr>
            <a:xfrm>
              <a:off x="10713339" y="5619750"/>
              <a:ext cx="484632" cy="484632"/>
            </a:xfrm>
            <a:prstGeom prst="chevron">
              <a:avLst/>
            </a:prstGeom>
            <a:solidFill>
              <a:srgbClr val="6A842E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51EB10-BD68-F6FA-C9DE-5972FA8F5C80}"/>
              </a:ext>
            </a:extLst>
          </p:cNvPr>
          <p:cNvGrpSpPr/>
          <p:nvPr/>
        </p:nvGrpSpPr>
        <p:grpSpPr>
          <a:xfrm>
            <a:off x="5221755" y="3157358"/>
            <a:ext cx="3148361" cy="643130"/>
            <a:chOff x="1061852" y="8174810"/>
            <a:chExt cx="3148361" cy="643130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CC49DA8-DCBB-F72F-A8C8-12F7168CA416}"/>
                </a:ext>
              </a:extLst>
            </p:cNvPr>
            <p:cNvSpPr/>
            <p:nvPr/>
          </p:nvSpPr>
          <p:spPr>
            <a:xfrm>
              <a:off x="1061852" y="8174810"/>
              <a:ext cx="3148361" cy="643130"/>
            </a:xfrm>
            <a:prstGeom prst="parallelogram">
              <a:avLst>
                <a:gd name="adj" fmla="val 28940"/>
              </a:avLst>
            </a:prstGeom>
            <a:solidFill>
              <a:schemeClr val="bg1"/>
            </a:solidFill>
            <a:ln>
              <a:solidFill>
                <a:srgbClr val="B7CD8B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5421867-1DFA-F81C-C173-345D4C435A57}"/>
                </a:ext>
              </a:extLst>
            </p:cNvPr>
            <p:cNvSpPr txBox="1"/>
            <p:nvPr/>
          </p:nvSpPr>
          <p:spPr>
            <a:xfrm>
              <a:off x="1512353" y="8251178"/>
              <a:ext cx="25198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B7CD8B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F1884A9-1B91-C237-E193-65478AD9BF0B}"/>
              </a:ext>
            </a:extLst>
          </p:cNvPr>
          <p:cNvSpPr txBox="1"/>
          <p:nvPr/>
        </p:nvSpPr>
        <p:spPr>
          <a:xfrm>
            <a:off x="5221755" y="3920434"/>
            <a:ext cx="43470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BB2C68D-7FA3-9FA5-BC0D-E8EA59A01AD1}"/>
              </a:ext>
            </a:extLst>
          </p:cNvPr>
          <p:cNvSpPr txBox="1"/>
          <p:nvPr/>
        </p:nvSpPr>
        <p:spPr>
          <a:xfrm>
            <a:off x="2492866" y="1814220"/>
            <a:ext cx="289816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166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02</a:t>
            </a:r>
            <a:endParaRPr lang="zh-CN" altLang="en-US" sz="166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9996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20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2F7964-6918-E485-CFC8-6C56BDAFA656}"/>
              </a:ext>
            </a:extLst>
          </p:cNvPr>
          <p:cNvSpPr txBox="1"/>
          <p:nvPr/>
        </p:nvSpPr>
        <p:spPr>
          <a:xfrm>
            <a:off x="272384" y="209416"/>
            <a:ext cx="1163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effectLst>
                  <a:outerShdw dist="88900" dir="2700000" algn="tl" rotWithShape="0">
                    <a:prstClr val="black">
                      <a:alpha val="18000"/>
                    </a:prst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defRPr>
            </a:lvl1pPr>
          </a:lstStyle>
          <a:p>
            <a:r>
              <a:rPr lang="en-US" altLang="zh-CN" sz="4400" b="1" dirty="0">
                <a:effectLst>
                  <a:outerShdw dist="101600" dir="2700000" algn="tl" rotWithShape="0">
                    <a:prstClr val="black">
                      <a:alpha val="4000"/>
                    </a:prstClr>
                  </a:outerShdw>
                </a:effectLst>
                <a:latin typeface="+mj-lt"/>
              </a:rPr>
              <a:t>02</a:t>
            </a:r>
            <a:endParaRPr lang="zh-CN" altLang="en-US" sz="4400" b="1" dirty="0">
              <a:effectLst>
                <a:outerShdw dist="101600" dir="2700000" algn="tl" rotWithShape="0">
                  <a:prstClr val="black">
                    <a:alpha val="4000"/>
                  </a:prstClr>
                </a:outerShdw>
              </a:effectLst>
              <a:latin typeface="+mj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BECBE0-E619-EF15-1FA0-AFFA23D1C22C}"/>
              </a:ext>
            </a:extLst>
          </p:cNvPr>
          <p:cNvSpPr txBox="1"/>
          <p:nvPr/>
        </p:nvSpPr>
        <p:spPr>
          <a:xfrm>
            <a:off x="1724710" y="280683"/>
            <a:ext cx="2519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B7CD8B"/>
                </a:solidFill>
              </a:rPr>
              <a:t>添加标题文本</a:t>
            </a:r>
          </a:p>
        </p:txBody>
      </p:sp>
      <p:grpSp>
        <p:nvGrpSpPr>
          <p:cNvPr id="2" name="ad16b59c-c7c1-4f8a-adca-69ff34436f27">
            <a:extLst>
              <a:ext uri="{FF2B5EF4-FFF2-40B4-BE49-F238E27FC236}">
                <a16:creationId xmlns:a16="http://schemas.microsoft.com/office/drawing/2014/main" id="{7958A008-FC28-90FD-15CF-2BE643DB7B37}"/>
              </a:ext>
            </a:extLst>
          </p:cNvPr>
          <p:cNvGrpSpPr>
            <a:grpSpLocks noChangeAspect="1"/>
          </p:cNvGrpSpPr>
          <p:nvPr/>
        </p:nvGrpSpPr>
        <p:grpSpPr>
          <a:xfrm>
            <a:off x="1271552" y="1638300"/>
            <a:ext cx="9648896" cy="3974751"/>
            <a:chOff x="860525" y="1557219"/>
            <a:chExt cx="10470950" cy="4313388"/>
          </a:xfrm>
        </p:grpSpPr>
        <p:grpSp>
          <p:nvGrpSpPr>
            <p:cNvPr id="3" name="Group 1">
              <a:extLst>
                <a:ext uri="{FF2B5EF4-FFF2-40B4-BE49-F238E27FC236}">
                  <a16:creationId xmlns:a16="http://schemas.microsoft.com/office/drawing/2014/main" id="{65700A51-37E6-6722-1BC2-F3E0310833AF}"/>
                </a:ext>
              </a:extLst>
            </p:cNvPr>
            <p:cNvGrpSpPr/>
            <p:nvPr/>
          </p:nvGrpSpPr>
          <p:grpSpPr>
            <a:xfrm>
              <a:off x="4556397" y="1557219"/>
              <a:ext cx="3078516" cy="4313388"/>
              <a:chOff x="4556397" y="1557219"/>
              <a:chExt cx="3078516" cy="4313388"/>
            </a:xfrm>
          </p:grpSpPr>
          <p:sp>
            <p:nvSpPr>
              <p:cNvPr id="18" name="iS1ide-Rectangle 10">
                <a:extLst>
                  <a:ext uri="{FF2B5EF4-FFF2-40B4-BE49-F238E27FC236}">
                    <a16:creationId xmlns:a16="http://schemas.microsoft.com/office/drawing/2014/main" id="{30139D55-D167-3087-5282-1FBC203026A9}"/>
                  </a:ext>
                </a:extLst>
              </p:cNvPr>
              <p:cNvSpPr/>
              <p:nvPr/>
            </p:nvSpPr>
            <p:spPr>
              <a:xfrm>
                <a:off x="4557087" y="1557908"/>
                <a:ext cx="3077826" cy="4312699"/>
              </a:xfrm>
              <a:prstGeom prst="rect">
                <a:avLst/>
              </a:prstGeom>
              <a:solidFill>
                <a:srgbClr val="B7CD8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S1ide-Right Triangle 11">
                <a:extLst>
                  <a:ext uri="{FF2B5EF4-FFF2-40B4-BE49-F238E27FC236}">
                    <a16:creationId xmlns:a16="http://schemas.microsoft.com/office/drawing/2014/main" id="{ADE6D8CE-A220-52C7-C5C9-3D927B956003}"/>
                  </a:ext>
                </a:extLst>
              </p:cNvPr>
              <p:cNvSpPr/>
              <p:nvPr/>
            </p:nvSpPr>
            <p:spPr>
              <a:xfrm rot="5400000">
                <a:off x="4556397" y="1557219"/>
                <a:ext cx="1198892" cy="1198892"/>
              </a:xfrm>
              <a:prstGeom prst="rtTriangle">
                <a:avLst/>
              </a:prstGeom>
              <a:solidFill>
                <a:srgbClr val="B7CD8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iS1ide-Right Triangle 12">
                <a:extLst>
                  <a:ext uri="{FF2B5EF4-FFF2-40B4-BE49-F238E27FC236}">
                    <a16:creationId xmlns:a16="http://schemas.microsoft.com/office/drawing/2014/main" id="{762F68A0-7D22-8FEA-9EA3-70DF76D4B0DE}"/>
                  </a:ext>
                </a:extLst>
              </p:cNvPr>
              <p:cNvSpPr/>
              <p:nvPr/>
            </p:nvSpPr>
            <p:spPr>
              <a:xfrm rot="16200000">
                <a:off x="6341062" y="4576756"/>
                <a:ext cx="1293162" cy="1293162"/>
              </a:xfrm>
              <a:prstGeom prst="rtTriangle">
                <a:avLst/>
              </a:prstGeom>
              <a:solidFill>
                <a:srgbClr val="B7CD8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iS1ide-TextBox 26">
                <a:extLst>
                  <a:ext uri="{FF2B5EF4-FFF2-40B4-BE49-F238E27FC236}">
                    <a16:creationId xmlns:a16="http://schemas.microsoft.com/office/drawing/2014/main" id="{3357F5AD-E8CD-7DD0-53C8-BB952417AB5D}"/>
                  </a:ext>
                </a:extLst>
              </p:cNvPr>
              <p:cNvSpPr txBox="1"/>
              <p:nvPr/>
            </p:nvSpPr>
            <p:spPr>
              <a:xfrm rot="18969360">
                <a:off x="4786777" y="1742945"/>
                <a:ext cx="470000" cy="4001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22" name="iS1ide-Freeform: Shape 28">
                <a:extLst>
                  <a:ext uri="{FF2B5EF4-FFF2-40B4-BE49-F238E27FC236}">
                    <a16:creationId xmlns:a16="http://schemas.microsoft.com/office/drawing/2014/main" id="{5E384835-8604-B420-411C-BA124C11435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019138" y="5381625"/>
                <a:ext cx="529992" cy="298880"/>
              </a:xfrm>
              <a:custGeom>
                <a:avLst/>
                <a:gdLst>
                  <a:gd name="connsiteX0" fmla="*/ 423056 w 508000"/>
                  <a:gd name="connsiteY0" fmla="*/ 218190 h 286478"/>
                  <a:gd name="connsiteX1" fmla="*/ 474689 w 508000"/>
                  <a:gd name="connsiteY1" fmla="*/ 218190 h 286478"/>
                  <a:gd name="connsiteX2" fmla="*/ 474689 w 508000"/>
                  <a:gd name="connsiteY2" fmla="*/ 286478 h 286478"/>
                  <a:gd name="connsiteX3" fmla="*/ 423056 w 508000"/>
                  <a:gd name="connsiteY3" fmla="*/ 286478 h 286478"/>
                  <a:gd name="connsiteX4" fmla="*/ 39974 w 508000"/>
                  <a:gd name="connsiteY4" fmla="*/ 213193 h 286478"/>
                  <a:gd name="connsiteX5" fmla="*/ 96603 w 508000"/>
                  <a:gd name="connsiteY5" fmla="*/ 213193 h 286478"/>
                  <a:gd name="connsiteX6" fmla="*/ 96603 w 508000"/>
                  <a:gd name="connsiteY6" fmla="*/ 283147 h 286478"/>
                  <a:gd name="connsiteX7" fmla="*/ 39974 w 508000"/>
                  <a:gd name="connsiteY7" fmla="*/ 283147 h 286478"/>
                  <a:gd name="connsiteX8" fmla="*/ 124918 w 508000"/>
                  <a:gd name="connsiteY8" fmla="*/ 209862 h 286478"/>
                  <a:gd name="connsiteX9" fmla="*/ 398072 w 508000"/>
                  <a:gd name="connsiteY9" fmla="*/ 209862 h 286478"/>
                  <a:gd name="connsiteX10" fmla="*/ 398072 w 508000"/>
                  <a:gd name="connsiteY10" fmla="*/ 241508 h 286478"/>
                  <a:gd name="connsiteX11" fmla="*/ 124918 w 508000"/>
                  <a:gd name="connsiteY11" fmla="*/ 241508 h 286478"/>
                  <a:gd name="connsiteX12" fmla="*/ 333115 w 508000"/>
                  <a:gd name="connsiteY12" fmla="*/ 131580 h 286478"/>
                  <a:gd name="connsiteX13" fmla="*/ 451370 w 508000"/>
                  <a:gd name="connsiteY13" fmla="*/ 131580 h 286478"/>
                  <a:gd name="connsiteX14" fmla="*/ 451370 w 508000"/>
                  <a:gd name="connsiteY14" fmla="*/ 176551 h 286478"/>
                  <a:gd name="connsiteX15" fmla="*/ 366426 w 508000"/>
                  <a:gd name="connsiteY15" fmla="*/ 176551 h 286478"/>
                  <a:gd name="connsiteX16" fmla="*/ 68289 w 508000"/>
                  <a:gd name="connsiteY16" fmla="*/ 131580 h 286478"/>
                  <a:gd name="connsiteX17" fmla="*/ 179882 w 508000"/>
                  <a:gd name="connsiteY17" fmla="*/ 131580 h 286478"/>
                  <a:gd name="connsiteX18" fmla="*/ 148236 w 508000"/>
                  <a:gd name="connsiteY18" fmla="*/ 176551 h 286478"/>
                  <a:gd name="connsiteX19" fmla="*/ 68289 w 508000"/>
                  <a:gd name="connsiteY19" fmla="*/ 176551 h 286478"/>
                  <a:gd name="connsiteX20" fmla="*/ 54964 w 508000"/>
                  <a:gd name="connsiteY20" fmla="*/ 123252 h 286478"/>
                  <a:gd name="connsiteX21" fmla="*/ 54964 w 508000"/>
                  <a:gd name="connsiteY21" fmla="*/ 179882 h 286478"/>
                  <a:gd name="connsiteX22" fmla="*/ 459698 w 508000"/>
                  <a:gd name="connsiteY22" fmla="*/ 179882 h 286478"/>
                  <a:gd name="connsiteX23" fmla="*/ 459698 w 508000"/>
                  <a:gd name="connsiteY23" fmla="*/ 123252 h 286478"/>
                  <a:gd name="connsiteX24" fmla="*/ 159895 w 508000"/>
                  <a:gd name="connsiteY24" fmla="*/ 16656 h 286478"/>
                  <a:gd name="connsiteX25" fmla="*/ 116590 w 508000"/>
                  <a:gd name="connsiteY25" fmla="*/ 78282 h 286478"/>
                  <a:gd name="connsiteX26" fmla="*/ 398072 w 508000"/>
                  <a:gd name="connsiteY26" fmla="*/ 78282 h 286478"/>
                  <a:gd name="connsiteX27" fmla="*/ 354767 w 508000"/>
                  <a:gd name="connsiteY27" fmla="*/ 16656 h 286478"/>
                  <a:gd name="connsiteX28" fmla="*/ 153233 w 508000"/>
                  <a:gd name="connsiteY28" fmla="*/ 0 h 286478"/>
                  <a:gd name="connsiteX29" fmla="*/ 361430 w 508000"/>
                  <a:gd name="connsiteY29" fmla="*/ 0 h 286478"/>
                  <a:gd name="connsiteX30" fmla="*/ 423056 w 508000"/>
                  <a:gd name="connsiteY30" fmla="*/ 86610 h 286478"/>
                  <a:gd name="connsiteX31" fmla="*/ 443043 w 508000"/>
                  <a:gd name="connsiteY31" fmla="*/ 86610 h 286478"/>
                  <a:gd name="connsiteX32" fmla="*/ 443043 w 508000"/>
                  <a:gd name="connsiteY32" fmla="*/ 49967 h 286478"/>
                  <a:gd name="connsiteX33" fmla="*/ 508000 w 508000"/>
                  <a:gd name="connsiteY33" fmla="*/ 49967 h 286478"/>
                  <a:gd name="connsiteX34" fmla="*/ 508000 w 508000"/>
                  <a:gd name="connsiteY34" fmla="*/ 86610 h 286478"/>
                  <a:gd name="connsiteX35" fmla="*/ 466361 w 508000"/>
                  <a:gd name="connsiteY35" fmla="*/ 86610 h 286478"/>
                  <a:gd name="connsiteX36" fmla="*/ 466361 w 508000"/>
                  <a:gd name="connsiteY36" fmla="*/ 106597 h 286478"/>
                  <a:gd name="connsiteX37" fmla="*/ 474689 w 508000"/>
                  <a:gd name="connsiteY37" fmla="*/ 106597 h 286478"/>
                  <a:gd name="connsiteX38" fmla="*/ 474689 w 508000"/>
                  <a:gd name="connsiteY38" fmla="*/ 201834 h 286478"/>
                  <a:gd name="connsiteX39" fmla="*/ 39974 w 508000"/>
                  <a:gd name="connsiteY39" fmla="*/ 201834 h 286478"/>
                  <a:gd name="connsiteX40" fmla="*/ 39974 w 508000"/>
                  <a:gd name="connsiteY40" fmla="*/ 106597 h 286478"/>
                  <a:gd name="connsiteX41" fmla="*/ 48302 w 508000"/>
                  <a:gd name="connsiteY41" fmla="*/ 106597 h 286478"/>
                  <a:gd name="connsiteX42" fmla="*/ 48302 w 508000"/>
                  <a:gd name="connsiteY42" fmla="*/ 86610 h 286478"/>
                  <a:gd name="connsiteX43" fmla="*/ 0 w 508000"/>
                  <a:gd name="connsiteY43" fmla="*/ 86610 h 286478"/>
                  <a:gd name="connsiteX44" fmla="*/ 0 w 508000"/>
                  <a:gd name="connsiteY44" fmla="*/ 49967 h 286478"/>
                  <a:gd name="connsiteX45" fmla="*/ 63292 w 508000"/>
                  <a:gd name="connsiteY45" fmla="*/ 49967 h 286478"/>
                  <a:gd name="connsiteX46" fmla="*/ 63292 w 508000"/>
                  <a:gd name="connsiteY46" fmla="*/ 86610 h 286478"/>
                  <a:gd name="connsiteX47" fmla="*/ 91607 w 508000"/>
                  <a:gd name="connsiteY47" fmla="*/ 86610 h 28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08000" h="286478">
                    <a:moveTo>
                      <a:pt x="423056" y="218190"/>
                    </a:moveTo>
                    <a:lnTo>
                      <a:pt x="474689" y="218190"/>
                    </a:lnTo>
                    <a:lnTo>
                      <a:pt x="474689" y="286478"/>
                    </a:lnTo>
                    <a:lnTo>
                      <a:pt x="423056" y="286478"/>
                    </a:lnTo>
                    <a:close/>
                    <a:moveTo>
                      <a:pt x="39974" y="213193"/>
                    </a:moveTo>
                    <a:lnTo>
                      <a:pt x="96603" y="213193"/>
                    </a:lnTo>
                    <a:lnTo>
                      <a:pt x="96603" y="283147"/>
                    </a:lnTo>
                    <a:lnTo>
                      <a:pt x="39974" y="283147"/>
                    </a:lnTo>
                    <a:close/>
                    <a:moveTo>
                      <a:pt x="124918" y="209862"/>
                    </a:moveTo>
                    <a:lnTo>
                      <a:pt x="398072" y="209862"/>
                    </a:lnTo>
                    <a:lnTo>
                      <a:pt x="398072" y="241508"/>
                    </a:lnTo>
                    <a:lnTo>
                      <a:pt x="124918" y="241508"/>
                    </a:lnTo>
                    <a:close/>
                    <a:moveTo>
                      <a:pt x="333115" y="131580"/>
                    </a:moveTo>
                    <a:lnTo>
                      <a:pt x="451370" y="131580"/>
                    </a:lnTo>
                    <a:lnTo>
                      <a:pt x="451370" y="176551"/>
                    </a:lnTo>
                    <a:lnTo>
                      <a:pt x="366426" y="176551"/>
                    </a:lnTo>
                    <a:close/>
                    <a:moveTo>
                      <a:pt x="68289" y="131580"/>
                    </a:moveTo>
                    <a:lnTo>
                      <a:pt x="179882" y="131580"/>
                    </a:lnTo>
                    <a:lnTo>
                      <a:pt x="148236" y="176551"/>
                    </a:lnTo>
                    <a:lnTo>
                      <a:pt x="68289" y="176551"/>
                    </a:lnTo>
                    <a:close/>
                    <a:moveTo>
                      <a:pt x="54964" y="123252"/>
                    </a:moveTo>
                    <a:lnTo>
                      <a:pt x="54964" y="179882"/>
                    </a:lnTo>
                    <a:lnTo>
                      <a:pt x="459698" y="179882"/>
                    </a:lnTo>
                    <a:lnTo>
                      <a:pt x="459698" y="123252"/>
                    </a:lnTo>
                    <a:close/>
                    <a:moveTo>
                      <a:pt x="159895" y="16656"/>
                    </a:moveTo>
                    <a:lnTo>
                      <a:pt x="116590" y="78282"/>
                    </a:lnTo>
                    <a:lnTo>
                      <a:pt x="398072" y="78282"/>
                    </a:lnTo>
                    <a:lnTo>
                      <a:pt x="354767" y="16656"/>
                    </a:lnTo>
                    <a:close/>
                    <a:moveTo>
                      <a:pt x="153233" y="0"/>
                    </a:moveTo>
                    <a:lnTo>
                      <a:pt x="361430" y="0"/>
                    </a:lnTo>
                    <a:lnTo>
                      <a:pt x="423056" y="86610"/>
                    </a:lnTo>
                    <a:lnTo>
                      <a:pt x="443043" y="86610"/>
                    </a:lnTo>
                    <a:lnTo>
                      <a:pt x="443043" y="49967"/>
                    </a:lnTo>
                    <a:lnTo>
                      <a:pt x="508000" y="49967"/>
                    </a:lnTo>
                    <a:lnTo>
                      <a:pt x="508000" y="86610"/>
                    </a:lnTo>
                    <a:lnTo>
                      <a:pt x="466361" y="86610"/>
                    </a:lnTo>
                    <a:lnTo>
                      <a:pt x="466361" y="106597"/>
                    </a:lnTo>
                    <a:lnTo>
                      <a:pt x="474689" y="106597"/>
                    </a:lnTo>
                    <a:lnTo>
                      <a:pt x="474689" y="201834"/>
                    </a:lnTo>
                    <a:lnTo>
                      <a:pt x="39974" y="201834"/>
                    </a:lnTo>
                    <a:lnTo>
                      <a:pt x="39974" y="106597"/>
                    </a:lnTo>
                    <a:lnTo>
                      <a:pt x="48302" y="106597"/>
                    </a:lnTo>
                    <a:lnTo>
                      <a:pt x="48302" y="86610"/>
                    </a:lnTo>
                    <a:lnTo>
                      <a:pt x="0" y="86610"/>
                    </a:lnTo>
                    <a:lnTo>
                      <a:pt x="0" y="49967"/>
                    </a:lnTo>
                    <a:lnTo>
                      <a:pt x="63292" y="49967"/>
                    </a:lnTo>
                    <a:lnTo>
                      <a:pt x="63292" y="86610"/>
                    </a:lnTo>
                    <a:lnTo>
                      <a:pt x="91607" y="8661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69EAC6B8-97F7-2EAB-AF9D-429BC5309735}"/>
                </a:ext>
              </a:extLst>
            </p:cNvPr>
            <p:cNvGrpSpPr/>
            <p:nvPr/>
          </p:nvGrpSpPr>
          <p:grpSpPr>
            <a:xfrm>
              <a:off x="860525" y="1557908"/>
              <a:ext cx="3077827" cy="4312699"/>
              <a:chOff x="860525" y="1557908"/>
              <a:chExt cx="3077827" cy="4312699"/>
            </a:xfrm>
          </p:grpSpPr>
          <p:sp>
            <p:nvSpPr>
              <p:cNvPr id="13" name="iS1ide-Rectangle 3">
                <a:extLst>
                  <a:ext uri="{FF2B5EF4-FFF2-40B4-BE49-F238E27FC236}">
                    <a16:creationId xmlns:a16="http://schemas.microsoft.com/office/drawing/2014/main" id="{E96B930B-4412-8A94-3EE7-10B3A2467C28}"/>
                  </a:ext>
                </a:extLst>
              </p:cNvPr>
              <p:cNvSpPr/>
              <p:nvPr/>
            </p:nvSpPr>
            <p:spPr>
              <a:xfrm>
                <a:off x="860526" y="1557908"/>
                <a:ext cx="3077826" cy="4312699"/>
              </a:xfrm>
              <a:prstGeom prst="rect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iS1ide-Right Triangle 4">
                <a:extLst>
                  <a:ext uri="{FF2B5EF4-FFF2-40B4-BE49-F238E27FC236}">
                    <a16:creationId xmlns:a16="http://schemas.microsoft.com/office/drawing/2014/main" id="{B1AB5F7B-F218-077A-95F9-E611F5DB4040}"/>
                  </a:ext>
                </a:extLst>
              </p:cNvPr>
              <p:cNvSpPr/>
              <p:nvPr/>
            </p:nvSpPr>
            <p:spPr>
              <a:xfrm rot="5400000">
                <a:off x="860525" y="1557908"/>
                <a:ext cx="1198892" cy="1198892"/>
              </a:xfrm>
              <a:prstGeom prst="rtTriangle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iS1ide-Right Triangle 5">
                <a:extLst>
                  <a:ext uri="{FF2B5EF4-FFF2-40B4-BE49-F238E27FC236}">
                    <a16:creationId xmlns:a16="http://schemas.microsoft.com/office/drawing/2014/main" id="{8FF6E6C2-D858-075F-5162-2233F32B00E2}"/>
                  </a:ext>
                </a:extLst>
              </p:cNvPr>
              <p:cNvSpPr/>
              <p:nvPr/>
            </p:nvSpPr>
            <p:spPr>
              <a:xfrm rot="16200000">
                <a:off x="2645190" y="4577445"/>
                <a:ext cx="1293162" cy="1293162"/>
              </a:xfrm>
              <a:prstGeom prst="rtTriangle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iS1ide-TextBox 25">
                <a:extLst>
                  <a:ext uri="{FF2B5EF4-FFF2-40B4-BE49-F238E27FC236}">
                    <a16:creationId xmlns:a16="http://schemas.microsoft.com/office/drawing/2014/main" id="{37DF4CFE-994A-1541-2B95-A1893CABF5B6}"/>
                  </a:ext>
                </a:extLst>
              </p:cNvPr>
              <p:cNvSpPr txBox="1"/>
              <p:nvPr/>
            </p:nvSpPr>
            <p:spPr>
              <a:xfrm rot="18969360">
                <a:off x="1016287" y="1742945"/>
                <a:ext cx="470000" cy="4001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17" name="iS1ide-Freeform: Shape 29">
                <a:extLst>
                  <a:ext uri="{FF2B5EF4-FFF2-40B4-BE49-F238E27FC236}">
                    <a16:creationId xmlns:a16="http://schemas.microsoft.com/office/drawing/2014/main" id="{172DA728-4F93-F27A-4A5F-21D5C13B326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222635" y="5362810"/>
                <a:ext cx="529992" cy="330302"/>
              </a:xfrm>
              <a:custGeom>
                <a:avLst/>
                <a:gdLst>
                  <a:gd name="T0" fmla="*/ 320 w 1962"/>
                  <a:gd name="T1" fmla="*/ 1189 h 1222"/>
                  <a:gd name="T2" fmla="*/ 2 w 1962"/>
                  <a:gd name="T3" fmla="*/ 1124 h 1222"/>
                  <a:gd name="T4" fmla="*/ 24 w 1962"/>
                  <a:gd name="T5" fmla="*/ 1071 h 1222"/>
                  <a:gd name="T6" fmla="*/ 369 w 1962"/>
                  <a:gd name="T7" fmla="*/ 1082 h 1222"/>
                  <a:gd name="T8" fmla="*/ 231 w 1962"/>
                  <a:gd name="T9" fmla="*/ 789 h 1222"/>
                  <a:gd name="T10" fmla="*/ 190 w 1962"/>
                  <a:gd name="T11" fmla="*/ 814 h 1222"/>
                  <a:gd name="T12" fmla="*/ 369 w 1962"/>
                  <a:gd name="T13" fmla="*/ 1082 h 1222"/>
                  <a:gd name="T14" fmla="*/ 1738 w 1962"/>
                  <a:gd name="T15" fmla="*/ 1220 h 1222"/>
                  <a:gd name="T16" fmla="*/ 1694 w 1962"/>
                  <a:gd name="T17" fmla="*/ 1132 h 1222"/>
                  <a:gd name="T18" fmla="*/ 695 w 1962"/>
                  <a:gd name="T19" fmla="*/ 1145 h 1222"/>
                  <a:gd name="T20" fmla="*/ 656 w 1962"/>
                  <a:gd name="T21" fmla="*/ 1220 h 1222"/>
                  <a:gd name="T22" fmla="*/ 361 w 1962"/>
                  <a:gd name="T23" fmla="*/ 1189 h 1222"/>
                  <a:gd name="T24" fmla="*/ 433 w 1962"/>
                  <a:gd name="T25" fmla="*/ 1162 h 1222"/>
                  <a:gd name="T26" fmla="*/ 425 w 1962"/>
                  <a:gd name="T27" fmla="*/ 676 h 1222"/>
                  <a:gd name="T28" fmla="*/ 775 w 1962"/>
                  <a:gd name="T29" fmla="*/ 55 h 1222"/>
                  <a:gd name="T30" fmla="*/ 1612 w 1962"/>
                  <a:gd name="T31" fmla="*/ 102 h 1222"/>
                  <a:gd name="T32" fmla="*/ 1922 w 1962"/>
                  <a:gd name="T33" fmla="*/ 693 h 1222"/>
                  <a:gd name="T34" fmla="*/ 1960 w 1962"/>
                  <a:gd name="T35" fmla="*/ 1167 h 1222"/>
                  <a:gd name="T36" fmla="*/ 610 w 1962"/>
                  <a:gd name="T37" fmla="*/ 646 h 1222"/>
                  <a:gd name="T38" fmla="*/ 1515 w 1962"/>
                  <a:gd name="T39" fmla="*/ 237 h 1222"/>
                  <a:gd name="T40" fmla="*/ 1379 w 1962"/>
                  <a:gd name="T41" fmla="*/ 168 h 1222"/>
                  <a:gd name="T42" fmla="*/ 742 w 1962"/>
                  <a:gd name="T43" fmla="*/ 298 h 1222"/>
                  <a:gd name="T44" fmla="*/ 778 w 1962"/>
                  <a:gd name="T45" fmla="*/ 877 h 1222"/>
                  <a:gd name="T46" fmla="*/ 546 w 1962"/>
                  <a:gd name="T47" fmla="*/ 897 h 1222"/>
                  <a:gd name="T48" fmla="*/ 778 w 1962"/>
                  <a:gd name="T49" fmla="*/ 877 h 1222"/>
                  <a:gd name="T50" fmla="*/ 1672 w 1962"/>
                  <a:gd name="T51" fmla="*/ 689 h 1222"/>
                  <a:gd name="T52" fmla="*/ 1691 w 1962"/>
                  <a:gd name="T53" fmla="*/ 924 h 1222"/>
                  <a:gd name="T54" fmla="*/ 82 w 1962"/>
                  <a:gd name="T55" fmla="*/ 847 h 1222"/>
                  <a:gd name="T56" fmla="*/ 33 w 1962"/>
                  <a:gd name="T57" fmla="*/ 888 h 1222"/>
                  <a:gd name="T58" fmla="*/ 333 w 1962"/>
                  <a:gd name="T59" fmla="*/ 1157 h 1222"/>
                  <a:gd name="T60" fmla="*/ 82 w 1962"/>
                  <a:gd name="T61" fmla="*/ 847 h 1222"/>
                  <a:gd name="T62" fmla="*/ 82 w 1962"/>
                  <a:gd name="T63" fmla="*/ 847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62" h="1222">
                    <a:moveTo>
                      <a:pt x="49" y="1079"/>
                    </a:moveTo>
                    <a:cubicBezTo>
                      <a:pt x="320" y="1189"/>
                      <a:pt x="320" y="1189"/>
                      <a:pt x="320" y="1189"/>
                    </a:cubicBezTo>
                    <a:cubicBezTo>
                      <a:pt x="30" y="1151"/>
                      <a:pt x="30" y="1151"/>
                      <a:pt x="30" y="1151"/>
                    </a:cubicBezTo>
                    <a:cubicBezTo>
                      <a:pt x="8" y="1149"/>
                      <a:pt x="0" y="1137"/>
                      <a:pt x="2" y="1124"/>
                    </a:cubicBezTo>
                    <a:cubicBezTo>
                      <a:pt x="13" y="1085"/>
                      <a:pt x="13" y="1085"/>
                      <a:pt x="13" y="1085"/>
                    </a:cubicBezTo>
                    <a:cubicBezTo>
                      <a:pt x="13" y="1077"/>
                      <a:pt x="19" y="1074"/>
                      <a:pt x="24" y="1071"/>
                    </a:cubicBezTo>
                    <a:cubicBezTo>
                      <a:pt x="33" y="1068"/>
                      <a:pt x="41" y="1071"/>
                      <a:pt x="49" y="1079"/>
                    </a:cubicBezTo>
                    <a:close/>
                    <a:moveTo>
                      <a:pt x="369" y="1082"/>
                    </a:moveTo>
                    <a:cubicBezTo>
                      <a:pt x="256" y="811"/>
                      <a:pt x="256" y="811"/>
                      <a:pt x="256" y="811"/>
                    </a:cubicBezTo>
                    <a:cubicBezTo>
                      <a:pt x="248" y="797"/>
                      <a:pt x="239" y="789"/>
                      <a:pt x="231" y="789"/>
                    </a:cubicBezTo>
                    <a:cubicBezTo>
                      <a:pt x="228" y="789"/>
                      <a:pt x="225" y="789"/>
                      <a:pt x="223" y="792"/>
                    </a:cubicBezTo>
                    <a:cubicBezTo>
                      <a:pt x="190" y="814"/>
                      <a:pt x="190" y="814"/>
                      <a:pt x="190" y="814"/>
                    </a:cubicBezTo>
                    <a:cubicBezTo>
                      <a:pt x="176" y="822"/>
                      <a:pt x="179" y="836"/>
                      <a:pt x="193" y="850"/>
                    </a:cubicBezTo>
                    <a:lnTo>
                      <a:pt x="369" y="1082"/>
                    </a:lnTo>
                    <a:close/>
                    <a:moveTo>
                      <a:pt x="1926" y="1206"/>
                    </a:moveTo>
                    <a:cubicBezTo>
                      <a:pt x="1738" y="1220"/>
                      <a:pt x="1738" y="1220"/>
                      <a:pt x="1738" y="1220"/>
                    </a:cubicBezTo>
                    <a:cubicBezTo>
                      <a:pt x="1716" y="1222"/>
                      <a:pt x="1702" y="1206"/>
                      <a:pt x="1700" y="1187"/>
                    </a:cubicBezTo>
                    <a:cubicBezTo>
                      <a:pt x="1694" y="1132"/>
                      <a:pt x="1694" y="1132"/>
                      <a:pt x="1694" y="1132"/>
                    </a:cubicBezTo>
                    <a:cubicBezTo>
                      <a:pt x="1689" y="1068"/>
                      <a:pt x="1689" y="1068"/>
                      <a:pt x="1689" y="1068"/>
                    </a:cubicBezTo>
                    <a:cubicBezTo>
                      <a:pt x="695" y="1145"/>
                      <a:pt x="695" y="1145"/>
                      <a:pt x="695" y="1145"/>
                    </a:cubicBezTo>
                    <a:cubicBezTo>
                      <a:pt x="698" y="1178"/>
                      <a:pt x="698" y="1178"/>
                      <a:pt x="698" y="1178"/>
                    </a:cubicBezTo>
                    <a:cubicBezTo>
                      <a:pt x="700" y="1214"/>
                      <a:pt x="681" y="1220"/>
                      <a:pt x="656" y="1220"/>
                    </a:cubicBezTo>
                    <a:cubicBezTo>
                      <a:pt x="388" y="1220"/>
                      <a:pt x="388" y="1220"/>
                      <a:pt x="388" y="1220"/>
                    </a:cubicBezTo>
                    <a:cubicBezTo>
                      <a:pt x="372" y="1220"/>
                      <a:pt x="361" y="1205"/>
                      <a:pt x="361" y="1189"/>
                    </a:cubicBezTo>
                    <a:cubicBezTo>
                      <a:pt x="361" y="1173"/>
                      <a:pt x="372" y="1162"/>
                      <a:pt x="388" y="1162"/>
                    </a:cubicBezTo>
                    <a:cubicBezTo>
                      <a:pt x="433" y="1162"/>
                      <a:pt x="433" y="1162"/>
                      <a:pt x="433" y="1162"/>
                    </a:cubicBezTo>
                    <a:cubicBezTo>
                      <a:pt x="405" y="806"/>
                      <a:pt x="405" y="806"/>
                      <a:pt x="405" y="806"/>
                    </a:cubicBezTo>
                    <a:cubicBezTo>
                      <a:pt x="402" y="762"/>
                      <a:pt x="405" y="726"/>
                      <a:pt x="425" y="676"/>
                    </a:cubicBezTo>
                    <a:cubicBezTo>
                      <a:pt x="621" y="171"/>
                      <a:pt x="621" y="171"/>
                      <a:pt x="621" y="171"/>
                    </a:cubicBezTo>
                    <a:cubicBezTo>
                      <a:pt x="643" y="113"/>
                      <a:pt x="712" y="61"/>
                      <a:pt x="775" y="55"/>
                    </a:cubicBezTo>
                    <a:cubicBezTo>
                      <a:pt x="1438" y="5"/>
                      <a:pt x="1438" y="5"/>
                      <a:pt x="1438" y="5"/>
                    </a:cubicBezTo>
                    <a:cubicBezTo>
                      <a:pt x="1502" y="0"/>
                      <a:pt x="1579" y="42"/>
                      <a:pt x="1612" y="102"/>
                    </a:cubicBezTo>
                    <a:cubicBezTo>
                      <a:pt x="1883" y="568"/>
                      <a:pt x="1883" y="568"/>
                      <a:pt x="1883" y="568"/>
                    </a:cubicBezTo>
                    <a:cubicBezTo>
                      <a:pt x="1908" y="613"/>
                      <a:pt x="1919" y="648"/>
                      <a:pt x="1922" y="693"/>
                    </a:cubicBezTo>
                    <a:cubicBezTo>
                      <a:pt x="1954" y="1112"/>
                      <a:pt x="1954" y="1112"/>
                      <a:pt x="1954" y="1112"/>
                    </a:cubicBezTo>
                    <a:cubicBezTo>
                      <a:pt x="1960" y="1167"/>
                      <a:pt x="1960" y="1167"/>
                      <a:pt x="1960" y="1167"/>
                    </a:cubicBezTo>
                    <a:cubicBezTo>
                      <a:pt x="1962" y="1187"/>
                      <a:pt x="1946" y="1203"/>
                      <a:pt x="1926" y="1206"/>
                    </a:cubicBezTo>
                    <a:close/>
                    <a:moveTo>
                      <a:pt x="610" y="646"/>
                    </a:moveTo>
                    <a:cubicBezTo>
                      <a:pt x="1700" y="560"/>
                      <a:pt x="1700" y="560"/>
                      <a:pt x="1700" y="560"/>
                    </a:cubicBezTo>
                    <a:cubicBezTo>
                      <a:pt x="1515" y="237"/>
                      <a:pt x="1515" y="237"/>
                      <a:pt x="1515" y="237"/>
                    </a:cubicBezTo>
                    <a:cubicBezTo>
                      <a:pt x="1482" y="182"/>
                      <a:pt x="1454" y="165"/>
                      <a:pt x="1402" y="165"/>
                    </a:cubicBezTo>
                    <a:cubicBezTo>
                      <a:pt x="1394" y="165"/>
                      <a:pt x="1385" y="165"/>
                      <a:pt x="1379" y="168"/>
                    </a:cubicBezTo>
                    <a:cubicBezTo>
                      <a:pt x="864" y="207"/>
                      <a:pt x="864" y="207"/>
                      <a:pt x="864" y="207"/>
                    </a:cubicBezTo>
                    <a:cubicBezTo>
                      <a:pt x="794" y="209"/>
                      <a:pt x="770" y="229"/>
                      <a:pt x="742" y="298"/>
                    </a:cubicBezTo>
                    <a:lnTo>
                      <a:pt x="610" y="646"/>
                    </a:lnTo>
                    <a:close/>
                    <a:moveTo>
                      <a:pt x="778" y="877"/>
                    </a:moveTo>
                    <a:cubicBezTo>
                      <a:pt x="772" y="814"/>
                      <a:pt x="714" y="764"/>
                      <a:pt x="651" y="770"/>
                    </a:cubicBezTo>
                    <a:cubicBezTo>
                      <a:pt x="585" y="772"/>
                      <a:pt x="538" y="830"/>
                      <a:pt x="546" y="897"/>
                    </a:cubicBezTo>
                    <a:cubicBezTo>
                      <a:pt x="551" y="960"/>
                      <a:pt x="607" y="1010"/>
                      <a:pt x="670" y="1005"/>
                    </a:cubicBezTo>
                    <a:cubicBezTo>
                      <a:pt x="734" y="999"/>
                      <a:pt x="783" y="941"/>
                      <a:pt x="778" y="877"/>
                    </a:cubicBezTo>
                    <a:close/>
                    <a:moveTo>
                      <a:pt x="1799" y="797"/>
                    </a:moveTo>
                    <a:cubicBezTo>
                      <a:pt x="1794" y="733"/>
                      <a:pt x="1736" y="684"/>
                      <a:pt x="1672" y="689"/>
                    </a:cubicBezTo>
                    <a:cubicBezTo>
                      <a:pt x="1609" y="695"/>
                      <a:pt x="1562" y="753"/>
                      <a:pt x="1567" y="816"/>
                    </a:cubicBezTo>
                    <a:cubicBezTo>
                      <a:pt x="1573" y="880"/>
                      <a:pt x="1628" y="930"/>
                      <a:pt x="1691" y="924"/>
                    </a:cubicBezTo>
                    <a:cubicBezTo>
                      <a:pt x="1755" y="919"/>
                      <a:pt x="1805" y="861"/>
                      <a:pt x="1799" y="797"/>
                    </a:cubicBezTo>
                    <a:close/>
                    <a:moveTo>
                      <a:pt x="82" y="847"/>
                    </a:moveTo>
                    <a:cubicBezTo>
                      <a:pt x="77" y="847"/>
                      <a:pt x="71" y="850"/>
                      <a:pt x="66" y="855"/>
                    </a:cubicBezTo>
                    <a:cubicBezTo>
                      <a:pt x="33" y="888"/>
                      <a:pt x="33" y="888"/>
                      <a:pt x="33" y="888"/>
                    </a:cubicBezTo>
                    <a:cubicBezTo>
                      <a:pt x="18" y="902"/>
                      <a:pt x="25" y="918"/>
                      <a:pt x="47" y="935"/>
                    </a:cubicBezTo>
                    <a:cubicBezTo>
                      <a:pt x="333" y="1157"/>
                      <a:pt x="333" y="1157"/>
                      <a:pt x="333" y="1157"/>
                    </a:cubicBezTo>
                    <a:cubicBezTo>
                      <a:pt x="112" y="870"/>
                      <a:pt x="112" y="870"/>
                      <a:pt x="112" y="870"/>
                    </a:cubicBezTo>
                    <a:cubicBezTo>
                      <a:pt x="102" y="855"/>
                      <a:pt x="93" y="847"/>
                      <a:pt x="82" y="847"/>
                    </a:cubicBezTo>
                    <a:close/>
                    <a:moveTo>
                      <a:pt x="82" y="847"/>
                    </a:moveTo>
                    <a:cubicBezTo>
                      <a:pt x="82" y="847"/>
                      <a:pt x="82" y="847"/>
                      <a:pt x="82" y="847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">
              <a:extLst>
                <a:ext uri="{FF2B5EF4-FFF2-40B4-BE49-F238E27FC236}">
                  <a16:creationId xmlns:a16="http://schemas.microsoft.com/office/drawing/2014/main" id="{E66976A1-F576-D9C7-6D31-951FBE397E86}"/>
                </a:ext>
              </a:extLst>
            </p:cNvPr>
            <p:cNvGrpSpPr/>
            <p:nvPr/>
          </p:nvGrpSpPr>
          <p:grpSpPr>
            <a:xfrm>
              <a:off x="8253648" y="1557908"/>
              <a:ext cx="3077827" cy="4312699"/>
              <a:chOff x="8253648" y="1557908"/>
              <a:chExt cx="3077827" cy="4312699"/>
            </a:xfrm>
          </p:grpSpPr>
          <p:sp>
            <p:nvSpPr>
              <p:cNvPr id="8" name="iS1ide-Rectangle 17">
                <a:extLst>
                  <a:ext uri="{FF2B5EF4-FFF2-40B4-BE49-F238E27FC236}">
                    <a16:creationId xmlns:a16="http://schemas.microsoft.com/office/drawing/2014/main" id="{60C530F0-DF89-D58C-6C7F-366E9C5BFA5F}"/>
                  </a:ext>
                </a:extLst>
              </p:cNvPr>
              <p:cNvSpPr/>
              <p:nvPr/>
            </p:nvSpPr>
            <p:spPr>
              <a:xfrm>
                <a:off x="8253649" y="1557908"/>
                <a:ext cx="3077826" cy="4312699"/>
              </a:xfrm>
              <a:prstGeom prst="rect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iS1ide-Right Triangle 18">
                <a:extLst>
                  <a:ext uri="{FF2B5EF4-FFF2-40B4-BE49-F238E27FC236}">
                    <a16:creationId xmlns:a16="http://schemas.microsoft.com/office/drawing/2014/main" id="{A3AA4181-9C5A-6A97-BE80-3B331BA77020}"/>
                  </a:ext>
                </a:extLst>
              </p:cNvPr>
              <p:cNvSpPr/>
              <p:nvPr/>
            </p:nvSpPr>
            <p:spPr>
              <a:xfrm rot="5400000">
                <a:off x="8253648" y="1557908"/>
                <a:ext cx="1198892" cy="1198892"/>
              </a:xfrm>
              <a:prstGeom prst="rtTriangle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iS1ide-Right Triangle 19">
                <a:extLst>
                  <a:ext uri="{FF2B5EF4-FFF2-40B4-BE49-F238E27FC236}">
                    <a16:creationId xmlns:a16="http://schemas.microsoft.com/office/drawing/2014/main" id="{73212B20-57F7-2A01-FA37-607EC0A01A36}"/>
                  </a:ext>
                </a:extLst>
              </p:cNvPr>
              <p:cNvSpPr/>
              <p:nvPr/>
            </p:nvSpPr>
            <p:spPr>
              <a:xfrm rot="16200000">
                <a:off x="10038313" y="4577445"/>
                <a:ext cx="1293162" cy="1293162"/>
              </a:xfrm>
              <a:prstGeom prst="rtTriangle">
                <a:avLst/>
              </a:prstGeom>
              <a:solidFill>
                <a:srgbClr val="EBF8FB"/>
              </a:solidFill>
              <a:ln>
                <a:solidFill>
                  <a:schemeClr val="bg1"/>
                </a:solidFill>
              </a:ln>
              <a:effectLst>
                <a:outerShdw dist="76200" dir="2700000" algn="tl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sz="9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iS1ide-TextBox 27">
                <a:extLst>
                  <a:ext uri="{FF2B5EF4-FFF2-40B4-BE49-F238E27FC236}">
                    <a16:creationId xmlns:a16="http://schemas.microsoft.com/office/drawing/2014/main" id="{B450966C-E412-3413-CDC1-D0408BD779E9}"/>
                  </a:ext>
                </a:extLst>
              </p:cNvPr>
              <p:cNvSpPr txBox="1"/>
              <p:nvPr/>
            </p:nvSpPr>
            <p:spPr>
              <a:xfrm rot="18969360">
                <a:off x="8446622" y="1742944"/>
                <a:ext cx="470000" cy="4001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12" name="iS1ide-Freeform: Shape 30">
                <a:extLst>
                  <a:ext uri="{FF2B5EF4-FFF2-40B4-BE49-F238E27FC236}">
                    <a16:creationId xmlns:a16="http://schemas.microsoft.com/office/drawing/2014/main" id="{FFDCF142-C786-0D6D-16B9-2576CE66D70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713445" y="5224559"/>
                <a:ext cx="460464" cy="529992"/>
              </a:xfrm>
              <a:custGeom>
                <a:avLst/>
                <a:gdLst>
                  <a:gd name="T0" fmla="*/ 1922 w 1958"/>
                  <a:gd name="T1" fmla="*/ 1423 h 2254"/>
                  <a:gd name="T2" fmla="*/ 1619 w 1958"/>
                  <a:gd name="T3" fmla="*/ 791 h 2254"/>
                  <a:gd name="T4" fmla="*/ 1541 w 1958"/>
                  <a:gd name="T5" fmla="*/ 706 h 2254"/>
                  <a:gd name="T6" fmla="*/ 1474 w 1958"/>
                  <a:gd name="T7" fmla="*/ 957 h 2254"/>
                  <a:gd name="T8" fmla="*/ 1482 w 1958"/>
                  <a:gd name="T9" fmla="*/ 968 h 2254"/>
                  <a:gd name="T10" fmla="*/ 1689 w 1958"/>
                  <a:gd name="T11" fmla="*/ 1404 h 2254"/>
                  <a:gd name="T12" fmla="*/ 274 w 1958"/>
                  <a:gd name="T13" fmla="*/ 1404 h 2254"/>
                  <a:gd name="T14" fmla="*/ 481 w 1958"/>
                  <a:gd name="T15" fmla="*/ 968 h 2254"/>
                  <a:gd name="T16" fmla="*/ 484 w 1958"/>
                  <a:gd name="T17" fmla="*/ 957 h 2254"/>
                  <a:gd name="T18" fmla="*/ 418 w 1958"/>
                  <a:gd name="T19" fmla="*/ 706 h 2254"/>
                  <a:gd name="T20" fmla="*/ 340 w 1958"/>
                  <a:gd name="T21" fmla="*/ 791 h 2254"/>
                  <a:gd name="T22" fmla="*/ 37 w 1958"/>
                  <a:gd name="T23" fmla="*/ 1423 h 2254"/>
                  <a:gd name="T24" fmla="*/ 0 w 1958"/>
                  <a:gd name="T25" fmla="*/ 1589 h 2254"/>
                  <a:gd name="T26" fmla="*/ 0 w 1958"/>
                  <a:gd name="T27" fmla="*/ 2206 h 2254"/>
                  <a:gd name="T28" fmla="*/ 48 w 1958"/>
                  <a:gd name="T29" fmla="*/ 2254 h 2254"/>
                  <a:gd name="T30" fmla="*/ 292 w 1958"/>
                  <a:gd name="T31" fmla="*/ 2254 h 2254"/>
                  <a:gd name="T32" fmla="*/ 336 w 1958"/>
                  <a:gd name="T33" fmla="*/ 2206 h 2254"/>
                  <a:gd name="T34" fmla="*/ 336 w 1958"/>
                  <a:gd name="T35" fmla="*/ 2051 h 2254"/>
                  <a:gd name="T36" fmla="*/ 1622 w 1958"/>
                  <a:gd name="T37" fmla="*/ 2051 h 2254"/>
                  <a:gd name="T38" fmla="*/ 1622 w 1958"/>
                  <a:gd name="T39" fmla="*/ 2206 h 2254"/>
                  <a:gd name="T40" fmla="*/ 1666 w 1958"/>
                  <a:gd name="T41" fmla="*/ 2254 h 2254"/>
                  <a:gd name="T42" fmla="*/ 1910 w 1958"/>
                  <a:gd name="T43" fmla="*/ 2254 h 2254"/>
                  <a:gd name="T44" fmla="*/ 1958 w 1958"/>
                  <a:gd name="T45" fmla="*/ 2206 h 2254"/>
                  <a:gd name="T46" fmla="*/ 1958 w 1958"/>
                  <a:gd name="T47" fmla="*/ 1585 h 2254"/>
                  <a:gd name="T48" fmla="*/ 1922 w 1958"/>
                  <a:gd name="T49" fmla="*/ 1423 h 2254"/>
                  <a:gd name="T50" fmla="*/ 318 w 1958"/>
                  <a:gd name="T51" fmla="*/ 1866 h 2254"/>
                  <a:gd name="T52" fmla="*/ 166 w 1958"/>
                  <a:gd name="T53" fmla="*/ 1714 h 2254"/>
                  <a:gd name="T54" fmla="*/ 318 w 1958"/>
                  <a:gd name="T55" fmla="*/ 1563 h 2254"/>
                  <a:gd name="T56" fmla="*/ 470 w 1958"/>
                  <a:gd name="T57" fmla="*/ 1714 h 2254"/>
                  <a:gd name="T58" fmla="*/ 318 w 1958"/>
                  <a:gd name="T59" fmla="*/ 1866 h 2254"/>
                  <a:gd name="T60" fmla="*/ 1640 w 1958"/>
                  <a:gd name="T61" fmla="*/ 1866 h 2254"/>
                  <a:gd name="T62" fmla="*/ 1489 w 1958"/>
                  <a:gd name="T63" fmla="*/ 1714 h 2254"/>
                  <a:gd name="T64" fmla="*/ 1640 w 1958"/>
                  <a:gd name="T65" fmla="*/ 1563 h 2254"/>
                  <a:gd name="T66" fmla="*/ 1792 w 1958"/>
                  <a:gd name="T67" fmla="*/ 1714 h 2254"/>
                  <a:gd name="T68" fmla="*/ 1640 w 1958"/>
                  <a:gd name="T69" fmla="*/ 1866 h 2254"/>
                  <a:gd name="T70" fmla="*/ 488 w 1958"/>
                  <a:gd name="T71" fmla="*/ 684 h 2254"/>
                  <a:gd name="T72" fmla="*/ 676 w 1958"/>
                  <a:gd name="T73" fmla="*/ 303 h 2254"/>
                  <a:gd name="T74" fmla="*/ 709 w 1958"/>
                  <a:gd name="T75" fmla="*/ 314 h 2254"/>
                  <a:gd name="T76" fmla="*/ 820 w 1958"/>
                  <a:gd name="T77" fmla="*/ 717 h 2254"/>
                  <a:gd name="T78" fmla="*/ 776 w 1958"/>
                  <a:gd name="T79" fmla="*/ 410 h 2254"/>
                  <a:gd name="T80" fmla="*/ 987 w 1958"/>
                  <a:gd name="T81" fmla="*/ 15 h 2254"/>
                  <a:gd name="T82" fmla="*/ 1016 w 1958"/>
                  <a:gd name="T83" fmla="*/ 4 h 2254"/>
                  <a:gd name="T84" fmla="*/ 1027 w 1958"/>
                  <a:gd name="T85" fmla="*/ 23 h 2254"/>
                  <a:gd name="T86" fmla="*/ 1009 w 1958"/>
                  <a:gd name="T87" fmla="*/ 119 h 2254"/>
                  <a:gd name="T88" fmla="*/ 1086 w 1958"/>
                  <a:gd name="T89" fmla="*/ 492 h 2254"/>
                  <a:gd name="T90" fmla="*/ 1231 w 1958"/>
                  <a:gd name="T91" fmla="*/ 307 h 2254"/>
                  <a:gd name="T92" fmla="*/ 1275 w 1958"/>
                  <a:gd name="T93" fmla="*/ 300 h 2254"/>
                  <a:gd name="T94" fmla="*/ 1474 w 1958"/>
                  <a:gd name="T95" fmla="*/ 695 h 2254"/>
                  <a:gd name="T96" fmla="*/ 987 w 1958"/>
                  <a:gd name="T97" fmla="*/ 1187 h 2254"/>
                  <a:gd name="T98" fmla="*/ 488 w 1958"/>
                  <a:gd name="T99" fmla="*/ 684 h 2254"/>
                  <a:gd name="T100" fmla="*/ 488 w 1958"/>
                  <a:gd name="T101" fmla="*/ 684 h 2254"/>
                  <a:gd name="T102" fmla="*/ 488 w 1958"/>
                  <a:gd name="T103" fmla="*/ 684 h 2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58" h="2254">
                    <a:moveTo>
                      <a:pt x="1922" y="1423"/>
                    </a:moveTo>
                    <a:cubicBezTo>
                      <a:pt x="1619" y="791"/>
                      <a:pt x="1619" y="791"/>
                      <a:pt x="1619" y="791"/>
                    </a:cubicBezTo>
                    <a:cubicBezTo>
                      <a:pt x="1604" y="758"/>
                      <a:pt x="1574" y="728"/>
                      <a:pt x="1541" y="706"/>
                    </a:cubicBezTo>
                    <a:cubicBezTo>
                      <a:pt x="1537" y="794"/>
                      <a:pt x="1515" y="879"/>
                      <a:pt x="1474" y="957"/>
                    </a:cubicBezTo>
                    <a:cubicBezTo>
                      <a:pt x="1478" y="960"/>
                      <a:pt x="1478" y="964"/>
                      <a:pt x="1482" y="968"/>
                    </a:cubicBezTo>
                    <a:cubicBezTo>
                      <a:pt x="1689" y="1404"/>
                      <a:pt x="1689" y="1404"/>
                      <a:pt x="1689" y="1404"/>
                    </a:cubicBezTo>
                    <a:cubicBezTo>
                      <a:pt x="274" y="1404"/>
                      <a:pt x="274" y="1404"/>
                      <a:pt x="274" y="1404"/>
                    </a:cubicBezTo>
                    <a:cubicBezTo>
                      <a:pt x="481" y="968"/>
                      <a:pt x="481" y="968"/>
                      <a:pt x="481" y="968"/>
                    </a:cubicBezTo>
                    <a:cubicBezTo>
                      <a:pt x="481" y="964"/>
                      <a:pt x="484" y="960"/>
                      <a:pt x="484" y="957"/>
                    </a:cubicBezTo>
                    <a:cubicBezTo>
                      <a:pt x="444" y="883"/>
                      <a:pt x="418" y="798"/>
                      <a:pt x="418" y="706"/>
                    </a:cubicBezTo>
                    <a:cubicBezTo>
                      <a:pt x="384" y="728"/>
                      <a:pt x="358" y="758"/>
                      <a:pt x="340" y="791"/>
                    </a:cubicBezTo>
                    <a:cubicBezTo>
                      <a:pt x="37" y="1423"/>
                      <a:pt x="37" y="1423"/>
                      <a:pt x="37" y="1423"/>
                    </a:cubicBezTo>
                    <a:cubicBezTo>
                      <a:pt x="7" y="1486"/>
                      <a:pt x="0" y="1530"/>
                      <a:pt x="0" y="1589"/>
                    </a:cubicBezTo>
                    <a:cubicBezTo>
                      <a:pt x="0" y="2206"/>
                      <a:pt x="0" y="2206"/>
                      <a:pt x="0" y="2206"/>
                    </a:cubicBezTo>
                    <a:cubicBezTo>
                      <a:pt x="0" y="2232"/>
                      <a:pt x="22" y="2254"/>
                      <a:pt x="48" y="2254"/>
                    </a:cubicBezTo>
                    <a:cubicBezTo>
                      <a:pt x="292" y="2254"/>
                      <a:pt x="292" y="2254"/>
                      <a:pt x="292" y="2254"/>
                    </a:cubicBezTo>
                    <a:cubicBezTo>
                      <a:pt x="318" y="2254"/>
                      <a:pt x="336" y="2232"/>
                      <a:pt x="336" y="2206"/>
                    </a:cubicBezTo>
                    <a:cubicBezTo>
                      <a:pt x="336" y="2051"/>
                      <a:pt x="336" y="2051"/>
                      <a:pt x="336" y="2051"/>
                    </a:cubicBezTo>
                    <a:cubicBezTo>
                      <a:pt x="1622" y="2051"/>
                      <a:pt x="1622" y="2051"/>
                      <a:pt x="1622" y="2051"/>
                    </a:cubicBezTo>
                    <a:cubicBezTo>
                      <a:pt x="1622" y="2206"/>
                      <a:pt x="1622" y="2206"/>
                      <a:pt x="1622" y="2206"/>
                    </a:cubicBezTo>
                    <a:cubicBezTo>
                      <a:pt x="1622" y="2232"/>
                      <a:pt x="1641" y="2254"/>
                      <a:pt x="1666" y="2254"/>
                    </a:cubicBezTo>
                    <a:cubicBezTo>
                      <a:pt x="1910" y="2254"/>
                      <a:pt x="1910" y="2254"/>
                      <a:pt x="1910" y="2254"/>
                    </a:cubicBezTo>
                    <a:cubicBezTo>
                      <a:pt x="1936" y="2254"/>
                      <a:pt x="1958" y="2232"/>
                      <a:pt x="1958" y="2206"/>
                    </a:cubicBezTo>
                    <a:cubicBezTo>
                      <a:pt x="1958" y="1585"/>
                      <a:pt x="1958" y="1585"/>
                      <a:pt x="1958" y="1585"/>
                    </a:cubicBezTo>
                    <a:cubicBezTo>
                      <a:pt x="1958" y="1530"/>
                      <a:pt x="1951" y="1482"/>
                      <a:pt x="1922" y="1423"/>
                    </a:cubicBezTo>
                    <a:close/>
                    <a:moveTo>
                      <a:pt x="318" y="1866"/>
                    </a:moveTo>
                    <a:cubicBezTo>
                      <a:pt x="233" y="1866"/>
                      <a:pt x="166" y="1796"/>
                      <a:pt x="166" y="1714"/>
                    </a:cubicBezTo>
                    <a:cubicBezTo>
                      <a:pt x="166" y="1629"/>
                      <a:pt x="233" y="1563"/>
                      <a:pt x="318" y="1563"/>
                    </a:cubicBezTo>
                    <a:cubicBezTo>
                      <a:pt x="403" y="1563"/>
                      <a:pt x="470" y="1629"/>
                      <a:pt x="470" y="1714"/>
                    </a:cubicBezTo>
                    <a:cubicBezTo>
                      <a:pt x="469" y="1799"/>
                      <a:pt x="399" y="1866"/>
                      <a:pt x="318" y="1866"/>
                    </a:cubicBezTo>
                    <a:close/>
                    <a:moveTo>
                      <a:pt x="1640" y="1866"/>
                    </a:moveTo>
                    <a:cubicBezTo>
                      <a:pt x="1555" y="1866"/>
                      <a:pt x="1489" y="1796"/>
                      <a:pt x="1489" y="1714"/>
                    </a:cubicBezTo>
                    <a:cubicBezTo>
                      <a:pt x="1489" y="1629"/>
                      <a:pt x="1555" y="1563"/>
                      <a:pt x="1640" y="1563"/>
                    </a:cubicBezTo>
                    <a:cubicBezTo>
                      <a:pt x="1725" y="1563"/>
                      <a:pt x="1792" y="1629"/>
                      <a:pt x="1792" y="1714"/>
                    </a:cubicBezTo>
                    <a:cubicBezTo>
                      <a:pt x="1792" y="1799"/>
                      <a:pt x="1725" y="1866"/>
                      <a:pt x="1640" y="1866"/>
                    </a:cubicBezTo>
                    <a:close/>
                    <a:moveTo>
                      <a:pt x="488" y="684"/>
                    </a:moveTo>
                    <a:cubicBezTo>
                      <a:pt x="488" y="529"/>
                      <a:pt x="561" y="392"/>
                      <a:pt x="676" y="303"/>
                    </a:cubicBezTo>
                    <a:cubicBezTo>
                      <a:pt x="702" y="285"/>
                      <a:pt x="716" y="303"/>
                      <a:pt x="709" y="314"/>
                    </a:cubicBezTo>
                    <a:cubicBezTo>
                      <a:pt x="632" y="499"/>
                      <a:pt x="687" y="680"/>
                      <a:pt x="820" y="717"/>
                    </a:cubicBezTo>
                    <a:cubicBezTo>
                      <a:pt x="780" y="624"/>
                      <a:pt x="765" y="518"/>
                      <a:pt x="776" y="410"/>
                    </a:cubicBezTo>
                    <a:cubicBezTo>
                      <a:pt x="795" y="252"/>
                      <a:pt x="872" y="111"/>
                      <a:pt x="987" y="15"/>
                    </a:cubicBezTo>
                    <a:cubicBezTo>
                      <a:pt x="998" y="4"/>
                      <a:pt x="1009" y="0"/>
                      <a:pt x="1016" y="4"/>
                    </a:cubicBezTo>
                    <a:cubicBezTo>
                      <a:pt x="1024" y="4"/>
                      <a:pt x="1031" y="11"/>
                      <a:pt x="1027" y="23"/>
                    </a:cubicBezTo>
                    <a:cubicBezTo>
                      <a:pt x="1020" y="52"/>
                      <a:pt x="1013" y="85"/>
                      <a:pt x="1009" y="119"/>
                    </a:cubicBezTo>
                    <a:cubicBezTo>
                      <a:pt x="994" y="251"/>
                      <a:pt x="1023" y="381"/>
                      <a:pt x="1086" y="492"/>
                    </a:cubicBezTo>
                    <a:cubicBezTo>
                      <a:pt x="1179" y="492"/>
                      <a:pt x="1219" y="381"/>
                      <a:pt x="1231" y="307"/>
                    </a:cubicBezTo>
                    <a:cubicBezTo>
                      <a:pt x="1231" y="288"/>
                      <a:pt x="1245" y="278"/>
                      <a:pt x="1275" y="300"/>
                    </a:cubicBezTo>
                    <a:cubicBezTo>
                      <a:pt x="1397" y="388"/>
                      <a:pt x="1474" y="533"/>
                      <a:pt x="1474" y="695"/>
                    </a:cubicBezTo>
                    <a:cubicBezTo>
                      <a:pt x="1474" y="965"/>
                      <a:pt x="1256" y="1187"/>
                      <a:pt x="987" y="1187"/>
                    </a:cubicBezTo>
                    <a:cubicBezTo>
                      <a:pt x="717" y="1187"/>
                      <a:pt x="488" y="953"/>
                      <a:pt x="488" y="684"/>
                    </a:cubicBezTo>
                    <a:close/>
                    <a:moveTo>
                      <a:pt x="488" y="684"/>
                    </a:moveTo>
                    <a:cubicBezTo>
                      <a:pt x="488" y="684"/>
                      <a:pt x="488" y="684"/>
                      <a:pt x="488" y="684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0B13D81-E8B5-8758-0263-5D6E485109FF}"/>
              </a:ext>
            </a:extLst>
          </p:cNvPr>
          <p:cNvGrpSpPr/>
          <p:nvPr/>
        </p:nvGrpSpPr>
        <p:grpSpPr>
          <a:xfrm>
            <a:off x="1651266" y="2598686"/>
            <a:ext cx="2076765" cy="2365179"/>
            <a:chOff x="1651266" y="2598686"/>
            <a:chExt cx="2076765" cy="2365179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D696DF8-09A6-81E5-0A66-F683C50BF400}"/>
                </a:ext>
              </a:extLst>
            </p:cNvPr>
            <p:cNvGrpSpPr/>
            <p:nvPr/>
          </p:nvGrpSpPr>
          <p:grpSpPr>
            <a:xfrm>
              <a:off x="1651266" y="2598686"/>
              <a:ext cx="2076765" cy="1230639"/>
              <a:chOff x="8204256" y="1668511"/>
              <a:chExt cx="2076765" cy="1230639"/>
            </a:xfrm>
          </p:grpSpPr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473D6B1F-E8FB-32EA-E65D-6FD1E220B3A2}"/>
                  </a:ext>
                </a:extLst>
              </p:cNvPr>
              <p:cNvSpPr txBox="1"/>
              <p:nvPr/>
            </p:nvSpPr>
            <p:spPr>
              <a:xfrm>
                <a:off x="8208382" y="2001725"/>
                <a:ext cx="2072639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835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zh-CN" altLang="en-US" dirty="0"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+mn-lt"/>
                  </a:rPr>
                  <a:t>……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EE06963-536D-C173-52D9-52456BF92223}"/>
                  </a:ext>
                </a:extLst>
              </p:cNvPr>
              <p:cNvSpPr txBox="1"/>
              <p:nvPr/>
            </p:nvSpPr>
            <p:spPr>
              <a:xfrm>
                <a:off x="8204256" y="1668511"/>
                <a:ext cx="176748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54" name="Text Placeholder 2">
              <a:extLst>
                <a:ext uri="{FF2B5EF4-FFF2-40B4-BE49-F238E27FC236}">
                  <a16:creationId xmlns:a16="http://schemas.microsoft.com/office/drawing/2014/main" id="{E18E3AF6-4BF4-000E-9DAE-F2098F58E176}"/>
                </a:ext>
              </a:extLst>
            </p:cNvPr>
            <p:cNvSpPr txBox="1"/>
            <p:nvPr/>
          </p:nvSpPr>
          <p:spPr>
            <a:xfrm>
              <a:off x="1655392" y="406644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5DFACF9-60E0-0EAC-03F5-B84FE3D002F1}"/>
                </a:ext>
              </a:extLst>
            </p:cNvPr>
            <p:cNvCxnSpPr/>
            <p:nvPr/>
          </p:nvCxnSpPr>
          <p:spPr>
            <a:xfrm>
              <a:off x="1705799" y="3964840"/>
              <a:ext cx="19676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D4A73D9-53A5-F243-F659-C0DED580F127}"/>
              </a:ext>
            </a:extLst>
          </p:cNvPr>
          <p:cNvGrpSpPr/>
          <p:nvPr/>
        </p:nvGrpSpPr>
        <p:grpSpPr>
          <a:xfrm>
            <a:off x="5057617" y="2598686"/>
            <a:ext cx="2076765" cy="2365179"/>
            <a:chOff x="1651266" y="2598686"/>
            <a:chExt cx="2076765" cy="2365179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ECD78B2E-95CA-08C4-635E-B3D40DE775DD}"/>
                </a:ext>
              </a:extLst>
            </p:cNvPr>
            <p:cNvGrpSpPr/>
            <p:nvPr/>
          </p:nvGrpSpPr>
          <p:grpSpPr>
            <a:xfrm>
              <a:off x="1651266" y="2598686"/>
              <a:ext cx="2076765" cy="1230639"/>
              <a:chOff x="8204256" y="1668511"/>
              <a:chExt cx="2076765" cy="1230639"/>
            </a:xfrm>
          </p:grpSpPr>
          <p:sp>
            <p:nvSpPr>
              <p:cNvPr id="68" name="Text Placeholder 2">
                <a:extLst>
                  <a:ext uri="{FF2B5EF4-FFF2-40B4-BE49-F238E27FC236}">
                    <a16:creationId xmlns:a16="http://schemas.microsoft.com/office/drawing/2014/main" id="{573AB649-B086-F30B-68D9-24CA0AC16387}"/>
                  </a:ext>
                </a:extLst>
              </p:cNvPr>
              <p:cNvSpPr txBox="1"/>
              <p:nvPr/>
            </p:nvSpPr>
            <p:spPr>
              <a:xfrm>
                <a:off x="8208382" y="2001725"/>
                <a:ext cx="2072639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835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dirty="0">
                    <a:solidFill>
                      <a:schemeClr val="bg1"/>
                    </a:solidFill>
                    <a:sym typeface="+mn-lt"/>
                  </a:rPr>
                  <a:t>……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93739A31-30F5-41C3-D467-98D87C268A88}"/>
                  </a:ext>
                </a:extLst>
              </p:cNvPr>
              <p:cNvSpPr txBox="1"/>
              <p:nvPr/>
            </p:nvSpPr>
            <p:spPr>
              <a:xfrm>
                <a:off x="8204256" y="1668511"/>
                <a:ext cx="176748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66" name="Text Placeholder 2">
              <a:extLst>
                <a:ext uri="{FF2B5EF4-FFF2-40B4-BE49-F238E27FC236}">
                  <a16:creationId xmlns:a16="http://schemas.microsoft.com/office/drawing/2014/main" id="{4CB98C21-9ABA-2DD1-1122-64A83AA88C19}"/>
                </a:ext>
              </a:extLst>
            </p:cNvPr>
            <p:cNvSpPr txBox="1"/>
            <p:nvPr/>
          </p:nvSpPr>
          <p:spPr>
            <a:xfrm>
              <a:off x="1655392" y="406644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……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0AB5D76B-7F30-739E-6A9E-F12FD8D00A0F}"/>
                </a:ext>
              </a:extLst>
            </p:cNvPr>
            <p:cNvCxnSpPr/>
            <p:nvPr/>
          </p:nvCxnSpPr>
          <p:spPr>
            <a:xfrm>
              <a:off x="1705799" y="3964840"/>
              <a:ext cx="19676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4F9588A-AEA1-14FE-BB69-6D1BD5641855}"/>
              </a:ext>
            </a:extLst>
          </p:cNvPr>
          <p:cNvGrpSpPr/>
          <p:nvPr/>
        </p:nvGrpSpPr>
        <p:grpSpPr>
          <a:xfrm>
            <a:off x="8463968" y="2598686"/>
            <a:ext cx="2076765" cy="2365179"/>
            <a:chOff x="1651266" y="2598686"/>
            <a:chExt cx="2076765" cy="236517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724108C-10BF-48EC-C409-9F85C88FD8F0}"/>
                </a:ext>
              </a:extLst>
            </p:cNvPr>
            <p:cNvGrpSpPr/>
            <p:nvPr/>
          </p:nvGrpSpPr>
          <p:grpSpPr>
            <a:xfrm>
              <a:off x="1651266" y="2598686"/>
              <a:ext cx="2076765" cy="1230639"/>
              <a:chOff x="8204256" y="1668511"/>
              <a:chExt cx="2076765" cy="1230639"/>
            </a:xfrm>
          </p:grpSpPr>
          <p:sp>
            <p:nvSpPr>
              <p:cNvPr id="74" name="Text Placeholder 2">
                <a:extLst>
                  <a:ext uri="{FF2B5EF4-FFF2-40B4-BE49-F238E27FC236}">
                    <a16:creationId xmlns:a16="http://schemas.microsoft.com/office/drawing/2014/main" id="{AA68623E-CAAA-FEFE-A10F-549C30404282}"/>
                  </a:ext>
                </a:extLst>
              </p:cNvPr>
              <p:cNvSpPr txBox="1"/>
              <p:nvPr/>
            </p:nvSpPr>
            <p:spPr>
              <a:xfrm>
                <a:off x="8208382" y="2001725"/>
                <a:ext cx="2072639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/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/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5pPr>
                <a:lvl6pPr marL="25146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6pPr>
                <a:lvl7pPr marL="2971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7pPr>
                <a:lvl8pPr marL="3429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8pPr>
                <a:lvl9pPr marL="3886835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</a:lvl9pPr>
              </a:lstStyle>
              <a:p>
                <a:r>
                  <a:rPr lang="zh-CN" altLang="en-US" dirty="0"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+mn-lt"/>
                  </a:rPr>
                  <a:t>……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50B29324-883D-E9ED-7DCC-9124B72229BE}"/>
                  </a:ext>
                </a:extLst>
              </p:cNvPr>
              <p:cNvSpPr txBox="1"/>
              <p:nvPr/>
            </p:nvSpPr>
            <p:spPr>
              <a:xfrm>
                <a:off x="8204256" y="1668511"/>
                <a:ext cx="176748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72" name="Text Placeholder 2">
              <a:extLst>
                <a:ext uri="{FF2B5EF4-FFF2-40B4-BE49-F238E27FC236}">
                  <a16:creationId xmlns:a16="http://schemas.microsoft.com/office/drawing/2014/main" id="{42436A04-E6E6-035D-0B4A-EF37D0747725}"/>
                </a:ext>
              </a:extLst>
            </p:cNvPr>
            <p:cNvSpPr txBox="1"/>
            <p:nvPr/>
          </p:nvSpPr>
          <p:spPr>
            <a:xfrm>
              <a:off x="1655392" y="4066440"/>
              <a:ext cx="207263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835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C7DCAB1F-864B-6DC6-0090-60CAC3992AF0}"/>
                </a:ext>
              </a:extLst>
            </p:cNvPr>
            <p:cNvCxnSpPr/>
            <p:nvPr/>
          </p:nvCxnSpPr>
          <p:spPr>
            <a:xfrm>
              <a:off x="1705799" y="3964840"/>
              <a:ext cx="196769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0153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风企业员工沟通技巧培训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urbqmdd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1979</Words>
  <Application>Microsoft Office PowerPoint</Application>
  <PresentationFormat>宽屏</PresentationFormat>
  <Paragraphs>259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猫啃网风雅宋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文艺清新风商务汇报通用ppt模板</dc:title>
  <dc:creator>51PPT模板网</dc:creator>
  <cp:keywords>www.51pptmoban.com</cp:keywords>
  <dc:description>www.51pptmoban.com</dc:description>
  <cp:lastModifiedBy>Win user</cp:lastModifiedBy>
  <cp:revision>110</cp:revision>
  <dcterms:created xsi:type="dcterms:W3CDTF">2017-10-07T06:10:00Z</dcterms:created>
  <dcterms:modified xsi:type="dcterms:W3CDTF">2022-11-28T14:18:11Z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