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70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8" r:id="rId18"/>
    <p:sldId id="289" r:id="rId19"/>
    <p:sldId id="287" r:id="rId20"/>
    <p:sldId id="290" r:id="rId21"/>
    <p:sldId id="292" r:id="rId22"/>
    <p:sldId id="291" r:id="rId23"/>
    <p:sldId id="293" r:id="rId24"/>
    <p:sldId id="294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612" userDrawn="1">
          <p15:clr>
            <a:srgbClr val="A4A3A4"/>
          </p15:clr>
        </p15:guide>
        <p15:guide id="4" pos="51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89F57"/>
    <a:srgbClr val="347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992" autoAdjust="0"/>
  </p:normalViewPr>
  <p:slideViewPr>
    <p:cSldViewPr>
      <p:cViewPr>
        <p:scale>
          <a:sx n="100" d="100"/>
          <a:sy n="100" d="100"/>
        </p:scale>
        <p:origin x="1020" y="726"/>
      </p:cViewPr>
      <p:guideLst>
        <p:guide orient="horz" pos="1620"/>
        <p:guide pos="2880"/>
        <p:guide pos="612"/>
        <p:guide pos="5148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D3D89-56B9-42B3-9510-DAA33573DD0D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395D43-475D-4619-9F53-24EA55F8B7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229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1870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172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01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631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0740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9294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948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076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8711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466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012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3944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126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05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7711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863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893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958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249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99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017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2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95D43-475D-4619-9F53-24EA55F8B7D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455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6B43F19-5396-BFCE-9113-F7EEEEB687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F5FB55C-3C8E-B801-10E4-10E760EAEA41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6000"/>
                </a:schemeClr>
              </a:gs>
              <a:gs pos="42000">
                <a:schemeClr val="bg1">
                  <a:alpha val="88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16364E3-46A6-4E8B-F39E-AD023F599C57}"/>
              </a:ext>
            </a:extLst>
          </p:cNvPr>
          <p:cNvSpPr/>
          <p:nvPr userDrawn="1"/>
        </p:nvSpPr>
        <p:spPr>
          <a:xfrm>
            <a:off x="4305540" y="4925894"/>
            <a:ext cx="1798955" cy="217607"/>
          </a:xfrm>
          <a:custGeom>
            <a:avLst/>
            <a:gdLst>
              <a:gd name="connsiteX0" fmla="*/ 899477 w 1798955"/>
              <a:gd name="connsiteY0" fmla="*/ 0 h 217607"/>
              <a:gd name="connsiteX1" fmla="*/ 1670268 w 1798955"/>
              <a:gd name="connsiteY1" fmla="*/ 155616 h 217607"/>
              <a:gd name="connsiteX2" fmla="*/ 1798955 w 1798955"/>
              <a:gd name="connsiteY2" fmla="*/ 217607 h 217607"/>
              <a:gd name="connsiteX3" fmla="*/ 0 w 1798955"/>
              <a:gd name="connsiteY3" fmla="*/ 217607 h 217607"/>
              <a:gd name="connsiteX4" fmla="*/ 128686 w 1798955"/>
              <a:gd name="connsiteY4" fmla="*/ 155616 h 217607"/>
              <a:gd name="connsiteX5" fmla="*/ 899477 w 1798955"/>
              <a:gd name="connsiteY5" fmla="*/ 0 h 21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8955" h="217607">
                <a:moveTo>
                  <a:pt x="899477" y="0"/>
                </a:moveTo>
                <a:cubicBezTo>
                  <a:pt x="1172889" y="0"/>
                  <a:pt x="1433358" y="55411"/>
                  <a:pt x="1670268" y="155616"/>
                </a:cubicBezTo>
                <a:lnTo>
                  <a:pt x="1798955" y="217607"/>
                </a:lnTo>
                <a:lnTo>
                  <a:pt x="0" y="217607"/>
                </a:lnTo>
                <a:lnTo>
                  <a:pt x="128686" y="155616"/>
                </a:lnTo>
                <a:cubicBezTo>
                  <a:pt x="365597" y="55411"/>
                  <a:pt x="626066" y="0"/>
                  <a:pt x="899477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B5C8B4B-876B-45C2-3ECC-707937ADD2D9}"/>
              </a:ext>
            </a:extLst>
          </p:cNvPr>
          <p:cNvSpPr/>
          <p:nvPr userDrawn="1"/>
        </p:nvSpPr>
        <p:spPr>
          <a:xfrm>
            <a:off x="8568334" y="4731990"/>
            <a:ext cx="575667" cy="411510"/>
          </a:xfrm>
          <a:custGeom>
            <a:avLst/>
            <a:gdLst>
              <a:gd name="connsiteX0" fmla="*/ 575667 w 575667"/>
              <a:gd name="connsiteY0" fmla="*/ 0 h 411510"/>
              <a:gd name="connsiteX1" fmla="*/ 575667 w 575667"/>
              <a:gd name="connsiteY1" fmla="*/ 411510 h 411510"/>
              <a:gd name="connsiteX2" fmla="*/ 0 w 575667"/>
              <a:gd name="connsiteY2" fmla="*/ 411510 h 411510"/>
              <a:gd name="connsiteX3" fmla="*/ 11698 w 575667"/>
              <a:gd name="connsiteY3" fmla="*/ 373824 h 411510"/>
              <a:gd name="connsiteX4" fmla="*/ 575667 w 575667"/>
              <a:gd name="connsiteY4" fmla="*/ 0 h 411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667" h="411510">
                <a:moveTo>
                  <a:pt x="575667" y="0"/>
                </a:moveTo>
                <a:lnTo>
                  <a:pt x="575667" y="411510"/>
                </a:lnTo>
                <a:lnTo>
                  <a:pt x="0" y="411510"/>
                </a:lnTo>
                <a:lnTo>
                  <a:pt x="11698" y="373824"/>
                </a:lnTo>
                <a:cubicBezTo>
                  <a:pt x="104615" y="154143"/>
                  <a:pt x="322140" y="0"/>
                  <a:pt x="575667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E62F127-869D-B7BE-6E78-92DA22319274}"/>
              </a:ext>
            </a:extLst>
          </p:cNvPr>
          <p:cNvSpPr/>
          <p:nvPr userDrawn="1"/>
        </p:nvSpPr>
        <p:spPr>
          <a:xfrm>
            <a:off x="5543812" y="4299942"/>
            <a:ext cx="3239936" cy="843558"/>
          </a:xfrm>
          <a:custGeom>
            <a:avLst/>
            <a:gdLst>
              <a:gd name="connsiteX0" fmla="*/ 1619968 w 3239936"/>
              <a:gd name="connsiteY0" fmla="*/ 0 h 843558"/>
              <a:gd name="connsiteX1" fmla="*/ 3148002 w 3239936"/>
              <a:gd name="connsiteY1" fmla="*/ 720617 h 843558"/>
              <a:gd name="connsiteX2" fmla="*/ 3239936 w 3239936"/>
              <a:gd name="connsiteY2" fmla="*/ 843558 h 843558"/>
              <a:gd name="connsiteX3" fmla="*/ 0 w 3239936"/>
              <a:gd name="connsiteY3" fmla="*/ 843558 h 843558"/>
              <a:gd name="connsiteX4" fmla="*/ 91934 w 3239936"/>
              <a:gd name="connsiteY4" fmla="*/ 720617 h 843558"/>
              <a:gd name="connsiteX5" fmla="*/ 1619968 w 3239936"/>
              <a:gd name="connsiteY5" fmla="*/ 0 h 84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9936" h="843558">
                <a:moveTo>
                  <a:pt x="1619968" y="0"/>
                </a:moveTo>
                <a:cubicBezTo>
                  <a:pt x="2235143" y="0"/>
                  <a:pt x="2784801" y="280518"/>
                  <a:pt x="3148002" y="720617"/>
                </a:cubicBezTo>
                <a:lnTo>
                  <a:pt x="3239936" y="843558"/>
                </a:lnTo>
                <a:lnTo>
                  <a:pt x="0" y="843558"/>
                </a:lnTo>
                <a:lnTo>
                  <a:pt x="91934" y="720617"/>
                </a:lnTo>
                <a:cubicBezTo>
                  <a:pt x="455136" y="280518"/>
                  <a:pt x="1004793" y="0"/>
                  <a:pt x="1619968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1000">
        <p14:vortex dir="u"/>
      </p:transition>
    </mc:Choice>
    <mc:Fallback xmlns="">
      <p:transition spd="slow" advClick="0" advTm="1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5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8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椭圆 161">
            <a:extLst>
              <a:ext uri="{FF2B5EF4-FFF2-40B4-BE49-F238E27FC236}">
                <a16:creationId xmlns:a16="http://schemas.microsoft.com/office/drawing/2014/main" id="{2673867D-B7CC-2158-04EC-82686D620E03}"/>
              </a:ext>
            </a:extLst>
          </p:cNvPr>
          <p:cNvSpPr/>
          <p:nvPr/>
        </p:nvSpPr>
        <p:spPr>
          <a:xfrm>
            <a:off x="2195736" y="195486"/>
            <a:ext cx="4752528" cy="4752528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6CBE006-1A1C-A520-248A-99865AC181C2}"/>
              </a:ext>
            </a:extLst>
          </p:cNvPr>
          <p:cNvSpPr/>
          <p:nvPr/>
        </p:nvSpPr>
        <p:spPr>
          <a:xfrm>
            <a:off x="959726" y="-1040524"/>
            <a:ext cx="7224548" cy="7224548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77D36F1A-53CB-B77B-8323-BEA3FCD7DC7E}"/>
              </a:ext>
            </a:extLst>
          </p:cNvPr>
          <p:cNvSpPr/>
          <p:nvPr/>
        </p:nvSpPr>
        <p:spPr>
          <a:xfrm>
            <a:off x="959726" y="979621"/>
            <a:ext cx="597781" cy="59778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97D2550B-88C5-3E68-CDDA-E62569277DB0}"/>
              </a:ext>
            </a:extLst>
          </p:cNvPr>
          <p:cNvSpPr/>
          <p:nvPr/>
        </p:nvSpPr>
        <p:spPr>
          <a:xfrm>
            <a:off x="-413599" y="3435846"/>
            <a:ext cx="1081381" cy="108138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9C0DCB3A-EA23-04E4-C380-0216388698BB}"/>
              </a:ext>
            </a:extLst>
          </p:cNvPr>
          <p:cNvSpPr/>
          <p:nvPr/>
        </p:nvSpPr>
        <p:spPr>
          <a:xfrm>
            <a:off x="-187450" y="979621"/>
            <a:ext cx="1618943" cy="1618943"/>
          </a:xfrm>
          <a:prstGeom prst="ellipse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0B876B50-E2FF-74AA-2E0A-3B9645F73FFD}"/>
              </a:ext>
            </a:extLst>
          </p:cNvPr>
          <p:cNvSpPr txBox="1"/>
          <p:nvPr/>
        </p:nvSpPr>
        <p:spPr>
          <a:xfrm>
            <a:off x="2786896" y="136970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商务述职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AD24D7-E87C-B1E2-04DA-6FFD146DE368}"/>
              </a:ext>
            </a:extLst>
          </p:cNvPr>
          <p:cNvSpPr/>
          <p:nvPr/>
        </p:nvSpPr>
        <p:spPr>
          <a:xfrm>
            <a:off x="2051720" y="3614540"/>
            <a:ext cx="723992" cy="723992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2B367D9-1D0A-C081-17D5-8A4ACA04F069}"/>
              </a:ext>
            </a:extLst>
          </p:cNvPr>
          <p:cNvSpPr/>
          <p:nvPr/>
        </p:nvSpPr>
        <p:spPr>
          <a:xfrm>
            <a:off x="2627784" y="2525850"/>
            <a:ext cx="3888432" cy="4538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95E4A9-8E1A-BC93-289E-9723A79A5BBA}"/>
              </a:ext>
            </a:extLst>
          </p:cNvPr>
          <p:cNvSpPr txBox="1"/>
          <p:nvPr/>
        </p:nvSpPr>
        <p:spPr>
          <a:xfrm>
            <a:off x="2892694" y="2620952"/>
            <a:ext cx="3358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工作汇报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工作总结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个人述职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商务通用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C79C6F-16EC-C695-C659-CB31399F00E4}"/>
              </a:ext>
            </a:extLst>
          </p:cNvPr>
          <p:cNvSpPr txBox="1"/>
          <p:nvPr/>
        </p:nvSpPr>
        <p:spPr>
          <a:xfrm>
            <a:off x="2627784" y="3082389"/>
            <a:ext cx="3888432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EDEFC2B-2DA0-F4CB-C0E6-13CC62561AA8}"/>
              </a:ext>
            </a:extLst>
          </p:cNvPr>
          <p:cNvGrpSpPr/>
          <p:nvPr/>
        </p:nvGrpSpPr>
        <p:grpSpPr>
          <a:xfrm>
            <a:off x="3163789" y="3877442"/>
            <a:ext cx="2816420" cy="261610"/>
            <a:chOff x="3894796" y="3853877"/>
            <a:chExt cx="2816420" cy="26161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9CBA7C7-2423-2A3F-0DDC-67E57F63919D}"/>
                </a:ext>
              </a:extLst>
            </p:cNvPr>
            <p:cNvSpPr txBox="1"/>
            <p:nvPr/>
          </p:nvSpPr>
          <p:spPr>
            <a:xfrm>
              <a:off x="3894796" y="3853877"/>
              <a:ext cx="15953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100" b="1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1234367-B7C6-2261-245D-D3CCB11067AB}"/>
                </a:ext>
              </a:extLst>
            </p:cNvPr>
            <p:cNvSpPr txBox="1"/>
            <p:nvPr/>
          </p:nvSpPr>
          <p:spPr>
            <a:xfrm>
              <a:off x="5561542" y="3853877"/>
              <a:ext cx="114967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100" b="1" dirty="0">
                  <a:solidFill>
                    <a:schemeClr val="bg1"/>
                  </a:solidFill>
                  <a:cs typeface="+mn-ea"/>
                  <a:sym typeface="+mn-lt"/>
                </a:rPr>
                <a:t>2022.12</a:t>
              </a:r>
              <a:endParaRPr lang="zh-CN" altLang="en-US" sz="1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F40F6862-4255-CA93-E1D2-1D70D4BC9AB7}"/>
              </a:ext>
            </a:extLst>
          </p:cNvPr>
          <p:cNvSpPr txBox="1"/>
          <p:nvPr/>
        </p:nvSpPr>
        <p:spPr>
          <a:xfrm>
            <a:off x="3463362" y="663648"/>
            <a:ext cx="221727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gradFill>
                  <a:gsLst>
                    <a:gs pos="0">
                      <a:schemeClr val="bg1"/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rPr>
              <a:t>2023</a:t>
            </a:r>
            <a:endParaRPr lang="zh-CN" altLang="en-US" sz="6600" b="1" dirty="0">
              <a:gradFill>
                <a:gsLst>
                  <a:gs pos="0">
                    <a:schemeClr val="bg1"/>
                  </a:gs>
                  <a:gs pos="75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785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1">
            <a:extLst>
              <a:ext uri="{FF2B5EF4-FFF2-40B4-BE49-F238E27FC236}">
                <a16:creationId xmlns:a16="http://schemas.microsoft.com/office/drawing/2014/main" id="{7CBE8A34-8608-39C3-FD5D-18A50A361341}"/>
              </a:ext>
            </a:extLst>
          </p:cNvPr>
          <p:cNvSpPr>
            <a:spLocks/>
          </p:cNvSpPr>
          <p:nvPr/>
        </p:nvSpPr>
        <p:spPr bwMode="auto">
          <a:xfrm>
            <a:off x="806308" y="1376628"/>
            <a:ext cx="6576956" cy="2897238"/>
          </a:xfrm>
          <a:custGeom>
            <a:avLst/>
            <a:gdLst>
              <a:gd name="T0" fmla="*/ 1548 w 1735"/>
              <a:gd name="T1" fmla="*/ 674 h 784"/>
              <a:gd name="T2" fmla="*/ 1577 w 1735"/>
              <a:gd name="T3" fmla="*/ 645 h 784"/>
              <a:gd name="T4" fmla="*/ 1735 w 1735"/>
              <a:gd name="T5" fmla="*/ 724 h 784"/>
              <a:gd name="T6" fmla="*/ 1437 w 1735"/>
              <a:gd name="T7" fmla="*/ 784 h 784"/>
              <a:gd name="T8" fmla="*/ 1474 w 1735"/>
              <a:gd name="T9" fmla="*/ 748 h 784"/>
              <a:gd name="T10" fmla="*/ 1328 w 1735"/>
              <a:gd name="T11" fmla="*/ 742 h 784"/>
              <a:gd name="T12" fmla="*/ 930 w 1735"/>
              <a:gd name="T13" fmla="*/ 692 h 784"/>
              <a:gd name="T14" fmla="*/ 571 w 1735"/>
              <a:gd name="T15" fmla="*/ 498 h 784"/>
              <a:gd name="T16" fmla="*/ 702 w 1735"/>
              <a:gd name="T17" fmla="*/ 361 h 784"/>
              <a:gd name="T18" fmla="*/ 948 w 1735"/>
              <a:gd name="T19" fmla="*/ 236 h 784"/>
              <a:gd name="T20" fmla="*/ 0 w 1735"/>
              <a:gd name="T21" fmla="*/ 0 h 784"/>
              <a:gd name="T22" fmla="*/ 993 w 1735"/>
              <a:gd name="T23" fmla="*/ 243 h 784"/>
              <a:gd name="T24" fmla="*/ 777 w 1735"/>
              <a:gd name="T25" fmla="*/ 359 h 784"/>
              <a:gd name="T26" fmla="*/ 678 w 1735"/>
              <a:gd name="T27" fmla="*/ 520 h 784"/>
              <a:gd name="T28" fmla="*/ 1328 w 1735"/>
              <a:gd name="T29" fmla="*/ 670 h 784"/>
              <a:gd name="T30" fmla="*/ 1548 w 1735"/>
              <a:gd name="T31" fmla="*/ 674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112F779-77A6-A970-9276-68A2F68A9DBF}"/>
              </a:ext>
            </a:extLst>
          </p:cNvPr>
          <p:cNvGrpSpPr/>
          <p:nvPr/>
        </p:nvGrpSpPr>
        <p:grpSpPr>
          <a:xfrm>
            <a:off x="5848152" y="2780101"/>
            <a:ext cx="1122251" cy="1634818"/>
            <a:chOff x="792163" y="1335088"/>
            <a:chExt cx="2311400" cy="3367087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7500D9B-57CC-406D-72D7-C75F52F75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E36ABBD7-2C4B-6BD2-2E25-CA2C861A1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E92A0FFB-21FB-3460-1456-5E8E3222A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1">
            <a:extLst>
              <a:ext uri="{FF2B5EF4-FFF2-40B4-BE49-F238E27FC236}">
                <a16:creationId xmlns:a16="http://schemas.microsoft.com/office/drawing/2014/main" id="{A31A89DB-B5F6-CE77-DFB2-816208CE531C}"/>
              </a:ext>
            </a:extLst>
          </p:cNvPr>
          <p:cNvSpPr>
            <a:spLocks noEditPoints="1"/>
          </p:cNvSpPr>
          <p:nvPr/>
        </p:nvSpPr>
        <p:spPr bwMode="auto">
          <a:xfrm>
            <a:off x="6307353" y="2997187"/>
            <a:ext cx="244011" cy="244011"/>
          </a:xfrm>
          <a:custGeom>
            <a:avLst/>
            <a:gdLst>
              <a:gd name="T0" fmla="*/ 27 w 55"/>
              <a:gd name="T1" fmla="*/ 55 h 55"/>
              <a:gd name="T2" fmla="*/ 0 w 55"/>
              <a:gd name="T3" fmla="*/ 27 h 55"/>
              <a:gd name="T4" fmla="*/ 27 w 55"/>
              <a:gd name="T5" fmla="*/ 0 h 55"/>
              <a:gd name="T6" fmla="*/ 55 w 55"/>
              <a:gd name="T7" fmla="*/ 27 h 55"/>
              <a:gd name="T8" fmla="*/ 27 w 55"/>
              <a:gd name="T9" fmla="*/ 55 h 55"/>
              <a:gd name="T10" fmla="*/ 45 w 55"/>
              <a:gd name="T11" fmla="*/ 20 h 55"/>
              <a:gd name="T12" fmla="*/ 42 w 55"/>
              <a:gd name="T13" fmla="*/ 17 h 55"/>
              <a:gd name="T14" fmla="*/ 40 w 55"/>
              <a:gd name="T15" fmla="*/ 16 h 55"/>
              <a:gd name="T16" fmla="*/ 38 w 55"/>
              <a:gd name="T17" fmla="*/ 17 h 55"/>
              <a:gd name="T18" fmla="*/ 24 w 55"/>
              <a:gd name="T19" fmla="*/ 31 h 55"/>
              <a:gd name="T20" fmla="*/ 16 w 55"/>
              <a:gd name="T21" fmla="*/ 23 h 55"/>
              <a:gd name="T22" fmla="*/ 14 w 55"/>
              <a:gd name="T23" fmla="*/ 22 h 55"/>
              <a:gd name="T24" fmla="*/ 13 w 55"/>
              <a:gd name="T25" fmla="*/ 23 h 55"/>
              <a:gd name="T26" fmla="*/ 9 w 55"/>
              <a:gd name="T27" fmla="*/ 26 h 55"/>
              <a:gd name="T28" fmla="*/ 9 w 55"/>
              <a:gd name="T29" fmla="*/ 28 h 55"/>
              <a:gd name="T30" fmla="*/ 9 w 55"/>
              <a:gd name="T31" fmla="*/ 30 h 55"/>
              <a:gd name="T32" fmla="*/ 22 w 55"/>
              <a:gd name="T33" fmla="*/ 43 h 55"/>
              <a:gd name="T34" fmla="*/ 24 w 55"/>
              <a:gd name="T35" fmla="*/ 43 h 55"/>
              <a:gd name="T36" fmla="*/ 26 w 55"/>
              <a:gd name="T37" fmla="*/ 43 h 55"/>
              <a:gd name="T38" fmla="*/ 45 w 55"/>
              <a:gd name="T39" fmla="*/ 23 h 55"/>
              <a:gd name="T40" fmla="*/ 46 w 55"/>
              <a:gd name="T41" fmla="*/ 22 h 55"/>
              <a:gd name="T42" fmla="*/ 45 w 55"/>
              <a:gd name="T43" fmla="*/ 2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1DE5ECE-4253-202C-BE73-31754E61800F}"/>
              </a:ext>
            </a:extLst>
          </p:cNvPr>
          <p:cNvGrpSpPr/>
          <p:nvPr/>
        </p:nvGrpSpPr>
        <p:grpSpPr>
          <a:xfrm>
            <a:off x="3356413" y="2653623"/>
            <a:ext cx="1067840" cy="1555556"/>
            <a:chOff x="792163" y="1335088"/>
            <a:chExt cx="2311400" cy="3367087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14746F02-4237-A6F7-708F-052DA7A84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434CFB02-E771-EBEA-1909-2EB534E95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id="{551890C1-0ED9-B7D1-10B8-A9F4F33FB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1">
            <a:extLst>
              <a:ext uri="{FF2B5EF4-FFF2-40B4-BE49-F238E27FC236}">
                <a16:creationId xmlns:a16="http://schemas.microsoft.com/office/drawing/2014/main" id="{F1497402-8704-7DCF-B9B0-EE6FA6FD57A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85912" y="2876726"/>
            <a:ext cx="265632" cy="266661"/>
          </a:xfrm>
          <a:custGeom>
            <a:avLst/>
            <a:gdLst>
              <a:gd name="T0" fmla="*/ 58 w 58"/>
              <a:gd name="T1" fmla="*/ 33 h 58"/>
              <a:gd name="T2" fmla="*/ 57 w 58"/>
              <a:gd name="T3" fmla="*/ 34 h 58"/>
              <a:gd name="T4" fmla="*/ 50 w 58"/>
              <a:gd name="T5" fmla="*/ 35 h 58"/>
              <a:gd name="T6" fmla="*/ 49 w 58"/>
              <a:gd name="T7" fmla="*/ 39 h 58"/>
              <a:gd name="T8" fmla="*/ 53 w 58"/>
              <a:gd name="T9" fmla="*/ 44 h 58"/>
              <a:gd name="T10" fmla="*/ 53 w 58"/>
              <a:gd name="T11" fmla="*/ 45 h 58"/>
              <a:gd name="T12" fmla="*/ 53 w 58"/>
              <a:gd name="T13" fmla="*/ 46 h 58"/>
              <a:gd name="T14" fmla="*/ 45 w 58"/>
              <a:gd name="T15" fmla="*/ 53 h 58"/>
              <a:gd name="T16" fmla="*/ 44 w 58"/>
              <a:gd name="T17" fmla="*/ 52 h 58"/>
              <a:gd name="T18" fmla="*/ 39 w 58"/>
              <a:gd name="T19" fmla="*/ 48 h 58"/>
              <a:gd name="T20" fmla="*/ 36 w 58"/>
              <a:gd name="T21" fmla="*/ 50 h 58"/>
              <a:gd name="T22" fmla="*/ 34 w 58"/>
              <a:gd name="T23" fmla="*/ 57 h 58"/>
              <a:gd name="T24" fmla="*/ 33 w 58"/>
              <a:gd name="T25" fmla="*/ 58 h 58"/>
              <a:gd name="T26" fmla="*/ 25 w 58"/>
              <a:gd name="T27" fmla="*/ 58 h 58"/>
              <a:gd name="T28" fmla="*/ 23 w 58"/>
              <a:gd name="T29" fmla="*/ 57 h 58"/>
              <a:gd name="T30" fmla="*/ 22 w 58"/>
              <a:gd name="T31" fmla="*/ 50 h 58"/>
              <a:gd name="T32" fmla="*/ 19 w 58"/>
              <a:gd name="T33" fmla="*/ 48 h 58"/>
              <a:gd name="T34" fmla="*/ 14 w 58"/>
              <a:gd name="T35" fmla="*/ 52 h 58"/>
              <a:gd name="T36" fmla="*/ 13 w 58"/>
              <a:gd name="T37" fmla="*/ 53 h 58"/>
              <a:gd name="T38" fmla="*/ 12 w 58"/>
              <a:gd name="T39" fmla="*/ 52 h 58"/>
              <a:gd name="T40" fmla="*/ 5 w 58"/>
              <a:gd name="T41" fmla="*/ 46 h 58"/>
              <a:gd name="T42" fmla="*/ 5 w 58"/>
              <a:gd name="T43" fmla="*/ 45 h 58"/>
              <a:gd name="T44" fmla="*/ 5 w 58"/>
              <a:gd name="T45" fmla="*/ 44 h 58"/>
              <a:gd name="T46" fmla="*/ 9 w 58"/>
              <a:gd name="T47" fmla="*/ 39 h 58"/>
              <a:gd name="T48" fmla="*/ 8 w 58"/>
              <a:gd name="T49" fmla="*/ 35 h 58"/>
              <a:gd name="T50" fmla="*/ 1 w 58"/>
              <a:gd name="T51" fmla="*/ 34 h 58"/>
              <a:gd name="T52" fmla="*/ 0 w 58"/>
              <a:gd name="T53" fmla="*/ 33 h 58"/>
              <a:gd name="T54" fmla="*/ 0 w 58"/>
              <a:gd name="T55" fmla="*/ 24 h 58"/>
              <a:gd name="T56" fmla="*/ 1 w 58"/>
              <a:gd name="T57" fmla="*/ 23 h 58"/>
              <a:gd name="T58" fmla="*/ 8 w 58"/>
              <a:gd name="T59" fmla="*/ 22 h 58"/>
              <a:gd name="T60" fmla="*/ 9 w 58"/>
              <a:gd name="T61" fmla="*/ 18 h 58"/>
              <a:gd name="T62" fmla="*/ 5 w 58"/>
              <a:gd name="T63" fmla="*/ 13 h 58"/>
              <a:gd name="T64" fmla="*/ 5 w 58"/>
              <a:gd name="T65" fmla="*/ 12 h 58"/>
              <a:gd name="T66" fmla="*/ 5 w 58"/>
              <a:gd name="T67" fmla="*/ 11 h 58"/>
              <a:gd name="T68" fmla="*/ 13 w 58"/>
              <a:gd name="T69" fmla="*/ 5 h 58"/>
              <a:gd name="T70" fmla="*/ 14 w 58"/>
              <a:gd name="T71" fmla="*/ 5 h 58"/>
              <a:gd name="T72" fmla="*/ 19 w 58"/>
              <a:gd name="T73" fmla="*/ 9 h 58"/>
              <a:gd name="T74" fmla="*/ 22 w 58"/>
              <a:gd name="T75" fmla="*/ 8 h 58"/>
              <a:gd name="T76" fmla="*/ 23 w 58"/>
              <a:gd name="T77" fmla="*/ 1 h 58"/>
              <a:gd name="T78" fmla="*/ 25 w 58"/>
              <a:gd name="T79" fmla="*/ 0 h 58"/>
              <a:gd name="T80" fmla="*/ 33 w 58"/>
              <a:gd name="T81" fmla="*/ 0 h 58"/>
              <a:gd name="T82" fmla="*/ 34 w 58"/>
              <a:gd name="T83" fmla="*/ 1 h 58"/>
              <a:gd name="T84" fmla="*/ 36 w 58"/>
              <a:gd name="T85" fmla="*/ 8 h 58"/>
              <a:gd name="T86" fmla="*/ 39 w 58"/>
              <a:gd name="T87" fmla="*/ 9 h 58"/>
              <a:gd name="T88" fmla="*/ 44 w 58"/>
              <a:gd name="T89" fmla="*/ 5 h 58"/>
              <a:gd name="T90" fmla="*/ 45 w 58"/>
              <a:gd name="T91" fmla="*/ 5 h 58"/>
              <a:gd name="T92" fmla="*/ 46 w 58"/>
              <a:gd name="T93" fmla="*/ 5 h 58"/>
              <a:gd name="T94" fmla="*/ 52 w 58"/>
              <a:gd name="T95" fmla="*/ 12 h 58"/>
              <a:gd name="T96" fmla="*/ 53 w 58"/>
              <a:gd name="T97" fmla="*/ 12 h 58"/>
              <a:gd name="T98" fmla="*/ 52 w 58"/>
              <a:gd name="T99" fmla="*/ 13 h 58"/>
              <a:gd name="T100" fmla="*/ 48 w 58"/>
              <a:gd name="T101" fmla="*/ 18 h 58"/>
              <a:gd name="T102" fmla="*/ 50 w 58"/>
              <a:gd name="T103" fmla="*/ 22 h 58"/>
              <a:gd name="T104" fmla="*/ 57 w 58"/>
              <a:gd name="T105" fmla="*/ 23 h 58"/>
              <a:gd name="T106" fmla="*/ 58 w 58"/>
              <a:gd name="T107" fmla="*/ 25 h 58"/>
              <a:gd name="T108" fmla="*/ 58 w 58"/>
              <a:gd name="T109" fmla="*/ 33 h 58"/>
              <a:gd name="T110" fmla="*/ 29 w 58"/>
              <a:gd name="T111" fmla="*/ 19 h 58"/>
              <a:gd name="T112" fmla="*/ 19 w 58"/>
              <a:gd name="T113" fmla="*/ 29 h 58"/>
              <a:gd name="T114" fmla="*/ 29 w 58"/>
              <a:gd name="T115" fmla="*/ 38 h 58"/>
              <a:gd name="T116" fmla="*/ 39 w 58"/>
              <a:gd name="T117" fmla="*/ 29 h 58"/>
              <a:gd name="T118" fmla="*/ 29 w 58"/>
              <a:gd name="T119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CC29B25-3486-A6DA-08D4-7B101D7EFC25}"/>
              </a:ext>
            </a:extLst>
          </p:cNvPr>
          <p:cNvGrpSpPr/>
          <p:nvPr/>
        </p:nvGrpSpPr>
        <p:grpSpPr>
          <a:xfrm>
            <a:off x="2596748" y="2014492"/>
            <a:ext cx="826929" cy="1204613"/>
            <a:chOff x="792163" y="1335088"/>
            <a:chExt cx="2311400" cy="3367087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2F5A6836-6871-D157-C7D1-6F95F1EE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4694B23A-A691-B633-BF92-B3CC5D56E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2396980B-A393-2696-5F4F-4ADD88A9E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1">
            <a:extLst>
              <a:ext uri="{FF2B5EF4-FFF2-40B4-BE49-F238E27FC236}">
                <a16:creationId xmlns:a16="http://schemas.microsoft.com/office/drawing/2014/main" id="{78D35E13-C641-A665-A98D-E3BBDF248C90}"/>
              </a:ext>
            </a:extLst>
          </p:cNvPr>
          <p:cNvSpPr>
            <a:spLocks noEditPoints="1"/>
          </p:cNvSpPr>
          <p:nvPr/>
        </p:nvSpPr>
        <p:spPr bwMode="auto">
          <a:xfrm>
            <a:off x="2896355" y="2151902"/>
            <a:ext cx="323288" cy="242981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0EBEF8-F098-825E-9E4F-BB5F6ABA88B2}"/>
              </a:ext>
            </a:extLst>
          </p:cNvPr>
          <p:cNvGrpSpPr/>
          <p:nvPr/>
        </p:nvGrpSpPr>
        <p:grpSpPr>
          <a:xfrm>
            <a:off x="4120010" y="943980"/>
            <a:ext cx="796456" cy="1137375"/>
            <a:chOff x="792163" y="1335088"/>
            <a:chExt cx="2311400" cy="3367087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26E6521A-CA9B-FEE8-4D32-1A979332C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EB3CEFDF-1BE7-05EA-6902-32D4B66A3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F6E1C01A-EBCB-D10C-E96C-AA30EF555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1">
            <a:extLst>
              <a:ext uri="{FF2B5EF4-FFF2-40B4-BE49-F238E27FC236}">
                <a16:creationId xmlns:a16="http://schemas.microsoft.com/office/drawing/2014/main" id="{C04B4812-E21D-E629-DE8D-A3AA5DB39049}"/>
              </a:ext>
            </a:extLst>
          </p:cNvPr>
          <p:cNvSpPr>
            <a:spLocks noEditPoints="1"/>
          </p:cNvSpPr>
          <p:nvPr/>
        </p:nvSpPr>
        <p:spPr bwMode="auto">
          <a:xfrm>
            <a:off x="4424252" y="1084227"/>
            <a:ext cx="271809" cy="266662"/>
          </a:xfrm>
          <a:custGeom>
            <a:avLst/>
            <a:gdLst>
              <a:gd name="T0" fmla="*/ 59 w 64"/>
              <a:gd name="T1" fmla="*/ 63 h 63"/>
              <a:gd name="T2" fmla="*/ 55 w 64"/>
              <a:gd name="T3" fmla="*/ 61 h 63"/>
              <a:gd name="T4" fmla="*/ 42 w 64"/>
              <a:gd name="T5" fmla="*/ 48 h 63"/>
              <a:gd name="T6" fmla="*/ 27 w 64"/>
              <a:gd name="T7" fmla="*/ 53 h 63"/>
              <a:gd name="T8" fmla="*/ 0 w 64"/>
              <a:gd name="T9" fmla="*/ 26 h 63"/>
              <a:gd name="T10" fmla="*/ 27 w 64"/>
              <a:gd name="T11" fmla="*/ 0 h 63"/>
              <a:gd name="T12" fmla="*/ 54 w 64"/>
              <a:gd name="T13" fmla="*/ 26 h 63"/>
              <a:gd name="T14" fmla="*/ 49 w 64"/>
              <a:gd name="T15" fmla="*/ 41 h 63"/>
              <a:gd name="T16" fmla="*/ 62 w 64"/>
              <a:gd name="T17" fmla="*/ 54 h 63"/>
              <a:gd name="T18" fmla="*/ 64 w 64"/>
              <a:gd name="T19" fmla="*/ 58 h 63"/>
              <a:gd name="T20" fmla="*/ 59 w 64"/>
              <a:gd name="T21" fmla="*/ 63 h 63"/>
              <a:gd name="T22" fmla="*/ 27 w 64"/>
              <a:gd name="T23" fmla="*/ 9 h 63"/>
              <a:gd name="T24" fmla="*/ 10 w 64"/>
              <a:gd name="T25" fmla="*/ 26 h 63"/>
              <a:gd name="T26" fmla="*/ 27 w 64"/>
              <a:gd name="T27" fmla="*/ 43 h 63"/>
              <a:gd name="T28" fmla="*/ 44 w 64"/>
              <a:gd name="T29" fmla="*/ 26 h 63"/>
              <a:gd name="T30" fmla="*/ 27 w 64"/>
              <a:gd name="T31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8E46E34-712A-9F18-BC4E-401D7DD6E6B8}"/>
              </a:ext>
            </a:extLst>
          </p:cNvPr>
          <p:cNvGrpSpPr/>
          <p:nvPr/>
        </p:nvGrpSpPr>
        <p:grpSpPr>
          <a:xfrm>
            <a:off x="1664681" y="796850"/>
            <a:ext cx="722031" cy="1031093"/>
            <a:chOff x="792163" y="1335088"/>
            <a:chExt cx="2311400" cy="3367087"/>
          </a:xfrm>
          <a:blipFill>
            <a:blip r:embed="rId5"/>
            <a:tile tx="0" ty="0" sx="100000" sy="100000" flip="none" algn="tl"/>
          </a:blipFill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A05F398A-9B50-5A8E-06D5-FF59CF8F4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3" y="4495800"/>
              <a:ext cx="674688" cy="206375"/>
            </a:xfrm>
            <a:custGeom>
              <a:avLst/>
              <a:gdLst>
                <a:gd name="T0" fmla="*/ 1039 w 3403"/>
                <a:gd name="T1" fmla="*/ 0 h 1039"/>
                <a:gd name="T2" fmla="*/ 933 w 3403"/>
                <a:gd name="T3" fmla="*/ 5 h 1039"/>
                <a:gd name="T4" fmla="*/ 830 w 3403"/>
                <a:gd name="T5" fmla="*/ 21 h 1039"/>
                <a:gd name="T6" fmla="*/ 731 w 3403"/>
                <a:gd name="T7" fmla="*/ 46 h 1039"/>
                <a:gd name="T8" fmla="*/ 635 w 3403"/>
                <a:gd name="T9" fmla="*/ 81 h 1039"/>
                <a:gd name="T10" fmla="*/ 544 w 3403"/>
                <a:gd name="T11" fmla="*/ 125 h 1039"/>
                <a:gd name="T12" fmla="*/ 458 w 3403"/>
                <a:gd name="T13" fmla="*/ 177 h 1039"/>
                <a:gd name="T14" fmla="*/ 379 w 3403"/>
                <a:gd name="T15" fmla="*/ 237 h 1039"/>
                <a:gd name="T16" fmla="*/ 304 w 3403"/>
                <a:gd name="T17" fmla="*/ 304 h 1039"/>
                <a:gd name="T18" fmla="*/ 238 w 3403"/>
                <a:gd name="T19" fmla="*/ 378 h 1039"/>
                <a:gd name="T20" fmla="*/ 177 w 3403"/>
                <a:gd name="T21" fmla="*/ 458 h 1039"/>
                <a:gd name="T22" fmla="*/ 125 w 3403"/>
                <a:gd name="T23" fmla="*/ 544 h 1039"/>
                <a:gd name="T24" fmla="*/ 82 w 3403"/>
                <a:gd name="T25" fmla="*/ 634 h 1039"/>
                <a:gd name="T26" fmla="*/ 47 w 3403"/>
                <a:gd name="T27" fmla="*/ 730 h 1039"/>
                <a:gd name="T28" fmla="*/ 21 w 3403"/>
                <a:gd name="T29" fmla="*/ 829 h 1039"/>
                <a:gd name="T30" fmla="*/ 5 w 3403"/>
                <a:gd name="T31" fmla="*/ 933 h 1039"/>
                <a:gd name="T32" fmla="*/ 0 w 3403"/>
                <a:gd name="T33" fmla="*/ 1039 h 1039"/>
                <a:gd name="T34" fmla="*/ 3400 w 3403"/>
                <a:gd name="T35" fmla="*/ 986 h 1039"/>
                <a:gd name="T36" fmla="*/ 3390 w 3403"/>
                <a:gd name="T37" fmla="*/ 881 h 1039"/>
                <a:gd name="T38" fmla="*/ 3370 w 3403"/>
                <a:gd name="T39" fmla="*/ 779 h 1039"/>
                <a:gd name="T40" fmla="*/ 3339 w 3403"/>
                <a:gd name="T41" fmla="*/ 682 h 1039"/>
                <a:gd name="T42" fmla="*/ 3300 w 3403"/>
                <a:gd name="T43" fmla="*/ 588 h 1039"/>
                <a:gd name="T44" fmla="*/ 3252 w 3403"/>
                <a:gd name="T45" fmla="*/ 500 h 1039"/>
                <a:gd name="T46" fmla="*/ 3196 w 3403"/>
                <a:gd name="T47" fmla="*/ 418 h 1039"/>
                <a:gd name="T48" fmla="*/ 3132 w 3403"/>
                <a:gd name="T49" fmla="*/ 340 h 1039"/>
                <a:gd name="T50" fmla="*/ 3061 w 3403"/>
                <a:gd name="T51" fmla="*/ 269 h 1039"/>
                <a:gd name="T52" fmla="*/ 2985 w 3403"/>
                <a:gd name="T53" fmla="*/ 207 h 1039"/>
                <a:gd name="T54" fmla="*/ 2902 w 3403"/>
                <a:gd name="T55" fmla="*/ 150 h 1039"/>
                <a:gd name="T56" fmla="*/ 2813 w 3403"/>
                <a:gd name="T57" fmla="*/ 103 h 1039"/>
                <a:gd name="T58" fmla="*/ 2721 w 3403"/>
                <a:gd name="T59" fmla="*/ 62 h 1039"/>
                <a:gd name="T60" fmla="*/ 2622 w 3403"/>
                <a:gd name="T61" fmla="*/ 33 h 1039"/>
                <a:gd name="T62" fmla="*/ 2521 w 3403"/>
                <a:gd name="T63" fmla="*/ 11 h 1039"/>
                <a:gd name="T64" fmla="*/ 2416 w 3403"/>
                <a:gd name="T65" fmla="*/ 1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3" h="1039">
                  <a:moveTo>
                    <a:pt x="2363" y="0"/>
                  </a:moveTo>
                  <a:lnTo>
                    <a:pt x="1039" y="0"/>
                  </a:lnTo>
                  <a:lnTo>
                    <a:pt x="986" y="1"/>
                  </a:lnTo>
                  <a:lnTo>
                    <a:pt x="933" y="5"/>
                  </a:lnTo>
                  <a:lnTo>
                    <a:pt x="881" y="11"/>
                  </a:lnTo>
                  <a:lnTo>
                    <a:pt x="830" y="21"/>
                  </a:lnTo>
                  <a:lnTo>
                    <a:pt x="780" y="33"/>
                  </a:lnTo>
                  <a:lnTo>
                    <a:pt x="731" y="46"/>
                  </a:lnTo>
                  <a:lnTo>
                    <a:pt x="682" y="62"/>
                  </a:lnTo>
                  <a:lnTo>
                    <a:pt x="635" y="81"/>
                  </a:lnTo>
                  <a:lnTo>
                    <a:pt x="589" y="103"/>
                  </a:lnTo>
                  <a:lnTo>
                    <a:pt x="544" y="125"/>
                  </a:lnTo>
                  <a:lnTo>
                    <a:pt x="501" y="150"/>
                  </a:lnTo>
                  <a:lnTo>
                    <a:pt x="458" y="177"/>
                  </a:lnTo>
                  <a:lnTo>
                    <a:pt x="418" y="207"/>
                  </a:lnTo>
                  <a:lnTo>
                    <a:pt x="379" y="237"/>
                  </a:lnTo>
                  <a:lnTo>
                    <a:pt x="340" y="269"/>
                  </a:lnTo>
                  <a:lnTo>
                    <a:pt x="304" y="304"/>
                  </a:lnTo>
                  <a:lnTo>
                    <a:pt x="270" y="340"/>
                  </a:lnTo>
                  <a:lnTo>
                    <a:pt x="238" y="378"/>
                  </a:lnTo>
                  <a:lnTo>
                    <a:pt x="207" y="418"/>
                  </a:lnTo>
                  <a:lnTo>
                    <a:pt x="177" y="458"/>
                  </a:lnTo>
                  <a:lnTo>
                    <a:pt x="151" y="500"/>
                  </a:lnTo>
                  <a:lnTo>
                    <a:pt x="125" y="544"/>
                  </a:lnTo>
                  <a:lnTo>
                    <a:pt x="103" y="588"/>
                  </a:lnTo>
                  <a:lnTo>
                    <a:pt x="82" y="634"/>
                  </a:lnTo>
                  <a:lnTo>
                    <a:pt x="63" y="682"/>
                  </a:lnTo>
                  <a:lnTo>
                    <a:pt x="47" y="730"/>
                  </a:lnTo>
                  <a:lnTo>
                    <a:pt x="33" y="779"/>
                  </a:lnTo>
                  <a:lnTo>
                    <a:pt x="21" y="829"/>
                  </a:lnTo>
                  <a:lnTo>
                    <a:pt x="12" y="881"/>
                  </a:lnTo>
                  <a:lnTo>
                    <a:pt x="5" y="933"/>
                  </a:lnTo>
                  <a:lnTo>
                    <a:pt x="1" y="986"/>
                  </a:lnTo>
                  <a:lnTo>
                    <a:pt x="0" y="1039"/>
                  </a:lnTo>
                  <a:lnTo>
                    <a:pt x="3403" y="1039"/>
                  </a:lnTo>
                  <a:lnTo>
                    <a:pt x="3400" y="986"/>
                  </a:lnTo>
                  <a:lnTo>
                    <a:pt x="3396" y="933"/>
                  </a:lnTo>
                  <a:lnTo>
                    <a:pt x="3390" y="881"/>
                  </a:lnTo>
                  <a:lnTo>
                    <a:pt x="3381" y="829"/>
                  </a:lnTo>
                  <a:lnTo>
                    <a:pt x="3370" y="779"/>
                  </a:lnTo>
                  <a:lnTo>
                    <a:pt x="3355" y="730"/>
                  </a:lnTo>
                  <a:lnTo>
                    <a:pt x="3339" y="682"/>
                  </a:lnTo>
                  <a:lnTo>
                    <a:pt x="3321" y="634"/>
                  </a:lnTo>
                  <a:lnTo>
                    <a:pt x="3300" y="588"/>
                  </a:lnTo>
                  <a:lnTo>
                    <a:pt x="3276" y="544"/>
                  </a:lnTo>
                  <a:lnTo>
                    <a:pt x="3252" y="500"/>
                  </a:lnTo>
                  <a:lnTo>
                    <a:pt x="3224" y="458"/>
                  </a:lnTo>
                  <a:lnTo>
                    <a:pt x="3196" y="418"/>
                  </a:lnTo>
                  <a:lnTo>
                    <a:pt x="3165" y="378"/>
                  </a:lnTo>
                  <a:lnTo>
                    <a:pt x="3132" y="340"/>
                  </a:lnTo>
                  <a:lnTo>
                    <a:pt x="3097" y="304"/>
                  </a:lnTo>
                  <a:lnTo>
                    <a:pt x="3061" y="269"/>
                  </a:lnTo>
                  <a:lnTo>
                    <a:pt x="3024" y="237"/>
                  </a:lnTo>
                  <a:lnTo>
                    <a:pt x="2985" y="207"/>
                  </a:lnTo>
                  <a:lnTo>
                    <a:pt x="2943" y="177"/>
                  </a:lnTo>
                  <a:lnTo>
                    <a:pt x="2902" y="150"/>
                  </a:lnTo>
                  <a:lnTo>
                    <a:pt x="2858" y="125"/>
                  </a:lnTo>
                  <a:lnTo>
                    <a:pt x="2813" y="103"/>
                  </a:lnTo>
                  <a:lnTo>
                    <a:pt x="2767" y="81"/>
                  </a:lnTo>
                  <a:lnTo>
                    <a:pt x="2721" y="62"/>
                  </a:lnTo>
                  <a:lnTo>
                    <a:pt x="2672" y="46"/>
                  </a:lnTo>
                  <a:lnTo>
                    <a:pt x="2622" y="33"/>
                  </a:lnTo>
                  <a:lnTo>
                    <a:pt x="2572" y="21"/>
                  </a:lnTo>
                  <a:lnTo>
                    <a:pt x="2521" y="11"/>
                  </a:lnTo>
                  <a:lnTo>
                    <a:pt x="2469" y="5"/>
                  </a:lnTo>
                  <a:lnTo>
                    <a:pt x="2416" y="1"/>
                  </a:lnTo>
                  <a:lnTo>
                    <a:pt x="236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337EB057-662C-A365-3A59-3CB8D9A89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63" y="1366838"/>
              <a:ext cx="1968500" cy="1497012"/>
            </a:xfrm>
            <a:custGeom>
              <a:avLst/>
              <a:gdLst>
                <a:gd name="T0" fmla="*/ 50 w 9918"/>
                <a:gd name="T1" fmla="*/ 82 h 7543"/>
                <a:gd name="T2" fmla="*/ 415 w 9918"/>
                <a:gd name="T3" fmla="*/ 53 h 7543"/>
                <a:gd name="T4" fmla="*/ 873 w 9918"/>
                <a:gd name="T5" fmla="*/ 26 h 7543"/>
                <a:gd name="T6" fmla="*/ 1449 w 9918"/>
                <a:gd name="T7" fmla="*/ 6 h 7543"/>
                <a:gd name="T8" fmla="*/ 2101 w 9918"/>
                <a:gd name="T9" fmla="*/ 1 h 7543"/>
                <a:gd name="T10" fmla="*/ 2792 w 9918"/>
                <a:gd name="T11" fmla="*/ 24 h 7543"/>
                <a:gd name="T12" fmla="*/ 3481 w 9918"/>
                <a:gd name="T13" fmla="*/ 83 h 7543"/>
                <a:gd name="T14" fmla="*/ 4131 w 9918"/>
                <a:gd name="T15" fmla="*/ 189 h 7543"/>
                <a:gd name="T16" fmla="*/ 4704 w 9918"/>
                <a:gd name="T17" fmla="*/ 352 h 7543"/>
                <a:gd name="T18" fmla="*/ 5158 w 9918"/>
                <a:gd name="T19" fmla="*/ 582 h 7543"/>
                <a:gd name="T20" fmla="*/ 5466 w 9918"/>
                <a:gd name="T21" fmla="*/ 879 h 7543"/>
                <a:gd name="T22" fmla="*/ 5745 w 9918"/>
                <a:gd name="T23" fmla="*/ 1133 h 7543"/>
                <a:gd name="T24" fmla="*/ 6041 w 9918"/>
                <a:gd name="T25" fmla="*/ 1312 h 7543"/>
                <a:gd name="T26" fmla="*/ 6358 w 9918"/>
                <a:gd name="T27" fmla="*/ 1428 h 7543"/>
                <a:gd name="T28" fmla="*/ 6704 w 9918"/>
                <a:gd name="T29" fmla="*/ 1488 h 7543"/>
                <a:gd name="T30" fmla="*/ 7084 w 9918"/>
                <a:gd name="T31" fmla="*/ 1503 h 7543"/>
                <a:gd name="T32" fmla="*/ 7503 w 9918"/>
                <a:gd name="T33" fmla="*/ 1482 h 7543"/>
                <a:gd name="T34" fmla="*/ 7967 w 9918"/>
                <a:gd name="T35" fmla="*/ 1433 h 7543"/>
                <a:gd name="T36" fmla="*/ 8667 w 9918"/>
                <a:gd name="T37" fmla="*/ 1341 h 7543"/>
                <a:gd name="T38" fmla="*/ 9473 w 9918"/>
                <a:gd name="T39" fmla="*/ 1240 h 7543"/>
                <a:gd name="T40" fmla="*/ 9905 w 9918"/>
                <a:gd name="T41" fmla="*/ 1233 h 7543"/>
                <a:gd name="T42" fmla="*/ 9821 w 9918"/>
                <a:gd name="T43" fmla="*/ 1536 h 7543"/>
                <a:gd name="T44" fmla="*/ 9725 w 9918"/>
                <a:gd name="T45" fmla="*/ 1927 h 7543"/>
                <a:gd name="T46" fmla="*/ 9619 w 9918"/>
                <a:gd name="T47" fmla="*/ 2430 h 7543"/>
                <a:gd name="T48" fmla="*/ 9519 w 9918"/>
                <a:gd name="T49" fmla="*/ 3018 h 7543"/>
                <a:gd name="T50" fmla="*/ 9443 w 9918"/>
                <a:gd name="T51" fmla="*/ 3666 h 7543"/>
                <a:gd name="T52" fmla="*/ 9407 w 9918"/>
                <a:gd name="T53" fmla="*/ 4348 h 7543"/>
                <a:gd name="T54" fmla="*/ 9426 w 9918"/>
                <a:gd name="T55" fmla="*/ 5038 h 7543"/>
                <a:gd name="T56" fmla="*/ 9517 w 9918"/>
                <a:gd name="T57" fmla="*/ 5709 h 7543"/>
                <a:gd name="T58" fmla="*/ 9698 w 9918"/>
                <a:gd name="T59" fmla="*/ 6336 h 7543"/>
                <a:gd name="T60" fmla="*/ 9873 w 9918"/>
                <a:gd name="T61" fmla="*/ 6723 h 7543"/>
                <a:gd name="T62" fmla="*/ 9825 w 9918"/>
                <a:gd name="T63" fmla="*/ 6797 h 7543"/>
                <a:gd name="T64" fmla="*/ 9708 w 9918"/>
                <a:gd name="T65" fmla="*/ 6936 h 7543"/>
                <a:gd name="T66" fmla="*/ 9512 w 9918"/>
                <a:gd name="T67" fmla="*/ 7108 h 7543"/>
                <a:gd name="T68" fmla="*/ 9224 w 9918"/>
                <a:gd name="T69" fmla="*/ 7284 h 7543"/>
                <a:gd name="T70" fmla="*/ 8834 w 9918"/>
                <a:gd name="T71" fmla="*/ 7433 h 7543"/>
                <a:gd name="T72" fmla="*/ 8330 w 9918"/>
                <a:gd name="T73" fmla="*/ 7527 h 7543"/>
                <a:gd name="T74" fmla="*/ 7700 w 9918"/>
                <a:gd name="T75" fmla="*/ 7533 h 7543"/>
                <a:gd name="T76" fmla="*/ 6932 w 9918"/>
                <a:gd name="T77" fmla="*/ 7423 h 7543"/>
                <a:gd name="T78" fmla="*/ 6016 w 9918"/>
                <a:gd name="T79" fmla="*/ 7166 h 7543"/>
                <a:gd name="T80" fmla="*/ 4939 w 9918"/>
                <a:gd name="T81" fmla="*/ 6733 h 7543"/>
                <a:gd name="T82" fmla="*/ 4142 w 9918"/>
                <a:gd name="T83" fmla="*/ 6462 h 7543"/>
                <a:gd name="T84" fmla="*/ 3611 w 9918"/>
                <a:gd name="T85" fmla="*/ 6387 h 7543"/>
                <a:gd name="T86" fmla="*/ 3153 w 9918"/>
                <a:gd name="T87" fmla="*/ 6360 h 7543"/>
                <a:gd name="T88" fmla="*/ 2748 w 9918"/>
                <a:gd name="T89" fmla="*/ 6372 h 7543"/>
                <a:gd name="T90" fmla="*/ 2379 w 9918"/>
                <a:gd name="T91" fmla="*/ 6410 h 7543"/>
                <a:gd name="T92" fmla="*/ 1916 w 9918"/>
                <a:gd name="T93" fmla="*/ 6483 h 7543"/>
                <a:gd name="T94" fmla="*/ 1450 w 9918"/>
                <a:gd name="T95" fmla="*/ 6558 h 7543"/>
                <a:gd name="T96" fmla="*/ 1072 w 9918"/>
                <a:gd name="T97" fmla="*/ 6600 h 7543"/>
                <a:gd name="T98" fmla="*/ 653 w 9918"/>
                <a:gd name="T99" fmla="*/ 6616 h 7543"/>
                <a:gd name="T100" fmla="*/ 176 w 9918"/>
                <a:gd name="T101" fmla="*/ 6596 h 7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8" h="7543">
                  <a:moveTo>
                    <a:pt x="0" y="6579"/>
                  </a:moveTo>
                  <a:lnTo>
                    <a:pt x="0" y="87"/>
                  </a:lnTo>
                  <a:lnTo>
                    <a:pt x="50" y="82"/>
                  </a:lnTo>
                  <a:lnTo>
                    <a:pt x="192" y="70"/>
                  </a:lnTo>
                  <a:lnTo>
                    <a:pt x="294" y="62"/>
                  </a:lnTo>
                  <a:lnTo>
                    <a:pt x="415" y="53"/>
                  </a:lnTo>
                  <a:lnTo>
                    <a:pt x="551" y="44"/>
                  </a:lnTo>
                  <a:lnTo>
                    <a:pt x="705" y="35"/>
                  </a:lnTo>
                  <a:lnTo>
                    <a:pt x="873" y="26"/>
                  </a:lnTo>
                  <a:lnTo>
                    <a:pt x="1054" y="17"/>
                  </a:lnTo>
                  <a:lnTo>
                    <a:pt x="1246" y="11"/>
                  </a:lnTo>
                  <a:lnTo>
                    <a:pt x="1449" y="6"/>
                  </a:lnTo>
                  <a:lnTo>
                    <a:pt x="1659" y="1"/>
                  </a:lnTo>
                  <a:lnTo>
                    <a:pt x="1877" y="0"/>
                  </a:lnTo>
                  <a:lnTo>
                    <a:pt x="2101" y="1"/>
                  </a:lnTo>
                  <a:lnTo>
                    <a:pt x="2329" y="6"/>
                  </a:lnTo>
                  <a:lnTo>
                    <a:pt x="2559" y="13"/>
                  </a:lnTo>
                  <a:lnTo>
                    <a:pt x="2792" y="24"/>
                  </a:lnTo>
                  <a:lnTo>
                    <a:pt x="3024" y="38"/>
                  </a:lnTo>
                  <a:lnTo>
                    <a:pt x="3254" y="59"/>
                  </a:lnTo>
                  <a:lnTo>
                    <a:pt x="3481" y="83"/>
                  </a:lnTo>
                  <a:lnTo>
                    <a:pt x="3705" y="113"/>
                  </a:lnTo>
                  <a:lnTo>
                    <a:pt x="3921" y="148"/>
                  </a:lnTo>
                  <a:lnTo>
                    <a:pt x="4131" y="189"/>
                  </a:lnTo>
                  <a:lnTo>
                    <a:pt x="4333" y="237"/>
                  </a:lnTo>
                  <a:lnTo>
                    <a:pt x="4524" y="291"/>
                  </a:lnTo>
                  <a:lnTo>
                    <a:pt x="4704" y="352"/>
                  </a:lnTo>
                  <a:lnTo>
                    <a:pt x="4869" y="421"/>
                  </a:lnTo>
                  <a:lnTo>
                    <a:pt x="5022" y="498"/>
                  </a:lnTo>
                  <a:lnTo>
                    <a:pt x="5158" y="582"/>
                  </a:lnTo>
                  <a:lnTo>
                    <a:pt x="5277" y="676"/>
                  </a:lnTo>
                  <a:lnTo>
                    <a:pt x="5376" y="778"/>
                  </a:lnTo>
                  <a:lnTo>
                    <a:pt x="5466" y="879"/>
                  </a:lnTo>
                  <a:lnTo>
                    <a:pt x="5558" y="973"/>
                  </a:lnTo>
                  <a:lnTo>
                    <a:pt x="5651" y="1057"/>
                  </a:lnTo>
                  <a:lnTo>
                    <a:pt x="5745" y="1133"/>
                  </a:lnTo>
                  <a:lnTo>
                    <a:pt x="5842" y="1200"/>
                  </a:lnTo>
                  <a:lnTo>
                    <a:pt x="5941" y="1260"/>
                  </a:lnTo>
                  <a:lnTo>
                    <a:pt x="6041" y="1312"/>
                  </a:lnTo>
                  <a:lnTo>
                    <a:pt x="6144" y="1358"/>
                  </a:lnTo>
                  <a:lnTo>
                    <a:pt x="6250" y="1396"/>
                  </a:lnTo>
                  <a:lnTo>
                    <a:pt x="6358" y="1428"/>
                  </a:lnTo>
                  <a:lnTo>
                    <a:pt x="6471" y="1453"/>
                  </a:lnTo>
                  <a:lnTo>
                    <a:pt x="6585" y="1473"/>
                  </a:lnTo>
                  <a:lnTo>
                    <a:pt x="6704" y="1488"/>
                  </a:lnTo>
                  <a:lnTo>
                    <a:pt x="6827" y="1498"/>
                  </a:lnTo>
                  <a:lnTo>
                    <a:pt x="6953" y="1502"/>
                  </a:lnTo>
                  <a:lnTo>
                    <a:pt x="7084" y="1503"/>
                  </a:lnTo>
                  <a:lnTo>
                    <a:pt x="7220" y="1500"/>
                  </a:lnTo>
                  <a:lnTo>
                    <a:pt x="7359" y="1492"/>
                  </a:lnTo>
                  <a:lnTo>
                    <a:pt x="7503" y="1482"/>
                  </a:lnTo>
                  <a:lnTo>
                    <a:pt x="7652" y="1468"/>
                  </a:lnTo>
                  <a:lnTo>
                    <a:pt x="7807" y="1451"/>
                  </a:lnTo>
                  <a:lnTo>
                    <a:pt x="7967" y="1433"/>
                  </a:lnTo>
                  <a:lnTo>
                    <a:pt x="8134" y="1412"/>
                  </a:lnTo>
                  <a:lnTo>
                    <a:pt x="8306" y="1390"/>
                  </a:lnTo>
                  <a:lnTo>
                    <a:pt x="8667" y="1341"/>
                  </a:lnTo>
                  <a:lnTo>
                    <a:pt x="9056" y="1291"/>
                  </a:lnTo>
                  <a:lnTo>
                    <a:pt x="9260" y="1264"/>
                  </a:lnTo>
                  <a:lnTo>
                    <a:pt x="9473" y="1240"/>
                  </a:lnTo>
                  <a:lnTo>
                    <a:pt x="9691" y="1216"/>
                  </a:lnTo>
                  <a:lnTo>
                    <a:pt x="9918" y="1192"/>
                  </a:lnTo>
                  <a:lnTo>
                    <a:pt x="9905" y="1233"/>
                  </a:lnTo>
                  <a:lnTo>
                    <a:pt x="9871" y="1350"/>
                  </a:lnTo>
                  <a:lnTo>
                    <a:pt x="9848" y="1435"/>
                  </a:lnTo>
                  <a:lnTo>
                    <a:pt x="9821" y="1536"/>
                  </a:lnTo>
                  <a:lnTo>
                    <a:pt x="9792" y="1653"/>
                  </a:lnTo>
                  <a:lnTo>
                    <a:pt x="9759" y="1783"/>
                  </a:lnTo>
                  <a:lnTo>
                    <a:pt x="9725" y="1927"/>
                  </a:lnTo>
                  <a:lnTo>
                    <a:pt x="9690" y="2084"/>
                  </a:lnTo>
                  <a:lnTo>
                    <a:pt x="9655" y="2252"/>
                  </a:lnTo>
                  <a:lnTo>
                    <a:pt x="9619" y="2430"/>
                  </a:lnTo>
                  <a:lnTo>
                    <a:pt x="9584" y="2619"/>
                  </a:lnTo>
                  <a:lnTo>
                    <a:pt x="9551" y="2815"/>
                  </a:lnTo>
                  <a:lnTo>
                    <a:pt x="9519" y="3018"/>
                  </a:lnTo>
                  <a:lnTo>
                    <a:pt x="9491" y="3229"/>
                  </a:lnTo>
                  <a:lnTo>
                    <a:pt x="9465" y="3446"/>
                  </a:lnTo>
                  <a:lnTo>
                    <a:pt x="9443" y="3666"/>
                  </a:lnTo>
                  <a:lnTo>
                    <a:pt x="9426" y="3891"/>
                  </a:lnTo>
                  <a:lnTo>
                    <a:pt x="9413" y="4119"/>
                  </a:lnTo>
                  <a:lnTo>
                    <a:pt x="9407" y="4348"/>
                  </a:lnTo>
                  <a:lnTo>
                    <a:pt x="9406" y="4578"/>
                  </a:lnTo>
                  <a:lnTo>
                    <a:pt x="9412" y="4809"/>
                  </a:lnTo>
                  <a:lnTo>
                    <a:pt x="9426" y="5038"/>
                  </a:lnTo>
                  <a:lnTo>
                    <a:pt x="9447" y="5265"/>
                  </a:lnTo>
                  <a:lnTo>
                    <a:pt x="9478" y="5489"/>
                  </a:lnTo>
                  <a:lnTo>
                    <a:pt x="9517" y="5709"/>
                  </a:lnTo>
                  <a:lnTo>
                    <a:pt x="9567" y="5924"/>
                  </a:lnTo>
                  <a:lnTo>
                    <a:pt x="9627" y="6133"/>
                  </a:lnTo>
                  <a:lnTo>
                    <a:pt x="9698" y="6336"/>
                  </a:lnTo>
                  <a:lnTo>
                    <a:pt x="9781" y="6531"/>
                  </a:lnTo>
                  <a:lnTo>
                    <a:pt x="9877" y="6716"/>
                  </a:lnTo>
                  <a:lnTo>
                    <a:pt x="9873" y="6723"/>
                  </a:lnTo>
                  <a:lnTo>
                    <a:pt x="9864" y="6739"/>
                  </a:lnTo>
                  <a:lnTo>
                    <a:pt x="9848" y="6764"/>
                  </a:lnTo>
                  <a:lnTo>
                    <a:pt x="9825" y="6797"/>
                  </a:lnTo>
                  <a:lnTo>
                    <a:pt x="9794" y="6838"/>
                  </a:lnTo>
                  <a:lnTo>
                    <a:pt x="9756" y="6884"/>
                  </a:lnTo>
                  <a:lnTo>
                    <a:pt x="9708" y="6936"/>
                  </a:lnTo>
                  <a:lnTo>
                    <a:pt x="9652" y="6991"/>
                  </a:lnTo>
                  <a:lnTo>
                    <a:pt x="9587" y="7048"/>
                  </a:lnTo>
                  <a:lnTo>
                    <a:pt x="9512" y="7108"/>
                  </a:lnTo>
                  <a:lnTo>
                    <a:pt x="9427" y="7168"/>
                  </a:lnTo>
                  <a:lnTo>
                    <a:pt x="9331" y="7227"/>
                  </a:lnTo>
                  <a:lnTo>
                    <a:pt x="9224" y="7284"/>
                  </a:lnTo>
                  <a:lnTo>
                    <a:pt x="9107" y="7338"/>
                  </a:lnTo>
                  <a:lnTo>
                    <a:pt x="8977" y="7389"/>
                  </a:lnTo>
                  <a:lnTo>
                    <a:pt x="8834" y="7433"/>
                  </a:lnTo>
                  <a:lnTo>
                    <a:pt x="8679" y="7473"/>
                  </a:lnTo>
                  <a:lnTo>
                    <a:pt x="8512" y="7503"/>
                  </a:lnTo>
                  <a:lnTo>
                    <a:pt x="8330" y="7527"/>
                  </a:lnTo>
                  <a:lnTo>
                    <a:pt x="8135" y="7539"/>
                  </a:lnTo>
                  <a:lnTo>
                    <a:pt x="7925" y="7543"/>
                  </a:lnTo>
                  <a:lnTo>
                    <a:pt x="7700" y="7533"/>
                  </a:lnTo>
                  <a:lnTo>
                    <a:pt x="7459" y="7511"/>
                  </a:lnTo>
                  <a:lnTo>
                    <a:pt x="7204" y="7475"/>
                  </a:lnTo>
                  <a:lnTo>
                    <a:pt x="6932" y="7423"/>
                  </a:lnTo>
                  <a:lnTo>
                    <a:pt x="6644" y="7355"/>
                  </a:lnTo>
                  <a:lnTo>
                    <a:pt x="6338" y="7270"/>
                  </a:lnTo>
                  <a:lnTo>
                    <a:pt x="6016" y="7166"/>
                  </a:lnTo>
                  <a:lnTo>
                    <a:pt x="5675" y="7043"/>
                  </a:lnTo>
                  <a:lnTo>
                    <a:pt x="5317" y="6899"/>
                  </a:lnTo>
                  <a:lnTo>
                    <a:pt x="4939" y="6733"/>
                  </a:lnTo>
                  <a:lnTo>
                    <a:pt x="4543" y="6545"/>
                  </a:lnTo>
                  <a:lnTo>
                    <a:pt x="4337" y="6499"/>
                  </a:lnTo>
                  <a:lnTo>
                    <a:pt x="4142" y="6462"/>
                  </a:lnTo>
                  <a:lnTo>
                    <a:pt x="3956" y="6430"/>
                  </a:lnTo>
                  <a:lnTo>
                    <a:pt x="3780" y="6406"/>
                  </a:lnTo>
                  <a:lnTo>
                    <a:pt x="3611" y="6387"/>
                  </a:lnTo>
                  <a:lnTo>
                    <a:pt x="3452" y="6373"/>
                  </a:lnTo>
                  <a:lnTo>
                    <a:pt x="3299" y="6364"/>
                  </a:lnTo>
                  <a:lnTo>
                    <a:pt x="3153" y="6360"/>
                  </a:lnTo>
                  <a:lnTo>
                    <a:pt x="3012" y="6360"/>
                  </a:lnTo>
                  <a:lnTo>
                    <a:pt x="2877" y="6364"/>
                  </a:lnTo>
                  <a:lnTo>
                    <a:pt x="2748" y="6372"/>
                  </a:lnTo>
                  <a:lnTo>
                    <a:pt x="2622" y="6382"/>
                  </a:lnTo>
                  <a:lnTo>
                    <a:pt x="2499" y="6395"/>
                  </a:lnTo>
                  <a:lnTo>
                    <a:pt x="2379" y="6410"/>
                  </a:lnTo>
                  <a:lnTo>
                    <a:pt x="2262" y="6427"/>
                  </a:lnTo>
                  <a:lnTo>
                    <a:pt x="2146" y="6445"/>
                  </a:lnTo>
                  <a:lnTo>
                    <a:pt x="1916" y="6483"/>
                  </a:lnTo>
                  <a:lnTo>
                    <a:pt x="1686" y="6522"/>
                  </a:lnTo>
                  <a:lnTo>
                    <a:pt x="1569" y="6540"/>
                  </a:lnTo>
                  <a:lnTo>
                    <a:pt x="1450" y="6558"/>
                  </a:lnTo>
                  <a:lnTo>
                    <a:pt x="1328" y="6574"/>
                  </a:lnTo>
                  <a:lnTo>
                    <a:pt x="1202" y="6588"/>
                  </a:lnTo>
                  <a:lnTo>
                    <a:pt x="1072" y="6600"/>
                  </a:lnTo>
                  <a:lnTo>
                    <a:pt x="939" y="6608"/>
                  </a:lnTo>
                  <a:lnTo>
                    <a:pt x="799" y="6614"/>
                  </a:lnTo>
                  <a:lnTo>
                    <a:pt x="653" y="6616"/>
                  </a:lnTo>
                  <a:lnTo>
                    <a:pt x="502" y="6614"/>
                  </a:lnTo>
                  <a:lnTo>
                    <a:pt x="342" y="6607"/>
                  </a:lnTo>
                  <a:lnTo>
                    <a:pt x="176" y="6596"/>
                  </a:lnTo>
                  <a:lnTo>
                    <a:pt x="0" y="65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Rectangle 7">
              <a:extLst>
                <a:ext uri="{FF2B5EF4-FFF2-40B4-BE49-F238E27FC236}">
                  <a16:creationId xmlns:a16="http://schemas.microsoft.com/office/drawing/2014/main" id="{C843282E-0C50-F31D-D01A-D1C6BAEFB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1335088"/>
              <a:ext cx="111125" cy="31607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1">
            <a:extLst>
              <a:ext uri="{FF2B5EF4-FFF2-40B4-BE49-F238E27FC236}">
                <a16:creationId xmlns:a16="http://schemas.microsoft.com/office/drawing/2014/main" id="{45DD713E-B22C-46EA-BA80-44A1819B8AF1}"/>
              </a:ext>
            </a:extLst>
          </p:cNvPr>
          <p:cNvSpPr>
            <a:spLocks noEditPoints="1"/>
          </p:cNvSpPr>
          <p:nvPr/>
        </p:nvSpPr>
        <p:spPr bwMode="auto">
          <a:xfrm>
            <a:off x="1954674" y="915905"/>
            <a:ext cx="249158" cy="200768"/>
          </a:xfrm>
          <a:custGeom>
            <a:avLst/>
            <a:gdLst>
              <a:gd name="T0" fmla="*/ 55 w 57"/>
              <a:gd name="T1" fmla="*/ 27 h 46"/>
              <a:gd name="T2" fmla="*/ 54 w 57"/>
              <a:gd name="T3" fmla="*/ 27 h 46"/>
              <a:gd name="T4" fmla="*/ 54 w 57"/>
              <a:gd name="T5" fmla="*/ 27 h 46"/>
              <a:gd name="T6" fmla="*/ 53 w 57"/>
              <a:gd name="T7" fmla="*/ 27 h 46"/>
              <a:gd name="T8" fmla="*/ 28 w 57"/>
              <a:gd name="T9" fmla="*/ 6 h 46"/>
              <a:gd name="T10" fmla="*/ 4 w 57"/>
              <a:gd name="T11" fmla="*/ 27 h 46"/>
              <a:gd name="T12" fmla="*/ 3 w 57"/>
              <a:gd name="T13" fmla="*/ 27 h 46"/>
              <a:gd name="T14" fmla="*/ 2 w 57"/>
              <a:gd name="T15" fmla="*/ 27 h 46"/>
              <a:gd name="T16" fmla="*/ 0 w 57"/>
              <a:gd name="T17" fmla="*/ 24 h 46"/>
              <a:gd name="T18" fmla="*/ 0 w 57"/>
              <a:gd name="T19" fmla="*/ 23 h 46"/>
              <a:gd name="T20" fmla="*/ 26 w 57"/>
              <a:gd name="T21" fmla="*/ 1 h 46"/>
              <a:gd name="T22" fmla="*/ 31 w 57"/>
              <a:gd name="T23" fmla="*/ 1 h 46"/>
              <a:gd name="T24" fmla="*/ 40 w 57"/>
              <a:gd name="T25" fmla="*/ 8 h 46"/>
              <a:gd name="T26" fmla="*/ 40 w 57"/>
              <a:gd name="T27" fmla="*/ 1 h 46"/>
              <a:gd name="T28" fmla="*/ 41 w 57"/>
              <a:gd name="T29" fmla="*/ 0 h 46"/>
              <a:gd name="T30" fmla="*/ 48 w 57"/>
              <a:gd name="T31" fmla="*/ 0 h 46"/>
              <a:gd name="T32" fmla="*/ 49 w 57"/>
              <a:gd name="T33" fmla="*/ 1 h 46"/>
              <a:gd name="T34" fmla="*/ 49 w 57"/>
              <a:gd name="T35" fmla="*/ 16 h 46"/>
              <a:gd name="T36" fmla="*/ 57 w 57"/>
              <a:gd name="T37" fmla="*/ 23 h 46"/>
              <a:gd name="T38" fmla="*/ 57 w 57"/>
              <a:gd name="T39" fmla="*/ 24 h 46"/>
              <a:gd name="T40" fmla="*/ 55 w 57"/>
              <a:gd name="T41" fmla="*/ 27 h 46"/>
              <a:gd name="T42" fmla="*/ 49 w 57"/>
              <a:gd name="T43" fmla="*/ 44 h 46"/>
              <a:gd name="T44" fmla="*/ 47 w 57"/>
              <a:gd name="T45" fmla="*/ 46 h 46"/>
              <a:gd name="T46" fmla="*/ 33 w 57"/>
              <a:gd name="T47" fmla="*/ 46 h 46"/>
              <a:gd name="T48" fmla="*/ 33 w 57"/>
              <a:gd name="T49" fmla="*/ 32 h 46"/>
              <a:gd name="T50" fmla="*/ 24 w 57"/>
              <a:gd name="T51" fmla="*/ 32 h 46"/>
              <a:gd name="T52" fmla="*/ 24 w 57"/>
              <a:gd name="T53" fmla="*/ 46 h 46"/>
              <a:gd name="T54" fmla="*/ 10 w 57"/>
              <a:gd name="T55" fmla="*/ 46 h 46"/>
              <a:gd name="T56" fmla="*/ 8 w 57"/>
              <a:gd name="T57" fmla="*/ 44 h 46"/>
              <a:gd name="T58" fmla="*/ 8 w 57"/>
              <a:gd name="T59" fmla="*/ 27 h 46"/>
              <a:gd name="T60" fmla="*/ 8 w 57"/>
              <a:gd name="T61" fmla="*/ 26 h 46"/>
              <a:gd name="T62" fmla="*/ 28 w 57"/>
              <a:gd name="T63" fmla="*/ 9 h 46"/>
              <a:gd name="T64" fmla="*/ 49 w 57"/>
              <a:gd name="T65" fmla="*/ 26 h 46"/>
              <a:gd name="T66" fmla="*/ 49 w 57"/>
              <a:gd name="T67" fmla="*/ 27 h 46"/>
              <a:gd name="T68" fmla="*/ 49 w 57"/>
              <a:gd name="T69" fmla="*/ 4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A52E37E-0DB6-FCC0-E96B-1BB169D335C6}"/>
              </a:ext>
            </a:extLst>
          </p:cNvPr>
          <p:cNvGrpSpPr/>
          <p:nvPr/>
        </p:nvGrpSpPr>
        <p:grpSpPr>
          <a:xfrm>
            <a:off x="1352352" y="4221479"/>
            <a:ext cx="2488792" cy="639323"/>
            <a:chOff x="458751" y="4453778"/>
            <a:chExt cx="2488792" cy="63932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0592035-02EF-74CC-ABBC-42F1E6C4E38F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12B93D5-8B60-7389-3453-5759E21AAE75}"/>
                </a:ext>
              </a:extLst>
            </p:cNvPr>
            <p:cNvSpPr txBox="1"/>
            <p:nvPr/>
          </p:nvSpPr>
          <p:spPr>
            <a:xfrm>
              <a:off x="458751" y="4648749"/>
              <a:ext cx="248819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0C4D22F-F3A4-1AA6-D42B-7B65DBC7BC53}"/>
              </a:ext>
            </a:extLst>
          </p:cNvPr>
          <p:cNvGrpSpPr/>
          <p:nvPr/>
        </p:nvGrpSpPr>
        <p:grpSpPr>
          <a:xfrm>
            <a:off x="5026278" y="1176054"/>
            <a:ext cx="1755418" cy="824210"/>
            <a:chOff x="558800" y="4453778"/>
            <a:chExt cx="1755418" cy="82421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8C528E9-94EB-17D4-252F-FB976D7ED4BC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976D45B-0BA1-287A-C7CA-C7FF65AF6588}"/>
                </a:ext>
              </a:extLst>
            </p:cNvPr>
            <p:cNvSpPr txBox="1"/>
            <p:nvPr/>
          </p:nvSpPr>
          <p:spPr>
            <a:xfrm>
              <a:off x="558800" y="4648970"/>
              <a:ext cx="169178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D76EDE3-FF42-DE68-3142-8C1C5196A9D5}"/>
              </a:ext>
            </a:extLst>
          </p:cNvPr>
          <p:cNvGrpSpPr/>
          <p:nvPr/>
        </p:nvGrpSpPr>
        <p:grpSpPr>
          <a:xfrm>
            <a:off x="7130639" y="2884628"/>
            <a:ext cx="1755418" cy="824210"/>
            <a:chOff x="558800" y="4453778"/>
            <a:chExt cx="1755418" cy="82421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03B2058-3680-C735-0498-5552DF82B525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F94EA58-7957-DBE7-D2ED-4C6E21E05471}"/>
                </a:ext>
              </a:extLst>
            </p:cNvPr>
            <p:cNvSpPr txBox="1"/>
            <p:nvPr/>
          </p:nvSpPr>
          <p:spPr>
            <a:xfrm>
              <a:off x="558800" y="4648970"/>
              <a:ext cx="169178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92A99CE-98D6-8F81-E431-436EF1074657}"/>
              </a:ext>
            </a:extLst>
          </p:cNvPr>
          <p:cNvGrpSpPr/>
          <p:nvPr/>
        </p:nvGrpSpPr>
        <p:grpSpPr>
          <a:xfrm>
            <a:off x="971549" y="3258258"/>
            <a:ext cx="1985474" cy="823989"/>
            <a:chOff x="962069" y="4453778"/>
            <a:chExt cx="1985474" cy="82398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EEB8E56-BB9C-A951-9049-90DD8AAEF4AF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4F99487-BE0D-CD60-0865-AF788A26AAD5}"/>
                </a:ext>
              </a:extLst>
            </p:cNvPr>
            <p:cNvSpPr txBox="1"/>
            <p:nvPr/>
          </p:nvSpPr>
          <p:spPr>
            <a:xfrm>
              <a:off x="962069" y="4648749"/>
              <a:ext cx="1984877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28E8685-3D18-9166-5FBE-B1C869949FD1}"/>
              </a:ext>
            </a:extLst>
          </p:cNvPr>
          <p:cNvGrpSpPr/>
          <p:nvPr/>
        </p:nvGrpSpPr>
        <p:grpSpPr>
          <a:xfrm>
            <a:off x="823460" y="1877731"/>
            <a:ext cx="1756014" cy="823989"/>
            <a:chOff x="1191529" y="4453778"/>
            <a:chExt cx="1756014" cy="823989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A2CC872-39A5-7AEF-F6EE-613D40D17A6E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C4675C8-0F90-1B5A-0F31-2CD99EEB14D8}"/>
                </a:ext>
              </a:extLst>
            </p:cNvPr>
            <p:cNvSpPr txBox="1"/>
            <p:nvPr/>
          </p:nvSpPr>
          <p:spPr>
            <a:xfrm>
              <a:off x="1191529" y="4648749"/>
              <a:ext cx="175541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2178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8F85A102-3BEF-0327-7272-5523C2777AF2}"/>
              </a:ext>
            </a:extLst>
          </p:cNvPr>
          <p:cNvSpPr/>
          <p:nvPr/>
        </p:nvSpPr>
        <p:spPr>
          <a:xfrm>
            <a:off x="2627784" y="3484020"/>
            <a:ext cx="5040560" cy="676778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13A9C88-8F5E-353A-462E-DE2B47F28AE5}"/>
              </a:ext>
            </a:extLst>
          </p:cNvPr>
          <p:cNvSpPr/>
          <p:nvPr/>
        </p:nvSpPr>
        <p:spPr>
          <a:xfrm>
            <a:off x="2627784" y="1342135"/>
            <a:ext cx="5040560" cy="676778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3FABA83-9BDB-9476-F2DC-5351A53F6132}"/>
              </a:ext>
            </a:extLst>
          </p:cNvPr>
          <p:cNvSpPr/>
          <p:nvPr/>
        </p:nvSpPr>
        <p:spPr>
          <a:xfrm>
            <a:off x="827584" y="873273"/>
            <a:ext cx="3888432" cy="3888432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443F60D-BD0E-4C82-3E04-486B50B6A7E6}"/>
              </a:ext>
            </a:extLst>
          </p:cNvPr>
          <p:cNvSpPr/>
          <p:nvPr/>
        </p:nvSpPr>
        <p:spPr>
          <a:xfrm>
            <a:off x="2627784" y="2213716"/>
            <a:ext cx="5688632" cy="1078114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0BCCD5-5C54-856D-7C99-02F95E848DA9}"/>
              </a:ext>
            </a:extLst>
          </p:cNvPr>
          <p:cNvGrpSpPr/>
          <p:nvPr/>
        </p:nvGrpSpPr>
        <p:grpSpPr>
          <a:xfrm>
            <a:off x="3028479" y="2480752"/>
            <a:ext cx="410890" cy="530180"/>
            <a:chOff x="3028479" y="2480752"/>
            <a:chExt cx="410890" cy="530180"/>
          </a:xfrm>
          <a:solidFill>
            <a:schemeClr val="bg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691ACE9-6BAA-02FA-5505-B14A9BF0B153}"/>
                </a:ext>
              </a:extLst>
            </p:cNvPr>
            <p:cNvSpPr/>
            <p:nvPr/>
          </p:nvSpPr>
          <p:spPr>
            <a:xfrm>
              <a:off x="3028479" y="2480752"/>
              <a:ext cx="410890" cy="530180"/>
            </a:xfrm>
            <a:custGeom>
              <a:avLst/>
              <a:gdLst>
                <a:gd name="connsiteX0" fmla="*/ 39764 w 410890"/>
                <a:gd name="connsiteY0" fmla="*/ 490417 h 530180"/>
                <a:gd name="connsiteX1" fmla="*/ 39764 w 410890"/>
                <a:gd name="connsiteY1" fmla="*/ 39764 h 530180"/>
                <a:gd name="connsiteX2" fmla="*/ 205445 w 410890"/>
                <a:gd name="connsiteY2" fmla="*/ 39764 h 530180"/>
                <a:gd name="connsiteX3" fmla="*/ 205445 w 410890"/>
                <a:gd name="connsiteY3" fmla="*/ 178936 h 530180"/>
                <a:gd name="connsiteX4" fmla="*/ 371127 w 410890"/>
                <a:gd name="connsiteY4" fmla="*/ 178936 h 530180"/>
                <a:gd name="connsiteX5" fmla="*/ 371127 w 410890"/>
                <a:gd name="connsiteY5" fmla="*/ 490417 h 530180"/>
                <a:gd name="connsiteX6" fmla="*/ 39764 w 410890"/>
                <a:gd name="connsiteY6" fmla="*/ 490417 h 530180"/>
                <a:gd name="connsiteX7" fmla="*/ 245209 w 410890"/>
                <a:gd name="connsiteY7" fmla="*/ 56332 h 530180"/>
                <a:gd name="connsiteX8" fmla="*/ 328049 w 410890"/>
                <a:gd name="connsiteY8" fmla="*/ 139172 h 530180"/>
                <a:gd name="connsiteX9" fmla="*/ 245209 w 410890"/>
                <a:gd name="connsiteY9" fmla="*/ 139172 h 530180"/>
                <a:gd name="connsiteX10" fmla="*/ 245209 w 410890"/>
                <a:gd name="connsiteY10" fmla="*/ 56332 h 530180"/>
                <a:gd name="connsiteX11" fmla="*/ 245209 w 410890"/>
                <a:gd name="connsiteY11" fmla="*/ 0 h 530180"/>
                <a:gd name="connsiteX12" fmla="*/ 0 w 410890"/>
                <a:gd name="connsiteY12" fmla="*/ 0 h 530180"/>
                <a:gd name="connsiteX13" fmla="*/ 0 w 410890"/>
                <a:gd name="connsiteY13" fmla="*/ 530181 h 530180"/>
                <a:gd name="connsiteX14" fmla="*/ 410890 w 410890"/>
                <a:gd name="connsiteY14" fmla="*/ 530181 h 530180"/>
                <a:gd name="connsiteX15" fmla="*/ 410890 w 410890"/>
                <a:gd name="connsiteY15" fmla="*/ 145800 h 530180"/>
                <a:gd name="connsiteX16" fmla="*/ 245209 w 410890"/>
                <a:gd name="connsiteY16" fmla="*/ 0 h 5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0890" h="530180">
                  <a:moveTo>
                    <a:pt x="39764" y="490417"/>
                  </a:moveTo>
                  <a:lnTo>
                    <a:pt x="39764" y="39764"/>
                  </a:lnTo>
                  <a:lnTo>
                    <a:pt x="205445" y="39764"/>
                  </a:lnTo>
                  <a:lnTo>
                    <a:pt x="205445" y="178936"/>
                  </a:lnTo>
                  <a:lnTo>
                    <a:pt x="371127" y="178936"/>
                  </a:lnTo>
                  <a:lnTo>
                    <a:pt x="371127" y="490417"/>
                  </a:lnTo>
                  <a:lnTo>
                    <a:pt x="39764" y="490417"/>
                  </a:lnTo>
                  <a:close/>
                  <a:moveTo>
                    <a:pt x="245209" y="56332"/>
                  </a:moveTo>
                  <a:lnTo>
                    <a:pt x="328049" y="139172"/>
                  </a:lnTo>
                  <a:lnTo>
                    <a:pt x="245209" y="139172"/>
                  </a:lnTo>
                  <a:lnTo>
                    <a:pt x="245209" y="56332"/>
                  </a:lnTo>
                  <a:close/>
                  <a:moveTo>
                    <a:pt x="245209" y="0"/>
                  </a:moveTo>
                  <a:lnTo>
                    <a:pt x="0" y="0"/>
                  </a:lnTo>
                  <a:lnTo>
                    <a:pt x="0" y="530181"/>
                  </a:lnTo>
                  <a:lnTo>
                    <a:pt x="410890" y="530181"/>
                  </a:lnTo>
                  <a:lnTo>
                    <a:pt x="410890" y="145800"/>
                  </a:lnTo>
                  <a:lnTo>
                    <a:pt x="245209" y="0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552B573-6951-24BF-79C3-04C4DA82133E}"/>
                </a:ext>
              </a:extLst>
            </p:cNvPr>
            <p:cNvSpPr/>
            <p:nvPr/>
          </p:nvSpPr>
          <p:spPr>
            <a:xfrm>
              <a:off x="3108006" y="2725960"/>
              <a:ext cx="251835" cy="26509"/>
            </a:xfrm>
            <a:custGeom>
              <a:avLst/>
              <a:gdLst>
                <a:gd name="connsiteX0" fmla="*/ 0 w 251835"/>
                <a:gd name="connsiteY0" fmla="*/ 0 h 26509"/>
                <a:gd name="connsiteX1" fmla="*/ 251836 w 251835"/>
                <a:gd name="connsiteY1" fmla="*/ 0 h 26509"/>
                <a:gd name="connsiteX2" fmla="*/ 251836 w 251835"/>
                <a:gd name="connsiteY2" fmla="*/ 26509 h 26509"/>
                <a:gd name="connsiteX3" fmla="*/ 0 w 251835"/>
                <a:gd name="connsiteY3" fmla="*/ 26509 h 2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835" h="26509">
                  <a:moveTo>
                    <a:pt x="0" y="0"/>
                  </a:moveTo>
                  <a:lnTo>
                    <a:pt x="251836" y="0"/>
                  </a:lnTo>
                  <a:lnTo>
                    <a:pt x="251836" y="26509"/>
                  </a:lnTo>
                  <a:lnTo>
                    <a:pt x="0" y="2650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B19EE2B-7E19-BE10-F3B5-9C232AB60135}"/>
                </a:ext>
              </a:extLst>
            </p:cNvPr>
            <p:cNvSpPr/>
            <p:nvPr/>
          </p:nvSpPr>
          <p:spPr>
            <a:xfrm>
              <a:off x="3108006" y="2672942"/>
              <a:ext cx="86154" cy="26509"/>
            </a:xfrm>
            <a:custGeom>
              <a:avLst/>
              <a:gdLst>
                <a:gd name="connsiteX0" fmla="*/ 0 w 86154"/>
                <a:gd name="connsiteY0" fmla="*/ 0 h 26509"/>
                <a:gd name="connsiteX1" fmla="*/ 86154 w 86154"/>
                <a:gd name="connsiteY1" fmla="*/ 0 h 26509"/>
                <a:gd name="connsiteX2" fmla="*/ 86154 w 86154"/>
                <a:gd name="connsiteY2" fmla="*/ 26509 h 26509"/>
                <a:gd name="connsiteX3" fmla="*/ 0 w 86154"/>
                <a:gd name="connsiteY3" fmla="*/ 26509 h 2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54" h="26509">
                  <a:moveTo>
                    <a:pt x="0" y="0"/>
                  </a:moveTo>
                  <a:lnTo>
                    <a:pt x="86154" y="0"/>
                  </a:lnTo>
                  <a:lnTo>
                    <a:pt x="86154" y="26509"/>
                  </a:lnTo>
                  <a:lnTo>
                    <a:pt x="0" y="2650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83C5D22-4E04-76C2-CEF9-138B3A4211A2}"/>
                </a:ext>
              </a:extLst>
            </p:cNvPr>
            <p:cNvSpPr/>
            <p:nvPr/>
          </p:nvSpPr>
          <p:spPr>
            <a:xfrm>
              <a:off x="3108006" y="2778978"/>
              <a:ext cx="251835" cy="26509"/>
            </a:xfrm>
            <a:custGeom>
              <a:avLst/>
              <a:gdLst>
                <a:gd name="connsiteX0" fmla="*/ 0 w 251835"/>
                <a:gd name="connsiteY0" fmla="*/ 0 h 26509"/>
                <a:gd name="connsiteX1" fmla="*/ 251836 w 251835"/>
                <a:gd name="connsiteY1" fmla="*/ 0 h 26509"/>
                <a:gd name="connsiteX2" fmla="*/ 251836 w 251835"/>
                <a:gd name="connsiteY2" fmla="*/ 26509 h 26509"/>
                <a:gd name="connsiteX3" fmla="*/ 0 w 251835"/>
                <a:gd name="connsiteY3" fmla="*/ 26509 h 2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835" h="26509">
                  <a:moveTo>
                    <a:pt x="0" y="0"/>
                  </a:moveTo>
                  <a:lnTo>
                    <a:pt x="251836" y="0"/>
                  </a:lnTo>
                  <a:lnTo>
                    <a:pt x="251836" y="26509"/>
                  </a:lnTo>
                  <a:lnTo>
                    <a:pt x="0" y="2650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89DBC7B-A05F-FC07-72A6-D3CFE4E3DAB1}"/>
                </a:ext>
              </a:extLst>
            </p:cNvPr>
            <p:cNvSpPr/>
            <p:nvPr/>
          </p:nvSpPr>
          <p:spPr>
            <a:xfrm>
              <a:off x="3108006" y="2831996"/>
              <a:ext cx="251835" cy="26509"/>
            </a:xfrm>
            <a:custGeom>
              <a:avLst/>
              <a:gdLst>
                <a:gd name="connsiteX0" fmla="*/ 0 w 251835"/>
                <a:gd name="connsiteY0" fmla="*/ 0 h 26509"/>
                <a:gd name="connsiteX1" fmla="*/ 251836 w 251835"/>
                <a:gd name="connsiteY1" fmla="*/ 0 h 26509"/>
                <a:gd name="connsiteX2" fmla="*/ 251836 w 251835"/>
                <a:gd name="connsiteY2" fmla="*/ 26509 h 26509"/>
                <a:gd name="connsiteX3" fmla="*/ 0 w 251835"/>
                <a:gd name="connsiteY3" fmla="*/ 26509 h 2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835" h="26509">
                  <a:moveTo>
                    <a:pt x="0" y="0"/>
                  </a:moveTo>
                  <a:lnTo>
                    <a:pt x="251836" y="0"/>
                  </a:lnTo>
                  <a:lnTo>
                    <a:pt x="251836" y="26509"/>
                  </a:lnTo>
                  <a:lnTo>
                    <a:pt x="0" y="2650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9A4A91E-8C8E-FE2C-FB71-D668B012CAD1}"/>
                </a:ext>
              </a:extLst>
            </p:cNvPr>
            <p:cNvSpPr/>
            <p:nvPr/>
          </p:nvSpPr>
          <p:spPr>
            <a:xfrm>
              <a:off x="3108006" y="2885014"/>
              <a:ext cx="251835" cy="26509"/>
            </a:xfrm>
            <a:custGeom>
              <a:avLst/>
              <a:gdLst>
                <a:gd name="connsiteX0" fmla="*/ 0 w 251835"/>
                <a:gd name="connsiteY0" fmla="*/ 0 h 26509"/>
                <a:gd name="connsiteX1" fmla="*/ 251836 w 251835"/>
                <a:gd name="connsiteY1" fmla="*/ 0 h 26509"/>
                <a:gd name="connsiteX2" fmla="*/ 251836 w 251835"/>
                <a:gd name="connsiteY2" fmla="*/ 26509 h 26509"/>
                <a:gd name="connsiteX3" fmla="*/ 0 w 251835"/>
                <a:gd name="connsiteY3" fmla="*/ 26509 h 2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835" h="26509">
                  <a:moveTo>
                    <a:pt x="0" y="0"/>
                  </a:moveTo>
                  <a:lnTo>
                    <a:pt x="251836" y="0"/>
                  </a:lnTo>
                  <a:lnTo>
                    <a:pt x="251836" y="26509"/>
                  </a:lnTo>
                  <a:lnTo>
                    <a:pt x="0" y="2650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F8650B8-49DC-1119-D17E-98B4DA20D2C2}"/>
              </a:ext>
            </a:extLst>
          </p:cNvPr>
          <p:cNvGrpSpPr/>
          <p:nvPr/>
        </p:nvGrpSpPr>
        <p:grpSpPr>
          <a:xfrm>
            <a:off x="3699465" y="2525030"/>
            <a:ext cx="4472985" cy="454878"/>
            <a:chOff x="558799" y="4453778"/>
            <a:chExt cx="4472985" cy="45487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70DE7AE-5F3B-9763-666E-97CF70AC75BD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C7920A2-E539-F1B9-5B6F-7F43CF762E79}"/>
                </a:ext>
              </a:extLst>
            </p:cNvPr>
            <p:cNvSpPr txBox="1"/>
            <p:nvPr/>
          </p:nvSpPr>
          <p:spPr>
            <a:xfrm>
              <a:off x="558799" y="4648970"/>
              <a:ext cx="4472985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89041CA-455A-6C03-74CC-86EE06552EDE}"/>
              </a:ext>
            </a:extLst>
          </p:cNvPr>
          <p:cNvSpPr txBox="1"/>
          <p:nvPr/>
        </p:nvSpPr>
        <p:spPr>
          <a:xfrm>
            <a:off x="4605325" y="1453851"/>
            <a:ext cx="2919003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AAEAD5E-E0F0-EA69-2CAE-3707A616CA57}"/>
              </a:ext>
            </a:extLst>
          </p:cNvPr>
          <p:cNvSpPr txBox="1"/>
          <p:nvPr/>
        </p:nvSpPr>
        <p:spPr>
          <a:xfrm>
            <a:off x="4605325" y="3594016"/>
            <a:ext cx="2919003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92923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3B4CD50-5228-C5DF-7A16-1881BAA0D652}"/>
              </a:ext>
            </a:extLst>
          </p:cNvPr>
          <p:cNvGrpSpPr/>
          <p:nvPr/>
        </p:nvGrpSpPr>
        <p:grpSpPr>
          <a:xfrm>
            <a:off x="827584" y="1054518"/>
            <a:ext cx="4161066" cy="3034463"/>
            <a:chOff x="1003008" y="833431"/>
            <a:chExt cx="5013802" cy="3656322"/>
          </a:xfrm>
        </p:grpSpPr>
        <p:sp>
          <p:nvSpPr>
            <p:cNvPr id="3" name="泪滴形 2">
              <a:extLst>
                <a:ext uri="{FF2B5EF4-FFF2-40B4-BE49-F238E27FC236}">
                  <a16:creationId xmlns:a16="http://schemas.microsoft.com/office/drawing/2014/main" id="{5334DFA1-9F12-996F-9927-8E2074982325}"/>
                </a:ext>
              </a:extLst>
            </p:cNvPr>
            <p:cNvSpPr/>
            <p:nvPr/>
          </p:nvSpPr>
          <p:spPr>
            <a:xfrm rot="8027937">
              <a:off x="1003008" y="958594"/>
              <a:ext cx="3226311" cy="3226311"/>
            </a:xfrm>
            <a:prstGeom prst="teardrop">
              <a:avLst/>
            </a:prstGeom>
            <a:blipFill dpi="0" rotWithShape="0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六边形 3">
              <a:extLst>
                <a:ext uri="{FF2B5EF4-FFF2-40B4-BE49-F238E27FC236}">
                  <a16:creationId xmlns:a16="http://schemas.microsoft.com/office/drawing/2014/main" id="{938760DC-DCA0-6B44-5581-45107B0C0E9F}"/>
                </a:ext>
              </a:extLst>
            </p:cNvPr>
            <p:cNvSpPr/>
            <p:nvPr/>
          </p:nvSpPr>
          <p:spPr>
            <a:xfrm>
              <a:off x="3023267" y="833431"/>
              <a:ext cx="779505" cy="671987"/>
            </a:xfrm>
            <a:prstGeom prst="hexagon">
              <a:avLst/>
            </a:prstGeom>
            <a:blipFill>
              <a:blip r:embed="rId5"/>
              <a:tile tx="0" ty="0" sx="100000" sy="100000" flip="none" algn="tl"/>
            </a:blipFill>
            <a:ln w="539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泪滴形 4">
              <a:extLst>
                <a:ext uri="{FF2B5EF4-FFF2-40B4-BE49-F238E27FC236}">
                  <a16:creationId xmlns:a16="http://schemas.microsoft.com/office/drawing/2014/main" id="{A27C9D87-0709-D740-ABC2-2980E89982A1}"/>
                </a:ext>
              </a:extLst>
            </p:cNvPr>
            <p:cNvSpPr/>
            <p:nvPr/>
          </p:nvSpPr>
          <p:spPr>
            <a:xfrm rot="8027937">
              <a:off x="3823032" y="2295975"/>
              <a:ext cx="2193778" cy="2193778"/>
            </a:xfrm>
            <a:prstGeom prst="teardrop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六边形 5">
              <a:extLst>
                <a:ext uri="{FF2B5EF4-FFF2-40B4-BE49-F238E27FC236}">
                  <a16:creationId xmlns:a16="http://schemas.microsoft.com/office/drawing/2014/main" id="{4BC91F81-78CB-0179-EC71-7384B6460173}"/>
                </a:ext>
              </a:extLst>
            </p:cNvPr>
            <p:cNvSpPr/>
            <p:nvPr/>
          </p:nvSpPr>
          <p:spPr>
            <a:xfrm>
              <a:off x="5196738" y="2210868"/>
              <a:ext cx="530036" cy="456928"/>
            </a:xfrm>
            <a:prstGeom prst="hexagon">
              <a:avLst/>
            </a:prstGeom>
            <a:blipFill>
              <a:blip r:embed="rId5"/>
              <a:tile tx="0" ty="0" sx="100000" sy="100000" flip="none" algn="tl"/>
            </a:blipFill>
            <a:ln w="539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78BF3AB-2CBD-704A-D23C-3B85033D2922}"/>
              </a:ext>
            </a:extLst>
          </p:cNvPr>
          <p:cNvGrpSpPr/>
          <p:nvPr/>
        </p:nvGrpSpPr>
        <p:grpSpPr>
          <a:xfrm>
            <a:off x="1331640" y="1932206"/>
            <a:ext cx="1755418" cy="824210"/>
            <a:chOff x="558800" y="4453778"/>
            <a:chExt cx="1755418" cy="82421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4E16B5E-1C98-949F-DFB6-FF2389A1E9F8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2794BAF-AF33-1024-A38D-C32B6B241F94}"/>
                </a:ext>
              </a:extLst>
            </p:cNvPr>
            <p:cNvSpPr txBox="1"/>
            <p:nvPr/>
          </p:nvSpPr>
          <p:spPr>
            <a:xfrm>
              <a:off x="558800" y="4648970"/>
              <a:ext cx="151216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F6E7889-FD6D-187E-3BEB-F33067D4DA1F}"/>
              </a:ext>
            </a:extLst>
          </p:cNvPr>
          <p:cNvGrpSpPr/>
          <p:nvPr/>
        </p:nvGrpSpPr>
        <p:grpSpPr>
          <a:xfrm>
            <a:off x="3430345" y="2856210"/>
            <a:ext cx="1755418" cy="824210"/>
            <a:chOff x="558800" y="4453778"/>
            <a:chExt cx="1755418" cy="82421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7B25B58-F0FF-7F25-391B-910BD1AE80FD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DC8AB0D-4DF6-B3E6-F4FA-B36368D06494}"/>
                </a:ext>
              </a:extLst>
            </p:cNvPr>
            <p:cNvSpPr txBox="1"/>
            <p:nvPr/>
          </p:nvSpPr>
          <p:spPr>
            <a:xfrm>
              <a:off x="558800" y="4648970"/>
              <a:ext cx="151216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9F425F7-065C-227E-F1AE-CE8E1ACB758D}"/>
              </a:ext>
            </a:extLst>
          </p:cNvPr>
          <p:cNvSpPr txBox="1"/>
          <p:nvPr/>
        </p:nvSpPr>
        <p:spPr>
          <a:xfrm>
            <a:off x="5586097" y="1343210"/>
            <a:ext cx="2735536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1633CC7-2CD8-3108-A7C9-A02742D19CC0}"/>
              </a:ext>
            </a:extLst>
          </p:cNvPr>
          <p:cNvSpPr txBox="1"/>
          <p:nvPr/>
        </p:nvSpPr>
        <p:spPr>
          <a:xfrm>
            <a:off x="5581880" y="1078226"/>
            <a:ext cx="20144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F67F99-8C75-FB5D-4B69-7B6CD863EDD1}"/>
              </a:ext>
            </a:extLst>
          </p:cNvPr>
          <p:cNvSpPr txBox="1"/>
          <p:nvPr/>
        </p:nvSpPr>
        <p:spPr>
          <a:xfrm>
            <a:off x="5586097" y="2819992"/>
            <a:ext cx="273553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/>
              <a:t>此处添加详细文本描述，文字内容建议与标题相关尽量简洁生动</a:t>
            </a:r>
            <a:r>
              <a:rPr lang="en-US" altLang="zh-CN" sz="1000" dirty="0"/>
              <a:t>……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B69B777-B2DE-3C9C-526D-D2819658795D}"/>
              </a:ext>
            </a:extLst>
          </p:cNvPr>
          <p:cNvSpPr txBox="1"/>
          <p:nvPr/>
        </p:nvSpPr>
        <p:spPr>
          <a:xfrm>
            <a:off x="5586097" y="3355794"/>
            <a:ext cx="273553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/>
              <a:t>此处添加详细文本描述，文字内容建议与标题相关尽量简洁生动</a:t>
            </a:r>
            <a:r>
              <a:rPr lang="en-US" altLang="zh-CN" sz="10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27236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5DF1FEC-F847-ECA8-47AE-506B62A874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21891CD5-7FE7-DC91-349F-C6079C66B04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2673867D-B7CC-2158-04EC-82686D620E03}"/>
              </a:ext>
            </a:extLst>
          </p:cNvPr>
          <p:cNvSpPr/>
          <p:nvPr/>
        </p:nvSpPr>
        <p:spPr>
          <a:xfrm>
            <a:off x="-1908720" y="-452586"/>
            <a:ext cx="6048672" cy="6048672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6CBE006-1A1C-A520-248A-99865AC181C2}"/>
              </a:ext>
            </a:extLst>
          </p:cNvPr>
          <p:cNvSpPr/>
          <p:nvPr/>
        </p:nvSpPr>
        <p:spPr>
          <a:xfrm>
            <a:off x="-2844824" y="-1388690"/>
            <a:ext cx="7920880" cy="7920880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77D36F1A-53CB-B77B-8323-BEA3FCD7DC7E}"/>
              </a:ext>
            </a:extLst>
          </p:cNvPr>
          <p:cNvSpPr/>
          <p:nvPr/>
        </p:nvSpPr>
        <p:spPr>
          <a:xfrm>
            <a:off x="312669" y="4159640"/>
            <a:ext cx="597781" cy="59778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97D2550B-88C5-3E68-CDDA-E62569277DB0}"/>
              </a:ext>
            </a:extLst>
          </p:cNvPr>
          <p:cNvSpPr/>
          <p:nvPr/>
        </p:nvSpPr>
        <p:spPr>
          <a:xfrm>
            <a:off x="6431198" y="4587974"/>
            <a:ext cx="2866841" cy="2866841"/>
          </a:xfrm>
          <a:prstGeom prst="ellipse">
            <a:avLst/>
          </a:prstGeom>
          <a:blipFill>
            <a:blip r:embed="rId4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9C0DCB3A-EA23-04E4-C380-0216388698BB}"/>
              </a:ext>
            </a:extLst>
          </p:cNvPr>
          <p:cNvSpPr/>
          <p:nvPr/>
        </p:nvSpPr>
        <p:spPr>
          <a:xfrm>
            <a:off x="2213295" y="4059747"/>
            <a:ext cx="1618943" cy="1618943"/>
          </a:xfrm>
          <a:prstGeom prst="ellipse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0B876B50-E2FF-74AA-2E0A-3B9645F73FFD}"/>
              </a:ext>
            </a:extLst>
          </p:cNvPr>
          <p:cNvSpPr txBox="1"/>
          <p:nvPr/>
        </p:nvSpPr>
        <p:spPr>
          <a:xfrm>
            <a:off x="279112" y="748075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b="1" dirty="0">
                <a:gradFill>
                  <a:gsLst>
                    <a:gs pos="49000">
                      <a:schemeClr val="bg1"/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23900" b="1" dirty="0">
              <a:gradFill>
                <a:gsLst>
                  <a:gs pos="49000">
                    <a:schemeClr val="bg1"/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AD24D7-E87C-B1E2-04DA-6FFD146DE368}"/>
              </a:ext>
            </a:extLst>
          </p:cNvPr>
          <p:cNvSpPr/>
          <p:nvPr/>
        </p:nvSpPr>
        <p:spPr>
          <a:xfrm>
            <a:off x="-154039" y="386079"/>
            <a:ext cx="723992" cy="723992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C916DBE-4595-B10E-883C-F54788E0A160}"/>
              </a:ext>
            </a:extLst>
          </p:cNvPr>
          <p:cNvGrpSpPr/>
          <p:nvPr/>
        </p:nvGrpSpPr>
        <p:grpSpPr>
          <a:xfrm>
            <a:off x="4484311" y="2037769"/>
            <a:ext cx="4137802" cy="1067961"/>
            <a:chOff x="2481209" y="2654072"/>
            <a:chExt cx="2989328" cy="106796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F5DA28A-4679-89F0-7FAF-F39050610417}"/>
                </a:ext>
              </a:extLst>
            </p:cNvPr>
            <p:cNvSpPr txBox="1"/>
            <p:nvPr/>
          </p:nvSpPr>
          <p:spPr>
            <a:xfrm>
              <a:off x="2483768" y="2654072"/>
              <a:ext cx="28754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5E981F2-DC23-13AB-12EE-809202E47F7C}"/>
                </a:ext>
              </a:extLst>
            </p:cNvPr>
            <p:cNvSpPr txBox="1"/>
            <p:nvPr/>
          </p:nvSpPr>
          <p:spPr>
            <a:xfrm>
              <a:off x="2481209" y="3101607"/>
              <a:ext cx="298932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868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B071590-6738-8B52-E700-3E14F4BA4440}"/>
              </a:ext>
            </a:extLst>
          </p:cNvPr>
          <p:cNvGrpSpPr/>
          <p:nvPr/>
        </p:nvGrpSpPr>
        <p:grpSpPr>
          <a:xfrm>
            <a:off x="3542175" y="988809"/>
            <a:ext cx="2597014" cy="2619562"/>
            <a:chOff x="5058071" y="2633053"/>
            <a:chExt cx="2597014" cy="2619562"/>
          </a:xfrm>
        </p:grpSpPr>
        <p:sp>
          <p:nvSpPr>
            <p:cNvPr id="30" name="Freeform 40">
              <a:extLst>
                <a:ext uri="{FF2B5EF4-FFF2-40B4-BE49-F238E27FC236}">
                  <a16:creationId xmlns:a16="http://schemas.microsoft.com/office/drawing/2014/main" id="{C34784AD-B3AA-D5B6-A849-1D9394D4CA28}"/>
                </a:ext>
              </a:extLst>
            </p:cNvPr>
            <p:cNvSpPr/>
            <p:nvPr/>
          </p:nvSpPr>
          <p:spPr bwMode="auto">
            <a:xfrm>
              <a:off x="6746819" y="2633053"/>
              <a:ext cx="553729" cy="732876"/>
            </a:xfrm>
            <a:custGeom>
              <a:avLst/>
              <a:gdLst>
                <a:gd name="T0" fmla="*/ 419 w 420"/>
                <a:gd name="T1" fmla="*/ 226 h 555"/>
                <a:gd name="T2" fmla="*/ 420 w 420"/>
                <a:gd name="T3" fmla="*/ 0 h 555"/>
                <a:gd name="T4" fmla="*/ 87 w 420"/>
                <a:gd name="T5" fmla="*/ 333 h 555"/>
                <a:gd name="T6" fmla="*/ 90 w 420"/>
                <a:gd name="T7" fmla="*/ 555 h 555"/>
                <a:gd name="T8" fmla="*/ 419 w 420"/>
                <a:gd name="T9" fmla="*/ 226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555">
                  <a:moveTo>
                    <a:pt x="419" y="226"/>
                  </a:moveTo>
                  <a:cubicBezTo>
                    <a:pt x="419" y="226"/>
                    <a:pt x="311" y="155"/>
                    <a:pt x="420" y="0"/>
                  </a:cubicBezTo>
                  <a:cubicBezTo>
                    <a:pt x="87" y="333"/>
                    <a:pt x="87" y="333"/>
                    <a:pt x="87" y="333"/>
                  </a:cubicBezTo>
                  <a:cubicBezTo>
                    <a:pt x="87" y="333"/>
                    <a:pt x="0" y="465"/>
                    <a:pt x="90" y="555"/>
                  </a:cubicBezTo>
                  <a:lnTo>
                    <a:pt x="419" y="226"/>
                  </a:lnTo>
                  <a:close/>
                </a:path>
              </a:pathLst>
            </a:custGeom>
            <a:solidFill>
              <a:srgbClr val="489F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B2B2B"/>
                </a:solidFill>
              </a:endParaRPr>
            </a:p>
          </p:txBody>
        </p:sp>
        <p:sp>
          <p:nvSpPr>
            <p:cNvPr id="31" name="Freeform 59">
              <a:extLst>
                <a:ext uri="{FF2B5EF4-FFF2-40B4-BE49-F238E27FC236}">
                  <a16:creationId xmlns:a16="http://schemas.microsoft.com/office/drawing/2014/main" id="{0AC26CAB-F1F8-48CC-DC1C-CF6609F13518}"/>
                </a:ext>
              </a:extLst>
            </p:cNvPr>
            <p:cNvSpPr/>
            <p:nvPr/>
          </p:nvSpPr>
          <p:spPr bwMode="auto">
            <a:xfrm>
              <a:off x="6923461" y="2987590"/>
              <a:ext cx="731624" cy="554982"/>
            </a:xfrm>
            <a:custGeom>
              <a:avLst/>
              <a:gdLst>
                <a:gd name="T0" fmla="*/ 329 w 555"/>
                <a:gd name="T1" fmla="*/ 1 h 420"/>
                <a:gd name="T2" fmla="*/ 555 w 555"/>
                <a:gd name="T3" fmla="*/ 0 h 420"/>
                <a:gd name="T4" fmla="*/ 222 w 555"/>
                <a:gd name="T5" fmla="*/ 333 h 420"/>
                <a:gd name="T6" fmla="*/ 0 w 555"/>
                <a:gd name="T7" fmla="*/ 330 h 420"/>
                <a:gd name="T8" fmla="*/ 329 w 555"/>
                <a:gd name="T9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420">
                  <a:moveTo>
                    <a:pt x="329" y="1"/>
                  </a:moveTo>
                  <a:cubicBezTo>
                    <a:pt x="329" y="1"/>
                    <a:pt x="400" y="109"/>
                    <a:pt x="555" y="0"/>
                  </a:cubicBezTo>
                  <a:cubicBezTo>
                    <a:pt x="222" y="333"/>
                    <a:pt x="222" y="333"/>
                    <a:pt x="222" y="333"/>
                  </a:cubicBezTo>
                  <a:cubicBezTo>
                    <a:pt x="222" y="333"/>
                    <a:pt x="90" y="420"/>
                    <a:pt x="0" y="330"/>
                  </a:cubicBezTo>
                  <a:lnTo>
                    <a:pt x="329" y="1"/>
                  </a:lnTo>
                  <a:close/>
                </a:path>
              </a:pathLst>
            </a:custGeom>
            <a:solidFill>
              <a:srgbClr val="489F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B2B2B"/>
                </a:solidFill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5C2D77C-9EA0-6B50-78DD-E7820C9A692A}"/>
                </a:ext>
              </a:extLst>
            </p:cNvPr>
            <p:cNvGrpSpPr/>
            <p:nvPr/>
          </p:nvGrpSpPr>
          <p:grpSpPr>
            <a:xfrm>
              <a:off x="5058071" y="2894884"/>
              <a:ext cx="2336436" cy="2357731"/>
              <a:chOff x="5058071" y="2894884"/>
              <a:chExt cx="2336436" cy="2357731"/>
            </a:xfrm>
          </p:grpSpPr>
          <p:sp>
            <p:nvSpPr>
              <p:cNvPr id="33" name="Freeform 9">
                <a:extLst>
                  <a:ext uri="{FF2B5EF4-FFF2-40B4-BE49-F238E27FC236}">
                    <a16:creationId xmlns:a16="http://schemas.microsoft.com/office/drawing/2014/main" id="{522D3CEE-4C78-7730-C602-4883191927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58071" y="3201815"/>
                <a:ext cx="2033263" cy="2033262"/>
              </a:xfrm>
              <a:custGeom>
                <a:avLst/>
                <a:gdLst>
                  <a:gd name="T0" fmla="*/ 770 w 1540"/>
                  <a:gd name="T1" fmla="*/ 0 h 1541"/>
                  <a:gd name="T2" fmla="*/ 0 w 1540"/>
                  <a:gd name="T3" fmla="*/ 770 h 1541"/>
                  <a:gd name="T4" fmla="*/ 770 w 1540"/>
                  <a:gd name="T5" fmla="*/ 1541 h 1541"/>
                  <a:gd name="T6" fmla="*/ 1540 w 1540"/>
                  <a:gd name="T7" fmla="*/ 770 h 1541"/>
                  <a:gd name="T8" fmla="*/ 770 w 1540"/>
                  <a:gd name="T9" fmla="*/ 0 h 1541"/>
                  <a:gd name="T10" fmla="*/ 770 w 1540"/>
                  <a:gd name="T11" fmla="*/ 1377 h 1541"/>
                  <a:gd name="T12" fmla="*/ 164 w 1540"/>
                  <a:gd name="T13" fmla="*/ 770 h 1541"/>
                  <a:gd name="T14" fmla="*/ 770 w 1540"/>
                  <a:gd name="T15" fmla="*/ 164 h 1541"/>
                  <a:gd name="T16" fmla="*/ 1376 w 1540"/>
                  <a:gd name="T17" fmla="*/ 770 h 1541"/>
                  <a:gd name="T18" fmla="*/ 770 w 1540"/>
                  <a:gd name="T19" fmla="*/ 1377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0" h="1541">
                    <a:moveTo>
                      <a:pt x="770" y="0"/>
                    </a:moveTo>
                    <a:cubicBezTo>
                      <a:pt x="345" y="0"/>
                      <a:pt x="0" y="346"/>
                      <a:pt x="0" y="770"/>
                    </a:cubicBezTo>
                    <a:cubicBezTo>
                      <a:pt x="0" y="1195"/>
                      <a:pt x="345" y="1541"/>
                      <a:pt x="770" y="1541"/>
                    </a:cubicBezTo>
                    <a:cubicBezTo>
                      <a:pt x="1195" y="1541"/>
                      <a:pt x="1540" y="1195"/>
                      <a:pt x="1540" y="770"/>
                    </a:cubicBezTo>
                    <a:cubicBezTo>
                      <a:pt x="1540" y="346"/>
                      <a:pt x="1195" y="0"/>
                      <a:pt x="770" y="0"/>
                    </a:cubicBezTo>
                    <a:moveTo>
                      <a:pt x="770" y="1377"/>
                    </a:moveTo>
                    <a:cubicBezTo>
                      <a:pt x="436" y="1377"/>
                      <a:pt x="164" y="1105"/>
                      <a:pt x="164" y="770"/>
                    </a:cubicBezTo>
                    <a:cubicBezTo>
                      <a:pt x="164" y="436"/>
                      <a:pt x="436" y="164"/>
                      <a:pt x="770" y="164"/>
                    </a:cubicBezTo>
                    <a:cubicBezTo>
                      <a:pt x="1104" y="164"/>
                      <a:pt x="1376" y="436"/>
                      <a:pt x="1376" y="770"/>
                    </a:cubicBezTo>
                    <a:cubicBezTo>
                      <a:pt x="1376" y="1105"/>
                      <a:pt x="1104" y="1377"/>
                      <a:pt x="770" y="1377"/>
                    </a:cubicBezTo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34" name="Freeform 10">
                <a:extLst>
                  <a:ext uri="{FF2B5EF4-FFF2-40B4-BE49-F238E27FC236}">
                    <a16:creationId xmlns:a16="http://schemas.microsoft.com/office/drawing/2014/main" id="{58524E0C-CAA2-361F-0B01-4711587EA8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74802" y="3418546"/>
                <a:ext cx="1599801" cy="1601052"/>
              </a:xfrm>
              <a:custGeom>
                <a:avLst/>
                <a:gdLst>
                  <a:gd name="T0" fmla="*/ 606 w 1212"/>
                  <a:gd name="T1" fmla="*/ 0 h 1213"/>
                  <a:gd name="T2" fmla="*/ 0 w 1212"/>
                  <a:gd name="T3" fmla="*/ 606 h 1213"/>
                  <a:gd name="T4" fmla="*/ 606 w 1212"/>
                  <a:gd name="T5" fmla="*/ 1213 h 1213"/>
                  <a:gd name="T6" fmla="*/ 1212 w 1212"/>
                  <a:gd name="T7" fmla="*/ 606 h 1213"/>
                  <a:gd name="T8" fmla="*/ 606 w 1212"/>
                  <a:gd name="T9" fmla="*/ 0 h 1213"/>
                  <a:gd name="T10" fmla="*/ 606 w 1212"/>
                  <a:gd name="T11" fmla="*/ 1049 h 1213"/>
                  <a:gd name="T12" fmla="*/ 163 w 1212"/>
                  <a:gd name="T13" fmla="*/ 606 h 1213"/>
                  <a:gd name="T14" fmla="*/ 606 w 1212"/>
                  <a:gd name="T15" fmla="*/ 164 h 1213"/>
                  <a:gd name="T16" fmla="*/ 1049 w 1212"/>
                  <a:gd name="T17" fmla="*/ 606 h 1213"/>
                  <a:gd name="T18" fmla="*/ 606 w 1212"/>
                  <a:gd name="T19" fmla="*/ 1049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2" h="1213">
                    <a:moveTo>
                      <a:pt x="606" y="0"/>
                    </a:moveTo>
                    <a:cubicBezTo>
                      <a:pt x="272" y="0"/>
                      <a:pt x="0" y="272"/>
                      <a:pt x="0" y="606"/>
                    </a:cubicBezTo>
                    <a:cubicBezTo>
                      <a:pt x="0" y="941"/>
                      <a:pt x="272" y="1213"/>
                      <a:pt x="606" y="1213"/>
                    </a:cubicBezTo>
                    <a:cubicBezTo>
                      <a:pt x="940" y="1213"/>
                      <a:pt x="1212" y="941"/>
                      <a:pt x="1212" y="606"/>
                    </a:cubicBezTo>
                    <a:cubicBezTo>
                      <a:pt x="1212" y="272"/>
                      <a:pt x="940" y="0"/>
                      <a:pt x="606" y="0"/>
                    </a:cubicBezTo>
                    <a:moveTo>
                      <a:pt x="606" y="1049"/>
                    </a:moveTo>
                    <a:cubicBezTo>
                      <a:pt x="362" y="1049"/>
                      <a:pt x="163" y="850"/>
                      <a:pt x="163" y="606"/>
                    </a:cubicBezTo>
                    <a:cubicBezTo>
                      <a:pt x="163" y="362"/>
                      <a:pt x="362" y="164"/>
                      <a:pt x="606" y="164"/>
                    </a:cubicBezTo>
                    <a:cubicBezTo>
                      <a:pt x="850" y="164"/>
                      <a:pt x="1049" y="362"/>
                      <a:pt x="1049" y="606"/>
                    </a:cubicBezTo>
                    <a:cubicBezTo>
                      <a:pt x="1049" y="850"/>
                      <a:pt x="850" y="1049"/>
                      <a:pt x="606" y="1049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35" name="Oval 11">
                <a:extLst>
                  <a:ext uri="{FF2B5EF4-FFF2-40B4-BE49-F238E27FC236}">
                    <a16:creationId xmlns:a16="http://schemas.microsoft.com/office/drawing/2014/main" id="{0823841D-2D6A-2B84-CAB4-EE3D52F7C5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90281" y="3635276"/>
                <a:ext cx="1168844" cy="1167591"/>
              </a:xfrm>
              <a:prstGeom prst="ellipse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37" name="Freeform 13">
                <a:extLst>
                  <a:ext uri="{FF2B5EF4-FFF2-40B4-BE49-F238E27FC236}">
                    <a16:creationId xmlns:a16="http://schemas.microsoft.com/office/drawing/2014/main" id="{A39C6474-7997-452E-BADA-E7B831AF539C}"/>
                  </a:ext>
                </a:extLst>
              </p:cNvPr>
              <p:cNvSpPr/>
              <p:nvPr/>
            </p:nvSpPr>
            <p:spPr bwMode="auto">
              <a:xfrm>
                <a:off x="5490281" y="4217819"/>
                <a:ext cx="1168844" cy="602587"/>
              </a:xfrm>
              <a:custGeom>
                <a:avLst/>
                <a:gdLst>
                  <a:gd name="T0" fmla="*/ 0 w 886"/>
                  <a:gd name="T1" fmla="*/ 0 h 456"/>
                  <a:gd name="T2" fmla="*/ 2 w 886"/>
                  <a:gd name="T3" fmla="*/ 16 h 456"/>
                  <a:gd name="T4" fmla="*/ 3 w 886"/>
                  <a:gd name="T5" fmla="*/ 35 h 456"/>
                  <a:gd name="T6" fmla="*/ 5 w 886"/>
                  <a:gd name="T7" fmla="*/ 46 h 456"/>
                  <a:gd name="T8" fmla="*/ 7 w 886"/>
                  <a:gd name="T9" fmla="*/ 60 h 456"/>
                  <a:gd name="T10" fmla="*/ 24 w 886"/>
                  <a:gd name="T11" fmla="*/ 126 h 456"/>
                  <a:gd name="T12" fmla="*/ 59 w 886"/>
                  <a:gd name="T13" fmla="*/ 205 h 456"/>
                  <a:gd name="T14" fmla="*/ 120 w 886"/>
                  <a:gd name="T15" fmla="*/ 288 h 456"/>
                  <a:gd name="T16" fmla="*/ 161 w 886"/>
                  <a:gd name="T17" fmla="*/ 327 h 456"/>
                  <a:gd name="T18" fmla="*/ 184 w 886"/>
                  <a:gd name="T19" fmla="*/ 345 h 456"/>
                  <a:gd name="T20" fmla="*/ 196 w 886"/>
                  <a:gd name="T21" fmla="*/ 353 h 456"/>
                  <a:gd name="T22" fmla="*/ 208 w 886"/>
                  <a:gd name="T23" fmla="*/ 362 h 456"/>
                  <a:gd name="T24" fmla="*/ 319 w 886"/>
                  <a:gd name="T25" fmla="*/ 412 h 456"/>
                  <a:gd name="T26" fmla="*/ 380 w 886"/>
                  <a:gd name="T27" fmla="*/ 425 h 456"/>
                  <a:gd name="T28" fmla="*/ 443 w 886"/>
                  <a:gd name="T29" fmla="*/ 430 h 456"/>
                  <a:gd name="T30" fmla="*/ 475 w 886"/>
                  <a:gd name="T31" fmla="*/ 429 h 456"/>
                  <a:gd name="T32" fmla="*/ 506 w 886"/>
                  <a:gd name="T33" fmla="*/ 425 h 456"/>
                  <a:gd name="T34" fmla="*/ 567 w 886"/>
                  <a:gd name="T35" fmla="*/ 412 h 456"/>
                  <a:gd name="T36" fmla="*/ 678 w 886"/>
                  <a:gd name="T37" fmla="*/ 362 h 456"/>
                  <a:gd name="T38" fmla="*/ 690 w 886"/>
                  <a:gd name="T39" fmla="*/ 353 h 456"/>
                  <a:gd name="T40" fmla="*/ 702 w 886"/>
                  <a:gd name="T41" fmla="*/ 345 h 456"/>
                  <a:gd name="T42" fmla="*/ 725 w 886"/>
                  <a:gd name="T43" fmla="*/ 327 h 456"/>
                  <a:gd name="T44" fmla="*/ 766 w 886"/>
                  <a:gd name="T45" fmla="*/ 288 h 456"/>
                  <a:gd name="T46" fmla="*/ 827 w 886"/>
                  <a:gd name="T47" fmla="*/ 205 h 456"/>
                  <a:gd name="T48" fmla="*/ 862 w 886"/>
                  <a:gd name="T49" fmla="*/ 126 h 456"/>
                  <a:gd name="T50" fmla="*/ 879 w 886"/>
                  <a:gd name="T51" fmla="*/ 60 h 456"/>
                  <a:gd name="T52" fmla="*/ 881 w 886"/>
                  <a:gd name="T53" fmla="*/ 46 h 456"/>
                  <a:gd name="T54" fmla="*/ 883 w 886"/>
                  <a:gd name="T55" fmla="*/ 35 h 456"/>
                  <a:gd name="T56" fmla="*/ 884 w 886"/>
                  <a:gd name="T57" fmla="*/ 16 h 456"/>
                  <a:gd name="T58" fmla="*/ 886 w 886"/>
                  <a:gd name="T59" fmla="*/ 0 h 456"/>
                  <a:gd name="T60" fmla="*/ 886 w 886"/>
                  <a:gd name="T61" fmla="*/ 16 h 456"/>
                  <a:gd name="T62" fmla="*/ 886 w 886"/>
                  <a:gd name="T63" fmla="*/ 35 h 456"/>
                  <a:gd name="T64" fmla="*/ 885 w 886"/>
                  <a:gd name="T65" fmla="*/ 47 h 456"/>
                  <a:gd name="T66" fmla="*/ 884 w 886"/>
                  <a:gd name="T67" fmla="*/ 60 h 456"/>
                  <a:gd name="T68" fmla="*/ 872 w 886"/>
                  <a:gd name="T69" fmla="*/ 128 h 456"/>
                  <a:gd name="T70" fmla="*/ 840 w 886"/>
                  <a:gd name="T71" fmla="*/ 213 h 456"/>
                  <a:gd name="T72" fmla="*/ 780 w 886"/>
                  <a:gd name="T73" fmla="*/ 301 h 456"/>
                  <a:gd name="T74" fmla="*/ 739 w 886"/>
                  <a:gd name="T75" fmla="*/ 343 h 456"/>
                  <a:gd name="T76" fmla="*/ 690 w 886"/>
                  <a:gd name="T77" fmla="*/ 381 h 456"/>
                  <a:gd name="T78" fmla="*/ 574 w 886"/>
                  <a:gd name="T79" fmla="*/ 436 h 456"/>
                  <a:gd name="T80" fmla="*/ 510 w 886"/>
                  <a:gd name="T81" fmla="*/ 451 h 456"/>
                  <a:gd name="T82" fmla="*/ 476 w 886"/>
                  <a:gd name="T83" fmla="*/ 455 h 456"/>
                  <a:gd name="T84" fmla="*/ 443 w 886"/>
                  <a:gd name="T85" fmla="*/ 456 h 456"/>
                  <a:gd name="T86" fmla="*/ 376 w 886"/>
                  <a:gd name="T87" fmla="*/ 451 h 456"/>
                  <a:gd name="T88" fmla="*/ 312 w 886"/>
                  <a:gd name="T89" fmla="*/ 436 h 456"/>
                  <a:gd name="T90" fmla="*/ 196 w 886"/>
                  <a:gd name="T91" fmla="*/ 381 h 456"/>
                  <a:gd name="T92" fmla="*/ 147 w 886"/>
                  <a:gd name="T93" fmla="*/ 343 h 456"/>
                  <a:gd name="T94" fmla="*/ 106 w 886"/>
                  <a:gd name="T95" fmla="*/ 301 h 456"/>
                  <a:gd name="T96" fmla="*/ 46 w 886"/>
                  <a:gd name="T97" fmla="*/ 213 h 456"/>
                  <a:gd name="T98" fmla="*/ 14 w 886"/>
                  <a:gd name="T99" fmla="*/ 128 h 456"/>
                  <a:gd name="T100" fmla="*/ 2 w 886"/>
                  <a:gd name="T101" fmla="*/ 60 h 456"/>
                  <a:gd name="T102" fmla="*/ 1 w 886"/>
                  <a:gd name="T103" fmla="*/ 47 h 456"/>
                  <a:gd name="T104" fmla="*/ 0 w 886"/>
                  <a:gd name="T105" fmla="*/ 35 h 456"/>
                  <a:gd name="T106" fmla="*/ 0 w 886"/>
                  <a:gd name="T107" fmla="*/ 16 h 456"/>
                  <a:gd name="T108" fmla="*/ 0 w 886"/>
                  <a:gd name="T109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86" h="456">
                    <a:moveTo>
                      <a:pt x="0" y="0"/>
                    </a:moveTo>
                    <a:cubicBezTo>
                      <a:pt x="0" y="0"/>
                      <a:pt x="1" y="6"/>
                      <a:pt x="2" y="16"/>
                    </a:cubicBezTo>
                    <a:cubicBezTo>
                      <a:pt x="2" y="21"/>
                      <a:pt x="3" y="27"/>
                      <a:pt x="3" y="35"/>
                    </a:cubicBezTo>
                    <a:cubicBezTo>
                      <a:pt x="4" y="38"/>
                      <a:pt x="4" y="42"/>
                      <a:pt x="5" y="46"/>
                    </a:cubicBezTo>
                    <a:cubicBezTo>
                      <a:pt x="6" y="51"/>
                      <a:pt x="6" y="55"/>
                      <a:pt x="7" y="60"/>
                    </a:cubicBezTo>
                    <a:cubicBezTo>
                      <a:pt x="10" y="78"/>
                      <a:pt x="15" y="101"/>
                      <a:pt x="24" y="126"/>
                    </a:cubicBezTo>
                    <a:cubicBezTo>
                      <a:pt x="32" y="150"/>
                      <a:pt x="44" y="178"/>
                      <a:pt x="59" y="205"/>
                    </a:cubicBezTo>
                    <a:cubicBezTo>
                      <a:pt x="75" y="233"/>
                      <a:pt x="96" y="261"/>
                      <a:pt x="120" y="288"/>
                    </a:cubicBezTo>
                    <a:cubicBezTo>
                      <a:pt x="133" y="302"/>
                      <a:pt x="146" y="315"/>
                      <a:pt x="161" y="327"/>
                    </a:cubicBezTo>
                    <a:cubicBezTo>
                      <a:pt x="168" y="333"/>
                      <a:pt x="176" y="339"/>
                      <a:pt x="184" y="345"/>
                    </a:cubicBezTo>
                    <a:cubicBezTo>
                      <a:pt x="188" y="348"/>
                      <a:pt x="192" y="351"/>
                      <a:pt x="196" y="353"/>
                    </a:cubicBezTo>
                    <a:cubicBezTo>
                      <a:pt x="200" y="356"/>
                      <a:pt x="204" y="359"/>
                      <a:pt x="208" y="362"/>
                    </a:cubicBezTo>
                    <a:cubicBezTo>
                      <a:pt x="241" y="383"/>
                      <a:pt x="279" y="400"/>
                      <a:pt x="319" y="412"/>
                    </a:cubicBezTo>
                    <a:cubicBezTo>
                      <a:pt x="339" y="418"/>
                      <a:pt x="359" y="422"/>
                      <a:pt x="380" y="425"/>
                    </a:cubicBezTo>
                    <a:cubicBezTo>
                      <a:pt x="401" y="428"/>
                      <a:pt x="422" y="430"/>
                      <a:pt x="443" y="430"/>
                    </a:cubicBezTo>
                    <a:cubicBezTo>
                      <a:pt x="453" y="430"/>
                      <a:pt x="465" y="430"/>
                      <a:pt x="475" y="429"/>
                    </a:cubicBezTo>
                    <a:cubicBezTo>
                      <a:pt x="485" y="428"/>
                      <a:pt x="496" y="427"/>
                      <a:pt x="506" y="425"/>
                    </a:cubicBezTo>
                    <a:cubicBezTo>
                      <a:pt x="527" y="422"/>
                      <a:pt x="547" y="418"/>
                      <a:pt x="567" y="412"/>
                    </a:cubicBezTo>
                    <a:cubicBezTo>
                      <a:pt x="607" y="400"/>
                      <a:pt x="645" y="383"/>
                      <a:pt x="678" y="362"/>
                    </a:cubicBezTo>
                    <a:cubicBezTo>
                      <a:pt x="682" y="359"/>
                      <a:pt x="686" y="356"/>
                      <a:pt x="690" y="353"/>
                    </a:cubicBezTo>
                    <a:cubicBezTo>
                      <a:pt x="694" y="351"/>
                      <a:pt x="698" y="348"/>
                      <a:pt x="702" y="345"/>
                    </a:cubicBezTo>
                    <a:cubicBezTo>
                      <a:pt x="710" y="339"/>
                      <a:pt x="718" y="333"/>
                      <a:pt x="725" y="327"/>
                    </a:cubicBezTo>
                    <a:cubicBezTo>
                      <a:pt x="740" y="315"/>
                      <a:pt x="753" y="302"/>
                      <a:pt x="766" y="288"/>
                    </a:cubicBezTo>
                    <a:cubicBezTo>
                      <a:pt x="790" y="261"/>
                      <a:pt x="811" y="233"/>
                      <a:pt x="827" y="205"/>
                    </a:cubicBezTo>
                    <a:cubicBezTo>
                      <a:pt x="842" y="178"/>
                      <a:pt x="854" y="150"/>
                      <a:pt x="862" y="126"/>
                    </a:cubicBezTo>
                    <a:cubicBezTo>
                      <a:pt x="871" y="101"/>
                      <a:pt x="876" y="78"/>
                      <a:pt x="879" y="60"/>
                    </a:cubicBezTo>
                    <a:cubicBezTo>
                      <a:pt x="880" y="55"/>
                      <a:pt x="880" y="51"/>
                      <a:pt x="881" y="46"/>
                    </a:cubicBezTo>
                    <a:cubicBezTo>
                      <a:pt x="882" y="42"/>
                      <a:pt x="882" y="38"/>
                      <a:pt x="883" y="35"/>
                    </a:cubicBezTo>
                    <a:cubicBezTo>
                      <a:pt x="883" y="27"/>
                      <a:pt x="884" y="21"/>
                      <a:pt x="884" y="16"/>
                    </a:cubicBezTo>
                    <a:cubicBezTo>
                      <a:pt x="885" y="6"/>
                      <a:pt x="886" y="0"/>
                      <a:pt x="886" y="0"/>
                    </a:cubicBezTo>
                    <a:cubicBezTo>
                      <a:pt x="886" y="0"/>
                      <a:pt x="886" y="6"/>
                      <a:pt x="886" y="16"/>
                    </a:cubicBezTo>
                    <a:cubicBezTo>
                      <a:pt x="886" y="21"/>
                      <a:pt x="886" y="27"/>
                      <a:pt x="886" y="35"/>
                    </a:cubicBezTo>
                    <a:cubicBezTo>
                      <a:pt x="886" y="39"/>
                      <a:pt x="885" y="43"/>
                      <a:pt x="885" y="47"/>
                    </a:cubicBezTo>
                    <a:cubicBezTo>
                      <a:pt x="885" y="51"/>
                      <a:pt x="884" y="56"/>
                      <a:pt x="884" y="60"/>
                    </a:cubicBezTo>
                    <a:cubicBezTo>
                      <a:pt x="882" y="79"/>
                      <a:pt x="879" y="103"/>
                      <a:pt x="872" y="128"/>
                    </a:cubicBezTo>
                    <a:cubicBezTo>
                      <a:pt x="865" y="154"/>
                      <a:pt x="855" y="183"/>
                      <a:pt x="840" y="213"/>
                    </a:cubicBezTo>
                    <a:cubicBezTo>
                      <a:pt x="825" y="242"/>
                      <a:pt x="805" y="273"/>
                      <a:pt x="780" y="301"/>
                    </a:cubicBezTo>
                    <a:cubicBezTo>
                      <a:pt x="768" y="316"/>
                      <a:pt x="754" y="330"/>
                      <a:pt x="739" y="343"/>
                    </a:cubicBezTo>
                    <a:cubicBezTo>
                      <a:pt x="724" y="357"/>
                      <a:pt x="708" y="369"/>
                      <a:pt x="690" y="381"/>
                    </a:cubicBezTo>
                    <a:cubicBezTo>
                      <a:pt x="656" y="404"/>
                      <a:pt x="617" y="423"/>
                      <a:pt x="574" y="436"/>
                    </a:cubicBezTo>
                    <a:cubicBezTo>
                      <a:pt x="553" y="443"/>
                      <a:pt x="532" y="447"/>
                      <a:pt x="510" y="451"/>
                    </a:cubicBezTo>
                    <a:cubicBezTo>
                      <a:pt x="499" y="452"/>
                      <a:pt x="488" y="454"/>
                      <a:pt x="476" y="455"/>
                    </a:cubicBezTo>
                    <a:cubicBezTo>
                      <a:pt x="465" y="456"/>
                      <a:pt x="455" y="456"/>
                      <a:pt x="443" y="456"/>
                    </a:cubicBezTo>
                    <a:cubicBezTo>
                      <a:pt x="421" y="456"/>
                      <a:pt x="398" y="454"/>
                      <a:pt x="376" y="451"/>
                    </a:cubicBezTo>
                    <a:cubicBezTo>
                      <a:pt x="354" y="447"/>
                      <a:pt x="333" y="443"/>
                      <a:pt x="312" y="436"/>
                    </a:cubicBezTo>
                    <a:cubicBezTo>
                      <a:pt x="269" y="423"/>
                      <a:pt x="230" y="404"/>
                      <a:pt x="196" y="381"/>
                    </a:cubicBezTo>
                    <a:cubicBezTo>
                      <a:pt x="178" y="369"/>
                      <a:pt x="162" y="357"/>
                      <a:pt x="147" y="343"/>
                    </a:cubicBezTo>
                    <a:cubicBezTo>
                      <a:pt x="132" y="330"/>
                      <a:pt x="118" y="316"/>
                      <a:pt x="106" y="301"/>
                    </a:cubicBezTo>
                    <a:cubicBezTo>
                      <a:pt x="81" y="273"/>
                      <a:pt x="61" y="242"/>
                      <a:pt x="46" y="213"/>
                    </a:cubicBezTo>
                    <a:cubicBezTo>
                      <a:pt x="31" y="183"/>
                      <a:pt x="21" y="154"/>
                      <a:pt x="14" y="128"/>
                    </a:cubicBezTo>
                    <a:cubicBezTo>
                      <a:pt x="7" y="103"/>
                      <a:pt x="4" y="79"/>
                      <a:pt x="2" y="60"/>
                    </a:cubicBezTo>
                    <a:cubicBezTo>
                      <a:pt x="2" y="56"/>
                      <a:pt x="1" y="51"/>
                      <a:pt x="1" y="47"/>
                    </a:cubicBezTo>
                    <a:cubicBezTo>
                      <a:pt x="1" y="43"/>
                      <a:pt x="0" y="39"/>
                      <a:pt x="0" y="35"/>
                    </a:cubicBezTo>
                    <a:cubicBezTo>
                      <a:pt x="0" y="27"/>
                      <a:pt x="0" y="21"/>
                      <a:pt x="0" y="16"/>
                    </a:cubicBezTo>
                    <a:cubicBezTo>
                      <a:pt x="0" y="6"/>
                      <a:pt x="0" y="0"/>
                      <a:pt x="0" y="0"/>
                    </a:cubicBezTo>
                  </a:path>
                </a:pathLst>
              </a:custGeom>
              <a:solidFill>
                <a:srgbClr val="34743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38" name="Oval 14">
                <a:extLst>
                  <a:ext uri="{FF2B5EF4-FFF2-40B4-BE49-F238E27FC236}">
                    <a16:creationId xmlns:a16="http://schemas.microsoft.com/office/drawing/2014/main" id="{F8393423-DD06-5C76-6CC3-1F8EC34247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7011" y="3850754"/>
                <a:ext cx="735382" cy="735382"/>
              </a:xfrm>
              <a:prstGeom prst="ellipse">
                <a:avLst/>
              </a:prstGeom>
              <a:solidFill>
                <a:srgbClr val="489F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rgbClr val="2B2B2B"/>
                  </a:solidFill>
                </a:endParaRPr>
              </a:p>
            </p:txBody>
          </p:sp>
          <p:sp>
            <p:nvSpPr>
              <p:cNvPr id="39" name="Freeform 15">
                <a:extLst>
                  <a:ext uri="{FF2B5EF4-FFF2-40B4-BE49-F238E27FC236}">
                    <a16:creationId xmlns:a16="http://schemas.microsoft.com/office/drawing/2014/main" id="{5B348C06-E03E-A927-E426-D43C5443D7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11" y="3850754"/>
                <a:ext cx="735382" cy="735382"/>
              </a:xfrm>
              <a:custGeom>
                <a:avLst/>
                <a:gdLst>
                  <a:gd name="T0" fmla="*/ 279 w 558"/>
                  <a:gd name="T1" fmla="*/ 0 h 557"/>
                  <a:gd name="T2" fmla="*/ 0 w 558"/>
                  <a:gd name="T3" fmla="*/ 278 h 557"/>
                  <a:gd name="T4" fmla="*/ 279 w 558"/>
                  <a:gd name="T5" fmla="*/ 557 h 557"/>
                  <a:gd name="T6" fmla="*/ 558 w 558"/>
                  <a:gd name="T7" fmla="*/ 278 h 557"/>
                  <a:gd name="T8" fmla="*/ 279 w 558"/>
                  <a:gd name="T9" fmla="*/ 0 h 557"/>
                  <a:gd name="T10" fmla="*/ 279 w 558"/>
                  <a:gd name="T11" fmla="*/ 435 h 557"/>
                  <a:gd name="T12" fmla="*/ 122 w 558"/>
                  <a:gd name="T13" fmla="*/ 278 h 557"/>
                  <a:gd name="T14" fmla="*/ 279 w 558"/>
                  <a:gd name="T15" fmla="*/ 122 h 557"/>
                  <a:gd name="T16" fmla="*/ 436 w 558"/>
                  <a:gd name="T17" fmla="*/ 278 h 557"/>
                  <a:gd name="T18" fmla="*/ 279 w 558"/>
                  <a:gd name="T19" fmla="*/ 435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8" h="557">
                    <a:moveTo>
                      <a:pt x="279" y="0"/>
                    </a:moveTo>
                    <a:cubicBezTo>
                      <a:pt x="125" y="0"/>
                      <a:pt x="0" y="124"/>
                      <a:pt x="0" y="278"/>
                    </a:cubicBezTo>
                    <a:cubicBezTo>
                      <a:pt x="0" y="432"/>
                      <a:pt x="125" y="557"/>
                      <a:pt x="279" y="557"/>
                    </a:cubicBezTo>
                    <a:cubicBezTo>
                      <a:pt x="433" y="557"/>
                      <a:pt x="558" y="432"/>
                      <a:pt x="558" y="278"/>
                    </a:cubicBezTo>
                    <a:cubicBezTo>
                      <a:pt x="558" y="124"/>
                      <a:pt x="433" y="0"/>
                      <a:pt x="279" y="0"/>
                    </a:cubicBezTo>
                    <a:moveTo>
                      <a:pt x="279" y="435"/>
                    </a:moveTo>
                    <a:cubicBezTo>
                      <a:pt x="192" y="435"/>
                      <a:pt x="122" y="365"/>
                      <a:pt x="122" y="278"/>
                    </a:cubicBezTo>
                    <a:cubicBezTo>
                      <a:pt x="122" y="192"/>
                      <a:pt x="192" y="122"/>
                      <a:pt x="279" y="122"/>
                    </a:cubicBezTo>
                    <a:cubicBezTo>
                      <a:pt x="366" y="122"/>
                      <a:pt x="436" y="192"/>
                      <a:pt x="436" y="278"/>
                    </a:cubicBezTo>
                    <a:cubicBezTo>
                      <a:pt x="436" y="365"/>
                      <a:pt x="366" y="435"/>
                      <a:pt x="279" y="435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id="{A86D5759-C266-845D-BB9A-D97B4A70B30D}"/>
                  </a:ext>
                </a:extLst>
              </p:cNvPr>
              <p:cNvSpPr/>
              <p:nvPr/>
            </p:nvSpPr>
            <p:spPr bwMode="auto">
              <a:xfrm>
                <a:off x="5058071" y="4217819"/>
                <a:ext cx="2033263" cy="1034796"/>
              </a:xfrm>
              <a:custGeom>
                <a:avLst/>
                <a:gdLst>
                  <a:gd name="T0" fmla="*/ 1 w 1540"/>
                  <a:gd name="T1" fmla="*/ 28 h 784"/>
                  <a:gd name="T2" fmla="*/ 4 w 1540"/>
                  <a:gd name="T3" fmla="*/ 60 h 784"/>
                  <a:gd name="T4" fmla="*/ 10 w 1540"/>
                  <a:gd name="T5" fmla="*/ 104 h 784"/>
                  <a:gd name="T6" fmla="*/ 14 w 1540"/>
                  <a:gd name="T7" fmla="*/ 129 h 784"/>
                  <a:gd name="T8" fmla="*/ 27 w 1540"/>
                  <a:gd name="T9" fmla="*/ 187 h 784"/>
                  <a:gd name="T10" fmla="*/ 98 w 1540"/>
                  <a:gd name="T11" fmla="*/ 360 h 784"/>
                  <a:gd name="T12" fmla="*/ 274 w 1540"/>
                  <a:gd name="T13" fmla="*/ 575 h 784"/>
                  <a:gd name="T14" fmla="*/ 335 w 1540"/>
                  <a:gd name="T15" fmla="*/ 622 h 784"/>
                  <a:gd name="T16" fmla="*/ 357 w 1540"/>
                  <a:gd name="T17" fmla="*/ 636 h 784"/>
                  <a:gd name="T18" fmla="*/ 659 w 1540"/>
                  <a:gd name="T19" fmla="*/ 750 h 784"/>
                  <a:gd name="T20" fmla="*/ 881 w 1540"/>
                  <a:gd name="T21" fmla="*/ 750 h 784"/>
                  <a:gd name="T22" fmla="*/ 1183 w 1540"/>
                  <a:gd name="T23" fmla="*/ 636 h 784"/>
                  <a:gd name="T24" fmla="*/ 1205 w 1540"/>
                  <a:gd name="T25" fmla="*/ 622 h 784"/>
                  <a:gd name="T26" fmla="*/ 1266 w 1540"/>
                  <a:gd name="T27" fmla="*/ 575 h 784"/>
                  <a:gd name="T28" fmla="*/ 1442 w 1540"/>
                  <a:gd name="T29" fmla="*/ 360 h 784"/>
                  <a:gd name="T30" fmla="*/ 1513 w 1540"/>
                  <a:gd name="T31" fmla="*/ 187 h 784"/>
                  <a:gd name="T32" fmla="*/ 1526 w 1540"/>
                  <a:gd name="T33" fmla="*/ 129 h 784"/>
                  <a:gd name="T34" fmla="*/ 1530 w 1540"/>
                  <a:gd name="T35" fmla="*/ 104 h 784"/>
                  <a:gd name="T36" fmla="*/ 1536 w 1540"/>
                  <a:gd name="T37" fmla="*/ 60 h 784"/>
                  <a:gd name="T38" fmla="*/ 1539 w 1540"/>
                  <a:gd name="T39" fmla="*/ 28 h 784"/>
                  <a:gd name="T40" fmla="*/ 1540 w 1540"/>
                  <a:gd name="T41" fmla="*/ 28 h 784"/>
                  <a:gd name="T42" fmla="*/ 1539 w 1540"/>
                  <a:gd name="T43" fmla="*/ 60 h 784"/>
                  <a:gd name="T44" fmla="*/ 1536 w 1540"/>
                  <a:gd name="T45" fmla="*/ 104 h 784"/>
                  <a:gd name="T46" fmla="*/ 1532 w 1540"/>
                  <a:gd name="T47" fmla="*/ 130 h 784"/>
                  <a:gd name="T48" fmla="*/ 1521 w 1540"/>
                  <a:gd name="T49" fmla="*/ 189 h 784"/>
                  <a:gd name="T50" fmla="*/ 1456 w 1540"/>
                  <a:gd name="T51" fmla="*/ 367 h 784"/>
                  <a:gd name="T52" fmla="*/ 1280 w 1540"/>
                  <a:gd name="T53" fmla="*/ 591 h 784"/>
                  <a:gd name="T54" fmla="*/ 1218 w 1540"/>
                  <a:gd name="T55" fmla="*/ 640 h 784"/>
                  <a:gd name="T56" fmla="*/ 1196 w 1540"/>
                  <a:gd name="T57" fmla="*/ 655 h 784"/>
                  <a:gd name="T58" fmla="*/ 885 w 1540"/>
                  <a:gd name="T59" fmla="*/ 775 h 784"/>
                  <a:gd name="T60" fmla="*/ 741 w 1540"/>
                  <a:gd name="T61" fmla="*/ 783 h 784"/>
                  <a:gd name="T62" fmla="*/ 684 w 1540"/>
                  <a:gd name="T63" fmla="*/ 779 h 784"/>
                  <a:gd name="T64" fmla="*/ 544 w 1540"/>
                  <a:gd name="T65" fmla="*/ 750 h 784"/>
                  <a:gd name="T66" fmla="*/ 333 w 1540"/>
                  <a:gd name="T67" fmla="*/ 648 h 784"/>
                  <a:gd name="T68" fmla="*/ 300 w 1540"/>
                  <a:gd name="T69" fmla="*/ 624 h 784"/>
                  <a:gd name="T70" fmla="*/ 188 w 1540"/>
                  <a:gd name="T71" fmla="*/ 519 h 784"/>
                  <a:gd name="T72" fmla="*/ 27 w 1540"/>
                  <a:gd name="T73" fmla="*/ 222 h 784"/>
                  <a:gd name="T74" fmla="*/ 13 w 1540"/>
                  <a:gd name="T75" fmla="*/ 159 h 784"/>
                  <a:gd name="T76" fmla="*/ 6 w 1540"/>
                  <a:gd name="T77" fmla="*/ 117 h 784"/>
                  <a:gd name="T78" fmla="*/ 2 w 1540"/>
                  <a:gd name="T79" fmla="*/ 81 h 784"/>
                  <a:gd name="T80" fmla="*/ 0 w 1540"/>
                  <a:gd name="T81" fmla="*/ 42 h 784"/>
                  <a:gd name="T82" fmla="*/ 0 w 1540"/>
                  <a:gd name="T83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0" h="784">
                    <a:moveTo>
                      <a:pt x="0" y="0"/>
                    </a:moveTo>
                    <a:cubicBezTo>
                      <a:pt x="0" y="0"/>
                      <a:pt x="0" y="10"/>
                      <a:pt x="1" y="28"/>
                    </a:cubicBezTo>
                    <a:cubicBezTo>
                      <a:pt x="2" y="32"/>
                      <a:pt x="2" y="37"/>
                      <a:pt x="2" y="42"/>
                    </a:cubicBezTo>
                    <a:cubicBezTo>
                      <a:pt x="3" y="48"/>
                      <a:pt x="3" y="54"/>
                      <a:pt x="4" y="60"/>
                    </a:cubicBezTo>
                    <a:cubicBezTo>
                      <a:pt x="5" y="66"/>
                      <a:pt x="5" y="73"/>
                      <a:pt x="6" y="81"/>
                    </a:cubicBezTo>
                    <a:cubicBezTo>
                      <a:pt x="7" y="88"/>
                      <a:pt x="8" y="96"/>
                      <a:pt x="10" y="104"/>
                    </a:cubicBezTo>
                    <a:cubicBezTo>
                      <a:pt x="10" y="108"/>
                      <a:pt x="11" y="112"/>
                      <a:pt x="11" y="116"/>
                    </a:cubicBezTo>
                    <a:cubicBezTo>
                      <a:pt x="12" y="121"/>
                      <a:pt x="13" y="125"/>
                      <a:pt x="14" y="129"/>
                    </a:cubicBezTo>
                    <a:cubicBezTo>
                      <a:pt x="16" y="138"/>
                      <a:pt x="17" y="148"/>
                      <a:pt x="20" y="157"/>
                    </a:cubicBezTo>
                    <a:cubicBezTo>
                      <a:pt x="22" y="167"/>
                      <a:pt x="25" y="177"/>
                      <a:pt x="27" y="187"/>
                    </a:cubicBezTo>
                    <a:cubicBezTo>
                      <a:pt x="30" y="198"/>
                      <a:pt x="33" y="208"/>
                      <a:pt x="37" y="219"/>
                    </a:cubicBezTo>
                    <a:cubicBezTo>
                      <a:pt x="51" y="263"/>
                      <a:pt x="70" y="311"/>
                      <a:pt x="98" y="360"/>
                    </a:cubicBezTo>
                    <a:cubicBezTo>
                      <a:pt x="125" y="409"/>
                      <a:pt x="160" y="459"/>
                      <a:pt x="203" y="506"/>
                    </a:cubicBezTo>
                    <a:cubicBezTo>
                      <a:pt x="225" y="530"/>
                      <a:pt x="248" y="553"/>
                      <a:pt x="274" y="575"/>
                    </a:cubicBezTo>
                    <a:cubicBezTo>
                      <a:pt x="287" y="586"/>
                      <a:pt x="300" y="596"/>
                      <a:pt x="314" y="607"/>
                    </a:cubicBezTo>
                    <a:cubicBezTo>
                      <a:pt x="321" y="612"/>
                      <a:pt x="328" y="617"/>
                      <a:pt x="335" y="622"/>
                    </a:cubicBezTo>
                    <a:cubicBezTo>
                      <a:pt x="346" y="629"/>
                      <a:pt x="346" y="629"/>
                      <a:pt x="346" y="629"/>
                    </a:cubicBezTo>
                    <a:cubicBezTo>
                      <a:pt x="357" y="636"/>
                      <a:pt x="357" y="636"/>
                      <a:pt x="357" y="636"/>
                    </a:cubicBezTo>
                    <a:cubicBezTo>
                      <a:pt x="415" y="674"/>
                      <a:pt x="481" y="704"/>
                      <a:pt x="551" y="726"/>
                    </a:cubicBezTo>
                    <a:cubicBezTo>
                      <a:pt x="586" y="736"/>
                      <a:pt x="622" y="744"/>
                      <a:pt x="659" y="750"/>
                    </a:cubicBezTo>
                    <a:cubicBezTo>
                      <a:pt x="696" y="755"/>
                      <a:pt x="733" y="757"/>
                      <a:pt x="770" y="758"/>
                    </a:cubicBezTo>
                    <a:cubicBezTo>
                      <a:pt x="808" y="757"/>
                      <a:pt x="844" y="755"/>
                      <a:pt x="881" y="750"/>
                    </a:cubicBezTo>
                    <a:cubicBezTo>
                      <a:pt x="918" y="744"/>
                      <a:pt x="954" y="736"/>
                      <a:pt x="989" y="726"/>
                    </a:cubicBezTo>
                    <a:cubicBezTo>
                      <a:pt x="1059" y="704"/>
                      <a:pt x="1125" y="674"/>
                      <a:pt x="1183" y="636"/>
                    </a:cubicBezTo>
                    <a:cubicBezTo>
                      <a:pt x="1194" y="629"/>
                      <a:pt x="1194" y="629"/>
                      <a:pt x="1194" y="629"/>
                    </a:cubicBezTo>
                    <a:cubicBezTo>
                      <a:pt x="1205" y="622"/>
                      <a:pt x="1205" y="622"/>
                      <a:pt x="1205" y="622"/>
                    </a:cubicBezTo>
                    <a:cubicBezTo>
                      <a:pt x="1212" y="617"/>
                      <a:pt x="1219" y="612"/>
                      <a:pt x="1226" y="607"/>
                    </a:cubicBezTo>
                    <a:cubicBezTo>
                      <a:pt x="1240" y="596"/>
                      <a:pt x="1253" y="586"/>
                      <a:pt x="1266" y="575"/>
                    </a:cubicBezTo>
                    <a:cubicBezTo>
                      <a:pt x="1292" y="553"/>
                      <a:pt x="1315" y="530"/>
                      <a:pt x="1337" y="506"/>
                    </a:cubicBezTo>
                    <a:cubicBezTo>
                      <a:pt x="1380" y="459"/>
                      <a:pt x="1415" y="409"/>
                      <a:pt x="1442" y="360"/>
                    </a:cubicBezTo>
                    <a:cubicBezTo>
                      <a:pt x="1470" y="311"/>
                      <a:pt x="1489" y="263"/>
                      <a:pt x="1503" y="219"/>
                    </a:cubicBezTo>
                    <a:cubicBezTo>
                      <a:pt x="1507" y="208"/>
                      <a:pt x="1510" y="198"/>
                      <a:pt x="1513" y="187"/>
                    </a:cubicBezTo>
                    <a:cubicBezTo>
                      <a:pt x="1515" y="177"/>
                      <a:pt x="1518" y="167"/>
                      <a:pt x="1520" y="157"/>
                    </a:cubicBezTo>
                    <a:cubicBezTo>
                      <a:pt x="1523" y="148"/>
                      <a:pt x="1524" y="138"/>
                      <a:pt x="1526" y="129"/>
                    </a:cubicBezTo>
                    <a:cubicBezTo>
                      <a:pt x="1527" y="125"/>
                      <a:pt x="1528" y="121"/>
                      <a:pt x="1529" y="116"/>
                    </a:cubicBezTo>
                    <a:cubicBezTo>
                      <a:pt x="1529" y="112"/>
                      <a:pt x="1530" y="108"/>
                      <a:pt x="1530" y="104"/>
                    </a:cubicBezTo>
                    <a:cubicBezTo>
                      <a:pt x="1532" y="96"/>
                      <a:pt x="1533" y="88"/>
                      <a:pt x="1534" y="81"/>
                    </a:cubicBezTo>
                    <a:cubicBezTo>
                      <a:pt x="1535" y="73"/>
                      <a:pt x="1535" y="66"/>
                      <a:pt x="1536" y="60"/>
                    </a:cubicBezTo>
                    <a:cubicBezTo>
                      <a:pt x="1537" y="54"/>
                      <a:pt x="1537" y="48"/>
                      <a:pt x="1538" y="42"/>
                    </a:cubicBezTo>
                    <a:cubicBezTo>
                      <a:pt x="1538" y="37"/>
                      <a:pt x="1538" y="32"/>
                      <a:pt x="1539" y="28"/>
                    </a:cubicBezTo>
                    <a:cubicBezTo>
                      <a:pt x="1540" y="10"/>
                      <a:pt x="1540" y="0"/>
                      <a:pt x="1540" y="0"/>
                    </a:cubicBezTo>
                    <a:cubicBezTo>
                      <a:pt x="1540" y="0"/>
                      <a:pt x="1540" y="10"/>
                      <a:pt x="1540" y="28"/>
                    </a:cubicBezTo>
                    <a:cubicBezTo>
                      <a:pt x="1540" y="32"/>
                      <a:pt x="1540" y="37"/>
                      <a:pt x="1540" y="42"/>
                    </a:cubicBezTo>
                    <a:cubicBezTo>
                      <a:pt x="1540" y="48"/>
                      <a:pt x="1540" y="54"/>
                      <a:pt x="1539" y="60"/>
                    </a:cubicBezTo>
                    <a:cubicBezTo>
                      <a:pt x="1539" y="67"/>
                      <a:pt x="1539" y="74"/>
                      <a:pt x="1538" y="81"/>
                    </a:cubicBezTo>
                    <a:cubicBezTo>
                      <a:pt x="1537" y="88"/>
                      <a:pt x="1536" y="96"/>
                      <a:pt x="1536" y="104"/>
                    </a:cubicBezTo>
                    <a:cubicBezTo>
                      <a:pt x="1535" y="109"/>
                      <a:pt x="1535" y="113"/>
                      <a:pt x="1534" y="117"/>
                    </a:cubicBezTo>
                    <a:cubicBezTo>
                      <a:pt x="1533" y="121"/>
                      <a:pt x="1533" y="126"/>
                      <a:pt x="1532" y="130"/>
                    </a:cubicBezTo>
                    <a:cubicBezTo>
                      <a:pt x="1531" y="139"/>
                      <a:pt x="1529" y="149"/>
                      <a:pt x="1527" y="159"/>
                    </a:cubicBezTo>
                    <a:cubicBezTo>
                      <a:pt x="1525" y="169"/>
                      <a:pt x="1523" y="179"/>
                      <a:pt x="1521" y="189"/>
                    </a:cubicBezTo>
                    <a:cubicBezTo>
                      <a:pt x="1519" y="200"/>
                      <a:pt x="1515" y="211"/>
                      <a:pt x="1513" y="222"/>
                    </a:cubicBezTo>
                    <a:cubicBezTo>
                      <a:pt x="1500" y="267"/>
                      <a:pt x="1482" y="316"/>
                      <a:pt x="1456" y="367"/>
                    </a:cubicBezTo>
                    <a:cubicBezTo>
                      <a:pt x="1430" y="418"/>
                      <a:pt x="1395" y="470"/>
                      <a:pt x="1352" y="519"/>
                    </a:cubicBezTo>
                    <a:cubicBezTo>
                      <a:pt x="1330" y="544"/>
                      <a:pt x="1306" y="568"/>
                      <a:pt x="1280" y="591"/>
                    </a:cubicBezTo>
                    <a:cubicBezTo>
                      <a:pt x="1267" y="603"/>
                      <a:pt x="1253" y="613"/>
                      <a:pt x="1240" y="624"/>
                    </a:cubicBezTo>
                    <a:cubicBezTo>
                      <a:pt x="1233" y="630"/>
                      <a:pt x="1225" y="635"/>
                      <a:pt x="1218" y="640"/>
                    </a:cubicBezTo>
                    <a:cubicBezTo>
                      <a:pt x="1207" y="648"/>
                      <a:pt x="1207" y="648"/>
                      <a:pt x="1207" y="648"/>
                    </a:cubicBezTo>
                    <a:cubicBezTo>
                      <a:pt x="1196" y="655"/>
                      <a:pt x="1196" y="655"/>
                      <a:pt x="1196" y="655"/>
                    </a:cubicBezTo>
                    <a:cubicBezTo>
                      <a:pt x="1136" y="695"/>
                      <a:pt x="1068" y="728"/>
                      <a:pt x="996" y="750"/>
                    </a:cubicBezTo>
                    <a:cubicBezTo>
                      <a:pt x="960" y="761"/>
                      <a:pt x="923" y="769"/>
                      <a:pt x="885" y="775"/>
                    </a:cubicBezTo>
                    <a:cubicBezTo>
                      <a:pt x="847" y="781"/>
                      <a:pt x="808" y="783"/>
                      <a:pt x="770" y="784"/>
                    </a:cubicBezTo>
                    <a:cubicBezTo>
                      <a:pt x="741" y="783"/>
                      <a:pt x="741" y="783"/>
                      <a:pt x="741" y="783"/>
                    </a:cubicBezTo>
                    <a:cubicBezTo>
                      <a:pt x="732" y="783"/>
                      <a:pt x="722" y="782"/>
                      <a:pt x="712" y="781"/>
                    </a:cubicBezTo>
                    <a:cubicBezTo>
                      <a:pt x="703" y="780"/>
                      <a:pt x="693" y="780"/>
                      <a:pt x="684" y="779"/>
                    </a:cubicBezTo>
                    <a:cubicBezTo>
                      <a:pt x="655" y="775"/>
                      <a:pt x="655" y="775"/>
                      <a:pt x="655" y="775"/>
                    </a:cubicBezTo>
                    <a:cubicBezTo>
                      <a:pt x="617" y="769"/>
                      <a:pt x="580" y="761"/>
                      <a:pt x="544" y="750"/>
                    </a:cubicBezTo>
                    <a:cubicBezTo>
                      <a:pt x="472" y="728"/>
                      <a:pt x="404" y="695"/>
                      <a:pt x="344" y="655"/>
                    </a:cubicBezTo>
                    <a:cubicBezTo>
                      <a:pt x="333" y="648"/>
                      <a:pt x="333" y="648"/>
                      <a:pt x="333" y="648"/>
                    </a:cubicBezTo>
                    <a:cubicBezTo>
                      <a:pt x="322" y="640"/>
                      <a:pt x="322" y="640"/>
                      <a:pt x="322" y="640"/>
                    </a:cubicBezTo>
                    <a:cubicBezTo>
                      <a:pt x="315" y="635"/>
                      <a:pt x="307" y="630"/>
                      <a:pt x="300" y="624"/>
                    </a:cubicBezTo>
                    <a:cubicBezTo>
                      <a:pt x="287" y="613"/>
                      <a:pt x="273" y="603"/>
                      <a:pt x="260" y="591"/>
                    </a:cubicBezTo>
                    <a:cubicBezTo>
                      <a:pt x="234" y="568"/>
                      <a:pt x="210" y="544"/>
                      <a:pt x="188" y="519"/>
                    </a:cubicBezTo>
                    <a:cubicBezTo>
                      <a:pt x="145" y="470"/>
                      <a:pt x="110" y="418"/>
                      <a:pt x="84" y="367"/>
                    </a:cubicBezTo>
                    <a:cubicBezTo>
                      <a:pt x="58" y="316"/>
                      <a:pt x="40" y="267"/>
                      <a:pt x="27" y="222"/>
                    </a:cubicBezTo>
                    <a:cubicBezTo>
                      <a:pt x="25" y="211"/>
                      <a:pt x="21" y="200"/>
                      <a:pt x="19" y="189"/>
                    </a:cubicBezTo>
                    <a:cubicBezTo>
                      <a:pt x="17" y="179"/>
                      <a:pt x="15" y="169"/>
                      <a:pt x="13" y="159"/>
                    </a:cubicBezTo>
                    <a:cubicBezTo>
                      <a:pt x="11" y="149"/>
                      <a:pt x="9" y="139"/>
                      <a:pt x="8" y="130"/>
                    </a:cubicBezTo>
                    <a:cubicBezTo>
                      <a:pt x="7" y="126"/>
                      <a:pt x="7" y="121"/>
                      <a:pt x="6" y="117"/>
                    </a:cubicBezTo>
                    <a:cubicBezTo>
                      <a:pt x="5" y="113"/>
                      <a:pt x="5" y="109"/>
                      <a:pt x="4" y="104"/>
                    </a:cubicBezTo>
                    <a:cubicBezTo>
                      <a:pt x="4" y="96"/>
                      <a:pt x="3" y="88"/>
                      <a:pt x="2" y="81"/>
                    </a:cubicBezTo>
                    <a:cubicBezTo>
                      <a:pt x="1" y="74"/>
                      <a:pt x="1" y="67"/>
                      <a:pt x="1" y="60"/>
                    </a:cubicBezTo>
                    <a:cubicBezTo>
                      <a:pt x="0" y="54"/>
                      <a:pt x="0" y="48"/>
                      <a:pt x="0" y="42"/>
                    </a:cubicBezTo>
                    <a:cubicBezTo>
                      <a:pt x="0" y="37"/>
                      <a:pt x="0" y="32"/>
                      <a:pt x="0" y="28"/>
                    </a:cubicBezTo>
                    <a:cubicBezTo>
                      <a:pt x="0" y="10"/>
                      <a:pt x="0" y="0"/>
                      <a:pt x="0" y="0"/>
                    </a:cubicBezTo>
                  </a:path>
                </a:pathLst>
              </a:custGeom>
              <a:solidFill>
                <a:srgbClr val="34743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id="{03C2F357-1317-840A-C825-B242D54FC06F}"/>
                  </a:ext>
                </a:extLst>
              </p:cNvPr>
              <p:cNvSpPr/>
              <p:nvPr/>
            </p:nvSpPr>
            <p:spPr bwMode="auto">
              <a:xfrm>
                <a:off x="5273549" y="3401007"/>
                <a:ext cx="1602306" cy="816812"/>
              </a:xfrm>
              <a:custGeom>
                <a:avLst/>
                <a:gdLst>
                  <a:gd name="T0" fmla="*/ 1213 w 1214"/>
                  <a:gd name="T1" fmla="*/ 619 h 619"/>
                  <a:gd name="T2" fmla="*/ 1212 w 1214"/>
                  <a:gd name="T3" fmla="*/ 598 h 619"/>
                  <a:gd name="T4" fmla="*/ 1210 w 1214"/>
                  <a:gd name="T5" fmla="*/ 573 h 619"/>
                  <a:gd name="T6" fmla="*/ 1208 w 1214"/>
                  <a:gd name="T7" fmla="*/ 556 h 619"/>
                  <a:gd name="T8" fmla="*/ 1205 w 1214"/>
                  <a:gd name="T9" fmla="*/ 538 h 619"/>
                  <a:gd name="T10" fmla="*/ 1183 w 1214"/>
                  <a:gd name="T11" fmla="*/ 448 h 619"/>
                  <a:gd name="T12" fmla="*/ 1135 w 1214"/>
                  <a:gd name="T13" fmla="*/ 337 h 619"/>
                  <a:gd name="T14" fmla="*/ 1052 w 1214"/>
                  <a:gd name="T15" fmla="*/ 222 h 619"/>
                  <a:gd name="T16" fmla="*/ 996 w 1214"/>
                  <a:gd name="T17" fmla="*/ 169 h 619"/>
                  <a:gd name="T18" fmla="*/ 965 w 1214"/>
                  <a:gd name="T19" fmla="*/ 144 h 619"/>
                  <a:gd name="T20" fmla="*/ 948 w 1214"/>
                  <a:gd name="T21" fmla="*/ 132 h 619"/>
                  <a:gd name="T22" fmla="*/ 940 w 1214"/>
                  <a:gd name="T23" fmla="*/ 127 h 619"/>
                  <a:gd name="T24" fmla="*/ 931 w 1214"/>
                  <a:gd name="T25" fmla="*/ 121 h 619"/>
                  <a:gd name="T26" fmla="*/ 778 w 1214"/>
                  <a:gd name="T27" fmla="*/ 51 h 619"/>
                  <a:gd name="T28" fmla="*/ 694 w 1214"/>
                  <a:gd name="T29" fmla="*/ 32 h 619"/>
                  <a:gd name="T30" fmla="*/ 607 w 1214"/>
                  <a:gd name="T31" fmla="*/ 26 h 619"/>
                  <a:gd name="T32" fmla="*/ 520 w 1214"/>
                  <a:gd name="T33" fmla="*/ 32 h 619"/>
                  <a:gd name="T34" fmla="*/ 436 w 1214"/>
                  <a:gd name="T35" fmla="*/ 51 h 619"/>
                  <a:gd name="T36" fmla="*/ 283 w 1214"/>
                  <a:gd name="T37" fmla="*/ 121 h 619"/>
                  <a:gd name="T38" fmla="*/ 274 w 1214"/>
                  <a:gd name="T39" fmla="*/ 127 h 619"/>
                  <a:gd name="T40" fmla="*/ 266 w 1214"/>
                  <a:gd name="T41" fmla="*/ 132 h 619"/>
                  <a:gd name="T42" fmla="*/ 249 w 1214"/>
                  <a:gd name="T43" fmla="*/ 144 h 619"/>
                  <a:gd name="T44" fmla="*/ 218 w 1214"/>
                  <a:gd name="T45" fmla="*/ 169 h 619"/>
                  <a:gd name="T46" fmla="*/ 162 w 1214"/>
                  <a:gd name="T47" fmla="*/ 222 h 619"/>
                  <a:gd name="T48" fmla="*/ 79 w 1214"/>
                  <a:gd name="T49" fmla="*/ 337 h 619"/>
                  <a:gd name="T50" fmla="*/ 31 w 1214"/>
                  <a:gd name="T51" fmla="*/ 448 h 619"/>
                  <a:gd name="T52" fmla="*/ 9 w 1214"/>
                  <a:gd name="T53" fmla="*/ 538 h 619"/>
                  <a:gd name="T54" fmla="*/ 6 w 1214"/>
                  <a:gd name="T55" fmla="*/ 556 h 619"/>
                  <a:gd name="T56" fmla="*/ 4 w 1214"/>
                  <a:gd name="T57" fmla="*/ 573 h 619"/>
                  <a:gd name="T58" fmla="*/ 2 w 1214"/>
                  <a:gd name="T59" fmla="*/ 598 h 619"/>
                  <a:gd name="T60" fmla="*/ 1 w 1214"/>
                  <a:gd name="T61" fmla="*/ 619 h 619"/>
                  <a:gd name="T62" fmla="*/ 0 w 1214"/>
                  <a:gd name="T63" fmla="*/ 598 h 619"/>
                  <a:gd name="T64" fmla="*/ 1 w 1214"/>
                  <a:gd name="T65" fmla="*/ 572 h 619"/>
                  <a:gd name="T66" fmla="*/ 2 w 1214"/>
                  <a:gd name="T67" fmla="*/ 556 h 619"/>
                  <a:gd name="T68" fmla="*/ 4 w 1214"/>
                  <a:gd name="T69" fmla="*/ 538 h 619"/>
                  <a:gd name="T70" fmla="*/ 21 w 1214"/>
                  <a:gd name="T71" fmla="*/ 445 h 619"/>
                  <a:gd name="T72" fmla="*/ 66 w 1214"/>
                  <a:gd name="T73" fmla="*/ 330 h 619"/>
                  <a:gd name="T74" fmla="*/ 148 w 1214"/>
                  <a:gd name="T75" fmla="*/ 209 h 619"/>
                  <a:gd name="T76" fmla="*/ 204 w 1214"/>
                  <a:gd name="T77" fmla="*/ 153 h 619"/>
                  <a:gd name="T78" fmla="*/ 270 w 1214"/>
                  <a:gd name="T79" fmla="*/ 102 h 619"/>
                  <a:gd name="T80" fmla="*/ 428 w 1214"/>
                  <a:gd name="T81" fmla="*/ 27 h 619"/>
                  <a:gd name="T82" fmla="*/ 516 w 1214"/>
                  <a:gd name="T83" fmla="*/ 7 h 619"/>
                  <a:gd name="T84" fmla="*/ 607 w 1214"/>
                  <a:gd name="T85" fmla="*/ 0 h 619"/>
                  <a:gd name="T86" fmla="*/ 698 w 1214"/>
                  <a:gd name="T87" fmla="*/ 7 h 619"/>
                  <a:gd name="T88" fmla="*/ 786 w 1214"/>
                  <a:gd name="T89" fmla="*/ 27 h 619"/>
                  <a:gd name="T90" fmla="*/ 944 w 1214"/>
                  <a:gd name="T91" fmla="*/ 102 h 619"/>
                  <a:gd name="T92" fmla="*/ 953 w 1214"/>
                  <a:gd name="T93" fmla="*/ 108 h 619"/>
                  <a:gd name="T94" fmla="*/ 961 w 1214"/>
                  <a:gd name="T95" fmla="*/ 114 h 619"/>
                  <a:gd name="T96" fmla="*/ 978 w 1214"/>
                  <a:gd name="T97" fmla="*/ 126 h 619"/>
                  <a:gd name="T98" fmla="*/ 1010 w 1214"/>
                  <a:gd name="T99" fmla="*/ 153 h 619"/>
                  <a:gd name="T100" fmla="*/ 1066 w 1214"/>
                  <a:gd name="T101" fmla="*/ 209 h 619"/>
                  <a:gd name="T102" fmla="*/ 1148 w 1214"/>
                  <a:gd name="T103" fmla="*/ 330 h 619"/>
                  <a:gd name="T104" fmla="*/ 1193 w 1214"/>
                  <a:gd name="T105" fmla="*/ 445 h 619"/>
                  <a:gd name="T106" fmla="*/ 1210 w 1214"/>
                  <a:gd name="T107" fmla="*/ 538 h 619"/>
                  <a:gd name="T108" fmla="*/ 1212 w 1214"/>
                  <a:gd name="T109" fmla="*/ 556 h 619"/>
                  <a:gd name="T110" fmla="*/ 1213 w 1214"/>
                  <a:gd name="T111" fmla="*/ 572 h 619"/>
                  <a:gd name="T112" fmla="*/ 1214 w 1214"/>
                  <a:gd name="T113" fmla="*/ 598 h 619"/>
                  <a:gd name="T114" fmla="*/ 1213 w 1214"/>
                  <a:gd name="T115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14" h="619">
                    <a:moveTo>
                      <a:pt x="1213" y="619"/>
                    </a:moveTo>
                    <a:cubicBezTo>
                      <a:pt x="1213" y="619"/>
                      <a:pt x="1213" y="612"/>
                      <a:pt x="1212" y="598"/>
                    </a:cubicBezTo>
                    <a:cubicBezTo>
                      <a:pt x="1212" y="591"/>
                      <a:pt x="1211" y="583"/>
                      <a:pt x="1210" y="573"/>
                    </a:cubicBezTo>
                    <a:cubicBezTo>
                      <a:pt x="1209" y="568"/>
                      <a:pt x="1209" y="562"/>
                      <a:pt x="1208" y="556"/>
                    </a:cubicBezTo>
                    <a:cubicBezTo>
                      <a:pt x="1207" y="551"/>
                      <a:pt x="1206" y="545"/>
                      <a:pt x="1205" y="538"/>
                    </a:cubicBezTo>
                    <a:cubicBezTo>
                      <a:pt x="1201" y="513"/>
                      <a:pt x="1195" y="482"/>
                      <a:pt x="1183" y="448"/>
                    </a:cubicBezTo>
                    <a:cubicBezTo>
                      <a:pt x="1172" y="413"/>
                      <a:pt x="1156" y="376"/>
                      <a:pt x="1135" y="337"/>
                    </a:cubicBezTo>
                    <a:cubicBezTo>
                      <a:pt x="1114" y="299"/>
                      <a:pt x="1086" y="260"/>
                      <a:pt x="1052" y="222"/>
                    </a:cubicBezTo>
                    <a:cubicBezTo>
                      <a:pt x="1035" y="204"/>
                      <a:pt x="1016" y="186"/>
                      <a:pt x="996" y="169"/>
                    </a:cubicBezTo>
                    <a:cubicBezTo>
                      <a:pt x="986" y="160"/>
                      <a:pt x="975" y="152"/>
                      <a:pt x="965" y="144"/>
                    </a:cubicBezTo>
                    <a:cubicBezTo>
                      <a:pt x="959" y="140"/>
                      <a:pt x="954" y="136"/>
                      <a:pt x="948" y="132"/>
                    </a:cubicBezTo>
                    <a:cubicBezTo>
                      <a:pt x="940" y="127"/>
                      <a:pt x="940" y="127"/>
                      <a:pt x="940" y="127"/>
                    </a:cubicBezTo>
                    <a:cubicBezTo>
                      <a:pt x="931" y="121"/>
                      <a:pt x="931" y="121"/>
                      <a:pt x="931" y="121"/>
                    </a:cubicBezTo>
                    <a:cubicBezTo>
                      <a:pt x="885" y="91"/>
                      <a:pt x="833" y="68"/>
                      <a:pt x="778" y="51"/>
                    </a:cubicBezTo>
                    <a:cubicBezTo>
                      <a:pt x="751" y="43"/>
                      <a:pt x="723" y="37"/>
                      <a:pt x="694" y="32"/>
                    </a:cubicBezTo>
                    <a:cubicBezTo>
                      <a:pt x="665" y="28"/>
                      <a:pt x="636" y="26"/>
                      <a:pt x="607" y="26"/>
                    </a:cubicBezTo>
                    <a:cubicBezTo>
                      <a:pt x="577" y="27"/>
                      <a:pt x="549" y="28"/>
                      <a:pt x="520" y="32"/>
                    </a:cubicBezTo>
                    <a:cubicBezTo>
                      <a:pt x="491" y="37"/>
                      <a:pt x="463" y="43"/>
                      <a:pt x="436" y="51"/>
                    </a:cubicBezTo>
                    <a:cubicBezTo>
                      <a:pt x="381" y="68"/>
                      <a:pt x="329" y="91"/>
                      <a:pt x="283" y="121"/>
                    </a:cubicBezTo>
                    <a:cubicBezTo>
                      <a:pt x="274" y="127"/>
                      <a:pt x="274" y="127"/>
                      <a:pt x="274" y="127"/>
                    </a:cubicBezTo>
                    <a:cubicBezTo>
                      <a:pt x="266" y="132"/>
                      <a:pt x="266" y="132"/>
                      <a:pt x="266" y="132"/>
                    </a:cubicBezTo>
                    <a:cubicBezTo>
                      <a:pt x="260" y="136"/>
                      <a:pt x="255" y="140"/>
                      <a:pt x="249" y="144"/>
                    </a:cubicBezTo>
                    <a:cubicBezTo>
                      <a:pt x="239" y="152"/>
                      <a:pt x="228" y="160"/>
                      <a:pt x="218" y="169"/>
                    </a:cubicBezTo>
                    <a:cubicBezTo>
                      <a:pt x="198" y="186"/>
                      <a:pt x="179" y="204"/>
                      <a:pt x="162" y="222"/>
                    </a:cubicBezTo>
                    <a:cubicBezTo>
                      <a:pt x="128" y="260"/>
                      <a:pt x="100" y="299"/>
                      <a:pt x="79" y="337"/>
                    </a:cubicBezTo>
                    <a:cubicBezTo>
                      <a:pt x="58" y="376"/>
                      <a:pt x="42" y="413"/>
                      <a:pt x="31" y="448"/>
                    </a:cubicBezTo>
                    <a:cubicBezTo>
                      <a:pt x="19" y="482"/>
                      <a:pt x="13" y="513"/>
                      <a:pt x="9" y="538"/>
                    </a:cubicBezTo>
                    <a:cubicBezTo>
                      <a:pt x="8" y="545"/>
                      <a:pt x="7" y="551"/>
                      <a:pt x="6" y="556"/>
                    </a:cubicBezTo>
                    <a:cubicBezTo>
                      <a:pt x="5" y="562"/>
                      <a:pt x="5" y="568"/>
                      <a:pt x="4" y="573"/>
                    </a:cubicBezTo>
                    <a:cubicBezTo>
                      <a:pt x="3" y="583"/>
                      <a:pt x="2" y="591"/>
                      <a:pt x="2" y="598"/>
                    </a:cubicBezTo>
                    <a:cubicBezTo>
                      <a:pt x="1" y="612"/>
                      <a:pt x="1" y="619"/>
                      <a:pt x="1" y="619"/>
                    </a:cubicBezTo>
                    <a:cubicBezTo>
                      <a:pt x="1" y="619"/>
                      <a:pt x="1" y="612"/>
                      <a:pt x="0" y="598"/>
                    </a:cubicBezTo>
                    <a:cubicBezTo>
                      <a:pt x="0" y="591"/>
                      <a:pt x="1" y="582"/>
                      <a:pt x="1" y="572"/>
                    </a:cubicBezTo>
                    <a:cubicBezTo>
                      <a:pt x="1" y="567"/>
                      <a:pt x="1" y="562"/>
                      <a:pt x="2" y="556"/>
                    </a:cubicBezTo>
                    <a:cubicBezTo>
                      <a:pt x="2" y="550"/>
                      <a:pt x="3" y="544"/>
                      <a:pt x="4" y="538"/>
                    </a:cubicBezTo>
                    <a:cubicBezTo>
                      <a:pt x="7" y="512"/>
                      <a:pt x="12" y="480"/>
                      <a:pt x="21" y="445"/>
                    </a:cubicBezTo>
                    <a:cubicBezTo>
                      <a:pt x="31" y="409"/>
                      <a:pt x="45" y="370"/>
                      <a:pt x="66" y="330"/>
                    </a:cubicBezTo>
                    <a:cubicBezTo>
                      <a:pt x="86" y="290"/>
                      <a:pt x="114" y="249"/>
                      <a:pt x="148" y="209"/>
                    </a:cubicBezTo>
                    <a:cubicBezTo>
                      <a:pt x="165" y="190"/>
                      <a:pt x="183" y="171"/>
                      <a:pt x="204" y="153"/>
                    </a:cubicBezTo>
                    <a:cubicBezTo>
                      <a:pt x="224" y="134"/>
                      <a:pt x="247" y="118"/>
                      <a:pt x="270" y="102"/>
                    </a:cubicBezTo>
                    <a:cubicBezTo>
                      <a:pt x="318" y="70"/>
                      <a:pt x="371" y="44"/>
                      <a:pt x="428" y="27"/>
                    </a:cubicBezTo>
                    <a:cubicBezTo>
                      <a:pt x="457" y="18"/>
                      <a:pt x="486" y="12"/>
                      <a:pt x="516" y="7"/>
                    </a:cubicBezTo>
                    <a:cubicBezTo>
                      <a:pt x="546" y="2"/>
                      <a:pt x="577" y="0"/>
                      <a:pt x="607" y="0"/>
                    </a:cubicBezTo>
                    <a:cubicBezTo>
                      <a:pt x="638" y="0"/>
                      <a:pt x="668" y="2"/>
                      <a:pt x="698" y="7"/>
                    </a:cubicBezTo>
                    <a:cubicBezTo>
                      <a:pt x="728" y="12"/>
                      <a:pt x="757" y="18"/>
                      <a:pt x="786" y="27"/>
                    </a:cubicBezTo>
                    <a:cubicBezTo>
                      <a:pt x="843" y="44"/>
                      <a:pt x="896" y="70"/>
                      <a:pt x="944" y="102"/>
                    </a:cubicBezTo>
                    <a:cubicBezTo>
                      <a:pt x="953" y="108"/>
                      <a:pt x="953" y="108"/>
                      <a:pt x="953" y="108"/>
                    </a:cubicBezTo>
                    <a:cubicBezTo>
                      <a:pt x="961" y="114"/>
                      <a:pt x="961" y="114"/>
                      <a:pt x="961" y="114"/>
                    </a:cubicBezTo>
                    <a:cubicBezTo>
                      <a:pt x="967" y="118"/>
                      <a:pt x="973" y="122"/>
                      <a:pt x="978" y="126"/>
                    </a:cubicBezTo>
                    <a:cubicBezTo>
                      <a:pt x="989" y="135"/>
                      <a:pt x="1000" y="143"/>
                      <a:pt x="1010" y="153"/>
                    </a:cubicBezTo>
                    <a:cubicBezTo>
                      <a:pt x="1031" y="171"/>
                      <a:pt x="1049" y="190"/>
                      <a:pt x="1066" y="209"/>
                    </a:cubicBezTo>
                    <a:cubicBezTo>
                      <a:pt x="1100" y="249"/>
                      <a:pt x="1128" y="290"/>
                      <a:pt x="1148" y="330"/>
                    </a:cubicBezTo>
                    <a:cubicBezTo>
                      <a:pt x="1169" y="370"/>
                      <a:pt x="1183" y="410"/>
                      <a:pt x="1193" y="445"/>
                    </a:cubicBezTo>
                    <a:cubicBezTo>
                      <a:pt x="1202" y="480"/>
                      <a:pt x="1207" y="512"/>
                      <a:pt x="1210" y="538"/>
                    </a:cubicBezTo>
                    <a:cubicBezTo>
                      <a:pt x="1211" y="544"/>
                      <a:pt x="1212" y="550"/>
                      <a:pt x="1212" y="556"/>
                    </a:cubicBezTo>
                    <a:cubicBezTo>
                      <a:pt x="1213" y="562"/>
                      <a:pt x="1213" y="567"/>
                      <a:pt x="1213" y="572"/>
                    </a:cubicBezTo>
                    <a:cubicBezTo>
                      <a:pt x="1213" y="582"/>
                      <a:pt x="1214" y="591"/>
                      <a:pt x="1214" y="598"/>
                    </a:cubicBezTo>
                    <a:cubicBezTo>
                      <a:pt x="1213" y="612"/>
                      <a:pt x="1213" y="619"/>
                      <a:pt x="1213" y="619"/>
                    </a:cubicBezTo>
                  </a:path>
                </a:pathLst>
              </a:custGeom>
              <a:solidFill>
                <a:srgbClr val="347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id="{76172668-6B4B-80CA-53C7-94D700711348}"/>
                  </a:ext>
                </a:extLst>
              </p:cNvPr>
              <p:cNvSpPr/>
              <p:nvPr/>
            </p:nvSpPr>
            <p:spPr bwMode="auto">
              <a:xfrm>
                <a:off x="5705759" y="3834469"/>
                <a:ext cx="737888" cy="384604"/>
              </a:xfrm>
              <a:custGeom>
                <a:avLst/>
                <a:gdLst>
                  <a:gd name="T0" fmla="*/ 558 w 560"/>
                  <a:gd name="T1" fmla="*/ 282 h 292"/>
                  <a:gd name="T2" fmla="*/ 555 w 560"/>
                  <a:gd name="T3" fmla="*/ 263 h 292"/>
                  <a:gd name="T4" fmla="*/ 549 w 560"/>
                  <a:gd name="T5" fmla="*/ 235 h 292"/>
                  <a:gd name="T6" fmla="*/ 532 w 560"/>
                  <a:gd name="T7" fmla="*/ 189 h 292"/>
                  <a:gd name="T8" fmla="*/ 511 w 560"/>
                  <a:gd name="T9" fmla="*/ 151 h 292"/>
                  <a:gd name="T10" fmla="*/ 480 w 560"/>
                  <a:gd name="T11" fmla="*/ 113 h 292"/>
                  <a:gd name="T12" fmla="*/ 357 w 560"/>
                  <a:gd name="T13" fmla="*/ 37 h 292"/>
                  <a:gd name="T14" fmla="*/ 333 w 560"/>
                  <a:gd name="T15" fmla="*/ 31 h 292"/>
                  <a:gd name="T16" fmla="*/ 319 w 560"/>
                  <a:gd name="T17" fmla="*/ 29 h 292"/>
                  <a:gd name="T18" fmla="*/ 281 w 560"/>
                  <a:gd name="T19" fmla="*/ 26 h 292"/>
                  <a:gd name="T20" fmla="*/ 250 w 560"/>
                  <a:gd name="T21" fmla="*/ 27 h 292"/>
                  <a:gd name="T22" fmla="*/ 231 w 560"/>
                  <a:gd name="T23" fmla="*/ 30 h 292"/>
                  <a:gd name="T24" fmla="*/ 222 w 560"/>
                  <a:gd name="T25" fmla="*/ 32 h 292"/>
                  <a:gd name="T26" fmla="*/ 134 w 560"/>
                  <a:gd name="T27" fmla="*/ 68 h 292"/>
                  <a:gd name="T28" fmla="*/ 58 w 560"/>
                  <a:gd name="T29" fmla="*/ 138 h 292"/>
                  <a:gd name="T30" fmla="*/ 41 w 560"/>
                  <a:gd name="T31" fmla="*/ 164 h 292"/>
                  <a:gd name="T32" fmla="*/ 18 w 560"/>
                  <a:gd name="T33" fmla="*/ 213 h 292"/>
                  <a:gd name="T34" fmla="*/ 7 w 560"/>
                  <a:gd name="T35" fmla="*/ 254 h 292"/>
                  <a:gd name="T36" fmla="*/ 4 w 560"/>
                  <a:gd name="T37" fmla="*/ 270 h 292"/>
                  <a:gd name="T38" fmla="*/ 1 w 560"/>
                  <a:gd name="T39" fmla="*/ 292 h 292"/>
                  <a:gd name="T40" fmla="*/ 1 w 560"/>
                  <a:gd name="T41" fmla="*/ 270 h 292"/>
                  <a:gd name="T42" fmla="*/ 1 w 560"/>
                  <a:gd name="T43" fmla="*/ 254 h 292"/>
                  <a:gd name="T44" fmla="*/ 8 w 560"/>
                  <a:gd name="T45" fmla="*/ 210 h 292"/>
                  <a:gd name="T46" fmla="*/ 21 w 560"/>
                  <a:gd name="T47" fmla="*/ 171 h 292"/>
                  <a:gd name="T48" fmla="*/ 35 w 560"/>
                  <a:gd name="T49" fmla="*/ 142 h 292"/>
                  <a:gd name="T50" fmla="*/ 65 w 560"/>
                  <a:gd name="T51" fmla="*/ 100 h 292"/>
                  <a:gd name="T52" fmla="*/ 139 w 560"/>
                  <a:gd name="T53" fmla="*/ 38 h 292"/>
                  <a:gd name="T54" fmla="*/ 166 w 560"/>
                  <a:gd name="T55" fmla="*/ 23 h 292"/>
                  <a:gd name="T56" fmla="*/ 196 w 560"/>
                  <a:gd name="T57" fmla="*/ 13 h 292"/>
                  <a:gd name="T58" fmla="*/ 221 w 560"/>
                  <a:gd name="T59" fmla="*/ 6 h 292"/>
                  <a:gd name="T60" fmla="*/ 238 w 560"/>
                  <a:gd name="T61" fmla="*/ 3 h 292"/>
                  <a:gd name="T62" fmla="*/ 259 w 560"/>
                  <a:gd name="T63" fmla="*/ 1 h 292"/>
                  <a:gd name="T64" fmla="*/ 301 w 560"/>
                  <a:gd name="T65" fmla="*/ 1 h 292"/>
                  <a:gd name="T66" fmla="*/ 333 w 560"/>
                  <a:gd name="T67" fmla="*/ 5 h 292"/>
                  <a:gd name="T68" fmla="*/ 344 w 560"/>
                  <a:gd name="T69" fmla="*/ 7 h 292"/>
                  <a:gd name="T70" fmla="*/ 384 w 560"/>
                  <a:gd name="T71" fmla="*/ 20 h 292"/>
                  <a:gd name="T72" fmla="*/ 403 w 560"/>
                  <a:gd name="T73" fmla="*/ 28 h 292"/>
                  <a:gd name="T74" fmla="*/ 438 w 560"/>
                  <a:gd name="T75" fmla="*/ 48 h 292"/>
                  <a:gd name="T76" fmla="*/ 516 w 560"/>
                  <a:gd name="T77" fmla="*/ 128 h 292"/>
                  <a:gd name="T78" fmla="*/ 532 w 560"/>
                  <a:gd name="T79" fmla="*/ 157 h 292"/>
                  <a:gd name="T80" fmla="*/ 544 w 560"/>
                  <a:gd name="T81" fmla="*/ 184 h 292"/>
                  <a:gd name="T82" fmla="*/ 557 w 560"/>
                  <a:gd name="T83" fmla="*/ 234 h 292"/>
                  <a:gd name="T84" fmla="*/ 559 w 560"/>
                  <a:gd name="T85" fmla="*/ 262 h 292"/>
                  <a:gd name="T86" fmla="*/ 559 w 560"/>
                  <a:gd name="T87" fmla="*/ 28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0" h="292">
                    <a:moveTo>
                      <a:pt x="559" y="292"/>
                    </a:moveTo>
                    <a:cubicBezTo>
                      <a:pt x="559" y="292"/>
                      <a:pt x="558" y="288"/>
                      <a:pt x="558" y="282"/>
                    </a:cubicBezTo>
                    <a:cubicBezTo>
                      <a:pt x="557" y="279"/>
                      <a:pt x="557" y="275"/>
                      <a:pt x="556" y="270"/>
                    </a:cubicBezTo>
                    <a:cubicBezTo>
                      <a:pt x="556" y="268"/>
                      <a:pt x="556" y="265"/>
                      <a:pt x="555" y="263"/>
                    </a:cubicBezTo>
                    <a:cubicBezTo>
                      <a:pt x="555" y="260"/>
                      <a:pt x="554" y="257"/>
                      <a:pt x="554" y="254"/>
                    </a:cubicBezTo>
                    <a:cubicBezTo>
                      <a:pt x="552" y="249"/>
                      <a:pt x="551" y="242"/>
                      <a:pt x="549" y="235"/>
                    </a:cubicBezTo>
                    <a:cubicBezTo>
                      <a:pt x="547" y="229"/>
                      <a:pt x="545" y="221"/>
                      <a:pt x="542" y="213"/>
                    </a:cubicBezTo>
                    <a:cubicBezTo>
                      <a:pt x="540" y="206"/>
                      <a:pt x="536" y="198"/>
                      <a:pt x="532" y="189"/>
                    </a:cubicBezTo>
                    <a:cubicBezTo>
                      <a:pt x="529" y="181"/>
                      <a:pt x="524" y="173"/>
                      <a:pt x="519" y="164"/>
                    </a:cubicBezTo>
                    <a:cubicBezTo>
                      <a:pt x="517" y="159"/>
                      <a:pt x="514" y="155"/>
                      <a:pt x="511" y="151"/>
                    </a:cubicBezTo>
                    <a:cubicBezTo>
                      <a:pt x="508" y="147"/>
                      <a:pt x="505" y="142"/>
                      <a:pt x="502" y="138"/>
                    </a:cubicBezTo>
                    <a:cubicBezTo>
                      <a:pt x="495" y="130"/>
                      <a:pt x="489" y="121"/>
                      <a:pt x="480" y="113"/>
                    </a:cubicBezTo>
                    <a:cubicBezTo>
                      <a:pt x="465" y="96"/>
                      <a:pt x="446" y="81"/>
                      <a:pt x="426" y="68"/>
                    </a:cubicBezTo>
                    <a:cubicBezTo>
                      <a:pt x="405" y="54"/>
                      <a:pt x="381" y="45"/>
                      <a:pt x="357" y="37"/>
                    </a:cubicBezTo>
                    <a:cubicBezTo>
                      <a:pt x="351" y="35"/>
                      <a:pt x="344" y="34"/>
                      <a:pt x="338" y="32"/>
                    </a:cubicBezTo>
                    <a:cubicBezTo>
                      <a:pt x="333" y="31"/>
                      <a:pt x="333" y="31"/>
                      <a:pt x="333" y="31"/>
                    </a:cubicBezTo>
                    <a:cubicBezTo>
                      <a:pt x="329" y="30"/>
                      <a:pt x="329" y="30"/>
                      <a:pt x="329" y="30"/>
                    </a:cubicBezTo>
                    <a:cubicBezTo>
                      <a:pt x="319" y="29"/>
                      <a:pt x="319" y="29"/>
                      <a:pt x="319" y="29"/>
                    </a:cubicBezTo>
                    <a:cubicBezTo>
                      <a:pt x="313" y="28"/>
                      <a:pt x="306" y="27"/>
                      <a:pt x="300" y="27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60" y="27"/>
                      <a:pt x="260" y="27"/>
                      <a:pt x="260" y="27"/>
                    </a:cubicBezTo>
                    <a:cubicBezTo>
                      <a:pt x="257" y="27"/>
                      <a:pt x="253" y="27"/>
                      <a:pt x="250" y="27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31" y="30"/>
                      <a:pt x="231" y="30"/>
                      <a:pt x="231" y="30"/>
                    </a:cubicBezTo>
                    <a:cubicBezTo>
                      <a:pt x="227" y="31"/>
                      <a:pt x="227" y="31"/>
                      <a:pt x="227" y="31"/>
                    </a:cubicBezTo>
                    <a:cubicBezTo>
                      <a:pt x="222" y="32"/>
                      <a:pt x="222" y="32"/>
                      <a:pt x="222" y="32"/>
                    </a:cubicBezTo>
                    <a:cubicBezTo>
                      <a:pt x="216" y="34"/>
                      <a:pt x="209" y="35"/>
                      <a:pt x="203" y="37"/>
                    </a:cubicBezTo>
                    <a:cubicBezTo>
                      <a:pt x="179" y="45"/>
                      <a:pt x="155" y="54"/>
                      <a:pt x="134" y="68"/>
                    </a:cubicBezTo>
                    <a:cubicBezTo>
                      <a:pt x="114" y="81"/>
                      <a:pt x="95" y="96"/>
                      <a:pt x="80" y="113"/>
                    </a:cubicBezTo>
                    <a:cubicBezTo>
                      <a:pt x="71" y="121"/>
                      <a:pt x="65" y="130"/>
                      <a:pt x="58" y="138"/>
                    </a:cubicBezTo>
                    <a:cubicBezTo>
                      <a:pt x="55" y="142"/>
                      <a:pt x="52" y="147"/>
                      <a:pt x="49" y="151"/>
                    </a:cubicBezTo>
                    <a:cubicBezTo>
                      <a:pt x="46" y="155"/>
                      <a:pt x="43" y="159"/>
                      <a:pt x="41" y="164"/>
                    </a:cubicBezTo>
                    <a:cubicBezTo>
                      <a:pt x="36" y="173"/>
                      <a:pt x="31" y="181"/>
                      <a:pt x="28" y="189"/>
                    </a:cubicBezTo>
                    <a:cubicBezTo>
                      <a:pt x="24" y="198"/>
                      <a:pt x="20" y="206"/>
                      <a:pt x="18" y="213"/>
                    </a:cubicBezTo>
                    <a:cubicBezTo>
                      <a:pt x="15" y="221"/>
                      <a:pt x="13" y="229"/>
                      <a:pt x="11" y="235"/>
                    </a:cubicBezTo>
                    <a:cubicBezTo>
                      <a:pt x="9" y="242"/>
                      <a:pt x="8" y="249"/>
                      <a:pt x="7" y="254"/>
                    </a:cubicBezTo>
                    <a:cubicBezTo>
                      <a:pt x="6" y="257"/>
                      <a:pt x="5" y="260"/>
                      <a:pt x="5" y="263"/>
                    </a:cubicBezTo>
                    <a:cubicBezTo>
                      <a:pt x="4" y="265"/>
                      <a:pt x="4" y="268"/>
                      <a:pt x="4" y="270"/>
                    </a:cubicBezTo>
                    <a:cubicBezTo>
                      <a:pt x="3" y="275"/>
                      <a:pt x="3" y="279"/>
                      <a:pt x="2" y="282"/>
                    </a:cubicBezTo>
                    <a:cubicBezTo>
                      <a:pt x="2" y="288"/>
                      <a:pt x="1" y="292"/>
                      <a:pt x="1" y="292"/>
                    </a:cubicBezTo>
                    <a:cubicBezTo>
                      <a:pt x="1" y="292"/>
                      <a:pt x="1" y="288"/>
                      <a:pt x="1" y="282"/>
                    </a:cubicBezTo>
                    <a:cubicBezTo>
                      <a:pt x="1" y="279"/>
                      <a:pt x="1" y="275"/>
                      <a:pt x="1" y="270"/>
                    </a:cubicBezTo>
                    <a:cubicBezTo>
                      <a:pt x="1" y="268"/>
                      <a:pt x="0" y="265"/>
                      <a:pt x="1" y="262"/>
                    </a:cubicBezTo>
                    <a:cubicBezTo>
                      <a:pt x="1" y="260"/>
                      <a:pt x="1" y="257"/>
                      <a:pt x="1" y="254"/>
                    </a:cubicBezTo>
                    <a:cubicBezTo>
                      <a:pt x="2" y="248"/>
                      <a:pt x="2" y="241"/>
                      <a:pt x="3" y="234"/>
                    </a:cubicBezTo>
                    <a:cubicBezTo>
                      <a:pt x="5" y="227"/>
                      <a:pt x="6" y="219"/>
                      <a:pt x="8" y="210"/>
                    </a:cubicBezTo>
                    <a:cubicBezTo>
                      <a:pt x="10" y="202"/>
                      <a:pt x="13" y="194"/>
                      <a:pt x="16" y="184"/>
                    </a:cubicBezTo>
                    <a:cubicBezTo>
                      <a:pt x="17" y="180"/>
                      <a:pt x="19" y="175"/>
                      <a:pt x="21" y="171"/>
                    </a:cubicBezTo>
                    <a:cubicBezTo>
                      <a:pt x="23" y="166"/>
                      <a:pt x="25" y="161"/>
                      <a:pt x="27" y="157"/>
                    </a:cubicBezTo>
                    <a:cubicBezTo>
                      <a:pt x="30" y="152"/>
                      <a:pt x="33" y="147"/>
                      <a:pt x="35" y="142"/>
                    </a:cubicBezTo>
                    <a:cubicBezTo>
                      <a:pt x="38" y="138"/>
                      <a:pt x="40" y="133"/>
                      <a:pt x="44" y="128"/>
                    </a:cubicBezTo>
                    <a:cubicBezTo>
                      <a:pt x="50" y="119"/>
                      <a:pt x="57" y="109"/>
                      <a:pt x="65" y="100"/>
                    </a:cubicBezTo>
                    <a:cubicBezTo>
                      <a:pt x="80" y="81"/>
                      <a:pt x="100" y="64"/>
                      <a:pt x="122" y="48"/>
                    </a:cubicBezTo>
                    <a:cubicBezTo>
                      <a:pt x="127" y="45"/>
                      <a:pt x="133" y="41"/>
                      <a:pt x="139" y="38"/>
                    </a:cubicBezTo>
                    <a:cubicBezTo>
                      <a:pt x="145" y="34"/>
                      <a:pt x="151" y="31"/>
                      <a:pt x="157" y="28"/>
                    </a:cubicBezTo>
                    <a:cubicBezTo>
                      <a:pt x="166" y="23"/>
                      <a:pt x="166" y="23"/>
                      <a:pt x="166" y="23"/>
                    </a:cubicBezTo>
                    <a:cubicBezTo>
                      <a:pt x="176" y="20"/>
                      <a:pt x="176" y="20"/>
                      <a:pt x="176" y="20"/>
                    </a:cubicBezTo>
                    <a:cubicBezTo>
                      <a:pt x="183" y="17"/>
                      <a:pt x="189" y="15"/>
                      <a:pt x="196" y="13"/>
                    </a:cubicBezTo>
                    <a:cubicBezTo>
                      <a:pt x="203" y="11"/>
                      <a:pt x="209" y="9"/>
                      <a:pt x="216" y="7"/>
                    </a:cubicBezTo>
                    <a:cubicBezTo>
                      <a:pt x="221" y="6"/>
                      <a:pt x="221" y="6"/>
                      <a:pt x="221" y="6"/>
                    </a:cubicBezTo>
                    <a:cubicBezTo>
                      <a:pt x="227" y="5"/>
                      <a:pt x="227" y="5"/>
                      <a:pt x="227" y="5"/>
                    </a:cubicBezTo>
                    <a:cubicBezTo>
                      <a:pt x="238" y="3"/>
                      <a:pt x="238" y="3"/>
                      <a:pt x="238" y="3"/>
                    </a:cubicBezTo>
                    <a:cubicBezTo>
                      <a:pt x="248" y="2"/>
                      <a:pt x="248" y="2"/>
                      <a:pt x="248" y="2"/>
                    </a:cubicBezTo>
                    <a:cubicBezTo>
                      <a:pt x="252" y="1"/>
                      <a:pt x="255" y="1"/>
                      <a:pt x="259" y="1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301" y="1"/>
                      <a:pt x="301" y="1"/>
                      <a:pt x="301" y="1"/>
                    </a:cubicBezTo>
                    <a:cubicBezTo>
                      <a:pt x="309" y="1"/>
                      <a:pt x="316" y="2"/>
                      <a:pt x="323" y="3"/>
                    </a:cubicBezTo>
                    <a:cubicBezTo>
                      <a:pt x="333" y="5"/>
                      <a:pt x="333" y="5"/>
                      <a:pt x="333" y="5"/>
                    </a:cubicBezTo>
                    <a:cubicBezTo>
                      <a:pt x="339" y="6"/>
                      <a:pt x="339" y="6"/>
                      <a:pt x="339" y="6"/>
                    </a:cubicBezTo>
                    <a:cubicBezTo>
                      <a:pt x="344" y="7"/>
                      <a:pt x="344" y="7"/>
                      <a:pt x="344" y="7"/>
                    </a:cubicBezTo>
                    <a:cubicBezTo>
                      <a:pt x="351" y="9"/>
                      <a:pt x="357" y="11"/>
                      <a:pt x="364" y="13"/>
                    </a:cubicBezTo>
                    <a:cubicBezTo>
                      <a:pt x="371" y="15"/>
                      <a:pt x="377" y="17"/>
                      <a:pt x="384" y="20"/>
                    </a:cubicBezTo>
                    <a:cubicBezTo>
                      <a:pt x="394" y="23"/>
                      <a:pt x="394" y="23"/>
                      <a:pt x="394" y="23"/>
                    </a:cubicBezTo>
                    <a:cubicBezTo>
                      <a:pt x="403" y="28"/>
                      <a:pt x="403" y="28"/>
                      <a:pt x="403" y="28"/>
                    </a:cubicBezTo>
                    <a:cubicBezTo>
                      <a:pt x="409" y="31"/>
                      <a:pt x="415" y="34"/>
                      <a:pt x="421" y="38"/>
                    </a:cubicBezTo>
                    <a:cubicBezTo>
                      <a:pt x="427" y="41"/>
                      <a:pt x="433" y="45"/>
                      <a:pt x="438" y="48"/>
                    </a:cubicBezTo>
                    <a:cubicBezTo>
                      <a:pt x="460" y="64"/>
                      <a:pt x="480" y="81"/>
                      <a:pt x="495" y="100"/>
                    </a:cubicBezTo>
                    <a:cubicBezTo>
                      <a:pt x="503" y="109"/>
                      <a:pt x="510" y="119"/>
                      <a:pt x="516" y="128"/>
                    </a:cubicBezTo>
                    <a:cubicBezTo>
                      <a:pt x="520" y="133"/>
                      <a:pt x="522" y="138"/>
                      <a:pt x="525" y="142"/>
                    </a:cubicBezTo>
                    <a:cubicBezTo>
                      <a:pt x="527" y="147"/>
                      <a:pt x="530" y="152"/>
                      <a:pt x="532" y="157"/>
                    </a:cubicBezTo>
                    <a:cubicBezTo>
                      <a:pt x="535" y="161"/>
                      <a:pt x="537" y="166"/>
                      <a:pt x="539" y="171"/>
                    </a:cubicBezTo>
                    <a:cubicBezTo>
                      <a:pt x="541" y="175"/>
                      <a:pt x="543" y="180"/>
                      <a:pt x="544" y="184"/>
                    </a:cubicBezTo>
                    <a:cubicBezTo>
                      <a:pt x="547" y="194"/>
                      <a:pt x="550" y="202"/>
                      <a:pt x="552" y="210"/>
                    </a:cubicBezTo>
                    <a:cubicBezTo>
                      <a:pt x="554" y="219"/>
                      <a:pt x="555" y="227"/>
                      <a:pt x="557" y="234"/>
                    </a:cubicBezTo>
                    <a:cubicBezTo>
                      <a:pt x="558" y="241"/>
                      <a:pt x="558" y="248"/>
                      <a:pt x="559" y="254"/>
                    </a:cubicBezTo>
                    <a:cubicBezTo>
                      <a:pt x="559" y="257"/>
                      <a:pt x="559" y="260"/>
                      <a:pt x="559" y="262"/>
                    </a:cubicBezTo>
                    <a:cubicBezTo>
                      <a:pt x="560" y="265"/>
                      <a:pt x="559" y="268"/>
                      <a:pt x="559" y="270"/>
                    </a:cubicBezTo>
                    <a:cubicBezTo>
                      <a:pt x="559" y="275"/>
                      <a:pt x="559" y="279"/>
                      <a:pt x="559" y="282"/>
                    </a:cubicBezTo>
                    <a:cubicBezTo>
                      <a:pt x="559" y="288"/>
                      <a:pt x="559" y="292"/>
                      <a:pt x="559" y="292"/>
                    </a:cubicBezTo>
                  </a:path>
                </a:pathLst>
              </a:custGeom>
              <a:solidFill>
                <a:srgbClr val="34743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id="{03522B85-82D3-89F0-7F2C-7B98169D11CB}"/>
                  </a:ext>
                </a:extLst>
              </p:cNvPr>
              <p:cNvSpPr/>
              <p:nvPr/>
            </p:nvSpPr>
            <p:spPr bwMode="auto">
              <a:xfrm>
                <a:off x="6025217" y="4186499"/>
                <a:ext cx="7517" cy="43848"/>
              </a:xfrm>
              <a:custGeom>
                <a:avLst/>
                <a:gdLst>
                  <a:gd name="T0" fmla="*/ 5 w 5"/>
                  <a:gd name="T1" fmla="*/ 0 h 33"/>
                  <a:gd name="T2" fmla="*/ 5 w 5"/>
                  <a:gd name="T3" fmla="*/ 33 h 33"/>
                  <a:gd name="T4" fmla="*/ 2 w 5"/>
                  <a:gd name="T5" fmla="*/ 16 h 33"/>
                  <a:gd name="T6" fmla="*/ 5 w 5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3">
                    <a:moveTo>
                      <a:pt x="5" y="0"/>
                    </a:moveTo>
                    <a:cubicBezTo>
                      <a:pt x="0" y="10"/>
                      <a:pt x="0" y="22"/>
                      <a:pt x="5" y="33"/>
                    </a:cubicBezTo>
                    <a:cubicBezTo>
                      <a:pt x="3" y="28"/>
                      <a:pt x="2" y="22"/>
                      <a:pt x="2" y="16"/>
                    </a:cubicBezTo>
                    <a:cubicBezTo>
                      <a:pt x="2" y="11"/>
                      <a:pt x="3" y="5"/>
                      <a:pt x="5" y="0"/>
                    </a:cubicBezTo>
                  </a:path>
                </a:pathLst>
              </a:custGeom>
              <a:solidFill>
                <a:srgbClr val="C518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id="{1B463522-7A4F-008A-EA8C-245A6908760E}"/>
                  </a:ext>
                </a:extLst>
              </p:cNvPr>
              <p:cNvSpPr/>
              <p:nvPr/>
            </p:nvSpPr>
            <p:spPr bwMode="auto">
              <a:xfrm>
                <a:off x="6828250" y="4904342"/>
                <a:ext cx="12528" cy="15033"/>
              </a:xfrm>
              <a:custGeom>
                <a:avLst/>
                <a:gdLst>
                  <a:gd name="T0" fmla="*/ 10 w 10"/>
                  <a:gd name="T1" fmla="*/ 0 h 11"/>
                  <a:gd name="T2" fmla="*/ 0 w 10"/>
                  <a:gd name="T3" fmla="*/ 11 h 11"/>
                  <a:gd name="T4" fmla="*/ 10 w 10"/>
                  <a:gd name="T5" fmla="*/ 1 h 11"/>
                  <a:gd name="T6" fmla="*/ 10 w 10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10" y="0"/>
                    </a:moveTo>
                    <a:cubicBezTo>
                      <a:pt x="7" y="4"/>
                      <a:pt x="4" y="7"/>
                      <a:pt x="0" y="1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  <p:sp>
            <p:nvSpPr>
              <p:cNvPr id="56" name="Freeform 32">
                <a:extLst>
                  <a:ext uri="{FF2B5EF4-FFF2-40B4-BE49-F238E27FC236}">
                    <a16:creationId xmlns:a16="http://schemas.microsoft.com/office/drawing/2014/main" id="{247D2C17-D5A1-5B13-DECE-225CC5E15FFF}"/>
                  </a:ext>
                </a:extLst>
              </p:cNvPr>
              <p:cNvSpPr/>
              <p:nvPr/>
            </p:nvSpPr>
            <p:spPr bwMode="auto">
              <a:xfrm>
                <a:off x="6022712" y="2894884"/>
                <a:ext cx="1371795" cy="1365530"/>
              </a:xfrm>
              <a:custGeom>
                <a:avLst/>
                <a:gdLst>
                  <a:gd name="T0" fmla="*/ 43 w 1039"/>
                  <a:gd name="T1" fmla="*/ 1035 h 1035"/>
                  <a:gd name="T2" fmla="*/ 71 w 1039"/>
                  <a:gd name="T3" fmla="*/ 1023 h 1035"/>
                  <a:gd name="T4" fmla="*/ 1024 w 1039"/>
                  <a:gd name="T5" fmla="*/ 71 h 1035"/>
                  <a:gd name="T6" fmla="*/ 1024 w 1039"/>
                  <a:gd name="T7" fmla="*/ 15 h 1035"/>
                  <a:gd name="T8" fmla="*/ 968 w 1039"/>
                  <a:gd name="T9" fmla="*/ 15 h 1035"/>
                  <a:gd name="T10" fmla="*/ 15 w 1039"/>
                  <a:gd name="T11" fmla="*/ 968 h 1035"/>
                  <a:gd name="T12" fmla="*/ 15 w 1039"/>
                  <a:gd name="T13" fmla="*/ 1023 h 1035"/>
                  <a:gd name="T14" fmla="*/ 43 w 1039"/>
                  <a:gd name="T15" fmla="*/ 1035 h 1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9" h="1035">
                    <a:moveTo>
                      <a:pt x="43" y="1035"/>
                    </a:moveTo>
                    <a:cubicBezTo>
                      <a:pt x="53" y="1035"/>
                      <a:pt x="63" y="1031"/>
                      <a:pt x="71" y="1023"/>
                    </a:cubicBezTo>
                    <a:cubicBezTo>
                      <a:pt x="1024" y="71"/>
                      <a:pt x="1024" y="71"/>
                      <a:pt x="1024" y="71"/>
                    </a:cubicBezTo>
                    <a:cubicBezTo>
                      <a:pt x="1039" y="55"/>
                      <a:pt x="1039" y="30"/>
                      <a:pt x="1024" y="15"/>
                    </a:cubicBezTo>
                    <a:cubicBezTo>
                      <a:pt x="1009" y="0"/>
                      <a:pt x="984" y="0"/>
                      <a:pt x="968" y="15"/>
                    </a:cubicBezTo>
                    <a:cubicBezTo>
                      <a:pt x="15" y="968"/>
                      <a:pt x="15" y="968"/>
                      <a:pt x="15" y="968"/>
                    </a:cubicBezTo>
                    <a:cubicBezTo>
                      <a:pt x="0" y="983"/>
                      <a:pt x="0" y="1008"/>
                      <a:pt x="15" y="1023"/>
                    </a:cubicBezTo>
                    <a:cubicBezTo>
                      <a:pt x="23" y="1031"/>
                      <a:pt x="33" y="1035"/>
                      <a:pt x="43" y="1035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rgbClr val="2B2B2B"/>
                  </a:solidFill>
                </a:endParaRPr>
              </a:p>
            </p:txBody>
          </p:sp>
        </p:grpSp>
      </p:grp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B278B4F2-BC29-65F0-83E0-1CF7C5F881E0}"/>
              </a:ext>
            </a:extLst>
          </p:cNvPr>
          <p:cNvSpPr/>
          <p:nvPr/>
        </p:nvSpPr>
        <p:spPr>
          <a:xfrm>
            <a:off x="971550" y="1586253"/>
            <a:ext cx="2033263" cy="430887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973E8D5C-17EE-4268-A00F-8641034F8813}"/>
              </a:ext>
            </a:extLst>
          </p:cNvPr>
          <p:cNvGrpSpPr/>
          <p:nvPr/>
        </p:nvGrpSpPr>
        <p:grpSpPr>
          <a:xfrm>
            <a:off x="760015" y="1663657"/>
            <a:ext cx="2278581" cy="839484"/>
            <a:chOff x="654325" y="4366586"/>
            <a:chExt cx="2278581" cy="839484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F8DFE580-A8E1-346C-6938-6329BF20996E}"/>
                </a:ext>
              </a:extLst>
            </p:cNvPr>
            <p:cNvSpPr txBox="1"/>
            <p:nvPr/>
          </p:nvSpPr>
          <p:spPr>
            <a:xfrm>
              <a:off x="1004782" y="4366586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2F561809-5793-071E-486D-9C1FD9A65FBF}"/>
                </a:ext>
              </a:extLst>
            </p:cNvPr>
            <p:cNvSpPr txBox="1"/>
            <p:nvPr/>
          </p:nvSpPr>
          <p:spPr>
            <a:xfrm>
              <a:off x="654325" y="4761718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1F290336-65C2-953C-C3B2-15FE43753908}"/>
              </a:ext>
            </a:extLst>
          </p:cNvPr>
          <p:cNvSpPr/>
          <p:nvPr/>
        </p:nvSpPr>
        <p:spPr>
          <a:xfrm>
            <a:off x="6179097" y="1586253"/>
            <a:ext cx="2033263" cy="430887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1AD44CAF-E7E4-BEA6-1F61-80C222749DCE}"/>
              </a:ext>
            </a:extLst>
          </p:cNvPr>
          <p:cNvGrpSpPr/>
          <p:nvPr/>
        </p:nvGrpSpPr>
        <p:grpSpPr>
          <a:xfrm>
            <a:off x="5967562" y="1663657"/>
            <a:ext cx="2278581" cy="839484"/>
            <a:chOff x="654325" y="4366586"/>
            <a:chExt cx="2278581" cy="839484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7BEADFB-2E65-7E6E-0667-76E46566F6F9}"/>
                </a:ext>
              </a:extLst>
            </p:cNvPr>
            <p:cNvSpPr txBox="1"/>
            <p:nvPr/>
          </p:nvSpPr>
          <p:spPr>
            <a:xfrm>
              <a:off x="1010109" y="4366586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C6E8CFC8-0AD7-5F46-C89E-6CAE52A08385}"/>
                </a:ext>
              </a:extLst>
            </p:cNvPr>
            <p:cNvSpPr txBox="1"/>
            <p:nvPr/>
          </p:nvSpPr>
          <p:spPr>
            <a:xfrm>
              <a:off x="654325" y="4761718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81B29DB3-27B7-1BEE-D05C-10341D6716D6}"/>
              </a:ext>
            </a:extLst>
          </p:cNvPr>
          <p:cNvSpPr/>
          <p:nvPr/>
        </p:nvSpPr>
        <p:spPr>
          <a:xfrm>
            <a:off x="971550" y="2691483"/>
            <a:ext cx="2033263" cy="430887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23C01AB9-C5CA-8F5F-8083-FBF61FE24805}"/>
              </a:ext>
            </a:extLst>
          </p:cNvPr>
          <p:cNvGrpSpPr/>
          <p:nvPr/>
        </p:nvGrpSpPr>
        <p:grpSpPr>
          <a:xfrm>
            <a:off x="760015" y="2768887"/>
            <a:ext cx="2278581" cy="839484"/>
            <a:chOff x="654325" y="4366586"/>
            <a:chExt cx="2278581" cy="839484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88D793D7-76A0-1DB9-5465-34E89A974913}"/>
                </a:ext>
              </a:extLst>
            </p:cNvPr>
            <p:cNvSpPr txBox="1"/>
            <p:nvPr/>
          </p:nvSpPr>
          <p:spPr>
            <a:xfrm>
              <a:off x="1004782" y="4366586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8B06CA70-4880-6DE1-6AF9-F7D09A358B92}"/>
                </a:ext>
              </a:extLst>
            </p:cNvPr>
            <p:cNvSpPr txBox="1"/>
            <p:nvPr/>
          </p:nvSpPr>
          <p:spPr>
            <a:xfrm>
              <a:off x="654325" y="4761718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13" name="矩形: 圆角 112">
            <a:extLst>
              <a:ext uri="{FF2B5EF4-FFF2-40B4-BE49-F238E27FC236}">
                <a16:creationId xmlns:a16="http://schemas.microsoft.com/office/drawing/2014/main" id="{1941EF13-C789-4C1D-8F08-BB70FCD999D0}"/>
              </a:ext>
            </a:extLst>
          </p:cNvPr>
          <p:cNvSpPr/>
          <p:nvPr/>
        </p:nvSpPr>
        <p:spPr>
          <a:xfrm>
            <a:off x="6179097" y="2691483"/>
            <a:ext cx="2033263" cy="430887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90CBF652-F0D7-7FE3-F139-DA03DEF47EAE}"/>
              </a:ext>
            </a:extLst>
          </p:cNvPr>
          <p:cNvGrpSpPr/>
          <p:nvPr/>
        </p:nvGrpSpPr>
        <p:grpSpPr>
          <a:xfrm>
            <a:off x="5967562" y="2768887"/>
            <a:ext cx="2278581" cy="839484"/>
            <a:chOff x="654325" y="4366586"/>
            <a:chExt cx="2278581" cy="839484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6761CFDA-191A-1838-D5BE-27CB4CDBC565}"/>
                </a:ext>
              </a:extLst>
            </p:cNvPr>
            <p:cNvSpPr txBox="1"/>
            <p:nvPr/>
          </p:nvSpPr>
          <p:spPr>
            <a:xfrm>
              <a:off x="1010109" y="4366586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90785016-608E-51E5-C1D9-110E3BBF943B}"/>
                </a:ext>
              </a:extLst>
            </p:cNvPr>
            <p:cNvSpPr txBox="1"/>
            <p:nvPr/>
          </p:nvSpPr>
          <p:spPr>
            <a:xfrm>
              <a:off x="654325" y="4761718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9084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23">
            <a:extLst>
              <a:ext uri="{FF2B5EF4-FFF2-40B4-BE49-F238E27FC236}">
                <a16:creationId xmlns:a16="http://schemas.microsoft.com/office/drawing/2014/main" id="{02A148DC-4667-A974-574F-2C4968035424}"/>
              </a:ext>
            </a:extLst>
          </p:cNvPr>
          <p:cNvSpPr>
            <a:spLocks/>
          </p:cNvSpPr>
          <p:nvPr/>
        </p:nvSpPr>
        <p:spPr bwMode="auto">
          <a:xfrm>
            <a:off x="4191541" y="585066"/>
            <a:ext cx="1441512" cy="1375262"/>
          </a:xfrm>
          <a:custGeom>
            <a:avLst/>
            <a:gdLst>
              <a:gd name="T0" fmla="*/ 45 w 45"/>
              <a:gd name="T1" fmla="*/ 43 h 43"/>
              <a:gd name="T2" fmla="*/ 22 w 45"/>
              <a:gd name="T3" fmla="*/ 43 h 43"/>
              <a:gd name="T4" fmla="*/ 0 w 45"/>
              <a:gd name="T5" fmla="*/ 21 h 43"/>
              <a:gd name="T6" fmla="*/ 22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2 w 45"/>
              <a:gd name="T13" fmla="*/ 13 h 43"/>
              <a:gd name="T14" fmla="*/ 13 w 45"/>
              <a:gd name="T15" fmla="*/ 21 h 43"/>
              <a:gd name="T16" fmla="*/ 22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2" y="43"/>
                  <a:pt x="22" y="43"/>
                  <a:pt x="22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2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>
            <a:extLst>
              <a:ext uri="{FF2B5EF4-FFF2-40B4-BE49-F238E27FC236}">
                <a16:creationId xmlns:a16="http://schemas.microsoft.com/office/drawing/2014/main" id="{E523A0D6-78C6-056B-3948-07FA01A922AE}"/>
              </a:ext>
            </a:extLst>
          </p:cNvPr>
          <p:cNvSpPr>
            <a:spLocks/>
          </p:cNvSpPr>
          <p:nvPr/>
        </p:nvSpPr>
        <p:spPr bwMode="auto">
          <a:xfrm>
            <a:off x="6658788" y="1544551"/>
            <a:ext cx="1441512" cy="1407244"/>
          </a:xfrm>
          <a:custGeom>
            <a:avLst/>
            <a:gdLst>
              <a:gd name="T0" fmla="*/ 0 w 45"/>
              <a:gd name="T1" fmla="*/ 44 h 44"/>
              <a:gd name="T2" fmla="*/ 22 w 45"/>
              <a:gd name="T3" fmla="*/ 44 h 44"/>
              <a:gd name="T4" fmla="*/ 45 w 45"/>
              <a:gd name="T5" fmla="*/ 22 h 44"/>
              <a:gd name="T6" fmla="*/ 22 w 45"/>
              <a:gd name="T7" fmla="*/ 0 h 44"/>
              <a:gd name="T8" fmla="*/ 0 w 45"/>
              <a:gd name="T9" fmla="*/ 0 h 44"/>
              <a:gd name="T10" fmla="*/ 0 w 45"/>
              <a:gd name="T11" fmla="*/ 13 h 44"/>
              <a:gd name="T12" fmla="*/ 22 w 45"/>
              <a:gd name="T13" fmla="*/ 13 h 44"/>
              <a:gd name="T14" fmla="*/ 32 w 45"/>
              <a:gd name="T15" fmla="*/ 22 h 44"/>
              <a:gd name="T16" fmla="*/ 22 w 45"/>
              <a:gd name="T17" fmla="*/ 30 h 44"/>
              <a:gd name="T18" fmla="*/ 0 w 45"/>
              <a:gd name="T19" fmla="*/ 30 h 44"/>
              <a:gd name="T20" fmla="*/ 0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0" y="44"/>
                </a:moveTo>
                <a:cubicBezTo>
                  <a:pt x="22" y="44"/>
                  <a:pt x="22" y="44"/>
                  <a:pt x="22" y="44"/>
                </a:cubicBezTo>
                <a:cubicBezTo>
                  <a:pt x="35" y="44"/>
                  <a:pt x="45" y="34"/>
                  <a:pt x="45" y="22"/>
                </a:cubicBezTo>
                <a:cubicBezTo>
                  <a:pt x="45" y="10"/>
                  <a:pt x="35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8" y="13"/>
                  <a:pt x="32" y="17"/>
                  <a:pt x="32" y="22"/>
                </a:cubicBezTo>
                <a:cubicBezTo>
                  <a:pt x="32" y="26"/>
                  <a:pt x="28" y="30"/>
                  <a:pt x="22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4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5">
            <a:extLst>
              <a:ext uri="{FF2B5EF4-FFF2-40B4-BE49-F238E27FC236}">
                <a16:creationId xmlns:a16="http://schemas.microsoft.com/office/drawing/2014/main" id="{8D5EAA11-2E75-F201-7825-301969AB4278}"/>
              </a:ext>
            </a:extLst>
          </p:cNvPr>
          <p:cNvSpPr>
            <a:spLocks/>
          </p:cNvSpPr>
          <p:nvPr/>
        </p:nvSpPr>
        <p:spPr bwMode="auto">
          <a:xfrm>
            <a:off x="4191541" y="2504036"/>
            <a:ext cx="1441512" cy="1407244"/>
          </a:xfrm>
          <a:custGeom>
            <a:avLst/>
            <a:gdLst>
              <a:gd name="T0" fmla="*/ 45 w 45"/>
              <a:gd name="T1" fmla="*/ 44 h 44"/>
              <a:gd name="T2" fmla="*/ 23 w 45"/>
              <a:gd name="T3" fmla="*/ 44 h 44"/>
              <a:gd name="T4" fmla="*/ 0 w 45"/>
              <a:gd name="T5" fmla="*/ 22 h 44"/>
              <a:gd name="T6" fmla="*/ 23 w 45"/>
              <a:gd name="T7" fmla="*/ 0 h 44"/>
              <a:gd name="T8" fmla="*/ 45 w 45"/>
              <a:gd name="T9" fmla="*/ 0 h 44"/>
              <a:gd name="T10" fmla="*/ 45 w 45"/>
              <a:gd name="T11" fmla="*/ 13 h 44"/>
              <a:gd name="T12" fmla="*/ 23 w 45"/>
              <a:gd name="T13" fmla="*/ 13 h 44"/>
              <a:gd name="T14" fmla="*/ 13 w 45"/>
              <a:gd name="T15" fmla="*/ 22 h 44"/>
              <a:gd name="T16" fmla="*/ 23 w 45"/>
              <a:gd name="T17" fmla="*/ 30 h 44"/>
              <a:gd name="T18" fmla="*/ 45 w 45"/>
              <a:gd name="T19" fmla="*/ 30 h 44"/>
              <a:gd name="T20" fmla="*/ 45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45" y="44"/>
                </a:moveTo>
                <a:cubicBezTo>
                  <a:pt x="23" y="44"/>
                  <a:pt x="23" y="44"/>
                  <a:pt x="23" y="44"/>
                </a:cubicBez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2"/>
                </a:cubicBezTo>
                <a:cubicBezTo>
                  <a:pt x="13" y="27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4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6">
            <a:extLst>
              <a:ext uri="{FF2B5EF4-FFF2-40B4-BE49-F238E27FC236}">
                <a16:creationId xmlns:a16="http://schemas.microsoft.com/office/drawing/2014/main" id="{F6BB5B23-B25C-A26A-6D2E-8332E36FE76B}"/>
              </a:ext>
            </a:extLst>
          </p:cNvPr>
          <p:cNvSpPr>
            <a:spLocks/>
          </p:cNvSpPr>
          <p:nvPr/>
        </p:nvSpPr>
        <p:spPr bwMode="auto">
          <a:xfrm>
            <a:off x="6658789" y="3495503"/>
            <a:ext cx="1473494" cy="1375262"/>
          </a:xfrm>
          <a:custGeom>
            <a:avLst/>
            <a:gdLst>
              <a:gd name="T0" fmla="*/ 0 w 46"/>
              <a:gd name="T1" fmla="*/ 43 h 43"/>
              <a:gd name="T2" fmla="*/ 23 w 46"/>
              <a:gd name="T3" fmla="*/ 43 h 43"/>
              <a:gd name="T4" fmla="*/ 46 w 46"/>
              <a:gd name="T5" fmla="*/ 21 h 43"/>
              <a:gd name="T6" fmla="*/ 23 w 46"/>
              <a:gd name="T7" fmla="*/ 0 h 43"/>
              <a:gd name="T8" fmla="*/ 0 w 46"/>
              <a:gd name="T9" fmla="*/ 0 h 43"/>
              <a:gd name="T10" fmla="*/ 0 w 46"/>
              <a:gd name="T11" fmla="*/ 13 h 43"/>
              <a:gd name="T12" fmla="*/ 23 w 46"/>
              <a:gd name="T13" fmla="*/ 13 h 43"/>
              <a:gd name="T14" fmla="*/ 32 w 46"/>
              <a:gd name="T15" fmla="*/ 21 h 43"/>
              <a:gd name="T16" fmla="*/ 23 w 46"/>
              <a:gd name="T17" fmla="*/ 30 h 43"/>
              <a:gd name="T18" fmla="*/ 0 w 46"/>
              <a:gd name="T19" fmla="*/ 30 h 43"/>
              <a:gd name="T20" fmla="*/ 0 w 46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43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35" y="43"/>
                  <a:pt x="46" y="33"/>
                  <a:pt x="46" y="21"/>
                </a:cubicBezTo>
                <a:cubicBezTo>
                  <a:pt x="46" y="9"/>
                  <a:pt x="35" y="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8" y="13"/>
                  <a:pt x="32" y="17"/>
                  <a:pt x="32" y="21"/>
                </a:cubicBezTo>
                <a:cubicBezTo>
                  <a:pt x="32" y="26"/>
                  <a:pt x="28" y="30"/>
                  <a:pt x="23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3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813653E-8D2F-2875-147C-73B7458FCFD3}"/>
              </a:ext>
            </a:extLst>
          </p:cNvPr>
          <p:cNvGrpSpPr/>
          <p:nvPr/>
        </p:nvGrpSpPr>
        <p:grpSpPr>
          <a:xfrm>
            <a:off x="5633053" y="0"/>
            <a:ext cx="1025735" cy="5141218"/>
            <a:chOff x="4153615" y="-140594"/>
            <a:chExt cx="1025735" cy="514121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CF884E5-162C-8F60-EEFF-C39EAB55F0D8}"/>
                </a:ext>
              </a:extLst>
            </p:cNvPr>
            <p:cNvGrpSpPr/>
            <p:nvPr/>
          </p:nvGrpSpPr>
          <p:grpSpPr>
            <a:xfrm>
              <a:off x="4153615" y="300337"/>
              <a:ext cx="1025735" cy="4649815"/>
              <a:chOff x="4959741" y="135000"/>
              <a:chExt cx="1425575" cy="6588000"/>
            </a:xfrm>
          </p:grpSpPr>
          <p:sp>
            <p:nvSpPr>
              <p:cNvPr id="17" name="圆角矩形 7">
                <a:extLst>
                  <a:ext uri="{FF2B5EF4-FFF2-40B4-BE49-F238E27FC236}">
                    <a16:creationId xmlns:a16="http://schemas.microsoft.com/office/drawing/2014/main" id="{E867927A-CB33-8D69-13BB-9B14C8C75F6F}"/>
                  </a:ext>
                </a:extLst>
              </p:cNvPr>
              <p:cNvSpPr/>
              <p:nvPr/>
            </p:nvSpPr>
            <p:spPr>
              <a:xfrm>
                <a:off x="4959741" y="135000"/>
                <a:ext cx="1425575" cy="6588000"/>
              </a:xfrm>
              <a:prstGeom prst="roundRect">
                <a:avLst>
                  <a:gd name="adj" fmla="val 50000"/>
                </a:avLst>
              </a:prstGeom>
              <a:solidFill>
                <a:srgbClr val="E3E3E3"/>
              </a:solidFill>
              <a:ln>
                <a:noFill/>
              </a:ln>
              <a:effectLst>
                <a:outerShdw blurRad="228600" dist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9F57"/>
                  </a:solidFill>
                </a:endParaRPr>
              </a:p>
            </p:txBody>
          </p:sp>
          <p:sp>
            <p:nvSpPr>
              <p:cNvPr id="18" name="圆角矩形 8">
                <a:extLst>
                  <a:ext uri="{FF2B5EF4-FFF2-40B4-BE49-F238E27FC236}">
                    <a16:creationId xmlns:a16="http://schemas.microsoft.com/office/drawing/2014/main" id="{0809642B-5445-12B4-5F2E-909CED71CF3B}"/>
                  </a:ext>
                </a:extLst>
              </p:cNvPr>
              <p:cNvSpPr/>
              <p:nvPr/>
            </p:nvSpPr>
            <p:spPr>
              <a:xfrm>
                <a:off x="4959741" y="135000"/>
                <a:ext cx="1425575" cy="6588000"/>
              </a:xfrm>
              <a:prstGeom prst="roundRect">
                <a:avLst>
                  <a:gd name="adj" fmla="val 50000"/>
                </a:avLst>
              </a:prstGeom>
              <a:solidFill>
                <a:srgbClr val="E3E3E3"/>
              </a:solidFill>
              <a:ln>
                <a:noFill/>
              </a:ln>
              <a:effectLst>
                <a:outerShdw blurRad="228600" dist="635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9F57"/>
                  </a:solidFill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B7E112E-BF1C-249A-78B5-A8F5FBB9B594}"/>
                </a:ext>
              </a:extLst>
            </p:cNvPr>
            <p:cNvSpPr/>
            <p:nvPr/>
          </p:nvSpPr>
          <p:spPr>
            <a:xfrm>
              <a:off x="4153615" y="-140594"/>
              <a:ext cx="1025735" cy="5141218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rgbClr val="489F57"/>
                </a:solidFill>
              </a:endParaRPr>
            </a:p>
          </p:txBody>
        </p:sp>
        <p:sp>
          <p:nvSpPr>
            <p:cNvPr id="11" name="文本框 37">
              <a:extLst>
                <a:ext uri="{FF2B5EF4-FFF2-40B4-BE49-F238E27FC236}">
                  <a16:creationId xmlns:a16="http://schemas.microsoft.com/office/drawing/2014/main" id="{A65A02E2-F177-6F37-ED35-030349A6EBE9}"/>
                </a:ext>
              </a:extLst>
            </p:cNvPr>
            <p:cNvSpPr txBox="1"/>
            <p:nvPr/>
          </p:nvSpPr>
          <p:spPr>
            <a:xfrm>
              <a:off x="4364606" y="893911"/>
              <a:ext cx="60016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b="1" dirty="0">
                  <a:solidFill>
                    <a:srgbClr val="489F57"/>
                  </a:solidFill>
                  <a:latin typeface="+mj-lt"/>
                  <a:cs typeface="Aharoni" panose="02010803020104030203" pitchFamily="2" charset="-79"/>
                </a:rPr>
                <a:t>01</a:t>
              </a:r>
              <a:endParaRPr lang="zh-CN" altLang="en-US" sz="3000" b="1" dirty="0">
                <a:solidFill>
                  <a:srgbClr val="489F57"/>
                </a:solidFill>
                <a:latin typeface="+mj-lt"/>
                <a:cs typeface="Aharoni" panose="02010803020104030203" pitchFamily="2" charset="-79"/>
              </a:endParaRPr>
            </a:p>
          </p:txBody>
        </p:sp>
        <p:sp>
          <p:nvSpPr>
            <p:cNvPr id="12" name="文本框 110">
              <a:extLst>
                <a:ext uri="{FF2B5EF4-FFF2-40B4-BE49-F238E27FC236}">
                  <a16:creationId xmlns:a16="http://schemas.microsoft.com/office/drawing/2014/main" id="{C7D36723-C262-BD7B-0A85-60BF9BB9D530}"/>
                </a:ext>
              </a:extLst>
            </p:cNvPr>
            <p:cNvSpPr txBox="1"/>
            <p:nvPr/>
          </p:nvSpPr>
          <p:spPr>
            <a:xfrm>
              <a:off x="4364605" y="1828070"/>
              <a:ext cx="60016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b="1" dirty="0">
                  <a:solidFill>
                    <a:srgbClr val="489F57"/>
                  </a:solidFill>
                  <a:latin typeface="+mj-lt"/>
                  <a:cs typeface="Aharoni" panose="02010803020104030203" pitchFamily="2" charset="-79"/>
                </a:rPr>
                <a:t>02</a:t>
              </a:r>
              <a:endParaRPr lang="zh-CN" altLang="en-US" sz="3000" b="1" dirty="0">
                <a:solidFill>
                  <a:srgbClr val="489F57"/>
                </a:solidFill>
                <a:latin typeface="+mj-lt"/>
                <a:cs typeface="Aharoni" panose="02010803020104030203" pitchFamily="2" charset="-79"/>
              </a:endParaRPr>
            </a:p>
          </p:txBody>
        </p:sp>
        <p:sp>
          <p:nvSpPr>
            <p:cNvPr id="14" name="文本框 111">
              <a:extLst>
                <a:ext uri="{FF2B5EF4-FFF2-40B4-BE49-F238E27FC236}">
                  <a16:creationId xmlns:a16="http://schemas.microsoft.com/office/drawing/2014/main" id="{2DA94F7C-CF1B-D057-3022-0402FD9A56B5}"/>
                </a:ext>
              </a:extLst>
            </p:cNvPr>
            <p:cNvSpPr txBox="1"/>
            <p:nvPr/>
          </p:nvSpPr>
          <p:spPr>
            <a:xfrm>
              <a:off x="4364606" y="2815730"/>
              <a:ext cx="60016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b="1" dirty="0">
                  <a:solidFill>
                    <a:srgbClr val="489F57"/>
                  </a:solidFill>
                  <a:latin typeface="+mj-lt"/>
                  <a:cs typeface="Aharoni" panose="02010803020104030203" pitchFamily="2" charset="-79"/>
                </a:rPr>
                <a:t>03</a:t>
              </a:r>
              <a:endParaRPr lang="zh-CN" altLang="en-US" sz="3000" b="1" dirty="0">
                <a:solidFill>
                  <a:srgbClr val="489F57"/>
                </a:solidFill>
                <a:latin typeface="+mj-lt"/>
                <a:cs typeface="Aharoni" panose="02010803020104030203" pitchFamily="2" charset="-79"/>
              </a:endParaRPr>
            </a:p>
          </p:txBody>
        </p:sp>
        <p:sp>
          <p:nvSpPr>
            <p:cNvPr id="15" name="文本框 112">
              <a:extLst>
                <a:ext uri="{FF2B5EF4-FFF2-40B4-BE49-F238E27FC236}">
                  <a16:creationId xmlns:a16="http://schemas.microsoft.com/office/drawing/2014/main" id="{FDEBE563-992C-CBE0-9921-6431D7A7311C}"/>
                </a:ext>
              </a:extLst>
            </p:cNvPr>
            <p:cNvSpPr txBox="1"/>
            <p:nvPr/>
          </p:nvSpPr>
          <p:spPr>
            <a:xfrm>
              <a:off x="4364606" y="3814504"/>
              <a:ext cx="60016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b="1" dirty="0">
                  <a:solidFill>
                    <a:srgbClr val="489F57"/>
                  </a:solidFill>
                  <a:latin typeface="+mj-lt"/>
                  <a:cs typeface="Aharoni" panose="02010803020104030203" pitchFamily="2" charset="-79"/>
                </a:rPr>
                <a:t>04</a:t>
              </a:r>
              <a:endParaRPr lang="zh-CN" altLang="en-US" sz="3000" b="1" dirty="0">
                <a:solidFill>
                  <a:srgbClr val="489F57"/>
                </a:solidFill>
                <a:latin typeface="+mj-lt"/>
                <a:cs typeface="Aharoni" panose="02010803020104030203" pitchFamily="2" charset="-79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17C3B72-646C-945E-9CB6-B2CA11D77BF6}"/>
              </a:ext>
            </a:extLst>
          </p:cNvPr>
          <p:cNvGrpSpPr/>
          <p:nvPr/>
        </p:nvGrpSpPr>
        <p:grpSpPr>
          <a:xfrm>
            <a:off x="4919020" y="1090904"/>
            <a:ext cx="419204" cy="362091"/>
            <a:chOff x="7408863" y="1169988"/>
            <a:chExt cx="582613" cy="503237"/>
          </a:xfrm>
          <a:blipFill>
            <a:blip r:embed="rId5"/>
            <a:tile tx="0" ty="0" sx="100000" sy="100000" flip="none" algn="tl"/>
          </a:blipFill>
        </p:grpSpPr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4E93F9D2-6F7E-91C4-A948-538D79725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1D46F42E-333C-638A-5CA0-67004EA4C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804B8510-B4CF-B873-6C6D-2D6C37090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DA640952-4A65-16CD-337D-D12E1A50C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03772106-468F-F29C-1386-AD91F17D3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74CB2C6A-8669-230F-2702-5ED082BBC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113">
            <a:extLst>
              <a:ext uri="{FF2B5EF4-FFF2-40B4-BE49-F238E27FC236}">
                <a16:creationId xmlns:a16="http://schemas.microsoft.com/office/drawing/2014/main" id="{F9C40E95-A318-972A-D9B1-EDBEFCB23308}"/>
              </a:ext>
            </a:extLst>
          </p:cNvPr>
          <p:cNvSpPr txBox="1"/>
          <p:nvPr/>
        </p:nvSpPr>
        <p:spPr>
          <a:xfrm>
            <a:off x="4841978" y="1625373"/>
            <a:ext cx="590546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B6F3994-8B77-D7FE-97D4-98E33CD78CDE}"/>
              </a:ext>
            </a:extLst>
          </p:cNvPr>
          <p:cNvGrpSpPr/>
          <p:nvPr/>
        </p:nvGrpSpPr>
        <p:grpSpPr>
          <a:xfrm>
            <a:off x="6942120" y="2075987"/>
            <a:ext cx="445476" cy="295841"/>
            <a:chOff x="6942120" y="2075987"/>
            <a:chExt cx="445476" cy="295841"/>
          </a:xfrm>
          <a:blipFill>
            <a:blip r:embed="rId5"/>
            <a:tile tx="0" ty="0" sx="100000" sy="100000" flip="none" algn="tl"/>
          </a:blipFill>
        </p:grpSpPr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65BCA992-9388-2405-84A8-A5C6014D2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2120" y="2082840"/>
              <a:ext cx="295842" cy="280991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EC33B3F7-0267-9805-4D7E-0DA7802D4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9384" y="2075987"/>
              <a:ext cx="138212" cy="295841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19">
            <a:extLst>
              <a:ext uri="{FF2B5EF4-FFF2-40B4-BE49-F238E27FC236}">
                <a16:creationId xmlns:a16="http://schemas.microsoft.com/office/drawing/2014/main" id="{27384AA8-DEB4-1AF7-D9F7-460CF48FEB00}"/>
              </a:ext>
            </a:extLst>
          </p:cNvPr>
          <p:cNvSpPr>
            <a:spLocks/>
          </p:cNvSpPr>
          <p:nvPr/>
        </p:nvSpPr>
        <p:spPr bwMode="auto">
          <a:xfrm>
            <a:off x="4866607" y="3008527"/>
            <a:ext cx="370087" cy="370087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0">
            <a:extLst>
              <a:ext uri="{FF2B5EF4-FFF2-40B4-BE49-F238E27FC236}">
                <a16:creationId xmlns:a16="http://schemas.microsoft.com/office/drawing/2014/main" id="{ECDA933C-4E71-ED99-B534-2E17B60C63C0}"/>
              </a:ext>
            </a:extLst>
          </p:cNvPr>
          <p:cNvSpPr>
            <a:spLocks noEditPoints="1"/>
          </p:cNvSpPr>
          <p:nvPr/>
        </p:nvSpPr>
        <p:spPr bwMode="auto">
          <a:xfrm>
            <a:off x="6997716" y="4032861"/>
            <a:ext cx="357523" cy="286703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113">
            <a:extLst>
              <a:ext uri="{FF2B5EF4-FFF2-40B4-BE49-F238E27FC236}">
                <a16:creationId xmlns:a16="http://schemas.microsoft.com/office/drawing/2014/main" id="{DCA0D964-C113-1AC0-65BF-C83B3F7D0186}"/>
              </a:ext>
            </a:extLst>
          </p:cNvPr>
          <p:cNvSpPr txBox="1"/>
          <p:nvPr/>
        </p:nvSpPr>
        <p:spPr>
          <a:xfrm>
            <a:off x="6859317" y="2591204"/>
            <a:ext cx="590546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1" name="文本框 113">
            <a:extLst>
              <a:ext uri="{FF2B5EF4-FFF2-40B4-BE49-F238E27FC236}">
                <a16:creationId xmlns:a16="http://schemas.microsoft.com/office/drawing/2014/main" id="{8BAACD7C-FF19-0AC9-1E4E-E2D7E88212E3}"/>
              </a:ext>
            </a:extLst>
          </p:cNvPr>
          <p:cNvSpPr txBox="1"/>
          <p:nvPr/>
        </p:nvSpPr>
        <p:spPr>
          <a:xfrm>
            <a:off x="4832206" y="3571967"/>
            <a:ext cx="590546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2" name="文本框 113">
            <a:extLst>
              <a:ext uri="{FF2B5EF4-FFF2-40B4-BE49-F238E27FC236}">
                <a16:creationId xmlns:a16="http://schemas.microsoft.com/office/drawing/2014/main" id="{C0F9859F-9527-029B-C2F3-2E145102888D}"/>
              </a:ext>
            </a:extLst>
          </p:cNvPr>
          <p:cNvSpPr txBox="1"/>
          <p:nvPr/>
        </p:nvSpPr>
        <p:spPr>
          <a:xfrm>
            <a:off x="6859317" y="4515966"/>
            <a:ext cx="590546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B17BB71-6A6A-38AE-BD73-ABA0C2E0B03D}"/>
              </a:ext>
            </a:extLst>
          </p:cNvPr>
          <p:cNvSpPr txBox="1"/>
          <p:nvPr/>
        </p:nvSpPr>
        <p:spPr>
          <a:xfrm>
            <a:off x="903027" y="1671035"/>
            <a:ext cx="2735536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188A671-6ACD-1162-489E-1B86D943081B}"/>
              </a:ext>
            </a:extLst>
          </p:cNvPr>
          <p:cNvSpPr txBox="1"/>
          <p:nvPr/>
        </p:nvSpPr>
        <p:spPr>
          <a:xfrm>
            <a:off x="898810" y="1406051"/>
            <a:ext cx="20144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4A97195-7606-B758-2813-3277525A2747}"/>
              </a:ext>
            </a:extLst>
          </p:cNvPr>
          <p:cNvSpPr txBox="1"/>
          <p:nvPr/>
        </p:nvSpPr>
        <p:spPr>
          <a:xfrm>
            <a:off x="903027" y="3147817"/>
            <a:ext cx="273553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/>
              <a:t>此处添加详细文本描述，文字内容建议与标题相关尽量简洁生动</a:t>
            </a:r>
            <a:r>
              <a:rPr lang="en-US" altLang="zh-CN" sz="1000" dirty="0"/>
              <a:t>……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07231DD-F937-07F3-B511-48B26B6B8C8E}"/>
              </a:ext>
            </a:extLst>
          </p:cNvPr>
          <p:cNvSpPr txBox="1"/>
          <p:nvPr/>
        </p:nvSpPr>
        <p:spPr>
          <a:xfrm>
            <a:off x="903027" y="3683619"/>
            <a:ext cx="273553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/>
              <a:t>此处添加详细文本描述，文字内容建议与标题相关尽量简洁生动</a:t>
            </a:r>
            <a:r>
              <a:rPr lang="en-US" altLang="zh-CN" sz="10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616724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DB1BF25E-A3BA-2339-B623-7103E61E61F1}"/>
              </a:ext>
            </a:extLst>
          </p:cNvPr>
          <p:cNvSpPr/>
          <p:nvPr/>
        </p:nvSpPr>
        <p:spPr>
          <a:xfrm>
            <a:off x="971550" y="1981239"/>
            <a:ext cx="3024386" cy="2568513"/>
          </a:xfrm>
          <a:prstGeom prst="roundRect">
            <a:avLst>
              <a:gd name="adj" fmla="val 12886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B4CCB88-FFDA-0575-A1BE-3AFBBC2DD98D}"/>
              </a:ext>
            </a:extLst>
          </p:cNvPr>
          <p:cNvSpPr/>
          <p:nvPr/>
        </p:nvSpPr>
        <p:spPr>
          <a:xfrm>
            <a:off x="4461321" y="861100"/>
            <a:ext cx="216024" cy="47349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1000">
                <a:srgbClr val="489F57"/>
              </a:gs>
              <a:gs pos="0">
                <a:srgbClr val="489F57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9C949DE-FB6D-3DB7-9BBF-FD2F801D503A}"/>
              </a:ext>
            </a:extLst>
          </p:cNvPr>
          <p:cNvSpPr/>
          <p:nvPr/>
        </p:nvSpPr>
        <p:spPr>
          <a:xfrm>
            <a:off x="3851920" y="1862976"/>
            <a:ext cx="432050" cy="43205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6313E0C-17B0-A636-BA21-3E15A0B0103E}"/>
              </a:ext>
            </a:extLst>
          </p:cNvPr>
          <p:cNvSpPr/>
          <p:nvPr/>
        </p:nvSpPr>
        <p:spPr>
          <a:xfrm>
            <a:off x="971550" y="1586253"/>
            <a:ext cx="3024386" cy="985497"/>
          </a:xfrm>
          <a:prstGeom prst="roundRect">
            <a:avLst>
              <a:gd name="adj" fmla="val 12886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9F35620-3E4D-DD78-1144-06D78C865694}"/>
              </a:ext>
            </a:extLst>
          </p:cNvPr>
          <p:cNvSpPr/>
          <p:nvPr/>
        </p:nvSpPr>
        <p:spPr>
          <a:xfrm>
            <a:off x="5148064" y="861100"/>
            <a:ext cx="3024386" cy="2496505"/>
          </a:xfrm>
          <a:prstGeom prst="roundRect">
            <a:avLst>
              <a:gd name="adj" fmla="val 12886"/>
            </a:avLst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1D16485-141F-0C1D-7179-73F04A929499}"/>
              </a:ext>
            </a:extLst>
          </p:cNvPr>
          <p:cNvSpPr/>
          <p:nvPr/>
        </p:nvSpPr>
        <p:spPr>
          <a:xfrm>
            <a:off x="4854696" y="2848473"/>
            <a:ext cx="432050" cy="43205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E8BE389-A634-6D85-7173-026796272ABD}"/>
              </a:ext>
            </a:extLst>
          </p:cNvPr>
          <p:cNvSpPr/>
          <p:nvPr/>
        </p:nvSpPr>
        <p:spPr>
          <a:xfrm>
            <a:off x="5148064" y="2571750"/>
            <a:ext cx="3024386" cy="985497"/>
          </a:xfrm>
          <a:prstGeom prst="roundRect">
            <a:avLst>
              <a:gd name="adj" fmla="val 12886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9AEFE30-393B-9CD4-3C33-6FF68F2BF623}"/>
              </a:ext>
            </a:extLst>
          </p:cNvPr>
          <p:cNvGrpSpPr/>
          <p:nvPr/>
        </p:nvGrpSpPr>
        <p:grpSpPr>
          <a:xfrm>
            <a:off x="5310743" y="2744726"/>
            <a:ext cx="2501618" cy="639544"/>
            <a:chOff x="558800" y="4453778"/>
            <a:chExt cx="2501618" cy="63954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C45F5D1-51F1-0539-807B-A7AA88E5987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A051CB1-2B91-31E1-6DD3-8C2904CBA1D3}"/>
                </a:ext>
              </a:extLst>
            </p:cNvPr>
            <p:cNvSpPr txBox="1"/>
            <p:nvPr/>
          </p:nvSpPr>
          <p:spPr>
            <a:xfrm>
              <a:off x="558800" y="4648970"/>
              <a:ext cx="250161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6420AD-9FED-C266-5E5B-51FD71788CA3}"/>
              </a:ext>
            </a:extLst>
          </p:cNvPr>
          <p:cNvGrpSpPr/>
          <p:nvPr/>
        </p:nvGrpSpPr>
        <p:grpSpPr>
          <a:xfrm>
            <a:off x="1308936" y="1759339"/>
            <a:ext cx="2530985" cy="639323"/>
            <a:chOff x="416558" y="4453778"/>
            <a:chExt cx="2530985" cy="6393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4F08F3-2ADE-D989-7DB9-112D006FEE28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7CFEEA-BA43-AC4D-7A16-32BB56B0C878}"/>
                </a:ext>
              </a:extLst>
            </p:cNvPr>
            <p:cNvSpPr txBox="1"/>
            <p:nvPr/>
          </p:nvSpPr>
          <p:spPr>
            <a:xfrm>
              <a:off x="416558" y="4648749"/>
              <a:ext cx="2530389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6212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DB1BF25E-A3BA-2339-B623-7103E61E61F1}"/>
              </a:ext>
            </a:extLst>
          </p:cNvPr>
          <p:cNvSpPr/>
          <p:nvPr/>
        </p:nvSpPr>
        <p:spPr>
          <a:xfrm>
            <a:off x="971550" y="1981239"/>
            <a:ext cx="3024386" cy="2568513"/>
          </a:xfrm>
          <a:prstGeom prst="roundRect">
            <a:avLst>
              <a:gd name="adj" fmla="val 12886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B4CCB88-FFDA-0575-A1BE-3AFBBC2DD98D}"/>
              </a:ext>
            </a:extLst>
          </p:cNvPr>
          <p:cNvSpPr/>
          <p:nvPr/>
        </p:nvSpPr>
        <p:spPr>
          <a:xfrm>
            <a:off x="4461321" y="-236562"/>
            <a:ext cx="216024" cy="47863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1000">
                <a:srgbClr val="489F57"/>
              </a:gs>
              <a:gs pos="0">
                <a:srgbClr val="489F57">
                  <a:alpha val="0"/>
                </a:srgbClr>
              </a:gs>
              <a:gs pos="100000">
                <a:srgbClr val="489F57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9C949DE-FB6D-3DB7-9BBF-FD2F801D503A}"/>
              </a:ext>
            </a:extLst>
          </p:cNvPr>
          <p:cNvSpPr/>
          <p:nvPr/>
        </p:nvSpPr>
        <p:spPr>
          <a:xfrm>
            <a:off x="3851920" y="1862976"/>
            <a:ext cx="432050" cy="43205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6313E0C-17B0-A636-BA21-3E15A0B0103E}"/>
              </a:ext>
            </a:extLst>
          </p:cNvPr>
          <p:cNvSpPr/>
          <p:nvPr/>
        </p:nvSpPr>
        <p:spPr>
          <a:xfrm>
            <a:off x="971550" y="1586253"/>
            <a:ext cx="3024386" cy="985497"/>
          </a:xfrm>
          <a:prstGeom prst="roundRect">
            <a:avLst>
              <a:gd name="adj" fmla="val 12886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9F35620-3E4D-DD78-1144-06D78C865694}"/>
              </a:ext>
            </a:extLst>
          </p:cNvPr>
          <p:cNvSpPr/>
          <p:nvPr/>
        </p:nvSpPr>
        <p:spPr>
          <a:xfrm>
            <a:off x="5148064" y="861101"/>
            <a:ext cx="3024386" cy="2078818"/>
          </a:xfrm>
          <a:prstGeom prst="roundRect">
            <a:avLst>
              <a:gd name="adj" fmla="val 12886"/>
            </a:avLst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1D16485-141F-0C1D-7179-73F04A929499}"/>
              </a:ext>
            </a:extLst>
          </p:cNvPr>
          <p:cNvSpPr/>
          <p:nvPr/>
        </p:nvSpPr>
        <p:spPr>
          <a:xfrm>
            <a:off x="4854696" y="2848473"/>
            <a:ext cx="432050" cy="43205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E8BE389-A634-6D85-7173-026796272ABD}"/>
              </a:ext>
            </a:extLst>
          </p:cNvPr>
          <p:cNvSpPr/>
          <p:nvPr/>
        </p:nvSpPr>
        <p:spPr>
          <a:xfrm>
            <a:off x="5148064" y="2571750"/>
            <a:ext cx="3024386" cy="985497"/>
          </a:xfrm>
          <a:prstGeom prst="roundRect">
            <a:avLst>
              <a:gd name="adj" fmla="val 12886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9AEFE30-393B-9CD4-3C33-6FF68F2BF623}"/>
              </a:ext>
            </a:extLst>
          </p:cNvPr>
          <p:cNvGrpSpPr/>
          <p:nvPr/>
        </p:nvGrpSpPr>
        <p:grpSpPr>
          <a:xfrm>
            <a:off x="5310743" y="2744726"/>
            <a:ext cx="2501618" cy="639544"/>
            <a:chOff x="558800" y="4453778"/>
            <a:chExt cx="2501618" cy="63954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C45F5D1-51F1-0539-807B-A7AA88E5987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A051CB1-2B91-31E1-6DD3-8C2904CBA1D3}"/>
                </a:ext>
              </a:extLst>
            </p:cNvPr>
            <p:cNvSpPr txBox="1"/>
            <p:nvPr/>
          </p:nvSpPr>
          <p:spPr>
            <a:xfrm>
              <a:off x="558800" y="4648970"/>
              <a:ext cx="250161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6420AD-9FED-C266-5E5B-51FD71788CA3}"/>
              </a:ext>
            </a:extLst>
          </p:cNvPr>
          <p:cNvGrpSpPr/>
          <p:nvPr/>
        </p:nvGrpSpPr>
        <p:grpSpPr>
          <a:xfrm>
            <a:off x="1308936" y="1759339"/>
            <a:ext cx="2530985" cy="639323"/>
            <a:chOff x="416558" y="4453778"/>
            <a:chExt cx="2530985" cy="6393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4F08F3-2ADE-D989-7DB9-112D006FEE28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7CFEEA-BA43-AC4D-7A16-32BB56B0C878}"/>
                </a:ext>
              </a:extLst>
            </p:cNvPr>
            <p:cNvSpPr txBox="1"/>
            <p:nvPr/>
          </p:nvSpPr>
          <p:spPr>
            <a:xfrm>
              <a:off x="416558" y="4648749"/>
              <a:ext cx="2530389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345837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5DF1FEC-F847-ECA8-47AE-506B62A874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21891CD5-7FE7-DC91-349F-C6079C66B04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2673867D-B7CC-2158-04EC-82686D620E03}"/>
              </a:ext>
            </a:extLst>
          </p:cNvPr>
          <p:cNvSpPr/>
          <p:nvPr/>
        </p:nvSpPr>
        <p:spPr>
          <a:xfrm>
            <a:off x="-1908720" y="-452586"/>
            <a:ext cx="6048672" cy="6048672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6CBE006-1A1C-A520-248A-99865AC181C2}"/>
              </a:ext>
            </a:extLst>
          </p:cNvPr>
          <p:cNvSpPr/>
          <p:nvPr/>
        </p:nvSpPr>
        <p:spPr>
          <a:xfrm>
            <a:off x="-2844824" y="-1388690"/>
            <a:ext cx="7920880" cy="7920880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77D36F1A-53CB-B77B-8323-BEA3FCD7DC7E}"/>
              </a:ext>
            </a:extLst>
          </p:cNvPr>
          <p:cNvSpPr/>
          <p:nvPr/>
        </p:nvSpPr>
        <p:spPr>
          <a:xfrm>
            <a:off x="312669" y="4159640"/>
            <a:ext cx="597781" cy="59778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97D2550B-88C5-3E68-CDDA-E62569277DB0}"/>
              </a:ext>
            </a:extLst>
          </p:cNvPr>
          <p:cNvSpPr/>
          <p:nvPr/>
        </p:nvSpPr>
        <p:spPr>
          <a:xfrm>
            <a:off x="6431198" y="4587974"/>
            <a:ext cx="2866841" cy="2866841"/>
          </a:xfrm>
          <a:prstGeom prst="ellipse">
            <a:avLst/>
          </a:prstGeom>
          <a:blipFill>
            <a:blip r:embed="rId4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9C0DCB3A-EA23-04E4-C380-0216388698BB}"/>
              </a:ext>
            </a:extLst>
          </p:cNvPr>
          <p:cNvSpPr/>
          <p:nvPr/>
        </p:nvSpPr>
        <p:spPr>
          <a:xfrm>
            <a:off x="2213295" y="4059747"/>
            <a:ext cx="1618943" cy="1618943"/>
          </a:xfrm>
          <a:prstGeom prst="ellipse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0B876B50-E2FF-74AA-2E0A-3B9645F73FFD}"/>
              </a:ext>
            </a:extLst>
          </p:cNvPr>
          <p:cNvSpPr txBox="1"/>
          <p:nvPr/>
        </p:nvSpPr>
        <p:spPr>
          <a:xfrm>
            <a:off x="279112" y="748075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b="1" dirty="0">
                <a:gradFill>
                  <a:gsLst>
                    <a:gs pos="49000">
                      <a:schemeClr val="bg1"/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23900" b="1" dirty="0">
              <a:gradFill>
                <a:gsLst>
                  <a:gs pos="49000">
                    <a:schemeClr val="bg1"/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AD24D7-E87C-B1E2-04DA-6FFD146DE368}"/>
              </a:ext>
            </a:extLst>
          </p:cNvPr>
          <p:cNvSpPr/>
          <p:nvPr/>
        </p:nvSpPr>
        <p:spPr>
          <a:xfrm>
            <a:off x="-154039" y="386079"/>
            <a:ext cx="723992" cy="723992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C916DBE-4595-B10E-883C-F54788E0A160}"/>
              </a:ext>
            </a:extLst>
          </p:cNvPr>
          <p:cNvGrpSpPr/>
          <p:nvPr/>
        </p:nvGrpSpPr>
        <p:grpSpPr>
          <a:xfrm>
            <a:off x="4484311" y="2037769"/>
            <a:ext cx="4137802" cy="1067961"/>
            <a:chOff x="2481209" y="2654072"/>
            <a:chExt cx="2989328" cy="106796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F5DA28A-4679-89F0-7FAF-F39050610417}"/>
                </a:ext>
              </a:extLst>
            </p:cNvPr>
            <p:cNvSpPr txBox="1"/>
            <p:nvPr/>
          </p:nvSpPr>
          <p:spPr>
            <a:xfrm>
              <a:off x="2483768" y="2654072"/>
              <a:ext cx="28754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5E981F2-DC23-13AB-12EE-809202E47F7C}"/>
                </a:ext>
              </a:extLst>
            </p:cNvPr>
            <p:cNvSpPr txBox="1"/>
            <p:nvPr/>
          </p:nvSpPr>
          <p:spPr>
            <a:xfrm>
              <a:off x="2481209" y="3101607"/>
              <a:ext cx="298932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078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Group 73">
            <a:extLst>
              <a:ext uri="{FF2B5EF4-FFF2-40B4-BE49-F238E27FC236}">
                <a16:creationId xmlns:a16="http://schemas.microsoft.com/office/drawing/2014/main" id="{130F894F-7961-785B-FFF7-2101085BACBA}"/>
              </a:ext>
            </a:extLst>
          </p:cNvPr>
          <p:cNvGrpSpPr/>
          <p:nvPr/>
        </p:nvGrpSpPr>
        <p:grpSpPr>
          <a:xfrm>
            <a:off x="3139794" y="1275606"/>
            <a:ext cx="2864411" cy="2780262"/>
            <a:chOff x="4125516" y="790575"/>
            <a:chExt cx="3839766" cy="3848100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7C29801-4EEE-31EB-A57D-396778D22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06E9E16D-424A-85C3-ADDA-5A6492A02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FE0ED9C0-9824-4950-32E9-3D7E99199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65B5C5E2-A35C-A117-29E1-11DD1C767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FA44E6A3-85C8-6B88-880B-BECE25520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10" name="组合 48">
              <a:extLst>
                <a:ext uri="{FF2B5EF4-FFF2-40B4-BE49-F238E27FC236}">
                  <a16:creationId xmlns:a16="http://schemas.microsoft.com/office/drawing/2014/main" id="{B55A8B04-987D-7063-5008-A8FCA5EF68F2}"/>
                </a:ext>
              </a:extLst>
            </p:cNvPr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A2CADE3C-AD1E-EB20-FA18-2B1EB33B9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Freeform 26">
                <a:extLst>
                  <a:ext uri="{FF2B5EF4-FFF2-40B4-BE49-F238E27FC236}">
                    <a16:creationId xmlns:a16="http://schemas.microsoft.com/office/drawing/2014/main" id="{666AF80C-0C39-79F1-BB2A-B9DBBFDFF9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7" name="Rectangle 27">
                <a:extLst>
                  <a:ext uri="{FF2B5EF4-FFF2-40B4-BE49-F238E27FC236}">
                    <a16:creationId xmlns:a16="http://schemas.microsoft.com/office/drawing/2014/main" id="{BED24884-6613-A516-194B-C7E9E78DB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8" name="Freeform 28">
                <a:extLst>
                  <a:ext uri="{FF2B5EF4-FFF2-40B4-BE49-F238E27FC236}">
                    <a16:creationId xmlns:a16="http://schemas.microsoft.com/office/drawing/2014/main" id="{4DCA6894-C289-540B-11DA-55BB55539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" name="Oval 29">
                <a:extLst>
                  <a:ext uri="{FF2B5EF4-FFF2-40B4-BE49-F238E27FC236}">
                    <a16:creationId xmlns:a16="http://schemas.microsoft.com/office/drawing/2014/main" id="{BBC47EB6-3E1F-A147-8D1F-08F6C87D86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0" name="Oval 30">
                <a:extLst>
                  <a:ext uri="{FF2B5EF4-FFF2-40B4-BE49-F238E27FC236}">
                    <a16:creationId xmlns:a16="http://schemas.microsoft.com/office/drawing/2014/main" id="{DDC45BA5-AED6-B3B6-9E99-172E19F419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1" name="Freeform 31">
                <a:extLst>
                  <a:ext uri="{FF2B5EF4-FFF2-40B4-BE49-F238E27FC236}">
                    <a16:creationId xmlns:a16="http://schemas.microsoft.com/office/drawing/2014/main" id="{DFE869E9-97E7-8226-9A0B-680B2B807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2" name="Oval 32">
                <a:extLst>
                  <a:ext uri="{FF2B5EF4-FFF2-40B4-BE49-F238E27FC236}">
                    <a16:creationId xmlns:a16="http://schemas.microsoft.com/office/drawing/2014/main" id="{59856B5E-F677-0A65-1B22-E753449FDC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1" name="组合 59">
              <a:extLst>
                <a:ext uri="{FF2B5EF4-FFF2-40B4-BE49-F238E27FC236}">
                  <a16:creationId xmlns:a16="http://schemas.microsoft.com/office/drawing/2014/main" id="{83D4FF64-B066-1550-C5A0-B751B28C8E0C}"/>
                </a:ext>
              </a:extLst>
            </p:cNvPr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33" name="Freeform 44">
                <a:extLst>
                  <a:ext uri="{FF2B5EF4-FFF2-40B4-BE49-F238E27FC236}">
                    <a16:creationId xmlns:a16="http://schemas.microsoft.com/office/drawing/2014/main" id="{A2E1C866-3944-13E2-C8E9-823DE60F2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Freeform 45">
                <a:extLst>
                  <a:ext uri="{FF2B5EF4-FFF2-40B4-BE49-F238E27FC236}">
                    <a16:creationId xmlns:a16="http://schemas.microsoft.com/office/drawing/2014/main" id="{67D79D75-D5E7-8E04-B1C2-46E5E18C6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2" name="组合 63">
              <a:extLst>
                <a:ext uri="{FF2B5EF4-FFF2-40B4-BE49-F238E27FC236}">
                  <a16:creationId xmlns:a16="http://schemas.microsoft.com/office/drawing/2014/main" id="{CD36C950-B622-ACEA-5411-1ED6CCBC329A}"/>
                </a:ext>
              </a:extLst>
            </p:cNvPr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24" name="Freeform 57">
                <a:extLst>
                  <a:ext uri="{FF2B5EF4-FFF2-40B4-BE49-F238E27FC236}">
                    <a16:creationId xmlns:a16="http://schemas.microsoft.com/office/drawing/2014/main" id="{81118311-2AD9-DF34-D501-20CEF880C6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 58">
                <a:extLst>
                  <a:ext uri="{FF2B5EF4-FFF2-40B4-BE49-F238E27FC236}">
                    <a16:creationId xmlns:a16="http://schemas.microsoft.com/office/drawing/2014/main" id="{AE85AFD5-08F6-67A3-1F87-73D88B8ACB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Freeform 59">
                <a:extLst>
                  <a:ext uri="{FF2B5EF4-FFF2-40B4-BE49-F238E27FC236}">
                    <a16:creationId xmlns:a16="http://schemas.microsoft.com/office/drawing/2014/main" id="{0DAEC85B-152D-994B-E785-15A6806D0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Freeform 60">
                <a:extLst>
                  <a:ext uri="{FF2B5EF4-FFF2-40B4-BE49-F238E27FC236}">
                    <a16:creationId xmlns:a16="http://schemas.microsoft.com/office/drawing/2014/main" id="{B2D23186-61FD-D3C1-4EE7-5BF36D37E9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Freeform 61">
                <a:extLst>
                  <a:ext uri="{FF2B5EF4-FFF2-40B4-BE49-F238E27FC236}">
                    <a16:creationId xmlns:a16="http://schemas.microsoft.com/office/drawing/2014/main" id="{7012861E-4DF5-A84C-610E-CFF37DCBC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 62">
                <a:extLst>
                  <a:ext uri="{FF2B5EF4-FFF2-40B4-BE49-F238E27FC236}">
                    <a16:creationId xmlns:a16="http://schemas.microsoft.com/office/drawing/2014/main" id="{C846CC8B-57DB-064A-0EA9-4A7EB8E41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 63">
                <a:extLst>
                  <a:ext uri="{FF2B5EF4-FFF2-40B4-BE49-F238E27FC236}">
                    <a16:creationId xmlns:a16="http://schemas.microsoft.com/office/drawing/2014/main" id="{181101A1-4856-5A89-517A-8D32EA239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 64">
                <a:extLst>
                  <a:ext uri="{FF2B5EF4-FFF2-40B4-BE49-F238E27FC236}">
                    <a16:creationId xmlns:a16="http://schemas.microsoft.com/office/drawing/2014/main" id="{AE5047B4-177D-7787-A694-D58726766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 65">
                <a:extLst>
                  <a:ext uri="{FF2B5EF4-FFF2-40B4-BE49-F238E27FC236}">
                    <a16:creationId xmlns:a16="http://schemas.microsoft.com/office/drawing/2014/main" id="{D29D54DA-AD95-DE3C-F12D-75CE38B3F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4" name="组合 75">
              <a:extLst>
                <a:ext uri="{FF2B5EF4-FFF2-40B4-BE49-F238E27FC236}">
                  <a16:creationId xmlns:a16="http://schemas.microsoft.com/office/drawing/2014/main" id="{B9435530-1598-D6D6-5460-9E414E1DE359}"/>
                </a:ext>
              </a:extLst>
            </p:cNvPr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9C826842-D1D7-A272-DA68-8DE6292731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id="{5DD7C5C4-DCAA-3422-7D5A-972CAE09E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id="{9DE6B21B-5363-6830-9A13-1733E955C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" name="Rectangle 8">
                <a:extLst>
                  <a:ext uri="{FF2B5EF4-FFF2-40B4-BE49-F238E27FC236}">
                    <a16:creationId xmlns:a16="http://schemas.microsoft.com/office/drawing/2014/main" id="{0313D4AB-EE13-01A5-EF13-A8697B0C18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39FA0BD8-601A-E3E9-ED8F-5DD440EDF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id="{0BB33066-F0E4-D4EE-564F-A4DF3EF08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id="{035413FD-3A6E-D9AB-6265-6C8AF29E1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 12">
                <a:extLst>
                  <a:ext uri="{FF2B5EF4-FFF2-40B4-BE49-F238E27FC236}">
                    <a16:creationId xmlns:a16="http://schemas.microsoft.com/office/drawing/2014/main" id="{B1840EA1-D291-15F0-6FF6-1733CDB8F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10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9752C56-EAEC-4B31-8D83-6A4E543F637B}"/>
              </a:ext>
            </a:extLst>
          </p:cNvPr>
          <p:cNvGrpSpPr/>
          <p:nvPr/>
        </p:nvGrpSpPr>
        <p:grpSpPr>
          <a:xfrm>
            <a:off x="6000778" y="1586234"/>
            <a:ext cx="2163628" cy="639544"/>
            <a:chOff x="558800" y="4453778"/>
            <a:chExt cx="2163628" cy="63954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F2D7995-8B99-1654-C146-42E3BF7985B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F2AF3FE-114D-765D-022E-54A221F64665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CD11469-0C5D-0FB4-776C-B09CF8E2A6E2}"/>
              </a:ext>
            </a:extLst>
          </p:cNvPr>
          <p:cNvGrpSpPr/>
          <p:nvPr/>
        </p:nvGrpSpPr>
        <p:grpSpPr>
          <a:xfrm>
            <a:off x="859510" y="1586706"/>
            <a:ext cx="2279177" cy="639323"/>
            <a:chOff x="668366" y="4453778"/>
            <a:chExt cx="2279177" cy="63932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A7C2BDA-7EDC-10E5-F9EF-FDD85653E9EF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B843565-C247-9BCD-6E2A-51FBAD2BDC92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AD265C3-BB6E-4EB1-9551-42324B695F57}"/>
              </a:ext>
            </a:extLst>
          </p:cNvPr>
          <p:cNvGrpSpPr/>
          <p:nvPr/>
        </p:nvGrpSpPr>
        <p:grpSpPr>
          <a:xfrm>
            <a:off x="6000778" y="3414867"/>
            <a:ext cx="2163628" cy="639544"/>
            <a:chOff x="558800" y="4453778"/>
            <a:chExt cx="2163628" cy="63954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A109B69-BA2B-7F78-FBD3-D3DDA48222B7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DCACB0A-7472-DA02-07DB-3A4027F15FF9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131183C-F84B-4BDE-FC97-117FC91EA037}"/>
              </a:ext>
            </a:extLst>
          </p:cNvPr>
          <p:cNvGrpSpPr/>
          <p:nvPr/>
        </p:nvGrpSpPr>
        <p:grpSpPr>
          <a:xfrm>
            <a:off x="859510" y="3415339"/>
            <a:ext cx="2279177" cy="639323"/>
            <a:chOff x="668366" y="4453778"/>
            <a:chExt cx="2279177" cy="63932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D940B93-F26A-73C8-AC33-572D6AFA3333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268AE2D-4040-F8A1-C2D6-B3B8DB23E965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1902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9FB6E915-E974-4247-22B3-C8024E6B9F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21891CD5-7FE7-DC91-349F-C6079C66B04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2673867D-B7CC-2158-04EC-82686D620E03}"/>
              </a:ext>
            </a:extLst>
          </p:cNvPr>
          <p:cNvSpPr/>
          <p:nvPr/>
        </p:nvSpPr>
        <p:spPr>
          <a:xfrm>
            <a:off x="1966702" y="-3201900"/>
            <a:ext cx="5210596" cy="5210596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6CBE006-1A1C-A520-248A-99865AC181C2}"/>
              </a:ext>
            </a:extLst>
          </p:cNvPr>
          <p:cNvSpPr/>
          <p:nvPr/>
        </p:nvSpPr>
        <p:spPr>
          <a:xfrm>
            <a:off x="611560" y="-4557042"/>
            <a:ext cx="7920880" cy="7920880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77D36F1A-53CB-B77B-8323-BEA3FCD7DC7E}"/>
              </a:ext>
            </a:extLst>
          </p:cNvPr>
          <p:cNvSpPr/>
          <p:nvPr/>
        </p:nvSpPr>
        <p:spPr>
          <a:xfrm>
            <a:off x="312669" y="4159640"/>
            <a:ext cx="597781" cy="59778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97D2550B-88C5-3E68-CDDA-E62569277DB0}"/>
              </a:ext>
            </a:extLst>
          </p:cNvPr>
          <p:cNvSpPr/>
          <p:nvPr/>
        </p:nvSpPr>
        <p:spPr>
          <a:xfrm>
            <a:off x="-413599" y="3435846"/>
            <a:ext cx="1081381" cy="1081381"/>
          </a:xfrm>
          <a:prstGeom prst="ellipse">
            <a:avLst/>
          </a:prstGeom>
          <a:blipFill>
            <a:blip r:embed="rId5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9C0DCB3A-EA23-04E4-C380-0216388698BB}"/>
              </a:ext>
            </a:extLst>
          </p:cNvPr>
          <p:cNvSpPr/>
          <p:nvPr/>
        </p:nvSpPr>
        <p:spPr>
          <a:xfrm>
            <a:off x="-187450" y="979621"/>
            <a:ext cx="1618943" cy="1618943"/>
          </a:xfrm>
          <a:prstGeom prst="ellipse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0B876B50-E2FF-74AA-2E0A-3B9645F73FFD}"/>
              </a:ext>
            </a:extLst>
          </p:cNvPr>
          <p:cNvSpPr txBox="1"/>
          <p:nvPr/>
        </p:nvSpPr>
        <p:spPr>
          <a:xfrm>
            <a:off x="3633281" y="708502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目录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AD24D7-E87C-B1E2-04DA-6FFD146DE368}"/>
              </a:ext>
            </a:extLst>
          </p:cNvPr>
          <p:cNvSpPr/>
          <p:nvPr/>
        </p:nvSpPr>
        <p:spPr>
          <a:xfrm>
            <a:off x="6072433" y="1109781"/>
            <a:ext cx="723992" cy="723992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0F6862-4255-CA93-E1D2-1D70D4BC9AB7}"/>
              </a:ext>
            </a:extLst>
          </p:cNvPr>
          <p:cNvSpPr txBox="1"/>
          <p:nvPr/>
        </p:nvSpPr>
        <p:spPr>
          <a:xfrm>
            <a:off x="2196189" y="147174"/>
            <a:ext cx="47516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gradFill>
                  <a:gsLst>
                    <a:gs pos="0">
                      <a:schemeClr val="bg1">
                        <a:alpha val="38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rPr>
              <a:t>CONTENTS</a:t>
            </a:r>
            <a:endParaRPr lang="zh-CN" altLang="en-US" sz="6600" b="1" dirty="0">
              <a:gradFill>
                <a:gsLst>
                  <a:gs pos="0">
                    <a:schemeClr val="bg1">
                      <a:alpha val="38000"/>
                    </a:schemeClr>
                  </a:gs>
                  <a:gs pos="75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1A7D3BC-E6DE-B1C7-066A-636302986A04}"/>
              </a:ext>
            </a:extLst>
          </p:cNvPr>
          <p:cNvSpPr/>
          <p:nvPr/>
        </p:nvSpPr>
        <p:spPr>
          <a:xfrm>
            <a:off x="1258616" y="2334965"/>
            <a:ext cx="752251" cy="75225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5F5776B-CF00-0149-A7E4-03850ECC6524}"/>
              </a:ext>
            </a:extLst>
          </p:cNvPr>
          <p:cNvSpPr txBox="1"/>
          <p:nvPr/>
        </p:nvSpPr>
        <p:spPr>
          <a:xfrm>
            <a:off x="1328934" y="2418702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0EC49CE-A764-89B7-1CC5-80A092B9D005}"/>
              </a:ext>
            </a:extLst>
          </p:cNvPr>
          <p:cNvGrpSpPr/>
          <p:nvPr/>
        </p:nvGrpSpPr>
        <p:grpSpPr>
          <a:xfrm>
            <a:off x="2077643" y="2432227"/>
            <a:ext cx="2617135" cy="693756"/>
            <a:chOff x="2481209" y="2654072"/>
            <a:chExt cx="1890732" cy="69375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5BF2F1F-A21D-76AC-E680-017DA4919C8B}"/>
                </a:ext>
              </a:extLst>
            </p:cNvPr>
            <p:cNvSpPr txBox="1"/>
            <p:nvPr/>
          </p:nvSpPr>
          <p:spPr>
            <a:xfrm>
              <a:off x="2483768" y="2654072"/>
              <a:ext cx="1888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4FEBAF3-924D-809B-4628-52BB365AA269}"/>
                </a:ext>
              </a:extLst>
            </p:cNvPr>
            <p:cNvSpPr txBox="1"/>
            <p:nvPr/>
          </p:nvSpPr>
          <p:spPr>
            <a:xfrm>
              <a:off x="2481209" y="3101607"/>
              <a:ext cx="172084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E5737954-6660-D548-FC98-DFDF96999D3E}"/>
              </a:ext>
            </a:extLst>
          </p:cNvPr>
          <p:cNvSpPr/>
          <p:nvPr/>
        </p:nvSpPr>
        <p:spPr>
          <a:xfrm>
            <a:off x="4820216" y="2334965"/>
            <a:ext cx="752251" cy="75225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7352831-454C-5C00-DCE5-061443E9B334}"/>
              </a:ext>
            </a:extLst>
          </p:cNvPr>
          <p:cNvSpPr txBox="1"/>
          <p:nvPr/>
        </p:nvSpPr>
        <p:spPr>
          <a:xfrm>
            <a:off x="4890534" y="2418702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5D47EC2-378C-11D7-A368-BA582BF37015}"/>
              </a:ext>
            </a:extLst>
          </p:cNvPr>
          <p:cNvGrpSpPr/>
          <p:nvPr/>
        </p:nvGrpSpPr>
        <p:grpSpPr>
          <a:xfrm>
            <a:off x="5639243" y="2432227"/>
            <a:ext cx="2617135" cy="693756"/>
            <a:chOff x="2481209" y="2654072"/>
            <a:chExt cx="1890732" cy="69375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B0FD7E7-5793-3EC5-ADD2-703415865AD6}"/>
                </a:ext>
              </a:extLst>
            </p:cNvPr>
            <p:cNvSpPr txBox="1"/>
            <p:nvPr/>
          </p:nvSpPr>
          <p:spPr>
            <a:xfrm>
              <a:off x="2483768" y="2654072"/>
              <a:ext cx="1888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4CA8E79-2BA3-D776-7FC2-2C6348F0B679}"/>
                </a:ext>
              </a:extLst>
            </p:cNvPr>
            <p:cNvSpPr txBox="1"/>
            <p:nvPr/>
          </p:nvSpPr>
          <p:spPr>
            <a:xfrm>
              <a:off x="2481209" y="3101607"/>
              <a:ext cx="172084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E97892B8-17F0-5591-74E7-0158EC93D3F3}"/>
              </a:ext>
            </a:extLst>
          </p:cNvPr>
          <p:cNvSpPr/>
          <p:nvPr/>
        </p:nvSpPr>
        <p:spPr>
          <a:xfrm>
            <a:off x="1258616" y="3427899"/>
            <a:ext cx="752251" cy="75225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595C4C0-0427-1E3E-AFB1-D999EE689E60}"/>
              </a:ext>
            </a:extLst>
          </p:cNvPr>
          <p:cNvSpPr txBox="1"/>
          <p:nvPr/>
        </p:nvSpPr>
        <p:spPr>
          <a:xfrm>
            <a:off x="1301321" y="3507854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384F12F-0F95-B24D-A360-AE99B867A15B}"/>
              </a:ext>
            </a:extLst>
          </p:cNvPr>
          <p:cNvGrpSpPr/>
          <p:nvPr/>
        </p:nvGrpSpPr>
        <p:grpSpPr>
          <a:xfrm>
            <a:off x="2077643" y="3525161"/>
            <a:ext cx="2617135" cy="693756"/>
            <a:chOff x="2481209" y="2654072"/>
            <a:chExt cx="1890732" cy="69375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BC6189A-ADA3-BB38-4D9D-AE3E59BA7BFB}"/>
                </a:ext>
              </a:extLst>
            </p:cNvPr>
            <p:cNvSpPr txBox="1"/>
            <p:nvPr/>
          </p:nvSpPr>
          <p:spPr>
            <a:xfrm>
              <a:off x="2483768" y="2654072"/>
              <a:ext cx="1888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6EA64CB-3D3C-999D-9AE3-D6C4C79E4186}"/>
                </a:ext>
              </a:extLst>
            </p:cNvPr>
            <p:cNvSpPr txBox="1"/>
            <p:nvPr/>
          </p:nvSpPr>
          <p:spPr>
            <a:xfrm>
              <a:off x="2481209" y="3101607"/>
              <a:ext cx="172084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7785FCCD-65CB-EF9E-44DF-8B6C896250FD}"/>
              </a:ext>
            </a:extLst>
          </p:cNvPr>
          <p:cNvSpPr/>
          <p:nvPr/>
        </p:nvSpPr>
        <p:spPr>
          <a:xfrm>
            <a:off x="4820216" y="3427899"/>
            <a:ext cx="752251" cy="75225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EDBC76D-F6AF-BCC6-DF5C-466C4C69666A}"/>
              </a:ext>
            </a:extLst>
          </p:cNvPr>
          <p:cNvSpPr txBox="1"/>
          <p:nvPr/>
        </p:nvSpPr>
        <p:spPr>
          <a:xfrm>
            <a:off x="4860032" y="3511636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FB39DF5-F945-ADB9-0352-1DCA3EE99B23}"/>
              </a:ext>
            </a:extLst>
          </p:cNvPr>
          <p:cNvGrpSpPr/>
          <p:nvPr/>
        </p:nvGrpSpPr>
        <p:grpSpPr>
          <a:xfrm>
            <a:off x="5639243" y="3525161"/>
            <a:ext cx="2617135" cy="693756"/>
            <a:chOff x="2481209" y="2654072"/>
            <a:chExt cx="1890732" cy="69375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E179578-927C-3E27-E905-17EECDC375AC}"/>
                </a:ext>
              </a:extLst>
            </p:cNvPr>
            <p:cNvSpPr txBox="1"/>
            <p:nvPr/>
          </p:nvSpPr>
          <p:spPr>
            <a:xfrm>
              <a:off x="2483768" y="2654072"/>
              <a:ext cx="18881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15F48F4-69E1-72E1-ADEB-8175D4EF77C9}"/>
                </a:ext>
              </a:extLst>
            </p:cNvPr>
            <p:cNvSpPr txBox="1"/>
            <p:nvPr/>
          </p:nvSpPr>
          <p:spPr>
            <a:xfrm>
              <a:off x="2481209" y="3101607"/>
              <a:ext cx="172084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472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Group 1">
            <a:extLst>
              <a:ext uri="{FF2B5EF4-FFF2-40B4-BE49-F238E27FC236}">
                <a16:creationId xmlns:a16="http://schemas.microsoft.com/office/drawing/2014/main" id="{1E8F699A-8300-63E4-DEED-4E37F9CAA27A}"/>
              </a:ext>
            </a:extLst>
          </p:cNvPr>
          <p:cNvGrpSpPr/>
          <p:nvPr/>
        </p:nvGrpSpPr>
        <p:grpSpPr>
          <a:xfrm>
            <a:off x="2914550" y="1255236"/>
            <a:ext cx="3085632" cy="2811150"/>
            <a:chOff x="4244789" y="1583472"/>
            <a:chExt cx="3730578" cy="3398725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5" name="Freeform: Shape 10">
              <a:extLst>
                <a:ext uri="{FF2B5EF4-FFF2-40B4-BE49-F238E27FC236}">
                  <a16:creationId xmlns:a16="http://schemas.microsoft.com/office/drawing/2014/main" id="{DC2A689A-C47B-8211-82C1-285FF375EEA9}"/>
                </a:ext>
              </a:extLst>
            </p:cNvPr>
            <p:cNvSpPr/>
            <p:nvPr/>
          </p:nvSpPr>
          <p:spPr bwMode="auto">
            <a:xfrm>
              <a:off x="4244789" y="2387925"/>
              <a:ext cx="1545266" cy="1977369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1">
              <a:extLst>
                <a:ext uri="{FF2B5EF4-FFF2-40B4-BE49-F238E27FC236}">
                  <a16:creationId xmlns:a16="http://schemas.microsoft.com/office/drawing/2014/main" id="{9A1461C3-AEEA-A21D-56B2-A200B4959A51}"/>
                </a:ext>
              </a:extLst>
            </p:cNvPr>
            <p:cNvSpPr/>
            <p:nvPr/>
          </p:nvSpPr>
          <p:spPr bwMode="auto">
            <a:xfrm>
              <a:off x="4505474" y="1589308"/>
              <a:ext cx="2206296" cy="1095041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2">
              <a:extLst>
                <a:ext uri="{FF2B5EF4-FFF2-40B4-BE49-F238E27FC236}">
                  <a16:creationId xmlns:a16="http://schemas.microsoft.com/office/drawing/2014/main" id="{35323E22-D97F-1F9E-4ED8-8EA94B734FE4}"/>
                </a:ext>
              </a:extLst>
            </p:cNvPr>
            <p:cNvSpPr/>
            <p:nvPr/>
          </p:nvSpPr>
          <p:spPr bwMode="auto">
            <a:xfrm>
              <a:off x="5823285" y="1583472"/>
              <a:ext cx="1572928" cy="1839058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>
              <a:extLst>
                <a:ext uri="{FF2B5EF4-FFF2-40B4-BE49-F238E27FC236}">
                  <a16:creationId xmlns:a16="http://schemas.microsoft.com/office/drawing/2014/main" id="{F4369A0D-FB7E-A517-B2AC-8A3C672726CA}"/>
                </a:ext>
              </a:extLst>
            </p:cNvPr>
            <p:cNvSpPr/>
            <p:nvPr/>
          </p:nvSpPr>
          <p:spPr bwMode="auto">
            <a:xfrm>
              <a:off x="6432009" y="2169489"/>
              <a:ext cx="1543358" cy="1979277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4">
              <a:extLst>
                <a:ext uri="{FF2B5EF4-FFF2-40B4-BE49-F238E27FC236}">
                  <a16:creationId xmlns:a16="http://schemas.microsoft.com/office/drawing/2014/main" id="{B3B61BEB-EA6A-46AA-33BF-D44B8B774DB8}"/>
                </a:ext>
              </a:extLst>
            </p:cNvPr>
            <p:cNvSpPr/>
            <p:nvPr/>
          </p:nvSpPr>
          <p:spPr bwMode="auto">
            <a:xfrm>
              <a:off x="4787892" y="3143139"/>
              <a:ext cx="1640654" cy="1839058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5">
              <a:extLst>
                <a:ext uri="{FF2B5EF4-FFF2-40B4-BE49-F238E27FC236}">
                  <a16:creationId xmlns:a16="http://schemas.microsoft.com/office/drawing/2014/main" id="{2A985E01-A78E-E735-D2B1-FF0EC3A81586}"/>
                </a:ext>
              </a:extLst>
            </p:cNvPr>
            <p:cNvSpPr/>
            <p:nvPr/>
          </p:nvSpPr>
          <p:spPr bwMode="auto">
            <a:xfrm>
              <a:off x="5507711" y="3848297"/>
              <a:ext cx="2205344" cy="1095041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68B12CB-5CA3-2888-7E79-B04B8AD849C5}"/>
              </a:ext>
            </a:extLst>
          </p:cNvPr>
          <p:cNvGrpSpPr/>
          <p:nvPr/>
        </p:nvGrpSpPr>
        <p:grpSpPr>
          <a:xfrm>
            <a:off x="5361911" y="788589"/>
            <a:ext cx="2163628" cy="639544"/>
            <a:chOff x="558800" y="4453778"/>
            <a:chExt cx="2163628" cy="63954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8C00967-3C64-6ACB-FA38-C118D340E449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E57BD07-25AB-DEB3-762B-FEB6AE3E6A49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9FEB724-E3D1-FC68-198E-CE8D1BEE0056}"/>
              </a:ext>
            </a:extLst>
          </p:cNvPr>
          <p:cNvGrpSpPr/>
          <p:nvPr/>
        </p:nvGrpSpPr>
        <p:grpSpPr>
          <a:xfrm>
            <a:off x="1033451" y="1270677"/>
            <a:ext cx="2279177" cy="639323"/>
            <a:chOff x="668366" y="4453778"/>
            <a:chExt cx="2279177" cy="63932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31BCA46-4327-59C7-FAB3-A2AF2DE5A30A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5BBB9C3-56CD-FC16-4D42-79FBBBAF3531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0BA3EB0-3049-7C00-445C-9891697D8CFD}"/>
              </a:ext>
            </a:extLst>
          </p:cNvPr>
          <p:cNvGrpSpPr/>
          <p:nvPr/>
        </p:nvGrpSpPr>
        <p:grpSpPr>
          <a:xfrm>
            <a:off x="6056092" y="1932206"/>
            <a:ext cx="2163628" cy="639544"/>
            <a:chOff x="558800" y="4453778"/>
            <a:chExt cx="2163628" cy="63954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DBFF8E8-4908-DF70-034B-63912835E1EA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76A1671-318C-A2DF-3FB4-74582E71AAB4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AC7A313-3B1C-88BD-38F9-6BADC1BD64D6}"/>
              </a:ext>
            </a:extLst>
          </p:cNvPr>
          <p:cNvGrpSpPr/>
          <p:nvPr/>
        </p:nvGrpSpPr>
        <p:grpSpPr>
          <a:xfrm>
            <a:off x="5724128" y="3410315"/>
            <a:ext cx="2163628" cy="639544"/>
            <a:chOff x="558800" y="4453778"/>
            <a:chExt cx="2163628" cy="63954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2C45685-6078-D7DE-7240-A808EBBD6BCB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F98033C-D11F-19DA-4C46-3071D4B4AC89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4AA3409-A1AE-3792-C3EE-FE0356444630}"/>
              </a:ext>
            </a:extLst>
          </p:cNvPr>
          <p:cNvGrpSpPr/>
          <p:nvPr/>
        </p:nvGrpSpPr>
        <p:grpSpPr>
          <a:xfrm>
            <a:off x="593131" y="2645285"/>
            <a:ext cx="2279177" cy="639323"/>
            <a:chOff x="668366" y="4453778"/>
            <a:chExt cx="2279177" cy="63932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58EC714-F766-072D-D6A4-7FB027B29D9E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AE9C2B5-6EAC-5A12-A41E-7ED13D1DD348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64463C0-EB69-172F-2A23-F0812CE22AC9}"/>
              </a:ext>
            </a:extLst>
          </p:cNvPr>
          <p:cNvGrpSpPr/>
          <p:nvPr/>
        </p:nvGrpSpPr>
        <p:grpSpPr>
          <a:xfrm>
            <a:off x="1276559" y="4019893"/>
            <a:ext cx="2279177" cy="639323"/>
            <a:chOff x="668366" y="4453778"/>
            <a:chExt cx="2279177" cy="63932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894A8E7-A7D8-A108-062E-ED835401264D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6372148-D577-80BF-B4F8-23E6CF2A8D4C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0749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Group 86">
            <a:extLst>
              <a:ext uri="{FF2B5EF4-FFF2-40B4-BE49-F238E27FC236}">
                <a16:creationId xmlns:a16="http://schemas.microsoft.com/office/drawing/2014/main" id="{676257C6-A8A7-FCFC-0F95-3AEA5621C334}"/>
              </a:ext>
            </a:extLst>
          </p:cNvPr>
          <p:cNvGrpSpPr/>
          <p:nvPr/>
        </p:nvGrpSpPr>
        <p:grpSpPr>
          <a:xfrm>
            <a:off x="6383446" y="1308347"/>
            <a:ext cx="1349059" cy="1881373"/>
            <a:chOff x="7283323" y="2611563"/>
            <a:chExt cx="1537536" cy="2144220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4" name="Freeform 141">
              <a:extLst>
                <a:ext uri="{FF2B5EF4-FFF2-40B4-BE49-F238E27FC236}">
                  <a16:creationId xmlns:a16="http://schemas.microsoft.com/office/drawing/2014/main" id="{9F44FC0F-846C-C356-76F0-24B424572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330" y="3268955"/>
              <a:ext cx="845735" cy="441883"/>
            </a:xfrm>
            <a:custGeom>
              <a:avLst/>
              <a:gdLst>
                <a:gd name="T0" fmla="*/ 36 w 197"/>
                <a:gd name="T1" fmla="*/ 97 h 103"/>
                <a:gd name="T2" fmla="*/ 85 w 197"/>
                <a:gd name="T3" fmla="*/ 47 h 103"/>
                <a:gd name="T4" fmla="*/ 122 w 197"/>
                <a:gd name="T5" fmla="*/ 43 h 103"/>
                <a:gd name="T6" fmla="*/ 178 w 197"/>
                <a:gd name="T7" fmla="*/ 42 h 103"/>
                <a:gd name="T8" fmla="*/ 190 w 197"/>
                <a:gd name="T9" fmla="*/ 36 h 103"/>
                <a:gd name="T10" fmla="*/ 197 w 197"/>
                <a:gd name="T11" fmla="*/ 19 h 103"/>
                <a:gd name="T12" fmla="*/ 190 w 197"/>
                <a:gd name="T13" fmla="*/ 4 h 103"/>
                <a:gd name="T14" fmla="*/ 176 w 197"/>
                <a:gd name="T15" fmla="*/ 0 h 103"/>
                <a:gd name="T16" fmla="*/ 122 w 197"/>
                <a:gd name="T17" fmla="*/ 4 h 103"/>
                <a:gd name="T18" fmla="*/ 76 w 197"/>
                <a:gd name="T19" fmla="*/ 6 h 103"/>
                <a:gd name="T20" fmla="*/ 63 w 197"/>
                <a:gd name="T21" fmla="*/ 14 h 103"/>
                <a:gd name="T22" fmla="*/ 63 w 197"/>
                <a:gd name="T23" fmla="*/ 14 h 103"/>
                <a:gd name="T24" fmla="*/ 8 w 197"/>
                <a:gd name="T25" fmla="*/ 69 h 103"/>
                <a:gd name="T26" fmla="*/ 8 w 197"/>
                <a:gd name="T27" fmla="*/ 97 h 103"/>
                <a:gd name="T28" fmla="*/ 36 w 197"/>
                <a:gd name="T29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103">
                  <a:moveTo>
                    <a:pt x="36" y="97"/>
                  </a:moveTo>
                  <a:cubicBezTo>
                    <a:pt x="85" y="47"/>
                    <a:pt x="85" y="47"/>
                    <a:pt x="85" y="47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82" y="40"/>
                    <a:pt x="187" y="38"/>
                    <a:pt x="190" y="36"/>
                  </a:cubicBezTo>
                  <a:cubicBezTo>
                    <a:pt x="195" y="32"/>
                    <a:pt x="197" y="24"/>
                    <a:pt x="197" y="19"/>
                  </a:cubicBezTo>
                  <a:cubicBezTo>
                    <a:pt x="197" y="14"/>
                    <a:pt x="193" y="7"/>
                    <a:pt x="190" y="4"/>
                  </a:cubicBezTo>
                  <a:cubicBezTo>
                    <a:pt x="186" y="2"/>
                    <a:pt x="179" y="0"/>
                    <a:pt x="176" y="0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1" y="6"/>
                    <a:pt x="65" y="9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0" y="76"/>
                    <a:pt x="0" y="90"/>
                    <a:pt x="8" y="97"/>
                  </a:cubicBezTo>
                  <a:cubicBezTo>
                    <a:pt x="17" y="103"/>
                    <a:pt x="28" y="103"/>
                    <a:pt x="36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42">
              <a:extLst>
                <a:ext uri="{FF2B5EF4-FFF2-40B4-BE49-F238E27FC236}">
                  <a16:creationId xmlns:a16="http://schemas.microsoft.com/office/drawing/2014/main" id="{71E36EBE-2C59-2634-3BD6-F0F4EBE3C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4495" y="3109587"/>
              <a:ext cx="916364" cy="1646196"/>
            </a:xfrm>
            <a:custGeom>
              <a:avLst/>
              <a:gdLst>
                <a:gd name="T0" fmla="*/ 208 w 214"/>
                <a:gd name="T1" fmla="*/ 341 h 383"/>
                <a:gd name="T2" fmla="*/ 157 w 214"/>
                <a:gd name="T3" fmla="*/ 271 h 383"/>
                <a:gd name="T4" fmla="*/ 153 w 214"/>
                <a:gd name="T5" fmla="*/ 267 h 383"/>
                <a:gd name="T6" fmla="*/ 151 w 214"/>
                <a:gd name="T7" fmla="*/ 263 h 383"/>
                <a:gd name="T8" fmla="*/ 100 w 214"/>
                <a:gd name="T9" fmla="*/ 222 h 383"/>
                <a:gd name="T10" fmla="*/ 107 w 214"/>
                <a:gd name="T11" fmla="*/ 200 h 383"/>
                <a:gd name="T12" fmla="*/ 107 w 214"/>
                <a:gd name="T13" fmla="*/ 41 h 383"/>
                <a:gd name="T14" fmla="*/ 64 w 214"/>
                <a:gd name="T15" fmla="*/ 0 h 383"/>
                <a:gd name="T16" fmla="*/ 42 w 214"/>
                <a:gd name="T17" fmla="*/ 0 h 383"/>
                <a:gd name="T18" fmla="*/ 2 w 214"/>
                <a:gd name="T19" fmla="*/ 32 h 383"/>
                <a:gd name="T20" fmla="*/ 45 w 214"/>
                <a:gd name="T21" fmla="*/ 27 h 383"/>
                <a:gd name="T22" fmla="*/ 66 w 214"/>
                <a:gd name="T23" fmla="*/ 35 h 383"/>
                <a:gd name="T24" fmla="*/ 77 w 214"/>
                <a:gd name="T25" fmla="*/ 56 h 383"/>
                <a:gd name="T26" fmla="*/ 68 w 214"/>
                <a:gd name="T27" fmla="*/ 79 h 383"/>
                <a:gd name="T28" fmla="*/ 49 w 214"/>
                <a:gd name="T29" fmla="*/ 86 h 383"/>
                <a:gd name="T30" fmla="*/ 0 w 214"/>
                <a:gd name="T31" fmla="*/ 91 h 383"/>
                <a:gd name="T32" fmla="*/ 0 w 214"/>
                <a:gd name="T33" fmla="*/ 200 h 383"/>
                <a:gd name="T34" fmla="*/ 42 w 214"/>
                <a:gd name="T35" fmla="*/ 241 h 383"/>
                <a:gd name="T36" fmla="*/ 45 w 214"/>
                <a:gd name="T37" fmla="*/ 241 h 383"/>
                <a:gd name="T38" fmla="*/ 50 w 214"/>
                <a:gd name="T39" fmla="*/ 247 h 383"/>
                <a:gd name="T40" fmla="*/ 116 w 214"/>
                <a:gd name="T41" fmla="*/ 302 h 383"/>
                <a:gd name="T42" fmla="*/ 167 w 214"/>
                <a:gd name="T43" fmla="*/ 372 h 383"/>
                <a:gd name="T44" fmla="*/ 198 w 214"/>
                <a:gd name="T45" fmla="*/ 375 h 383"/>
                <a:gd name="T46" fmla="*/ 203 w 214"/>
                <a:gd name="T47" fmla="*/ 372 h 383"/>
                <a:gd name="T48" fmla="*/ 208 w 214"/>
                <a:gd name="T49" fmla="*/ 34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4" h="383">
                  <a:moveTo>
                    <a:pt x="208" y="341"/>
                  </a:moveTo>
                  <a:cubicBezTo>
                    <a:pt x="157" y="271"/>
                    <a:pt x="157" y="271"/>
                    <a:pt x="157" y="271"/>
                  </a:cubicBezTo>
                  <a:cubicBezTo>
                    <a:pt x="154" y="270"/>
                    <a:pt x="154" y="270"/>
                    <a:pt x="153" y="267"/>
                  </a:cubicBezTo>
                  <a:cubicBezTo>
                    <a:pt x="153" y="266"/>
                    <a:pt x="151" y="266"/>
                    <a:pt x="151" y="263"/>
                  </a:cubicBezTo>
                  <a:cubicBezTo>
                    <a:pt x="100" y="222"/>
                    <a:pt x="100" y="222"/>
                    <a:pt x="100" y="222"/>
                  </a:cubicBezTo>
                  <a:cubicBezTo>
                    <a:pt x="104" y="215"/>
                    <a:pt x="107" y="207"/>
                    <a:pt x="107" y="20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17"/>
                    <a:pt x="87" y="0"/>
                    <a:pt x="6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3" y="0"/>
                    <a:pt x="5" y="14"/>
                    <a:pt x="2" y="32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53" y="27"/>
                    <a:pt x="61" y="32"/>
                    <a:pt x="66" y="35"/>
                  </a:cubicBezTo>
                  <a:cubicBezTo>
                    <a:pt x="71" y="41"/>
                    <a:pt x="76" y="48"/>
                    <a:pt x="77" y="56"/>
                  </a:cubicBezTo>
                  <a:cubicBezTo>
                    <a:pt x="77" y="63"/>
                    <a:pt x="74" y="73"/>
                    <a:pt x="68" y="79"/>
                  </a:cubicBezTo>
                  <a:cubicBezTo>
                    <a:pt x="61" y="82"/>
                    <a:pt x="57" y="86"/>
                    <a:pt x="49" y="8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5"/>
                    <a:pt x="19" y="241"/>
                    <a:pt x="42" y="241"/>
                  </a:cubicBezTo>
                  <a:cubicBezTo>
                    <a:pt x="45" y="241"/>
                    <a:pt x="45" y="241"/>
                    <a:pt x="45" y="241"/>
                  </a:cubicBezTo>
                  <a:cubicBezTo>
                    <a:pt x="47" y="245"/>
                    <a:pt x="49" y="245"/>
                    <a:pt x="50" y="247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67" y="372"/>
                    <a:pt x="167" y="372"/>
                    <a:pt x="167" y="372"/>
                  </a:cubicBezTo>
                  <a:cubicBezTo>
                    <a:pt x="176" y="381"/>
                    <a:pt x="189" y="383"/>
                    <a:pt x="198" y="375"/>
                  </a:cubicBezTo>
                  <a:cubicBezTo>
                    <a:pt x="203" y="372"/>
                    <a:pt x="203" y="372"/>
                    <a:pt x="203" y="372"/>
                  </a:cubicBezTo>
                  <a:cubicBezTo>
                    <a:pt x="213" y="363"/>
                    <a:pt x="214" y="351"/>
                    <a:pt x="208" y="3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43">
              <a:extLst>
                <a:ext uri="{FF2B5EF4-FFF2-40B4-BE49-F238E27FC236}">
                  <a16:creationId xmlns:a16="http://schemas.microsoft.com/office/drawing/2014/main" id="{41F357BB-D6BA-B388-2819-F36CC6148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581" y="2664082"/>
              <a:ext cx="414718" cy="411096"/>
            </a:xfrm>
            <a:custGeom>
              <a:avLst/>
              <a:gdLst>
                <a:gd name="T0" fmla="*/ 50 w 97"/>
                <a:gd name="T1" fmla="*/ 96 h 96"/>
                <a:gd name="T2" fmla="*/ 97 w 97"/>
                <a:gd name="T3" fmla="*/ 47 h 96"/>
                <a:gd name="T4" fmla="*/ 50 w 97"/>
                <a:gd name="T5" fmla="*/ 0 h 96"/>
                <a:gd name="T6" fmla="*/ 0 w 97"/>
                <a:gd name="T7" fmla="*/ 47 h 96"/>
                <a:gd name="T8" fmla="*/ 50 w 97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6">
                  <a:moveTo>
                    <a:pt x="50" y="96"/>
                  </a:moveTo>
                  <a:cubicBezTo>
                    <a:pt x="76" y="96"/>
                    <a:pt x="97" y="75"/>
                    <a:pt x="97" y="47"/>
                  </a:cubicBezTo>
                  <a:cubicBezTo>
                    <a:pt x="97" y="21"/>
                    <a:pt x="76" y="0"/>
                    <a:pt x="50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5"/>
                    <a:pt x="21" y="96"/>
                    <a:pt x="50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44">
              <a:extLst>
                <a:ext uri="{FF2B5EF4-FFF2-40B4-BE49-F238E27FC236}">
                  <a16:creationId xmlns:a16="http://schemas.microsoft.com/office/drawing/2014/main" id="{A0FA41BB-0668-1927-FB3A-E9C77BEB5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591" y="2611563"/>
              <a:ext cx="282515" cy="682746"/>
            </a:xfrm>
            <a:custGeom>
              <a:avLst/>
              <a:gdLst>
                <a:gd name="T0" fmla="*/ 0 w 66"/>
                <a:gd name="T1" fmla="*/ 119 h 159"/>
                <a:gd name="T2" fmla="*/ 17 w 66"/>
                <a:gd name="T3" fmla="*/ 157 h 159"/>
                <a:gd name="T4" fmla="*/ 17 w 66"/>
                <a:gd name="T5" fmla="*/ 159 h 159"/>
                <a:gd name="T6" fmla="*/ 61 w 66"/>
                <a:gd name="T7" fmla="*/ 111 h 159"/>
                <a:gd name="T8" fmla="*/ 66 w 66"/>
                <a:gd name="T9" fmla="*/ 99 h 159"/>
                <a:gd name="T10" fmla="*/ 66 w 66"/>
                <a:gd name="T11" fmla="*/ 99 h 159"/>
                <a:gd name="T12" fmla="*/ 66 w 66"/>
                <a:gd name="T13" fmla="*/ 21 h 159"/>
                <a:gd name="T14" fmla="*/ 45 w 66"/>
                <a:gd name="T15" fmla="*/ 0 h 159"/>
                <a:gd name="T16" fmla="*/ 25 w 66"/>
                <a:gd name="T17" fmla="*/ 21 h 159"/>
                <a:gd name="T18" fmla="*/ 25 w 66"/>
                <a:gd name="T19" fmla="*/ 91 h 159"/>
                <a:gd name="T20" fmla="*/ 0 w 66"/>
                <a:gd name="T21" fmla="*/ 11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59">
                  <a:moveTo>
                    <a:pt x="0" y="119"/>
                  </a:moveTo>
                  <a:cubicBezTo>
                    <a:pt x="12" y="130"/>
                    <a:pt x="17" y="141"/>
                    <a:pt x="17" y="15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5" y="108"/>
                    <a:pt x="66" y="104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10"/>
                    <a:pt x="57" y="0"/>
                    <a:pt x="45" y="0"/>
                  </a:cubicBezTo>
                  <a:cubicBezTo>
                    <a:pt x="35" y="0"/>
                    <a:pt x="25" y="10"/>
                    <a:pt x="25" y="21"/>
                  </a:cubicBezTo>
                  <a:cubicBezTo>
                    <a:pt x="25" y="91"/>
                    <a:pt x="25" y="91"/>
                    <a:pt x="25" y="91"/>
                  </a:cubicBezTo>
                  <a:lnTo>
                    <a:pt x="0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45">
              <a:extLst>
                <a:ext uri="{FF2B5EF4-FFF2-40B4-BE49-F238E27FC236}">
                  <a16:creationId xmlns:a16="http://schemas.microsoft.com/office/drawing/2014/main" id="{9ACAEF10-B077-CC16-86A8-F0F7EE46F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3323" y="3982487"/>
              <a:ext cx="822192" cy="391175"/>
            </a:xfrm>
            <a:custGeom>
              <a:avLst/>
              <a:gdLst>
                <a:gd name="T0" fmla="*/ 141 w 192"/>
                <a:gd name="T1" fmla="*/ 19 h 91"/>
                <a:gd name="T2" fmla="*/ 104 w 192"/>
                <a:gd name="T3" fmla="*/ 36 h 91"/>
                <a:gd name="T4" fmla="*/ 38 w 192"/>
                <a:gd name="T5" fmla="*/ 4 h 91"/>
                <a:gd name="T6" fmla="*/ 9 w 192"/>
                <a:gd name="T7" fmla="*/ 15 h 91"/>
                <a:gd name="T8" fmla="*/ 5 w 192"/>
                <a:gd name="T9" fmla="*/ 22 h 91"/>
                <a:gd name="T10" fmla="*/ 16 w 192"/>
                <a:gd name="T11" fmla="*/ 51 h 91"/>
                <a:gd name="T12" fmla="*/ 93 w 192"/>
                <a:gd name="T13" fmla="*/ 89 h 91"/>
                <a:gd name="T14" fmla="*/ 107 w 192"/>
                <a:gd name="T15" fmla="*/ 91 h 91"/>
                <a:gd name="T16" fmla="*/ 116 w 192"/>
                <a:gd name="T17" fmla="*/ 88 h 91"/>
                <a:gd name="T18" fmla="*/ 192 w 192"/>
                <a:gd name="T19" fmla="*/ 53 h 91"/>
                <a:gd name="T20" fmla="*/ 185 w 192"/>
                <a:gd name="T21" fmla="*/ 48 h 91"/>
                <a:gd name="T22" fmla="*/ 141 w 192"/>
                <a:gd name="T23" fmla="*/ 1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91">
                  <a:moveTo>
                    <a:pt x="141" y="19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27" y="0"/>
                    <a:pt x="14" y="4"/>
                    <a:pt x="9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33"/>
                    <a:pt x="5" y="46"/>
                    <a:pt x="16" y="51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100" y="91"/>
                    <a:pt x="102" y="91"/>
                    <a:pt x="107" y="91"/>
                  </a:cubicBezTo>
                  <a:cubicBezTo>
                    <a:pt x="111" y="91"/>
                    <a:pt x="112" y="89"/>
                    <a:pt x="116" y="88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65" y="46"/>
                    <a:pt x="150" y="36"/>
                    <a:pt x="14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84">
            <a:extLst>
              <a:ext uri="{FF2B5EF4-FFF2-40B4-BE49-F238E27FC236}">
                <a16:creationId xmlns:a16="http://schemas.microsoft.com/office/drawing/2014/main" id="{0CA1C3A3-0589-7544-6A1B-9C05949506B2}"/>
              </a:ext>
            </a:extLst>
          </p:cNvPr>
          <p:cNvGrpSpPr/>
          <p:nvPr/>
        </p:nvGrpSpPr>
        <p:grpSpPr>
          <a:xfrm>
            <a:off x="3543793" y="1350784"/>
            <a:ext cx="1794696" cy="1794697"/>
            <a:chOff x="4711709" y="3247223"/>
            <a:chExt cx="1794696" cy="1794697"/>
          </a:xfrm>
          <a:blipFill>
            <a:blip r:embed="rId5"/>
            <a:tile tx="0" ty="0" sx="100000" sy="100000" flip="none" algn="tl"/>
          </a:blipFill>
        </p:grpSpPr>
        <p:sp>
          <p:nvSpPr>
            <p:cNvPr id="11" name="Freeform 146">
              <a:extLst>
                <a:ext uri="{FF2B5EF4-FFF2-40B4-BE49-F238E27FC236}">
                  <a16:creationId xmlns:a16="http://schemas.microsoft.com/office/drawing/2014/main" id="{CDE158E7-1E1C-8465-696A-3A7DCDF5C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2007" y="3656508"/>
              <a:ext cx="724398" cy="488969"/>
            </a:xfrm>
            <a:custGeom>
              <a:avLst/>
              <a:gdLst>
                <a:gd name="T0" fmla="*/ 154 w 169"/>
                <a:gd name="T1" fmla="*/ 3 h 114"/>
                <a:gd name="T2" fmla="*/ 128 w 169"/>
                <a:gd name="T3" fmla="*/ 12 h 114"/>
                <a:gd name="T4" fmla="*/ 101 w 169"/>
                <a:gd name="T5" fmla="*/ 63 h 114"/>
                <a:gd name="T6" fmla="*/ 34 w 169"/>
                <a:gd name="T7" fmla="*/ 22 h 114"/>
                <a:gd name="T8" fmla="*/ 5 w 169"/>
                <a:gd name="T9" fmla="*/ 28 h 114"/>
                <a:gd name="T10" fmla="*/ 10 w 169"/>
                <a:gd name="T11" fmla="*/ 56 h 114"/>
                <a:gd name="T12" fmla="*/ 96 w 169"/>
                <a:gd name="T13" fmla="*/ 109 h 114"/>
                <a:gd name="T14" fmla="*/ 125 w 169"/>
                <a:gd name="T15" fmla="*/ 104 h 114"/>
                <a:gd name="T16" fmla="*/ 125 w 169"/>
                <a:gd name="T17" fmla="*/ 104 h 114"/>
                <a:gd name="T18" fmla="*/ 126 w 169"/>
                <a:gd name="T19" fmla="*/ 99 h 114"/>
                <a:gd name="T20" fmla="*/ 162 w 169"/>
                <a:gd name="T21" fmla="*/ 31 h 114"/>
                <a:gd name="T22" fmla="*/ 154 w 169"/>
                <a:gd name="T23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14">
                  <a:moveTo>
                    <a:pt x="154" y="3"/>
                  </a:moveTo>
                  <a:cubicBezTo>
                    <a:pt x="145" y="0"/>
                    <a:pt x="131" y="3"/>
                    <a:pt x="128" y="1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24" y="15"/>
                    <a:pt x="10" y="18"/>
                    <a:pt x="5" y="28"/>
                  </a:cubicBezTo>
                  <a:cubicBezTo>
                    <a:pt x="0" y="36"/>
                    <a:pt x="2" y="50"/>
                    <a:pt x="10" y="56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106" y="114"/>
                    <a:pt x="119" y="112"/>
                    <a:pt x="125" y="104"/>
                  </a:cubicBezTo>
                  <a:cubicBezTo>
                    <a:pt x="125" y="104"/>
                    <a:pt x="125" y="104"/>
                    <a:pt x="125" y="104"/>
                  </a:cubicBezTo>
                  <a:cubicBezTo>
                    <a:pt x="125" y="101"/>
                    <a:pt x="126" y="101"/>
                    <a:pt x="126" y="99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9" y="22"/>
                    <a:pt x="166" y="9"/>
                    <a:pt x="15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Oval 147">
              <a:extLst>
                <a:ext uri="{FF2B5EF4-FFF2-40B4-BE49-F238E27FC236}">
                  <a16:creationId xmlns:a16="http://schemas.microsoft.com/office/drawing/2014/main" id="{5488CDEB-689A-C221-178E-1401F0BBE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502" y="3247223"/>
              <a:ext cx="411096" cy="41290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8">
              <a:extLst>
                <a:ext uri="{FF2B5EF4-FFF2-40B4-BE49-F238E27FC236}">
                  <a16:creationId xmlns:a16="http://schemas.microsoft.com/office/drawing/2014/main" id="{B7A548C8-AE70-811F-A1AF-7DA023350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159" y="3491707"/>
              <a:ext cx="479914" cy="503457"/>
            </a:xfrm>
            <a:custGeom>
              <a:avLst/>
              <a:gdLst>
                <a:gd name="T0" fmla="*/ 14 w 112"/>
                <a:gd name="T1" fmla="*/ 111 h 117"/>
                <a:gd name="T2" fmla="*/ 41 w 112"/>
                <a:gd name="T3" fmla="*/ 101 h 117"/>
                <a:gd name="T4" fmla="*/ 66 w 112"/>
                <a:gd name="T5" fmla="*/ 50 h 117"/>
                <a:gd name="T6" fmla="*/ 90 w 112"/>
                <a:gd name="T7" fmla="*/ 61 h 117"/>
                <a:gd name="T8" fmla="*/ 99 w 112"/>
                <a:gd name="T9" fmla="*/ 45 h 117"/>
                <a:gd name="T10" fmla="*/ 112 w 112"/>
                <a:gd name="T11" fmla="*/ 27 h 117"/>
                <a:gd name="T12" fmla="*/ 69 w 112"/>
                <a:gd name="T13" fmla="*/ 4 h 117"/>
                <a:gd name="T14" fmla="*/ 44 w 112"/>
                <a:gd name="T15" fmla="*/ 8 h 117"/>
                <a:gd name="T16" fmla="*/ 39 w 112"/>
                <a:gd name="T17" fmla="*/ 14 h 117"/>
                <a:gd name="T18" fmla="*/ 6 w 112"/>
                <a:gd name="T19" fmla="*/ 84 h 117"/>
                <a:gd name="T20" fmla="*/ 14 w 112"/>
                <a:gd name="T21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7">
                  <a:moveTo>
                    <a:pt x="14" y="111"/>
                  </a:moveTo>
                  <a:cubicBezTo>
                    <a:pt x="25" y="117"/>
                    <a:pt x="36" y="113"/>
                    <a:pt x="41" y="101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9" y="38"/>
                    <a:pt x="107" y="33"/>
                    <a:pt x="112" y="27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3" y="0"/>
                    <a:pt x="49" y="2"/>
                    <a:pt x="44" y="8"/>
                  </a:cubicBezTo>
                  <a:cubicBezTo>
                    <a:pt x="41" y="11"/>
                    <a:pt x="41" y="12"/>
                    <a:pt x="39" y="1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0" y="94"/>
                    <a:pt x="5" y="105"/>
                    <a:pt x="14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9">
              <a:extLst>
                <a:ext uri="{FF2B5EF4-FFF2-40B4-BE49-F238E27FC236}">
                  <a16:creationId xmlns:a16="http://schemas.microsoft.com/office/drawing/2014/main" id="{A1F0A6CE-4EE9-E78F-9D63-E2BC7E6D0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007" y="3565958"/>
              <a:ext cx="1006914" cy="1475962"/>
            </a:xfrm>
            <a:custGeom>
              <a:avLst/>
              <a:gdLst>
                <a:gd name="T0" fmla="*/ 175 w 235"/>
                <a:gd name="T1" fmla="*/ 231 h 344"/>
                <a:gd name="T2" fmla="*/ 168 w 235"/>
                <a:gd name="T3" fmla="*/ 225 h 344"/>
                <a:gd name="T4" fmla="*/ 162 w 235"/>
                <a:gd name="T5" fmla="*/ 223 h 344"/>
                <a:gd name="T6" fmla="*/ 111 w 235"/>
                <a:gd name="T7" fmla="*/ 203 h 344"/>
                <a:gd name="T8" fmla="*/ 162 w 235"/>
                <a:gd name="T9" fmla="*/ 104 h 344"/>
                <a:gd name="T10" fmla="*/ 132 w 235"/>
                <a:gd name="T11" fmla="*/ 86 h 344"/>
                <a:gd name="T12" fmla="*/ 120 w 235"/>
                <a:gd name="T13" fmla="*/ 46 h 344"/>
                <a:gd name="T14" fmla="*/ 145 w 235"/>
                <a:gd name="T15" fmla="*/ 32 h 344"/>
                <a:gd name="T16" fmla="*/ 161 w 235"/>
                <a:gd name="T17" fmla="*/ 34 h 344"/>
                <a:gd name="T18" fmla="*/ 177 w 235"/>
                <a:gd name="T19" fmla="*/ 46 h 344"/>
                <a:gd name="T20" fmla="*/ 157 w 235"/>
                <a:gd name="T21" fmla="*/ 21 h 344"/>
                <a:gd name="T22" fmla="*/ 138 w 235"/>
                <a:gd name="T23" fmla="*/ 10 h 344"/>
                <a:gd name="T24" fmla="*/ 82 w 235"/>
                <a:gd name="T25" fmla="*/ 30 h 344"/>
                <a:gd name="T26" fmla="*/ 10 w 235"/>
                <a:gd name="T27" fmla="*/ 172 h 344"/>
                <a:gd name="T28" fmla="*/ 30 w 235"/>
                <a:gd name="T29" fmla="*/ 228 h 344"/>
                <a:gd name="T30" fmla="*/ 49 w 235"/>
                <a:gd name="T31" fmla="*/ 237 h 344"/>
                <a:gd name="T32" fmla="*/ 73 w 235"/>
                <a:gd name="T33" fmla="*/ 241 h 344"/>
                <a:gd name="T34" fmla="*/ 140 w 235"/>
                <a:gd name="T35" fmla="*/ 268 h 344"/>
                <a:gd name="T36" fmla="*/ 188 w 235"/>
                <a:gd name="T37" fmla="*/ 334 h 344"/>
                <a:gd name="T38" fmla="*/ 219 w 235"/>
                <a:gd name="T39" fmla="*/ 338 h 344"/>
                <a:gd name="T40" fmla="*/ 225 w 235"/>
                <a:gd name="T41" fmla="*/ 334 h 344"/>
                <a:gd name="T42" fmla="*/ 229 w 235"/>
                <a:gd name="T43" fmla="*/ 302 h 344"/>
                <a:gd name="T44" fmla="*/ 175 w 235"/>
                <a:gd name="T45" fmla="*/ 231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344">
                  <a:moveTo>
                    <a:pt x="175" y="231"/>
                  </a:moveTo>
                  <a:cubicBezTo>
                    <a:pt x="174" y="230"/>
                    <a:pt x="172" y="228"/>
                    <a:pt x="168" y="225"/>
                  </a:cubicBezTo>
                  <a:cubicBezTo>
                    <a:pt x="166" y="224"/>
                    <a:pt x="164" y="224"/>
                    <a:pt x="162" y="223"/>
                  </a:cubicBezTo>
                  <a:cubicBezTo>
                    <a:pt x="111" y="203"/>
                    <a:pt x="111" y="203"/>
                    <a:pt x="111" y="203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32" y="86"/>
                    <a:pt x="132" y="86"/>
                    <a:pt x="132" y="86"/>
                  </a:cubicBezTo>
                  <a:cubicBezTo>
                    <a:pt x="117" y="77"/>
                    <a:pt x="114" y="59"/>
                    <a:pt x="120" y="46"/>
                  </a:cubicBezTo>
                  <a:cubicBezTo>
                    <a:pt x="126" y="36"/>
                    <a:pt x="136" y="32"/>
                    <a:pt x="145" y="32"/>
                  </a:cubicBezTo>
                  <a:cubicBezTo>
                    <a:pt x="152" y="32"/>
                    <a:pt x="157" y="33"/>
                    <a:pt x="161" y="34"/>
                  </a:cubicBezTo>
                  <a:cubicBezTo>
                    <a:pt x="177" y="46"/>
                    <a:pt x="177" y="46"/>
                    <a:pt x="177" y="46"/>
                  </a:cubicBezTo>
                  <a:cubicBezTo>
                    <a:pt x="175" y="34"/>
                    <a:pt x="168" y="26"/>
                    <a:pt x="157" y="2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17" y="0"/>
                    <a:pt x="91" y="8"/>
                    <a:pt x="82" y="30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0" y="192"/>
                    <a:pt x="10" y="216"/>
                    <a:pt x="30" y="228"/>
                  </a:cubicBezTo>
                  <a:cubicBezTo>
                    <a:pt x="49" y="237"/>
                    <a:pt x="49" y="237"/>
                    <a:pt x="49" y="237"/>
                  </a:cubicBezTo>
                  <a:cubicBezTo>
                    <a:pt x="57" y="241"/>
                    <a:pt x="65" y="241"/>
                    <a:pt x="73" y="241"/>
                  </a:cubicBezTo>
                  <a:cubicBezTo>
                    <a:pt x="140" y="268"/>
                    <a:pt x="140" y="268"/>
                    <a:pt x="140" y="268"/>
                  </a:cubicBezTo>
                  <a:cubicBezTo>
                    <a:pt x="188" y="334"/>
                    <a:pt x="188" y="334"/>
                    <a:pt x="188" y="334"/>
                  </a:cubicBezTo>
                  <a:cubicBezTo>
                    <a:pt x="196" y="344"/>
                    <a:pt x="209" y="344"/>
                    <a:pt x="219" y="338"/>
                  </a:cubicBezTo>
                  <a:cubicBezTo>
                    <a:pt x="225" y="334"/>
                    <a:pt x="225" y="334"/>
                    <a:pt x="225" y="334"/>
                  </a:cubicBezTo>
                  <a:cubicBezTo>
                    <a:pt x="233" y="325"/>
                    <a:pt x="235" y="311"/>
                    <a:pt x="229" y="302"/>
                  </a:cubicBezTo>
                  <a:lnTo>
                    <a:pt x="175" y="2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0">
              <a:extLst>
                <a:ext uri="{FF2B5EF4-FFF2-40B4-BE49-F238E27FC236}">
                  <a16:creationId xmlns:a16="http://schemas.microsoft.com/office/drawing/2014/main" id="{4403BB17-C5AC-ECC9-D68E-06C87CAD3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1709" y="4523975"/>
              <a:ext cx="778728" cy="304247"/>
            </a:xfrm>
            <a:custGeom>
              <a:avLst/>
              <a:gdLst>
                <a:gd name="T0" fmla="*/ 151 w 182"/>
                <a:gd name="T1" fmla="*/ 14 h 71"/>
                <a:gd name="T2" fmla="*/ 135 w 182"/>
                <a:gd name="T3" fmla="*/ 0 h 71"/>
                <a:gd name="T4" fmla="*/ 105 w 182"/>
                <a:gd name="T5" fmla="*/ 21 h 71"/>
                <a:gd name="T6" fmla="*/ 27 w 182"/>
                <a:gd name="T7" fmla="*/ 14 h 71"/>
                <a:gd name="T8" fmla="*/ 3 w 182"/>
                <a:gd name="T9" fmla="*/ 33 h 71"/>
                <a:gd name="T10" fmla="*/ 3 w 182"/>
                <a:gd name="T11" fmla="*/ 41 h 71"/>
                <a:gd name="T12" fmla="*/ 23 w 182"/>
                <a:gd name="T13" fmla="*/ 63 h 71"/>
                <a:gd name="T14" fmla="*/ 111 w 182"/>
                <a:gd name="T15" fmla="*/ 71 h 71"/>
                <a:gd name="T16" fmla="*/ 117 w 182"/>
                <a:gd name="T17" fmla="*/ 71 h 71"/>
                <a:gd name="T18" fmla="*/ 124 w 182"/>
                <a:gd name="T19" fmla="*/ 67 h 71"/>
                <a:gd name="T20" fmla="*/ 182 w 182"/>
                <a:gd name="T21" fmla="*/ 27 h 71"/>
                <a:gd name="T22" fmla="*/ 171 w 182"/>
                <a:gd name="T23" fmla="*/ 24 h 71"/>
                <a:gd name="T24" fmla="*/ 151 w 182"/>
                <a:gd name="T25" fmla="*/ 1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71">
                  <a:moveTo>
                    <a:pt x="151" y="14"/>
                  </a:moveTo>
                  <a:cubicBezTo>
                    <a:pt x="143" y="10"/>
                    <a:pt x="138" y="5"/>
                    <a:pt x="135" y="0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3" y="12"/>
                    <a:pt x="4" y="22"/>
                    <a:pt x="3" y="33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0" y="52"/>
                    <a:pt x="10" y="63"/>
                    <a:pt x="23" y="6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2" y="71"/>
                    <a:pt x="116" y="71"/>
                    <a:pt x="117" y="71"/>
                  </a:cubicBezTo>
                  <a:cubicBezTo>
                    <a:pt x="119" y="70"/>
                    <a:pt x="123" y="70"/>
                    <a:pt x="124" y="67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78" y="25"/>
                    <a:pt x="174" y="25"/>
                    <a:pt x="171" y="24"/>
                  </a:cubicBezTo>
                  <a:lnTo>
                    <a:pt x="151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85">
            <a:extLst>
              <a:ext uri="{FF2B5EF4-FFF2-40B4-BE49-F238E27FC236}">
                <a16:creationId xmlns:a16="http://schemas.microsoft.com/office/drawing/2014/main" id="{B24A500D-C12E-95E8-4809-99818698FEDD}"/>
              </a:ext>
            </a:extLst>
          </p:cNvPr>
          <p:cNvGrpSpPr/>
          <p:nvPr/>
        </p:nvGrpSpPr>
        <p:grpSpPr>
          <a:xfrm>
            <a:off x="812893" y="1557233"/>
            <a:ext cx="2296344" cy="1258642"/>
            <a:chOff x="2444341" y="2560855"/>
            <a:chExt cx="2296344" cy="1258642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19" name="Freeform 151">
              <a:extLst>
                <a:ext uri="{FF2B5EF4-FFF2-40B4-BE49-F238E27FC236}">
                  <a16:creationId xmlns:a16="http://schemas.microsoft.com/office/drawing/2014/main" id="{A6914B61-4628-891A-0B46-1BDAAF3C1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654" y="2808962"/>
              <a:ext cx="565031" cy="443694"/>
            </a:xfrm>
            <a:custGeom>
              <a:avLst/>
              <a:gdLst>
                <a:gd name="T0" fmla="*/ 119 w 132"/>
                <a:gd name="T1" fmla="*/ 9 h 103"/>
                <a:gd name="T2" fmla="*/ 90 w 132"/>
                <a:gd name="T3" fmla="*/ 11 h 103"/>
                <a:gd name="T4" fmla="*/ 48 w 132"/>
                <a:gd name="T5" fmla="*/ 60 h 103"/>
                <a:gd name="T6" fmla="*/ 5 w 132"/>
                <a:gd name="T7" fmla="*/ 48 h 103"/>
                <a:gd name="T8" fmla="*/ 5 w 132"/>
                <a:gd name="T9" fmla="*/ 50 h 103"/>
                <a:gd name="T10" fmla="*/ 0 w 132"/>
                <a:gd name="T11" fmla="*/ 87 h 103"/>
                <a:gd name="T12" fmla="*/ 0 w 132"/>
                <a:gd name="T13" fmla="*/ 90 h 103"/>
                <a:gd name="T14" fmla="*/ 46 w 132"/>
                <a:gd name="T15" fmla="*/ 102 h 103"/>
                <a:gd name="T16" fmla="*/ 57 w 132"/>
                <a:gd name="T17" fmla="*/ 102 h 103"/>
                <a:gd name="T18" fmla="*/ 73 w 132"/>
                <a:gd name="T19" fmla="*/ 95 h 103"/>
                <a:gd name="T20" fmla="*/ 124 w 132"/>
                <a:gd name="T21" fmla="*/ 38 h 103"/>
                <a:gd name="T22" fmla="*/ 119 w 132"/>
                <a:gd name="T23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" h="103">
                  <a:moveTo>
                    <a:pt x="119" y="9"/>
                  </a:moveTo>
                  <a:cubicBezTo>
                    <a:pt x="112" y="0"/>
                    <a:pt x="98" y="0"/>
                    <a:pt x="90" y="11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8" y="63"/>
                    <a:pt x="8" y="76"/>
                    <a:pt x="0" y="8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9" y="103"/>
                    <a:pt x="54" y="103"/>
                    <a:pt x="57" y="102"/>
                  </a:cubicBezTo>
                  <a:cubicBezTo>
                    <a:pt x="62" y="102"/>
                    <a:pt x="68" y="100"/>
                    <a:pt x="73" y="95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32" y="28"/>
                    <a:pt x="129" y="15"/>
                    <a:pt x="11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52">
              <a:extLst>
                <a:ext uri="{FF2B5EF4-FFF2-40B4-BE49-F238E27FC236}">
                  <a16:creationId xmlns:a16="http://schemas.microsoft.com/office/drawing/2014/main" id="{B958F5CD-9153-5420-D15D-35C6D472B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36" y="2560855"/>
              <a:ext cx="411096" cy="412907"/>
            </a:xfrm>
            <a:custGeom>
              <a:avLst/>
              <a:gdLst>
                <a:gd name="T0" fmla="*/ 46 w 96"/>
                <a:gd name="T1" fmla="*/ 96 h 96"/>
                <a:gd name="T2" fmla="*/ 96 w 96"/>
                <a:gd name="T3" fmla="*/ 46 h 96"/>
                <a:gd name="T4" fmla="*/ 46 w 96"/>
                <a:gd name="T5" fmla="*/ 0 h 96"/>
                <a:gd name="T6" fmla="*/ 0 w 96"/>
                <a:gd name="T7" fmla="*/ 46 h 96"/>
                <a:gd name="T8" fmla="*/ 46 w 96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46" y="96"/>
                  </a:moveTo>
                  <a:cubicBezTo>
                    <a:pt x="73" y="96"/>
                    <a:pt x="96" y="73"/>
                    <a:pt x="96" y="46"/>
                  </a:cubicBezTo>
                  <a:cubicBezTo>
                    <a:pt x="96" y="20"/>
                    <a:pt x="73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73"/>
                    <a:pt x="21" y="96"/>
                    <a:pt x="46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>
              <a:extLst>
                <a:ext uri="{FF2B5EF4-FFF2-40B4-BE49-F238E27FC236}">
                  <a16:creationId xmlns:a16="http://schemas.microsoft.com/office/drawing/2014/main" id="{F06E3F2A-0AF1-CD20-F4FD-9B536F8B9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7472" y="2955652"/>
              <a:ext cx="394797" cy="863845"/>
            </a:xfrm>
            <a:custGeom>
              <a:avLst/>
              <a:gdLst>
                <a:gd name="T0" fmla="*/ 43 w 92"/>
                <a:gd name="T1" fmla="*/ 115 h 201"/>
                <a:gd name="T2" fmla="*/ 80 w 92"/>
                <a:gd name="T3" fmla="*/ 31 h 201"/>
                <a:gd name="T4" fmla="*/ 71 w 92"/>
                <a:gd name="T5" fmla="*/ 4 h 201"/>
                <a:gd name="T6" fmla="*/ 45 w 92"/>
                <a:gd name="T7" fmla="*/ 14 h 201"/>
                <a:gd name="T8" fmla="*/ 3 w 92"/>
                <a:gd name="T9" fmla="*/ 105 h 201"/>
                <a:gd name="T10" fmla="*/ 3 w 92"/>
                <a:gd name="T11" fmla="*/ 116 h 201"/>
                <a:gd name="T12" fmla="*/ 6 w 92"/>
                <a:gd name="T13" fmla="*/ 132 h 201"/>
                <a:gd name="T14" fmla="*/ 53 w 92"/>
                <a:gd name="T15" fmla="*/ 192 h 201"/>
                <a:gd name="T16" fmla="*/ 80 w 92"/>
                <a:gd name="T17" fmla="*/ 194 h 201"/>
                <a:gd name="T18" fmla="*/ 84 w 92"/>
                <a:gd name="T19" fmla="*/ 166 h 201"/>
                <a:gd name="T20" fmla="*/ 43 w 92"/>
                <a:gd name="T21" fmla="*/ 11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201">
                  <a:moveTo>
                    <a:pt x="43" y="115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87" y="23"/>
                    <a:pt x="82" y="9"/>
                    <a:pt x="71" y="4"/>
                  </a:cubicBezTo>
                  <a:cubicBezTo>
                    <a:pt x="62" y="0"/>
                    <a:pt x="49" y="4"/>
                    <a:pt x="45" y="1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9"/>
                    <a:pt x="0" y="113"/>
                    <a:pt x="3" y="116"/>
                  </a:cubicBezTo>
                  <a:cubicBezTo>
                    <a:pt x="0" y="122"/>
                    <a:pt x="3" y="128"/>
                    <a:pt x="6" y="13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60" y="201"/>
                    <a:pt x="74" y="201"/>
                    <a:pt x="80" y="194"/>
                  </a:cubicBezTo>
                  <a:cubicBezTo>
                    <a:pt x="91" y="188"/>
                    <a:pt x="92" y="175"/>
                    <a:pt x="84" y="166"/>
                  </a:cubicBezTo>
                  <a:lnTo>
                    <a:pt x="43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4">
              <a:extLst>
                <a:ext uri="{FF2B5EF4-FFF2-40B4-BE49-F238E27FC236}">
                  <a16:creationId xmlns:a16="http://schemas.microsoft.com/office/drawing/2014/main" id="{71B67B03-3894-CC8F-D4BE-34C0AD0A0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341" y="3278010"/>
              <a:ext cx="715343" cy="472670"/>
            </a:xfrm>
            <a:custGeom>
              <a:avLst/>
              <a:gdLst>
                <a:gd name="T0" fmla="*/ 87 w 167"/>
                <a:gd name="T1" fmla="*/ 97 h 110"/>
                <a:gd name="T2" fmla="*/ 116 w 167"/>
                <a:gd name="T3" fmla="*/ 67 h 110"/>
                <a:gd name="T4" fmla="*/ 161 w 167"/>
                <a:gd name="T5" fmla="*/ 67 h 110"/>
                <a:gd name="T6" fmla="*/ 167 w 167"/>
                <a:gd name="T7" fmla="*/ 67 h 110"/>
                <a:gd name="T8" fmla="*/ 167 w 167"/>
                <a:gd name="T9" fmla="*/ 61 h 110"/>
                <a:gd name="T10" fmla="*/ 167 w 167"/>
                <a:gd name="T11" fmla="*/ 31 h 110"/>
                <a:gd name="T12" fmla="*/ 161 w 167"/>
                <a:gd name="T13" fmla="*/ 19 h 110"/>
                <a:gd name="T14" fmla="*/ 154 w 167"/>
                <a:gd name="T15" fmla="*/ 0 h 110"/>
                <a:gd name="T16" fmla="*/ 99 w 167"/>
                <a:gd name="T17" fmla="*/ 53 h 110"/>
                <a:gd name="T18" fmla="*/ 97 w 167"/>
                <a:gd name="T19" fmla="*/ 58 h 110"/>
                <a:gd name="T20" fmla="*/ 23 w 167"/>
                <a:gd name="T21" fmla="*/ 58 h 110"/>
                <a:gd name="T22" fmla="*/ 0 w 167"/>
                <a:gd name="T23" fmla="*/ 81 h 110"/>
                <a:gd name="T24" fmla="*/ 0 w 167"/>
                <a:gd name="T25" fmla="*/ 88 h 110"/>
                <a:gd name="T26" fmla="*/ 23 w 167"/>
                <a:gd name="T27" fmla="*/ 110 h 110"/>
                <a:gd name="T28" fmla="*/ 87 w 167"/>
                <a:gd name="T29" fmla="*/ 110 h 110"/>
                <a:gd name="T30" fmla="*/ 87 w 167"/>
                <a:gd name="T31" fmla="*/ 101 h 110"/>
                <a:gd name="T32" fmla="*/ 87 w 167"/>
                <a:gd name="T33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10">
                  <a:moveTo>
                    <a:pt x="87" y="97"/>
                  </a:moveTo>
                  <a:cubicBezTo>
                    <a:pt x="87" y="79"/>
                    <a:pt x="99" y="67"/>
                    <a:pt x="116" y="67"/>
                  </a:cubicBezTo>
                  <a:cubicBezTo>
                    <a:pt x="161" y="67"/>
                    <a:pt x="161" y="67"/>
                    <a:pt x="161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5" y="29"/>
                    <a:pt x="162" y="22"/>
                    <a:pt x="161" y="1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54"/>
                    <a:pt x="98" y="57"/>
                    <a:pt x="9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0" y="58"/>
                    <a:pt x="0" y="68"/>
                    <a:pt x="0" y="8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0"/>
                    <a:pt x="10" y="110"/>
                    <a:pt x="23" y="11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87" y="108"/>
                    <a:pt x="87" y="106"/>
                    <a:pt x="87" y="101"/>
                  </a:cubicBezTo>
                  <a:lnTo>
                    <a:pt x="87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5">
              <a:extLst>
                <a:ext uri="{FF2B5EF4-FFF2-40B4-BE49-F238E27FC236}">
                  <a16:creationId xmlns:a16="http://schemas.microsoft.com/office/drawing/2014/main" id="{1329A77A-BCF8-9F7A-DBE0-B70829E92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6383" y="2801718"/>
              <a:ext cx="1351003" cy="1008725"/>
            </a:xfrm>
            <a:custGeom>
              <a:avLst/>
              <a:gdLst>
                <a:gd name="T0" fmla="*/ 301 w 315"/>
                <a:gd name="T1" fmla="*/ 34 h 235"/>
                <a:gd name="T2" fmla="*/ 248 w 315"/>
                <a:gd name="T3" fmla="*/ 7 h 235"/>
                <a:gd name="T4" fmla="*/ 97 w 315"/>
                <a:gd name="T5" fmla="*/ 55 h 235"/>
                <a:gd name="T6" fmla="*/ 68 w 315"/>
                <a:gd name="T7" fmla="*/ 107 h 235"/>
                <a:gd name="T8" fmla="*/ 74 w 315"/>
                <a:gd name="T9" fmla="*/ 127 h 235"/>
                <a:gd name="T10" fmla="*/ 82 w 315"/>
                <a:gd name="T11" fmla="*/ 140 h 235"/>
                <a:gd name="T12" fmla="*/ 82 w 315"/>
                <a:gd name="T13" fmla="*/ 185 h 235"/>
                <a:gd name="T14" fmla="*/ 22 w 315"/>
                <a:gd name="T15" fmla="*/ 185 h 235"/>
                <a:gd name="T16" fmla="*/ 0 w 315"/>
                <a:gd name="T17" fmla="*/ 208 h 235"/>
                <a:gd name="T18" fmla="*/ 0 w 315"/>
                <a:gd name="T19" fmla="*/ 212 h 235"/>
                <a:gd name="T20" fmla="*/ 22 w 315"/>
                <a:gd name="T21" fmla="*/ 235 h 235"/>
                <a:gd name="T22" fmla="*/ 111 w 315"/>
                <a:gd name="T23" fmla="*/ 235 h 235"/>
                <a:gd name="T24" fmla="*/ 133 w 315"/>
                <a:gd name="T25" fmla="*/ 212 h 235"/>
                <a:gd name="T26" fmla="*/ 133 w 315"/>
                <a:gd name="T27" fmla="*/ 208 h 235"/>
                <a:gd name="T28" fmla="*/ 133 w 315"/>
                <a:gd name="T29" fmla="*/ 208 h 235"/>
                <a:gd name="T30" fmla="*/ 133 w 315"/>
                <a:gd name="T31" fmla="*/ 152 h 235"/>
                <a:gd name="T32" fmla="*/ 199 w 315"/>
                <a:gd name="T33" fmla="*/ 132 h 235"/>
                <a:gd name="T34" fmla="*/ 239 w 315"/>
                <a:gd name="T35" fmla="*/ 47 h 235"/>
                <a:gd name="T36" fmla="*/ 265 w 315"/>
                <a:gd name="T37" fmla="*/ 30 h 235"/>
                <a:gd name="T38" fmla="*/ 279 w 315"/>
                <a:gd name="T39" fmla="*/ 32 h 235"/>
                <a:gd name="T40" fmla="*/ 294 w 315"/>
                <a:gd name="T41" fmla="*/ 49 h 235"/>
                <a:gd name="T42" fmla="*/ 291 w 315"/>
                <a:gd name="T43" fmla="*/ 72 h 235"/>
                <a:gd name="T44" fmla="*/ 272 w 315"/>
                <a:gd name="T45" fmla="*/ 109 h 235"/>
                <a:gd name="T46" fmla="*/ 279 w 315"/>
                <a:gd name="T47" fmla="*/ 107 h 235"/>
                <a:gd name="T48" fmla="*/ 307 w 315"/>
                <a:gd name="T49" fmla="*/ 55 h 235"/>
                <a:gd name="T50" fmla="*/ 301 w 315"/>
                <a:gd name="T51" fmla="*/ 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5" h="235">
                  <a:moveTo>
                    <a:pt x="301" y="34"/>
                  </a:moveTo>
                  <a:cubicBezTo>
                    <a:pt x="294" y="13"/>
                    <a:pt x="269" y="0"/>
                    <a:pt x="248" y="7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74" y="62"/>
                    <a:pt x="60" y="86"/>
                    <a:pt x="68" y="107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6" y="132"/>
                    <a:pt x="78" y="135"/>
                    <a:pt x="82" y="140"/>
                  </a:cubicBezTo>
                  <a:cubicBezTo>
                    <a:pt x="82" y="185"/>
                    <a:pt x="82" y="185"/>
                    <a:pt x="82" y="185"/>
                  </a:cubicBezTo>
                  <a:cubicBezTo>
                    <a:pt x="22" y="185"/>
                    <a:pt x="22" y="185"/>
                    <a:pt x="22" y="185"/>
                  </a:cubicBezTo>
                  <a:cubicBezTo>
                    <a:pt x="10" y="185"/>
                    <a:pt x="0" y="196"/>
                    <a:pt x="0" y="208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7"/>
                    <a:pt x="10" y="235"/>
                    <a:pt x="22" y="235"/>
                  </a:cubicBezTo>
                  <a:cubicBezTo>
                    <a:pt x="111" y="235"/>
                    <a:pt x="111" y="235"/>
                    <a:pt x="111" y="235"/>
                  </a:cubicBezTo>
                  <a:cubicBezTo>
                    <a:pt x="122" y="235"/>
                    <a:pt x="133" y="227"/>
                    <a:pt x="133" y="212"/>
                  </a:cubicBezTo>
                  <a:cubicBezTo>
                    <a:pt x="133" y="208"/>
                    <a:pt x="133" y="208"/>
                    <a:pt x="133" y="208"/>
                  </a:cubicBezTo>
                  <a:cubicBezTo>
                    <a:pt x="133" y="208"/>
                    <a:pt x="133" y="208"/>
                    <a:pt x="133" y="208"/>
                  </a:cubicBezTo>
                  <a:cubicBezTo>
                    <a:pt x="133" y="152"/>
                    <a:pt x="133" y="152"/>
                    <a:pt x="133" y="152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39" y="47"/>
                    <a:pt x="239" y="47"/>
                    <a:pt x="239" y="47"/>
                  </a:cubicBezTo>
                  <a:cubicBezTo>
                    <a:pt x="244" y="38"/>
                    <a:pt x="254" y="30"/>
                    <a:pt x="265" y="30"/>
                  </a:cubicBezTo>
                  <a:cubicBezTo>
                    <a:pt x="269" y="30"/>
                    <a:pt x="272" y="30"/>
                    <a:pt x="279" y="32"/>
                  </a:cubicBezTo>
                  <a:cubicBezTo>
                    <a:pt x="283" y="36"/>
                    <a:pt x="290" y="40"/>
                    <a:pt x="294" y="49"/>
                  </a:cubicBezTo>
                  <a:cubicBezTo>
                    <a:pt x="295" y="56"/>
                    <a:pt x="295" y="64"/>
                    <a:pt x="291" y="72"/>
                  </a:cubicBezTo>
                  <a:cubicBezTo>
                    <a:pt x="272" y="109"/>
                    <a:pt x="272" y="109"/>
                    <a:pt x="272" y="109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301" y="99"/>
                    <a:pt x="315" y="77"/>
                    <a:pt x="307" y="55"/>
                  </a:cubicBezTo>
                  <a:lnTo>
                    <a:pt x="301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2270901-06F2-2536-886A-94719AD8238C}"/>
              </a:ext>
            </a:extLst>
          </p:cNvPr>
          <p:cNvGrpSpPr/>
          <p:nvPr/>
        </p:nvGrpSpPr>
        <p:grpSpPr>
          <a:xfrm>
            <a:off x="945609" y="3181813"/>
            <a:ext cx="1755418" cy="824210"/>
            <a:chOff x="558800" y="4453778"/>
            <a:chExt cx="1755418" cy="82421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386592A-B790-500E-A07B-69AA26FCBCFC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CFCBD42-F1B8-513C-9286-91D2E8B58FAC}"/>
                </a:ext>
              </a:extLst>
            </p:cNvPr>
            <p:cNvSpPr txBox="1"/>
            <p:nvPr/>
          </p:nvSpPr>
          <p:spPr>
            <a:xfrm>
              <a:off x="558800" y="4648970"/>
              <a:ext cx="1620329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73A7BEB-3019-AD1B-70DB-E0516676F19F}"/>
              </a:ext>
            </a:extLst>
          </p:cNvPr>
          <p:cNvGrpSpPr/>
          <p:nvPr/>
        </p:nvGrpSpPr>
        <p:grpSpPr>
          <a:xfrm>
            <a:off x="3933157" y="3181813"/>
            <a:ext cx="1755418" cy="824210"/>
            <a:chOff x="558800" y="4453778"/>
            <a:chExt cx="1755418" cy="8242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557AE70-FA91-3C61-DEE2-E095D6A8459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FB9B12A-C251-BC1D-1580-E70862C35F10}"/>
                </a:ext>
              </a:extLst>
            </p:cNvPr>
            <p:cNvSpPr txBox="1"/>
            <p:nvPr/>
          </p:nvSpPr>
          <p:spPr>
            <a:xfrm>
              <a:off x="558800" y="4648970"/>
              <a:ext cx="1620329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55B1B66-440B-0D61-57E9-8EEDCD1CBD77}"/>
              </a:ext>
            </a:extLst>
          </p:cNvPr>
          <p:cNvGrpSpPr/>
          <p:nvPr/>
        </p:nvGrpSpPr>
        <p:grpSpPr>
          <a:xfrm>
            <a:off x="6464573" y="3181813"/>
            <a:ext cx="1755418" cy="824210"/>
            <a:chOff x="558800" y="4453778"/>
            <a:chExt cx="1755418" cy="8242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7DCFA96-CCDA-57BA-9D62-A577588891B9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11F0622-F916-F21F-30B0-30C6551F0163}"/>
                </a:ext>
              </a:extLst>
            </p:cNvPr>
            <p:cNvSpPr txBox="1"/>
            <p:nvPr/>
          </p:nvSpPr>
          <p:spPr>
            <a:xfrm>
              <a:off x="558800" y="4648970"/>
              <a:ext cx="1620329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2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66EEE1B-C4A7-53E6-A209-E5C0710C12FB}"/>
              </a:ext>
            </a:extLst>
          </p:cNvPr>
          <p:cNvSpPr/>
          <p:nvPr/>
        </p:nvSpPr>
        <p:spPr>
          <a:xfrm>
            <a:off x="5481688" y="1263985"/>
            <a:ext cx="2736306" cy="273630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4D658FBB-47BD-55DF-4413-4A64C92CED74}"/>
              </a:ext>
            </a:extLst>
          </p:cNvPr>
          <p:cNvSpPr/>
          <p:nvPr/>
        </p:nvSpPr>
        <p:spPr>
          <a:xfrm>
            <a:off x="945134" y="1912058"/>
            <a:ext cx="6408762" cy="1440160"/>
          </a:xfrm>
          <a:prstGeom prst="rightArrow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5B760C6-D60E-445D-AF62-7E43D5B9C5FA}"/>
              </a:ext>
            </a:extLst>
          </p:cNvPr>
          <p:cNvSpPr/>
          <p:nvPr/>
        </p:nvSpPr>
        <p:spPr>
          <a:xfrm>
            <a:off x="1280590" y="2510048"/>
            <a:ext cx="239964" cy="239964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027DC25-96F7-BC42-EC9A-68ECE21D5C7C}"/>
              </a:ext>
            </a:extLst>
          </p:cNvPr>
          <p:cNvCxnSpPr>
            <a:cxnSpLocks/>
          </p:cNvCxnSpPr>
          <p:nvPr/>
        </p:nvCxnSpPr>
        <p:spPr>
          <a:xfrm>
            <a:off x="1404765" y="1263985"/>
            <a:ext cx="0" cy="1366045"/>
          </a:xfrm>
          <a:prstGeom prst="line">
            <a:avLst/>
          </a:prstGeom>
          <a:ln w="25400">
            <a:gradFill flip="none" rotWithShape="1">
              <a:gsLst>
                <a:gs pos="0">
                  <a:srgbClr val="489F57"/>
                </a:gs>
                <a:gs pos="100000">
                  <a:srgbClr val="489F57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9C2E89F-C76D-0444-A043-497179043D54}"/>
              </a:ext>
            </a:extLst>
          </p:cNvPr>
          <p:cNvGrpSpPr/>
          <p:nvPr/>
        </p:nvGrpSpPr>
        <p:grpSpPr>
          <a:xfrm>
            <a:off x="1400572" y="1231615"/>
            <a:ext cx="2163628" cy="639544"/>
            <a:chOff x="558800" y="4453778"/>
            <a:chExt cx="2163628" cy="63954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8A0021A-D66B-0D04-2CCD-3BE416378008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7B39EFA-1A78-0C95-15C1-DA6F6211CF43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78D321C1-4FFE-4CFA-AF6B-19D4EE2DF847}"/>
              </a:ext>
            </a:extLst>
          </p:cNvPr>
          <p:cNvSpPr/>
          <p:nvPr/>
        </p:nvSpPr>
        <p:spPr>
          <a:xfrm>
            <a:off x="3632588" y="2510048"/>
            <a:ext cx="239964" cy="239964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1D121D3-5630-418D-292A-76BFD1963BFD}"/>
              </a:ext>
            </a:extLst>
          </p:cNvPr>
          <p:cNvCxnSpPr>
            <a:cxnSpLocks/>
          </p:cNvCxnSpPr>
          <p:nvPr/>
        </p:nvCxnSpPr>
        <p:spPr>
          <a:xfrm>
            <a:off x="3756763" y="1263985"/>
            <a:ext cx="0" cy="1366045"/>
          </a:xfrm>
          <a:prstGeom prst="line">
            <a:avLst/>
          </a:prstGeom>
          <a:ln w="25400">
            <a:gradFill flip="none" rotWithShape="1">
              <a:gsLst>
                <a:gs pos="0">
                  <a:srgbClr val="489F57"/>
                </a:gs>
                <a:gs pos="100000">
                  <a:srgbClr val="489F57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8A0BE30-B0BA-B39A-66A1-B72FFC9DD41C}"/>
              </a:ext>
            </a:extLst>
          </p:cNvPr>
          <p:cNvGrpSpPr/>
          <p:nvPr/>
        </p:nvGrpSpPr>
        <p:grpSpPr>
          <a:xfrm>
            <a:off x="3752570" y="1231615"/>
            <a:ext cx="2163628" cy="639544"/>
            <a:chOff x="558800" y="4453778"/>
            <a:chExt cx="2163628" cy="63954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B9A473-CE14-DD7F-EE09-8EDE12BDAB9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0A0E8CD-F2B9-A320-F870-415CB00F356D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F4D4CE2B-4557-B751-71E1-7B5DA6039523}"/>
              </a:ext>
            </a:extLst>
          </p:cNvPr>
          <p:cNvSpPr/>
          <p:nvPr/>
        </p:nvSpPr>
        <p:spPr>
          <a:xfrm>
            <a:off x="2450299" y="2510048"/>
            <a:ext cx="239964" cy="239964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338B501-2209-6279-E21C-08D6BB55FD28}"/>
              </a:ext>
            </a:extLst>
          </p:cNvPr>
          <p:cNvCxnSpPr>
            <a:cxnSpLocks/>
          </p:cNvCxnSpPr>
          <p:nvPr/>
        </p:nvCxnSpPr>
        <p:spPr>
          <a:xfrm flipV="1">
            <a:off x="2574474" y="2750012"/>
            <a:ext cx="0" cy="1250279"/>
          </a:xfrm>
          <a:prstGeom prst="line">
            <a:avLst/>
          </a:prstGeom>
          <a:ln w="25400">
            <a:gradFill flip="none" rotWithShape="1">
              <a:gsLst>
                <a:gs pos="0">
                  <a:srgbClr val="489F57"/>
                </a:gs>
                <a:gs pos="100000">
                  <a:srgbClr val="489F57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47D4C917-06D9-FEA7-3188-8357DDA140F6}"/>
              </a:ext>
            </a:extLst>
          </p:cNvPr>
          <p:cNvSpPr/>
          <p:nvPr/>
        </p:nvSpPr>
        <p:spPr>
          <a:xfrm>
            <a:off x="4930665" y="2510048"/>
            <a:ext cx="239964" cy="239964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7D4522F-FC31-3CDE-97B5-8397056D6B4A}"/>
              </a:ext>
            </a:extLst>
          </p:cNvPr>
          <p:cNvCxnSpPr>
            <a:cxnSpLocks/>
          </p:cNvCxnSpPr>
          <p:nvPr/>
        </p:nvCxnSpPr>
        <p:spPr>
          <a:xfrm flipV="1">
            <a:off x="5054840" y="2750012"/>
            <a:ext cx="0" cy="1250279"/>
          </a:xfrm>
          <a:prstGeom prst="line">
            <a:avLst/>
          </a:prstGeom>
          <a:ln w="25400">
            <a:gradFill flip="none" rotWithShape="1">
              <a:gsLst>
                <a:gs pos="0">
                  <a:srgbClr val="489F57"/>
                </a:gs>
                <a:gs pos="100000">
                  <a:srgbClr val="489F57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950A2CF-4827-13AE-B883-B8D897018CBD}"/>
              </a:ext>
            </a:extLst>
          </p:cNvPr>
          <p:cNvGrpSpPr/>
          <p:nvPr/>
        </p:nvGrpSpPr>
        <p:grpSpPr>
          <a:xfrm>
            <a:off x="194703" y="3393117"/>
            <a:ext cx="2279177" cy="639323"/>
            <a:chOff x="668366" y="4453778"/>
            <a:chExt cx="2279177" cy="6393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4374B70-3973-3BF3-0FE7-42589F288434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56537EC-85FD-8767-79B6-B864DF0B4DE8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A6803CF-855B-5D67-AF4D-A3F42BAA7A92}"/>
              </a:ext>
            </a:extLst>
          </p:cNvPr>
          <p:cNvGrpSpPr/>
          <p:nvPr/>
        </p:nvGrpSpPr>
        <p:grpSpPr>
          <a:xfrm>
            <a:off x="2679710" y="3393117"/>
            <a:ext cx="2279177" cy="639323"/>
            <a:chOff x="668366" y="4453778"/>
            <a:chExt cx="2279177" cy="63932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70B832A-BAAA-7F71-5F0C-E3FE04553B9C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5A1D680-D7F5-5C67-6CB2-F06F8B85641F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1596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CE17B09C-8CF8-34C7-CCFF-9DB3B276FB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2" name="椭圆 161">
            <a:extLst>
              <a:ext uri="{FF2B5EF4-FFF2-40B4-BE49-F238E27FC236}">
                <a16:creationId xmlns:a16="http://schemas.microsoft.com/office/drawing/2014/main" id="{2673867D-B7CC-2158-04EC-82686D620E03}"/>
              </a:ext>
            </a:extLst>
          </p:cNvPr>
          <p:cNvSpPr/>
          <p:nvPr/>
        </p:nvSpPr>
        <p:spPr>
          <a:xfrm>
            <a:off x="2195736" y="195486"/>
            <a:ext cx="4752528" cy="4752528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6CBE006-1A1C-A520-248A-99865AC181C2}"/>
              </a:ext>
            </a:extLst>
          </p:cNvPr>
          <p:cNvSpPr/>
          <p:nvPr/>
        </p:nvSpPr>
        <p:spPr>
          <a:xfrm>
            <a:off x="959726" y="-1040524"/>
            <a:ext cx="7224548" cy="7224548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77D36F1A-53CB-B77B-8323-BEA3FCD7DC7E}"/>
              </a:ext>
            </a:extLst>
          </p:cNvPr>
          <p:cNvSpPr/>
          <p:nvPr/>
        </p:nvSpPr>
        <p:spPr>
          <a:xfrm>
            <a:off x="959726" y="979621"/>
            <a:ext cx="597781" cy="59778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97D2550B-88C5-3E68-CDDA-E62569277DB0}"/>
              </a:ext>
            </a:extLst>
          </p:cNvPr>
          <p:cNvSpPr/>
          <p:nvPr/>
        </p:nvSpPr>
        <p:spPr>
          <a:xfrm>
            <a:off x="-413599" y="3435846"/>
            <a:ext cx="1081381" cy="108138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9C0DCB3A-EA23-04E4-C380-0216388698BB}"/>
              </a:ext>
            </a:extLst>
          </p:cNvPr>
          <p:cNvSpPr/>
          <p:nvPr/>
        </p:nvSpPr>
        <p:spPr>
          <a:xfrm>
            <a:off x="-187450" y="979621"/>
            <a:ext cx="1618943" cy="1618943"/>
          </a:xfrm>
          <a:prstGeom prst="ellipse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0B876B50-E2FF-74AA-2E0A-3B9645F73FFD}"/>
              </a:ext>
            </a:extLst>
          </p:cNvPr>
          <p:cNvSpPr txBox="1"/>
          <p:nvPr/>
        </p:nvSpPr>
        <p:spPr>
          <a:xfrm>
            <a:off x="2973647" y="1369704"/>
            <a:ext cx="31967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THANKS</a:t>
            </a:r>
            <a:endParaRPr lang="zh-CN" altLang="en-US" sz="6600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AD24D7-E87C-B1E2-04DA-6FFD146DE368}"/>
              </a:ext>
            </a:extLst>
          </p:cNvPr>
          <p:cNvSpPr/>
          <p:nvPr/>
        </p:nvSpPr>
        <p:spPr>
          <a:xfrm>
            <a:off x="2051720" y="3614540"/>
            <a:ext cx="723992" cy="723992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2B367D9-1D0A-C081-17D5-8A4ACA04F069}"/>
              </a:ext>
            </a:extLst>
          </p:cNvPr>
          <p:cNvSpPr/>
          <p:nvPr/>
        </p:nvSpPr>
        <p:spPr>
          <a:xfrm>
            <a:off x="2627784" y="2525850"/>
            <a:ext cx="3888432" cy="4538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95E4A9-8E1A-BC93-289E-9723A79A5BBA}"/>
              </a:ext>
            </a:extLst>
          </p:cNvPr>
          <p:cNvSpPr txBox="1"/>
          <p:nvPr/>
        </p:nvSpPr>
        <p:spPr>
          <a:xfrm>
            <a:off x="2892694" y="2620952"/>
            <a:ext cx="3358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工作汇报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工作总结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个人述职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创客贴金刚体" panose="00020600040101010101" pitchFamily="18" charset="-122"/>
              </a:rPr>
              <a:t>商务通用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C79C6F-16EC-C695-C659-CB31399F00E4}"/>
              </a:ext>
            </a:extLst>
          </p:cNvPr>
          <p:cNvSpPr txBox="1"/>
          <p:nvPr/>
        </p:nvSpPr>
        <p:spPr>
          <a:xfrm>
            <a:off x="2627784" y="3082389"/>
            <a:ext cx="3888432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EDEFC2B-2DA0-F4CB-C0E6-13CC62561AA8}"/>
              </a:ext>
            </a:extLst>
          </p:cNvPr>
          <p:cNvGrpSpPr/>
          <p:nvPr/>
        </p:nvGrpSpPr>
        <p:grpSpPr>
          <a:xfrm>
            <a:off x="3163789" y="3877442"/>
            <a:ext cx="2816420" cy="261610"/>
            <a:chOff x="3894796" y="3853877"/>
            <a:chExt cx="2816420" cy="26161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9CBA7C7-2423-2A3F-0DDC-67E57F63919D}"/>
                </a:ext>
              </a:extLst>
            </p:cNvPr>
            <p:cNvSpPr txBox="1"/>
            <p:nvPr/>
          </p:nvSpPr>
          <p:spPr>
            <a:xfrm>
              <a:off x="3894796" y="3853877"/>
              <a:ext cx="15953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100" b="1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1234367-B7C6-2261-245D-D3CCB11067AB}"/>
                </a:ext>
              </a:extLst>
            </p:cNvPr>
            <p:cNvSpPr txBox="1"/>
            <p:nvPr/>
          </p:nvSpPr>
          <p:spPr>
            <a:xfrm>
              <a:off x="5561542" y="3853877"/>
              <a:ext cx="114967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100" b="1" dirty="0">
                  <a:solidFill>
                    <a:schemeClr val="bg1"/>
                  </a:solidFill>
                  <a:cs typeface="+mn-ea"/>
                  <a:sym typeface="+mn-lt"/>
                </a:rPr>
                <a:t>2022.12</a:t>
              </a:r>
              <a:endParaRPr lang="zh-CN" altLang="en-US" sz="1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F40F6862-4255-CA93-E1D2-1D70D4BC9AB7}"/>
              </a:ext>
            </a:extLst>
          </p:cNvPr>
          <p:cNvSpPr txBox="1"/>
          <p:nvPr/>
        </p:nvSpPr>
        <p:spPr>
          <a:xfrm>
            <a:off x="3463363" y="663648"/>
            <a:ext cx="221727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gradFill>
                  <a:gsLst>
                    <a:gs pos="0">
                      <a:schemeClr val="bg1"/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rPr>
              <a:t>2023</a:t>
            </a:r>
            <a:endParaRPr lang="zh-CN" altLang="en-US" sz="6600" b="1" dirty="0">
              <a:gradFill>
                <a:gsLst>
                  <a:gs pos="0">
                    <a:schemeClr val="bg1"/>
                  </a:gs>
                  <a:gs pos="75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622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A0DA429-22EA-F650-8E36-424EC17E2635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01363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5DF1FEC-F847-ECA8-47AE-506B62A874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21891CD5-7FE7-DC91-349F-C6079C66B04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2673867D-B7CC-2158-04EC-82686D620E03}"/>
              </a:ext>
            </a:extLst>
          </p:cNvPr>
          <p:cNvSpPr/>
          <p:nvPr/>
        </p:nvSpPr>
        <p:spPr>
          <a:xfrm>
            <a:off x="-1908720" y="-452586"/>
            <a:ext cx="6048672" cy="6048672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6CBE006-1A1C-A520-248A-99865AC181C2}"/>
              </a:ext>
            </a:extLst>
          </p:cNvPr>
          <p:cNvSpPr/>
          <p:nvPr/>
        </p:nvSpPr>
        <p:spPr>
          <a:xfrm>
            <a:off x="-2844824" y="-1388690"/>
            <a:ext cx="7920880" cy="7920880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77D36F1A-53CB-B77B-8323-BEA3FCD7DC7E}"/>
              </a:ext>
            </a:extLst>
          </p:cNvPr>
          <p:cNvSpPr/>
          <p:nvPr/>
        </p:nvSpPr>
        <p:spPr>
          <a:xfrm>
            <a:off x="312669" y="4159640"/>
            <a:ext cx="597781" cy="59778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97D2550B-88C5-3E68-CDDA-E62569277DB0}"/>
              </a:ext>
            </a:extLst>
          </p:cNvPr>
          <p:cNvSpPr/>
          <p:nvPr/>
        </p:nvSpPr>
        <p:spPr>
          <a:xfrm>
            <a:off x="6431198" y="4587974"/>
            <a:ext cx="2866841" cy="2866841"/>
          </a:xfrm>
          <a:prstGeom prst="ellipse">
            <a:avLst/>
          </a:prstGeom>
          <a:blipFill>
            <a:blip r:embed="rId4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9C0DCB3A-EA23-04E4-C380-0216388698BB}"/>
              </a:ext>
            </a:extLst>
          </p:cNvPr>
          <p:cNvSpPr/>
          <p:nvPr/>
        </p:nvSpPr>
        <p:spPr>
          <a:xfrm>
            <a:off x="2213295" y="4059747"/>
            <a:ext cx="1618943" cy="1618943"/>
          </a:xfrm>
          <a:prstGeom prst="ellipse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0B876B50-E2FF-74AA-2E0A-3B9645F73FFD}"/>
              </a:ext>
            </a:extLst>
          </p:cNvPr>
          <p:cNvSpPr txBox="1"/>
          <p:nvPr/>
        </p:nvSpPr>
        <p:spPr>
          <a:xfrm>
            <a:off x="279112" y="748075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b="1" dirty="0">
                <a:gradFill>
                  <a:gsLst>
                    <a:gs pos="49000">
                      <a:schemeClr val="bg1"/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23900" b="1" dirty="0">
              <a:gradFill>
                <a:gsLst>
                  <a:gs pos="49000">
                    <a:schemeClr val="bg1"/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AD24D7-E87C-B1E2-04DA-6FFD146DE368}"/>
              </a:ext>
            </a:extLst>
          </p:cNvPr>
          <p:cNvSpPr/>
          <p:nvPr/>
        </p:nvSpPr>
        <p:spPr>
          <a:xfrm>
            <a:off x="-154039" y="386079"/>
            <a:ext cx="723992" cy="723992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C916DBE-4595-B10E-883C-F54788E0A160}"/>
              </a:ext>
            </a:extLst>
          </p:cNvPr>
          <p:cNvGrpSpPr/>
          <p:nvPr/>
        </p:nvGrpSpPr>
        <p:grpSpPr>
          <a:xfrm>
            <a:off x="4484311" y="2037769"/>
            <a:ext cx="4137802" cy="1067961"/>
            <a:chOff x="2481209" y="2654072"/>
            <a:chExt cx="2989328" cy="106796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F5DA28A-4679-89F0-7FAF-F39050610417}"/>
                </a:ext>
              </a:extLst>
            </p:cNvPr>
            <p:cNvSpPr txBox="1"/>
            <p:nvPr/>
          </p:nvSpPr>
          <p:spPr>
            <a:xfrm>
              <a:off x="2483768" y="2654072"/>
              <a:ext cx="28754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5E981F2-DC23-13AB-12EE-809202E47F7C}"/>
                </a:ext>
              </a:extLst>
            </p:cNvPr>
            <p:cNvSpPr txBox="1"/>
            <p:nvPr/>
          </p:nvSpPr>
          <p:spPr>
            <a:xfrm>
              <a:off x="2481209" y="3101607"/>
              <a:ext cx="298932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5276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>
            <a:extLst>
              <a:ext uri="{FF2B5EF4-FFF2-40B4-BE49-F238E27FC236}">
                <a16:creationId xmlns:a16="http://schemas.microsoft.com/office/drawing/2014/main" id="{2FB3B3C5-8006-37F7-12CF-1283988F5599}"/>
              </a:ext>
            </a:extLst>
          </p:cNvPr>
          <p:cNvSpPr/>
          <p:nvPr/>
        </p:nvSpPr>
        <p:spPr>
          <a:xfrm>
            <a:off x="3517962" y="1142205"/>
            <a:ext cx="2108076" cy="210807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3EC3706-482A-1D3B-EA56-10A3BDB132C3}"/>
              </a:ext>
            </a:extLst>
          </p:cNvPr>
          <p:cNvSpPr/>
          <p:nvPr/>
        </p:nvSpPr>
        <p:spPr>
          <a:xfrm>
            <a:off x="6228184" y="1142205"/>
            <a:ext cx="2108076" cy="210807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39504D04-BDA4-0F70-C8D6-B42D9D846338}"/>
              </a:ext>
            </a:extLst>
          </p:cNvPr>
          <p:cNvSpPr/>
          <p:nvPr/>
        </p:nvSpPr>
        <p:spPr>
          <a:xfrm>
            <a:off x="807740" y="1142205"/>
            <a:ext cx="2108076" cy="210807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C9EA623-CB73-ED68-1C76-2C32971BBADE}"/>
              </a:ext>
            </a:extLst>
          </p:cNvPr>
          <p:cNvSpPr/>
          <p:nvPr/>
        </p:nvSpPr>
        <p:spPr>
          <a:xfrm>
            <a:off x="961678" y="1296143"/>
            <a:ext cx="1800200" cy="180020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374020-6133-957C-8E9A-E6B784EEA629}"/>
              </a:ext>
            </a:extLst>
          </p:cNvPr>
          <p:cNvSpPr/>
          <p:nvPr/>
        </p:nvSpPr>
        <p:spPr>
          <a:xfrm>
            <a:off x="3671900" y="1296143"/>
            <a:ext cx="1800200" cy="1800200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D5145A6-3AF3-B55B-1083-64072C52A6EA}"/>
              </a:ext>
            </a:extLst>
          </p:cNvPr>
          <p:cNvSpPr/>
          <p:nvPr/>
        </p:nvSpPr>
        <p:spPr>
          <a:xfrm>
            <a:off x="6382122" y="1296143"/>
            <a:ext cx="1800200" cy="1800200"/>
          </a:xfrm>
          <a:prstGeom prst="ellipse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A753B84-7CE3-5E26-3C28-A98FF2BD94AC}"/>
              </a:ext>
            </a:extLst>
          </p:cNvPr>
          <p:cNvGrpSpPr/>
          <p:nvPr/>
        </p:nvGrpSpPr>
        <p:grpSpPr>
          <a:xfrm>
            <a:off x="1203248" y="3470099"/>
            <a:ext cx="1755418" cy="824210"/>
            <a:chOff x="558800" y="4453778"/>
            <a:chExt cx="1755418" cy="82421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871C187-BCB7-9116-849F-7DE2115AC0B7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84086C5-BF19-2875-BA02-ED7C38055A75}"/>
                </a:ext>
              </a:extLst>
            </p:cNvPr>
            <p:cNvSpPr txBox="1"/>
            <p:nvPr/>
          </p:nvSpPr>
          <p:spPr>
            <a:xfrm>
              <a:off x="558800" y="4648970"/>
              <a:ext cx="169178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2D9A940-1B8A-9104-060D-0533347BD2C9}"/>
              </a:ext>
            </a:extLst>
          </p:cNvPr>
          <p:cNvGrpSpPr/>
          <p:nvPr/>
        </p:nvGrpSpPr>
        <p:grpSpPr>
          <a:xfrm>
            <a:off x="3894234" y="3470099"/>
            <a:ext cx="1755418" cy="824210"/>
            <a:chOff x="558800" y="4453778"/>
            <a:chExt cx="1755418" cy="82421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C6C5455-C4EE-24C2-C21C-BAB21D2F3197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9BE4183-567A-FF09-0E2C-77EBA6D066E3}"/>
                </a:ext>
              </a:extLst>
            </p:cNvPr>
            <p:cNvSpPr txBox="1"/>
            <p:nvPr/>
          </p:nvSpPr>
          <p:spPr>
            <a:xfrm>
              <a:off x="558800" y="4648970"/>
              <a:ext cx="169178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A20D720-D61E-A2C7-A984-478BCD9EAA65}"/>
              </a:ext>
            </a:extLst>
          </p:cNvPr>
          <p:cNvGrpSpPr/>
          <p:nvPr/>
        </p:nvGrpSpPr>
        <p:grpSpPr>
          <a:xfrm>
            <a:off x="6580842" y="3470099"/>
            <a:ext cx="1755418" cy="824210"/>
            <a:chOff x="558800" y="4453778"/>
            <a:chExt cx="1755418" cy="82421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F1F6948-8E97-0EC1-00F8-D31276B6F9A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E2EFFE4-A99D-D73A-5FAA-930DF9AA6A94}"/>
                </a:ext>
              </a:extLst>
            </p:cNvPr>
            <p:cNvSpPr txBox="1"/>
            <p:nvPr/>
          </p:nvSpPr>
          <p:spPr>
            <a:xfrm>
              <a:off x="558800" y="4648970"/>
              <a:ext cx="169178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453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0C88990C-4011-0E1B-D7CB-0C1DB536FAC0}"/>
              </a:ext>
            </a:extLst>
          </p:cNvPr>
          <p:cNvSpPr>
            <a:spLocks/>
          </p:cNvSpPr>
          <p:nvPr/>
        </p:nvSpPr>
        <p:spPr bwMode="auto">
          <a:xfrm>
            <a:off x="2743676" y="1131224"/>
            <a:ext cx="3582022" cy="4002850"/>
          </a:xfrm>
          <a:custGeom>
            <a:avLst/>
            <a:gdLst/>
            <a:ahLst/>
            <a:cxnLst>
              <a:cxn ang="0">
                <a:pos x="534" y="1813"/>
              </a:cxn>
              <a:cxn ang="0">
                <a:pos x="439" y="1553"/>
              </a:cxn>
              <a:cxn ang="0">
                <a:pos x="148" y="1532"/>
              </a:cxn>
              <a:cxn ang="0">
                <a:pos x="135" y="1370"/>
              </a:cxn>
              <a:cxn ang="0">
                <a:pos x="109" y="1290"/>
              </a:cxn>
              <a:cxn ang="0">
                <a:pos x="109" y="1154"/>
              </a:cxn>
              <a:cxn ang="0">
                <a:pos x="5" y="1059"/>
              </a:cxn>
              <a:cxn ang="0">
                <a:pos x="136" y="870"/>
              </a:cxn>
              <a:cxn ang="0">
                <a:pos x="343" y="190"/>
              </a:cxn>
              <a:cxn ang="0">
                <a:pos x="1150" y="116"/>
              </a:cxn>
              <a:cxn ang="0">
                <a:pos x="1461" y="453"/>
              </a:cxn>
              <a:cxn ang="0">
                <a:pos x="1451" y="937"/>
              </a:cxn>
              <a:cxn ang="0">
                <a:pos x="1173" y="1321"/>
              </a:cxn>
              <a:cxn ang="0">
                <a:pos x="1301" y="1807"/>
              </a:cxn>
              <a:cxn ang="0">
                <a:pos x="534" y="1813"/>
              </a:cxn>
            </a:cxnLst>
            <a:rect l="0" t="0" r="r" b="b"/>
            <a:pathLst>
              <a:path w="1522" h="1813">
                <a:moveTo>
                  <a:pt x="534" y="1813"/>
                </a:moveTo>
                <a:cubicBezTo>
                  <a:pt x="534" y="1813"/>
                  <a:pt x="464" y="1592"/>
                  <a:pt x="439" y="1553"/>
                </a:cubicBezTo>
                <a:cubicBezTo>
                  <a:pt x="413" y="1514"/>
                  <a:pt x="212" y="1576"/>
                  <a:pt x="148" y="1532"/>
                </a:cubicBezTo>
                <a:cubicBezTo>
                  <a:pt x="83" y="1489"/>
                  <a:pt x="135" y="1370"/>
                  <a:pt x="135" y="1370"/>
                </a:cubicBezTo>
                <a:cubicBezTo>
                  <a:pt x="135" y="1370"/>
                  <a:pt x="32" y="1362"/>
                  <a:pt x="109" y="1290"/>
                </a:cubicBezTo>
                <a:cubicBezTo>
                  <a:pt x="32" y="1272"/>
                  <a:pt x="117" y="1182"/>
                  <a:pt x="109" y="1154"/>
                </a:cubicBezTo>
                <a:cubicBezTo>
                  <a:pt x="47" y="1144"/>
                  <a:pt x="0" y="1100"/>
                  <a:pt x="5" y="1059"/>
                </a:cubicBezTo>
                <a:cubicBezTo>
                  <a:pt x="11" y="1018"/>
                  <a:pt x="154" y="906"/>
                  <a:pt x="136" y="870"/>
                </a:cubicBezTo>
                <a:cubicBezTo>
                  <a:pt x="118" y="834"/>
                  <a:pt x="8" y="466"/>
                  <a:pt x="343" y="190"/>
                </a:cubicBezTo>
                <a:cubicBezTo>
                  <a:pt x="553" y="18"/>
                  <a:pt x="897" y="0"/>
                  <a:pt x="1150" y="116"/>
                </a:cubicBezTo>
                <a:cubicBezTo>
                  <a:pt x="1301" y="185"/>
                  <a:pt x="1415" y="320"/>
                  <a:pt x="1461" y="453"/>
                </a:cubicBezTo>
                <a:cubicBezTo>
                  <a:pt x="1517" y="612"/>
                  <a:pt x="1522" y="801"/>
                  <a:pt x="1451" y="937"/>
                </a:cubicBezTo>
                <a:cubicBezTo>
                  <a:pt x="1363" y="1106"/>
                  <a:pt x="1187" y="1215"/>
                  <a:pt x="1173" y="1321"/>
                </a:cubicBezTo>
                <a:cubicBezTo>
                  <a:pt x="1147" y="1514"/>
                  <a:pt x="1301" y="1807"/>
                  <a:pt x="1301" y="1807"/>
                </a:cubicBezTo>
                <a:lnTo>
                  <a:pt x="534" y="1813"/>
                </a:ln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34242"/>
            <a:endParaRPr 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Freeform 265">
            <a:extLst>
              <a:ext uri="{FF2B5EF4-FFF2-40B4-BE49-F238E27FC236}">
                <a16:creationId xmlns:a16="http://schemas.microsoft.com/office/drawing/2014/main" id="{7D252FAF-2577-6C13-D3A6-22367532D41F}"/>
              </a:ext>
            </a:extLst>
          </p:cNvPr>
          <p:cNvSpPr>
            <a:spLocks/>
          </p:cNvSpPr>
          <p:nvPr/>
        </p:nvSpPr>
        <p:spPr bwMode="auto">
          <a:xfrm>
            <a:off x="3277169" y="1419256"/>
            <a:ext cx="1297213" cy="1384495"/>
          </a:xfrm>
          <a:custGeom>
            <a:avLst/>
            <a:gdLst/>
            <a:ahLst/>
            <a:cxnLst>
              <a:cxn ang="0">
                <a:pos x="748" y="622"/>
              </a:cxn>
              <a:cxn ang="0">
                <a:pos x="748" y="622"/>
              </a:cxn>
              <a:cxn ang="0">
                <a:pos x="748" y="0"/>
              </a:cxn>
              <a:cxn ang="0">
                <a:pos x="718" y="21"/>
              </a:cxn>
              <a:cxn ang="0">
                <a:pos x="680" y="82"/>
              </a:cxn>
              <a:cxn ang="0">
                <a:pos x="606" y="94"/>
              </a:cxn>
              <a:cxn ang="0">
                <a:pos x="552" y="47"/>
              </a:cxn>
              <a:cxn ang="0">
                <a:pos x="494" y="66"/>
              </a:cxn>
              <a:cxn ang="0">
                <a:pos x="478" y="135"/>
              </a:cxn>
              <a:cxn ang="0">
                <a:pos x="411" y="169"/>
              </a:cxn>
              <a:cxn ang="0">
                <a:pos x="345" y="142"/>
              </a:cxn>
              <a:cxn ang="0">
                <a:pos x="296" y="177"/>
              </a:cxn>
              <a:cxn ang="0">
                <a:pos x="302" y="249"/>
              </a:cxn>
              <a:cxn ang="0">
                <a:pos x="249" y="302"/>
              </a:cxn>
              <a:cxn ang="0">
                <a:pos x="177" y="296"/>
              </a:cxn>
              <a:cxn ang="0">
                <a:pos x="142" y="345"/>
              </a:cxn>
              <a:cxn ang="0">
                <a:pos x="169" y="411"/>
              </a:cxn>
              <a:cxn ang="0">
                <a:pos x="135" y="478"/>
              </a:cxn>
              <a:cxn ang="0">
                <a:pos x="65" y="494"/>
              </a:cxn>
              <a:cxn ang="0">
                <a:pos x="47" y="552"/>
              </a:cxn>
              <a:cxn ang="0">
                <a:pos x="94" y="606"/>
              </a:cxn>
              <a:cxn ang="0">
                <a:pos x="82" y="680"/>
              </a:cxn>
              <a:cxn ang="0">
                <a:pos x="21" y="718"/>
              </a:cxn>
              <a:cxn ang="0">
                <a:pos x="0" y="748"/>
              </a:cxn>
              <a:cxn ang="0">
                <a:pos x="622" y="748"/>
              </a:cxn>
              <a:cxn ang="0">
                <a:pos x="748" y="622"/>
              </a:cxn>
            </a:cxnLst>
            <a:rect l="0" t="0" r="r" b="b"/>
            <a:pathLst>
              <a:path w="748" h="748">
                <a:moveTo>
                  <a:pt x="748" y="622"/>
                </a:moveTo>
                <a:cubicBezTo>
                  <a:pt x="748" y="622"/>
                  <a:pt x="748" y="622"/>
                  <a:pt x="748" y="622"/>
                </a:cubicBezTo>
                <a:cubicBezTo>
                  <a:pt x="748" y="0"/>
                  <a:pt x="748" y="0"/>
                  <a:pt x="748" y="0"/>
                </a:cubicBezTo>
                <a:cubicBezTo>
                  <a:pt x="737" y="0"/>
                  <a:pt x="726" y="7"/>
                  <a:pt x="718" y="21"/>
                </a:cubicBezTo>
                <a:cubicBezTo>
                  <a:pt x="680" y="82"/>
                  <a:pt x="680" y="82"/>
                  <a:pt x="680" y="82"/>
                </a:cubicBezTo>
                <a:cubicBezTo>
                  <a:pt x="664" y="109"/>
                  <a:pt x="630" y="115"/>
                  <a:pt x="606" y="94"/>
                </a:cubicBezTo>
                <a:cubicBezTo>
                  <a:pt x="552" y="47"/>
                  <a:pt x="552" y="47"/>
                  <a:pt x="552" y="47"/>
                </a:cubicBezTo>
                <a:cubicBezTo>
                  <a:pt x="527" y="26"/>
                  <a:pt x="502" y="34"/>
                  <a:pt x="494" y="66"/>
                </a:cubicBezTo>
                <a:cubicBezTo>
                  <a:pt x="478" y="135"/>
                  <a:pt x="478" y="135"/>
                  <a:pt x="478" y="135"/>
                </a:cubicBezTo>
                <a:cubicBezTo>
                  <a:pt x="471" y="167"/>
                  <a:pt x="440" y="182"/>
                  <a:pt x="411" y="169"/>
                </a:cubicBezTo>
                <a:cubicBezTo>
                  <a:pt x="345" y="142"/>
                  <a:pt x="345" y="142"/>
                  <a:pt x="345" y="142"/>
                </a:cubicBezTo>
                <a:cubicBezTo>
                  <a:pt x="315" y="129"/>
                  <a:pt x="293" y="145"/>
                  <a:pt x="296" y="177"/>
                </a:cubicBezTo>
                <a:cubicBezTo>
                  <a:pt x="302" y="249"/>
                  <a:pt x="302" y="249"/>
                  <a:pt x="302" y="249"/>
                </a:cubicBezTo>
                <a:cubicBezTo>
                  <a:pt x="305" y="281"/>
                  <a:pt x="281" y="305"/>
                  <a:pt x="249" y="302"/>
                </a:cubicBezTo>
                <a:cubicBezTo>
                  <a:pt x="177" y="296"/>
                  <a:pt x="177" y="296"/>
                  <a:pt x="177" y="296"/>
                </a:cubicBezTo>
                <a:cubicBezTo>
                  <a:pt x="145" y="293"/>
                  <a:pt x="129" y="315"/>
                  <a:pt x="142" y="345"/>
                </a:cubicBezTo>
                <a:cubicBezTo>
                  <a:pt x="169" y="411"/>
                  <a:pt x="169" y="411"/>
                  <a:pt x="169" y="411"/>
                </a:cubicBezTo>
                <a:cubicBezTo>
                  <a:pt x="182" y="441"/>
                  <a:pt x="166" y="471"/>
                  <a:pt x="135" y="478"/>
                </a:cubicBezTo>
                <a:cubicBezTo>
                  <a:pt x="65" y="494"/>
                  <a:pt x="65" y="494"/>
                  <a:pt x="65" y="494"/>
                </a:cubicBezTo>
                <a:cubicBezTo>
                  <a:pt x="34" y="502"/>
                  <a:pt x="26" y="528"/>
                  <a:pt x="47" y="552"/>
                </a:cubicBezTo>
                <a:cubicBezTo>
                  <a:pt x="94" y="606"/>
                  <a:pt x="94" y="606"/>
                  <a:pt x="94" y="606"/>
                </a:cubicBezTo>
                <a:cubicBezTo>
                  <a:pt x="115" y="630"/>
                  <a:pt x="109" y="664"/>
                  <a:pt x="82" y="680"/>
                </a:cubicBezTo>
                <a:cubicBezTo>
                  <a:pt x="21" y="718"/>
                  <a:pt x="21" y="718"/>
                  <a:pt x="21" y="718"/>
                </a:cubicBezTo>
                <a:cubicBezTo>
                  <a:pt x="7" y="726"/>
                  <a:pt x="0" y="737"/>
                  <a:pt x="0" y="748"/>
                </a:cubicBezTo>
                <a:cubicBezTo>
                  <a:pt x="622" y="748"/>
                  <a:pt x="622" y="748"/>
                  <a:pt x="622" y="748"/>
                </a:cubicBezTo>
                <a:cubicBezTo>
                  <a:pt x="622" y="678"/>
                  <a:pt x="678" y="622"/>
                  <a:pt x="748" y="622"/>
                </a:cubicBezTo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34242"/>
            <a:endParaRPr lang="en-US" sz="1800">
              <a:ln w="12700">
                <a:noFill/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Freeform 266">
            <a:extLst>
              <a:ext uri="{FF2B5EF4-FFF2-40B4-BE49-F238E27FC236}">
                <a16:creationId xmlns:a16="http://schemas.microsoft.com/office/drawing/2014/main" id="{2E11F2E0-8A00-FB19-2465-4E6FC3C9808A}"/>
              </a:ext>
            </a:extLst>
          </p:cNvPr>
          <p:cNvSpPr>
            <a:spLocks/>
          </p:cNvSpPr>
          <p:nvPr/>
        </p:nvSpPr>
        <p:spPr bwMode="auto">
          <a:xfrm>
            <a:off x="3277169" y="2803751"/>
            <a:ext cx="1297213" cy="1382803"/>
          </a:xfrm>
          <a:custGeom>
            <a:avLst/>
            <a:gdLst/>
            <a:ahLst/>
            <a:cxnLst>
              <a:cxn ang="0">
                <a:pos x="748" y="126"/>
              </a:cxn>
              <a:cxn ang="0">
                <a:pos x="748" y="126"/>
              </a:cxn>
              <a:cxn ang="0">
                <a:pos x="622" y="0"/>
              </a:cxn>
              <a:cxn ang="0">
                <a:pos x="622" y="0"/>
              </a:cxn>
              <a:cxn ang="0">
                <a:pos x="0" y="0"/>
              </a:cxn>
              <a:cxn ang="0">
                <a:pos x="21" y="30"/>
              </a:cxn>
              <a:cxn ang="0">
                <a:pos x="82" y="67"/>
              </a:cxn>
              <a:cxn ang="0">
                <a:pos x="94" y="141"/>
              </a:cxn>
              <a:cxn ang="0">
                <a:pos x="47" y="196"/>
              </a:cxn>
              <a:cxn ang="0">
                <a:pos x="65" y="253"/>
              </a:cxn>
              <a:cxn ang="0">
                <a:pos x="135" y="270"/>
              </a:cxn>
              <a:cxn ang="0">
                <a:pos x="169" y="337"/>
              </a:cxn>
              <a:cxn ang="0">
                <a:pos x="142" y="403"/>
              </a:cxn>
              <a:cxn ang="0">
                <a:pos x="177" y="452"/>
              </a:cxn>
              <a:cxn ang="0">
                <a:pos x="249" y="446"/>
              </a:cxn>
              <a:cxn ang="0">
                <a:pos x="302" y="499"/>
              </a:cxn>
              <a:cxn ang="0">
                <a:pos x="296" y="570"/>
              </a:cxn>
              <a:cxn ang="0">
                <a:pos x="345" y="606"/>
              </a:cxn>
              <a:cxn ang="0">
                <a:pos x="411" y="578"/>
              </a:cxn>
              <a:cxn ang="0">
                <a:pos x="478" y="612"/>
              </a:cxn>
              <a:cxn ang="0">
                <a:pos x="494" y="682"/>
              </a:cxn>
              <a:cxn ang="0">
                <a:pos x="552" y="701"/>
              </a:cxn>
              <a:cxn ang="0">
                <a:pos x="606" y="654"/>
              </a:cxn>
              <a:cxn ang="0">
                <a:pos x="680" y="666"/>
              </a:cxn>
              <a:cxn ang="0">
                <a:pos x="718" y="727"/>
              </a:cxn>
              <a:cxn ang="0">
                <a:pos x="748" y="748"/>
              </a:cxn>
              <a:cxn ang="0">
                <a:pos x="748" y="126"/>
              </a:cxn>
            </a:cxnLst>
            <a:rect l="0" t="0" r="r" b="b"/>
            <a:pathLst>
              <a:path w="748" h="748">
                <a:moveTo>
                  <a:pt x="748" y="126"/>
                </a:moveTo>
                <a:cubicBezTo>
                  <a:pt x="748" y="126"/>
                  <a:pt x="748" y="126"/>
                  <a:pt x="748" y="126"/>
                </a:cubicBezTo>
                <a:cubicBezTo>
                  <a:pt x="678" y="126"/>
                  <a:pt x="622" y="69"/>
                  <a:pt x="622" y="0"/>
                </a:cubicBezTo>
                <a:cubicBezTo>
                  <a:pt x="622" y="0"/>
                  <a:pt x="622" y="0"/>
                  <a:pt x="6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7" y="22"/>
                  <a:pt x="21" y="30"/>
                </a:cubicBezTo>
                <a:cubicBezTo>
                  <a:pt x="82" y="67"/>
                  <a:pt x="82" y="67"/>
                  <a:pt x="82" y="67"/>
                </a:cubicBezTo>
                <a:cubicBezTo>
                  <a:pt x="109" y="84"/>
                  <a:pt x="115" y="117"/>
                  <a:pt x="94" y="141"/>
                </a:cubicBezTo>
                <a:cubicBezTo>
                  <a:pt x="47" y="196"/>
                  <a:pt x="47" y="196"/>
                  <a:pt x="47" y="196"/>
                </a:cubicBezTo>
                <a:cubicBezTo>
                  <a:pt x="26" y="220"/>
                  <a:pt x="34" y="246"/>
                  <a:pt x="65" y="253"/>
                </a:cubicBezTo>
                <a:cubicBezTo>
                  <a:pt x="135" y="270"/>
                  <a:pt x="135" y="270"/>
                  <a:pt x="135" y="270"/>
                </a:cubicBezTo>
                <a:cubicBezTo>
                  <a:pt x="166" y="277"/>
                  <a:pt x="182" y="307"/>
                  <a:pt x="169" y="337"/>
                </a:cubicBezTo>
                <a:cubicBezTo>
                  <a:pt x="142" y="403"/>
                  <a:pt x="142" y="403"/>
                  <a:pt x="142" y="403"/>
                </a:cubicBezTo>
                <a:cubicBezTo>
                  <a:pt x="129" y="432"/>
                  <a:pt x="145" y="454"/>
                  <a:pt x="177" y="452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81" y="443"/>
                  <a:pt x="305" y="467"/>
                  <a:pt x="302" y="499"/>
                </a:cubicBezTo>
                <a:cubicBezTo>
                  <a:pt x="296" y="570"/>
                  <a:pt x="296" y="570"/>
                  <a:pt x="296" y="570"/>
                </a:cubicBezTo>
                <a:cubicBezTo>
                  <a:pt x="293" y="602"/>
                  <a:pt x="315" y="618"/>
                  <a:pt x="345" y="606"/>
                </a:cubicBezTo>
                <a:cubicBezTo>
                  <a:pt x="411" y="578"/>
                  <a:pt x="411" y="578"/>
                  <a:pt x="411" y="578"/>
                </a:cubicBezTo>
                <a:cubicBezTo>
                  <a:pt x="440" y="566"/>
                  <a:pt x="471" y="581"/>
                  <a:pt x="478" y="612"/>
                </a:cubicBezTo>
                <a:cubicBezTo>
                  <a:pt x="494" y="682"/>
                  <a:pt x="494" y="682"/>
                  <a:pt x="494" y="682"/>
                </a:cubicBezTo>
                <a:cubicBezTo>
                  <a:pt x="502" y="713"/>
                  <a:pt x="527" y="722"/>
                  <a:pt x="552" y="701"/>
                </a:cubicBezTo>
                <a:cubicBezTo>
                  <a:pt x="606" y="654"/>
                  <a:pt x="606" y="654"/>
                  <a:pt x="606" y="654"/>
                </a:cubicBezTo>
                <a:cubicBezTo>
                  <a:pt x="630" y="633"/>
                  <a:pt x="664" y="638"/>
                  <a:pt x="680" y="666"/>
                </a:cubicBezTo>
                <a:cubicBezTo>
                  <a:pt x="718" y="727"/>
                  <a:pt x="718" y="727"/>
                  <a:pt x="718" y="727"/>
                </a:cubicBezTo>
                <a:cubicBezTo>
                  <a:pt x="726" y="741"/>
                  <a:pt x="737" y="748"/>
                  <a:pt x="748" y="748"/>
                </a:cubicBezTo>
                <a:cubicBezTo>
                  <a:pt x="748" y="126"/>
                  <a:pt x="748" y="126"/>
                  <a:pt x="748" y="126"/>
                </a:cubicBezTo>
              </a:path>
            </a:pathLst>
          </a:cu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34242"/>
            <a:endParaRPr lang="en-US" sz="1800">
              <a:ln w="12700">
                <a:noFill/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Freeform 267">
            <a:extLst>
              <a:ext uri="{FF2B5EF4-FFF2-40B4-BE49-F238E27FC236}">
                <a16:creationId xmlns:a16="http://schemas.microsoft.com/office/drawing/2014/main" id="{8961C380-E047-F70C-C447-A64011A445E1}"/>
              </a:ext>
            </a:extLst>
          </p:cNvPr>
          <p:cNvSpPr>
            <a:spLocks/>
          </p:cNvSpPr>
          <p:nvPr/>
        </p:nvSpPr>
        <p:spPr bwMode="auto">
          <a:xfrm>
            <a:off x="4574382" y="1419256"/>
            <a:ext cx="1298801" cy="1384495"/>
          </a:xfrm>
          <a:custGeom>
            <a:avLst/>
            <a:gdLst/>
            <a:ahLst/>
            <a:cxnLst>
              <a:cxn ang="0">
                <a:pos x="727" y="718"/>
              </a:cxn>
              <a:cxn ang="0">
                <a:pos x="666" y="680"/>
              </a:cxn>
              <a:cxn ang="0">
                <a:pos x="654" y="606"/>
              </a:cxn>
              <a:cxn ang="0">
                <a:pos x="701" y="552"/>
              </a:cxn>
              <a:cxn ang="0">
                <a:pos x="682" y="494"/>
              </a:cxn>
              <a:cxn ang="0">
                <a:pos x="612" y="478"/>
              </a:cxn>
              <a:cxn ang="0">
                <a:pos x="578" y="411"/>
              </a:cxn>
              <a:cxn ang="0">
                <a:pos x="606" y="345"/>
              </a:cxn>
              <a:cxn ang="0">
                <a:pos x="570" y="296"/>
              </a:cxn>
              <a:cxn ang="0">
                <a:pos x="499" y="302"/>
              </a:cxn>
              <a:cxn ang="0">
                <a:pos x="446" y="249"/>
              </a:cxn>
              <a:cxn ang="0">
                <a:pos x="452" y="177"/>
              </a:cxn>
              <a:cxn ang="0">
                <a:pos x="403" y="142"/>
              </a:cxn>
              <a:cxn ang="0">
                <a:pos x="337" y="169"/>
              </a:cxn>
              <a:cxn ang="0">
                <a:pos x="270" y="135"/>
              </a:cxn>
              <a:cxn ang="0">
                <a:pos x="253" y="66"/>
              </a:cxn>
              <a:cxn ang="0">
                <a:pos x="196" y="47"/>
              </a:cxn>
              <a:cxn ang="0">
                <a:pos x="141" y="94"/>
              </a:cxn>
              <a:cxn ang="0">
                <a:pos x="67" y="82"/>
              </a:cxn>
              <a:cxn ang="0">
                <a:pos x="30" y="21"/>
              </a:cxn>
              <a:cxn ang="0">
                <a:pos x="0" y="0"/>
              </a:cxn>
              <a:cxn ang="0">
                <a:pos x="0" y="622"/>
              </a:cxn>
              <a:cxn ang="0">
                <a:pos x="126" y="748"/>
              </a:cxn>
              <a:cxn ang="0">
                <a:pos x="748" y="748"/>
              </a:cxn>
              <a:cxn ang="0">
                <a:pos x="727" y="718"/>
              </a:cxn>
            </a:cxnLst>
            <a:rect l="0" t="0" r="r" b="b"/>
            <a:pathLst>
              <a:path w="748" h="748">
                <a:moveTo>
                  <a:pt x="727" y="718"/>
                </a:moveTo>
                <a:cubicBezTo>
                  <a:pt x="666" y="680"/>
                  <a:pt x="666" y="680"/>
                  <a:pt x="666" y="680"/>
                </a:cubicBezTo>
                <a:cubicBezTo>
                  <a:pt x="638" y="664"/>
                  <a:pt x="633" y="630"/>
                  <a:pt x="654" y="606"/>
                </a:cubicBezTo>
                <a:cubicBezTo>
                  <a:pt x="701" y="552"/>
                  <a:pt x="701" y="552"/>
                  <a:pt x="701" y="552"/>
                </a:cubicBezTo>
                <a:cubicBezTo>
                  <a:pt x="722" y="528"/>
                  <a:pt x="713" y="502"/>
                  <a:pt x="682" y="494"/>
                </a:cubicBezTo>
                <a:cubicBezTo>
                  <a:pt x="612" y="478"/>
                  <a:pt x="612" y="478"/>
                  <a:pt x="612" y="478"/>
                </a:cubicBezTo>
                <a:cubicBezTo>
                  <a:pt x="581" y="471"/>
                  <a:pt x="566" y="441"/>
                  <a:pt x="578" y="411"/>
                </a:cubicBezTo>
                <a:cubicBezTo>
                  <a:pt x="606" y="345"/>
                  <a:pt x="606" y="345"/>
                  <a:pt x="606" y="345"/>
                </a:cubicBezTo>
                <a:cubicBezTo>
                  <a:pt x="618" y="315"/>
                  <a:pt x="602" y="293"/>
                  <a:pt x="570" y="296"/>
                </a:cubicBezTo>
                <a:cubicBezTo>
                  <a:pt x="499" y="302"/>
                  <a:pt x="499" y="302"/>
                  <a:pt x="499" y="302"/>
                </a:cubicBezTo>
                <a:cubicBezTo>
                  <a:pt x="467" y="305"/>
                  <a:pt x="443" y="281"/>
                  <a:pt x="446" y="249"/>
                </a:cubicBezTo>
                <a:cubicBezTo>
                  <a:pt x="452" y="177"/>
                  <a:pt x="452" y="177"/>
                  <a:pt x="452" y="177"/>
                </a:cubicBezTo>
                <a:cubicBezTo>
                  <a:pt x="454" y="145"/>
                  <a:pt x="432" y="129"/>
                  <a:pt x="403" y="142"/>
                </a:cubicBezTo>
                <a:cubicBezTo>
                  <a:pt x="337" y="169"/>
                  <a:pt x="337" y="169"/>
                  <a:pt x="337" y="169"/>
                </a:cubicBezTo>
                <a:cubicBezTo>
                  <a:pt x="307" y="182"/>
                  <a:pt x="277" y="167"/>
                  <a:pt x="270" y="135"/>
                </a:cubicBezTo>
                <a:cubicBezTo>
                  <a:pt x="253" y="66"/>
                  <a:pt x="253" y="66"/>
                  <a:pt x="253" y="66"/>
                </a:cubicBezTo>
                <a:cubicBezTo>
                  <a:pt x="246" y="34"/>
                  <a:pt x="220" y="26"/>
                  <a:pt x="196" y="47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17" y="115"/>
                  <a:pt x="84" y="109"/>
                  <a:pt x="67" y="82"/>
                </a:cubicBezTo>
                <a:cubicBezTo>
                  <a:pt x="30" y="21"/>
                  <a:pt x="30" y="21"/>
                  <a:pt x="30" y="21"/>
                </a:cubicBezTo>
                <a:cubicBezTo>
                  <a:pt x="22" y="7"/>
                  <a:pt x="11" y="0"/>
                  <a:pt x="0" y="0"/>
                </a:cubicBezTo>
                <a:cubicBezTo>
                  <a:pt x="0" y="622"/>
                  <a:pt x="0" y="622"/>
                  <a:pt x="0" y="622"/>
                </a:cubicBezTo>
                <a:cubicBezTo>
                  <a:pt x="69" y="622"/>
                  <a:pt x="126" y="678"/>
                  <a:pt x="126" y="748"/>
                </a:cubicBezTo>
                <a:cubicBezTo>
                  <a:pt x="748" y="748"/>
                  <a:pt x="748" y="748"/>
                  <a:pt x="748" y="748"/>
                </a:cubicBezTo>
                <a:cubicBezTo>
                  <a:pt x="748" y="737"/>
                  <a:pt x="741" y="726"/>
                  <a:pt x="727" y="718"/>
                </a:cubicBezTo>
              </a:path>
            </a:pathLst>
          </a:cu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34242"/>
            <a:endParaRPr lang="en-US" sz="1800">
              <a:ln w="12700">
                <a:noFill/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889">
            <a:extLst>
              <a:ext uri="{FF2B5EF4-FFF2-40B4-BE49-F238E27FC236}">
                <a16:creationId xmlns:a16="http://schemas.microsoft.com/office/drawing/2014/main" id="{9D8BAFE0-E510-40F6-491A-F1FF911B5597}"/>
              </a:ext>
            </a:extLst>
          </p:cNvPr>
          <p:cNvSpPr>
            <a:spLocks/>
          </p:cNvSpPr>
          <p:nvPr/>
        </p:nvSpPr>
        <p:spPr bwMode="auto">
          <a:xfrm>
            <a:off x="4574382" y="2803751"/>
            <a:ext cx="1298801" cy="1382803"/>
          </a:xfrm>
          <a:custGeom>
            <a:avLst/>
            <a:gdLst/>
            <a:ahLst/>
            <a:cxnLst>
              <a:cxn ang="0">
                <a:pos x="612" y="270"/>
              </a:cxn>
              <a:cxn ang="0">
                <a:pos x="682" y="253"/>
              </a:cxn>
              <a:cxn ang="0">
                <a:pos x="701" y="196"/>
              </a:cxn>
              <a:cxn ang="0">
                <a:pos x="654" y="141"/>
              </a:cxn>
              <a:cxn ang="0">
                <a:pos x="666" y="67"/>
              </a:cxn>
              <a:cxn ang="0">
                <a:pos x="727" y="30"/>
              </a:cxn>
              <a:cxn ang="0">
                <a:pos x="748" y="0"/>
              </a:cxn>
              <a:cxn ang="0">
                <a:pos x="126" y="0"/>
              </a:cxn>
              <a:cxn ang="0">
                <a:pos x="126" y="0"/>
              </a:cxn>
              <a:cxn ang="0">
                <a:pos x="0" y="126"/>
              </a:cxn>
              <a:cxn ang="0">
                <a:pos x="0" y="748"/>
              </a:cxn>
              <a:cxn ang="0">
                <a:pos x="30" y="727"/>
              </a:cxn>
              <a:cxn ang="0">
                <a:pos x="67" y="666"/>
              </a:cxn>
              <a:cxn ang="0">
                <a:pos x="141" y="654"/>
              </a:cxn>
              <a:cxn ang="0">
                <a:pos x="196" y="701"/>
              </a:cxn>
              <a:cxn ang="0">
                <a:pos x="253" y="682"/>
              </a:cxn>
              <a:cxn ang="0">
                <a:pos x="270" y="612"/>
              </a:cxn>
              <a:cxn ang="0">
                <a:pos x="337" y="578"/>
              </a:cxn>
              <a:cxn ang="0">
                <a:pos x="403" y="606"/>
              </a:cxn>
              <a:cxn ang="0">
                <a:pos x="452" y="570"/>
              </a:cxn>
              <a:cxn ang="0">
                <a:pos x="446" y="499"/>
              </a:cxn>
              <a:cxn ang="0">
                <a:pos x="499" y="446"/>
              </a:cxn>
              <a:cxn ang="0">
                <a:pos x="570" y="452"/>
              </a:cxn>
              <a:cxn ang="0">
                <a:pos x="606" y="403"/>
              </a:cxn>
              <a:cxn ang="0">
                <a:pos x="578" y="337"/>
              </a:cxn>
              <a:cxn ang="0">
                <a:pos x="612" y="270"/>
              </a:cxn>
            </a:cxnLst>
            <a:rect l="0" t="0" r="r" b="b"/>
            <a:pathLst>
              <a:path w="748" h="748">
                <a:moveTo>
                  <a:pt x="612" y="270"/>
                </a:moveTo>
                <a:cubicBezTo>
                  <a:pt x="682" y="253"/>
                  <a:pt x="682" y="253"/>
                  <a:pt x="682" y="253"/>
                </a:cubicBezTo>
                <a:cubicBezTo>
                  <a:pt x="713" y="246"/>
                  <a:pt x="722" y="220"/>
                  <a:pt x="701" y="196"/>
                </a:cubicBezTo>
                <a:cubicBezTo>
                  <a:pt x="654" y="141"/>
                  <a:pt x="654" y="141"/>
                  <a:pt x="654" y="141"/>
                </a:cubicBezTo>
                <a:cubicBezTo>
                  <a:pt x="633" y="117"/>
                  <a:pt x="638" y="84"/>
                  <a:pt x="666" y="67"/>
                </a:cubicBezTo>
                <a:cubicBezTo>
                  <a:pt x="727" y="30"/>
                  <a:pt x="727" y="30"/>
                  <a:pt x="727" y="30"/>
                </a:cubicBezTo>
                <a:cubicBezTo>
                  <a:pt x="741" y="22"/>
                  <a:pt x="748" y="11"/>
                  <a:pt x="748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69"/>
                  <a:pt x="69" y="126"/>
                  <a:pt x="0" y="126"/>
                </a:cubicBezTo>
                <a:cubicBezTo>
                  <a:pt x="0" y="748"/>
                  <a:pt x="0" y="748"/>
                  <a:pt x="0" y="748"/>
                </a:cubicBezTo>
                <a:cubicBezTo>
                  <a:pt x="11" y="748"/>
                  <a:pt x="22" y="741"/>
                  <a:pt x="30" y="727"/>
                </a:cubicBezTo>
                <a:cubicBezTo>
                  <a:pt x="67" y="666"/>
                  <a:pt x="67" y="666"/>
                  <a:pt x="67" y="666"/>
                </a:cubicBezTo>
                <a:cubicBezTo>
                  <a:pt x="84" y="638"/>
                  <a:pt x="117" y="633"/>
                  <a:pt x="141" y="654"/>
                </a:cubicBezTo>
                <a:cubicBezTo>
                  <a:pt x="196" y="701"/>
                  <a:pt x="196" y="701"/>
                  <a:pt x="196" y="701"/>
                </a:cubicBezTo>
                <a:cubicBezTo>
                  <a:pt x="220" y="722"/>
                  <a:pt x="246" y="713"/>
                  <a:pt x="253" y="682"/>
                </a:cubicBezTo>
                <a:cubicBezTo>
                  <a:pt x="270" y="612"/>
                  <a:pt x="270" y="612"/>
                  <a:pt x="270" y="612"/>
                </a:cubicBezTo>
                <a:cubicBezTo>
                  <a:pt x="277" y="581"/>
                  <a:pt x="307" y="566"/>
                  <a:pt x="337" y="578"/>
                </a:cubicBezTo>
                <a:cubicBezTo>
                  <a:pt x="403" y="606"/>
                  <a:pt x="403" y="606"/>
                  <a:pt x="403" y="606"/>
                </a:cubicBezTo>
                <a:cubicBezTo>
                  <a:pt x="432" y="618"/>
                  <a:pt x="454" y="602"/>
                  <a:pt x="452" y="570"/>
                </a:cubicBezTo>
                <a:cubicBezTo>
                  <a:pt x="446" y="499"/>
                  <a:pt x="446" y="499"/>
                  <a:pt x="446" y="499"/>
                </a:cubicBezTo>
                <a:cubicBezTo>
                  <a:pt x="443" y="467"/>
                  <a:pt x="467" y="443"/>
                  <a:pt x="499" y="446"/>
                </a:cubicBezTo>
                <a:cubicBezTo>
                  <a:pt x="570" y="452"/>
                  <a:pt x="570" y="452"/>
                  <a:pt x="570" y="452"/>
                </a:cubicBezTo>
                <a:cubicBezTo>
                  <a:pt x="602" y="454"/>
                  <a:pt x="618" y="432"/>
                  <a:pt x="606" y="403"/>
                </a:cubicBezTo>
                <a:cubicBezTo>
                  <a:pt x="578" y="337"/>
                  <a:pt x="578" y="337"/>
                  <a:pt x="578" y="337"/>
                </a:cubicBezTo>
                <a:cubicBezTo>
                  <a:pt x="566" y="307"/>
                  <a:pt x="581" y="277"/>
                  <a:pt x="612" y="270"/>
                </a:cubicBezTo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34242"/>
            <a:endParaRPr lang="en-US" sz="1800">
              <a:ln w="12700">
                <a:noFill/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8" name="Group 35">
            <a:extLst>
              <a:ext uri="{FF2B5EF4-FFF2-40B4-BE49-F238E27FC236}">
                <a16:creationId xmlns:a16="http://schemas.microsoft.com/office/drawing/2014/main" id="{EF8509EA-749A-A126-EFFA-206C8B81E6FD}"/>
              </a:ext>
            </a:extLst>
          </p:cNvPr>
          <p:cNvGrpSpPr/>
          <p:nvPr/>
        </p:nvGrpSpPr>
        <p:grpSpPr>
          <a:xfrm>
            <a:off x="5384544" y="1844642"/>
            <a:ext cx="925194" cy="228671"/>
            <a:chOff x="5257800" y="1733550"/>
            <a:chExt cx="925033" cy="228600"/>
          </a:xfrm>
        </p:grpSpPr>
        <p:cxnSp>
          <p:nvCxnSpPr>
            <p:cNvPr id="10" name="Straight Connector 113">
              <a:extLst>
                <a:ext uri="{FF2B5EF4-FFF2-40B4-BE49-F238E27FC236}">
                  <a16:creationId xmlns:a16="http://schemas.microsoft.com/office/drawing/2014/main" id="{084EF455-CFD3-DE8F-48C2-1A10708AE7BA}"/>
                </a:ext>
              </a:extLst>
            </p:cNvPr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4">
              <a:extLst>
                <a:ext uri="{FF2B5EF4-FFF2-40B4-BE49-F238E27FC236}">
                  <a16:creationId xmlns:a16="http://schemas.microsoft.com/office/drawing/2014/main" id="{F235E5C7-E05F-06D9-E99D-DF5C01FA9D3B}"/>
                </a:ext>
              </a:extLst>
            </p:cNvPr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40">
            <a:extLst>
              <a:ext uri="{FF2B5EF4-FFF2-40B4-BE49-F238E27FC236}">
                <a16:creationId xmlns:a16="http://schemas.microsoft.com/office/drawing/2014/main" id="{4E9AD70B-EAD0-CB03-6B6F-D15048A9DA9A}"/>
              </a:ext>
            </a:extLst>
          </p:cNvPr>
          <p:cNvGrpSpPr/>
          <p:nvPr/>
        </p:nvGrpSpPr>
        <p:grpSpPr>
          <a:xfrm>
            <a:off x="5258713" y="3623102"/>
            <a:ext cx="914559" cy="230259"/>
            <a:chOff x="5181600" y="3638550"/>
            <a:chExt cx="914400" cy="230188"/>
          </a:xfrm>
        </p:grpSpPr>
        <p:cxnSp>
          <p:nvCxnSpPr>
            <p:cNvPr id="14" name="Straight Connector 116">
              <a:extLst>
                <a:ext uri="{FF2B5EF4-FFF2-40B4-BE49-F238E27FC236}">
                  <a16:creationId xmlns:a16="http://schemas.microsoft.com/office/drawing/2014/main" id="{147E1DC0-A354-B555-D966-3469C35A7976}"/>
                </a:ext>
              </a:extLst>
            </p:cNvPr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17">
              <a:extLst>
                <a:ext uri="{FF2B5EF4-FFF2-40B4-BE49-F238E27FC236}">
                  <a16:creationId xmlns:a16="http://schemas.microsoft.com/office/drawing/2014/main" id="{BA46E259-25DE-B172-3478-51A3228B999F}"/>
                </a:ext>
              </a:extLst>
            </p:cNvPr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42">
            <a:extLst>
              <a:ext uri="{FF2B5EF4-FFF2-40B4-BE49-F238E27FC236}">
                <a16:creationId xmlns:a16="http://schemas.microsoft.com/office/drawing/2014/main" id="{5A816D21-7A0E-3F01-6F7E-154BD7981156}"/>
              </a:ext>
            </a:extLst>
          </p:cNvPr>
          <p:cNvGrpSpPr/>
          <p:nvPr/>
        </p:nvGrpSpPr>
        <p:grpSpPr>
          <a:xfrm rot="10800000">
            <a:off x="2697877" y="1850745"/>
            <a:ext cx="1154041" cy="260764"/>
            <a:chOff x="4942160" y="3608054"/>
            <a:chExt cx="1153840" cy="260684"/>
          </a:xfrm>
        </p:grpSpPr>
        <p:cxnSp>
          <p:nvCxnSpPr>
            <p:cNvPr id="18" name="Straight Connector 120">
              <a:extLst>
                <a:ext uri="{FF2B5EF4-FFF2-40B4-BE49-F238E27FC236}">
                  <a16:creationId xmlns:a16="http://schemas.microsoft.com/office/drawing/2014/main" id="{47D7611C-66CD-930B-7219-029EDBA5A745}"/>
                </a:ext>
              </a:extLst>
            </p:cNvPr>
            <p:cNvCxnSpPr/>
            <p:nvPr/>
          </p:nvCxnSpPr>
          <p:spPr>
            <a:xfrm rot="10800000" flipH="1" flipV="1">
              <a:off x="4942160" y="3608054"/>
              <a:ext cx="468040" cy="259095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21">
              <a:extLst>
                <a:ext uri="{FF2B5EF4-FFF2-40B4-BE49-F238E27FC236}">
                  <a16:creationId xmlns:a16="http://schemas.microsoft.com/office/drawing/2014/main" id="{AE75E8D9-15A2-F8A8-02BF-9271E0D410B6}"/>
                </a:ext>
              </a:extLst>
            </p:cNvPr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50">
            <a:extLst>
              <a:ext uri="{FF2B5EF4-FFF2-40B4-BE49-F238E27FC236}">
                <a16:creationId xmlns:a16="http://schemas.microsoft.com/office/drawing/2014/main" id="{1BF6CE86-5A8C-1186-FC5B-5822376788F0}"/>
              </a:ext>
            </a:extLst>
          </p:cNvPr>
          <p:cNvGrpSpPr/>
          <p:nvPr/>
        </p:nvGrpSpPr>
        <p:grpSpPr>
          <a:xfrm rot="10800000">
            <a:off x="2591253" y="3363474"/>
            <a:ext cx="1116653" cy="339322"/>
            <a:chOff x="5066374" y="1733550"/>
            <a:chExt cx="1116459" cy="339217"/>
          </a:xfrm>
        </p:grpSpPr>
        <p:cxnSp>
          <p:nvCxnSpPr>
            <p:cNvPr id="21" name="Straight Connector 124">
              <a:extLst>
                <a:ext uri="{FF2B5EF4-FFF2-40B4-BE49-F238E27FC236}">
                  <a16:creationId xmlns:a16="http://schemas.microsoft.com/office/drawing/2014/main" id="{A270961E-EFEF-B865-8EC0-5DBCA44EA67E}"/>
                </a:ext>
              </a:extLst>
            </p:cNvPr>
            <p:cNvCxnSpPr/>
            <p:nvPr/>
          </p:nvCxnSpPr>
          <p:spPr>
            <a:xfrm rot="10800000" flipH="1">
              <a:off x="5066374" y="1733550"/>
              <a:ext cx="496225" cy="339217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25">
              <a:extLst>
                <a:ext uri="{FF2B5EF4-FFF2-40B4-BE49-F238E27FC236}">
                  <a16:creationId xmlns:a16="http://schemas.microsoft.com/office/drawing/2014/main" id="{A17F6C64-9732-EC65-FF9E-FF317D33FB38}"/>
                </a:ext>
              </a:extLst>
            </p:cNvPr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Freeform 336">
            <a:extLst>
              <a:ext uri="{FF2B5EF4-FFF2-40B4-BE49-F238E27FC236}">
                <a16:creationId xmlns:a16="http://schemas.microsoft.com/office/drawing/2014/main" id="{98EC46D8-3ABC-3D68-00BE-F33763C43ACA}"/>
              </a:ext>
            </a:extLst>
          </p:cNvPr>
          <p:cNvSpPr>
            <a:spLocks noEditPoints="1"/>
          </p:cNvSpPr>
          <p:nvPr/>
        </p:nvSpPr>
        <p:spPr bwMode="auto">
          <a:xfrm>
            <a:off x="3925774" y="1958977"/>
            <a:ext cx="430331" cy="623017"/>
          </a:xfrm>
          <a:custGeom>
            <a:avLst/>
            <a:gdLst>
              <a:gd name="T0" fmla="*/ 275 w 404"/>
              <a:gd name="T1" fmla="*/ 346 h 576"/>
              <a:gd name="T2" fmla="*/ 322 w 404"/>
              <a:gd name="T3" fmla="*/ 310 h 576"/>
              <a:gd name="T4" fmla="*/ 348 w 404"/>
              <a:gd name="T5" fmla="*/ 271 h 576"/>
              <a:gd name="T6" fmla="*/ 363 w 404"/>
              <a:gd name="T7" fmla="*/ 215 h 576"/>
              <a:gd name="T8" fmla="*/ 350 w 404"/>
              <a:gd name="T9" fmla="*/ 140 h 576"/>
              <a:gd name="T10" fmla="*/ 304 w 404"/>
              <a:gd name="T11" fmla="*/ 79 h 576"/>
              <a:gd name="T12" fmla="*/ 234 w 404"/>
              <a:gd name="T13" fmla="*/ 45 h 576"/>
              <a:gd name="T14" fmla="*/ 154 w 404"/>
              <a:gd name="T15" fmla="*/ 49 h 576"/>
              <a:gd name="T16" fmla="*/ 88 w 404"/>
              <a:gd name="T17" fmla="*/ 89 h 576"/>
              <a:gd name="T18" fmla="*/ 48 w 404"/>
              <a:gd name="T19" fmla="*/ 155 h 576"/>
              <a:gd name="T20" fmla="*/ 42 w 404"/>
              <a:gd name="T21" fmla="*/ 227 h 576"/>
              <a:gd name="T22" fmla="*/ 61 w 404"/>
              <a:gd name="T23" fmla="*/ 282 h 576"/>
              <a:gd name="T24" fmla="*/ 91 w 404"/>
              <a:gd name="T25" fmla="*/ 319 h 576"/>
              <a:gd name="T26" fmla="*/ 140 w 404"/>
              <a:gd name="T27" fmla="*/ 351 h 576"/>
              <a:gd name="T28" fmla="*/ 114 w 404"/>
              <a:gd name="T29" fmla="*/ 447 h 576"/>
              <a:gd name="T30" fmla="*/ 304 w 404"/>
              <a:gd name="T31" fmla="*/ 454 h 576"/>
              <a:gd name="T32" fmla="*/ 310 w 404"/>
              <a:gd name="T33" fmla="*/ 468 h 576"/>
              <a:gd name="T34" fmla="*/ 301 w 404"/>
              <a:gd name="T35" fmla="*/ 486 h 576"/>
              <a:gd name="T36" fmla="*/ 111 w 404"/>
              <a:gd name="T37" fmla="*/ 489 h 576"/>
              <a:gd name="T38" fmla="*/ 95 w 404"/>
              <a:gd name="T39" fmla="*/ 478 h 576"/>
              <a:gd name="T40" fmla="*/ 95 w 404"/>
              <a:gd name="T41" fmla="*/ 460 h 576"/>
              <a:gd name="T42" fmla="*/ 111 w 404"/>
              <a:gd name="T43" fmla="*/ 448 h 576"/>
              <a:gd name="T44" fmla="*/ 226 w 404"/>
              <a:gd name="T45" fmla="*/ 227 h 576"/>
              <a:gd name="T46" fmla="*/ 161 w 404"/>
              <a:gd name="T47" fmla="*/ 83 h 576"/>
              <a:gd name="T48" fmla="*/ 231 w 404"/>
              <a:gd name="T49" fmla="*/ 566 h 576"/>
              <a:gd name="T50" fmla="*/ 194 w 404"/>
              <a:gd name="T51" fmla="*/ 575 h 576"/>
              <a:gd name="T52" fmla="*/ 163 w 404"/>
              <a:gd name="T53" fmla="*/ 554 h 576"/>
              <a:gd name="T54" fmla="*/ 106 w 404"/>
              <a:gd name="T55" fmla="*/ 538 h 576"/>
              <a:gd name="T56" fmla="*/ 94 w 404"/>
              <a:gd name="T57" fmla="*/ 522 h 576"/>
              <a:gd name="T58" fmla="*/ 96 w 404"/>
              <a:gd name="T59" fmla="*/ 506 h 576"/>
              <a:gd name="T60" fmla="*/ 114 w 404"/>
              <a:gd name="T61" fmla="*/ 497 h 576"/>
              <a:gd name="T62" fmla="*/ 304 w 404"/>
              <a:gd name="T63" fmla="*/ 504 h 576"/>
              <a:gd name="T64" fmla="*/ 310 w 404"/>
              <a:gd name="T65" fmla="*/ 518 h 576"/>
              <a:gd name="T66" fmla="*/ 301 w 404"/>
              <a:gd name="T67" fmla="*/ 535 h 576"/>
              <a:gd name="T68" fmla="*/ 292 w 404"/>
              <a:gd name="T69" fmla="*/ 383 h 576"/>
              <a:gd name="T70" fmla="*/ 305 w 404"/>
              <a:gd name="T71" fmla="*/ 406 h 576"/>
              <a:gd name="T72" fmla="*/ 310 w 404"/>
              <a:gd name="T73" fmla="*/ 420 h 576"/>
              <a:gd name="T74" fmla="*/ 301 w 404"/>
              <a:gd name="T75" fmla="*/ 438 h 576"/>
              <a:gd name="T76" fmla="*/ 111 w 404"/>
              <a:gd name="T77" fmla="*/ 440 h 576"/>
              <a:gd name="T78" fmla="*/ 95 w 404"/>
              <a:gd name="T79" fmla="*/ 428 h 576"/>
              <a:gd name="T80" fmla="*/ 94 w 404"/>
              <a:gd name="T81" fmla="*/ 412 h 576"/>
              <a:gd name="T82" fmla="*/ 108 w 404"/>
              <a:gd name="T83" fmla="*/ 399 h 576"/>
              <a:gd name="T84" fmla="*/ 78 w 404"/>
              <a:gd name="T85" fmla="*/ 362 h 576"/>
              <a:gd name="T86" fmla="*/ 34 w 404"/>
              <a:gd name="T87" fmla="*/ 315 h 576"/>
              <a:gd name="T88" fmla="*/ 8 w 404"/>
              <a:gd name="T89" fmla="*/ 262 h 576"/>
              <a:gd name="T90" fmla="*/ 1 w 404"/>
              <a:gd name="T91" fmla="*/ 182 h 576"/>
              <a:gd name="T92" fmla="*/ 34 w 404"/>
              <a:gd name="T93" fmla="*/ 89 h 576"/>
              <a:gd name="T94" fmla="*/ 106 w 404"/>
              <a:gd name="T95" fmla="*/ 25 h 576"/>
              <a:gd name="T96" fmla="*/ 202 w 404"/>
              <a:gd name="T97" fmla="*/ 0 h 576"/>
              <a:gd name="T98" fmla="*/ 298 w 404"/>
              <a:gd name="T99" fmla="*/ 25 h 576"/>
              <a:gd name="T100" fmla="*/ 370 w 404"/>
              <a:gd name="T101" fmla="*/ 89 h 576"/>
              <a:gd name="T102" fmla="*/ 403 w 404"/>
              <a:gd name="T103" fmla="*/ 182 h 576"/>
              <a:gd name="T104" fmla="*/ 395 w 404"/>
              <a:gd name="T105" fmla="*/ 262 h 576"/>
              <a:gd name="T106" fmla="*/ 370 w 404"/>
              <a:gd name="T107" fmla="*/ 315 h 576"/>
              <a:gd name="T108" fmla="*/ 325 w 404"/>
              <a:gd name="T109" fmla="*/ 363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04" h="576">
                <a:moveTo>
                  <a:pt x="251" y="392"/>
                </a:moveTo>
                <a:lnTo>
                  <a:pt x="251" y="370"/>
                </a:lnTo>
                <a:lnTo>
                  <a:pt x="251" y="357"/>
                </a:lnTo>
                <a:lnTo>
                  <a:pt x="264" y="351"/>
                </a:lnTo>
                <a:lnTo>
                  <a:pt x="275" y="346"/>
                </a:lnTo>
                <a:lnTo>
                  <a:pt x="285" y="340"/>
                </a:lnTo>
                <a:lnTo>
                  <a:pt x="295" y="333"/>
                </a:lnTo>
                <a:lnTo>
                  <a:pt x="304" y="326"/>
                </a:lnTo>
                <a:lnTo>
                  <a:pt x="314" y="319"/>
                </a:lnTo>
                <a:lnTo>
                  <a:pt x="322" y="310"/>
                </a:lnTo>
                <a:lnTo>
                  <a:pt x="329" y="302"/>
                </a:lnTo>
                <a:lnTo>
                  <a:pt x="336" y="291"/>
                </a:lnTo>
                <a:lnTo>
                  <a:pt x="336" y="291"/>
                </a:lnTo>
                <a:lnTo>
                  <a:pt x="342" y="282"/>
                </a:lnTo>
                <a:lnTo>
                  <a:pt x="348" y="271"/>
                </a:lnTo>
                <a:lnTo>
                  <a:pt x="352" y="261"/>
                </a:lnTo>
                <a:lnTo>
                  <a:pt x="356" y="250"/>
                </a:lnTo>
                <a:lnTo>
                  <a:pt x="358" y="238"/>
                </a:lnTo>
                <a:lnTo>
                  <a:pt x="361" y="227"/>
                </a:lnTo>
                <a:lnTo>
                  <a:pt x="363" y="215"/>
                </a:lnTo>
                <a:lnTo>
                  <a:pt x="363" y="202"/>
                </a:lnTo>
                <a:lnTo>
                  <a:pt x="362" y="185"/>
                </a:lnTo>
                <a:lnTo>
                  <a:pt x="359" y="170"/>
                </a:lnTo>
                <a:lnTo>
                  <a:pt x="356" y="155"/>
                </a:lnTo>
                <a:lnTo>
                  <a:pt x="350" y="140"/>
                </a:lnTo>
                <a:lnTo>
                  <a:pt x="343" y="126"/>
                </a:lnTo>
                <a:lnTo>
                  <a:pt x="335" y="113"/>
                </a:lnTo>
                <a:lnTo>
                  <a:pt x="327" y="100"/>
                </a:lnTo>
                <a:lnTo>
                  <a:pt x="316" y="89"/>
                </a:lnTo>
                <a:lnTo>
                  <a:pt x="304" y="79"/>
                </a:lnTo>
                <a:lnTo>
                  <a:pt x="291" y="69"/>
                </a:lnTo>
                <a:lnTo>
                  <a:pt x="278" y="61"/>
                </a:lnTo>
                <a:lnTo>
                  <a:pt x="264" y="54"/>
                </a:lnTo>
                <a:lnTo>
                  <a:pt x="250" y="49"/>
                </a:lnTo>
                <a:lnTo>
                  <a:pt x="234" y="45"/>
                </a:lnTo>
                <a:lnTo>
                  <a:pt x="219" y="42"/>
                </a:lnTo>
                <a:lnTo>
                  <a:pt x="202" y="41"/>
                </a:lnTo>
                <a:lnTo>
                  <a:pt x="186" y="42"/>
                </a:lnTo>
                <a:lnTo>
                  <a:pt x="169" y="45"/>
                </a:lnTo>
                <a:lnTo>
                  <a:pt x="154" y="49"/>
                </a:lnTo>
                <a:lnTo>
                  <a:pt x="139" y="54"/>
                </a:lnTo>
                <a:lnTo>
                  <a:pt x="125" y="61"/>
                </a:lnTo>
                <a:lnTo>
                  <a:pt x="112" y="69"/>
                </a:lnTo>
                <a:lnTo>
                  <a:pt x="100" y="79"/>
                </a:lnTo>
                <a:lnTo>
                  <a:pt x="88" y="89"/>
                </a:lnTo>
                <a:lnTo>
                  <a:pt x="78" y="100"/>
                </a:lnTo>
                <a:lnTo>
                  <a:pt x="68" y="113"/>
                </a:lnTo>
                <a:lnTo>
                  <a:pt x="60" y="126"/>
                </a:lnTo>
                <a:lnTo>
                  <a:pt x="54" y="140"/>
                </a:lnTo>
                <a:lnTo>
                  <a:pt x="48" y="155"/>
                </a:lnTo>
                <a:lnTo>
                  <a:pt x="45" y="170"/>
                </a:lnTo>
                <a:lnTo>
                  <a:pt x="41" y="185"/>
                </a:lnTo>
                <a:lnTo>
                  <a:pt x="41" y="202"/>
                </a:lnTo>
                <a:lnTo>
                  <a:pt x="41" y="215"/>
                </a:lnTo>
                <a:lnTo>
                  <a:pt x="42" y="227"/>
                </a:lnTo>
                <a:lnTo>
                  <a:pt x="45" y="238"/>
                </a:lnTo>
                <a:lnTo>
                  <a:pt x="48" y="250"/>
                </a:lnTo>
                <a:lnTo>
                  <a:pt x="52" y="261"/>
                </a:lnTo>
                <a:lnTo>
                  <a:pt x="57" y="271"/>
                </a:lnTo>
                <a:lnTo>
                  <a:pt x="61" y="282"/>
                </a:lnTo>
                <a:lnTo>
                  <a:pt x="68" y="291"/>
                </a:lnTo>
                <a:lnTo>
                  <a:pt x="68" y="291"/>
                </a:lnTo>
                <a:lnTo>
                  <a:pt x="75" y="302"/>
                </a:lnTo>
                <a:lnTo>
                  <a:pt x="82" y="310"/>
                </a:lnTo>
                <a:lnTo>
                  <a:pt x="91" y="319"/>
                </a:lnTo>
                <a:lnTo>
                  <a:pt x="100" y="326"/>
                </a:lnTo>
                <a:lnTo>
                  <a:pt x="109" y="333"/>
                </a:lnTo>
                <a:lnTo>
                  <a:pt x="119" y="340"/>
                </a:lnTo>
                <a:lnTo>
                  <a:pt x="129" y="346"/>
                </a:lnTo>
                <a:lnTo>
                  <a:pt x="140" y="351"/>
                </a:lnTo>
                <a:lnTo>
                  <a:pt x="153" y="357"/>
                </a:lnTo>
                <a:lnTo>
                  <a:pt x="153" y="370"/>
                </a:lnTo>
                <a:lnTo>
                  <a:pt x="153" y="392"/>
                </a:lnTo>
                <a:lnTo>
                  <a:pt x="251" y="392"/>
                </a:lnTo>
                <a:close/>
                <a:moveTo>
                  <a:pt x="114" y="447"/>
                </a:moveTo>
                <a:lnTo>
                  <a:pt x="289" y="447"/>
                </a:lnTo>
                <a:lnTo>
                  <a:pt x="294" y="448"/>
                </a:lnTo>
                <a:lnTo>
                  <a:pt x="297" y="450"/>
                </a:lnTo>
                <a:lnTo>
                  <a:pt x="301" y="451"/>
                </a:lnTo>
                <a:lnTo>
                  <a:pt x="304" y="454"/>
                </a:lnTo>
                <a:lnTo>
                  <a:pt x="307" y="457"/>
                </a:lnTo>
                <a:lnTo>
                  <a:pt x="309" y="460"/>
                </a:lnTo>
                <a:lnTo>
                  <a:pt x="310" y="465"/>
                </a:lnTo>
                <a:lnTo>
                  <a:pt x="310" y="468"/>
                </a:lnTo>
                <a:lnTo>
                  <a:pt x="310" y="468"/>
                </a:lnTo>
                <a:lnTo>
                  <a:pt x="310" y="473"/>
                </a:lnTo>
                <a:lnTo>
                  <a:pt x="309" y="478"/>
                </a:lnTo>
                <a:lnTo>
                  <a:pt x="307" y="481"/>
                </a:lnTo>
                <a:lnTo>
                  <a:pt x="304" y="484"/>
                </a:lnTo>
                <a:lnTo>
                  <a:pt x="301" y="486"/>
                </a:lnTo>
                <a:lnTo>
                  <a:pt x="297" y="488"/>
                </a:lnTo>
                <a:lnTo>
                  <a:pt x="294" y="489"/>
                </a:lnTo>
                <a:lnTo>
                  <a:pt x="289" y="491"/>
                </a:lnTo>
                <a:lnTo>
                  <a:pt x="114" y="491"/>
                </a:lnTo>
                <a:lnTo>
                  <a:pt x="111" y="489"/>
                </a:lnTo>
                <a:lnTo>
                  <a:pt x="106" y="488"/>
                </a:lnTo>
                <a:lnTo>
                  <a:pt x="102" y="486"/>
                </a:lnTo>
                <a:lnTo>
                  <a:pt x="99" y="484"/>
                </a:lnTo>
                <a:lnTo>
                  <a:pt x="96" y="481"/>
                </a:lnTo>
                <a:lnTo>
                  <a:pt x="95" y="478"/>
                </a:lnTo>
                <a:lnTo>
                  <a:pt x="94" y="473"/>
                </a:lnTo>
                <a:lnTo>
                  <a:pt x="93" y="468"/>
                </a:lnTo>
                <a:lnTo>
                  <a:pt x="93" y="468"/>
                </a:lnTo>
                <a:lnTo>
                  <a:pt x="94" y="465"/>
                </a:lnTo>
                <a:lnTo>
                  <a:pt x="95" y="460"/>
                </a:lnTo>
                <a:lnTo>
                  <a:pt x="96" y="457"/>
                </a:lnTo>
                <a:lnTo>
                  <a:pt x="99" y="454"/>
                </a:lnTo>
                <a:lnTo>
                  <a:pt x="102" y="451"/>
                </a:lnTo>
                <a:lnTo>
                  <a:pt x="106" y="450"/>
                </a:lnTo>
                <a:lnTo>
                  <a:pt x="111" y="448"/>
                </a:lnTo>
                <a:lnTo>
                  <a:pt x="114" y="447"/>
                </a:lnTo>
                <a:lnTo>
                  <a:pt x="114" y="447"/>
                </a:lnTo>
                <a:close/>
                <a:moveTo>
                  <a:pt x="161" y="83"/>
                </a:moveTo>
                <a:lnTo>
                  <a:pt x="132" y="217"/>
                </a:lnTo>
                <a:lnTo>
                  <a:pt x="226" y="227"/>
                </a:lnTo>
                <a:lnTo>
                  <a:pt x="185" y="326"/>
                </a:lnTo>
                <a:lnTo>
                  <a:pt x="291" y="212"/>
                </a:lnTo>
                <a:lnTo>
                  <a:pt x="222" y="190"/>
                </a:lnTo>
                <a:lnTo>
                  <a:pt x="260" y="113"/>
                </a:lnTo>
                <a:lnTo>
                  <a:pt x="161" y="83"/>
                </a:lnTo>
                <a:close/>
                <a:moveTo>
                  <a:pt x="246" y="539"/>
                </a:moveTo>
                <a:lnTo>
                  <a:pt x="244" y="547"/>
                </a:lnTo>
                <a:lnTo>
                  <a:pt x="241" y="554"/>
                </a:lnTo>
                <a:lnTo>
                  <a:pt x="236" y="560"/>
                </a:lnTo>
                <a:lnTo>
                  <a:pt x="231" y="566"/>
                </a:lnTo>
                <a:lnTo>
                  <a:pt x="224" y="570"/>
                </a:lnTo>
                <a:lnTo>
                  <a:pt x="217" y="573"/>
                </a:lnTo>
                <a:lnTo>
                  <a:pt x="210" y="575"/>
                </a:lnTo>
                <a:lnTo>
                  <a:pt x="202" y="576"/>
                </a:lnTo>
                <a:lnTo>
                  <a:pt x="194" y="575"/>
                </a:lnTo>
                <a:lnTo>
                  <a:pt x="187" y="573"/>
                </a:lnTo>
                <a:lnTo>
                  <a:pt x="180" y="570"/>
                </a:lnTo>
                <a:lnTo>
                  <a:pt x="174" y="566"/>
                </a:lnTo>
                <a:lnTo>
                  <a:pt x="168" y="560"/>
                </a:lnTo>
                <a:lnTo>
                  <a:pt x="163" y="554"/>
                </a:lnTo>
                <a:lnTo>
                  <a:pt x="161" y="547"/>
                </a:lnTo>
                <a:lnTo>
                  <a:pt x="159" y="539"/>
                </a:lnTo>
                <a:lnTo>
                  <a:pt x="114" y="539"/>
                </a:lnTo>
                <a:lnTo>
                  <a:pt x="111" y="539"/>
                </a:lnTo>
                <a:lnTo>
                  <a:pt x="106" y="538"/>
                </a:lnTo>
                <a:lnTo>
                  <a:pt x="102" y="535"/>
                </a:lnTo>
                <a:lnTo>
                  <a:pt x="99" y="533"/>
                </a:lnTo>
                <a:lnTo>
                  <a:pt x="96" y="529"/>
                </a:lnTo>
                <a:lnTo>
                  <a:pt x="95" y="526"/>
                </a:lnTo>
                <a:lnTo>
                  <a:pt x="94" y="522"/>
                </a:lnTo>
                <a:lnTo>
                  <a:pt x="93" y="518"/>
                </a:lnTo>
                <a:lnTo>
                  <a:pt x="93" y="518"/>
                </a:lnTo>
                <a:lnTo>
                  <a:pt x="94" y="514"/>
                </a:lnTo>
                <a:lnTo>
                  <a:pt x="95" y="509"/>
                </a:lnTo>
                <a:lnTo>
                  <a:pt x="96" y="506"/>
                </a:lnTo>
                <a:lnTo>
                  <a:pt x="99" y="504"/>
                </a:lnTo>
                <a:lnTo>
                  <a:pt x="102" y="500"/>
                </a:lnTo>
                <a:lnTo>
                  <a:pt x="106" y="499"/>
                </a:lnTo>
                <a:lnTo>
                  <a:pt x="111" y="498"/>
                </a:lnTo>
                <a:lnTo>
                  <a:pt x="114" y="497"/>
                </a:lnTo>
                <a:lnTo>
                  <a:pt x="289" y="497"/>
                </a:lnTo>
                <a:lnTo>
                  <a:pt x="294" y="498"/>
                </a:lnTo>
                <a:lnTo>
                  <a:pt x="297" y="499"/>
                </a:lnTo>
                <a:lnTo>
                  <a:pt x="301" y="500"/>
                </a:lnTo>
                <a:lnTo>
                  <a:pt x="304" y="504"/>
                </a:lnTo>
                <a:lnTo>
                  <a:pt x="307" y="506"/>
                </a:lnTo>
                <a:lnTo>
                  <a:pt x="309" y="509"/>
                </a:lnTo>
                <a:lnTo>
                  <a:pt x="310" y="514"/>
                </a:lnTo>
                <a:lnTo>
                  <a:pt x="310" y="518"/>
                </a:lnTo>
                <a:lnTo>
                  <a:pt x="310" y="518"/>
                </a:lnTo>
                <a:lnTo>
                  <a:pt x="310" y="522"/>
                </a:lnTo>
                <a:lnTo>
                  <a:pt x="309" y="526"/>
                </a:lnTo>
                <a:lnTo>
                  <a:pt x="307" y="529"/>
                </a:lnTo>
                <a:lnTo>
                  <a:pt x="304" y="533"/>
                </a:lnTo>
                <a:lnTo>
                  <a:pt x="301" y="535"/>
                </a:lnTo>
                <a:lnTo>
                  <a:pt x="297" y="538"/>
                </a:lnTo>
                <a:lnTo>
                  <a:pt x="294" y="539"/>
                </a:lnTo>
                <a:lnTo>
                  <a:pt x="289" y="539"/>
                </a:lnTo>
                <a:lnTo>
                  <a:pt x="246" y="539"/>
                </a:lnTo>
                <a:close/>
                <a:moveTo>
                  <a:pt x="292" y="383"/>
                </a:moveTo>
                <a:lnTo>
                  <a:pt x="292" y="399"/>
                </a:lnTo>
                <a:lnTo>
                  <a:pt x="296" y="399"/>
                </a:lnTo>
                <a:lnTo>
                  <a:pt x="300" y="401"/>
                </a:lnTo>
                <a:lnTo>
                  <a:pt x="302" y="404"/>
                </a:lnTo>
                <a:lnTo>
                  <a:pt x="305" y="406"/>
                </a:lnTo>
                <a:lnTo>
                  <a:pt x="308" y="408"/>
                </a:lnTo>
                <a:lnTo>
                  <a:pt x="309" y="412"/>
                </a:lnTo>
                <a:lnTo>
                  <a:pt x="310" y="416"/>
                </a:lnTo>
                <a:lnTo>
                  <a:pt x="310" y="420"/>
                </a:lnTo>
                <a:lnTo>
                  <a:pt x="310" y="420"/>
                </a:lnTo>
                <a:lnTo>
                  <a:pt x="310" y="424"/>
                </a:lnTo>
                <a:lnTo>
                  <a:pt x="309" y="428"/>
                </a:lnTo>
                <a:lnTo>
                  <a:pt x="307" y="432"/>
                </a:lnTo>
                <a:lnTo>
                  <a:pt x="304" y="434"/>
                </a:lnTo>
                <a:lnTo>
                  <a:pt x="301" y="438"/>
                </a:lnTo>
                <a:lnTo>
                  <a:pt x="297" y="439"/>
                </a:lnTo>
                <a:lnTo>
                  <a:pt x="294" y="440"/>
                </a:lnTo>
                <a:lnTo>
                  <a:pt x="289" y="441"/>
                </a:lnTo>
                <a:lnTo>
                  <a:pt x="114" y="441"/>
                </a:lnTo>
                <a:lnTo>
                  <a:pt x="111" y="440"/>
                </a:lnTo>
                <a:lnTo>
                  <a:pt x="106" y="439"/>
                </a:lnTo>
                <a:lnTo>
                  <a:pt x="102" y="438"/>
                </a:lnTo>
                <a:lnTo>
                  <a:pt x="99" y="434"/>
                </a:lnTo>
                <a:lnTo>
                  <a:pt x="96" y="432"/>
                </a:lnTo>
                <a:lnTo>
                  <a:pt x="95" y="428"/>
                </a:lnTo>
                <a:lnTo>
                  <a:pt x="94" y="424"/>
                </a:lnTo>
                <a:lnTo>
                  <a:pt x="93" y="420"/>
                </a:lnTo>
                <a:lnTo>
                  <a:pt x="93" y="420"/>
                </a:lnTo>
                <a:lnTo>
                  <a:pt x="93" y="416"/>
                </a:lnTo>
                <a:lnTo>
                  <a:pt x="94" y="412"/>
                </a:lnTo>
                <a:lnTo>
                  <a:pt x="96" y="408"/>
                </a:lnTo>
                <a:lnTo>
                  <a:pt x="99" y="406"/>
                </a:lnTo>
                <a:lnTo>
                  <a:pt x="101" y="403"/>
                </a:lnTo>
                <a:lnTo>
                  <a:pt x="105" y="401"/>
                </a:lnTo>
                <a:lnTo>
                  <a:pt x="108" y="399"/>
                </a:lnTo>
                <a:lnTo>
                  <a:pt x="112" y="399"/>
                </a:lnTo>
                <a:lnTo>
                  <a:pt x="112" y="383"/>
                </a:lnTo>
                <a:lnTo>
                  <a:pt x="100" y="377"/>
                </a:lnTo>
                <a:lnTo>
                  <a:pt x="89" y="370"/>
                </a:lnTo>
                <a:lnTo>
                  <a:pt x="78" y="362"/>
                </a:lnTo>
                <a:lnTo>
                  <a:pt x="68" y="353"/>
                </a:lnTo>
                <a:lnTo>
                  <a:pt x="59" y="345"/>
                </a:lnTo>
                <a:lnTo>
                  <a:pt x="50" y="336"/>
                </a:lnTo>
                <a:lnTo>
                  <a:pt x="41" y="325"/>
                </a:lnTo>
                <a:lnTo>
                  <a:pt x="34" y="315"/>
                </a:lnTo>
                <a:lnTo>
                  <a:pt x="34" y="315"/>
                </a:lnTo>
                <a:lnTo>
                  <a:pt x="26" y="302"/>
                </a:lnTo>
                <a:lnTo>
                  <a:pt x="19" y="289"/>
                </a:lnTo>
                <a:lnTo>
                  <a:pt x="13" y="276"/>
                </a:lnTo>
                <a:lnTo>
                  <a:pt x="8" y="262"/>
                </a:lnTo>
                <a:lnTo>
                  <a:pt x="5" y="248"/>
                </a:lnTo>
                <a:lnTo>
                  <a:pt x="3" y="232"/>
                </a:lnTo>
                <a:lnTo>
                  <a:pt x="0" y="218"/>
                </a:lnTo>
                <a:lnTo>
                  <a:pt x="0" y="202"/>
                </a:lnTo>
                <a:lnTo>
                  <a:pt x="1" y="182"/>
                </a:lnTo>
                <a:lnTo>
                  <a:pt x="4" y="162"/>
                </a:lnTo>
                <a:lnTo>
                  <a:pt x="8" y="142"/>
                </a:lnTo>
                <a:lnTo>
                  <a:pt x="15" y="124"/>
                </a:lnTo>
                <a:lnTo>
                  <a:pt x="25" y="106"/>
                </a:lnTo>
                <a:lnTo>
                  <a:pt x="34" y="89"/>
                </a:lnTo>
                <a:lnTo>
                  <a:pt x="46" y="74"/>
                </a:lnTo>
                <a:lnTo>
                  <a:pt x="59" y="60"/>
                </a:lnTo>
                <a:lnTo>
                  <a:pt x="73" y="47"/>
                </a:lnTo>
                <a:lnTo>
                  <a:pt x="89" y="35"/>
                </a:lnTo>
                <a:lnTo>
                  <a:pt x="106" y="25"/>
                </a:lnTo>
                <a:lnTo>
                  <a:pt x="123" y="16"/>
                </a:lnTo>
                <a:lnTo>
                  <a:pt x="142" y="9"/>
                </a:lnTo>
                <a:lnTo>
                  <a:pt x="161" y="5"/>
                </a:lnTo>
                <a:lnTo>
                  <a:pt x="181" y="1"/>
                </a:lnTo>
                <a:lnTo>
                  <a:pt x="202" y="0"/>
                </a:lnTo>
                <a:lnTo>
                  <a:pt x="222" y="1"/>
                </a:lnTo>
                <a:lnTo>
                  <a:pt x="242" y="5"/>
                </a:lnTo>
                <a:lnTo>
                  <a:pt x="262" y="9"/>
                </a:lnTo>
                <a:lnTo>
                  <a:pt x="281" y="16"/>
                </a:lnTo>
                <a:lnTo>
                  <a:pt x="298" y="25"/>
                </a:lnTo>
                <a:lnTo>
                  <a:pt x="315" y="35"/>
                </a:lnTo>
                <a:lnTo>
                  <a:pt x="330" y="47"/>
                </a:lnTo>
                <a:lnTo>
                  <a:pt x="344" y="60"/>
                </a:lnTo>
                <a:lnTo>
                  <a:pt x="358" y="74"/>
                </a:lnTo>
                <a:lnTo>
                  <a:pt x="370" y="89"/>
                </a:lnTo>
                <a:lnTo>
                  <a:pt x="379" y="106"/>
                </a:lnTo>
                <a:lnTo>
                  <a:pt x="388" y="124"/>
                </a:lnTo>
                <a:lnTo>
                  <a:pt x="395" y="142"/>
                </a:lnTo>
                <a:lnTo>
                  <a:pt x="399" y="162"/>
                </a:lnTo>
                <a:lnTo>
                  <a:pt x="403" y="182"/>
                </a:lnTo>
                <a:lnTo>
                  <a:pt x="404" y="202"/>
                </a:lnTo>
                <a:lnTo>
                  <a:pt x="403" y="218"/>
                </a:lnTo>
                <a:lnTo>
                  <a:pt x="402" y="232"/>
                </a:lnTo>
                <a:lnTo>
                  <a:pt x="399" y="248"/>
                </a:lnTo>
                <a:lnTo>
                  <a:pt x="395" y="262"/>
                </a:lnTo>
                <a:lnTo>
                  <a:pt x="390" y="276"/>
                </a:lnTo>
                <a:lnTo>
                  <a:pt x="384" y="289"/>
                </a:lnTo>
                <a:lnTo>
                  <a:pt x="378" y="302"/>
                </a:lnTo>
                <a:lnTo>
                  <a:pt x="370" y="315"/>
                </a:lnTo>
                <a:lnTo>
                  <a:pt x="370" y="315"/>
                </a:lnTo>
                <a:lnTo>
                  <a:pt x="363" y="325"/>
                </a:lnTo>
                <a:lnTo>
                  <a:pt x="354" y="336"/>
                </a:lnTo>
                <a:lnTo>
                  <a:pt x="345" y="345"/>
                </a:lnTo>
                <a:lnTo>
                  <a:pt x="336" y="353"/>
                </a:lnTo>
                <a:lnTo>
                  <a:pt x="325" y="363"/>
                </a:lnTo>
                <a:lnTo>
                  <a:pt x="315" y="370"/>
                </a:lnTo>
                <a:lnTo>
                  <a:pt x="304" y="377"/>
                </a:lnTo>
                <a:lnTo>
                  <a:pt x="292" y="383"/>
                </a:lnTo>
                <a:lnTo>
                  <a:pt x="292" y="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95">
            <a:extLst>
              <a:ext uri="{FF2B5EF4-FFF2-40B4-BE49-F238E27FC236}">
                <a16:creationId xmlns:a16="http://schemas.microsoft.com/office/drawing/2014/main" id="{35B0AF9F-341C-2E77-92EB-AD3B3A3C556C}"/>
              </a:ext>
            </a:extLst>
          </p:cNvPr>
          <p:cNvSpPr>
            <a:spLocks noEditPoints="1"/>
          </p:cNvSpPr>
          <p:nvPr/>
        </p:nvSpPr>
        <p:spPr bwMode="auto">
          <a:xfrm>
            <a:off x="3839144" y="3112984"/>
            <a:ext cx="603590" cy="500979"/>
          </a:xfrm>
          <a:custGeom>
            <a:avLst/>
            <a:gdLst>
              <a:gd name="T0" fmla="*/ 581 w 602"/>
              <a:gd name="T1" fmla="*/ 221 h 499"/>
              <a:gd name="T2" fmla="*/ 602 w 602"/>
              <a:gd name="T3" fmla="*/ 304 h 499"/>
              <a:gd name="T4" fmla="*/ 580 w 602"/>
              <a:gd name="T5" fmla="*/ 330 h 499"/>
              <a:gd name="T6" fmla="*/ 472 w 602"/>
              <a:gd name="T7" fmla="*/ 343 h 499"/>
              <a:gd name="T8" fmla="*/ 425 w 602"/>
              <a:gd name="T9" fmla="*/ 295 h 499"/>
              <a:gd name="T10" fmla="*/ 380 w 602"/>
              <a:gd name="T11" fmla="*/ 245 h 499"/>
              <a:gd name="T12" fmla="*/ 320 w 602"/>
              <a:gd name="T13" fmla="*/ 245 h 499"/>
              <a:gd name="T14" fmla="*/ 345 w 602"/>
              <a:gd name="T15" fmla="*/ 205 h 499"/>
              <a:gd name="T16" fmla="*/ 383 w 602"/>
              <a:gd name="T17" fmla="*/ 191 h 499"/>
              <a:gd name="T18" fmla="*/ 404 w 602"/>
              <a:gd name="T19" fmla="*/ 176 h 499"/>
              <a:gd name="T20" fmla="*/ 394 w 602"/>
              <a:gd name="T21" fmla="*/ 139 h 499"/>
              <a:gd name="T22" fmla="*/ 381 w 602"/>
              <a:gd name="T23" fmla="*/ 117 h 499"/>
              <a:gd name="T24" fmla="*/ 383 w 602"/>
              <a:gd name="T25" fmla="*/ 89 h 499"/>
              <a:gd name="T26" fmla="*/ 385 w 602"/>
              <a:gd name="T27" fmla="*/ 42 h 499"/>
              <a:gd name="T28" fmla="*/ 410 w 602"/>
              <a:gd name="T29" fmla="*/ 11 h 499"/>
              <a:gd name="T30" fmla="*/ 457 w 602"/>
              <a:gd name="T31" fmla="*/ 0 h 499"/>
              <a:gd name="T32" fmla="*/ 503 w 602"/>
              <a:gd name="T33" fmla="*/ 13 h 499"/>
              <a:gd name="T34" fmla="*/ 526 w 602"/>
              <a:gd name="T35" fmla="*/ 44 h 499"/>
              <a:gd name="T36" fmla="*/ 526 w 602"/>
              <a:gd name="T37" fmla="*/ 89 h 499"/>
              <a:gd name="T38" fmla="*/ 529 w 602"/>
              <a:gd name="T39" fmla="*/ 108 h 499"/>
              <a:gd name="T40" fmla="*/ 519 w 602"/>
              <a:gd name="T41" fmla="*/ 128 h 499"/>
              <a:gd name="T42" fmla="*/ 498 w 602"/>
              <a:gd name="T43" fmla="*/ 162 h 499"/>
              <a:gd name="T44" fmla="*/ 511 w 602"/>
              <a:gd name="T45" fmla="*/ 189 h 499"/>
              <a:gd name="T46" fmla="*/ 560 w 602"/>
              <a:gd name="T47" fmla="*/ 193 h 499"/>
              <a:gd name="T48" fmla="*/ 320 w 602"/>
              <a:gd name="T49" fmla="*/ 284 h 499"/>
              <a:gd name="T50" fmla="*/ 284 w 602"/>
              <a:gd name="T51" fmla="*/ 267 h 499"/>
              <a:gd name="T52" fmla="*/ 291 w 602"/>
              <a:gd name="T53" fmla="*/ 218 h 499"/>
              <a:gd name="T54" fmla="*/ 315 w 602"/>
              <a:gd name="T55" fmla="*/ 182 h 499"/>
              <a:gd name="T56" fmla="*/ 322 w 602"/>
              <a:gd name="T57" fmla="*/ 142 h 499"/>
              <a:gd name="T58" fmla="*/ 319 w 602"/>
              <a:gd name="T59" fmla="*/ 114 h 499"/>
              <a:gd name="T60" fmla="*/ 309 w 602"/>
              <a:gd name="T61" fmla="*/ 47 h 499"/>
              <a:gd name="T62" fmla="*/ 268 w 602"/>
              <a:gd name="T63" fmla="*/ 15 h 499"/>
              <a:gd name="T64" fmla="*/ 217 w 602"/>
              <a:gd name="T65" fmla="*/ 6 h 499"/>
              <a:gd name="T66" fmla="*/ 167 w 602"/>
              <a:gd name="T67" fmla="*/ 14 h 499"/>
              <a:gd name="T68" fmla="*/ 124 w 602"/>
              <a:gd name="T69" fmla="*/ 45 h 499"/>
              <a:gd name="T70" fmla="*/ 110 w 602"/>
              <a:gd name="T71" fmla="*/ 114 h 499"/>
              <a:gd name="T72" fmla="*/ 104 w 602"/>
              <a:gd name="T73" fmla="*/ 142 h 499"/>
              <a:gd name="T74" fmla="*/ 113 w 602"/>
              <a:gd name="T75" fmla="*/ 181 h 499"/>
              <a:gd name="T76" fmla="*/ 134 w 602"/>
              <a:gd name="T77" fmla="*/ 216 h 499"/>
              <a:gd name="T78" fmla="*/ 136 w 602"/>
              <a:gd name="T79" fmla="*/ 270 h 499"/>
              <a:gd name="T80" fmla="*/ 102 w 602"/>
              <a:gd name="T81" fmla="*/ 282 h 499"/>
              <a:gd name="T82" fmla="*/ 52 w 602"/>
              <a:gd name="T83" fmla="*/ 289 h 499"/>
              <a:gd name="T84" fmla="*/ 21 w 602"/>
              <a:gd name="T85" fmla="*/ 340 h 499"/>
              <a:gd name="T86" fmla="*/ 0 w 602"/>
              <a:gd name="T87" fmla="*/ 430 h 499"/>
              <a:gd name="T88" fmla="*/ 15 w 602"/>
              <a:gd name="T89" fmla="*/ 472 h 499"/>
              <a:gd name="T90" fmla="*/ 119 w 602"/>
              <a:gd name="T91" fmla="*/ 494 h 499"/>
              <a:gd name="T92" fmla="*/ 288 w 602"/>
              <a:gd name="T93" fmla="*/ 498 h 499"/>
              <a:gd name="T94" fmla="*/ 406 w 602"/>
              <a:gd name="T95" fmla="*/ 477 h 499"/>
              <a:gd name="T96" fmla="*/ 424 w 602"/>
              <a:gd name="T97" fmla="*/ 421 h 499"/>
              <a:gd name="T98" fmla="*/ 403 w 602"/>
              <a:gd name="T99" fmla="*/ 335 h 499"/>
              <a:gd name="T100" fmla="*/ 366 w 602"/>
              <a:gd name="T101" fmla="*/ 284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02" h="499">
                <a:moveTo>
                  <a:pt x="560" y="193"/>
                </a:moveTo>
                <a:lnTo>
                  <a:pt x="567" y="200"/>
                </a:lnTo>
                <a:lnTo>
                  <a:pt x="572" y="205"/>
                </a:lnTo>
                <a:lnTo>
                  <a:pt x="577" y="213"/>
                </a:lnTo>
                <a:lnTo>
                  <a:pt x="581" y="221"/>
                </a:lnTo>
                <a:lnTo>
                  <a:pt x="589" y="237"/>
                </a:lnTo>
                <a:lnTo>
                  <a:pt x="594" y="254"/>
                </a:lnTo>
                <a:lnTo>
                  <a:pt x="597" y="271"/>
                </a:lnTo>
                <a:lnTo>
                  <a:pt x="601" y="289"/>
                </a:lnTo>
                <a:lnTo>
                  <a:pt x="602" y="304"/>
                </a:lnTo>
                <a:lnTo>
                  <a:pt x="602" y="318"/>
                </a:lnTo>
                <a:lnTo>
                  <a:pt x="599" y="322"/>
                </a:lnTo>
                <a:lnTo>
                  <a:pt x="593" y="325"/>
                </a:lnTo>
                <a:lnTo>
                  <a:pt x="587" y="328"/>
                </a:lnTo>
                <a:lnTo>
                  <a:pt x="580" y="330"/>
                </a:lnTo>
                <a:lnTo>
                  <a:pt x="563" y="335"/>
                </a:lnTo>
                <a:lnTo>
                  <a:pt x="543" y="338"/>
                </a:lnTo>
                <a:lnTo>
                  <a:pt x="521" y="340"/>
                </a:lnTo>
                <a:lnTo>
                  <a:pt x="496" y="342"/>
                </a:lnTo>
                <a:lnTo>
                  <a:pt x="472" y="343"/>
                </a:lnTo>
                <a:lnTo>
                  <a:pt x="446" y="343"/>
                </a:lnTo>
                <a:lnTo>
                  <a:pt x="441" y="330"/>
                </a:lnTo>
                <a:lnTo>
                  <a:pt x="437" y="318"/>
                </a:lnTo>
                <a:lnTo>
                  <a:pt x="431" y="306"/>
                </a:lnTo>
                <a:lnTo>
                  <a:pt x="425" y="295"/>
                </a:lnTo>
                <a:lnTo>
                  <a:pt x="418" y="284"/>
                </a:lnTo>
                <a:lnTo>
                  <a:pt x="410" y="274"/>
                </a:lnTo>
                <a:lnTo>
                  <a:pt x="401" y="264"/>
                </a:lnTo>
                <a:lnTo>
                  <a:pt x="392" y="255"/>
                </a:lnTo>
                <a:lnTo>
                  <a:pt x="380" y="245"/>
                </a:lnTo>
                <a:lnTo>
                  <a:pt x="366" y="245"/>
                </a:lnTo>
                <a:lnTo>
                  <a:pt x="354" y="245"/>
                </a:lnTo>
                <a:lnTo>
                  <a:pt x="343" y="245"/>
                </a:lnTo>
                <a:lnTo>
                  <a:pt x="332" y="245"/>
                </a:lnTo>
                <a:lnTo>
                  <a:pt x="320" y="245"/>
                </a:lnTo>
                <a:lnTo>
                  <a:pt x="319" y="245"/>
                </a:lnTo>
                <a:lnTo>
                  <a:pt x="327" y="231"/>
                </a:lnTo>
                <a:lnTo>
                  <a:pt x="334" y="217"/>
                </a:lnTo>
                <a:lnTo>
                  <a:pt x="340" y="211"/>
                </a:lnTo>
                <a:lnTo>
                  <a:pt x="345" y="205"/>
                </a:lnTo>
                <a:lnTo>
                  <a:pt x="349" y="198"/>
                </a:lnTo>
                <a:lnTo>
                  <a:pt x="352" y="191"/>
                </a:lnTo>
                <a:lnTo>
                  <a:pt x="365" y="191"/>
                </a:lnTo>
                <a:lnTo>
                  <a:pt x="377" y="191"/>
                </a:lnTo>
                <a:lnTo>
                  <a:pt x="383" y="191"/>
                </a:lnTo>
                <a:lnTo>
                  <a:pt x="387" y="191"/>
                </a:lnTo>
                <a:lnTo>
                  <a:pt x="392" y="190"/>
                </a:lnTo>
                <a:lnTo>
                  <a:pt x="397" y="189"/>
                </a:lnTo>
                <a:lnTo>
                  <a:pt x="400" y="183"/>
                </a:lnTo>
                <a:lnTo>
                  <a:pt x="404" y="176"/>
                </a:lnTo>
                <a:lnTo>
                  <a:pt x="406" y="169"/>
                </a:lnTo>
                <a:lnTo>
                  <a:pt x="408" y="160"/>
                </a:lnTo>
                <a:lnTo>
                  <a:pt x="404" y="153"/>
                </a:lnTo>
                <a:lnTo>
                  <a:pt x="399" y="146"/>
                </a:lnTo>
                <a:lnTo>
                  <a:pt x="394" y="139"/>
                </a:lnTo>
                <a:lnTo>
                  <a:pt x="392" y="129"/>
                </a:lnTo>
                <a:lnTo>
                  <a:pt x="388" y="128"/>
                </a:lnTo>
                <a:lnTo>
                  <a:pt x="386" y="124"/>
                </a:lnTo>
                <a:lnTo>
                  <a:pt x="384" y="121"/>
                </a:lnTo>
                <a:lnTo>
                  <a:pt x="381" y="117"/>
                </a:lnTo>
                <a:lnTo>
                  <a:pt x="379" y="107"/>
                </a:lnTo>
                <a:lnTo>
                  <a:pt x="378" y="94"/>
                </a:lnTo>
                <a:lnTo>
                  <a:pt x="378" y="92"/>
                </a:lnTo>
                <a:lnTo>
                  <a:pt x="380" y="90"/>
                </a:lnTo>
                <a:lnTo>
                  <a:pt x="383" y="89"/>
                </a:lnTo>
                <a:lnTo>
                  <a:pt x="384" y="88"/>
                </a:lnTo>
                <a:lnTo>
                  <a:pt x="383" y="75"/>
                </a:lnTo>
                <a:lnTo>
                  <a:pt x="383" y="63"/>
                </a:lnTo>
                <a:lnTo>
                  <a:pt x="383" y="53"/>
                </a:lnTo>
                <a:lnTo>
                  <a:pt x="385" y="42"/>
                </a:lnTo>
                <a:lnTo>
                  <a:pt x="388" y="34"/>
                </a:lnTo>
                <a:lnTo>
                  <a:pt x="392" y="27"/>
                </a:lnTo>
                <a:lnTo>
                  <a:pt x="398" y="20"/>
                </a:lnTo>
                <a:lnTo>
                  <a:pt x="404" y="14"/>
                </a:lnTo>
                <a:lnTo>
                  <a:pt x="410" y="11"/>
                </a:lnTo>
                <a:lnTo>
                  <a:pt x="415" y="8"/>
                </a:lnTo>
                <a:lnTo>
                  <a:pt x="421" y="5"/>
                </a:lnTo>
                <a:lnTo>
                  <a:pt x="428" y="4"/>
                </a:lnTo>
                <a:lnTo>
                  <a:pt x="442" y="0"/>
                </a:lnTo>
                <a:lnTo>
                  <a:pt x="457" y="0"/>
                </a:lnTo>
                <a:lnTo>
                  <a:pt x="471" y="1"/>
                </a:lnTo>
                <a:lnTo>
                  <a:pt x="485" y="4"/>
                </a:lnTo>
                <a:lnTo>
                  <a:pt x="492" y="6"/>
                </a:lnTo>
                <a:lnTo>
                  <a:pt x="498" y="9"/>
                </a:lnTo>
                <a:lnTo>
                  <a:pt x="503" y="13"/>
                </a:lnTo>
                <a:lnTo>
                  <a:pt x="509" y="17"/>
                </a:lnTo>
                <a:lnTo>
                  <a:pt x="515" y="22"/>
                </a:lnTo>
                <a:lnTo>
                  <a:pt x="520" y="28"/>
                </a:lnTo>
                <a:lnTo>
                  <a:pt x="523" y="35"/>
                </a:lnTo>
                <a:lnTo>
                  <a:pt x="526" y="44"/>
                </a:lnTo>
                <a:lnTo>
                  <a:pt x="527" y="53"/>
                </a:lnTo>
                <a:lnTo>
                  <a:pt x="528" y="63"/>
                </a:lnTo>
                <a:lnTo>
                  <a:pt x="527" y="75"/>
                </a:lnTo>
                <a:lnTo>
                  <a:pt x="526" y="89"/>
                </a:lnTo>
                <a:lnTo>
                  <a:pt x="526" y="89"/>
                </a:lnTo>
                <a:lnTo>
                  <a:pt x="527" y="90"/>
                </a:lnTo>
                <a:lnTo>
                  <a:pt x="529" y="92"/>
                </a:lnTo>
                <a:lnTo>
                  <a:pt x="529" y="94"/>
                </a:lnTo>
                <a:lnTo>
                  <a:pt x="529" y="101"/>
                </a:lnTo>
                <a:lnTo>
                  <a:pt x="529" y="108"/>
                </a:lnTo>
                <a:lnTo>
                  <a:pt x="528" y="113"/>
                </a:lnTo>
                <a:lnTo>
                  <a:pt x="526" y="117"/>
                </a:lnTo>
                <a:lnTo>
                  <a:pt x="525" y="122"/>
                </a:lnTo>
                <a:lnTo>
                  <a:pt x="521" y="126"/>
                </a:lnTo>
                <a:lnTo>
                  <a:pt x="519" y="128"/>
                </a:lnTo>
                <a:lnTo>
                  <a:pt x="515" y="130"/>
                </a:lnTo>
                <a:lnTo>
                  <a:pt x="512" y="139"/>
                </a:lnTo>
                <a:lnTo>
                  <a:pt x="508" y="147"/>
                </a:lnTo>
                <a:lnTo>
                  <a:pt x="503" y="155"/>
                </a:lnTo>
                <a:lnTo>
                  <a:pt x="498" y="162"/>
                </a:lnTo>
                <a:lnTo>
                  <a:pt x="499" y="169"/>
                </a:lnTo>
                <a:lnTo>
                  <a:pt x="501" y="175"/>
                </a:lnTo>
                <a:lnTo>
                  <a:pt x="503" y="181"/>
                </a:lnTo>
                <a:lnTo>
                  <a:pt x="506" y="186"/>
                </a:lnTo>
                <a:lnTo>
                  <a:pt x="511" y="189"/>
                </a:lnTo>
                <a:lnTo>
                  <a:pt x="515" y="191"/>
                </a:lnTo>
                <a:lnTo>
                  <a:pt x="521" y="193"/>
                </a:lnTo>
                <a:lnTo>
                  <a:pt x="528" y="193"/>
                </a:lnTo>
                <a:lnTo>
                  <a:pt x="543" y="193"/>
                </a:lnTo>
                <a:lnTo>
                  <a:pt x="560" y="193"/>
                </a:lnTo>
                <a:close/>
                <a:moveTo>
                  <a:pt x="366" y="284"/>
                </a:moveTo>
                <a:lnTo>
                  <a:pt x="354" y="284"/>
                </a:lnTo>
                <a:lnTo>
                  <a:pt x="343" y="284"/>
                </a:lnTo>
                <a:lnTo>
                  <a:pt x="331" y="284"/>
                </a:lnTo>
                <a:lnTo>
                  <a:pt x="320" y="284"/>
                </a:lnTo>
                <a:lnTo>
                  <a:pt x="310" y="284"/>
                </a:lnTo>
                <a:lnTo>
                  <a:pt x="302" y="282"/>
                </a:lnTo>
                <a:lnTo>
                  <a:pt x="295" y="278"/>
                </a:lnTo>
                <a:lnTo>
                  <a:pt x="289" y="274"/>
                </a:lnTo>
                <a:lnTo>
                  <a:pt x="284" y="267"/>
                </a:lnTo>
                <a:lnTo>
                  <a:pt x="280" y="258"/>
                </a:lnTo>
                <a:lnTo>
                  <a:pt x="278" y="249"/>
                </a:lnTo>
                <a:lnTo>
                  <a:pt x="276" y="238"/>
                </a:lnTo>
                <a:lnTo>
                  <a:pt x="284" y="229"/>
                </a:lnTo>
                <a:lnTo>
                  <a:pt x="291" y="218"/>
                </a:lnTo>
                <a:lnTo>
                  <a:pt x="297" y="205"/>
                </a:lnTo>
                <a:lnTo>
                  <a:pt x="302" y="193"/>
                </a:lnTo>
                <a:lnTo>
                  <a:pt x="306" y="190"/>
                </a:lnTo>
                <a:lnTo>
                  <a:pt x="311" y="187"/>
                </a:lnTo>
                <a:lnTo>
                  <a:pt x="315" y="182"/>
                </a:lnTo>
                <a:lnTo>
                  <a:pt x="317" y="176"/>
                </a:lnTo>
                <a:lnTo>
                  <a:pt x="319" y="169"/>
                </a:lnTo>
                <a:lnTo>
                  <a:pt x="322" y="161"/>
                </a:lnTo>
                <a:lnTo>
                  <a:pt x="322" y="151"/>
                </a:lnTo>
                <a:lnTo>
                  <a:pt x="322" y="142"/>
                </a:lnTo>
                <a:lnTo>
                  <a:pt x="322" y="139"/>
                </a:lnTo>
                <a:lnTo>
                  <a:pt x="318" y="135"/>
                </a:lnTo>
                <a:lnTo>
                  <a:pt x="318" y="135"/>
                </a:lnTo>
                <a:lnTo>
                  <a:pt x="317" y="134"/>
                </a:lnTo>
                <a:lnTo>
                  <a:pt x="319" y="114"/>
                </a:lnTo>
                <a:lnTo>
                  <a:pt x="319" y="96"/>
                </a:lnTo>
                <a:lnTo>
                  <a:pt x="319" y="81"/>
                </a:lnTo>
                <a:lnTo>
                  <a:pt x="317" y="68"/>
                </a:lnTo>
                <a:lnTo>
                  <a:pt x="313" y="58"/>
                </a:lnTo>
                <a:lnTo>
                  <a:pt x="309" y="47"/>
                </a:lnTo>
                <a:lnTo>
                  <a:pt x="302" y="38"/>
                </a:lnTo>
                <a:lnTo>
                  <a:pt x="292" y="31"/>
                </a:lnTo>
                <a:lnTo>
                  <a:pt x="285" y="25"/>
                </a:lnTo>
                <a:lnTo>
                  <a:pt x="277" y="20"/>
                </a:lnTo>
                <a:lnTo>
                  <a:pt x="268" y="15"/>
                </a:lnTo>
                <a:lnTo>
                  <a:pt x="258" y="12"/>
                </a:lnTo>
                <a:lnTo>
                  <a:pt x="249" y="9"/>
                </a:lnTo>
                <a:lnTo>
                  <a:pt x="238" y="7"/>
                </a:lnTo>
                <a:lnTo>
                  <a:pt x="228" y="6"/>
                </a:lnTo>
                <a:lnTo>
                  <a:pt x="217" y="6"/>
                </a:lnTo>
                <a:lnTo>
                  <a:pt x="207" y="6"/>
                </a:lnTo>
                <a:lnTo>
                  <a:pt x="196" y="7"/>
                </a:lnTo>
                <a:lnTo>
                  <a:pt x="187" y="8"/>
                </a:lnTo>
                <a:lnTo>
                  <a:pt x="176" y="11"/>
                </a:lnTo>
                <a:lnTo>
                  <a:pt x="167" y="14"/>
                </a:lnTo>
                <a:lnTo>
                  <a:pt x="157" y="18"/>
                </a:lnTo>
                <a:lnTo>
                  <a:pt x="149" y="22"/>
                </a:lnTo>
                <a:lnTo>
                  <a:pt x="141" y="27"/>
                </a:lnTo>
                <a:lnTo>
                  <a:pt x="133" y="35"/>
                </a:lnTo>
                <a:lnTo>
                  <a:pt x="124" y="45"/>
                </a:lnTo>
                <a:lnTo>
                  <a:pt x="119" y="55"/>
                </a:lnTo>
                <a:lnTo>
                  <a:pt x="114" y="68"/>
                </a:lnTo>
                <a:lnTo>
                  <a:pt x="111" y="82"/>
                </a:lnTo>
                <a:lnTo>
                  <a:pt x="110" y="97"/>
                </a:lnTo>
                <a:lnTo>
                  <a:pt x="110" y="114"/>
                </a:lnTo>
                <a:lnTo>
                  <a:pt x="113" y="133"/>
                </a:lnTo>
                <a:lnTo>
                  <a:pt x="110" y="134"/>
                </a:lnTo>
                <a:lnTo>
                  <a:pt x="108" y="135"/>
                </a:lnTo>
                <a:lnTo>
                  <a:pt x="104" y="139"/>
                </a:lnTo>
                <a:lnTo>
                  <a:pt x="104" y="142"/>
                </a:lnTo>
                <a:lnTo>
                  <a:pt x="104" y="151"/>
                </a:lnTo>
                <a:lnTo>
                  <a:pt x="106" y="161"/>
                </a:lnTo>
                <a:lnTo>
                  <a:pt x="107" y="168"/>
                </a:lnTo>
                <a:lnTo>
                  <a:pt x="109" y="175"/>
                </a:lnTo>
                <a:lnTo>
                  <a:pt x="113" y="181"/>
                </a:lnTo>
                <a:lnTo>
                  <a:pt x="115" y="186"/>
                </a:lnTo>
                <a:lnTo>
                  <a:pt x="120" y="190"/>
                </a:lnTo>
                <a:lnTo>
                  <a:pt x="123" y="193"/>
                </a:lnTo>
                <a:lnTo>
                  <a:pt x="128" y="204"/>
                </a:lnTo>
                <a:lnTo>
                  <a:pt x="134" y="216"/>
                </a:lnTo>
                <a:lnTo>
                  <a:pt x="141" y="227"/>
                </a:lnTo>
                <a:lnTo>
                  <a:pt x="148" y="236"/>
                </a:lnTo>
                <a:lnTo>
                  <a:pt x="146" y="249"/>
                </a:lnTo>
                <a:lnTo>
                  <a:pt x="141" y="261"/>
                </a:lnTo>
                <a:lnTo>
                  <a:pt x="136" y="270"/>
                </a:lnTo>
                <a:lnTo>
                  <a:pt x="130" y="278"/>
                </a:lnTo>
                <a:lnTo>
                  <a:pt x="124" y="281"/>
                </a:lnTo>
                <a:lnTo>
                  <a:pt x="117" y="282"/>
                </a:lnTo>
                <a:lnTo>
                  <a:pt x="110" y="282"/>
                </a:lnTo>
                <a:lnTo>
                  <a:pt x="102" y="282"/>
                </a:lnTo>
                <a:lnTo>
                  <a:pt x="92" y="282"/>
                </a:lnTo>
                <a:lnTo>
                  <a:pt x="81" y="282"/>
                </a:lnTo>
                <a:lnTo>
                  <a:pt x="70" y="282"/>
                </a:lnTo>
                <a:lnTo>
                  <a:pt x="59" y="282"/>
                </a:lnTo>
                <a:lnTo>
                  <a:pt x="52" y="289"/>
                </a:lnTo>
                <a:lnTo>
                  <a:pt x="45" y="298"/>
                </a:lnTo>
                <a:lnTo>
                  <a:pt x="39" y="308"/>
                </a:lnTo>
                <a:lnTo>
                  <a:pt x="33" y="318"/>
                </a:lnTo>
                <a:lnTo>
                  <a:pt x="27" y="329"/>
                </a:lnTo>
                <a:lnTo>
                  <a:pt x="21" y="340"/>
                </a:lnTo>
                <a:lnTo>
                  <a:pt x="16" y="353"/>
                </a:lnTo>
                <a:lnTo>
                  <a:pt x="13" y="365"/>
                </a:lnTo>
                <a:lnTo>
                  <a:pt x="6" y="391"/>
                </a:lnTo>
                <a:lnTo>
                  <a:pt x="1" y="417"/>
                </a:lnTo>
                <a:lnTo>
                  <a:pt x="0" y="430"/>
                </a:lnTo>
                <a:lnTo>
                  <a:pt x="0" y="441"/>
                </a:lnTo>
                <a:lnTo>
                  <a:pt x="0" y="453"/>
                </a:lnTo>
                <a:lnTo>
                  <a:pt x="0" y="465"/>
                </a:lnTo>
                <a:lnTo>
                  <a:pt x="7" y="468"/>
                </a:lnTo>
                <a:lnTo>
                  <a:pt x="15" y="472"/>
                </a:lnTo>
                <a:lnTo>
                  <a:pt x="25" y="475"/>
                </a:lnTo>
                <a:lnTo>
                  <a:pt x="35" y="479"/>
                </a:lnTo>
                <a:lnTo>
                  <a:pt x="60" y="485"/>
                </a:lnTo>
                <a:lnTo>
                  <a:pt x="88" y="490"/>
                </a:lnTo>
                <a:lnTo>
                  <a:pt x="119" y="494"/>
                </a:lnTo>
                <a:lnTo>
                  <a:pt x="151" y="497"/>
                </a:lnTo>
                <a:lnTo>
                  <a:pt x="185" y="499"/>
                </a:lnTo>
                <a:lnTo>
                  <a:pt x="219" y="499"/>
                </a:lnTo>
                <a:lnTo>
                  <a:pt x="253" y="499"/>
                </a:lnTo>
                <a:lnTo>
                  <a:pt x="288" y="498"/>
                </a:lnTo>
                <a:lnTo>
                  <a:pt x="319" y="494"/>
                </a:lnTo>
                <a:lnTo>
                  <a:pt x="349" y="491"/>
                </a:lnTo>
                <a:lnTo>
                  <a:pt x="374" y="486"/>
                </a:lnTo>
                <a:lnTo>
                  <a:pt x="397" y="480"/>
                </a:lnTo>
                <a:lnTo>
                  <a:pt x="406" y="477"/>
                </a:lnTo>
                <a:lnTo>
                  <a:pt x="414" y="473"/>
                </a:lnTo>
                <a:lnTo>
                  <a:pt x="421" y="468"/>
                </a:lnTo>
                <a:lnTo>
                  <a:pt x="427" y="465"/>
                </a:lnTo>
                <a:lnTo>
                  <a:pt x="426" y="444"/>
                </a:lnTo>
                <a:lnTo>
                  <a:pt x="424" y="421"/>
                </a:lnTo>
                <a:lnTo>
                  <a:pt x="420" y="397"/>
                </a:lnTo>
                <a:lnTo>
                  <a:pt x="415" y="372"/>
                </a:lnTo>
                <a:lnTo>
                  <a:pt x="412" y="359"/>
                </a:lnTo>
                <a:lnTo>
                  <a:pt x="407" y="348"/>
                </a:lnTo>
                <a:lnTo>
                  <a:pt x="403" y="335"/>
                </a:lnTo>
                <a:lnTo>
                  <a:pt x="397" y="324"/>
                </a:lnTo>
                <a:lnTo>
                  <a:pt x="391" y="312"/>
                </a:lnTo>
                <a:lnTo>
                  <a:pt x="384" y="302"/>
                </a:lnTo>
                <a:lnTo>
                  <a:pt x="376" y="292"/>
                </a:lnTo>
                <a:lnTo>
                  <a:pt x="366" y="284"/>
                </a:lnTo>
                <a:lnTo>
                  <a:pt x="366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335">
            <a:extLst>
              <a:ext uri="{FF2B5EF4-FFF2-40B4-BE49-F238E27FC236}">
                <a16:creationId xmlns:a16="http://schemas.microsoft.com/office/drawing/2014/main" id="{A30ED35B-9A1A-740A-E848-1077340D1A02}"/>
              </a:ext>
            </a:extLst>
          </p:cNvPr>
          <p:cNvSpPr>
            <a:spLocks noEditPoints="1"/>
          </p:cNvSpPr>
          <p:nvPr/>
        </p:nvSpPr>
        <p:spPr bwMode="auto">
          <a:xfrm>
            <a:off x="4801776" y="3084388"/>
            <a:ext cx="529575" cy="529575"/>
          </a:xfrm>
          <a:custGeom>
            <a:avLst/>
            <a:gdLst>
              <a:gd name="T0" fmla="*/ 285 w 543"/>
              <a:gd name="T1" fmla="*/ 282 h 541"/>
              <a:gd name="T2" fmla="*/ 283 w 543"/>
              <a:gd name="T3" fmla="*/ 227 h 541"/>
              <a:gd name="T4" fmla="*/ 121 w 543"/>
              <a:gd name="T5" fmla="*/ 96 h 541"/>
              <a:gd name="T6" fmla="*/ 108 w 543"/>
              <a:gd name="T7" fmla="*/ 165 h 541"/>
              <a:gd name="T8" fmla="*/ 47 w 543"/>
              <a:gd name="T9" fmla="*/ 219 h 541"/>
              <a:gd name="T10" fmla="*/ 53 w 543"/>
              <a:gd name="T11" fmla="*/ 297 h 541"/>
              <a:gd name="T12" fmla="*/ 61 w 543"/>
              <a:gd name="T13" fmla="*/ 363 h 541"/>
              <a:gd name="T14" fmla="*/ 100 w 543"/>
              <a:gd name="T15" fmla="*/ 423 h 541"/>
              <a:gd name="T16" fmla="*/ 168 w 543"/>
              <a:gd name="T17" fmla="*/ 435 h 541"/>
              <a:gd name="T18" fmla="*/ 223 w 543"/>
              <a:gd name="T19" fmla="*/ 495 h 541"/>
              <a:gd name="T20" fmla="*/ 300 w 543"/>
              <a:gd name="T21" fmla="*/ 490 h 541"/>
              <a:gd name="T22" fmla="*/ 365 w 543"/>
              <a:gd name="T23" fmla="*/ 481 h 541"/>
              <a:gd name="T24" fmla="*/ 424 w 543"/>
              <a:gd name="T25" fmla="*/ 442 h 541"/>
              <a:gd name="T26" fmla="*/ 438 w 543"/>
              <a:gd name="T27" fmla="*/ 375 h 541"/>
              <a:gd name="T28" fmla="*/ 497 w 543"/>
              <a:gd name="T29" fmla="*/ 320 h 541"/>
              <a:gd name="T30" fmla="*/ 493 w 543"/>
              <a:gd name="T31" fmla="*/ 246 h 541"/>
              <a:gd name="T32" fmla="*/ 483 w 543"/>
              <a:gd name="T33" fmla="*/ 179 h 541"/>
              <a:gd name="T34" fmla="*/ 446 w 543"/>
              <a:gd name="T35" fmla="*/ 119 h 541"/>
              <a:gd name="T36" fmla="*/ 378 w 543"/>
              <a:gd name="T37" fmla="*/ 105 h 541"/>
              <a:gd name="T38" fmla="*/ 322 w 543"/>
              <a:gd name="T39" fmla="*/ 45 h 541"/>
              <a:gd name="T40" fmla="*/ 249 w 543"/>
              <a:gd name="T41" fmla="*/ 50 h 541"/>
              <a:gd name="T42" fmla="*/ 181 w 543"/>
              <a:gd name="T43" fmla="*/ 58 h 541"/>
              <a:gd name="T44" fmla="*/ 307 w 543"/>
              <a:gd name="T45" fmla="*/ 95 h 541"/>
              <a:gd name="T46" fmla="*/ 285 w 543"/>
              <a:gd name="T47" fmla="*/ 98 h 541"/>
              <a:gd name="T48" fmla="*/ 252 w 543"/>
              <a:gd name="T49" fmla="*/ 86 h 541"/>
              <a:gd name="T50" fmla="*/ 459 w 543"/>
              <a:gd name="T51" fmla="*/ 259 h 541"/>
              <a:gd name="T52" fmla="*/ 438 w 543"/>
              <a:gd name="T53" fmla="*/ 253 h 541"/>
              <a:gd name="T54" fmla="*/ 441 w 543"/>
              <a:gd name="T55" fmla="*/ 273 h 541"/>
              <a:gd name="T56" fmla="*/ 424 w 543"/>
              <a:gd name="T57" fmla="*/ 295 h 541"/>
              <a:gd name="T58" fmla="*/ 279 w 543"/>
              <a:gd name="T59" fmla="*/ 423 h 541"/>
              <a:gd name="T60" fmla="*/ 294 w 543"/>
              <a:gd name="T61" fmla="*/ 402 h 541"/>
              <a:gd name="T62" fmla="*/ 260 w 543"/>
              <a:gd name="T63" fmla="*/ 449 h 541"/>
              <a:gd name="T64" fmla="*/ 286 w 543"/>
              <a:gd name="T65" fmla="*/ 413 h 541"/>
              <a:gd name="T66" fmla="*/ 279 w 543"/>
              <a:gd name="T67" fmla="*/ 408 h 541"/>
              <a:gd name="T68" fmla="*/ 103 w 543"/>
              <a:gd name="T69" fmla="*/ 251 h 541"/>
              <a:gd name="T70" fmla="*/ 125 w 543"/>
              <a:gd name="T71" fmla="*/ 266 h 541"/>
              <a:gd name="T72" fmla="*/ 87 w 543"/>
              <a:gd name="T73" fmla="*/ 271 h 541"/>
              <a:gd name="T74" fmla="*/ 104 w 543"/>
              <a:gd name="T75" fmla="*/ 294 h 541"/>
              <a:gd name="T76" fmla="*/ 137 w 543"/>
              <a:gd name="T77" fmla="*/ 200 h 541"/>
              <a:gd name="T78" fmla="*/ 131 w 543"/>
              <a:gd name="T79" fmla="*/ 176 h 541"/>
              <a:gd name="T80" fmla="*/ 146 w 543"/>
              <a:gd name="T81" fmla="*/ 199 h 541"/>
              <a:gd name="T82" fmla="*/ 126 w 543"/>
              <a:gd name="T83" fmla="*/ 173 h 541"/>
              <a:gd name="T84" fmla="*/ 175 w 543"/>
              <a:gd name="T85" fmla="*/ 113 h 541"/>
              <a:gd name="T86" fmla="*/ 355 w 543"/>
              <a:gd name="T87" fmla="*/ 119 h 541"/>
              <a:gd name="T88" fmla="*/ 428 w 543"/>
              <a:gd name="T89" fmla="*/ 169 h 541"/>
              <a:gd name="T90" fmla="*/ 425 w 543"/>
              <a:gd name="T91" fmla="*/ 173 h 541"/>
              <a:gd name="T92" fmla="*/ 423 w 543"/>
              <a:gd name="T93" fmla="*/ 366 h 541"/>
              <a:gd name="T94" fmla="*/ 369 w 543"/>
              <a:gd name="T95" fmla="*/ 412 h 541"/>
              <a:gd name="T96" fmla="*/ 360 w 543"/>
              <a:gd name="T97" fmla="*/ 423 h 541"/>
              <a:gd name="T98" fmla="*/ 371 w 543"/>
              <a:gd name="T99" fmla="*/ 407 h 541"/>
              <a:gd name="T100" fmla="*/ 127 w 543"/>
              <a:gd name="T101" fmla="*/ 360 h 541"/>
              <a:gd name="T102" fmla="*/ 128 w 543"/>
              <a:gd name="T103" fmla="*/ 348 h 541"/>
              <a:gd name="T104" fmla="*/ 135 w 543"/>
              <a:gd name="T105" fmla="*/ 354 h 541"/>
              <a:gd name="T106" fmla="*/ 119 w 543"/>
              <a:gd name="T107" fmla="*/ 365 h 541"/>
              <a:gd name="T108" fmla="*/ 272 w 543"/>
              <a:gd name="T109" fmla="*/ 0 h 541"/>
              <a:gd name="T110" fmla="*/ 481 w 543"/>
              <a:gd name="T111" fmla="*/ 98 h 541"/>
              <a:gd name="T112" fmla="*/ 537 w 543"/>
              <a:gd name="T113" fmla="*/ 325 h 541"/>
              <a:gd name="T114" fmla="*/ 401 w 543"/>
              <a:gd name="T115" fmla="*/ 509 h 541"/>
              <a:gd name="T116" fmla="*/ 166 w 543"/>
              <a:gd name="T117" fmla="*/ 520 h 541"/>
              <a:gd name="T118" fmla="*/ 13 w 543"/>
              <a:gd name="T119" fmla="*/ 351 h 541"/>
              <a:gd name="T120" fmla="*/ 47 w 543"/>
              <a:gd name="T121" fmla="*/ 119 h 541"/>
              <a:gd name="T122" fmla="*/ 245 w 543"/>
              <a:gd name="T123" fmla="*/ 1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3" h="541">
                <a:moveTo>
                  <a:pt x="201" y="173"/>
                </a:moveTo>
                <a:lnTo>
                  <a:pt x="216" y="193"/>
                </a:lnTo>
                <a:lnTo>
                  <a:pt x="232" y="213"/>
                </a:lnTo>
                <a:lnTo>
                  <a:pt x="247" y="232"/>
                </a:lnTo>
                <a:lnTo>
                  <a:pt x="262" y="252"/>
                </a:lnTo>
                <a:lnTo>
                  <a:pt x="260" y="254"/>
                </a:lnTo>
                <a:lnTo>
                  <a:pt x="259" y="258"/>
                </a:lnTo>
                <a:lnTo>
                  <a:pt x="258" y="261"/>
                </a:lnTo>
                <a:lnTo>
                  <a:pt x="258" y="266"/>
                </a:lnTo>
                <a:lnTo>
                  <a:pt x="259" y="268"/>
                </a:lnTo>
                <a:lnTo>
                  <a:pt x="259" y="270"/>
                </a:lnTo>
                <a:lnTo>
                  <a:pt x="256" y="275"/>
                </a:lnTo>
                <a:lnTo>
                  <a:pt x="254" y="280"/>
                </a:lnTo>
                <a:lnTo>
                  <a:pt x="265" y="287"/>
                </a:lnTo>
                <a:lnTo>
                  <a:pt x="274" y="294"/>
                </a:lnTo>
                <a:lnTo>
                  <a:pt x="279" y="288"/>
                </a:lnTo>
                <a:lnTo>
                  <a:pt x="283" y="282"/>
                </a:lnTo>
                <a:lnTo>
                  <a:pt x="285" y="282"/>
                </a:lnTo>
                <a:lnTo>
                  <a:pt x="287" y="281"/>
                </a:lnTo>
                <a:lnTo>
                  <a:pt x="294" y="289"/>
                </a:lnTo>
                <a:lnTo>
                  <a:pt x="301" y="298"/>
                </a:lnTo>
                <a:lnTo>
                  <a:pt x="304" y="294"/>
                </a:lnTo>
                <a:lnTo>
                  <a:pt x="308" y="292"/>
                </a:lnTo>
                <a:lnTo>
                  <a:pt x="302" y="282"/>
                </a:lnTo>
                <a:lnTo>
                  <a:pt x="295" y="274"/>
                </a:lnTo>
                <a:lnTo>
                  <a:pt x="297" y="268"/>
                </a:lnTo>
                <a:lnTo>
                  <a:pt x="297" y="262"/>
                </a:lnTo>
                <a:lnTo>
                  <a:pt x="309" y="246"/>
                </a:lnTo>
                <a:lnTo>
                  <a:pt x="320" y="230"/>
                </a:lnTo>
                <a:lnTo>
                  <a:pt x="329" y="212"/>
                </a:lnTo>
                <a:lnTo>
                  <a:pt x="338" y="194"/>
                </a:lnTo>
                <a:lnTo>
                  <a:pt x="328" y="187"/>
                </a:lnTo>
                <a:lnTo>
                  <a:pt x="317" y="181"/>
                </a:lnTo>
                <a:lnTo>
                  <a:pt x="306" y="197"/>
                </a:lnTo>
                <a:lnTo>
                  <a:pt x="294" y="212"/>
                </a:lnTo>
                <a:lnTo>
                  <a:pt x="283" y="227"/>
                </a:lnTo>
                <a:lnTo>
                  <a:pt x="274" y="244"/>
                </a:lnTo>
                <a:lnTo>
                  <a:pt x="273" y="244"/>
                </a:lnTo>
                <a:lnTo>
                  <a:pt x="272" y="244"/>
                </a:lnTo>
                <a:lnTo>
                  <a:pt x="256" y="225"/>
                </a:lnTo>
                <a:lnTo>
                  <a:pt x="241" y="205"/>
                </a:lnTo>
                <a:lnTo>
                  <a:pt x="225" y="186"/>
                </a:lnTo>
                <a:lnTo>
                  <a:pt x="208" y="166"/>
                </a:lnTo>
                <a:lnTo>
                  <a:pt x="205" y="170"/>
                </a:lnTo>
                <a:lnTo>
                  <a:pt x="201" y="173"/>
                </a:lnTo>
                <a:close/>
                <a:moveTo>
                  <a:pt x="142" y="79"/>
                </a:moveTo>
                <a:lnTo>
                  <a:pt x="148" y="88"/>
                </a:lnTo>
                <a:lnTo>
                  <a:pt x="142" y="92"/>
                </a:lnTo>
                <a:lnTo>
                  <a:pt x="137" y="84"/>
                </a:lnTo>
                <a:lnTo>
                  <a:pt x="132" y="88"/>
                </a:lnTo>
                <a:lnTo>
                  <a:pt x="127" y="91"/>
                </a:lnTo>
                <a:lnTo>
                  <a:pt x="134" y="98"/>
                </a:lnTo>
                <a:lnTo>
                  <a:pt x="128" y="104"/>
                </a:lnTo>
                <a:lnTo>
                  <a:pt x="121" y="96"/>
                </a:lnTo>
                <a:lnTo>
                  <a:pt x="117" y="99"/>
                </a:lnTo>
                <a:lnTo>
                  <a:pt x="113" y="104"/>
                </a:lnTo>
                <a:lnTo>
                  <a:pt x="120" y="111"/>
                </a:lnTo>
                <a:lnTo>
                  <a:pt x="114" y="117"/>
                </a:lnTo>
                <a:lnTo>
                  <a:pt x="107" y="110"/>
                </a:lnTo>
                <a:lnTo>
                  <a:pt x="104" y="113"/>
                </a:lnTo>
                <a:lnTo>
                  <a:pt x="100" y="117"/>
                </a:lnTo>
                <a:lnTo>
                  <a:pt x="107" y="124"/>
                </a:lnTo>
                <a:lnTo>
                  <a:pt x="103" y="130"/>
                </a:lnTo>
                <a:lnTo>
                  <a:pt x="94" y="123"/>
                </a:lnTo>
                <a:lnTo>
                  <a:pt x="91" y="127"/>
                </a:lnTo>
                <a:lnTo>
                  <a:pt x="87" y="132"/>
                </a:lnTo>
                <a:lnTo>
                  <a:pt x="96" y="138"/>
                </a:lnTo>
                <a:lnTo>
                  <a:pt x="91" y="144"/>
                </a:lnTo>
                <a:lnTo>
                  <a:pt x="83" y="138"/>
                </a:lnTo>
                <a:lnTo>
                  <a:pt x="80" y="143"/>
                </a:lnTo>
                <a:lnTo>
                  <a:pt x="77" y="147"/>
                </a:lnTo>
                <a:lnTo>
                  <a:pt x="108" y="165"/>
                </a:lnTo>
                <a:lnTo>
                  <a:pt x="100" y="180"/>
                </a:lnTo>
                <a:lnTo>
                  <a:pt x="69" y="163"/>
                </a:lnTo>
                <a:lnTo>
                  <a:pt x="66" y="166"/>
                </a:lnTo>
                <a:lnTo>
                  <a:pt x="65" y="170"/>
                </a:lnTo>
                <a:lnTo>
                  <a:pt x="74" y="174"/>
                </a:lnTo>
                <a:lnTo>
                  <a:pt x="71" y="181"/>
                </a:lnTo>
                <a:lnTo>
                  <a:pt x="61" y="177"/>
                </a:lnTo>
                <a:lnTo>
                  <a:pt x="59" y="183"/>
                </a:lnTo>
                <a:lnTo>
                  <a:pt x="57" y="187"/>
                </a:lnTo>
                <a:lnTo>
                  <a:pt x="66" y="191"/>
                </a:lnTo>
                <a:lnTo>
                  <a:pt x="64" y="199"/>
                </a:lnTo>
                <a:lnTo>
                  <a:pt x="54" y="196"/>
                </a:lnTo>
                <a:lnTo>
                  <a:pt x="52" y="201"/>
                </a:lnTo>
                <a:lnTo>
                  <a:pt x="51" y="206"/>
                </a:lnTo>
                <a:lnTo>
                  <a:pt x="60" y="210"/>
                </a:lnTo>
                <a:lnTo>
                  <a:pt x="58" y="217"/>
                </a:lnTo>
                <a:lnTo>
                  <a:pt x="49" y="214"/>
                </a:lnTo>
                <a:lnTo>
                  <a:pt x="47" y="219"/>
                </a:lnTo>
                <a:lnTo>
                  <a:pt x="46" y="225"/>
                </a:lnTo>
                <a:lnTo>
                  <a:pt x="57" y="226"/>
                </a:lnTo>
                <a:lnTo>
                  <a:pt x="54" y="234"/>
                </a:lnTo>
                <a:lnTo>
                  <a:pt x="45" y="232"/>
                </a:lnTo>
                <a:lnTo>
                  <a:pt x="44" y="238"/>
                </a:lnTo>
                <a:lnTo>
                  <a:pt x="43" y="244"/>
                </a:lnTo>
                <a:lnTo>
                  <a:pt x="53" y="245"/>
                </a:lnTo>
                <a:lnTo>
                  <a:pt x="53" y="252"/>
                </a:lnTo>
                <a:lnTo>
                  <a:pt x="43" y="251"/>
                </a:lnTo>
                <a:lnTo>
                  <a:pt x="42" y="257"/>
                </a:lnTo>
                <a:lnTo>
                  <a:pt x="42" y="261"/>
                </a:lnTo>
                <a:lnTo>
                  <a:pt x="78" y="261"/>
                </a:lnTo>
                <a:lnTo>
                  <a:pt x="78" y="279"/>
                </a:lnTo>
                <a:lnTo>
                  <a:pt x="42" y="279"/>
                </a:lnTo>
                <a:lnTo>
                  <a:pt x="42" y="285"/>
                </a:lnTo>
                <a:lnTo>
                  <a:pt x="43" y="289"/>
                </a:lnTo>
                <a:lnTo>
                  <a:pt x="53" y="288"/>
                </a:lnTo>
                <a:lnTo>
                  <a:pt x="53" y="297"/>
                </a:lnTo>
                <a:lnTo>
                  <a:pt x="43" y="298"/>
                </a:lnTo>
                <a:lnTo>
                  <a:pt x="44" y="302"/>
                </a:lnTo>
                <a:lnTo>
                  <a:pt x="45" y="308"/>
                </a:lnTo>
                <a:lnTo>
                  <a:pt x="54" y="307"/>
                </a:lnTo>
                <a:lnTo>
                  <a:pt x="57" y="314"/>
                </a:lnTo>
                <a:lnTo>
                  <a:pt x="46" y="316"/>
                </a:lnTo>
                <a:lnTo>
                  <a:pt x="47" y="322"/>
                </a:lnTo>
                <a:lnTo>
                  <a:pt x="49" y="328"/>
                </a:lnTo>
                <a:lnTo>
                  <a:pt x="59" y="326"/>
                </a:lnTo>
                <a:lnTo>
                  <a:pt x="61" y="333"/>
                </a:lnTo>
                <a:lnTo>
                  <a:pt x="51" y="335"/>
                </a:lnTo>
                <a:lnTo>
                  <a:pt x="52" y="341"/>
                </a:lnTo>
                <a:lnTo>
                  <a:pt x="54" y="346"/>
                </a:lnTo>
                <a:lnTo>
                  <a:pt x="64" y="342"/>
                </a:lnTo>
                <a:lnTo>
                  <a:pt x="66" y="349"/>
                </a:lnTo>
                <a:lnTo>
                  <a:pt x="57" y="353"/>
                </a:lnTo>
                <a:lnTo>
                  <a:pt x="59" y="359"/>
                </a:lnTo>
                <a:lnTo>
                  <a:pt x="61" y="363"/>
                </a:lnTo>
                <a:lnTo>
                  <a:pt x="71" y="359"/>
                </a:lnTo>
                <a:lnTo>
                  <a:pt x="74" y="366"/>
                </a:lnTo>
                <a:lnTo>
                  <a:pt x="65" y="370"/>
                </a:lnTo>
                <a:lnTo>
                  <a:pt x="66" y="374"/>
                </a:lnTo>
                <a:lnTo>
                  <a:pt x="69" y="379"/>
                </a:lnTo>
                <a:lnTo>
                  <a:pt x="100" y="360"/>
                </a:lnTo>
                <a:lnTo>
                  <a:pt x="108" y="375"/>
                </a:lnTo>
                <a:lnTo>
                  <a:pt x="78" y="394"/>
                </a:lnTo>
                <a:lnTo>
                  <a:pt x="80" y="397"/>
                </a:lnTo>
                <a:lnTo>
                  <a:pt x="84" y="402"/>
                </a:lnTo>
                <a:lnTo>
                  <a:pt x="91" y="396"/>
                </a:lnTo>
                <a:lnTo>
                  <a:pt x="96" y="402"/>
                </a:lnTo>
                <a:lnTo>
                  <a:pt x="87" y="408"/>
                </a:lnTo>
                <a:lnTo>
                  <a:pt x="91" y="413"/>
                </a:lnTo>
                <a:lnTo>
                  <a:pt x="96" y="417"/>
                </a:lnTo>
                <a:lnTo>
                  <a:pt x="103" y="412"/>
                </a:lnTo>
                <a:lnTo>
                  <a:pt x="107" y="417"/>
                </a:lnTo>
                <a:lnTo>
                  <a:pt x="100" y="423"/>
                </a:lnTo>
                <a:lnTo>
                  <a:pt x="104" y="428"/>
                </a:lnTo>
                <a:lnTo>
                  <a:pt x="108" y="433"/>
                </a:lnTo>
                <a:lnTo>
                  <a:pt x="115" y="426"/>
                </a:lnTo>
                <a:lnTo>
                  <a:pt x="120" y="430"/>
                </a:lnTo>
                <a:lnTo>
                  <a:pt x="114" y="437"/>
                </a:lnTo>
                <a:lnTo>
                  <a:pt x="118" y="441"/>
                </a:lnTo>
                <a:lnTo>
                  <a:pt x="121" y="444"/>
                </a:lnTo>
                <a:lnTo>
                  <a:pt x="128" y="437"/>
                </a:lnTo>
                <a:lnTo>
                  <a:pt x="134" y="442"/>
                </a:lnTo>
                <a:lnTo>
                  <a:pt x="127" y="449"/>
                </a:lnTo>
                <a:lnTo>
                  <a:pt x="132" y="453"/>
                </a:lnTo>
                <a:lnTo>
                  <a:pt x="137" y="456"/>
                </a:lnTo>
                <a:lnTo>
                  <a:pt x="142" y="449"/>
                </a:lnTo>
                <a:lnTo>
                  <a:pt x="148" y="453"/>
                </a:lnTo>
                <a:lnTo>
                  <a:pt x="142" y="461"/>
                </a:lnTo>
                <a:lnTo>
                  <a:pt x="147" y="463"/>
                </a:lnTo>
                <a:lnTo>
                  <a:pt x="151" y="466"/>
                </a:lnTo>
                <a:lnTo>
                  <a:pt x="168" y="435"/>
                </a:lnTo>
                <a:lnTo>
                  <a:pt x="184" y="443"/>
                </a:lnTo>
                <a:lnTo>
                  <a:pt x="166" y="474"/>
                </a:lnTo>
                <a:lnTo>
                  <a:pt x="169" y="476"/>
                </a:lnTo>
                <a:lnTo>
                  <a:pt x="174" y="478"/>
                </a:lnTo>
                <a:lnTo>
                  <a:pt x="179" y="470"/>
                </a:lnTo>
                <a:lnTo>
                  <a:pt x="186" y="474"/>
                </a:lnTo>
                <a:lnTo>
                  <a:pt x="181" y="482"/>
                </a:lnTo>
                <a:lnTo>
                  <a:pt x="187" y="484"/>
                </a:lnTo>
                <a:lnTo>
                  <a:pt x="192" y="487"/>
                </a:lnTo>
                <a:lnTo>
                  <a:pt x="195" y="477"/>
                </a:lnTo>
                <a:lnTo>
                  <a:pt x="202" y="480"/>
                </a:lnTo>
                <a:lnTo>
                  <a:pt x="200" y="489"/>
                </a:lnTo>
                <a:lnTo>
                  <a:pt x="206" y="490"/>
                </a:lnTo>
                <a:lnTo>
                  <a:pt x="211" y="493"/>
                </a:lnTo>
                <a:lnTo>
                  <a:pt x="213" y="483"/>
                </a:lnTo>
                <a:lnTo>
                  <a:pt x="221" y="486"/>
                </a:lnTo>
                <a:lnTo>
                  <a:pt x="219" y="494"/>
                </a:lnTo>
                <a:lnTo>
                  <a:pt x="223" y="495"/>
                </a:lnTo>
                <a:lnTo>
                  <a:pt x="229" y="496"/>
                </a:lnTo>
                <a:lnTo>
                  <a:pt x="231" y="488"/>
                </a:lnTo>
                <a:lnTo>
                  <a:pt x="239" y="489"/>
                </a:lnTo>
                <a:lnTo>
                  <a:pt x="236" y="497"/>
                </a:lnTo>
                <a:lnTo>
                  <a:pt x="242" y="498"/>
                </a:lnTo>
                <a:lnTo>
                  <a:pt x="248" y="500"/>
                </a:lnTo>
                <a:lnTo>
                  <a:pt x="248" y="490"/>
                </a:lnTo>
                <a:lnTo>
                  <a:pt x="256" y="491"/>
                </a:lnTo>
                <a:lnTo>
                  <a:pt x="255" y="500"/>
                </a:lnTo>
                <a:lnTo>
                  <a:pt x="260" y="500"/>
                </a:lnTo>
                <a:lnTo>
                  <a:pt x="265" y="501"/>
                </a:lnTo>
                <a:lnTo>
                  <a:pt x="265" y="466"/>
                </a:lnTo>
                <a:lnTo>
                  <a:pt x="282" y="466"/>
                </a:lnTo>
                <a:lnTo>
                  <a:pt x="282" y="500"/>
                </a:lnTo>
                <a:lnTo>
                  <a:pt x="287" y="500"/>
                </a:lnTo>
                <a:lnTo>
                  <a:pt x="293" y="500"/>
                </a:lnTo>
                <a:lnTo>
                  <a:pt x="292" y="491"/>
                </a:lnTo>
                <a:lnTo>
                  <a:pt x="300" y="490"/>
                </a:lnTo>
                <a:lnTo>
                  <a:pt x="300" y="498"/>
                </a:lnTo>
                <a:lnTo>
                  <a:pt x="306" y="498"/>
                </a:lnTo>
                <a:lnTo>
                  <a:pt x="312" y="497"/>
                </a:lnTo>
                <a:lnTo>
                  <a:pt x="310" y="489"/>
                </a:lnTo>
                <a:lnTo>
                  <a:pt x="317" y="487"/>
                </a:lnTo>
                <a:lnTo>
                  <a:pt x="319" y="495"/>
                </a:lnTo>
                <a:lnTo>
                  <a:pt x="324" y="494"/>
                </a:lnTo>
                <a:lnTo>
                  <a:pt x="330" y="493"/>
                </a:lnTo>
                <a:lnTo>
                  <a:pt x="328" y="484"/>
                </a:lnTo>
                <a:lnTo>
                  <a:pt x="336" y="482"/>
                </a:lnTo>
                <a:lnTo>
                  <a:pt x="338" y="490"/>
                </a:lnTo>
                <a:lnTo>
                  <a:pt x="343" y="489"/>
                </a:lnTo>
                <a:lnTo>
                  <a:pt x="348" y="488"/>
                </a:lnTo>
                <a:lnTo>
                  <a:pt x="346" y="480"/>
                </a:lnTo>
                <a:lnTo>
                  <a:pt x="353" y="477"/>
                </a:lnTo>
                <a:lnTo>
                  <a:pt x="355" y="484"/>
                </a:lnTo>
                <a:lnTo>
                  <a:pt x="361" y="482"/>
                </a:lnTo>
                <a:lnTo>
                  <a:pt x="365" y="481"/>
                </a:lnTo>
                <a:lnTo>
                  <a:pt x="362" y="473"/>
                </a:lnTo>
                <a:lnTo>
                  <a:pt x="369" y="470"/>
                </a:lnTo>
                <a:lnTo>
                  <a:pt x="373" y="477"/>
                </a:lnTo>
                <a:lnTo>
                  <a:pt x="376" y="475"/>
                </a:lnTo>
                <a:lnTo>
                  <a:pt x="381" y="473"/>
                </a:lnTo>
                <a:lnTo>
                  <a:pt x="363" y="443"/>
                </a:lnTo>
                <a:lnTo>
                  <a:pt x="378" y="435"/>
                </a:lnTo>
                <a:lnTo>
                  <a:pt x="395" y="464"/>
                </a:lnTo>
                <a:lnTo>
                  <a:pt x="400" y="462"/>
                </a:lnTo>
                <a:lnTo>
                  <a:pt x="404" y="459"/>
                </a:lnTo>
                <a:lnTo>
                  <a:pt x="400" y="453"/>
                </a:lnTo>
                <a:lnTo>
                  <a:pt x="405" y="448"/>
                </a:lnTo>
                <a:lnTo>
                  <a:pt x="410" y="454"/>
                </a:lnTo>
                <a:lnTo>
                  <a:pt x="415" y="450"/>
                </a:lnTo>
                <a:lnTo>
                  <a:pt x="418" y="447"/>
                </a:lnTo>
                <a:lnTo>
                  <a:pt x="414" y="441"/>
                </a:lnTo>
                <a:lnTo>
                  <a:pt x="419" y="436"/>
                </a:lnTo>
                <a:lnTo>
                  <a:pt x="424" y="442"/>
                </a:lnTo>
                <a:lnTo>
                  <a:pt x="429" y="439"/>
                </a:lnTo>
                <a:lnTo>
                  <a:pt x="434" y="434"/>
                </a:lnTo>
                <a:lnTo>
                  <a:pt x="428" y="429"/>
                </a:lnTo>
                <a:lnTo>
                  <a:pt x="434" y="423"/>
                </a:lnTo>
                <a:lnTo>
                  <a:pt x="438" y="428"/>
                </a:lnTo>
                <a:lnTo>
                  <a:pt x="443" y="424"/>
                </a:lnTo>
                <a:lnTo>
                  <a:pt x="445" y="421"/>
                </a:lnTo>
                <a:lnTo>
                  <a:pt x="439" y="416"/>
                </a:lnTo>
                <a:lnTo>
                  <a:pt x="445" y="410"/>
                </a:lnTo>
                <a:lnTo>
                  <a:pt x="451" y="415"/>
                </a:lnTo>
                <a:lnTo>
                  <a:pt x="455" y="410"/>
                </a:lnTo>
                <a:lnTo>
                  <a:pt x="458" y="406"/>
                </a:lnTo>
                <a:lnTo>
                  <a:pt x="451" y="401"/>
                </a:lnTo>
                <a:lnTo>
                  <a:pt x="456" y="395"/>
                </a:lnTo>
                <a:lnTo>
                  <a:pt x="462" y="400"/>
                </a:lnTo>
                <a:lnTo>
                  <a:pt x="464" y="396"/>
                </a:lnTo>
                <a:lnTo>
                  <a:pt x="466" y="392"/>
                </a:lnTo>
                <a:lnTo>
                  <a:pt x="438" y="375"/>
                </a:lnTo>
                <a:lnTo>
                  <a:pt x="446" y="360"/>
                </a:lnTo>
                <a:lnTo>
                  <a:pt x="476" y="378"/>
                </a:lnTo>
                <a:lnTo>
                  <a:pt x="478" y="373"/>
                </a:lnTo>
                <a:lnTo>
                  <a:pt x="479" y="368"/>
                </a:lnTo>
                <a:lnTo>
                  <a:pt x="473" y="366"/>
                </a:lnTo>
                <a:lnTo>
                  <a:pt x="476" y="359"/>
                </a:lnTo>
                <a:lnTo>
                  <a:pt x="483" y="361"/>
                </a:lnTo>
                <a:lnTo>
                  <a:pt x="485" y="356"/>
                </a:lnTo>
                <a:lnTo>
                  <a:pt x="488" y="351"/>
                </a:lnTo>
                <a:lnTo>
                  <a:pt x="481" y="348"/>
                </a:lnTo>
                <a:lnTo>
                  <a:pt x="483" y="341"/>
                </a:lnTo>
                <a:lnTo>
                  <a:pt x="490" y="343"/>
                </a:lnTo>
                <a:lnTo>
                  <a:pt x="492" y="338"/>
                </a:lnTo>
                <a:lnTo>
                  <a:pt x="493" y="333"/>
                </a:lnTo>
                <a:lnTo>
                  <a:pt x="486" y="331"/>
                </a:lnTo>
                <a:lnTo>
                  <a:pt x="489" y="324"/>
                </a:lnTo>
                <a:lnTo>
                  <a:pt x="496" y="325"/>
                </a:lnTo>
                <a:lnTo>
                  <a:pt x="497" y="320"/>
                </a:lnTo>
                <a:lnTo>
                  <a:pt x="498" y="314"/>
                </a:lnTo>
                <a:lnTo>
                  <a:pt x="490" y="313"/>
                </a:lnTo>
                <a:lnTo>
                  <a:pt x="492" y="306"/>
                </a:lnTo>
                <a:lnTo>
                  <a:pt x="499" y="307"/>
                </a:lnTo>
                <a:lnTo>
                  <a:pt x="499" y="301"/>
                </a:lnTo>
                <a:lnTo>
                  <a:pt x="500" y="297"/>
                </a:lnTo>
                <a:lnTo>
                  <a:pt x="493" y="295"/>
                </a:lnTo>
                <a:lnTo>
                  <a:pt x="493" y="287"/>
                </a:lnTo>
                <a:lnTo>
                  <a:pt x="502" y="288"/>
                </a:lnTo>
                <a:lnTo>
                  <a:pt x="502" y="284"/>
                </a:lnTo>
                <a:lnTo>
                  <a:pt x="502" y="279"/>
                </a:lnTo>
                <a:lnTo>
                  <a:pt x="469" y="279"/>
                </a:lnTo>
                <a:lnTo>
                  <a:pt x="469" y="261"/>
                </a:lnTo>
                <a:lnTo>
                  <a:pt x="502" y="261"/>
                </a:lnTo>
                <a:lnTo>
                  <a:pt x="502" y="257"/>
                </a:lnTo>
                <a:lnTo>
                  <a:pt x="502" y="253"/>
                </a:lnTo>
                <a:lnTo>
                  <a:pt x="493" y="253"/>
                </a:lnTo>
                <a:lnTo>
                  <a:pt x="493" y="246"/>
                </a:lnTo>
                <a:lnTo>
                  <a:pt x="500" y="245"/>
                </a:lnTo>
                <a:lnTo>
                  <a:pt x="499" y="239"/>
                </a:lnTo>
                <a:lnTo>
                  <a:pt x="499" y="233"/>
                </a:lnTo>
                <a:lnTo>
                  <a:pt x="492" y="234"/>
                </a:lnTo>
                <a:lnTo>
                  <a:pt x="490" y="227"/>
                </a:lnTo>
                <a:lnTo>
                  <a:pt x="498" y="226"/>
                </a:lnTo>
                <a:lnTo>
                  <a:pt x="497" y="220"/>
                </a:lnTo>
                <a:lnTo>
                  <a:pt x="495" y="214"/>
                </a:lnTo>
                <a:lnTo>
                  <a:pt x="488" y="217"/>
                </a:lnTo>
                <a:lnTo>
                  <a:pt x="486" y="208"/>
                </a:lnTo>
                <a:lnTo>
                  <a:pt x="493" y="207"/>
                </a:lnTo>
                <a:lnTo>
                  <a:pt x="491" y="201"/>
                </a:lnTo>
                <a:lnTo>
                  <a:pt x="490" y="197"/>
                </a:lnTo>
                <a:lnTo>
                  <a:pt x="483" y="199"/>
                </a:lnTo>
                <a:lnTo>
                  <a:pt x="481" y="192"/>
                </a:lnTo>
                <a:lnTo>
                  <a:pt x="488" y="190"/>
                </a:lnTo>
                <a:lnTo>
                  <a:pt x="485" y="184"/>
                </a:lnTo>
                <a:lnTo>
                  <a:pt x="483" y="179"/>
                </a:lnTo>
                <a:lnTo>
                  <a:pt x="476" y="183"/>
                </a:lnTo>
                <a:lnTo>
                  <a:pt x="473" y="176"/>
                </a:lnTo>
                <a:lnTo>
                  <a:pt x="481" y="172"/>
                </a:lnTo>
                <a:lnTo>
                  <a:pt x="478" y="167"/>
                </a:lnTo>
                <a:lnTo>
                  <a:pt x="476" y="164"/>
                </a:lnTo>
                <a:lnTo>
                  <a:pt x="446" y="180"/>
                </a:lnTo>
                <a:lnTo>
                  <a:pt x="438" y="165"/>
                </a:lnTo>
                <a:lnTo>
                  <a:pt x="468" y="149"/>
                </a:lnTo>
                <a:lnTo>
                  <a:pt x="465" y="145"/>
                </a:lnTo>
                <a:lnTo>
                  <a:pt x="462" y="142"/>
                </a:lnTo>
                <a:lnTo>
                  <a:pt x="456" y="145"/>
                </a:lnTo>
                <a:lnTo>
                  <a:pt x="451" y="139"/>
                </a:lnTo>
                <a:lnTo>
                  <a:pt x="458" y="135"/>
                </a:lnTo>
                <a:lnTo>
                  <a:pt x="455" y="130"/>
                </a:lnTo>
                <a:lnTo>
                  <a:pt x="451" y="125"/>
                </a:lnTo>
                <a:lnTo>
                  <a:pt x="445" y="131"/>
                </a:lnTo>
                <a:lnTo>
                  <a:pt x="439" y="125"/>
                </a:lnTo>
                <a:lnTo>
                  <a:pt x="446" y="119"/>
                </a:lnTo>
                <a:lnTo>
                  <a:pt x="442" y="116"/>
                </a:lnTo>
                <a:lnTo>
                  <a:pt x="438" y="111"/>
                </a:lnTo>
                <a:lnTo>
                  <a:pt x="432" y="117"/>
                </a:lnTo>
                <a:lnTo>
                  <a:pt x="427" y="111"/>
                </a:lnTo>
                <a:lnTo>
                  <a:pt x="432" y="105"/>
                </a:lnTo>
                <a:lnTo>
                  <a:pt x="429" y="102"/>
                </a:lnTo>
                <a:lnTo>
                  <a:pt x="425" y="98"/>
                </a:lnTo>
                <a:lnTo>
                  <a:pt x="419" y="104"/>
                </a:lnTo>
                <a:lnTo>
                  <a:pt x="414" y="99"/>
                </a:lnTo>
                <a:lnTo>
                  <a:pt x="419" y="93"/>
                </a:lnTo>
                <a:lnTo>
                  <a:pt x="415" y="90"/>
                </a:lnTo>
                <a:lnTo>
                  <a:pt x="410" y="86"/>
                </a:lnTo>
                <a:lnTo>
                  <a:pt x="405" y="92"/>
                </a:lnTo>
                <a:lnTo>
                  <a:pt x="400" y="89"/>
                </a:lnTo>
                <a:lnTo>
                  <a:pt x="404" y="82"/>
                </a:lnTo>
                <a:lnTo>
                  <a:pt x="400" y="79"/>
                </a:lnTo>
                <a:lnTo>
                  <a:pt x="396" y="76"/>
                </a:lnTo>
                <a:lnTo>
                  <a:pt x="378" y="105"/>
                </a:lnTo>
                <a:lnTo>
                  <a:pt x="363" y="97"/>
                </a:lnTo>
                <a:lnTo>
                  <a:pt x="381" y="68"/>
                </a:lnTo>
                <a:lnTo>
                  <a:pt x="376" y="65"/>
                </a:lnTo>
                <a:lnTo>
                  <a:pt x="371" y="63"/>
                </a:lnTo>
                <a:lnTo>
                  <a:pt x="368" y="70"/>
                </a:lnTo>
                <a:lnTo>
                  <a:pt x="361" y="68"/>
                </a:lnTo>
                <a:lnTo>
                  <a:pt x="364" y="59"/>
                </a:lnTo>
                <a:lnTo>
                  <a:pt x="360" y="57"/>
                </a:lnTo>
                <a:lnTo>
                  <a:pt x="354" y="55"/>
                </a:lnTo>
                <a:lnTo>
                  <a:pt x="351" y="63"/>
                </a:lnTo>
                <a:lnTo>
                  <a:pt x="343" y="61"/>
                </a:lnTo>
                <a:lnTo>
                  <a:pt x="347" y="52"/>
                </a:lnTo>
                <a:lnTo>
                  <a:pt x="341" y="51"/>
                </a:lnTo>
                <a:lnTo>
                  <a:pt x="335" y="49"/>
                </a:lnTo>
                <a:lnTo>
                  <a:pt x="333" y="57"/>
                </a:lnTo>
                <a:lnTo>
                  <a:pt x="326" y="55"/>
                </a:lnTo>
                <a:lnTo>
                  <a:pt x="328" y="47"/>
                </a:lnTo>
                <a:lnTo>
                  <a:pt x="322" y="45"/>
                </a:lnTo>
                <a:lnTo>
                  <a:pt x="317" y="44"/>
                </a:lnTo>
                <a:lnTo>
                  <a:pt x="316" y="54"/>
                </a:lnTo>
                <a:lnTo>
                  <a:pt x="308" y="52"/>
                </a:lnTo>
                <a:lnTo>
                  <a:pt x="309" y="43"/>
                </a:lnTo>
                <a:lnTo>
                  <a:pt x="304" y="42"/>
                </a:lnTo>
                <a:lnTo>
                  <a:pt x="299" y="42"/>
                </a:lnTo>
                <a:lnTo>
                  <a:pt x="297" y="50"/>
                </a:lnTo>
                <a:lnTo>
                  <a:pt x="290" y="50"/>
                </a:lnTo>
                <a:lnTo>
                  <a:pt x="290" y="41"/>
                </a:lnTo>
                <a:lnTo>
                  <a:pt x="287" y="41"/>
                </a:lnTo>
                <a:lnTo>
                  <a:pt x="282" y="41"/>
                </a:lnTo>
                <a:lnTo>
                  <a:pt x="282" y="75"/>
                </a:lnTo>
                <a:lnTo>
                  <a:pt x="265" y="75"/>
                </a:lnTo>
                <a:lnTo>
                  <a:pt x="265" y="41"/>
                </a:lnTo>
                <a:lnTo>
                  <a:pt x="260" y="41"/>
                </a:lnTo>
                <a:lnTo>
                  <a:pt x="255" y="41"/>
                </a:lnTo>
                <a:lnTo>
                  <a:pt x="256" y="50"/>
                </a:lnTo>
                <a:lnTo>
                  <a:pt x="249" y="50"/>
                </a:lnTo>
                <a:lnTo>
                  <a:pt x="248" y="42"/>
                </a:lnTo>
                <a:lnTo>
                  <a:pt x="242" y="42"/>
                </a:lnTo>
                <a:lnTo>
                  <a:pt x="236" y="43"/>
                </a:lnTo>
                <a:lnTo>
                  <a:pt x="239" y="52"/>
                </a:lnTo>
                <a:lnTo>
                  <a:pt x="231" y="54"/>
                </a:lnTo>
                <a:lnTo>
                  <a:pt x="229" y="44"/>
                </a:lnTo>
                <a:lnTo>
                  <a:pt x="223" y="45"/>
                </a:lnTo>
                <a:lnTo>
                  <a:pt x="218" y="47"/>
                </a:lnTo>
                <a:lnTo>
                  <a:pt x="220" y="56"/>
                </a:lnTo>
                <a:lnTo>
                  <a:pt x="212" y="57"/>
                </a:lnTo>
                <a:lnTo>
                  <a:pt x="209" y="49"/>
                </a:lnTo>
                <a:lnTo>
                  <a:pt x="205" y="50"/>
                </a:lnTo>
                <a:lnTo>
                  <a:pt x="200" y="51"/>
                </a:lnTo>
                <a:lnTo>
                  <a:pt x="202" y="61"/>
                </a:lnTo>
                <a:lnTo>
                  <a:pt x="195" y="63"/>
                </a:lnTo>
                <a:lnTo>
                  <a:pt x="192" y="55"/>
                </a:lnTo>
                <a:lnTo>
                  <a:pt x="187" y="56"/>
                </a:lnTo>
                <a:lnTo>
                  <a:pt x="181" y="58"/>
                </a:lnTo>
                <a:lnTo>
                  <a:pt x="186" y="68"/>
                </a:lnTo>
                <a:lnTo>
                  <a:pt x="179" y="70"/>
                </a:lnTo>
                <a:lnTo>
                  <a:pt x="174" y="62"/>
                </a:lnTo>
                <a:lnTo>
                  <a:pt x="169" y="64"/>
                </a:lnTo>
                <a:lnTo>
                  <a:pt x="165" y="66"/>
                </a:lnTo>
                <a:lnTo>
                  <a:pt x="184" y="97"/>
                </a:lnTo>
                <a:lnTo>
                  <a:pt x="168" y="105"/>
                </a:lnTo>
                <a:lnTo>
                  <a:pt x="151" y="75"/>
                </a:lnTo>
                <a:lnTo>
                  <a:pt x="147" y="77"/>
                </a:lnTo>
                <a:lnTo>
                  <a:pt x="142" y="79"/>
                </a:lnTo>
                <a:lnTo>
                  <a:pt x="142" y="79"/>
                </a:lnTo>
                <a:close/>
                <a:moveTo>
                  <a:pt x="306" y="136"/>
                </a:moveTo>
                <a:lnTo>
                  <a:pt x="288" y="136"/>
                </a:lnTo>
                <a:lnTo>
                  <a:pt x="299" y="119"/>
                </a:lnTo>
                <a:lnTo>
                  <a:pt x="303" y="110"/>
                </a:lnTo>
                <a:lnTo>
                  <a:pt x="306" y="104"/>
                </a:lnTo>
                <a:lnTo>
                  <a:pt x="307" y="98"/>
                </a:lnTo>
                <a:lnTo>
                  <a:pt x="307" y="95"/>
                </a:lnTo>
                <a:lnTo>
                  <a:pt x="306" y="91"/>
                </a:lnTo>
                <a:lnTo>
                  <a:pt x="303" y="89"/>
                </a:lnTo>
                <a:lnTo>
                  <a:pt x="302" y="86"/>
                </a:lnTo>
                <a:lnTo>
                  <a:pt x="299" y="84"/>
                </a:lnTo>
                <a:lnTo>
                  <a:pt x="296" y="83"/>
                </a:lnTo>
                <a:lnTo>
                  <a:pt x="292" y="82"/>
                </a:lnTo>
                <a:lnTo>
                  <a:pt x="287" y="82"/>
                </a:lnTo>
                <a:lnTo>
                  <a:pt x="283" y="82"/>
                </a:lnTo>
                <a:lnTo>
                  <a:pt x="279" y="83"/>
                </a:lnTo>
                <a:lnTo>
                  <a:pt x="276" y="85"/>
                </a:lnTo>
                <a:lnTo>
                  <a:pt x="274" y="88"/>
                </a:lnTo>
                <a:lnTo>
                  <a:pt x="272" y="90"/>
                </a:lnTo>
                <a:lnTo>
                  <a:pt x="270" y="93"/>
                </a:lnTo>
                <a:lnTo>
                  <a:pt x="270" y="97"/>
                </a:lnTo>
                <a:lnTo>
                  <a:pt x="270" y="102"/>
                </a:lnTo>
                <a:lnTo>
                  <a:pt x="270" y="104"/>
                </a:lnTo>
                <a:lnTo>
                  <a:pt x="285" y="104"/>
                </a:lnTo>
                <a:lnTo>
                  <a:pt x="285" y="98"/>
                </a:lnTo>
                <a:lnTo>
                  <a:pt x="285" y="95"/>
                </a:lnTo>
                <a:lnTo>
                  <a:pt x="286" y="92"/>
                </a:lnTo>
                <a:lnTo>
                  <a:pt x="287" y="91"/>
                </a:lnTo>
                <a:lnTo>
                  <a:pt x="288" y="91"/>
                </a:lnTo>
                <a:lnTo>
                  <a:pt x="289" y="91"/>
                </a:lnTo>
                <a:lnTo>
                  <a:pt x="290" y="92"/>
                </a:lnTo>
                <a:lnTo>
                  <a:pt x="292" y="95"/>
                </a:lnTo>
                <a:lnTo>
                  <a:pt x="292" y="97"/>
                </a:lnTo>
                <a:lnTo>
                  <a:pt x="290" y="101"/>
                </a:lnTo>
                <a:lnTo>
                  <a:pt x="289" y="106"/>
                </a:lnTo>
                <a:lnTo>
                  <a:pt x="282" y="117"/>
                </a:lnTo>
                <a:lnTo>
                  <a:pt x="270" y="137"/>
                </a:lnTo>
                <a:lnTo>
                  <a:pt x="270" y="146"/>
                </a:lnTo>
                <a:lnTo>
                  <a:pt x="306" y="146"/>
                </a:lnTo>
                <a:lnTo>
                  <a:pt x="306" y="136"/>
                </a:lnTo>
                <a:close/>
                <a:moveTo>
                  <a:pt x="265" y="83"/>
                </a:moveTo>
                <a:lnTo>
                  <a:pt x="255" y="83"/>
                </a:lnTo>
                <a:lnTo>
                  <a:pt x="252" y="86"/>
                </a:lnTo>
                <a:lnTo>
                  <a:pt x="248" y="89"/>
                </a:lnTo>
                <a:lnTo>
                  <a:pt x="243" y="91"/>
                </a:lnTo>
                <a:lnTo>
                  <a:pt x="238" y="92"/>
                </a:lnTo>
                <a:lnTo>
                  <a:pt x="238" y="101"/>
                </a:lnTo>
                <a:lnTo>
                  <a:pt x="240" y="101"/>
                </a:lnTo>
                <a:lnTo>
                  <a:pt x="243" y="101"/>
                </a:lnTo>
                <a:lnTo>
                  <a:pt x="247" y="101"/>
                </a:lnTo>
                <a:lnTo>
                  <a:pt x="248" y="102"/>
                </a:lnTo>
                <a:lnTo>
                  <a:pt x="248" y="103"/>
                </a:lnTo>
                <a:lnTo>
                  <a:pt x="249" y="106"/>
                </a:lnTo>
                <a:lnTo>
                  <a:pt x="249" y="112"/>
                </a:lnTo>
                <a:lnTo>
                  <a:pt x="249" y="146"/>
                </a:lnTo>
                <a:lnTo>
                  <a:pt x="265" y="146"/>
                </a:lnTo>
                <a:lnTo>
                  <a:pt x="265" y="83"/>
                </a:lnTo>
                <a:close/>
                <a:moveTo>
                  <a:pt x="454" y="267"/>
                </a:moveTo>
                <a:lnTo>
                  <a:pt x="456" y="265"/>
                </a:lnTo>
                <a:lnTo>
                  <a:pt x="458" y="262"/>
                </a:lnTo>
                <a:lnTo>
                  <a:pt x="459" y="259"/>
                </a:lnTo>
                <a:lnTo>
                  <a:pt x="459" y="254"/>
                </a:lnTo>
                <a:lnTo>
                  <a:pt x="459" y="251"/>
                </a:lnTo>
                <a:lnTo>
                  <a:pt x="458" y="247"/>
                </a:lnTo>
                <a:lnTo>
                  <a:pt x="457" y="245"/>
                </a:lnTo>
                <a:lnTo>
                  <a:pt x="456" y="243"/>
                </a:lnTo>
                <a:lnTo>
                  <a:pt x="454" y="240"/>
                </a:lnTo>
                <a:lnTo>
                  <a:pt x="450" y="239"/>
                </a:lnTo>
                <a:lnTo>
                  <a:pt x="445" y="238"/>
                </a:lnTo>
                <a:lnTo>
                  <a:pt x="441" y="238"/>
                </a:lnTo>
                <a:lnTo>
                  <a:pt x="432" y="239"/>
                </a:lnTo>
                <a:lnTo>
                  <a:pt x="427" y="241"/>
                </a:lnTo>
                <a:lnTo>
                  <a:pt x="425" y="243"/>
                </a:lnTo>
                <a:lnTo>
                  <a:pt x="424" y="246"/>
                </a:lnTo>
                <a:lnTo>
                  <a:pt x="423" y="250"/>
                </a:lnTo>
                <a:lnTo>
                  <a:pt x="423" y="253"/>
                </a:lnTo>
                <a:lnTo>
                  <a:pt x="423" y="259"/>
                </a:lnTo>
                <a:lnTo>
                  <a:pt x="438" y="259"/>
                </a:lnTo>
                <a:lnTo>
                  <a:pt x="438" y="253"/>
                </a:lnTo>
                <a:lnTo>
                  <a:pt x="438" y="251"/>
                </a:lnTo>
                <a:lnTo>
                  <a:pt x="439" y="248"/>
                </a:lnTo>
                <a:lnTo>
                  <a:pt x="441" y="248"/>
                </a:lnTo>
                <a:lnTo>
                  <a:pt x="442" y="247"/>
                </a:lnTo>
                <a:lnTo>
                  <a:pt x="443" y="248"/>
                </a:lnTo>
                <a:lnTo>
                  <a:pt x="444" y="248"/>
                </a:lnTo>
                <a:lnTo>
                  <a:pt x="444" y="251"/>
                </a:lnTo>
                <a:lnTo>
                  <a:pt x="444" y="253"/>
                </a:lnTo>
                <a:lnTo>
                  <a:pt x="444" y="257"/>
                </a:lnTo>
                <a:lnTo>
                  <a:pt x="444" y="259"/>
                </a:lnTo>
                <a:lnTo>
                  <a:pt x="444" y="261"/>
                </a:lnTo>
                <a:lnTo>
                  <a:pt x="443" y="262"/>
                </a:lnTo>
                <a:lnTo>
                  <a:pt x="442" y="262"/>
                </a:lnTo>
                <a:lnTo>
                  <a:pt x="439" y="264"/>
                </a:lnTo>
                <a:lnTo>
                  <a:pt x="435" y="264"/>
                </a:lnTo>
                <a:lnTo>
                  <a:pt x="435" y="273"/>
                </a:lnTo>
                <a:lnTo>
                  <a:pt x="438" y="273"/>
                </a:lnTo>
                <a:lnTo>
                  <a:pt x="441" y="273"/>
                </a:lnTo>
                <a:lnTo>
                  <a:pt x="443" y="274"/>
                </a:lnTo>
                <a:lnTo>
                  <a:pt x="443" y="275"/>
                </a:lnTo>
                <a:lnTo>
                  <a:pt x="444" y="278"/>
                </a:lnTo>
                <a:lnTo>
                  <a:pt x="444" y="281"/>
                </a:lnTo>
                <a:lnTo>
                  <a:pt x="444" y="285"/>
                </a:lnTo>
                <a:lnTo>
                  <a:pt x="444" y="291"/>
                </a:lnTo>
                <a:lnTo>
                  <a:pt x="444" y="293"/>
                </a:lnTo>
                <a:lnTo>
                  <a:pt x="443" y="294"/>
                </a:lnTo>
                <a:lnTo>
                  <a:pt x="442" y="294"/>
                </a:lnTo>
                <a:lnTo>
                  <a:pt x="439" y="294"/>
                </a:lnTo>
                <a:lnTo>
                  <a:pt x="439" y="293"/>
                </a:lnTo>
                <a:lnTo>
                  <a:pt x="438" y="291"/>
                </a:lnTo>
                <a:lnTo>
                  <a:pt x="438" y="288"/>
                </a:lnTo>
                <a:lnTo>
                  <a:pt x="438" y="278"/>
                </a:lnTo>
                <a:lnTo>
                  <a:pt x="423" y="278"/>
                </a:lnTo>
                <a:lnTo>
                  <a:pt x="423" y="282"/>
                </a:lnTo>
                <a:lnTo>
                  <a:pt x="423" y="291"/>
                </a:lnTo>
                <a:lnTo>
                  <a:pt x="424" y="295"/>
                </a:lnTo>
                <a:lnTo>
                  <a:pt x="427" y="299"/>
                </a:lnTo>
                <a:lnTo>
                  <a:pt x="430" y="301"/>
                </a:lnTo>
                <a:lnTo>
                  <a:pt x="435" y="304"/>
                </a:lnTo>
                <a:lnTo>
                  <a:pt x="442" y="304"/>
                </a:lnTo>
                <a:lnTo>
                  <a:pt x="448" y="304"/>
                </a:lnTo>
                <a:lnTo>
                  <a:pt x="452" y="302"/>
                </a:lnTo>
                <a:lnTo>
                  <a:pt x="456" y="299"/>
                </a:lnTo>
                <a:lnTo>
                  <a:pt x="458" y="295"/>
                </a:lnTo>
                <a:lnTo>
                  <a:pt x="459" y="291"/>
                </a:lnTo>
                <a:lnTo>
                  <a:pt x="461" y="284"/>
                </a:lnTo>
                <a:lnTo>
                  <a:pt x="459" y="275"/>
                </a:lnTo>
                <a:lnTo>
                  <a:pt x="458" y="271"/>
                </a:lnTo>
                <a:lnTo>
                  <a:pt x="456" y="268"/>
                </a:lnTo>
                <a:lnTo>
                  <a:pt x="454" y="267"/>
                </a:lnTo>
                <a:lnTo>
                  <a:pt x="454" y="267"/>
                </a:lnTo>
                <a:close/>
                <a:moveTo>
                  <a:pt x="279" y="428"/>
                </a:moveTo>
                <a:lnTo>
                  <a:pt x="279" y="424"/>
                </a:lnTo>
                <a:lnTo>
                  <a:pt x="279" y="423"/>
                </a:lnTo>
                <a:lnTo>
                  <a:pt x="277" y="422"/>
                </a:lnTo>
                <a:lnTo>
                  <a:pt x="275" y="422"/>
                </a:lnTo>
                <a:lnTo>
                  <a:pt x="274" y="422"/>
                </a:lnTo>
                <a:lnTo>
                  <a:pt x="273" y="423"/>
                </a:lnTo>
                <a:lnTo>
                  <a:pt x="273" y="424"/>
                </a:lnTo>
                <a:lnTo>
                  <a:pt x="273" y="428"/>
                </a:lnTo>
                <a:lnTo>
                  <a:pt x="273" y="439"/>
                </a:lnTo>
                <a:lnTo>
                  <a:pt x="273" y="442"/>
                </a:lnTo>
                <a:lnTo>
                  <a:pt x="273" y="444"/>
                </a:lnTo>
                <a:lnTo>
                  <a:pt x="274" y="446"/>
                </a:lnTo>
                <a:lnTo>
                  <a:pt x="275" y="446"/>
                </a:lnTo>
                <a:lnTo>
                  <a:pt x="276" y="446"/>
                </a:lnTo>
                <a:lnTo>
                  <a:pt x="277" y="444"/>
                </a:lnTo>
                <a:lnTo>
                  <a:pt x="279" y="443"/>
                </a:lnTo>
                <a:lnTo>
                  <a:pt x="279" y="440"/>
                </a:lnTo>
                <a:lnTo>
                  <a:pt x="279" y="428"/>
                </a:lnTo>
                <a:close/>
                <a:moveTo>
                  <a:pt x="295" y="408"/>
                </a:moveTo>
                <a:lnTo>
                  <a:pt x="294" y="402"/>
                </a:lnTo>
                <a:lnTo>
                  <a:pt x="293" y="397"/>
                </a:lnTo>
                <a:lnTo>
                  <a:pt x="290" y="394"/>
                </a:lnTo>
                <a:lnTo>
                  <a:pt x="287" y="392"/>
                </a:lnTo>
                <a:lnTo>
                  <a:pt x="282" y="390"/>
                </a:lnTo>
                <a:lnTo>
                  <a:pt x="276" y="389"/>
                </a:lnTo>
                <a:lnTo>
                  <a:pt x="270" y="390"/>
                </a:lnTo>
                <a:lnTo>
                  <a:pt x="266" y="392"/>
                </a:lnTo>
                <a:lnTo>
                  <a:pt x="262" y="393"/>
                </a:lnTo>
                <a:lnTo>
                  <a:pt x="260" y="396"/>
                </a:lnTo>
                <a:lnTo>
                  <a:pt x="258" y="400"/>
                </a:lnTo>
                <a:lnTo>
                  <a:pt x="258" y="403"/>
                </a:lnTo>
                <a:lnTo>
                  <a:pt x="256" y="409"/>
                </a:lnTo>
                <a:lnTo>
                  <a:pt x="256" y="419"/>
                </a:lnTo>
                <a:lnTo>
                  <a:pt x="256" y="428"/>
                </a:lnTo>
                <a:lnTo>
                  <a:pt x="256" y="436"/>
                </a:lnTo>
                <a:lnTo>
                  <a:pt x="258" y="442"/>
                </a:lnTo>
                <a:lnTo>
                  <a:pt x="258" y="446"/>
                </a:lnTo>
                <a:lnTo>
                  <a:pt x="260" y="449"/>
                </a:lnTo>
                <a:lnTo>
                  <a:pt x="262" y="451"/>
                </a:lnTo>
                <a:lnTo>
                  <a:pt x="266" y="454"/>
                </a:lnTo>
                <a:lnTo>
                  <a:pt x="270" y="455"/>
                </a:lnTo>
                <a:lnTo>
                  <a:pt x="276" y="456"/>
                </a:lnTo>
                <a:lnTo>
                  <a:pt x="281" y="455"/>
                </a:lnTo>
                <a:lnTo>
                  <a:pt x="286" y="454"/>
                </a:lnTo>
                <a:lnTo>
                  <a:pt x="289" y="453"/>
                </a:lnTo>
                <a:lnTo>
                  <a:pt x="292" y="450"/>
                </a:lnTo>
                <a:lnTo>
                  <a:pt x="294" y="447"/>
                </a:lnTo>
                <a:lnTo>
                  <a:pt x="294" y="443"/>
                </a:lnTo>
                <a:lnTo>
                  <a:pt x="295" y="440"/>
                </a:lnTo>
                <a:lnTo>
                  <a:pt x="295" y="434"/>
                </a:lnTo>
                <a:lnTo>
                  <a:pt x="295" y="429"/>
                </a:lnTo>
                <a:lnTo>
                  <a:pt x="295" y="423"/>
                </a:lnTo>
                <a:lnTo>
                  <a:pt x="294" y="420"/>
                </a:lnTo>
                <a:lnTo>
                  <a:pt x="293" y="416"/>
                </a:lnTo>
                <a:lnTo>
                  <a:pt x="289" y="414"/>
                </a:lnTo>
                <a:lnTo>
                  <a:pt x="286" y="413"/>
                </a:lnTo>
                <a:lnTo>
                  <a:pt x="282" y="412"/>
                </a:lnTo>
                <a:lnTo>
                  <a:pt x="279" y="412"/>
                </a:lnTo>
                <a:lnTo>
                  <a:pt x="276" y="413"/>
                </a:lnTo>
                <a:lnTo>
                  <a:pt x="274" y="415"/>
                </a:lnTo>
                <a:lnTo>
                  <a:pt x="273" y="417"/>
                </a:lnTo>
                <a:lnTo>
                  <a:pt x="273" y="407"/>
                </a:lnTo>
                <a:lnTo>
                  <a:pt x="273" y="403"/>
                </a:lnTo>
                <a:lnTo>
                  <a:pt x="273" y="402"/>
                </a:lnTo>
                <a:lnTo>
                  <a:pt x="273" y="401"/>
                </a:lnTo>
                <a:lnTo>
                  <a:pt x="274" y="400"/>
                </a:lnTo>
                <a:lnTo>
                  <a:pt x="274" y="400"/>
                </a:lnTo>
                <a:lnTo>
                  <a:pt x="275" y="400"/>
                </a:lnTo>
                <a:lnTo>
                  <a:pt x="276" y="400"/>
                </a:lnTo>
                <a:lnTo>
                  <a:pt x="277" y="400"/>
                </a:lnTo>
                <a:lnTo>
                  <a:pt x="279" y="401"/>
                </a:lnTo>
                <a:lnTo>
                  <a:pt x="279" y="402"/>
                </a:lnTo>
                <a:lnTo>
                  <a:pt x="279" y="405"/>
                </a:lnTo>
                <a:lnTo>
                  <a:pt x="279" y="408"/>
                </a:lnTo>
                <a:lnTo>
                  <a:pt x="295" y="408"/>
                </a:lnTo>
                <a:close/>
                <a:moveTo>
                  <a:pt x="103" y="266"/>
                </a:moveTo>
                <a:lnTo>
                  <a:pt x="103" y="270"/>
                </a:lnTo>
                <a:lnTo>
                  <a:pt x="104" y="272"/>
                </a:lnTo>
                <a:lnTo>
                  <a:pt x="105" y="272"/>
                </a:lnTo>
                <a:lnTo>
                  <a:pt x="106" y="273"/>
                </a:lnTo>
                <a:lnTo>
                  <a:pt x="107" y="272"/>
                </a:lnTo>
                <a:lnTo>
                  <a:pt x="108" y="271"/>
                </a:lnTo>
                <a:lnTo>
                  <a:pt x="110" y="270"/>
                </a:lnTo>
                <a:lnTo>
                  <a:pt x="110" y="266"/>
                </a:lnTo>
                <a:lnTo>
                  <a:pt x="110" y="255"/>
                </a:lnTo>
                <a:lnTo>
                  <a:pt x="110" y="252"/>
                </a:lnTo>
                <a:lnTo>
                  <a:pt x="108" y="250"/>
                </a:lnTo>
                <a:lnTo>
                  <a:pt x="107" y="248"/>
                </a:lnTo>
                <a:lnTo>
                  <a:pt x="106" y="248"/>
                </a:lnTo>
                <a:lnTo>
                  <a:pt x="105" y="248"/>
                </a:lnTo>
                <a:lnTo>
                  <a:pt x="104" y="250"/>
                </a:lnTo>
                <a:lnTo>
                  <a:pt x="103" y="251"/>
                </a:lnTo>
                <a:lnTo>
                  <a:pt x="103" y="254"/>
                </a:lnTo>
                <a:lnTo>
                  <a:pt x="103" y="266"/>
                </a:lnTo>
                <a:close/>
                <a:moveTo>
                  <a:pt x="87" y="286"/>
                </a:moveTo>
                <a:lnTo>
                  <a:pt x="87" y="292"/>
                </a:lnTo>
                <a:lnTo>
                  <a:pt x="88" y="297"/>
                </a:lnTo>
                <a:lnTo>
                  <a:pt x="91" y="300"/>
                </a:lnTo>
                <a:lnTo>
                  <a:pt x="96" y="302"/>
                </a:lnTo>
                <a:lnTo>
                  <a:pt x="100" y="304"/>
                </a:lnTo>
                <a:lnTo>
                  <a:pt x="106" y="305"/>
                </a:lnTo>
                <a:lnTo>
                  <a:pt x="111" y="305"/>
                </a:lnTo>
                <a:lnTo>
                  <a:pt x="115" y="302"/>
                </a:lnTo>
                <a:lnTo>
                  <a:pt x="119" y="301"/>
                </a:lnTo>
                <a:lnTo>
                  <a:pt x="123" y="298"/>
                </a:lnTo>
                <a:lnTo>
                  <a:pt x="124" y="294"/>
                </a:lnTo>
                <a:lnTo>
                  <a:pt x="125" y="291"/>
                </a:lnTo>
                <a:lnTo>
                  <a:pt x="125" y="285"/>
                </a:lnTo>
                <a:lnTo>
                  <a:pt x="125" y="275"/>
                </a:lnTo>
                <a:lnTo>
                  <a:pt x="125" y="266"/>
                </a:lnTo>
                <a:lnTo>
                  <a:pt x="125" y="258"/>
                </a:lnTo>
                <a:lnTo>
                  <a:pt x="125" y="252"/>
                </a:lnTo>
                <a:lnTo>
                  <a:pt x="124" y="248"/>
                </a:lnTo>
                <a:lnTo>
                  <a:pt x="123" y="245"/>
                </a:lnTo>
                <a:lnTo>
                  <a:pt x="119" y="243"/>
                </a:lnTo>
                <a:lnTo>
                  <a:pt x="115" y="240"/>
                </a:lnTo>
                <a:lnTo>
                  <a:pt x="111" y="239"/>
                </a:lnTo>
                <a:lnTo>
                  <a:pt x="105" y="238"/>
                </a:lnTo>
                <a:lnTo>
                  <a:pt x="100" y="239"/>
                </a:lnTo>
                <a:lnTo>
                  <a:pt x="97" y="240"/>
                </a:lnTo>
                <a:lnTo>
                  <a:pt x="93" y="241"/>
                </a:lnTo>
                <a:lnTo>
                  <a:pt x="90" y="244"/>
                </a:lnTo>
                <a:lnTo>
                  <a:pt x="88" y="247"/>
                </a:lnTo>
                <a:lnTo>
                  <a:pt x="87" y="251"/>
                </a:lnTo>
                <a:lnTo>
                  <a:pt x="87" y="254"/>
                </a:lnTo>
                <a:lnTo>
                  <a:pt x="87" y="260"/>
                </a:lnTo>
                <a:lnTo>
                  <a:pt x="87" y="265"/>
                </a:lnTo>
                <a:lnTo>
                  <a:pt x="87" y="271"/>
                </a:lnTo>
                <a:lnTo>
                  <a:pt x="87" y="274"/>
                </a:lnTo>
                <a:lnTo>
                  <a:pt x="90" y="278"/>
                </a:lnTo>
                <a:lnTo>
                  <a:pt x="92" y="280"/>
                </a:lnTo>
                <a:lnTo>
                  <a:pt x="96" y="281"/>
                </a:lnTo>
                <a:lnTo>
                  <a:pt x="100" y="282"/>
                </a:lnTo>
                <a:lnTo>
                  <a:pt x="103" y="282"/>
                </a:lnTo>
                <a:lnTo>
                  <a:pt x="106" y="281"/>
                </a:lnTo>
                <a:lnTo>
                  <a:pt x="107" y="279"/>
                </a:lnTo>
                <a:lnTo>
                  <a:pt x="110" y="278"/>
                </a:lnTo>
                <a:lnTo>
                  <a:pt x="110" y="287"/>
                </a:lnTo>
                <a:lnTo>
                  <a:pt x="110" y="291"/>
                </a:lnTo>
                <a:lnTo>
                  <a:pt x="110" y="292"/>
                </a:lnTo>
                <a:lnTo>
                  <a:pt x="108" y="293"/>
                </a:lnTo>
                <a:lnTo>
                  <a:pt x="108" y="294"/>
                </a:lnTo>
                <a:lnTo>
                  <a:pt x="107" y="294"/>
                </a:lnTo>
                <a:lnTo>
                  <a:pt x="106" y="295"/>
                </a:lnTo>
                <a:lnTo>
                  <a:pt x="105" y="294"/>
                </a:lnTo>
                <a:lnTo>
                  <a:pt x="104" y="294"/>
                </a:lnTo>
                <a:lnTo>
                  <a:pt x="104" y="293"/>
                </a:lnTo>
                <a:lnTo>
                  <a:pt x="103" y="292"/>
                </a:lnTo>
                <a:lnTo>
                  <a:pt x="103" y="291"/>
                </a:lnTo>
                <a:lnTo>
                  <a:pt x="103" y="286"/>
                </a:lnTo>
                <a:lnTo>
                  <a:pt x="87" y="286"/>
                </a:lnTo>
                <a:close/>
                <a:moveTo>
                  <a:pt x="139" y="181"/>
                </a:moveTo>
                <a:lnTo>
                  <a:pt x="139" y="179"/>
                </a:lnTo>
                <a:lnTo>
                  <a:pt x="139" y="178"/>
                </a:lnTo>
                <a:lnTo>
                  <a:pt x="138" y="178"/>
                </a:lnTo>
                <a:lnTo>
                  <a:pt x="138" y="178"/>
                </a:lnTo>
                <a:lnTo>
                  <a:pt x="137" y="178"/>
                </a:lnTo>
                <a:lnTo>
                  <a:pt x="137" y="178"/>
                </a:lnTo>
                <a:lnTo>
                  <a:pt x="137" y="179"/>
                </a:lnTo>
                <a:lnTo>
                  <a:pt x="137" y="181"/>
                </a:lnTo>
                <a:lnTo>
                  <a:pt x="137" y="197"/>
                </a:lnTo>
                <a:lnTo>
                  <a:pt x="137" y="198"/>
                </a:lnTo>
                <a:lnTo>
                  <a:pt x="137" y="199"/>
                </a:lnTo>
                <a:lnTo>
                  <a:pt x="137" y="200"/>
                </a:lnTo>
                <a:lnTo>
                  <a:pt x="138" y="200"/>
                </a:lnTo>
                <a:lnTo>
                  <a:pt x="138" y="200"/>
                </a:lnTo>
                <a:lnTo>
                  <a:pt x="139" y="199"/>
                </a:lnTo>
                <a:lnTo>
                  <a:pt x="139" y="198"/>
                </a:lnTo>
                <a:lnTo>
                  <a:pt x="139" y="197"/>
                </a:lnTo>
                <a:lnTo>
                  <a:pt x="139" y="181"/>
                </a:lnTo>
                <a:close/>
                <a:moveTo>
                  <a:pt x="147" y="184"/>
                </a:moveTo>
                <a:lnTo>
                  <a:pt x="146" y="180"/>
                </a:lnTo>
                <a:lnTo>
                  <a:pt x="146" y="179"/>
                </a:lnTo>
                <a:lnTo>
                  <a:pt x="146" y="177"/>
                </a:lnTo>
                <a:lnTo>
                  <a:pt x="145" y="176"/>
                </a:lnTo>
                <a:lnTo>
                  <a:pt x="144" y="174"/>
                </a:lnTo>
                <a:lnTo>
                  <a:pt x="142" y="173"/>
                </a:lnTo>
                <a:lnTo>
                  <a:pt x="140" y="173"/>
                </a:lnTo>
                <a:lnTo>
                  <a:pt x="138" y="173"/>
                </a:lnTo>
                <a:lnTo>
                  <a:pt x="134" y="173"/>
                </a:lnTo>
                <a:lnTo>
                  <a:pt x="132" y="174"/>
                </a:lnTo>
                <a:lnTo>
                  <a:pt x="131" y="176"/>
                </a:lnTo>
                <a:lnTo>
                  <a:pt x="130" y="178"/>
                </a:lnTo>
                <a:lnTo>
                  <a:pt x="128" y="180"/>
                </a:lnTo>
                <a:lnTo>
                  <a:pt x="128" y="184"/>
                </a:lnTo>
                <a:lnTo>
                  <a:pt x="128" y="194"/>
                </a:lnTo>
                <a:lnTo>
                  <a:pt x="128" y="198"/>
                </a:lnTo>
                <a:lnTo>
                  <a:pt x="128" y="199"/>
                </a:lnTo>
                <a:lnTo>
                  <a:pt x="130" y="200"/>
                </a:lnTo>
                <a:lnTo>
                  <a:pt x="131" y="203"/>
                </a:lnTo>
                <a:lnTo>
                  <a:pt x="132" y="204"/>
                </a:lnTo>
                <a:lnTo>
                  <a:pt x="133" y="204"/>
                </a:lnTo>
                <a:lnTo>
                  <a:pt x="135" y="205"/>
                </a:lnTo>
                <a:lnTo>
                  <a:pt x="138" y="205"/>
                </a:lnTo>
                <a:lnTo>
                  <a:pt x="140" y="205"/>
                </a:lnTo>
                <a:lnTo>
                  <a:pt x="141" y="204"/>
                </a:lnTo>
                <a:lnTo>
                  <a:pt x="144" y="204"/>
                </a:lnTo>
                <a:lnTo>
                  <a:pt x="145" y="203"/>
                </a:lnTo>
                <a:lnTo>
                  <a:pt x="146" y="200"/>
                </a:lnTo>
                <a:lnTo>
                  <a:pt x="146" y="199"/>
                </a:lnTo>
                <a:lnTo>
                  <a:pt x="146" y="197"/>
                </a:lnTo>
                <a:lnTo>
                  <a:pt x="147" y="194"/>
                </a:lnTo>
                <a:lnTo>
                  <a:pt x="147" y="184"/>
                </a:lnTo>
                <a:close/>
                <a:moveTo>
                  <a:pt x="126" y="173"/>
                </a:moveTo>
                <a:lnTo>
                  <a:pt x="121" y="173"/>
                </a:lnTo>
                <a:lnTo>
                  <a:pt x="118" y="177"/>
                </a:lnTo>
                <a:lnTo>
                  <a:pt x="112" y="178"/>
                </a:lnTo>
                <a:lnTo>
                  <a:pt x="112" y="181"/>
                </a:lnTo>
                <a:lnTo>
                  <a:pt x="113" y="181"/>
                </a:lnTo>
                <a:lnTo>
                  <a:pt x="115" y="181"/>
                </a:lnTo>
                <a:lnTo>
                  <a:pt x="117" y="183"/>
                </a:lnTo>
                <a:lnTo>
                  <a:pt x="118" y="183"/>
                </a:lnTo>
                <a:lnTo>
                  <a:pt x="118" y="184"/>
                </a:lnTo>
                <a:lnTo>
                  <a:pt x="118" y="185"/>
                </a:lnTo>
                <a:lnTo>
                  <a:pt x="118" y="187"/>
                </a:lnTo>
                <a:lnTo>
                  <a:pt x="118" y="204"/>
                </a:lnTo>
                <a:lnTo>
                  <a:pt x="126" y="204"/>
                </a:lnTo>
                <a:lnTo>
                  <a:pt x="126" y="173"/>
                </a:lnTo>
                <a:close/>
                <a:moveTo>
                  <a:pt x="199" y="110"/>
                </a:moveTo>
                <a:lnTo>
                  <a:pt x="194" y="110"/>
                </a:lnTo>
                <a:lnTo>
                  <a:pt x="191" y="113"/>
                </a:lnTo>
                <a:lnTo>
                  <a:pt x="186" y="115"/>
                </a:lnTo>
                <a:lnTo>
                  <a:pt x="186" y="118"/>
                </a:lnTo>
                <a:lnTo>
                  <a:pt x="186" y="118"/>
                </a:lnTo>
                <a:lnTo>
                  <a:pt x="188" y="119"/>
                </a:lnTo>
                <a:lnTo>
                  <a:pt x="189" y="119"/>
                </a:lnTo>
                <a:lnTo>
                  <a:pt x="191" y="119"/>
                </a:lnTo>
                <a:lnTo>
                  <a:pt x="191" y="120"/>
                </a:lnTo>
                <a:lnTo>
                  <a:pt x="191" y="122"/>
                </a:lnTo>
                <a:lnTo>
                  <a:pt x="191" y="124"/>
                </a:lnTo>
                <a:lnTo>
                  <a:pt x="191" y="142"/>
                </a:lnTo>
                <a:lnTo>
                  <a:pt x="199" y="142"/>
                </a:lnTo>
                <a:lnTo>
                  <a:pt x="199" y="110"/>
                </a:lnTo>
                <a:close/>
                <a:moveTo>
                  <a:pt x="184" y="110"/>
                </a:moveTo>
                <a:lnTo>
                  <a:pt x="179" y="110"/>
                </a:lnTo>
                <a:lnTo>
                  <a:pt x="175" y="113"/>
                </a:lnTo>
                <a:lnTo>
                  <a:pt x="171" y="115"/>
                </a:lnTo>
                <a:lnTo>
                  <a:pt x="171" y="118"/>
                </a:lnTo>
                <a:lnTo>
                  <a:pt x="172" y="118"/>
                </a:lnTo>
                <a:lnTo>
                  <a:pt x="174" y="119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7" y="122"/>
                </a:lnTo>
                <a:lnTo>
                  <a:pt x="177" y="124"/>
                </a:lnTo>
                <a:lnTo>
                  <a:pt x="177" y="142"/>
                </a:lnTo>
                <a:lnTo>
                  <a:pt x="184" y="142"/>
                </a:lnTo>
                <a:lnTo>
                  <a:pt x="184" y="110"/>
                </a:lnTo>
                <a:close/>
                <a:moveTo>
                  <a:pt x="368" y="111"/>
                </a:moveTo>
                <a:lnTo>
                  <a:pt x="363" y="111"/>
                </a:lnTo>
                <a:lnTo>
                  <a:pt x="360" y="113"/>
                </a:lnTo>
                <a:lnTo>
                  <a:pt x="355" y="116"/>
                </a:lnTo>
                <a:lnTo>
                  <a:pt x="355" y="119"/>
                </a:lnTo>
                <a:lnTo>
                  <a:pt x="355" y="119"/>
                </a:lnTo>
                <a:lnTo>
                  <a:pt x="357" y="119"/>
                </a:lnTo>
                <a:lnTo>
                  <a:pt x="358" y="119"/>
                </a:lnTo>
                <a:lnTo>
                  <a:pt x="360" y="120"/>
                </a:lnTo>
                <a:lnTo>
                  <a:pt x="360" y="120"/>
                </a:lnTo>
                <a:lnTo>
                  <a:pt x="360" y="123"/>
                </a:lnTo>
                <a:lnTo>
                  <a:pt x="360" y="125"/>
                </a:lnTo>
                <a:lnTo>
                  <a:pt x="360" y="142"/>
                </a:lnTo>
                <a:lnTo>
                  <a:pt x="368" y="142"/>
                </a:lnTo>
                <a:lnTo>
                  <a:pt x="368" y="111"/>
                </a:lnTo>
                <a:close/>
                <a:moveTo>
                  <a:pt x="431" y="194"/>
                </a:moveTo>
                <a:lnTo>
                  <a:pt x="423" y="194"/>
                </a:lnTo>
                <a:lnTo>
                  <a:pt x="429" y="186"/>
                </a:lnTo>
                <a:lnTo>
                  <a:pt x="431" y="181"/>
                </a:lnTo>
                <a:lnTo>
                  <a:pt x="432" y="179"/>
                </a:lnTo>
                <a:lnTo>
                  <a:pt x="432" y="176"/>
                </a:lnTo>
                <a:lnTo>
                  <a:pt x="432" y="173"/>
                </a:lnTo>
                <a:lnTo>
                  <a:pt x="430" y="171"/>
                </a:lnTo>
                <a:lnTo>
                  <a:pt x="428" y="169"/>
                </a:lnTo>
                <a:lnTo>
                  <a:pt x="423" y="169"/>
                </a:lnTo>
                <a:lnTo>
                  <a:pt x="421" y="169"/>
                </a:lnTo>
                <a:lnTo>
                  <a:pt x="419" y="169"/>
                </a:lnTo>
                <a:lnTo>
                  <a:pt x="417" y="170"/>
                </a:lnTo>
                <a:lnTo>
                  <a:pt x="416" y="171"/>
                </a:lnTo>
                <a:lnTo>
                  <a:pt x="416" y="172"/>
                </a:lnTo>
                <a:lnTo>
                  <a:pt x="415" y="174"/>
                </a:lnTo>
                <a:lnTo>
                  <a:pt x="415" y="176"/>
                </a:lnTo>
                <a:lnTo>
                  <a:pt x="415" y="178"/>
                </a:lnTo>
                <a:lnTo>
                  <a:pt x="415" y="179"/>
                </a:lnTo>
                <a:lnTo>
                  <a:pt x="422" y="179"/>
                </a:lnTo>
                <a:lnTo>
                  <a:pt x="422" y="177"/>
                </a:lnTo>
                <a:lnTo>
                  <a:pt x="422" y="174"/>
                </a:lnTo>
                <a:lnTo>
                  <a:pt x="422" y="173"/>
                </a:lnTo>
                <a:lnTo>
                  <a:pt x="423" y="173"/>
                </a:lnTo>
                <a:lnTo>
                  <a:pt x="423" y="173"/>
                </a:lnTo>
                <a:lnTo>
                  <a:pt x="424" y="173"/>
                </a:lnTo>
                <a:lnTo>
                  <a:pt x="425" y="173"/>
                </a:lnTo>
                <a:lnTo>
                  <a:pt x="425" y="174"/>
                </a:lnTo>
                <a:lnTo>
                  <a:pt x="425" y="176"/>
                </a:lnTo>
                <a:lnTo>
                  <a:pt x="425" y="177"/>
                </a:lnTo>
                <a:lnTo>
                  <a:pt x="424" y="180"/>
                </a:lnTo>
                <a:lnTo>
                  <a:pt x="421" y="185"/>
                </a:lnTo>
                <a:lnTo>
                  <a:pt x="415" y="196"/>
                </a:lnTo>
                <a:lnTo>
                  <a:pt x="415" y="199"/>
                </a:lnTo>
                <a:lnTo>
                  <a:pt x="431" y="199"/>
                </a:lnTo>
                <a:lnTo>
                  <a:pt x="431" y="194"/>
                </a:lnTo>
                <a:close/>
                <a:moveTo>
                  <a:pt x="423" y="360"/>
                </a:moveTo>
                <a:lnTo>
                  <a:pt x="423" y="347"/>
                </a:lnTo>
                <a:lnTo>
                  <a:pt x="419" y="360"/>
                </a:lnTo>
                <a:lnTo>
                  <a:pt x="423" y="360"/>
                </a:lnTo>
                <a:close/>
                <a:moveTo>
                  <a:pt x="430" y="340"/>
                </a:moveTo>
                <a:lnTo>
                  <a:pt x="421" y="340"/>
                </a:lnTo>
                <a:lnTo>
                  <a:pt x="414" y="360"/>
                </a:lnTo>
                <a:lnTo>
                  <a:pt x="414" y="366"/>
                </a:lnTo>
                <a:lnTo>
                  <a:pt x="423" y="366"/>
                </a:lnTo>
                <a:lnTo>
                  <a:pt x="423" y="372"/>
                </a:lnTo>
                <a:lnTo>
                  <a:pt x="430" y="372"/>
                </a:lnTo>
                <a:lnTo>
                  <a:pt x="430" y="366"/>
                </a:lnTo>
                <a:lnTo>
                  <a:pt x="432" y="366"/>
                </a:lnTo>
                <a:lnTo>
                  <a:pt x="432" y="360"/>
                </a:lnTo>
                <a:lnTo>
                  <a:pt x="430" y="360"/>
                </a:lnTo>
                <a:lnTo>
                  <a:pt x="430" y="340"/>
                </a:lnTo>
                <a:close/>
                <a:moveTo>
                  <a:pt x="376" y="399"/>
                </a:moveTo>
                <a:lnTo>
                  <a:pt x="360" y="399"/>
                </a:lnTo>
                <a:lnTo>
                  <a:pt x="360" y="415"/>
                </a:lnTo>
                <a:lnTo>
                  <a:pt x="367" y="415"/>
                </a:lnTo>
                <a:lnTo>
                  <a:pt x="367" y="414"/>
                </a:lnTo>
                <a:lnTo>
                  <a:pt x="367" y="413"/>
                </a:lnTo>
                <a:lnTo>
                  <a:pt x="368" y="413"/>
                </a:lnTo>
                <a:lnTo>
                  <a:pt x="368" y="413"/>
                </a:lnTo>
                <a:lnTo>
                  <a:pt x="368" y="412"/>
                </a:lnTo>
                <a:lnTo>
                  <a:pt x="369" y="412"/>
                </a:lnTo>
                <a:lnTo>
                  <a:pt x="369" y="412"/>
                </a:lnTo>
                <a:lnTo>
                  <a:pt x="370" y="413"/>
                </a:lnTo>
                <a:lnTo>
                  <a:pt x="370" y="414"/>
                </a:lnTo>
                <a:lnTo>
                  <a:pt x="370" y="415"/>
                </a:lnTo>
                <a:lnTo>
                  <a:pt x="370" y="421"/>
                </a:lnTo>
                <a:lnTo>
                  <a:pt x="370" y="423"/>
                </a:lnTo>
                <a:lnTo>
                  <a:pt x="370" y="424"/>
                </a:lnTo>
                <a:lnTo>
                  <a:pt x="370" y="426"/>
                </a:lnTo>
                <a:lnTo>
                  <a:pt x="370" y="426"/>
                </a:lnTo>
                <a:lnTo>
                  <a:pt x="369" y="426"/>
                </a:lnTo>
                <a:lnTo>
                  <a:pt x="369" y="426"/>
                </a:lnTo>
                <a:lnTo>
                  <a:pt x="368" y="426"/>
                </a:lnTo>
                <a:lnTo>
                  <a:pt x="367" y="424"/>
                </a:lnTo>
                <a:lnTo>
                  <a:pt x="367" y="423"/>
                </a:lnTo>
                <a:lnTo>
                  <a:pt x="367" y="420"/>
                </a:lnTo>
                <a:lnTo>
                  <a:pt x="367" y="419"/>
                </a:lnTo>
                <a:lnTo>
                  <a:pt x="360" y="419"/>
                </a:lnTo>
                <a:lnTo>
                  <a:pt x="360" y="420"/>
                </a:lnTo>
                <a:lnTo>
                  <a:pt x="360" y="423"/>
                </a:lnTo>
                <a:lnTo>
                  <a:pt x="361" y="427"/>
                </a:lnTo>
                <a:lnTo>
                  <a:pt x="362" y="428"/>
                </a:lnTo>
                <a:lnTo>
                  <a:pt x="363" y="429"/>
                </a:lnTo>
                <a:lnTo>
                  <a:pt x="365" y="430"/>
                </a:lnTo>
                <a:lnTo>
                  <a:pt x="369" y="430"/>
                </a:lnTo>
                <a:lnTo>
                  <a:pt x="371" y="430"/>
                </a:lnTo>
                <a:lnTo>
                  <a:pt x="374" y="430"/>
                </a:lnTo>
                <a:lnTo>
                  <a:pt x="375" y="429"/>
                </a:lnTo>
                <a:lnTo>
                  <a:pt x="376" y="428"/>
                </a:lnTo>
                <a:lnTo>
                  <a:pt x="377" y="427"/>
                </a:lnTo>
                <a:lnTo>
                  <a:pt x="377" y="424"/>
                </a:lnTo>
                <a:lnTo>
                  <a:pt x="377" y="423"/>
                </a:lnTo>
                <a:lnTo>
                  <a:pt x="378" y="420"/>
                </a:lnTo>
                <a:lnTo>
                  <a:pt x="378" y="416"/>
                </a:lnTo>
                <a:lnTo>
                  <a:pt x="377" y="412"/>
                </a:lnTo>
                <a:lnTo>
                  <a:pt x="376" y="409"/>
                </a:lnTo>
                <a:lnTo>
                  <a:pt x="374" y="408"/>
                </a:lnTo>
                <a:lnTo>
                  <a:pt x="371" y="407"/>
                </a:lnTo>
                <a:lnTo>
                  <a:pt x="369" y="408"/>
                </a:lnTo>
                <a:lnTo>
                  <a:pt x="367" y="409"/>
                </a:lnTo>
                <a:lnTo>
                  <a:pt x="367" y="405"/>
                </a:lnTo>
                <a:lnTo>
                  <a:pt x="376" y="405"/>
                </a:lnTo>
                <a:lnTo>
                  <a:pt x="376" y="399"/>
                </a:lnTo>
                <a:close/>
                <a:moveTo>
                  <a:pt x="192" y="405"/>
                </a:moveTo>
                <a:lnTo>
                  <a:pt x="178" y="405"/>
                </a:lnTo>
                <a:lnTo>
                  <a:pt x="178" y="410"/>
                </a:lnTo>
                <a:lnTo>
                  <a:pt x="185" y="410"/>
                </a:lnTo>
                <a:lnTo>
                  <a:pt x="180" y="435"/>
                </a:lnTo>
                <a:lnTo>
                  <a:pt x="187" y="435"/>
                </a:lnTo>
                <a:lnTo>
                  <a:pt x="192" y="412"/>
                </a:lnTo>
                <a:lnTo>
                  <a:pt x="192" y="405"/>
                </a:lnTo>
                <a:close/>
                <a:moveTo>
                  <a:pt x="130" y="363"/>
                </a:moveTo>
                <a:lnTo>
                  <a:pt x="130" y="361"/>
                </a:lnTo>
                <a:lnTo>
                  <a:pt x="128" y="361"/>
                </a:lnTo>
                <a:lnTo>
                  <a:pt x="128" y="360"/>
                </a:lnTo>
                <a:lnTo>
                  <a:pt x="127" y="360"/>
                </a:lnTo>
                <a:lnTo>
                  <a:pt x="127" y="360"/>
                </a:lnTo>
                <a:lnTo>
                  <a:pt x="126" y="361"/>
                </a:lnTo>
                <a:lnTo>
                  <a:pt x="126" y="361"/>
                </a:lnTo>
                <a:lnTo>
                  <a:pt x="126" y="363"/>
                </a:lnTo>
                <a:lnTo>
                  <a:pt x="126" y="367"/>
                </a:lnTo>
                <a:lnTo>
                  <a:pt x="126" y="368"/>
                </a:lnTo>
                <a:lnTo>
                  <a:pt x="126" y="369"/>
                </a:lnTo>
                <a:lnTo>
                  <a:pt x="127" y="370"/>
                </a:lnTo>
                <a:lnTo>
                  <a:pt x="127" y="370"/>
                </a:lnTo>
                <a:lnTo>
                  <a:pt x="128" y="370"/>
                </a:lnTo>
                <a:lnTo>
                  <a:pt x="128" y="369"/>
                </a:lnTo>
                <a:lnTo>
                  <a:pt x="130" y="368"/>
                </a:lnTo>
                <a:lnTo>
                  <a:pt x="130" y="367"/>
                </a:lnTo>
                <a:lnTo>
                  <a:pt x="130" y="363"/>
                </a:lnTo>
                <a:close/>
                <a:moveTo>
                  <a:pt x="128" y="351"/>
                </a:moveTo>
                <a:lnTo>
                  <a:pt x="128" y="349"/>
                </a:lnTo>
                <a:lnTo>
                  <a:pt x="128" y="348"/>
                </a:lnTo>
                <a:lnTo>
                  <a:pt x="128" y="348"/>
                </a:lnTo>
                <a:lnTo>
                  <a:pt x="127" y="347"/>
                </a:lnTo>
                <a:lnTo>
                  <a:pt x="127" y="348"/>
                </a:lnTo>
                <a:lnTo>
                  <a:pt x="126" y="348"/>
                </a:lnTo>
                <a:lnTo>
                  <a:pt x="126" y="349"/>
                </a:lnTo>
                <a:lnTo>
                  <a:pt x="126" y="351"/>
                </a:lnTo>
                <a:lnTo>
                  <a:pt x="126" y="353"/>
                </a:lnTo>
                <a:lnTo>
                  <a:pt x="126" y="354"/>
                </a:lnTo>
                <a:lnTo>
                  <a:pt x="126" y="354"/>
                </a:lnTo>
                <a:lnTo>
                  <a:pt x="127" y="355"/>
                </a:lnTo>
                <a:lnTo>
                  <a:pt x="127" y="355"/>
                </a:lnTo>
                <a:lnTo>
                  <a:pt x="128" y="355"/>
                </a:lnTo>
                <a:lnTo>
                  <a:pt x="128" y="354"/>
                </a:lnTo>
                <a:lnTo>
                  <a:pt x="128" y="354"/>
                </a:lnTo>
                <a:lnTo>
                  <a:pt x="128" y="352"/>
                </a:lnTo>
                <a:lnTo>
                  <a:pt x="128" y="351"/>
                </a:lnTo>
                <a:close/>
                <a:moveTo>
                  <a:pt x="133" y="356"/>
                </a:moveTo>
                <a:lnTo>
                  <a:pt x="135" y="355"/>
                </a:lnTo>
                <a:lnTo>
                  <a:pt x="135" y="354"/>
                </a:lnTo>
                <a:lnTo>
                  <a:pt x="137" y="353"/>
                </a:lnTo>
                <a:lnTo>
                  <a:pt x="137" y="351"/>
                </a:lnTo>
                <a:lnTo>
                  <a:pt x="137" y="347"/>
                </a:lnTo>
                <a:lnTo>
                  <a:pt x="134" y="345"/>
                </a:lnTo>
                <a:lnTo>
                  <a:pt x="132" y="343"/>
                </a:lnTo>
                <a:lnTo>
                  <a:pt x="127" y="342"/>
                </a:lnTo>
                <a:lnTo>
                  <a:pt x="124" y="343"/>
                </a:lnTo>
                <a:lnTo>
                  <a:pt x="121" y="345"/>
                </a:lnTo>
                <a:lnTo>
                  <a:pt x="119" y="347"/>
                </a:lnTo>
                <a:lnTo>
                  <a:pt x="119" y="351"/>
                </a:lnTo>
                <a:lnTo>
                  <a:pt x="119" y="353"/>
                </a:lnTo>
                <a:lnTo>
                  <a:pt x="119" y="354"/>
                </a:lnTo>
                <a:lnTo>
                  <a:pt x="120" y="356"/>
                </a:lnTo>
                <a:lnTo>
                  <a:pt x="121" y="356"/>
                </a:lnTo>
                <a:lnTo>
                  <a:pt x="120" y="359"/>
                </a:lnTo>
                <a:lnTo>
                  <a:pt x="119" y="360"/>
                </a:lnTo>
                <a:lnTo>
                  <a:pt x="119" y="362"/>
                </a:lnTo>
                <a:lnTo>
                  <a:pt x="119" y="365"/>
                </a:lnTo>
                <a:lnTo>
                  <a:pt x="119" y="368"/>
                </a:lnTo>
                <a:lnTo>
                  <a:pt x="119" y="370"/>
                </a:lnTo>
                <a:lnTo>
                  <a:pt x="120" y="373"/>
                </a:lnTo>
                <a:lnTo>
                  <a:pt x="123" y="374"/>
                </a:lnTo>
                <a:lnTo>
                  <a:pt x="125" y="374"/>
                </a:lnTo>
                <a:lnTo>
                  <a:pt x="127" y="375"/>
                </a:lnTo>
                <a:lnTo>
                  <a:pt x="131" y="374"/>
                </a:lnTo>
                <a:lnTo>
                  <a:pt x="133" y="374"/>
                </a:lnTo>
                <a:lnTo>
                  <a:pt x="135" y="373"/>
                </a:lnTo>
                <a:lnTo>
                  <a:pt x="137" y="370"/>
                </a:lnTo>
                <a:lnTo>
                  <a:pt x="137" y="368"/>
                </a:lnTo>
                <a:lnTo>
                  <a:pt x="137" y="366"/>
                </a:lnTo>
                <a:lnTo>
                  <a:pt x="137" y="361"/>
                </a:lnTo>
                <a:lnTo>
                  <a:pt x="135" y="359"/>
                </a:lnTo>
                <a:lnTo>
                  <a:pt x="134" y="358"/>
                </a:lnTo>
                <a:lnTo>
                  <a:pt x="133" y="356"/>
                </a:lnTo>
                <a:lnTo>
                  <a:pt x="133" y="356"/>
                </a:lnTo>
                <a:close/>
                <a:moveTo>
                  <a:pt x="272" y="0"/>
                </a:moveTo>
                <a:lnTo>
                  <a:pt x="286" y="0"/>
                </a:lnTo>
                <a:lnTo>
                  <a:pt x="300" y="1"/>
                </a:lnTo>
                <a:lnTo>
                  <a:pt x="313" y="2"/>
                </a:lnTo>
                <a:lnTo>
                  <a:pt x="327" y="4"/>
                </a:lnTo>
                <a:lnTo>
                  <a:pt x="340" y="8"/>
                </a:lnTo>
                <a:lnTo>
                  <a:pt x="353" y="11"/>
                </a:lnTo>
                <a:lnTo>
                  <a:pt x="365" y="16"/>
                </a:lnTo>
                <a:lnTo>
                  <a:pt x="377" y="21"/>
                </a:lnTo>
                <a:lnTo>
                  <a:pt x="389" y="27"/>
                </a:lnTo>
                <a:lnTo>
                  <a:pt x="401" y="32"/>
                </a:lnTo>
                <a:lnTo>
                  <a:pt x="412" y="38"/>
                </a:lnTo>
                <a:lnTo>
                  <a:pt x="423" y="45"/>
                </a:lnTo>
                <a:lnTo>
                  <a:pt x="434" y="54"/>
                </a:lnTo>
                <a:lnTo>
                  <a:pt x="444" y="61"/>
                </a:lnTo>
                <a:lnTo>
                  <a:pt x="454" y="70"/>
                </a:lnTo>
                <a:lnTo>
                  <a:pt x="463" y="78"/>
                </a:lnTo>
                <a:lnTo>
                  <a:pt x="472" y="88"/>
                </a:lnTo>
                <a:lnTo>
                  <a:pt x="481" y="98"/>
                </a:lnTo>
                <a:lnTo>
                  <a:pt x="489" y="108"/>
                </a:lnTo>
                <a:lnTo>
                  <a:pt x="497" y="119"/>
                </a:lnTo>
                <a:lnTo>
                  <a:pt x="504" y="130"/>
                </a:lnTo>
                <a:lnTo>
                  <a:pt x="510" y="142"/>
                </a:lnTo>
                <a:lnTo>
                  <a:pt x="516" y="152"/>
                </a:lnTo>
                <a:lnTo>
                  <a:pt x="522" y="165"/>
                </a:lnTo>
                <a:lnTo>
                  <a:pt x="526" y="177"/>
                </a:lnTo>
                <a:lnTo>
                  <a:pt x="531" y="190"/>
                </a:lnTo>
                <a:lnTo>
                  <a:pt x="535" y="203"/>
                </a:lnTo>
                <a:lnTo>
                  <a:pt x="537" y="216"/>
                </a:lnTo>
                <a:lnTo>
                  <a:pt x="539" y="228"/>
                </a:lnTo>
                <a:lnTo>
                  <a:pt x="542" y="243"/>
                </a:lnTo>
                <a:lnTo>
                  <a:pt x="543" y="257"/>
                </a:lnTo>
                <a:lnTo>
                  <a:pt x="543" y="271"/>
                </a:lnTo>
                <a:lnTo>
                  <a:pt x="543" y="284"/>
                </a:lnTo>
                <a:lnTo>
                  <a:pt x="542" y="298"/>
                </a:lnTo>
                <a:lnTo>
                  <a:pt x="539" y="312"/>
                </a:lnTo>
                <a:lnTo>
                  <a:pt x="537" y="325"/>
                </a:lnTo>
                <a:lnTo>
                  <a:pt x="535" y="338"/>
                </a:lnTo>
                <a:lnTo>
                  <a:pt x="531" y="351"/>
                </a:lnTo>
                <a:lnTo>
                  <a:pt x="526" y="363"/>
                </a:lnTo>
                <a:lnTo>
                  <a:pt x="522" y="375"/>
                </a:lnTo>
                <a:lnTo>
                  <a:pt x="516" y="388"/>
                </a:lnTo>
                <a:lnTo>
                  <a:pt x="510" y="400"/>
                </a:lnTo>
                <a:lnTo>
                  <a:pt x="504" y="410"/>
                </a:lnTo>
                <a:lnTo>
                  <a:pt x="497" y="422"/>
                </a:lnTo>
                <a:lnTo>
                  <a:pt x="489" y="433"/>
                </a:lnTo>
                <a:lnTo>
                  <a:pt x="481" y="442"/>
                </a:lnTo>
                <a:lnTo>
                  <a:pt x="472" y="453"/>
                </a:lnTo>
                <a:lnTo>
                  <a:pt x="463" y="462"/>
                </a:lnTo>
                <a:lnTo>
                  <a:pt x="454" y="470"/>
                </a:lnTo>
                <a:lnTo>
                  <a:pt x="444" y="480"/>
                </a:lnTo>
                <a:lnTo>
                  <a:pt x="434" y="488"/>
                </a:lnTo>
                <a:lnTo>
                  <a:pt x="423" y="495"/>
                </a:lnTo>
                <a:lnTo>
                  <a:pt x="412" y="502"/>
                </a:lnTo>
                <a:lnTo>
                  <a:pt x="401" y="509"/>
                </a:lnTo>
                <a:lnTo>
                  <a:pt x="389" y="515"/>
                </a:lnTo>
                <a:lnTo>
                  <a:pt x="377" y="520"/>
                </a:lnTo>
                <a:lnTo>
                  <a:pt x="365" y="524"/>
                </a:lnTo>
                <a:lnTo>
                  <a:pt x="353" y="529"/>
                </a:lnTo>
                <a:lnTo>
                  <a:pt x="340" y="532"/>
                </a:lnTo>
                <a:lnTo>
                  <a:pt x="327" y="536"/>
                </a:lnTo>
                <a:lnTo>
                  <a:pt x="313" y="538"/>
                </a:lnTo>
                <a:lnTo>
                  <a:pt x="300" y="539"/>
                </a:lnTo>
                <a:lnTo>
                  <a:pt x="286" y="541"/>
                </a:lnTo>
                <a:lnTo>
                  <a:pt x="272" y="541"/>
                </a:lnTo>
                <a:lnTo>
                  <a:pt x="258" y="541"/>
                </a:lnTo>
                <a:lnTo>
                  <a:pt x="245" y="539"/>
                </a:lnTo>
                <a:lnTo>
                  <a:pt x="231" y="538"/>
                </a:lnTo>
                <a:lnTo>
                  <a:pt x="218" y="536"/>
                </a:lnTo>
                <a:lnTo>
                  <a:pt x="204" y="532"/>
                </a:lnTo>
                <a:lnTo>
                  <a:pt x="192" y="529"/>
                </a:lnTo>
                <a:lnTo>
                  <a:pt x="179" y="524"/>
                </a:lnTo>
                <a:lnTo>
                  <a:pt x="166" y="520"/>
                </a:lnTo>
                <a:lnTo>
                  <a:pt x="154" y="515"/>
                </a:lnTo>
                <a:lnTo>
                  <a:pt x="142" y="509"/>
                </a:lnTo>
                <a:lnTo>
                  <a:pt x="131" y="502"/>
                </a:lnTo>
                <a:lnTo>
                  <a:pt x="120" y="495"/>
                </a:lnTo>
                <a:lnTo>
                  <a:pt x="110" y="488"/>
                </a:lnTo>
                <a:lnTo>
                  <a:pt x="99" y="480"/>
                </a:lnTo>
                <a:lnTo>
                  <a:pt x="90" y="470"/>
                </a:lnTo>
                <a:lnTo>
                  <a:pt x="80" y="462"/>
                </a:lnTo>
                <a:lnTo>
                  <a:pt x="71" y="453"/>
                </a:lnTo>
                <a:lnTo>
                  <a:pt x="63" y="442"/>
                </a:lnTo>
                <a:lnTo>
                  <a:pt x="54" y="433"/>
                </a:lnTo>
                <a:lnTo>
                  <a:pt x="47" y="422"/>
                </a:lnTo>
                <a:lnTo>
                  <a:pt x="40" y="410"/>
                </a:lnTo>
                <a:lnTo>
                  <a:pt x="33" y="400"/>
                </a:lnTo>
                <a:lnTo>
                  <a:pt x="27" y="388"/>
                </a:lnTo>
                <a:lnTo>
                  <a:pt x="22" y="375"/>
                </a:lnTo>
                <a:lnTo>
                  <a:pt x="17" y="363"/>
                </a:lnTo>
                <a:lnTo>
                  <a:pt x="13" y="351"/>
                </a:lnTo>
                <a:lnTo>
                  <a:pt x="10" y="338"/>
                </a:lnTo>
                <a:lnTo>
                  <a:pt x="6" y="325"/>
                </a:lnTo>
                <a:lnTo>
                  <a:pt x="4" y="312"/>
                </a:lnTo>
                <a:lnTo>
                  <a:pt x="3" y="298"/>
                </a:lnTo>
                <a:lnTo>
                  <a:pt x="2" y="284"/>
                </a:lnTo>
                <a:lnTo>
                  <a:pt x="0" y="271"/>
                </a:lnTo>
                <a:lnTo>
                  <a:pt x="2" y="257"/>
                </a:lnTo>
                <a:lnTo>
                  <a:pt x="3" y="243"/>
                </a:lnTo>
                <a:lnTo>
                  <a:pt x="4" y="228"/>
                </a:lnTo>
                <a:lnTo>
                  <a:pt x="6" y="216"/>
                </a:lnTo>
                <a:lnTo>
                  <a:pt x="10" y="203"/>
                </a:lnTo>
                <a:lnTo>
                  <a:pt x="13" y="190"/>
                </a:lnTo>
                <a:lnTo>
                  <a:pt x="17" y="177"/>
                </a:lnTo>
                <a:lnTo>
                  <a:pt x="22" y="165"/>
                </a:lnTo>
                <a:lnTo>
                  <a:pt x="27" y="153"/>
                </a:lnTo>
                <a:lnTo>
                  <a:pt x="33" y="142"/>
                </a:lnTo>
                <a:lnTo>
                  <a:pt x="40" y="130"/>
                </a:lnTo>
                <a:lnTo>
                  <a:pt x="47" y="119"/>
                </a:lnTo>
                <a:lnTo>
                  <a:pt x="54" y="108"/>
                </a:lnTo>
                <a:lnTo>
                  <a:pt x="63" y="98"/>
                </a:lnTo>
                <a:lnTo>
                  <a:pt x="71" y="88"/>
                </a:lnTo>
                <a:lnTo>
                  <a:pt x="80" y="78"/>
                </a:lnTo>
                <a:lnTo>
                  <a:pt x="90" y="70"/>
                </a:lnTo>
                <a:lnTo>
                  <a:pt x="99" y="61"/>
                </a:lnTo>
                <a:lnTo>
                  <a:pt x="110" y="54"/>
                </a:lnTo>
                <a:lnTo>
                  <a:pt x="120" y="45"/>
                </a:lnTo>
                <a:lnTo>
                  <a:pt x="131" y="38"/>
                </a:lnTo>
                <a:lnTo>
                  <a:pt x="142" y="32"/>
                </a:lnTo>
                <a:lnTo>
                  <a:pt x="154" y="27"/>
                </a:lnTo>
                <a:lnTo>
                  <a:pt x="166" y="21"/>
                </a:lnTo>
                <a:lnTo>
                  <a:pt x="179" y="16"/>
                </a:lnTo>
                <a:lnTo>
                  <a:pt x="192" y="11"/>
                </a:lnTo>
                <a:lnTo>
                  <a:pt x="204" y="8"/>
                </a:lnTo>
                <a:lnTo>
                  <a:pt x="218" y="4"/>
                </a:lnTo>
                <a:lnTo>
                  <a:pt x="231" y="2"/>
                </a:lnTo>
                <a:lnTo>
                  <a:pt x="245" y="1"/>
                </a:lnTo>
                <a:lnTo>
                  <a:pt x="258" y="0"/>
                </a:lnTo>
                <a:lnTo>
                  <a:pt x="272" y="0"/>
                </a:lnTo>
                <a:lnTo>
                  <a:pt x="27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132">
            <a:extLst>
              <a:ext uri="{FF2B5EF4-FFF2-40B4-BE49-F238E27FC236}">
                <a16:creationId xmlns:a16="http://schemas.microsoft.com/office/drawing/2014/main" id="{FB146B3C-E82A-28C0-C166-AEC3CAE42C38}"/>
              </a:ext>
            </a:extLst>
          </p:cNvPr>
          <p:cNvSpPr>
            <a:spLocks noEditPoints="1"/>
          </p:cNvSpPr>
          <p:nvPr/>
        </p:nvSpPr>
        <p:spPr bwMode="auto">
          <a:xfrm>
            <a:off x="4838102" y="1998339"/>
            <a:ext cx="544292" cy="544292"/>
          </a:xfrm>
          <a:custGeom>
            <a:avLst/>
            <a:gdLst>
              <a:gd name="T0" fmla="*/ 170 w 543"/>
              <a:gd name="T1" fmla="*/ 278 h 535"/>
              <a:gd name="T2" fmla="*/ 164 w 543"/>
              <a:gd name="T3" fmla="*/ 169 h 535"/>
              <a:gd name="T4" fmla="*/ 171 w 543"/>
              <a:gd name="T5" fmla="*/ 127 h 535"/>
              <a:gd name="T6" fmla="*/ 81 w 543"/>
              <a:gd name="T7" fmla="*/ 135 h 535"/>
              <a:gd name="T8" fmla="*/ 61 w 543"/>
              <a:gd name="T9" fmla="*/ 174 h 535"/>
              <a:gd name="T10" fmla="*/ 68 w 543"/>
              <a:gd name="T11" fmla="*/ 272 h 535"/>
              <a:gd name="T12" fmla="*/ 86 w 543"/>
              <a:gd name="T13" fmla="*/ 433 h 535"/>
              <a:gd name="T14" fmla="*/ 186 w 543"/>
              <a:gd name="T15" fmla="*/ 303 h 535"/>
              <a:gd name="T16" fmla="*/ 345 w 543"/>
              <a:gd name="T17" fmla="*/ 276 h 535"/>
              <a:gd name="T18" fmla="*/ 353 w 543"/>
              <a:gd name="T19" fmla="*/ 169 h 535"/>
              <a:gd name="T20" fmla="*/ 331 w 543"/>
              <a:gd name="T21" fmla="*/ 127 h 535"/>
              <a:gd name="T22" fmla="*/ 229 w 543"/>
              <a:gd name="T23" fmla="*/ 119 h 535"/>
              <a:gd name="T24" fmla="*/ 192 w 543"/>
              <a:gd name="T25" fmla="*/ 149 h 535"/>
              <a:gd name="T26" fmla="*/ 190 w 543"/>
              <a:gd name="T27" fmla="*/ 263 h 535"/>
              <a:gd name="T28" fmla="*/ 210 w 543"/>
              <a:gd name="T29" fmla="*/ 291 h 535"/>
              <a:gd name="T30" fmla="*/ 287 w 543"/>
              <a:gd name="T31" fmla="*/ 452 h 535"/>
              <a:gd name="T32" fmla="*/ 293 w 543"/>
              <a:gd name="T33" fmla="*/ 5 h 535"/>
              <a:gd name="T34" fmla="*/ 325 w 543"/>
              <a:gd name="T35" fmla="*/ 44 h 535"/>
              <a:gd name="T36" fmla="*/ 310 w 543"/>
              <a:gd name="T37" fmla="*/ 93 h 535"/>
              <a:gd name="T38" fmla="*/ 262 w 543"/>
              <a:gd name="T39" fmla="*/ 107 h 535"/>
              <a:gd name="T40" fmla="*/ 223 w 543"/>
              <a:gd name="T41" fmla="*/ 75 h 535"/>
              <a:gd name="T42" fmla="*/ 228 w 543"/>
              <a:gd name="T43" fmla="*/ 25 h 535"/>
              <a:gd name="T44" fmla="*/ 272 w 543"/>
              <a:gd name="T45" fmla="*/ 0 h 535"/>
              <a:gd name="T46" fmla="*/ 404 w 543"/>
              <a:gd name="T47" fmla="*/ 342 h 535"/>
              <a:gd name="T48" fmla="*/ 466 w 543"/>
              <a:gd name="T49" fmla="*/ 282 h 535"/>
              <a:gd name="T50" fmla="*/ 481 w 543"/>
              <a:gd name="T51" fmla="*/ 254 h 535"/>
              <a:gd name="T52" fmla="*/ 473 w 543"/>
              <a:gd name="T53" fmla="*/ 148 h 535"/>
              <a:gd name="T54" fmla="*/ 434 w 543"/>
              <a:gd name="T55" fmla="*/ 127 h 535"/>
              <a:gd name="T56" fmla="*/ 374 w 543"/>
              <a:gd name="T57" fmla="*/ 147 h 535"/>
              <a:gd name="T58" fmla="*/ 377 w 543"/>
              <a:gd name="T59" fmla="*/ 264 h 535"/>
              <a:gd name="T60" fmla="*/ 360 w 543"/>
              <a:gd name="T61" fmla="*/ 298 h 535"/>
              <a:gd name="T62" fmla="*/ 385 w 543"/>
              <a:gd name="T63" fmla="*/ 22 h 535"/>
              <a:gd name="T64" fmla="*/ 355 w 543"/>
              <a:gd name="T65" fmla="*/ 59 h 535"/>
              <a:gd name="T66" fmla="*/ 370 w 543"/>
              <a:gd name="T67" fmla="*/ 103 h 535"/>
              <a:gd name="T68" fmla="*/ 414 w 543"/>
              <a:gd name="T69" fmla="*/ 116 h 535"/>
              <a:gd name="T70" fmla="*/ 449 w 543"/>
              <a:gd name="T71" fmla="*/ 87 h 535"/>
              <a:gd name="T72" fmla="*/ 445 w 543"/>
              <a:gd name="T73" fmla="*/ 41 h 535"/>
              <a:gd name="T74" fmla="*/ 404 w 543"/>
              <a:gd name="T75" fmla="*/ 19 h 535"/>
              <a:gd name="T76" fmla="*/ 165 w 543"/>
              <a:gd name="T77" fmla="*/ 27 h 535"/>
              <a:gd name="T78" fmla="*/ 188 w 543"/>
              <a:gd name="T79" fmla="*/ 68 h 535"/>
              <a:gd name="T80" fmla="*/ 165 w 543"/>
              <a:gd name="T81" fmla="*/ 109 h 535"/>
              <a:gd name="T82" fmla="*/ 118 w 543"/>
              <a:gd name="T83" fmla="*/ 114 h 535"/>
              <a:gd name="T84" fmla="*/ 89 w 543"/>
              <a:gd name="T85" fmla="*/ 79 h 535"/>
              <a:gd name="T86" fmla="*/ 103 w 543"/>
              <a:gd name="T87" fmla="*/ 33 h 535"/>
              <a:gd name="T88" fmla="*/ 138 w 543"/>
              <a:gd name="T89" fmla="*/ 19 h 535"/>
              <a:gd name="T90" fmla="*/ 528 w 543"/>
              <a:gd name="T91" fmla="*/ 424 h 535"/>
              <a:gd name="T92" fmla="*/ 543 w 543"/>
              <a:gd name="T93" fmla="*/ 456 h 535"/>
              <a:gd name="T94" fmla="*/ 522 w 543"/>
              <a:gd name="T95" fmla="*/ 484 h 535"/>
              <a:gd name="T96" fmla="*/ 445 w 543"/>
              <a:gd name="T97" fmla="*/ 517 h 535"/>
              <a:gd name="T98" fmla="*/ 326 w 543"/>
              <a:gd name="T99" fmla="*/ 534 h 535"/>
              <a:gd name="T100" fmla="*/ 190 w 543"/>
              <a:gd name="T101" fmla="*/ 532 h 535"/>
              <a:gd name="T102" fmla="*/ 78 w 543"/>
              <a:gd name="T103" fmla="*/ 511 h 535"/>
              <a:gd name="T104" fmla="*/ 12 w 543"/>
              <a:gd name="T105" fmla="*/ 477 h 535"/>
              <a:gd name="T106" fmla="*/ 0 w 543"/>
              <a:gd name="T107" fmla="*/ 452 h 535"/>
              <a:gd name="T108" fmla="*/ 23 w 543"/>
              <a:gd name="T109" fmla="*/ 418 h 535"/>
              <a:gd name="T110" fmla="*/ 47 w 543"/>
              <a:gd name="T111" fmla="*/ 410 h 535"/>
              <a:gd name="T112" fmla="*/ 54 w 543"/>
              <a:gd name="T113" fmla="*/ 437 h 535"/>
              <a:gd name="T114" fmla="*/ 110 w 543"/>
              <a:gd name="T115" fmla="*/ 459 h 535"/>
              <a:gd name="T116" fmla="*/ 225 w 543"/>
              <a:gd name="T117" fmla="*/ 476 h 535"/>
              <a:gd name="T118" fmla="*/ 399 w 543"/>
              <a:gd name="T119" fmla="*/ 466 h 535"/>
              <a:gd name="T120" fmla="*/ 472 w 543"/>
              <a:gd name="T121" fmla="*/ 446 h 535"/>
              <a:gd name="T122" fmla="*/ 499 w 543"/>
              <a:gd name="T123" fmla="*/ 419 h 535"/>
              <a:gd name="T124" fmla="*/ 486 w 543"/>
              <a:gd name="T125" fmla="*/ 40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3" h="535">
                <a:moveTo>
                  <a:pt x="186" y="303"/>
                </a:moveTo>
                <a:lnTo>
                  <a:pt x="182" y="298"/>
                </a:lnTo>
                <a:lnTo>
                  <a:pt x="177" y="291"/>
                </a:lnTo>
                <a:lnTo>
                  <a:pt x="174" y="285"/>
                </a:lnTo>
                <a:lnTo>
                  <a:pt x="170" y="278"/>
                </a:lnTo>
                <a:lnTo>
                  <a:pt x="168" y="271"/>
                </a:lnTo>
                <a:lnTo>
                  <a:pt x="165" y="264"/>
                </a:lnTo>
                <a:lnTo>
                  <a:pt x="164" y="257"/>
                </a:lnTo>
                <a:lnTo>
                  <a:pt x="164" y="249"/>
                </a:lnTo>
                <a:lnTo>
                  <a:pt x="164" y="169"/>
                </a:lnTo>
                <a:lnTo>
                  <a:pt x="164" y="157"/>
                </a:lnTo>
                <a:lnTo>
                  <a:pt x="168" y="147"/>
                </a:lnTo>
                <a:lnTo>
                  <a:pt x="171" y="137"/>
                </a:lnTo>
                <a:lnTo>
                  <a:pt x="176" y="128"/>
                </a:lnTo>
                <a:lnTo>
                  <a:pt x="171" y="127"/>
                </a:lnTo>
                <a:lnTo>
                  <a:pt x="165" y="127"/>
                </a:lnTo>
                <a:lnTo>
                  <a:pt x="108" y="127"/>
                </a:lnTo>
                <a:lnTo>
                  <a:pt x="98" y="128"/>
                </a:lnTo>
                <a:lnTo>
                  <a:pt x="89" y="130"/>
                </a:lnTo>
                <a:lnTo>
                  <a:pt x="81" y="135"/>
                </a:lnTo>
                <a:lnTo>
                  <a:pt x="74" y="141"/>
                </a:lnTo>
                <a:lnTo>
                  <a:pt x="69" y="148"/>
                </a:lnTo>
                <a:lnTo>
                  <a:pt x="64" y="155"/>
                </a:lnTo>
                <a:lnTo>
                  <a:pt x="62" y="164"/>
                </a:lnTo>
                <a:lnTo>
                  <a:pt x="61" y="174"/>
                </a:lnTo>
                <a:lnTo>
                  <a:pt x="61" y="248"/>
                </a:lnTo>
                <a:lnTo>
                  <a:pt x="61" y="254"/>
                </a:lnTo>
                <a:lnTo>
                  <a:pt x="62" y="261"/>
                </a:lnTo>
                <a:lnTo>
                  <a:pt x="64" y="267"/>
                </a:lnTo>
                <a:lnTo>
                  <a:pt x="68" y="272"/>
                </a:lnTo>
                <a:lnTo>
                  <a:pt x="71" y="277"/>
                </a:lnTo>
                <a:lnTo>
                  <a:pt x="76" y="282"/>
                </a:lnTo>
                <a:lnTo>
                  <a:pt x="81" y="285"/>
                </a:lnTo>
                <a:lnTo>
                  <a:pt x="86" y="289"/>
                </a:lnTo>
                <a:lnTo>
                  <a:pt x="86" y="433"/>
                </a:lnTo>
                <a:lnTo>
                  <a:pt x="124" y="433"/>
                </a:lnTo>
                <a:lnTo>
                  <a:pt x="138" y="342"/>
                </a:lnTo>
                <a:lnTo>
                  <a:pt x="151" y="433"/>
                </a:lnTo>
                <a:lnTo>
                  <a:pt x="186" y="433"/>
                </a:lnTo>
                <a:lnTo>
                  <a:pt x="186" y="303"/>
                </a:lnTo>
                <a:close/>
                <a:moveTo>
                  <a:pt x="325" y="295"/>
                </a:moveTo>
                <a:lnTo>
                  <a:pt x="331" y="291"/>
                </a:lnTo>
                <a:lnTo>
                  <a:pt x="337" y="287"/>
                </a:lnTo>
                <a:lnTo>
                  <a:pt x="341" y="282"/>
                </a:lnTo>
                <a:lnTo>
                  <a:pt x="345" y="276"/>
                </a:lnTo>
                <a:lnTo>
                  <a:pt x="348" y="270"/>
                </a:lnTo>
                <a:lnTo>
                  <a:pt x="351" y="263"/>
                </a:lnTo>
                <a:lnTo>
                  <a:pt x="353" y="257"/>
                </a:lnTo>
                <a:lnTo>
                  <a:pt x="353" y="249"/>
                </a:lnTo>
                <a:lnTo>
                  <a:pt x="353" y="169"/>
                </a:lnTo>
                <a:lnTo>
                  <a:pt x="352" y="159"/>
                </a:lnTo>
                <a:lnTo>
                  <a:pt x="350" y="149"/>
                </a:lnTo>
                <a:lnTo>
                  <a:pt x="345" y="141"/>
                </a:lnTo>
                <a:lnTo>
                  <a:pt x="338" y="133"/>
                </a:lnTo>
                <a:lnTo>
                  <a:pt x="331" y="127"/>
                </a:lnTo>
                <a:lnTo>
                  <a:pt x="321" y="122"/>
                </a:lnTo>
                <a:lnTo>
                  <a:pt x="312" y="119"/>
                </a:lnTo>
                <a:lnTo>
                  <a:pt x="301" y="118"/>
                </a:lnTo>
                <a:lnTo>
                  <a:pt x="239" y="118"/>
                </a:lnTo>
                <a:lnTo>
                  <a:pt x="229" y="119"/>
                </a:lnTo>
                <a:lnTo>
                  <a:pt x="219" y="122"/>
                </a:lnTo>
                <a:lnTo>
                  <a:pt x="211" y="127"/>
                </a:lnTo>
                <a:lnTo>
                  <a:pt x="203" y="133"/>
                </a:lnTo>
                <a:lnTo>
                  <a:pt x="197" y="141"/>
                </a:lnTo>
                <a:lnTo>
                  <a:pt x="192" y="149"/>
                </a:lnTo>
                <a:lnTo>
                  <a:pt x="189" y="159"/>
                </a:lnTo>
                <a:lnTo>
                  <a:pt x="188" y="169"/>
                </a:lnTo>
                <a:lnTo>
                  <a:pt x="188" y="249"/>
                </a:lnTo>
                <a:lnTo>
                  <a:pt x="189" y="257"/>
                </a:lnTo>
                <a:lnTo>
                  <a:pt x="190" y="263"/>
                </a:lnTo>
                <a:lnTo>
                  <a:pt x="192" y="270"/>
                </a:lnTo>
                <a:lnTo>
                  <a:pt x="196" y="276"/>
                </a:lnTo>
                <a:lnTo>
                  <a:pt x="199" y="282"/>
                </a:lnTo>
                <a:lnTo>
                  <a:pt x="204" y="287"/>
                </a:lnTo>
                <a:lnTo>
                  <a:pt x="210" y="291"/>
                </a:lnTo>
                <a:lnTo>
                  <a:pt x="216" y="295"/>
                </a:lnTo>
                <a:lnTo>
                  <a:pt x="216" y="452"/>
                </a:lnTo>
                <a:lnTo>
                  <a:pt x="257" y="452"/>
                </a:lnTo>
                <a:lnTo>
                  <a:pt x="272" y="352"/>
                </a:lnTo>
                <a:lnTo>
                  <a:pt x="287" y="452"/>
                </a:lnTo>
                <a:lnTo>
                  <a:pt x="325" y="452"/>
                </a:lnTo>
                <a:lnTo>
                  <a:pt x="325" y="295"/>
                </a:lnTo>
                <a:close/>
                <a:moveTo>
                  <a:pt x="272" y="0"/>
                </a:moveTo>
                <a:lnTo>
                  <a:pt x="283" y="1"/>
                </a:lnTo>
                <a:lnTo>
                  <a:pt x="293" y="5"/>
                </a:lnTo>
                <a:lnTo>
                  <a:pt x="303" y="10"/>
                </a:lnTo>
                <a:lnTo>
                  <a:pt x="310" y="17"/>
                </a:lnTo>
                <a:lnTo>
                  <a:pt x="317" y="25"/>
                </a:lnTo>
                <a:lnTo>
                  <a:pt x="321" y="33"/>
                </a:lnTo>
                <a:lnTo>
                  <a:pt x="325" y="44"/>
                </a:lnTo>
                <a:lnTo>
                  <a:pt x="326" y="54"/>
                </a:lnTo>
                <a:lnTo>
                  <a:pt x="325" y="65"/>
                </a:lnTo>
                <a:lnTo>
                  <a:pt x="321" y="75"/>
                </a:lnTo>
                <a:lnTo>
                  <a:pt x="317" y="85"/>
                </a:lnTo>
                <a:lnTo>
                  <a:pt x="310" y="93"/>
                </a:lnTo>
                <a:lnTo>
                  <a:pt x="303" y="99"/>
                </a:lnTo>
                <a:lnTo>
                  <a:pt x="293" y="103"/>
                </a:lnTo>
                <a:lnTo>
                  <a:pt x="283" y="107"/>
                </a:lnTo>
                <a:lnTo>
                  <a:pt x="272" y="108"/>
                </a:lnTo>
                <a:lnTo>
                  <a:pt x="262" y="107"/>
                </a:lnTo>
                <a:lnTo>
                  <a:pt x="251" y="103"/>
                </a:lnTo>
                <a:lnTo>
                  <a:pt x="242" y="99"/>
                </a:lnTo>
                <a:lnTo>
                  <a:pt x="235" y="93"/>
                </a:lnTo>
                <a:lnTo>
                  <a:pt x="228" y="85"/>
                </a:lnTo>
                <a:lnTo>
                  <a:pt x="223" y="75"/>
                </a:lnTo>
                <a:lnTo>
                  <a:pt x="219" y="65"/>
                </a:lnTo>
                <a:lnTo>
                  <a:pt x="218" y="54"/>
                </a:lnTo>
                <a:lnTo>
                  <a:pt x="219" y="44"/>
                </a:lnTo>
                <a:lnTo>
                  <a:pt x="223" y="33"/>
                </a:lnTo>
                <a:lnTo>
                  <a:pt x="228" y="25"/>
                </a:lnTo>
                <a:lnTo>
                  <a:pt x="235" y="17"/>
                </a:lnTo>
                <a:lnTo>
                  <a:pt x="242" y="10"/>
                </a:lnTo>
                <a:lnTo>
                  <a:pt x="251" y="5"/>
                </a:lnTo>
                <a:lnTo>
                  <a:pt x="262" y="1"/>
                </a:lnTo>
                <a:lnTo>
                  <a:pt x="272" y="0"/>
                </a:lnTo>
                <a:lnTo>
                  <a:pt x="272" y="0"/>
                </a:lnTo>
                <a:close/>
                <a:moveTo>
                  <a:pt x="355" y="303"/>
                </a:moveTo>
                <a:lnTo>
                  <a:pt x="355" y="433"/>
                </a:lnTo>
                <a:lnTo>
                  <a:pt x="390" y="433"/>
                </a:lnTo>
                <a:lnTo>
                  <a:pt x="404" y="342"/>
                </a:lnTo>
                <a:lnTo>
                  <a:pt x="418" y="433"/>
                </a:lnTo>
                <a:lnTo>
                  <a:pt x="456" y="433"/>
                </a:lnTo>
                <a:lnTo>
                  <a:pt x="456" y="289"/>
                </a:lnTo>
                <a:lnTo>
                  <a:pt x="461" y="285"/>
                </a:lnTo>
                <a:lnTo>
                  <a:pt x="466" y="282"/>
                </a:lnTo>
                <a:lnTo>
                  <a:pt x="470" y="277"/>
                </a:lnTo>
                <a:lnTo>
                  <a:pt x="474" y="272"/>
                </a:lnTo>
                <a:lnTo>
                  <a:pt x="478" y="267"/>
                </a:lnTo>
                <a:lnTo>
                  <a:pt x="480" y="261"/>
                </a:lnTo>
                <a:lnTo>
                  <a:pt x="481" y="254"/>
                </a:lnTo>
                <a:lnTo>
                  <a:pt x="481" y="248"/>
                </a:lnTo>
                <a:lnTo>
                  <a:pt x="481" y="174"/>
                </a:lnTo>
                <a:lnTo>
                  <a:pt x="480" y="164"/>
                </a:lnTo>
                <a:lnTo>
                  <a:pt x="478" y="155"/>
                </a:lnTo>
                <a:lnTo>
                  <a:pt x="473" y="148"/>
                </a:lnTo>
                <a:lnTo>
                  <a:pt x="467" y="141"/>
                </a:lnTo>
                <a:lnTo>
                  <a:pt x="461" y="135"/>
                </a:lnTo>
                <a:lnTo>
                  <a:pt x="453" y="130"/>
                </a:lnTo>
                <a:lnTo>
                  <a:pt x="443" y="128"/>
                </a:lnTo>
                <a:lnTo>
                  <a:pt x="434" y="127"/>
                </a:lnTo>
                <a:lnTo>
                  <a:pt x="377" y="127"/>
                </a:lnTo>
                <a:lnTo>
                  <a:pt x="371" y="127"/>
                </a:lnTo>
                <a:lnTo>
                  <a:pt x="366" y="128"/>
                </a:lnTo>
                <a:lnTo>
                  <a:pt x="371" y="137"/>
                </a:lnTo>
                <a:lnTo>
                  <a:pt x="374" y="147"/>
                </a:lnTo>
                <a:lnTo>
                  <a:pt x="377" y="157"/>
                </a:lnTo>
                <a:lnTo>
                  <a:pt x="378" y="169"/>
                </a:lnTo>
                <a:lnTo>
                  <a:pt x="378" y="249"/>
                </a:lnTo>
                <a:lnTo>
                  <a:pt x="378" y="257"/>
                </a:lnTo>
                <a:lnTo>
                  <a:pt x="377" y="264"/>
                </a:lnTo>
                <a:lnTo>
                  <a:pt x="374" y="271"/>
                </a:lnTo>
                <a:lnTo>
                  <a:pt x="372" y="278"/>
                </a:lnTo>
                <a:lnTo>
                  <a:pt x="368" y="285"/>
                </a:lnTo>
                <a:lnTo>
                  <a:pt x="365" y="291"/>
                </a:lnTo>
                <a:lnTo>
                  <a:pt x="360" y="298"/>
                </a:lnTo>
                <a:lnTo>
                  <a:pt x="355" y="303"/>
                </a:lnTo>
                <a:lnTo>
                  <a:pt x="355" y="303"/>
                </a:lnTo>
                <a:close/>
                <a:moveTo>
                  <a:pt x="404" y="19"/>
                </a:moveTo>
                <a:lnTo>
                  <a:pt x="394" y="20"/>
                </a:lnTo>
                <a:lnTo>
                  <a:pt x="385" y="22"/>
                </a:lnTo>
                <a:lnTo>
                  <a:pt x="377" y="27"/>
                </a:lnTo>
                <a:lnTo>
                  <a:pt x="370" y="33"/>
                </a:lnTo>
                <a:lnTo>
                  <a:pt x="364" y="41"/>
                </a:lnTo>
                <a:lnTo>
                  <a:pt x="359" y="49"/>
                </a:lnTo>
                <a:lnTo>
                  <a:pt x="355" y="59"/>
                </a:lnTo>
                <a:lnTo>
                  <a:pt x="354" y="68"/>
                </a:lnTo>
                <a:lnTo>
                  <a:pt x="355" y="79"/>
                </a:lnTo>
                <a:lnTo>
                  <a:pt x="359" y="87"/>
                </a:lnTo>
                <a:lnTo>
                  <a:pt x="364" y="96"/>
                </a:lnTo>
                <a:lnTo>
                  <a:pt x="370" y="103"/>
                </a:lnTo>
                <a:lnTo>
                  <a:pt x="377" y="109"/>
                </a:lnTo>
                <a:lnTo>
                  <a:pt x="385" y="114"/>
                </a:lnTo>
                <a:lnTo>
                  <a:pt x="394" y="116"/>
                </a:lnTo>
                <a:lnTo>
                  <a:pt x="404" y="118"/>
                </a:lnTo>
                <a:lnTo>
                  <a:pt x="414" y="116"/>
                </a:lnTo>
                <a:lnTo>
                  <a:pt x="424" y="114"/>
                </a:lnTo>
                <a:lnTo>
                  <a:pt x="432" y="109"/>
                </a:lnTo>
                <a:lnTo>
                  <a:pt x="439" y="103"/>
                </a:lnTo>
                <a:lnTo>
                  <a:pt x="445" y="96"/>
                </a:lnTo>
                <a:lnTo>
                  <a:pt x="449" y="87"/>
                </a:lnTo>
                <a:lnTo>
                  <a:pt x="453" y="79"/>
                </a:lnTo>
                <a:lnTo>
                  <a:pt x="454" y="68"/>
                </a:lnTo>
                <a:lnTo>
                  <a:pt x="453" y="59"/>
                </a:lnTo>
                <a:lnTo>
                  <a:pt x="449" y="49"/>
                </a:lnTo>
                <a:lnTo>
                  <a:pt x="445" y="41"/>
                </a:lnTo>
                <a:lnTo>
                  <a:pt x="439" y="33"/>
                </a:lnTo>
                <a:lnTo>
                  <a:pt x="432" y="27"/>
                </a:lnTo>
                <a:lnTo>
                  <a:pt x="424" y="22"/>
                </a:lnTo>
                <a:lnTo>
                  <a:pt x="414" y="20"/>
                </a:lnTo>
                <a:lnTo>
                  <a:pt x="404" y="19"/>
                </a:lnTo>
                <a:lnTo>
                  <a:pt x="404" y="19"/>
                </a:lnTo>
                <a:close/>
                <a:moveTo>
                  <a:pt x="138" y="19"/>
                </a:moveTo>
                <a:lnTo>
                  <a:pt x="148" y="20"/>
                </a:lnTo>
                <a:lnTo>
                  <a:pt x="157" y="22"/>
                </a:lnTo>
                <a:lnTo>
                  <a:pt x="165" y="27"/>
                </a:lnTo>
                <a:lnTo>
                  <a:pt x="172" y="33"/>
                </a:lnTo>
                <a:lnTo>
                  <a:pt x="178" y="41"/>
                </a:lnTo>
                <a:lnTo>
                  <a:pt x="183" y="49"/>
                </a:lnTo>
                <a:lnTo>
                  <a:pt x="186" y="59"/>
                </a:lnTo>
                <a:lnTo>
                  <a:pt x="188" y="68"/>
                </a:lnTo>
                <a:lnTo>
                  <a:pt x="186" y="79"/>
                </a:lnTo>
                <a:lnTo>
                  <a:pt x="183" y="87"/>
                </a:lnTo>
                <a:lnTo>
                  <a:pt x="178" y="96"/>
                </a:lnTo>
                <a:lnTo>
                  <a:pt x="172" y="103"/>
                </a:lnTo>
                <a:lnTo>
                  <a:pt x="165" y="109"/>
                </a:lnTo>
                <a:lnTo>
                  <a:pt x="157" y="114"/>
                </a:lnTo>
                <a:lnTo>
                  <a:pt x="148" y="116"/>
                </a:lnTo>
                <a:lnTo>
                  <a:pt x="138" y="118"/>
                </a:lnTo>
                <a:lnTo>
                  <a:pt x="128" y="116"/>
                </a:lnTo>
                <a:lnTo>
                  <a:pt x="118" y="114"/>
                </a:lnTo>
                <a:lnTo>
                  <a:pt x="110" y="109"/>
                </a:lnTo>
                <a:lnTo>
                  <a:pt x="103" y="103"/>
                </a:lnTo>
                <a:lnTo>
                  <a:pt x="97" y="96"/>
                </a:lnTo>
                <a:lnTo>
                  <a:pt x="93" y="87"/>
                </a:lnTo>
                <a:lnTo>
                  <a:pt x="89" y="79"/>
                </a:lnTo>
                <a:lnTo>
                  <a:pt x="88" y="68"/>
                </a:lnTo>
                <a:lnTo>
                  <a:pt x="89" y="59"/>
                </a:lnTo>
                <a:lnTo>
                  <a:pt x="93" y="49"/>
                </a:lnTo>
                <a:lnTo>
                  <a:pt x="97" y="41"/>
                </a:lnTo>
                <a:lnTo>
                  <a:pt x="103" y="33"/>
                </a:lnTo>
                <a:lnTo>
                  <a:pt x="110" y="27"/>
                </a:lnTo>
                <a:lnTo>
                  <a:pt x="118" y="22"/>
                </a:lnTo>
                <a:lnTo>
                  <a:pt x="128" y="20"/>
                </a:lnTo>
                <a:lnTo>
                  <a:pt x="138" y="19"/>
                </a:lnTo>
                <a:lnTo>
                  <a:pt x="138" y="19"/>
                </a:lnTo>
                <a:close/>
                <a:moveTo>
                  <a:pt x="486" y="400"/>
                </a:moveTo>
                <a:lnTo>
                  <a:pt x="499" y="405"/>
                </a:lnTo>
                <a:lnTo>
                  <a:pt x="510" y="411"/>
                </a:lnTo>
                <a:lnTo>
                  <a:pt x="520" y="418"/>
                </a:lnTo>
                <a:lnTo>
                  <a:pt x="528" y="424"/>
                </a:lnTo>
                <a:lnTo>
                  <a:pt x="535" y="431"/>
                </a:lnTo>
                <a:lnTo>
                  <a:pt x="540" y="437"/>
                </a:lnTo>
                <a:lnTo>
                  <a:pt x="542" y="444"/>
                </a:lnTo>
                <a:lnTo>
                  <a:pt x="543" y="452"/>
                </a:lnTo>
                <a:lnTo>
                  <a:pt x="543" y="456"/>
                </a:lnTo>
                <a:lnTo>
                  <a:pt x="542" y="460"/>
                </a:lnTo>
                <a:lnTo>
                  <a:pt x="540" y="465"/>
                </a:lnTo>
                <a:lnTo>
                  <a:pt x="537" y="468"/>
                </a:lnTo>
                <a:lnTo>
                  <a:pt x="532" y="477"/>
                </a:lnTo>
                <a:lnTo>
                  <a:pt x="522" y="484"/>
                </a:lnTo>
                <a:lnTo>
                  <a:pt x="510" y="492"/>
                </a:lnTo>
                <a:lnTo>
                  <a:pt x="496" y="499"/>
                </a:lnTo>
                <a:lnTo>
                  <a:pt x="481" y="505"/>
                </a:lnTo>
                <a:lnTo>
                  <a:pt x="463" y="511"/>
                </a:lnTo>
                <a:lnTo>
                  <a:pt x="445" y="517"/>
                </a:lnTo>
                <a:lnTo>
                  <a:pt x="424" y="521"/>
                </a:lnTo>
                <a:lnTo>
                  <a:pt x="401" y="525"/>
                </a:lnTo>
                <a:lnTo>
                  <a:pt x="377" y="528"/>
                </a:lnTo>
                <a:lnTo>
                  <a:pt x="352" y="532"/>
                </a:lnTo>
                <a:lnTo>
                  <a:pt x="326" y="534"/>
                </a:lnTo>
                <a:lnTo>
                  <a:pt x="299" y="535"/>
                </a:lnTo>
                <a:lnTo>
                  <a:pt x="271" y="535"/>
                </a:lnTo>
                <a:lnTo>
                  <a:pt x="244" y="535"/>
                </a:lnTo>
                <a:lnTo>
                  <a:pt x="217" y="534"/>
                </a:lnTo>
                <a:lnTo>
                  <a:pt x="190" y="532"/>
                </a:lnTo>
                <a:lnTo>
                  <a:pt x="165" y="528"/>
                </a:lnTo>
                <a:lnTo>
                  <a:pt x="142" y="525"/>
                </a:lnTo>
                <a:lnTo>
                  <a:pt x="120" y="521"/>
                </a:lnTo>
                <a:lnTo>
                  <a:pt x="98" y="517"/>
                </a:lnTo>
                <a:lnTo>
                  <a:pt x="78" y="511"/>
                </a:lnTo>
                <a:lnTo>
                  <a:pt x="61" y="505"/>
                </a:lnTo>
                <a:lnTo>
                  <a:pt x="46" y="499"/>
                </a:lnTo>
                <a:lnTo>
                  <a:pt x="33" y="492"/>
                </a:lnTo>
                <a:lnTo>
                  <a:pt x="21" y="484"/>
                </a:lnTo>
                <a:lnTo>
                  <a:pt x="12" y="477"/>
                </a:lnTo>
                <a:lnTo>
                  <a:pt x="5" y="468"/>
                </a:lnTo>
                <a:lnTo>
                  <a:pt x="2" y="465"/>
                </a:lnTo>
                <a:lnTo>
                  <a:pt x="1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3" y="437"/>
                </a:lnTo>
                <a:lnTo>
                  <a:pt x="8" y="431"/>
                </a:lnTo>
                <a:lnTo>
                  <a:pt x="15" y="424"/>
                </a:lnTo>
                <a:lnTo>
                  <a:pt x="23" y="418"/>
                </a:lnTo>
                <a:lnTo>
                  <a:pt x="33" y="411"/>
                </a:lnTo>
                <a:lnTo>
                  <a:pt x="44" y="405"/>
                </a:lnTo>
                <a:lnTo>
                  <a:pt x="57" y="400"/>
                </a:lnTo>
                <a:lnTo>
                  <a:pt x="51" y="405"/>
                </a:lnTo>
                <a:lnTo>
                  <a:pt x="47" y="410"/>
                </a:lnTo>
                <a:lnTo>
                  <a:pt x="44" y="414"/>
                </a:lnTo>
                <a:lnTo>
                  <a:pt x="43" y="419"/>
                </a:lnTo>
                <a:lnTo>
                  <a:pt x="44" y="425"/>
                </a:lnTo>
                <a:lnTo>
                  <a:pt x="48" y="431"/>
                </a:lnTo>
                <a:lnTo>
                  <a:pt x="54" y="437"/>
                </a:lnTo>
                <a:lnTo>
                  <a:pt x="62" y="441"/>
                </a:lnTo>
                <a:lnTo>
                  <a:pt x="71" y="446"/>
                </a:lnTo>
                <a:lnTo>
                  <a:pt x="82" y="451"/>
                </a:lnTo>
                <a:lnTo>
                  <a:pt x="96" y="456"/>
                </a:lnTo>
                <a:lnTo>
                  <a:pt x="110" y="459"/>
                </a:lnTo>
                <a:lnTo>
                  <a:pt x="127" y="464"/>
                </a:lnTo>
                <a:lnTo>
                  <a:pt x="144" y="466"/>
                </a:lnTo>
                <a:lnTo>
                  <a:pt x="163" y="470"/>
                </a:lnTo>
                <a:lnTo>
                  <a:pt x="183" y="472"/>
                </a:lnTo>
                <a:lnTo>
                  <a:pt x="225" y="476"/>
                </a:lnTo>
                <a:lnTo>
                  <a:pt x="271" y="477"/>
                </a:lnTo>
                <a:lnTo>
                  <a:pt x="317" y="476"/>
                </a:lnTo>
                <a:lnTo>
                  <a:pt x="360" y="472"/>
                </a:lnTo>
                <a:lnTo>
                  <a:pt x="380" y="470"/>
                </a:lnTo>
                <a:lnTo>
                  <a:pt x="399" y="466"/>
                </a:lnTo>
                <a:lnTo>
                  <a:pt x="417" y="464"/>
                </a:lnTo>
                <a:lnTo>
                  <a:pt x="432" y="459"/>
                </a:lnTo>
                <a:lnTo>
                  <a:pt x="447" y="456"/>
                </a:lnTo>
                <a:lnTo>
                  <a:pt x="460" y="451"/>
                </a:lnTo>
                <a:lnTo>
                  <a:pt x="472" y="446"/>
                </a:lnTo>
                <a:lnTo>
                  <a:pt x="481" y="441"/>
                </a:lnTo>
                <a:lnTo>
                  <a:pt x="489" y="437"/>
                </a:lnTo>
                <a:lnTo>
                  <a:pt x="494" y="431"/>
                </a:lnTo>
                <a:lnTo>
                  <a:pt x="497" y="425"/>
                </a:lnTo>
                <a:lnTo>
                  <a:pt x="499" y="419"/>
                </a:lnTo>
                <a:lnTo>
                  <a:pt x="499" y="414"/>
                </a:lnTo>
                <a:lnTo>
                  <a:pt x="495" y="410"/>
                </a:lnTo>
                <a:lnTo>
                  <a:pt x="492" y="405"/>
                </a:lnTo>
                <a:lnTo>
                  <a:pt x="486" y="400"/>
                </a:lnTo>
                <a:lnTo>
                  <a:pt x="486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D9D5D77-653D-29D9-83B3-223C08EB0614}"/>
              </a:ext>
            </a:extLst>
          </p:cNvPr>
          <p:cNvGrpSpPr/>
          <p:nvPr/>
        </p:nvGrpSpPr>
        <p:grpSpPr>
          <a:xfrm>
            <a:off x="6436513" y="1586234"/>
            <a:ext cx="1755418" cy="824210"/>
            <a:chOff x="558800" y="4453778"/>
            <a:chExt cx="1755418" cy="8242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7A6CF74-E5E4-5FE3-D7A5-8BE9C297D710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3ADFC2D-4B0F-63F0-C787-752595B89916}"/>
                </a:ext>
              </a:extLst>
            </p:cNvPr>
            <p:cNvSpPr txBox="1"/>
            <p:nvPr/>
          </p:nvSpPr>
          <p:spPr>
            <a:xfrm>
              <a:off x="558800" y="4648970"/>
              <a:ext cx="169178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7B7DA68-24E0-D05E-CBA7-BC80403940A6}"/>
              </a:ext>
            </a:extLst>
          </p:cNvPr>
          <p:cNvGrpSpPr/>
          <p:nvPr/>
        </p:nvGrpSpPr>
        <p:grpSpPr>
          <a:xfrm>
            <a:off x="858914" y="1586706"/>
            <a:ext cx="1756014" cy="823989"/>
            <a:chOff x="1191529" y="4453778"/>
            <a:chExt cx="1756014" cy="82398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67CD43E-F044-4CB8-DD7C-7D75D8ECF229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6E009A8-9B9F-4E48-CCB5-E95D553E0254}"/>
                </a:ext>
              </a:extLst>
            </p:cNvPr>
            <p:cNvSpPr txBox="1"/>
            <p:nvPr/>
          </p:nvSpPr>
          <p:spPr>
            <a:xfrm>
              <a:off x="1191529" y="4648749"/>
              <a:ext cx="175541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DCBD625-EB9D-5B12-FB2C-1BFDC176B2E8}"/>
              </a:ext>
            </a:extLst>
          </p:cNvPr>
          <p:cNvGrpSpPr/>
          <p:nvPr/>
        </p:nvGrpSpPr>
        <p:grpSpPr>
          <a:xfrm>
            <a:off x="6244322" y="3363473"/>
            <a:ext cx="1755418" cy="824210"/>
            <a:chOff x="558800" y="4453778"/>
            <a:chExt cx="1755418" cy="82421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1A30AEE-A096-83D2-3097-F827818DF308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8F9A3E7-8B8B-F738-7D8D-65C69813F768}"/>
                </a:ext>
              </a:extLst>
            </p:cNvPr>
            <p:cNvSpPr txBox="1"/>
            <p:nvPr/>
          </p:nvSpPr>
          <p:spPr>
            <a:xfrm>
              <a:off x="558800" y="4648970"/>
              <a:ext cx="149603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1EBB7A9-C07C-EBA8-BA12-52D2E594C57B}"/>
              </a:ext>
            </a:extLst>
          </p:cNvPr>
          <p:cNvGrpSpPr/>
          <p:nvPr/>
        </p:nvGrpSpPr>
        <p:grpSpPr>
          <a:xfrm>
            <a:off x="797133" y="3495152"/>
            <a:ext cx="1756014" cy="823989"/>
            <a:chOff x="1191529" y="4453778"/>
            <a:chExt cx="1756014" cy="82398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34CF333-B944-88E8-DEBE-8B63170E621B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CB76167-592D-0E70-9E78-F5E04C8967E5}"/>
                </a:ext>
              </a:extLst>
            </p:cNvPr>
            <p:cNvSpPr txBox="1"/>
            <p:nvPr/>
          </p:nvSpPr>
          <p:spPr>
            <a:xfrm>
              <a:off x="1191529" y="4648749"/>
              <a:ext cx="175541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5109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5">
            <a:extLst>
              <a:ext uri="{FF2B5EF4-FFF2-40B4-BE49-F238E27FC236}">
                <a16:creationId xmlns:a16="http://schemas.microsoft.com/office/drawing/2014/main" id="{E0B68079-946F-E383-FC68-EE5DAE792988}"/>
              </a:ext>
            </a:extLst>
          </p:cNvPr>
          <p:cNvSpPr>
            <a:spLocks noEditPoints="1"/>
          </p:cNvSpPr>
          <p:nvPr/>
        </p:nvSpPr>
        <p:spPr bwMode="auto">
          <a:xfrm>
            <a:off x="3686379" y="2450791"/>
            <a:ext cx="1879600" cy="1852613"/>
          </a:xfrm>
          <a:custGeom>
            <a:avLst/>
            <a:gdLst>
              <a:gd name="T0" fmla="*/ 9303 w 9471"/>
              <a:gd name="T1" fmla="*/ 3487 h 9336"/>
              <a:gd name="T2" fmla="*/ 9201 w 9471"/>
              <a:gd name="T3" fmla="*/ 3330 h 9336"/>
              <a:gd name="T4" fmla="*/ 8294 w 9471"/>
              <a:gd name="T5" fmla="*/ 3373 h 9336"/>
              <a:gd name="T6" fmla="*/ 7695 w 9471"/>
              <a:gd name="T7" fmla="*/ 2422 h 9336"/>
              <a:gd name="T8" fmla="*/ 8136 w 9471"/>
              <a:gd name="T9" fmla="*/ 1610 h 9336"/>
              <a:gd name="T10" fmla="*/ 8146 w 9471"/>
              <a:gd name="T11" fmla="*/ 1422 h 9336"/>
              <a:gd name="T12" fmla="*/ 7441 w 9471"/>
              <a:gd name="T13" fmla="*/ 839 h 9336"/>
              <a:gd name="T14" fmla="*/ 7261 w 9471"/>
              <a:gd name="T15" fmla="*/ 783 h 9336"/>
              <a:gd name="T16" fmla="*/ 6090 w 9471"/>
              <a:gd name="T17" fmla="*/ 1226 h 9336"/>
              <a:gd name="T18" fmla="*/ 5400 w 9471"/>
              <a:gd name="T19" fmla="*/ 625 h 9336"/>
              <a:gd name="T20" fmla="*/ 5301 w 9471"/>
              <a:gd name="T21" fmla="*/ 30 h 9336"/>
              <a:gd name="T22" fmla="*/ 4795 w 9471"/>
              <a:gd name="T23" fmla="*/ 25 h 9336"/>
              <a:gd name="T24" fmla="*/ 4185 w 9471"/>
              <a:gd name="T25" fmla="*/ 17 h 9336"/>
              <a:gd name="T26" fmla="*/ 4084 w 9471"/>
              <a:gd name="T27" fmla="*/ 507 h 9336"/>
              <a:gd name="T28" fmla="*/ 3517 w 9471"/>
              <a:gd name="T29" fmla="*/ 1176 h 9336"/>
              <a:gd name="T30" fmla="*/ 2305 w 9471"/>
              <a:gd name="T31" fmla="*/ 872 h 9336"/>
              <a:gd name="T32" fmla="*/ 2079 w 9471"/>
              <a:gd name="T33" fmla="*/ 788 h 9336"/>
              <a:gd name="T34" fmla="*/ 1381 w 9471"/>
              <a:gd name="T35" fmla="*/ 1381 h 9336"/>
              <a:gd name="T36" fmla="*/ 1296 w 9471"/>
              <a:gd name="T37" fmla="*/ 1550 h 9336"/>
              <a:gd name="T38" fmla="*/ 1789 w 9471"/>
              <a:gd name="T39" fmla="*/ 2315 h 9336"/>
              <a:gd name="T40" fmla="*/ 1264 w 9471"/>
              <a:gd name="T41" fmla="*/ 3307 h 9336"/>
              <a:gd name="T42" fmla="*/ 340 w 9471"/>
              <a:gd name="T43" fmla="*/ 3332 h 9336"/>
              <a:gd name="T44" fmla="*/ 172 w 9471"/>
              <a:gd name="T45" fmla="*/ 3417 h 9336"/>
              <a:gd name="T46" fmla="*/ 20 w 9471"/>
              <a:gd name="T47" fmla="*/ 4320 h 9336"/>
              <a:gd name="T48" fmla="*/ 62 w 9471"/>
              <a:gd name="T49" fmla="*/ 4504 h 9336"/>
              <a:gd name="T50" fmla="*/ 931 w 9471"/>
              <a:gd name="T51" fmla="*/ 4773 h 9336"/>
              <a:gd name="T52" fmla="*/ 1167 w 9471"/>
              <a:gd name="T53" fmla="*/ 5873 h 9336"/>
              <a:gd name="T54" fmla="*/ 389 w 9471"/>
              <a:gd name="T55" fmla="*/ 6579 h 9336"/>
              <a:gd name="T56" fmla="*/ 639 w 9471"/>
              <a:gd name="T57" fmla="*/ 7020 h 9336"/>
              <a:gd name="T58" fmla="*/ 936 w 9471"/>
              <a:gd name="T59" fmla="*/ 7553 h 9336"/>
              <a:gd name="T60" fmla="*/ 1411 w 9471"/>
              <a:gd name="T61" fmla="*/ 7394 h 9336"/>
              <a:gd name="T62" fmla="*/ 2270 w 9471"/>
              <a:gd name="T63" fmla="*/ 7547 h 9336"/>
              <a:gd name="T64" fmla="*/ 2710 w 9471"/>
              <a:gd name="T65" fmla="*/ 8345 h 9336"/>
              <a:gd name="T66" fmla="*/ 2599 w 9471"/>
              <a:gd name="T67" fmla="*/ 8940 h 9336"/>
              <a:gd name="T68" fmla="*/ 3072 w 9471"/>
              <a:gd name="T69" fmla="*/ 9117 h 9336"/>
              <a:gd name="T70" fmla="*/ 3644 w 9471"/>
              <a:gd name="T71" fmla="*/ 9334 h 9336"/>
              <a:gd name="T72" fmla="*/ 3905 w 9471"/>
              <a:gd name="T73" fmla="*/ 8907 h 9336"/>
              <a:gd name="T74" fmla="*/ 4661 w 9471"/>
              <a:gd name="T75" fmla="*/ 8472 h 9336"/>
              <a:gd name="T76" fmla="*/ 5511 w 9471"/>
              <a:gd name="T77" fmla="*/ 8801 h 9336"/>
              <a:gd name="T78" fmla="*/ 5807 w 9471"/>
              <a:gd name="T79" fmla="*/ 9327 h 9336"/>
              <a:gd name="T80" fmla="*/ 6284 w 9471"/>
              <a:gd name="T81" fmla="*/ 9158 h 9336"/>
              <a:gd name="T82" fmla="*/ 6861 w 9471"/>
              <a:gd name="T83" fmla="*/ 8957 h 9336"/>
              <a:gd name="T84" fmla="*/ 6788 w 9471"/>
              <a:gd name="T85" fmla="*/ 8462 h 9336"/>
              <a:gd name="T86" fmla="*/ 7088 w 9471"/>
              <a:gd name="T87" fmla="*/ 7642 h 9336"/>
              <a:gd name="T88" fmla="*/ 7948 w 9471"/>
              <a:gd name="T89" fmla="*/ 7347 h 9336"/>
              <a:gd name="T90" fmla="*/ 8515 w 9471"/>
              <a:gd name="T91" fmla="*/ 7561 h 9336"/>
              <a:gd name="T92" fmla="*/ 8771 w 9471"/>
              <a:gd name="T93" fmla="*/ 7124 h 9336"/>
              <a:gd name="T94" fmla="*/ 9083 w 9471"/>
              <a:gd name="T95" fmla="*/ 6598 h 9336"/>
              <a:gd name="T96" fmla="*/ 8376 w 9471"/>
              <a:gd name="T97" fmla="*/ 6014 h 9336"/>
              <a:gd name="T98" fmla="*/ 8480 w 9471"/>
              <a:gd name="T99" fmla="*/ 4867 h 9336"/>
              <a:gd name="T100" fmla="*/ 9341 w 9471"/>
              <a:gd name="T101" fmla="*/ 4525 h 9336"/>
              <a:gd name="T102" fmla="*/ 9469 w 9471"/>
              <a:gd name="T103" fmla="*/ 4388 h 9336"/>
              <a:gd name="T104" fmla="*/ 2920 w 9471"/>
              <a:gd name="T105" fmla="*/ 7156 h 9336"/>
              <a:gd name="T106" fmla="*/ 1736 w 9471"/>
              <a:gd name="T107" fmla="*/ 5185 h 9336"/>
              <a:gd name="T108" fmla="*/ 2305 w 9471"/>
              <a:gd name="T109" fmla="*/ 2906 h 9336"/>
              <a:gd name="T110" fmla="*/ 4273 w 9471"/>
              <a:gd name="T111" fmla="*/ 1723 h 9336"/>
              <a:gd name="T112" fmla="*/ 6550 w 9471"/>
              <a:gd name="T113" fmla="*/ 2291 h 9336"/>
              <a:gd name="T114" fmla="*/ 7733 w 9471"/>
              <a:gd name="T115" fmla="*/ 4260 h 9336"/>
              <a:gd name="T116" fmla="*/ 7166 w 9471"/>
              <a:gd name="T117" fmla="*/ 6539 h 9336"/>
              <a:gd name="T118" fmla="*/ 5197 w 9471"/>
              <a:gd name="T119" fmla="*/ 7723 h 9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71" h="9336">
                <a:moveTo>
                  <a:pt x="9467" y="4378"/>
                </a:moveTo>
                <a:lnTo>
                  <a:pt x="9451" y="4320"/>
                </a:lnTo>
                <a:lnTo>
                  <a:pt x="9435" y="4262"/>
                </a:lnTo>
                <a:lnTo>
                  <a:pt x="9420" y="4203"/>
                </a:lnTo>
                <a:lnTo>
                  <a:pt x="9406" y="4144"/>
                </a:lnTo>
                <a:lnTo>
                  <a:pt x="9394" y="4086"/>
                </a:lnTo>
                <a:lnTo>
                  <a:pt x="9381" y="4026"/>
                </a:lnTo>
                <a:lnTo>
                  <a:pt x="9370" y="3967"/>
                </a:lnTo>
                <a:lnTo>
                  <a:pt x="9358" y="3908"/>
                </a:lnTo>
                <a:lnTo>
                  <a:pt x="9348" y="3848"/>
                </a:lnTo>
                <a:lnTo>
                  <a:pt x="9339" y="3788"/>
                </a:lnTo>
                <a:lnTo>
                  <a:pt x="9331" y="3728"/>
                </a:lnTo>
                <a:lnTo>
                  <a:pt x="9323" y="3668"/>
                </a:lnTo>
                <a:lnTo>
                  <a:pt x="9316" y="3609"/>
                </a:lnTo>
                <a:lnTo>
                  <a:pt x="9309" y="3548"/>
                </a:lnTo>
                <a:lnTo>
                  <a:pt x="9303" y="3487"/>
                </a:lnTo>
                <a:lnTo>
                  <a:pt x="9299" y="3427"/>
                </a:lnTo>
                <a:lnTo>
                  <a:pt x="9298" y="3417"/>
                </a:lnTo>
                <a:lnTo>
                  <a:pt x="9295" y="3406"/>
                </a:lnTo>
                <a:lnTo>
                  <a:pt x="9292" y="3397"/>
                </a:lnTo>
                <a:lnTo>
                  <a:pt x="9289" y="3388"/>
                </a:lnTo>
                <a:lnTo>
                  <a:pt x="9284" y="3379"/>
                </a:lnTo>
                <a:lnTo>
                  <a:pt x="9278" y="3371"/>
                </a:lnTo>
                <a:lnTo>
                  <a:pt x="9271" y="3363"/>
                </a:lnTo>
                <a:lnTo>
                  <a:pt x="9265" y="3356"/>
                </a:lnTo>
                <a:lnTo>
                  <a:pt x="9257" y="3350"/>
                </a:lnTo>
                <a:lnTo>
                  <a:pt x="9249" y="3345"/>
                </a:lnTo>
                <a:lnTo>
                  <a:pt x="9240" y="3340"/>
                </a:lnTo>
                <a:lnTo>
                  <a:pt x="9230" y="3336"/>
                </a:lnTo>
                <a:lnTo>
                  <a:pt x="9221" y="3333"/>
                </a:lnTo>
                <a:lnTo>
                  <a:pt x="9211" y="3331"/>
                </a:lnTo>
                <a:lnTo>
                  <a:pt x="9201" y="3330"/>
                </a:lnTo>
                <a:lnTo>
                  <a:pt x="9190" y="3330"/>
                </a:lnTo>
                <a:lnTo>
                  <a:pt x="9131" y="3332"/>
                </a:lnTo>
                <a:lnTo>
                  <a:pt x="9071" y="3336"/>
                </a:lnTo>
                <a:lnTo>
                  <a:pt x="9011" y="3338"/>
                </a:lnTo>
                <a:lnTo>
                  <a:pt x="8951" y="3341"/>
                </a:lnTo>
                <a:lnTo>
                  <a:pt x="8892" y="3345"/>
                </a:lnTo>
                <a:lnTo>
                  <a:pt x="8832" y="3347"/>
                </a:lnTo>
                <a:lnTo>
                  <a:pt x="8772" y="3350"/>
                </a:lnTo>
                <a:lnTo>
                  <a:pt x="8712" y="3353"/>
                </a:lnTo>
                <a:lnTo>
                  <a:pt x="8652" y="3356"/>
                </a:lnTo>
                <a:lnTo>
                  <a:pt x="8593" y="3358"/>
                </a:lnTo>
                <a:lnTo>
                  <a:pt x="8532" y="3362"/>
                </a:lnTo>
                <a:lnTo>
                  <a:pt x="8473" y="3364"/>
                </a:lnTo>
                <a:lnTo>
                  <a:pt x="8413" y="3368"/>
                </a:lnTo>
                <a:lnTo>
                  <a:pt x="8353" y="3371"/>
                </a:lnTo>
                <a:lnTo>
                  <a:pt x="8294" y="3373"/>
                </a:lnTo>
                <a:lnTo>
                  <a:pt x="8233" y="3377"/>
                </a:lnTo>
                <a:lnTo>
                  <a:pt x="8206" y="3307"/>
                </a:lnTo>
                <a:lnTo>
                  <a:pt x="8177" y="3240"/>
                </a:lnTo>
                <a:lnTo>
                  <a:pt x="8148" y="3172"/>
                </a:lnTo>
                <a:lnTo>
                  <a:pt x="8117" y="3105"/>
                </a:lnTo>
                <a:lnTo>
                  <a:pt x="8085" y="3040"/>
                </a:lnTo>
                <a:lnTo>
                  <a:pt x="8051" y="2974"/>
                </a:lnTo>
                <a:lnTo>
                  <a:pt x="8016" y="2910"/>
                </a:lnTo>
                <a:lnTo>
                  <a:pt x="7980" y="2846"/>
                </a:lnTo>
                <a:lnTo>
                  <a:pt x="7942" y="2783"/>
                </a:lnTo>
                <a:lnTo>
                  <a:pt x="7905" y="2720"/>
                </a:lnTo>
                <a:lnTo>
                  <a:pt x="7865" y="2660"/>
                </a:lnTo>
                <a:lnTo>
                  <a:pt x="7824" y="2599"/>
                </a:lnTo>
                <a:lnTo>
                  <a:pt x="7781" y="2539"/>
                </a:lnTo>
                <a:lnTo>
                  <a:pt x="7739" y="2481"/>
                </a:lnTo>
                <a:lnTo>
                  <a:pt x="7695" y="2422"/>
                </a:lnTo>
                <a:lnTo>
                  <a:pt x="7649" y="2365"/>
                </a:lnTo>
                <a:lnTo>
                  <a:pt x="7682" y="2315"/>
                </a:lnTo>
                <a:lnTo>
                  <a:pt x="7714" y="2265"/>
                </a:lnTo>
                <a:lnTo>
                  <a:pt x="7747" y="2215"/>
                </a:lnTo>
                <a:lnTo>
                  <a:pt x="7779" y="2164"/>
                </a:lnTo>
                <a:lnTo>
                  <a:pt x="7812" y="2113"/>
                </a:lnTo>
                <a:lnTo>
                  <a:pt x="7844" y="2063"/>
                </a:lnTo>
                <a:lnTo>
                  <a:pt x="7876" y="2013"/>
                </a:lnTo>
                <a:lnTo>
                  <a:pt x="7909" y="1962"/>
                </a:lnTo>
                <a:lnTo>
                  <a:pt x="7941" y="1912"/>
                </a:lnTo>
                <a:lnTo>
                  <a:pt x="7974" y="1862"/>
                </a:lnTo>
                <a:lnTo>
                  <a:pt x="8006" y="1810"/>
                </a:lnTo>
                <a:lnTo>
                  <a:pt x="8039" y="1760"/>
                </a:lnTo>
                <a:lnTo>
                  <a:pt x="8071" y="1710"/>
                </a:lnTo>
                <a:lnTo>
                  <a:pt x="8104" y="1660"/>
                </a:lnTo>
                <a:lnTo>
                  <a:pt x="8136" y="1610"/>
                </a:lnTo>
                <a:lnTo>
                  <a:pt x="8169" y="1559"/>
                </a:lnTo>
                <a:lnTo>
                  <a:pt x="8174" y="1550"/>
                </a:lnTo>
                <a:lnTo>
                  <a:pt x="8178" y="1540"/>
                </a:lnTo>
                <a:lnTo>
                  <a:pt x="8182" y="1531"/>
                </a:lnTo>
                <a:lnTo>
                  <a:pt x="8184" y="1520"/>
                </a:lnTo>
                <a:lnTo>
                  <a:pt x="8185" y="1511"/>
                </a:lnTo>
                <a:lnTo>
                  <a:pt x="8185" y="1501"/>
                </a:lnTo>
                <a:lnTo>
                  <a:pt x="8184" y="1491"/>
                </a:lnTo>
                <a:lnTo>
                  <a:pt x="8183" y="1482"/>
                </a:lnTo>
                <a:lnTo>
                  <a:pt x="8180" y="1471"/>
                </a:lnTo>
                <a:lnTo>
                  <a:pt x="8176" y="1462"/>
                </a:lnTo>
                <a:lnTo>
                  <a:pt x="8173" y="1453"/>
                </a:lnTo>
                <a:lnTo>
                  <a:pt x="8167" y="1445"/>
                </a:lnTo>
                <a:lnTo>
                  <a:pt x="8161" y="1437"/>
                </a:lnTo>
                <a:lnTo>
                  <a:pt x="8154" y="1429"/>
                </a:lnTo>
                <a:lnTo>
                  <a:pt x="8146" y="1422"/>
                </a:lnTo>
                <a:lnTo>
                  <a:pt x="8138" y="1415"/>
                </a:lnTo>
                <a:lnTo>
                  <a:pt x="8088" y="1381"/>
                </a:lnTo>
                <a:lnTo>
                  <a:pt x="8039" y="1347"/>
                </a:lnTo>
                <a:lnTo>
                  <a:pt x="7990" y="1312"/>
                </a:lnTo>
                <a:lnTo>
                  <a:pt x="7942" y="1275"/>
                </a:lnTo>
                <a:lnTo>
                  <a:pt x="7894" y="1239"/>
                </a:lnTo>
                <a:lnTo>
                  <a:pt x="7846" y="1201"/>
                </a:lnTo>
                <a:lnTo>
                  <a:pt x="7800" y="1163"/>
                </a:lnTo>
                <a:lnTo>
                  <a:pt x="7753" y="1124"/>
                </a:lnTo>
                <a:lnTo>
                  <a:pt x="7707" y="1086"/>
                </a:lnTo>
                <a:lnTo>
                  <a:pt x="7662" y="1046"/>
                </a:lnTo>
                <a:lnTo>
                  <a:pt x="7616" y="1006"/>
                </a:lnTo>
                <a:lnTo>
                  <a:pt x="7571" y="965"/>
                </a:lnTo>
                <a:lnTo>
                  <a:pt x="7528" y="923"/>
                </a:lnTo>
                <a:lnTo>
                  <a:pt x="7485" y="881"/>
                </a:lnTo>
                <a:lnTo>
                  <a:pt x="7441" y="839"/>
                </a:lnTo>
                <a:lnTo>
                  <a:pt x="7399" y="796"/>
                </a:lnTo>
                <a:lnTo>
                  <a:pt x="7391" y="788"/>
                </a:lnTo>
                <a:lnTo>
                  <a:pt x="7383" y="782"/>
                </a:lnTo>
                <a:lnTo>
                  <a:pt x="7374" y="776"/>
                </a:lnTo>
                <a:lnTo>
                  <a:pt x="7366" y="772"/>
                </a:lnTo>
                <a:lnTo>
                  <a:pt x="7356" y="768"/>
                </a:lnTo>
                <a:lnTo>
                  <a:pt x="7347" y="766"/>
                </a:lnTo>
                <a:lnTo>
                  <a:pt x="7336" y="764"/>
                </a:lnTo>
                <a:lnTo>
                  <a:pt x="7327" y="764"/>
                </a:lnTo>
                <a:lnTo>
                  <a:pt x="7317" y="764"/>
                </a:lnTo>
                <a:lnTo>
                  <a:pt x="7307" y="765"/>
                </a:lnTo>
                <a:lnTo>
                  <a:pt x="7298" y="766"/>
                </a:lnTo>
                <a:lnTo>
                  <a:pt x="7288" y="769"/>
                </a:lnTo>
                <a:lnTo>
                  <a:pt x="7278" y="773"/>
                </a:lnTo>
                <a:lnTo>
                  <a:pt x="7270" y="777"/>
                </a:lnTo>
                <a:lnTo>
                  <a:pt x="7261" y="783"/>
                </a:lnTo>
                <a:lnTo>
                  <a:pt x="7253" y="790"/>
                </a:lnTo>
                <a:lnTo>
                  <a:pt x="7165" y="872"/>
                </a:lnTo>
                <a:lnTo>
                  <a:pt x="7077" y="953"/>
                </a:lnTo>
                <a:lnTo>
                  <a:pt x="6989" y="1034"/>
                </a:lnTo>
                <a:lnTo>
                  <a:pt x="6902" y="1116"/>
                </a:lnTo>
                <a:lnTo>
                  <a:pt x="6814" y="1197"/>
                </a:lnTo>
                <a:lnTo>
                  <a:pt x="6726" y="1278"/>
                </a:lnTo>
                <a:lnTo>
                  <a:pt x="6638" y="1361"/>
                </a:lnTo>
                <a:lnTo>
                  <a:pt x="6550" y="1442"/>
                </a:lnTo>
                <a:lnTo>
                  <a:pt x="6486" y="1407"/>
                </a:lnTo>
                <a:lnTo>
                  <a:pt x="6422" y="1374"/>
                </a:lnTo>
                <a:lnTo>
                  <a:pt x="6357" y="1342"/>
                </a:lnTo>
                <a:lnTo>
                  <a:pt x="6291" y="1312"/>
                </a:lnTo>
                <a:lnTo>
                  <a:pt x="6225" y="1282"/>
                </a:lnTo>
                <a:lnTo>
                  <a:pt x="6158" y="1253"/>
                </a:lnTo>
                <a:lnTo>
                  <a:pt x="6090" y="1226"/>
                </a:lnTo>
                <a:lnTo>
                  <a:pt x="6022" y="1201"/>
                </a:lnTo>
                <a:lnTo>
                  <a:pt x="5952" y="1176"/>
                </a:lnTo>
                <a:lnTo>
                  <a:pt x="5883" y="1153"/>
                </a:lnTo>
                <a:lnTo>
                  <a:pt x="5813" y="1131"/>
                </a:lnTo>
                <a:lnTo>
                  <a:pt x="5741" y="1111"/>
                </a:lnTo>
                <a:lnTo>
                  <a:pt x="5670" y="1091"/>
                </a:lnTo>
                <a:lnTo>
                  <a:pt x="5599" y="1074"/>
                </a:lnTo>
                <a:lnTo>
                  <a:pt x="5526" y="1057"/>
                </a:lnTo>
                <a:lnTo>
                  <a:pt x="5453" y="1042"/>
                </a:lnTo>
                <a:lnTo>
                  <a:pt x="5446" y="983"/>
                </a:lnTo>
                <a:lnTo>
                  <a:pt x="5438" y="923"/>
                </a:lnTo>
                <a:lnTo>
                  <a:pt x="5431" y="864"/>
                </a:lnTo>
                <a:lnTo>
                  <a:pt x="5423" y="805"/>
                </a:lnTo>
                <a:lnTo>
                  <a:pt x="5415" y="745"/>
                </a:lnTo>
                <a:lnTo>
                  <a:pt x="5408" y="686"/>
                </a:lnTo>
                <a:lnTo>
                  <a:pt x="5400" y="625"/>
                </a:lnTo>
                <a:lnTo>
                  <a:pt x="5393" y="566"/>
                </a:lnTo>
                <a:lnTo>
                  <a:pt x="5385" y="507"/>
                </a:lnTo>
                <a:lnTo>
                  <a:pt x="5378" y="447"/>
                </a:lnTo>
                <a:lnTo>
                  <a:pt x="5370" y="388"/>
                </a:lnTo>
                <a:lnTo>
                  <a:pt x="5362" y="329"/>
                </a:lnTo>
                <a:lnTo>
                  <a:pt x="5356" y="269"/>
                </a:lnTo>
                <a:lnTo>
                  <a:pt x="5348" y="210"/>
                </a:lnTo>
                <a:lnTo>
                  <a:pt x="5341" y="151"/>
                </a:lnTo>
                <a:lnTo>
                  <a:pt x="5333" y="91"/>
                </a:lnTo>
                <a:lnTo>
                  <a:pt x="5330" y="81"/>
                </a:lnTo>
                <a:lnTo>
                  <a:pt x="5328" y="71"/>
                </a:lnTo>
                <a:lnTo>
                  <a:pt x="5325" y="61"/>
                </a:lnTo>
                <a:lnTo>
                  <a:pt x="5319" y="52"/>
                </a:lnTo>
                <a:lnTo>
                  <a:pt x="5314" y="44"/>
                </a:lnTo>
                <a:lnTo>
                  <a:pt x="5308" y="36"/>
                </a:lnTo>
                <a:lnTo>
                  <a:pt x="5301" y="30"/>
                </a:lnTo>
                <a:lnTo>
                  <a:pt x="5294" y="23"/>
                </a:lnTo>
                <a:lnTo>
                  <a:pt x="5286" y="17"/>
                </a:lnTo>
                <a:lnTo>
                  <a:pt x="5277" y="12"/>
                </a:lnTo>
                <a:lnTo>
                  <a:pt x="5268" y="8"/>
                </a:lnTo>
                <a:lnTo>
                  <a:pt x="5259" y="4"/>
                </a:lnTo>
                <a:lnTo>
                  <a:pt x="5248" y="2"/>
                </a:lnTo>
                <a:lnTo>
                  <a:pt x="5238" y="1"/>
                </a:lnTo>
                <a:lnTo>
                  <a:pt x="5228" y="0"/>
                </a:lnTo>
                <a:lnTo>
                  <a:pt x="5218" y="1"/>
                </a:lnTo>
                <a:lnTo>
                  <a:pt x="5157" y="7"/>
                </a:lnTo>
                <a:lnTo>
                  <a:pt x="5098" y="11"/>
                </a:lnTo>
                <a:lnTo>
                  <a:pt x="5037" y="16"/>
                </a:lnTo>
                <a:lnTo>
                  <a:pt x="4977" y="19"/>
                </a:lnTo>
                <a:lnTo>
                  <a:pt x="4916" y="23"/>
                </a:lnTo>
                <a:lnTo>
                  <a:pt x="4856" y="24"/>
                </a:lnTo>
                <a:lnTo>
                  <a:pt x="4795" y="25"/>
                </a:lnTo>
                <a:lnTo>
                  <a:pt x="4735" y="26"/>
                </a:lnTo>
                <a:lnTo>
                  <a:pt x="4674" y="25"/>
                </a:lnTo>
                <a:lnTo>
                  <a:pt x="4614" y="24"/>
                </a:lnTo>
                <a:lnTo>
                  <a:pt x="4553" y="23"/>
                </a:lnTo>
                <a:lnTo>
                  <a:pt x="4494" y="19"/>
                </a:lnTo>
                <a:lnTo>
                  <a:pt x="4434" y="16"/>
                </a:lnTo>
                <a:lnTo>
                  <a:pt x="4373" y="11"/>
                </a:lnTo>
                <a:lnTo>
                  <a:pt x="4313" y="7"/>
                </a:lnTo>
                <a:lnTo>
                  <a:pt x="4252" y="1"/>
                </a:lnTo>
                <a:lnTo>
                  <a:pt x="4242" y="0"/>
                </a:lnTo>
                <a:lnTo>
                  <a:pt x="4232" y="1"/>
                </a:lnTo>
                <a:lnTo>
                  <a:pt x="4221" y="2"/>
                </a:lnTo>
                <a:lnTo>
                  <a:pt x="4212" y="4"/>
                </a:lnTo>
                <a:lnTo>
                  <a:pt x="4202" y="8"/>
                </a:lnTo>
                <a:lnTo>
                  <a:pt x="4193" y="12"/>
                </a:lnTo>
                <a:lnTo>
                  <a:pt x="4185" y="17"/>
                </a:lnTo>
                <a:lnTo>
                  <a:pt x="4177" y="23"/>
                </a:lnTo>
                <a:lnTo>
                  <a:pt x="4169" y="30"/>
                </a:lnTo>
                <a:lnTo>
                  <a:pt x="4162" y="36"/>
                </a:lnTo>
                <a:lnTo>
                  <a:pt x="4156" y="44"/>
                </a:lnTo>
                <a:lnTo>
                  <a:pt x="4151" y="52"/>
                </a:lnTo>
                <a:lnTo>
                  <a:pt x="4146" y="61"/>
                </a:lnTo>
                <a:lnTo>
                  <a:pt x="4143" y="71"/>
                </a:lnTo>
                <a:lnTo>
                  <a:pt x="4139" y="81"/>
                </a:lnTo>
                <a:lnTo>
                  <a:pt x="4137" y="91"/>
                </a:lnTo>
                <a:lnTo>
                  <a:pt x="4130" y="151"/>
                </a:lnTo>
                <a:lnTo>
                  <a:pt x="4122" y="210"/>
                </a:lnTo>
                <a:lnTo>
                  <a:pt x="4115" y="269"/>
                </a:lnTo>
                <a:lnTo>
                  <a:pt x="4107" y="329"/>
                </a:lnTo>
                <a:lnTo>
                  <a:pt x="4100" y="388"/>
                </a:lnTo>
                <a:lnTo>
                  <a:pt x="4092" y="447"/>
                </a:lnTo>
                <a:lnTo>
                  <a:pt x="4084" y="507"/>
                </a:lnTo>
                <a:lnTo>
                  <a:pt x="4078" y="566"/>
                </a:lnTo>
                <a:lnTo>
                  <a:pt x="4070" y="625"/>
                </a:lnTo>
                <a:lnTo>
                  <a:pt x="4063" y="686"/>
                </a:lnTo>
                <a:lnTo>
                  <a:pt x="4055" y="745"/>
                </a:lnTo>
                <a:lnTo>
                  <a:pt x="4047" y="805"/>
                </a:lnTo>
                <a:lnTo>
                  <a:pt x="4040" y="864"/>
                </a:lnTo>
                <a:lnTo>
                  <a:pt x="4032" y="923"/>
                </a:lnTo>
                <a:lnTo>
                  <a:pt x="4025" y="983"/>
                </a:lnTo>
                <a:lnTo>
                  <a:pt x="4017" y="1042"/>
                </a:lnTo>
                <a:lnTo>
                  <a:pt x="3944" y="1057"/>
                </a:lnTo>
                <a:lnTo>
                  <a:pt x="3872" y="1074"/>
                </a:lnTo>
                <a:lnTo>
                  <a:pt x="3800" y="1091"/>
                </a:lnTo>
                <a:lnTo>
                  <a:pt x="3729" y="1111"/>
                </a:lnTo>
                <a:lnTo>
                  <a:pt x="3658" y="1131"/>
                </a:lnTo>
                <a:lnTo>
                  <a:pt x="3587" y="1153"/>
                </a:lnTo>
                <a:lnTo>
                  <a:pt x="3517" y="1176"/>
                </a:lnTo>
                <a:lnTo>
                  <a:pt x="3449" y="1201"/>
                </a:lnTo>
                <a:lnTo>
                  <a:pt x="3380" y="1226"/>
                </a:lnTo>
                <a:lnTo>
                  <a:pt x="3313" y="1253"/>
                </a:lnTo>
                <a:lnTo>
                  <a:pt x="3246" y="1282"/>
                </a:lnTo>
                <a:lnTo>
                  <a:pt x="3180" y="1312"/>
                </a:lnTo>
                <a:lnTo>
                  <a:pt x="3114" y="1342"/>
                </a:lnTo>
                <a:lnTo>
                  <a:pt x="3048" y="1374"/>
                </a:lnTo>
                <a:lnTo>
                  <a:pt x="2985" y="1407"/>
                </a:lnTo>
                <a:lnTo>
                  <a:pt x="2921" y="1442"/>
                </a:lnTo>
                <a:lnTo>
                  <a:pt x="2833" y="1361"/>
                </a:lnTo>
                <a:lnTo>
                  <a:pt x="2745" y="1278"/>
                </a:lnTo>
                <a:lnTo>
                  <a:pt x="2657" y="1197"/>
                </a:lnTo>
                <a:lnTo>
                  <a:pt x="2569" y="1116"/>
                </a:lnTo>
                <a:lnTo>
                  <a:pt x="2480" y="1034"/>
                </a:lnTo>
                <a:lnTo>
                  <a:pt x="2392" y="953"/>
                </a:lnTo>
                <a:lnTo>
                  <a:pt x="2305" y="872"/>
                </a:lnTo>
                <a:lnTo>
                  <a:pt x="2217" y="790"/>
                </a:lnTo>
                <a:lnTo>
                  <a:pt x="2209" y="783"/>
                </a:lnTo>
                <a:lnTo>
                  <a:pt x="2201" y="777"/>
                </a:lnTo>
                <a:lnTo>
                  <a:pt x="2192" y="773"/>
                </a:lnTo>
                <a:lnTo>
                  <a:pt x="2182" y="769"/>
                </a:lnTo>
                <a:lnTo>
                  <a:pt x="2172" y="766"/>
                </a:lnTo>
                <a:lnTo>
                  <a:pt x="2163" y="765"/>
                </a:lnTo>
                <a:lnTo>
                  <a:pt x="2153" y="764"/>
                </a:lnTo>
                <a:lnTo>
                  <a:pt x="2144" y="764"/>
                </a:lnTo>
                <a:lnTo>
                  <a:pt x="2133" y="764"/>
                </a:lnTo>
                <a:lnTo>
                  <a:pt x="2123" y="766"/>
                </a:lnTo>
                <a:lnTo>
                  <a:pt x="2114" y="768"/>
                </a:lnTo>
                <a:lnTo>
                  <a:pt x="2105" y="772"/>
                </a:lnTo>
                <a:lnTo>
                  <a:pt x="2096" y="776"/>
                </a:lnTo>
                <a:lnTo>
                  <a:pt x="2087" y="782"/>
                </a:lnTo>
                <a:lnTo>
                  <a:pt x="2079" y="788"/>
                </a:lnTo>
                <a:lnTo>
                  <a:pt x="2072" y="796"/>
                </a:lnTo>
                <a:lnTo>
                  <a:pt x="2028" y="839"/>
                </a:lnTo>
                <a:lnTo>
                  <a:pt x="1986" y="881"/>
                </a:lnTo>
                <a:lnTo>
                  <a:pt x="1943" y="923"/>
                </a:lnTo>
                <a:lnTo>
                  <a:pt x="1898" y="965"/>
                </a:lnTo>
                <a:lnTo>
                  <a:pt x="1854" y="1006"/>
                </a:lnTo>
                <a:lnTo>
                  <a:pt x="1809" y="1046"/>
                </a:lnTo>
                <a:lnTo>
                  <a:pt x="1764" y="1086"/>
                </a:lnTo>
                <a:lnTo>
                  <a:pt x="1718" y="1124"/>
                </a:lnTo>
                <a:lnTo>
                  <a:pt x="1671" y="1163"/>
                </a:lnTo>
                <a:lnTo>
                  <a:pt x="1624" y="1201"/>
                </a:lnTo>
                <a:lnTo>
                  <a:pt x="1577" y="1239"/>
                </a:lnTo>
                <a:lnTo>
                  <a:pt x="1529" y="1275"/>
                </a:lnTo>
                <a:lnTo>
                  <a:pt x="1480" y="1312"/>
                </a:lnTo>
                <a:lnTo>
                  <a:pt x="1431" y="1347"/>
                </a:lnTo>
                <a:lnTo>
                  <a:pt x="1381" y="1381"/>
                </a:lnTo>
                <a:lnTo>
                  <a:pt x="1331" y="1415"/>
                </a:lnTo>
                <a:lnTo>
                  <a:pt x="1323" y="1422"/>
                </a:lnTo>
                <a:lnTo>
                  <a:pt x="1315" y="1429"/>
                </a:lnTo>
                <a:lnTo>
                  <a:pt x="1308" y="1437"/>
                </a:lnTo>
                <a:lnTo>
                  <a:pt x="1303" y="1445"/>
                </a:lnTo>
                <a:lnTo>
                  <a:pt x="1298" y="1453"/>
                </a:lnTo>
                <a:lnTo>
                  <a:pt x="1294" y="1462"/>
                </a:lnTo>
                <a:lnTo>
                  <a:pt x="1290" y="1471"/>
                </a:lnTo>
                <a:lnTo>
                  <a:pt x="1288" y="1482"/>
                </a:lnTo>
                <a:lnTo>
                  <a:pt x="1286" y="1491"/>
                </a:lnTo>
                <a:lnTo>
                  <a:pt x="1286" y="1501"/>
                </a:lnTo>
                <a:lnTo>
                  <a:pt x="1286" y="1511"/>
                </a:lnTo>
                <a:lnTo>
                  <a:pt x="1287" y="1520"/>
                </a:lnTo>
                <a:lnTo>
                  <a:pt x="1289" y="1531"/>
                </a:lnTo>
                <a:lnTo>
                  <a:pt x="1292" y="1540"/>
                </a:lnTo>
                <a:lnTo>
                  <a:pt x="1296" y="1550"/>
                </a:lnTo>
                <a:lnTo>
                  <a:pt x="1302" y="1559"/>
                </a:lnTo>
                <a:lnTo>
                  <a:pt x="1334" y="1610"/>
                </a:lnTo>
                <a:lnTo>
                  <a:pt x="1367" y="1660"/>
                </a:lnTo>
                <a:lnTo>
                  <a:pt x="1399" y="1710"/>
                </a:lnTo>
                <a:lnTo>
                  <a:pt x="1432" y="1760"/>
                </a:lnTo>
                <a:lnTo>
                  <a:pt x="1464" y="1810"/>
                </a:lnTo>
                <a:lnTo>
                  <a:pt x="1497" y="1862"/>
                </a:lnTo>
                <a:lnTo>
                  <a:pt x="1529" y="1912"/>
                </a:lnTo>
                <a:lnTo>
                  <a:pt x="1562" y="1962"/>
                </a:lnTo>
                <a:lnTo>
                  <a:pt x="1594" y="2013"/>
                </a:lnTo>
                <a:lnTo>
                  <a:pt x="1626" y="2063"/>
                </a:lnTo>
                <a:lnTo>
                  <a:pt x="1659" y="2113"/>
                </a:lnTo>
                <a:lnTo>
                  <a:pt x="1691" y="2164"/>
                </a:lnTo>
                <a:lnTo>
                  <a:pt x="1724" y="2215"/>
                </a:lnTo>
                <a:lnTo>
                  <a:pt x="1756" y="2265"/>
                </a:lnTo>
                <a:lnTo>
                  <a:pt x="1789" y="2315"/>
                </a:lnTo>
                <a:lnTo>
                  <a:pt x="1821" y="2365"/>
                </a:lnTo>
                <a:lnTo>
                  <a:pt x="1776" y="2422"/>
                </a:lnTo>
                <a:lnTo>
                  <a:pt x="1732" y="2481"/>
                </a:lnTo>
                <a:lnTo>
                  <a:pt x="1688" y="2539"/>
                </a:lnTo>
                <a:lnTo>
                  <a:pt x="1646" y="2599"/>
                </a:lnTo>
                <a:lnTo>
                  <a:pt x="1606" y="2660"/>
                </a:lnTo>
                <a:lnTo>
                  <a:pt x="1566" y="2720"/>
                </a:lnTo>
                <a:lnTo>
                  <a:pt x="1528" y="2783"/>
                </a:lnTo>
                <a:lnTo>
                  <a:pt x="1490" y="2846"/>
                </a:lnTo>
                <a:lnTo>
                  <a:pt x="1454" y="2910"/>
                </a:lnTo>
                <a:lnTo>
                  <a:pt x="1419" y="2974"/>
                </a:lnTo>
                <a:lnTo>
                  <a:pt x="1386" y="3040"/>
                </a:lnTo>
                <a:lnTo>
                  <a:pt x="1353" y="3105"/>
                </a:lnTo>
                <a:lnTo>
                  <a:pt x="1322" y="3172"/>
                </a:lnTo>
                <a:lnTo>
                  <a:pt x="1292" y="3240"/>
                </a:lnTo>
                <a:lnTo>
                  <a:pt x="1264" y="3307"/>
                </a:lnTo>
                <a:lnTo>
                  <a:pt x="1237" y="3377"/>
                </a:lnTo>
                <a:lnTo>
                  <a:pt x="1177" y="3373"/>
                </a:lnTo>
                <a:lnTo>
                  <a:pt x="1117" y="3371"/>
                </a:lnTo>
                <a:lnTo>
                  <a:pt x="1057" y="3368"/>
                </a:lnTo>
                <a:lnTo>
                  <a:pt x="997" y="3364"/>
                </a:lnTo>
                <a:lnTo>
                  <a:pt x="938" y="3362"/>
                </a:lnTo>
                <a:lnTo>
                  <a:pt x="878" y="3358"/>
                </a:lnTo>
                <a:lnTo>
                  <a:pt x="818" y="3356"/>
                </a:lnTo>
                <a:lnTo>
                  <a:pt x="758" y="3353"/>
                </a:lnTo>
                <a:lnTo>
                  <a:pt x="698" y="3350"/>
                </a:lnTo>
                <a:lnTo>
                  <a:pt x="639" y="3347"/>
                </a:lnTo>
                <a:lnTo>
                  <a:pt x="578" y="3345"/>
                </a:lnTo>
                <a:lnTo>
                  <a:pt x="519" y="3341"/>
                </a:lnTo>
                <a:lnTo>
                  <a:pt x="460" y="3338"/>
                </a:lnTo>
                <a:lnTo>
                  <a:pt x="399" y="3336"/>
                </a:lnTo>
                <a:lnTo>
                  <a:pt x="340" y="3332"/>
                </a:lnTo>
                <a:lnTo>
                  <a:pt x="279" y="3330"/>
                </a:lnTo>
                <a:lnTo>
                  <a:pt x="269" y="3330"/>
                </a:lnTo>
                <a:lnTo>
                  <a:pt x="259" y="3331"/>
                </a:lnTo>
                <a:lnTo>
                  <a:pt x="248" y="3333"/>
                </a:lnTo>
                <a:lnTo>
                  <a:pt x="239" y="3336"/>
                </a:lnTo>
                <a:lnTo>
                  <a:pt x="230" y="3340"/>
                </a:lnTo>
                <a:lnTo>
                  <a:pt x="221" y="3345"/>
                </a:lnTo>
                <a:lnTo>
                  <a:pt x="213" y="3350"/>
                </a:lnTo>
                <a:lnTo>
                  <a:pt x="206" y="3356"/>
                </a:lnTo>
                <a:lnTo>
                  <a:pt x="198" y="3363"/>
                </a:lnTo>
                <a:lnTo>
                  <a:pt x="193" y="3371"/>
                </a:lnTo>
                <a:lnTo>
                  <a:pt x="187" y="3379"/>
                </a:lnTo>
                <a:lnTo>
                  <a:pt x="182" y="3388"/>
                </a:lnTo>
                <a:lnTo>
                  <a:pt x="178" y="3397"/>
                </a:lnTo>
                <a:lnTo>
                  <a:pt x="174" y="3406"/>
                </a:lnTo>
                <a:lnTo>
                  <a:pt x="172" y="3417"/>
                </a:lnTo>
                <a:lnTo>
                  <a:pt x="171" y="3427"/>
                </a:lnTo>
                <a:lnTo>
                  <a:pt x="166" y="3487"/>
                </a:lnTo>
                <a:lnTo>
                  <a:pt x="161" y="3548"/>
                </a:lnTo>
                <a:lnTo>
                  <a:pt x="155" y="3609"/>
                </a:lnTo>
                <a:lnTo>
                  <a:pt x="148" y="3668"/>
                </a:lnTo>
                <a:lnTo>
                  <a:pt x="140" y="3728"/>
                </a:lnTo>
                <a:lnTo>
                  <a:pt x="131" y="3788"/>
                </a:lnTo>
                <a:lnTo>
                  <a:pt x="122" y="3847"/>
                </a:lnTo>
                <a:lnTo>
                  <a:pt x="112" y="3908"/>
                </a:lnTo>
                <a:lnTo>
                  <a:pt x="101" y="3967"/>
                </a:lnTo>
                <a:lnTo>
                  <a:pt x="90" y="4026"/>
                </a:lnTo>
                <a:lnTo>
                  <a:pt x="77" y="4086"/>
                </a:lnTo>
                <a:lnTo>
                  <a:pt x="64" y="4144"/>
                </a:lnTo>
                <a:lnTo>
                  <a:pt x="50" y="4203"/>
                </a:lnTo>
                <a:lnTo>
                  <a:pt x="35" y="4262"/>
                </a:lnTo>
                <a:lnTo>
                  <a:pt x="20" y="4320"/>
                </a:lnTo>
                <a:lnTo>
                  <a:pt x="3" y="4378"/>
                </a:lnTo>
                <a:lnTo>
                  <a:pt x="1" y="4388"/>
                </a:lnTo>
                <a:lnTo>
                  <a:pt x="0" y="4399"/>
                </a:lnTo>
                <a:lnTo>
                  <a:pt x="0" y="4409"/>
                </a:lnTo>
                <a:lnTo>
                  <a:pt x="0" y="4419"/>
                </a:lnTo>
                <a:lnTo>
                  <a:pt x="2" y="4429"/>
                </a:lnTo>
                <a:lnTo>
                  <a:pt x="4" y="4438"/>
                </a:lnTo>
                <a:lnTo>
                  <a:pt x="8" y="4448"/>
                </a:lnTo>
                <a:lnTo>
                  <a:pt x="12" y="4457"/>
                </a:lnTo>
                <a:lnTo>
                  <a:pt x="17" y="4466"/>
                </a:lnTo>
                <a:lnTo>
                  <a:pt x="23" y="4474"/>
                </a:lnTo>
                <a:lnTo>
                  <a:pt x="29" y="4481"/>
                </a:lnTo>
                <a:lnTo>
                  <a:pt x="36" y="4488"/>
                </a:lnTo>
                <a:lnTo>
                  <a:pt x="44" y="4494"/>
                </a:lnTo>
                <a:lnTo>
                  <a:pt x="53" y="4499"/>
                </a:lnTo>
                <a:lnTo>
                  <a:pt x="62" y="4504"/>
                </a:lnTo>
                <a:lnTo>
                  <a:pt x="72" y="4507"/>
                </a:lnTo>
                <a:lnTo>
                  <a:pt x="130" y="4525"/>
                </a:lnTo>
                <a:lnTo>
                  <a:pt x="187" y="4542"/>
                </a:lnTo>
                <a:lnTo>
                  <a:pt x="244" y="4561"/>
                </a:lnTo>
                <a:lnTo>
                  <a:pt x="301" y="4579"/>
                </a:lnTo>
                <a:lnTo>
                  <a:pt x="358" y="4596"/>
                </a:lnTo>
                <a:lnTo>
                  <a:pt x="416" y="4614"/>
                </a:lnTo>
                <a:lnTo>
                  <a:pt x="473" y="4631"/>
                </a:lnTo>
                <a:lnTo>
                  <a:pt x="530" y="4650"/>
                </a:lnTo>
                <a:lnTo>
                  <a:pt x="587" y="4667"/>
                </a:lnTo>
                <a:lnTo>
                  <a:pt x="644" y="4685"/>
                </a:lnTo>
                <a:lnTo>
                  <a:pt x="703" y="4702"/>
                </a:lnTo>
                <a:lnTo>
                  <a:pt x="760" y="4720"/>
                </a:lnTo>
                <a:lnTo>
                  <a:pt x="817" y="4738"/>
                </a:lnTo>
                <a:lnTo>
                  <a:pt x="874" y="4756"/>
                </a:lnTo>
                <a:lnTo>
                  <a:pt x="931" y="4773"/>
                </a:lnTo>
                <a:lnTo>
                  <a:pt x="989" y="4791"/>
                </a:lnTo>
                <a:lnTo>
                  <a:pt x="990" y="4867"/>
                </a:lnTo>
                <a:lnTo>
                  <a:pt x="994" y="4941"/>
                </a:lnTo>
                <a:lnTo>
                  <a:pt x="999" y="5016"/>
                </a:lnTo>
                <a:lnTo>
                  <a:pt x="1006" y="5089"/>
                </a:lnTo>
                <a:lnTo>
                  <a:pt x="1013" y="5163"/>
                </a:lnTo>
                <a:lnTo>
                  <a:pt x="1023" y="5236"/>
                </a:lnTo>
                <a:lnTo>
                  <a:pt x="1033" y="5310"/>
                </a:lnTo>
                <a:lnTo>
                  <a:pt x="1045" y="5381"/>
                </a:lnTo>
                <a:lnTo>
                  <a:pt x="1059" y="5453"/>
                </a:lnTo>
                <a:lnTo>
                  <a:pt x="1073" y="5524"/>
                </a:lnTo>
                <a:lnTo>
                  <a:pt x="1089" y="5595"/>
                </a:lnTo>
                <a:lnTo>
                  <a:pt x="1108" y="5666"/>
                </a:lnTo>
                <a:lnTo>
                  <a:pt x="1126" y="5735"/>
                </a:lnTo>
                <a:lnTo>
                  <a:pt x="1146" y="5805"/>
                </a:lnTo>
                <a:lnTo>
                  <a:pt x="1167" y="5873"/>
                </a:lnTo>
                <a:lnTo>
                  <a:pt x="1190" y="5942"/>
                </a:lnTo>
                <a:lnTo>
                  <a:pt x="1095" y="6014"/>
                </a:lnTo>
                <a:lnTo>
                  <a:pt x="999" y="6087"/>
                </a:lnTo>
                <a:lnTo>
                  <a:pt x="903" y="6159"/>
                </a:lnTo>
                <a:lnTo>
                  <a:pt x="809" y="6231"/>
                </a:lnTo>
                <a:lnTo>
                  <a:pt x="713" y="6304"/>
                </a:lnTo>
                <a:lnTo>
                  <a:pt x="618" y="6376"/>
                </a:lnTo>
                <a:lnTo>
                  <a:pt x="522" y="6449"/>
                </a:lnTo>
                <a:lnTo>
                  <a:pt x="426" y="6521"/>
                </a:lnTo>
                <a:lnTo>
                  <a:pt x="418" y="6528"/>
                </a:lnTo>
                <a:lnTo>
                  <a:pt x="412" y="6536"/>
                </a:lnTo>
                <a:lnTo>
                  <a:pt x="406" y="6544"/>
                </a:lnTo>
                <a:lnTo>
                  <a:pt x="400" y="6552"/>
                </a:lnTo>
                <a:lnTo>
                  <a:pt x="396" y="6561"/>
                </a:lnTo>
                <a:lnTo>
                  <a:pt x="392" y="6570"/>
                </a:lnTo>
                <a:lnTo>
                  <a:pt x="389" y="6579"/>
                </a:lnTo>
                <a:lnTo>
                  <a:pt x="388" y="6589"/>
                </a:lnTo>
                <a:lnTo>
                  <a:pt x="387" y="6600"/>
                </a:lnTo>
                <a:lnTo>
                  <a:pt x="387" y="6609"/>
                </a:lnTo>
                <a:lnTo>
                  <a:pt x="388" y="6619"/>
                </a:lnTo>
                <a:lnTo>
                  <a:pt x="390" y="6628"/>
                </a:lnTo>
                <a:lnTo>
                  <a:pt x="392" y="6638"/>
                </a:lnTo>
                <a:lnTo>
                  <a:pt x="396" y="6647"/>
                </a:lnTo>
                <a:lnTo>
                  <a:pt x="401" y="6657"/>
                </a:lnTo>
                <a:lnTo>
                  <a:pt x="407" y="6666"/>
                </a:lnTo>
                <a:lnTo>
                  <a:pt x="441" y="6715"/>
                </a:lnTo>
                <a:lnTo>
                  <a:pt x="477" y="6765"/>
                </a:lnTo>
                <a:lnTo>
                  <a:pt x="510" y="6814"/>
                </a:lnTo>
                <a:lnTo>
                  <a:pt x="543" y="6866"/>
                </a:lnTo>
                <a:lnTo>
                  <a:pt x="576" y="6916"/>
                </a:lnTo>
                <a:lnTo>
                  <a:pt x="608" y="6967"/>
                </a:lnTo>
                <a:lnTo>
                  <a:pt x="639" y="7020"/>
                </a:lnTo>
                <a:lnTo>
                  <a:pt x="669" y="7071"/>
                </a:lnTo>
                <a:lnTo>
                  <a:pt x="699" y="7124"/>
                </a:lnTo>
                <a:lnTo>
                  <a:pt x="729" y="7177"/>
                </a:lnTo>
                <a:lnTo>
                  <a:pt x="757" y="7230"/>
                </a:lnTo>
                <a:lnTo>
                  <a:pt x="785" y="7283"/>
                </a:lnTo>
                <a:lnTo>
                  <a:pt x="812" y="7338"/>
                </a:lnTo>
                <a:lnTo>
                  <a:pt x="838" y="7392"/>
                </a:lnTo>
                <a:lnTo>
                  <a:pt x="865" y="7447"/>
                </a:lnTo>
                <a:lnTo>
                  <a:pt x="890" y="7503"/>
                </a:lnTo>
                <a:lnTo>
                  <a:pt x="894" y="7512"/>
                </a:lnTo>
                <a:lnTo>
                  <a:pt x="900" y="7520"/>
                </a:lnTo>
                <a:lnTo>
                  <a:pt x="906" y="7528"/>
                </a:lnTo>
                <a:lnTo>
                  <a:pt x="913" y="7536"/>
                </a:lnTo>
                <a:lnTo>
                  <a:pt x="921" y="7543"/>
                </a:lnTo>
                <a:lnTo>
                  <a:pt x="928" y="7548"/>
                </a:lnTo>
                <a:lnTo>
                  <a:pt x="936" y="7553"/>
                </a:lnTo>
                <a:lnTo>
                  <a:pt x="946" y="7557"/>
                </a:lnTo>
                <a:lnTo>
                  <a:pt x="955" y="7561"/>
                </a:lnTo>
                <a:lnTo>
                  <a:pt x="965" y="7563"/>
                </a:lnTo>
                <a:lnTo>
                  <a:pt x="974" y="7564"/>
                </a:lnTo>
                <a:lnTo>
                  <a:pt x="984" y="7564"/>
                </a:lnTo>
                <a:lnTo>
                  <a:pt x="995" y="7564"/>
                </a:lnTo>
                <a:lnTo>
                  <a:pt x="1005" y="7563"/>
                </a:lnTo>
                <a:lnTo>
                  <a:pt x="1015" y="7561"/>
                </a:lnTo>
                <a:lnTo>
                  <a:pt x="1024" y="7557"/>
                </a:lnTo>
                <a:lnTo>
                  <a:pt x="1080" y="7533"/>
                </a:lnTo>
                <a:lnTo>
                  <a:pt x="1135" y="7511"/>
                </a:lnTo>
                <a:lnTo>
                  <a:pt x="1191" y="7487"/>
                </a:lnTo>
                <a:lnTo>
                  <a:pt x="1246" y="7464"/>
                </a:lnTo>
                <a:lnTo>
                  <a:pt x="1300" y="7441"/>
                </a:lnTo>
                <a:lnTo>
                  <a:pt x="1356" y="7417"/>
                </a:lnTo>
                <a:lnTo>
                  <a:pt x="1411" y="7394"/>
                </a:lnTo>
                <a:lnTo>
                  <a:pt x="1467" y="7371"/>
                </a:lnTo>
                <a:lnTo>
                  <a:pt x="1522" y="7347"/>
                </a:lnTo>
                <a:lnTo>
                  <a:pt x="1578" y="7324"/>
                </a:lnTo>
                <a:lnTo>
                  <a:pt x="1632" y="7302"/>
                </a:lnTo>
                <a:lnTo>
                  <a:pt x="1687" y="7278"/>
                </a:lnTo>
                <a:lnTo>
                  <a:pt x="1743" y="7255"/>
                </a:lnTo>
                <a:lnTo>
                  <a:pt x="1798" y="7232"/>
                </a:lnTo>
                <a:lnTo>
                  <a:pt x="1854" y="7208"/>
                </a:lnTo>
                <a:lnTo>
                  <a:pt x="1909" y="7185"/>
                </a:lnTo>
                <a:lnTo>
                  <a:pt x="1958" y="7240"/>
                </a:lnTo>
                <a:lnTo>
                  <a:pt x="2007" y="7294"/>
                </a:lnTo>
                <a:lnTo>
                  <a:pt x="2058" y="7346"/>
                </a:lnTo>
                <a:lnTo>
                  <a:pt x="2109" y="7398"/>
                </a:lnTo>
                <a:lnTo>
                  <a:pt x="2162" y="7449"/>
                </a:lnTo>
                <a:lnTo>
                  <a:pt x="2216" y="7498"/>
                </a:lnTo>
                <a:lnTo>
                  <a:pt x="2270" y="7547"/>
                </a:lnTo>
                <a:lnTo>
                  <a:pt x="2326" y="7595"/>
                </a:lnTo>
                <a:lnTo>
                  <a:pt x="2382" y="7642"/>
                </a:lnTo>
                <a:lnTo>
                  <a:pt x="2439" y="7686"/>
                </a:lnTo>
                <a:lnTo>
                  <a:pt x="2499" y="7731"/>
                </a:lnTo>
                <a:lnTo>
                  <a:pt x="2557" y="7774"/>
                </a:lnTo>
                <a:lnTo>
                  <a:pt x="2617" y="7817"/>
                </a:lnTo>
                <a:lnTo>
                  <a:pt x="2678" y="7858"/>
                </a:lnTo>
                <a:lnTo>
                  <a:pt x="2740" y="7898"/>
                </a:lnTo>
                <a:lnTo>
                  <a:pt x="2802" y="7936"/>
                </a:lnTo>
                <a:lnTo>
                  <a:pt x="2789" y="7995"/>
                </a:lnTo>
                <a:lnTo>
                  <a:pt x="2776" y="8053"/>
                </a:lnTo>
                <a:lnTo>
                  <a:pt x="2762" y="8111"/>
                </a:lnTo>
                <a:lnTo>
                  <a:pt x="2750" y="8169"/>
                </a:lnTo>
                <a:lnTo>
                  <a:pt x="2736" y="8229"/>
                </a:lnTo>
                <a:lnTo>
                  <a:pt x="2723" y="8287"/>
                </a:lnTo>
                <a:lnTo>
                  <a:pt x="2710" y="8345"/>
                </a:lnTo>
                <a:lnTo>
                  <a:pt x="2696" y="8403"/>
                </a:lnTo>
                <a:lnTo>
                  <a:pt x="2683" y="8462"/>
                </a:lnTo>
                <a:lnTo>
                  <a:pt x="2670" y="8521"/>
                </a:lnTo>
                <a:lnTo>
                  <a:pt x="2656" y="8579"/>
                </a:lnTo>
                <a:lnTo>
                  <a:pt x="2643" y="8637"/>
                </a:lnTo>
                <a:lnTo>
                  <a:pt x="2630" y="8696"/>
                </a:lnTo>
                <a:lnTo>
                  <a:pt x="2617" y="8754"/>
                </a:lnTo>
                <a:lnTo>
                  <a:pt x="2603" y="8813"/>
                </a:lnTo>
                <a:lnTo>
                  <a:pt x="2590" y="8871"/>
                </a:lnTo>
                <a:lnTo>
                  <a:pt x="2589" y="8882"/>
                </a:lnTo>
                <a:lnTo>
                  <a:pt x="2588" y="8892"/>
                </a:lnTo>
                <a:lnTo>
                  <a:pt x="2588" y="8902"/>
                </a:lnTo>
                <a:lnTo>
                  <a:pt x="2590" y="8912"/>
                </a:lnTo>
                <a:lnTo>
                  <a:pt x="2592" y="8922"/>
                </a:lnTo>
                <a:lnTo>
                  <a:pt x="2594" y="8931"/>
                </a:lnTo>
                <a:lnTo>
                  <a:pt x="2599" y="8940"/>
                </a:lnTo>
                <a:lnTo>
                  <a:pt x="2603" y="8949"/>
                </a:lnTo>
                <a:lnTo>
                  <a:pt x="2609" y="8957"/>
                </a:lnTo>
                <a:lnTo>
                  <a:pt x="2616" y="8964"/>
                </a:lnTo>
                <a:lnTo>
                  <a:pt x="2623" y="8972"/>
                </a:lnTo>
                <a:lnTo>
                  <a:pt x="2631" y="8978"/>
                </a:lnTo>
                <a:lnTo>
                  <a:pt x="2639" y="8983"/>
                </a:lnTo>
                <a:lnTo>
                  <a:pt x="2648" y="8988"/>
                </a:lnTo>
                <a:lnTo>
                  <a:pt x="2657" y="8992"/>
                </a:lnTo>
                <a:lnTo>
                  <a:pt x="2667" y="8995"/>
                </a:lnTo>
                <a:lnTo>
                  <a:pt x="2726" y="9011"/>
                </a:lnTo>
                <a:lnTo>
                  <a:pt x="2784" y="9025"/>
                </a:lnTo>
                <a:lnTo>
                  <a:pt x="2842" y="9043"/>
                </a:lnTo>
                <a:lnTo>
                  <a:pt x="2900" y="9060"/>
                </a:lnTo>
                <a:lnTo>
                  <a:pt x="2958" y="9078"/>
                </a:lnTo>
                <a:lnTo>
                  <a:pt x="3015" y="9096"/>
                </a:lnTo>
                <a:lnTo>
                  <a:pt x="3072" y="9117"/>
                </a:lnTo>
                <a:lnTo>
                  <a:pt x="3129" y="9136"/>
                </a:lnTo>
                <a:lnTo>
                  <a:pt x="3187" y="9158"/>
                </a:lnTo>
                <a:lnTo>
                  <a:pt x="3242" y="9180"/>
                </a:lnTo>
                <a:lnTo>
                  <a:pt x="3298" y="9202"/>
                </a:lnTo>
                <a:lnTo>
                  <a:pt x="3354" y="9225"/>
                </a:lnTo>
                <a:lnTo>
                  <a:pt x="3410" y="9249"/>
                </a:lnTo>
                <a:lnTo>
                  <a:pt x="3465" y="9274"/>
                </a:lnTo>
                <a:lnTo>
                  <a:pt x="3520" y="9299"/>
                </a:lnTo>
                <a:lnTo>
                  <a:pt x="3574" y="9326"/>
                </a:lnTo>
                <a:lnTo>
                  <a:pt x="3585" y="9329"/>
                </a:lnTo>
                <a:lnTo>
                  <a:pt x="3594" y="9333"/>
                </a:lnTo>
                <a:lnTo>
                  <a:pt x="3604" y="9335"/>
                </a:lnTo>
                <a:lnTo>
                  <a:pt x="3614" y="9336"/>
                </a:lnTo>
                <a:lnTo>
                  <a:pt x="3624" y="9336"/>
                </a:lnTo>
                <a:lnTo>
                  <a:pt x="3634" y="9335"/>
                </a:lnTo>
                <a:lnTo>
                  <a:pt x="3644" y="9334"/>
                </a:lnTo>
                <a:lnTo>
                  <a:pt x="3653" y="9331"/>
                </a:lnTo>
                <a:lnTo>
                  <a:pt x="3662" y="9327"/>
                </a:lnTo>
                <a:lnTo>
                  <a:pt x="3671" y="9323"/>
                </a:lnTo>
                <a:lnTo>
                  <a:pt x="3679" y="9318"/>
                </a:lnTo>
                <a:lnTo>
                  <a:pt x="3687" y="9312"/>
                </a:lnTo>
                <a:lnTo>
                  <a:pt x="3695" y="9305"/>
                </a:lnTo>
                <a:lnTo>
                  <a:pt x="3702" y="9297"/>
                </a:lnTo>
                <a:lnTo>
                  <a:pt x="3708" y="9289"/>
                </a:lnTo>
                <a:lnTo>
                  <a:pt x="3714" y="9280"/>
                </a:lnTo>
                <a:lnTo>
                  <a:pt x="3741" y="9226"/>
                </a:lnTo>
                <a:lnTo>
                  <a:pt x="3768" y="9174"/>
                </a:lnTo>
                <a:lnTo>
                  <a:pt x="3796" y="9120"/>
                </a:lnTo>
                <a:lnTo>
                  <a:pt x="3823" y="9067"/>
                </a:lnTo>
                <a:lnTo>
                  <a:pt x="3851" y="9014"/>
                </a:lnTo>
                <a:lnTo>
                  <a:pt x="3878" y="8960"/>
                </a:lnTo>
                <a:lnTo>
                  <a:pt x="3905" y="8907"/>
                </a:lnTo>
                <a:lnTo>
                  <a:pt x="3933" y="8853"/>
                </a:lnTo>
                <a:lnTo>
                  <a:pt x="3960" y="8801"/>
                </a:lnTo>
                <a:lnTo>
                  <a:pt x="3988" y="8747"/>
                </a:lnTo>
                <a:lnTo>
                  <a:pt x="4015" y="8693"/>
                </a:lnTo>
                <a:lnTo>
                  <a:pt x="4042" y="8641"/>
                </a:lnTo>
                <a:lnTo>
                  <a:pt x="4070" y="8587"/>
                </a:lnTo>
                <a:lnTo>
                  <a:pt x="4097" y="8533"/>
                </a:lnTo>
                <a:lnTo>
                  <a:pt x="4124" y="8481"/>
                </a:lnTo>
                <a:lnTo>
                  <a:pt x="4152" y="8427"/>
                </a:lnTo>
                <a:lnTo>
                  <a:pt x="4223" y="8438"/>
                </a:lnTo>
                <a:lnTo>
                  <a:pt x="4294" y="8447"/>
                </a:lnTo>
                <a:lnTo>
                  <a:pt x="4367" y="8455"/>
                </a:lnTo>
                <a:lnTo>
                  <a:pt x="4440" y="8462"/>
                </a:lnTo>
                <a:lnTo>
                  <a:pt x="4514" y="8466"/>
                </a:lnTo>
                <a:lnTo>
                  <a:pt x="4587" y="8470"/>
                </a:lnTo>
                <a:lnTo>
                  <a:pt x="4661" y="8472"/>
                </a:lnTo>
                <a:lnTo>
                  <a:pt x="4735" y="8473"/>
                </a:lnTo>
                <a:lnTo>
                  <a:pt x="4809" y="8472"/>
                </a:lnTo>
                <a:lnTo>
                  <a:pt x="4883" y="8470"/>
                </a:lnTo>
                <a:lnTo>
                  <a:pt x="4957" y="8466"/>
                </a:lnTo>
                <a:lnTo>
                  <a:pt x="5030" y="8462"/>
                </a:lnTo>
                <a:lnTo>
                  <a:pt x="5102" y="8455"/>
                </a:lnTo>
                <a:lnTo>
                  <a:pt x="5175" y="8447"/>
                </a:lnTo>
                <a:lnTo>
                  <a:pt x="5247" y="8438"/>
                </a:lnTo>
                <a:lnTo>
                  <a:pt x="5319" y="8427"/>
                </a:lnTo>
                <a:lnTo>
                  <a:pt x="5346" y="8481"/>
                </a:lnTo>
                <a:lnTo>
                  <a:pt x="5374" y="8533"/>
                </a:lnTo>
                <a:lnTo>
                  <a:pt x="5401" y="8587"/>
                </a:lnTo>
                <a:lnTo>
                  <a:pt x="5429" y="8641"/>
                </a:lnTo>
                <a:lnTo>
                  <a:pt x="5456" y="8693"/>
                </a:lnTo>
                <a:lnTo>
                  <a:pt x="5483" y="8747"/>
                </a:lnTo>
                <a:lnTo>
                  <a:pt x="5511" y="8801"/>
                </a:lnTo>
                <a:lnTo>
                  <a:pt x="5538" y="8854"/>
                </a:lnTo>
                <a:lnTo>
                  <a:pt x="5566" y="8907"/>
                </a:lnTo>
                <a:lnTo>
                  <a:pt x="5593" y="8960"/>
                </a:lnTo>
                <a:lnTo>
                  <a:pt x="5620" y="9014"/>
                </a:lnTo>
                <a:lnTo>
                  <a:pt x="5648" y="9067"/>
                </a:lnTo>
                <a:lnTo>
                  <a:pt x="5675" y="9120"/>
                </a:lnTo>
                <a:lnTo>
                  <a:pt x="5702" y="9174"/>
                </a:lnTo>
                <a:lnTo>
                  <a:pt x="5730" y="9226"/>
                </a:lnTo>
                <a:lnTo>
                  <a:pt x="5757" y="9280"/>
                </a:lnTo>
                <a:lnTo>
                  <a:pt x="5762" y="9289"/>
                </a:lnTo>
                <a:lnTo>
                  <a:pt x="5769" y="9297"/>
                </a:lnTo>
                <a:lnTo>
                  <a:pt x="5775" y="9305"/>
                </a:lnTo>
                <a:lnTo>
                  <a:pt x="5782" y="9312"/>
                </a:lnTo>
                <a:lnTo>
                  <a:pt x="5790" y="9318"/>
                </a:lnTo>
                <a:lnTo>
                  <a:pt x="5799" y="9323"/>
                </a:lnTo>
                <a:lnTo>
                  <a:pt x="5807" y="9327"/>
                </a:lnTo>
                <a:lnTo>
                  <a:pt x="5817" y="9331"/>
                </a:lnTo>
                <a:lnTo>
                  <a:pt x="5827" y="9334"/>
                </a:lnTo>
                <a:lnTo>
                  <a:pt x="5836" y="9335"/>
                </a:lnTo>
                <a:lnTo>
                  <a:pt x="5846" y="9336"/>
                </a:lnTo>
                <a:lnTo>
                  <a:pt x="5856" y="9336"/>
                </a:lnTo>
                <a:lnTo>
                  <a:pt x="5867" y="9335"/>
                </a:lnTo>
                <a:lnTo>
                  <a:pt x="5876" y="9333"/>
                </a:lnTo>
                <a:lnTo>
                  <a:pt x="5886" y="9329"/>
                </a:lnTo>
                <a:lnTo>
                  <a:pt x="5895" y="9326"/>
                </a:lnTo>
                <a:lnTo>
                  <a:pt x="5950" y="9299"/>
                </a:lnTo>
                <a:lnTo>
                  <a:pt x="6005" y="9274"/>
                </a:lnTo>
                <a:lnTo>
                  <a:pt x="6061" y="9249"/>
                </a:lnTo>
                <a:lnTo>
                  <a:pt x="6115" y="9225"/>
                </a:lnTo>
                <a:lnTo>
                  <a:pt x="6171" y="9202"/>
                </a:lnTo>
                <a:lnTo>
                  <a:pt x="6227" y="9180"/>
                </a:lnTo>
                <a:lnTo>
                  <a:pt x="6284" y="9158"/>
                </a:lnTo>
                <a:lnTo>
                  <a:pt x="6340" y="9136"/>
                </a:lnTo>
                <a:lnTo>
                  <a:pt x="6397" y="9117"/>
                </a:lnTo>
                <a:lnTo>
                  <a:pt x="6454" y="9096"/>
                </a:lnTo>
                <a:lnTo>
                  <a:pt x="6513" y="9078"/>
                </a:lnTo>
                <a:lnTo>
                  <a:pt x="6570" y="9060"/>
                </a:lnTo>
                <a:lnTo>
                  <a:pt x="6628" y="9043"/>
                </a:lnTo>
                <a:lnTo>
                  <a:pt x="6686" y="9025"/>
                </a:lnTo>
                <a:lnTo>
                  <a:pt x="6744" y="9011"/>
                </a:lnTo>
                <a:lnTo>
                  <a:pt x="6802" y="8995"/>
                </a:lnTo>
                <a:lnTo>
                  <a:pt x="6813" y="8992"/>
                </a:lnTo>
                <a:lnTo>
                  <a:pt x="6823" y="8988"/>
                </a:lnTo>
                <a:lnTo>
                  <a:pt x="6831" y="8983"/>
                </a:lnTo>
                <a:lnTo>
                  <a:pt x="6840" y="8978"/>
                </a:lnTo>
                <a:lnTo>
                  <a:pt x="6848" y="8972"/>
                </a:lnTo>
                <a:lnTo>
                  <a:pt x="6855" y="8964"/>
                </a:lnTo>
                <a:lnTo>
                  <a:pt x="6861" y="8957"/>
                </a:lnTo>
                <a:lnTo>
                  <a:pt x="6866" y="8949"/>
                </a:lnTo>
                <a:lnTo>
                  <a:pt x="6872" y="8940"/>
                </a:lnTo>
                <a:lnTo>
                  <a:pt x="6875" y="8931"/>
                </a:lnTo>
                <a:lnTo>
                  <a:pt x="6879" y="8922"/>
                </a:lnTo>
                <a:lnTo>
                  <a:pt x="6881" y="8911"/>
                </a:lnTo>
                <a:lnTo>
                  <a:pt x="6882" y="8902"/>
                </a:lnTo>
                <a:lnTo>
                  <a:pt x="6882" y="8892"/>
                </a:lnTo>
                <a:lnTo>
                  <a:pt x="6882" y="8882"/>
                </a:lnTo>
                <a:lnTo>
                  <a:pt x="6880" y="8871"/>
                </a:lnTo>
                <a:lnTo>
                  <a:pt x="6867" y="8813"/>
                </a:lnTo>
                <a:lnTo>
                  <a:pt x="6854" y="8754"/>
                </a:lnTo>
                <a:lnTo>
                  <a:pt x="6840" y="8696"/>
                </a:lnTo>
                <a:lnTo>
                  <a:pt x="6827" y="8637"/>
                </a:lnTo>
                <a:lnTo>
                  <a:pt x="6814" y="8579"/>
                </a:lnTo>
                <a:lnTo>
                  <a:pt x="6800" y="8521"/>
                </a:lnTo>
                <a:lnTo>
                  <a:pt x="6788" y="8462"/>
                </a:lnTo>
                <a:lnTo>
                  <a:pt x="6774" y="8403"/>
                </a:lnTo>
                <a:lnTo>
                  <a:pt x="6760" y="8345"/>
                </a:lnTo>
                <a:lnTo>
                  <a:pt x="6748" y="8287"/>
                </a:lnTo>
                <a:lnTo>
                  <a:pt x="6734" y="8229"/>
                </a:lnTo>
                <a:lnTo>
                  <a:pt x="6721" y="8169"/>
                </a:lnTo>
                <a:lnTo>
                  <a:pt x="6708" y="8111"/>
                </a:lnTo>
                <a:lnTo>
                  <a:pt x="6694" y="8053"/>
                </a:lnTo>
                <a:lnTo>
                  <a:pt x="6681" y="7995"/>
                </a:lnTo>
                <a:lnTo>
                  <a:pt x="6668" y="7936"/>
                </a:lnTo>
                <a:lnTo>
                  <a:pt x="6730" y="7898"/>
                </a:lnTo>
                <a:lnTo>
                  <a:pt x="6792" y="7858"/>
                </a:lnTo>
                <a:lnTo>
                  <a:pt x="6853" y="7817"/>
                </a:lnTo>
                <a:lnTo>
                  <a:pt x="6913" y="7774"/>
                </a:lnTo>
                <a:lnTo>
                  <a:pt x="6972" y="7731"/>
                </a:lnTo>
                <a:lnTo>
                  <a:pt x="7031" y="7686"/>
                </a:lnTo>
                <a:lnTo>
                  <a:pt x="7088" y="7642"/>
                </a:lnTo>
                <a:lnTo>
                  <a:pt x="7145" y="7595"/>
                </a:lnTo>
                <a:lnTo>
                  <a:pt x="7201" y="7547"/>
                </a:lnTo>
                <a:lnTo>
                  <a:pt x="7254" y="7498"/>
                </a:lnTo>
                <a:lnTo>
                  <a:pt x="7308" y="7449"/>
                </a:lnTo>
                <a:lnTo>
                  <a:pt x="7361" y="7398"/>
                </a:lnTo>
                <a:lnTo>
                  <a:pt x="7413" y="7346"/>
                </a:lnTo>
                <a:lnTo>
                  <a:pt x="7463" y="7294"/>
                </a:lnTo>
                <a:lnTo>
                  <a:pt x="7513" y="7240"/>
                </a:lnTo>
                <a:lnTo>
                  <a:pt x="7561" y="7185"/>
                </a:lnTo>
                <a:lnTo>
                  <a:pt x="7617" y="7208"/>
                </a:lnTo>
                <a:lnTo>
                  <a:pt x="7672" y="7232"/>
                </a:lnTo>
                <a:lnTo>
                  <a:pt x="7728" y="7255"/>
                </a:lnTo>
                <a:lnTo>
                  <a:pt x="7782" y="7278"/>
                </a:lnTo>
                <a:lnTo>
                  <a:pt x="7838" y="7302"/>
                </a:lnTo>
                <a:lnTo>
                  <a:pt x="7893" y="7324"/>
                </a:lnTo>
                <a:lnTo>
                  <a:pt x="7948" y="7347"/>
                </a:lnTo>
                <a:lnTo>
                  <a:pt x="8004" y="7371"/>
                </a:lnTo>
                <a:lnTo>
                  <a:pt x="8059" y="7394"/>
                </a:lnTo>
                <a:lnTo>
                  <a:pt x="8115" y="7417"/>
                </a:lnTo>
                <a:lnTo>
                  <a:pt x="8169" y="7441"/>
                </a:lnTo>
                <a:lnTo>
                  <a:pt x="8225" y="7464"/>
                </a:lnTo>
                <a:lnTo>
                  <a:pt x="8280" y="7487"/>
                </a:lnTo>
                <a:lnTo>
                  <a:pt x="8335" y="7511"/>
                </a:lnTo>
                <a:lnTo>
                  <a:pt x="8391" y="7533"/>
                </a:lnTo>
                <a:lnTo>
                  <a:pt x="8445" y="7557"/>
                </a:lnTo>
                <a:lnTo>
                  <a:pt x="8456" y="7561"/>
                </a:lnTo>
                <a:lnTo>
                  <a:pt x="8466" y="7563"/>
                </a:lnTo>
                <a:lnTo>
                  <a:pt x="8475" y="7564"/>
                </a:lnTo>
                <a:lnTo>
                  <a:pt x="8485" y="7564"/>
                </a:lnTo>
                <a:lnTo>
                  <a:pt x="8496" y="7564"/>
                </a:lnTo>
                <a:lnTo>
                  <a:pt x="8506" y="7563"/>
                </a:lnTo>
                <a:lnTo>
                  <a:pt x="8515" y="7561"/>
                </a:lnTo>
                <a:lnTo>
                  <a:pt x="8524" y="7557"/>
                </a:lnTo>
                <a:lnTo>
                  <a:pt x="8533" y="7553"/>
                </a:lnTo>
                <a:lnTo>
                  <a:pt x="8542" y="7548"/>
                </a:lnTo>
                <a:lnTo>
                  <a:pt x="8550" y="7543"/>
                </a:lnTo>
                <a:lnTo>
                  <a:pt x="8557" y="7536"/>
                </a:lnTo>
                <a:lnTo>
                  <a:pt x="8564" y="7528"/>
                </a:lnTo>
                <a:lnTo>
                  <a:pt x="8571" y="7520"/>
                </a:lnTo>
                <a:lnTo>
                  <a:pt x="8577" y="7512"/>
                </a:lnTo>
                <a:lnTo>
                  <a:pt x="8581" y="7503"/>
                </a:lnTo>
                <a:lnTo>
                  <a:pt x="8606" y="7447"/>
                </a:lnTo>
                <a:lnTo>
                  <a:pt x="8631" y="7392"/>
                </a:lnTo>
                <a:lnTo>
                  <a:pt x="8659" y="7338"/>
                </a:lnTo>
                <a:lnTo>
                  <a:pt x="8685" y="7283"/>
                </a:lnTo>
                <a:lnTo>
                  <a:pt x="8714" y="7230"/>
                </a:lnTo>
                <a:lnTo>
                  <a:pt x="8742" y="7177"/>
                </a:lnTo>
                <a:lnTo>
                  <a:pt x="8771" y="7124"/>
                </a:lnTo>
                <a:lnTo>
                  <a:pt x="8800" y="7071"/>
                </a:lnTo>
                <a:lnTo>
                  <a:pt x="8831" y="7020"/>
                </a:lnTo>
                <a:lnTo>
                  <a:pt x="8863" y="6967"/>
                </a:lnTo>
                <a:lnTo>
                  <a:pt x="8894" y="6916"/>
                </a:lnTo>
                <a:lnTo>
                  <a:pt x="8927" y="6866"/>
                </a:lnTo>
                <a:lnTo>
                  <a:pt x="8960" y="6814"/>
                </a:lnTo>
                <a:lnTo>
                  <a:pt x="8994" y="6765"/>
                </a:lnTo>
                <a:lnTo>
                  <a:pt x="9028" y="6715"/>
                </a:lnTo>
                <a:lnTo>
                  <a:pt x="9064" y="6666"/>
                </a:lnTo>
                <a:lnTo>
                  <a:pt x="9070" y="6657"/>
                </a:lnTo>
                <a:lnTo>
                  <a:pt x="9074" y="6647"/>
                </a:lnTo>
                <a:lnTo>
                  <a:pt x="9078" y="6638"/>
                </a:lnTo>
                <a:lnTo>
                  <a:pt x="9081" y="6628"/>
                </a:lnTo>
                <a:lnTo>
                  <a:pt x="9083" y="6619"/>
                </a:lnTo>
                <a:lnTo>
                  <a:pt x="9083" y="6609"/>
                </a:lnTo>
                <a:lnTo>
                  <a:pt x="9083" y="6598"/>
                </a:lnTo>
                <a:lnTo>
                  <a:pt x="9083" y="6589"/>
                </a:lnTo>
                <a:lnTo>
                  <a:pt x="9081" y="6579"/>
                </a:lnTo>
                <a:lnTo>
                  <a:pt x="9079" y="6570"/>
                </a:lnTo>
                <a:lnTo>
                  <a:pt x="9074" y="6561"/>
                </a:lnTo>
                <a:lnTo>
                  <a:pt x="9071" y="6552"/>
                </a:lnTo>
                <a:lnTo>
                  <a:pt x="9065" y="6544"/>
                </a:lnTo>
                <a:lnTo>
                  <a:pt x="9058" y="6536"/>
                </a:lnTo>
                <a:lnTo>
                  <a:pt x="9051" y="6528"/>
                </a:lnTo>
                <a:lnTo>
                  <a:pt x="9043" y="6521"/>
                </a:lnTo>
                <a:lnTo>
                  <a:pt x="8947" y="6449"/>
                </a:lnTo>
                <a:lnTo>
                  <a:pt x="8853" y="6376"/>
                </a:lnTo>
                <a:lnTo>
                  <a:pt x="8757" y="6304"/>
                </a:lnTo>
                <a:lnTo>
                  <a:pt x="8662" y="6231"/>
                </a:lnTo>
                <a:lnTo>
                  <a:pt x="8566" y="6159"/>
                </a:lnTo>
                <a:lnTo>
                  <a:pt x="8470" y="6087"/>
                </a:lnTo>
                <a:lnTo>
                  <a:pt x="8376" y="6014"/>
                </a:lnTo>
                <a:lnTo>
                  <a:pt x="8280" y="5942"/>
                </a:lnTo>
                <a:lnTo>
                  <a:pt x="8303" y="5873"/>
                </a:lnTo>
                <a:lnTo>
                  <a:pt x="8324" y="5805"/>
                </a:lnTo>
                <a:lnTo>
                  <a:pt x="8344" y="5735"/>
                </a:lnTo>
                <a:lnTo>
                  <a:pt x="8363" y="5666"/>
                </a:lnTo>
                <a:lnTo>
                  <a:pt x="8380" y="5595"/>
                </a:lnTo>
                <a:lnTo>
                  <a:pt x="8396" y="5524"/>
                </a:lnTo>
                <a:lnTo>
                  <a:pt x="8411" y="5453"/>
                </a:lnTo>
                <a:lnTo>
                  <a:pt x="8425" y="5381"/>
                </a:lnTo>
                <a:lnTo>
                  <a:pt x="8437" y="5310"/>
                </a:lnTo>
                <a:lnTo>
                  <a:pt x="8448" y="5236"/>
                </a:lnTo>
                <a:lnTo>
                  <a:pt x="8457" y="5163"/>
                </a:lnTo>
                <a:lnTo>
                  <a:pt x="8465" y="5089"/>
                </a:lnTo>
                <a:lnTo>
                  <a:pt x="8472" y="5016"/>
                </a:lnTo>
                <a:lnTo>
                  <a:pt x="8476" y="4941"/>
                </a:lnTo>
                <a:lnTo>
                  <a:pt x="8480" y="4867"/>
                </a:lnTo>
                <a:lnTo>
                  <a:pt x="8482" y="4791"/>
                </a:lnTo>
                <a:lnTo>
                  <a:pt x="8539" y="4773"/>
                </a:lnTo>
                <a:lnTo>
                  <a:pt x="8596" y="4756"/>
                </a:lnTo>
                <a:lnTo>
                  <a:pt x="8654" y="4738"/>
                </a:lnTo>
                <a:lnTo>
                  <a:pt x="8711" y="4720"/>
                </a:lnTo>
                <a:lnTo>
                  <a:pt x="8768" y="4702"/>
                </a:lnTo>
                <a:lnTo>
                  <a:pt x="8825" y="4685"/>
                </a:lnTo>
                <a:lnTo>
                  <a:pt x="8882" y="4667"/>
                </a:lnTo>
                <a:lnTo>
                  <a:pt x="8941" y="4650"/>
                </a:lnTo>
                <a:lnTo>
                  <a:pt x="8998" y="4631"/>
                </a:lnTo>
                <a:lnTo>
                  <a:pt x="9055" y="4614"/>
                </a:lnTo>
                <a:lnTo>
                  <a:pt x="9112" y="4596"/>
                </a:lnTo>
                <a:lnTo>
                  <a:pt x="9169" y="4579"/>
                </a:lnTo>
                <a:lnTo>
                  <a:pt x="9226" y="4561"/>
                </a:lnTo>
                <a:lnTo>
                  <a:pt x="9284" y="4542"/>
                </a:lnTo>
                <a:lnTo>
                  <a:pt x="9341" y="4525"/>
                </a:lnTo>
                <a:lnTo>
                  <a:pt x="9398" y="4507"/>
                </a:lnTo>
                <a:lnTo>
                  <a:pt x="9408" y="4504"/>
                </a:lnTo>
                <a:lnTo>
                  <a:pt x="9418" y="4499"/>
                </a:lnTo>
                <a:lnTo>
                  <a:pt x="9426" y="4494"/>
                </a:lnTo>
                <a:lnTo>
                  <a:pt x="9434" y="4488"/>
                </a:lnTo>
                <a:lnTo>
                  <a:pt x="9441" y="4481"/>
                </a:lnTo>
                <a:lnTo>
                  <a:pt x="9447" y="4474"/>
                </a:lnTo>
                <a:lnTo>
                  <a:pt x="9454" y="4466"/>
                </a:lnTo>
                <a:lnTo>
                  <a:pt x="9459" y="4457"/>
                </a:lnTo>
                <a:lnTo>
                  <a:pt x="9463" y="4448"/>
                </a:lnTo>
                <a:lnTo>
                  <a:pt x="9467" y="4438"/>
                </a:lnTo>
                <a:lnTo>
                  <a:pt x="9469" y="4429"/>
                </a:lnTo>
                <a:lnTo>
                  <a:pt x="9470" y="4419"/>
                </a:lnTo>
                <a:lnTo>
                  <a:pt x="9471" y="4409"/>
                </a:lnTo>
                <a:lnTo>
                  <a:pt x="9470" y="4399"/>
                </a:lnTo>
                <a:lnTo>
                  <a:pt x="9469" y="4388"/>
                </a:lnTo>
                <a:lnTo>
                  <a:pt x="9467" y="4378"/>
                </a:lnTo>
                <a:close/>
                <a:moveTo>
                  <a:pt x="4735" y="7758"/>
                </a:moveTo>
                <a:lnTo>
                  <a:pt x="4735" y="7758"/>
                </a:lnTo>
                <a:lnTo>
                  <a:pt x="4579" y="7755"/>
                </a:lnTo>
                <a:lnTo>
                  <a:pt x="4425" y="7742"/>
                </a:lnTo>
                <a:lnTo>
                  <a:pt x="4273" y="7723"/>
                </a:lnTo>
                <a:lnTo>
                  <a:pt x="4123" y="7697"/>
                </a:lnTo>
                <a:lnTo>
                  <a:pt x="3977" y="7662"/>
                </a:lnTo>
                <a:lnTo>
                  <a:pt x="3833" y="7621"/>
                </a:lnTo>
                <a:lnTo>
                  <a:pt x="3692" y="7574"/>
                </a:lnTo>
                <a:lnTo>
                  <a:pt x="3554" y="7520"/>
                </a:lnTo>
                <a:lnTo>
                  <a:pt x="3419" y="7459"/>
                </a:lnTo>
                <a:lnTo>
                  <a:pt x="3289" y="7392"/>
                </a:lnTo>
                <a:lnTo>
                  <a:pt x="3163" y="7319"/>
                </a:lnTo>
                <a:lnTo>
                  <a:pt x="3039" y="7240"/>
                </a:lnTo>
                <a:lnTo>
                  <a:pt x="2920" y="7156"/>
                </a:lnTo>
                <a:lnTo>
                  <a:pt x="2805" y="7065"/>
                </a:lnTo>
                <a:lnTo>
                  <a:pt x="2695" y="6969"/>
                </a:lnTo>
                <a:lnTo>
                  <a:pt x="2590" y="6869"/>
                </a:lnTo>
                <a:lnTo>
                  <a:pt x="2489" y="6764"/>
                </a:lnTo>
                <a:lnTo>
                  <a:pt x="2395" y="6653"/>
                </a:lnTo>
                <a:lnTo>
                  <a:pt x="2305" y="6539"/>
                </a:lnTo>
                <a:lnTo>
                  <a:pt x="2219" y="6420"/>
                </a:lnTo>
                <a:lnTo>
                  <a:pt x="2140" y="6297"/>
                </a:lnTo>
                <a:lnTo>
                  <a:pt x="2067" y="6169"/>
                </a:lnTo>
                <a:lnTo>
                  <a:pt x="2001" y="6039"/>
                </a:lnTo>
                <a:lnTo>
                  <a:pt x="1939" y="5904"/>
                </a:lnTo>
                <a:lnTo>
                  <a:pt x="1886" y="5766"/>
                </a:lnTo>
                <a:lnTo>
                  <a:pt x="1838" y="5626"/>
                </a:lnTo>
                <a:lnTo>
                  <a:pt x="1797" y="5482"/>
                </a:lnTo>
                <a:lnTo>
                  <a:pt x="1763" y="5335"/>
                </a:lnTo>
                <a:lnTo>
                  <a:pt x="1736" y="5185"/>
                </a:lnTo>
                <a:lnTo>
                  <a:pt x="1717" y="5033"/>
                </a:lnTo>
                <a:lnTo>
                  <a:pt x="1706" y="4879"/>
                </a:lnTo>
                <a:lnTo>
                  <a:pt x="1701" y="4723"/>
                </a:lnTo>
                <a:lnTo>
                  <a:pt x="1706" y="4566"/>
                </a:lnTo>
                <a:lnTo>
                  <a:pt x="1717" y="4412"/>
                </a:lnTo>
                <a:lnTo>
                  <a:pt x="1736" y="4260"/>
                </a:lnTo>
                <a:lnTo>
                  <a:pt x="1763" y="4111"/>
                </a:lnTo>
                <a:lnTo>
                  <a:pt x="1797" y="3965"/>
                </a:lnTo>
                <a:lnTo>
                  <a:pt x="1838" y="3820"/>
                </a:lnTo>
                <a:lnTo>
                  <a:pt x="1886" y="3679"/>
                </a:lnTo>
                <a:lnTo>
                  <a:pt x="1939" y="3541"/>
                </a:lnTo>
                <a:lnTo>
                  <a:pt x="2001" y="3406"/>
                </a:lnTo>
                <a:lnTo>
                  <a:pt x="2067" y="3276"/>
                </a:lnTo>
                <a:lnTo>
                  <a:pt x="2140" y="3148"/>
                </a:lnTo>
                <a:lnTo>
                  <a:pt x="2219" y="3026"/>
                </a:lnTo>
                <a:lnTo>
                  <a:pt x="2305" y="2906"/>
                </a:lnTo>
                <a:lnTo>
                  <a:pt x="2395" y="2792"/>
                </a:lnTo>
                <a:lnTo>
                  <a:pt x="2489" y="2682"/>
                </a:lnTo>
                <a:lnTo>
                  <a:pt x="2590" y="2576"/>
                </a:lnTo>
                <a:lnTo>
                  <a:pt x="2695" y="2476"/>
                </a:lnTo>
                <a:lnTo>
                  <a:pt x="2805" y="2380"/>
                </a:lnTo>
                <a:lnTo>
                  <a:pt x="2920" y="2291"/>
                </a:lnTo>
                <a:lnTo>
                  <a:pt x="3039" y="2205"/>
                </a:lnTo>
                <a:lnTo>
                  <a:pt x="3163" y="2127"/>
                </a:lnTo>
                <a:lnTo>
                  <a:pt x="3289" y="2054"/>
                </a:lnTo>
                <a:lnTo>
                  <a:pt x="3419" y="1987"/>
                </a:lnTo>
                <a:lnTo>
                  <a:pt x="3554" y="1926"/>
                </a:lnTo>
                <a:lnTo>
                  <a:pt x="3692" y="1872"/>
                </a:lnTo>
                <a:lnTo>
                  <a:pt x="3833" y="1824"/>
                </a:lnTo>
                <a:lnTo>
                  <a:pt x="3977" y="1783"/>
                </a:lnTo>
                <a:lnTo>
                  <a:pt x="4123" y="1749"/>
                </a:lnTo>
                <a:lnTo>
                  <a:pt x="4273" y="1723"/>
                </a:lnTo>
                <a:lnTo>
                  <a:pt x="4425" y="1703"/>
                </a:lnTo>
                <a:lnTo>
                  <a:pt x="4579" y="1692"/>
                </a:lnTo>
                <a:lnTo>
                  <a:pt x="4735" y="1687"/>
                </a:lnTo>
                <a:lnTo>
                  <a:pt x="4891" y="1692"/>
                </a:lnTo>
                <a:lnTo>
                  <a:pt x="5045" y="1703"/>
                </a:lnTo>
                <a:lnTo>
                  <a:pt x="5197" y="1723"/>
                </a:lnTo>
                <a:lnTo>
                  <a:pt x="5346" y="1749"/>
                </a:lnTo>
                <a:lnTo>
                  <a:pt x="5494" y="1783"/>
                </a:lnTo>
                <a:lnTo>
                  <a:pt x="5637" y="1824"/>
                </a:lnTo>
                <a:lnTo>
                  <a:pt x="5778" y="1872"/>
                </a:lnTo>
                <a:lnTo>
                  <a:pt x="5916" y="1926"/>
                </a:lnTo>
                <a:lnTo>
                  <a:pt x="6050" y="1987"/>
                </a:lnTo>
                <a:lnTo>
                  <a:pt x="6182" y="2054"/>
                </a:lnTo>
                <a:lnTo>
                  <a:pt x="6308" y="2127"/>
                </a:lnTo>
                <a:lnTo>
                  <a:pt x="6432" y="2205"/>
                </a:lnTo>
                <a:lnTo>
                  <a:pt x="6550" y="2291"/>
                </a:lnTo>
                <a:lnTo>
                  <a:pt x="6664" y="2380"/>
                </a:lnTo>
                <a:lnTo>
                  <a:pt x="6775" y="2476"/>
                </a:lnTo>
                <a:lnTo>
                  <a:pt x="6880" y="2576"/>
                </a:lnTo>
                <a:lnTo>
                  <a:pt x="6980" y="2682"/>
                </a:lnTo>
                <a:lnTo>
                  <a:pt x="7076" y="2792"/>
                </a:lnTo>
                <a:lnTo>
                  <a:pt x="7166" y="2906"/>
                </a:lnTo>
                <a:lnTo>
                  <a:pt x="7251" y="3026"/>
                </a:lnTo>
                <a:lnTo>
                  <a:pt x="7329" y="3148"/>
                </a:lnTo>
                <a:lnTo>
                  <a:pt x="7403" y="3276"/>
                </a:lnTo>
                <a:lnTo>
                  <a:pt x="7470" y="3406"/>
                </a:lnTo>
                <a:lnTo>
                  <a:pt x="7530" y="3541"/>
                </a:lnTo>
                <a:lnTo>
                  <a:pt x="7585" y="3679"/>
                </a:lnTo>
                <a:lnTo>
                  <a:pt x="7633" y="3820"/>
                </a:lnTo>
                <a:lnTo>
                  <a:pt x="7673" y="3965"/>
                </a:lnTo>
                <a:lnTo>
                  <a:pt x="7707" y="4111"/>
                </a:lnTo>
                <a:lnTo>
                  <a:pt x="7733" y="4260"/>
                </a:lnTo>
                <a:lnTo>
                  <a:pt x="7753" y="4412"/>
                </a:lnTo>
                <a:lnTo>
                  <a:pt x="7765" y="4566"/>
                </a:lnTo>
                <a:lnTo>
                  <a:pt x="7769" y="4723"/>
                </a:lnTo>
                <a:lnTo>
                  <a:pt x="7765" y="4879"/>
                </a:lnTo>
                <a:lnTo>
                  <a:pt x="7753" y="5033"/>
                </a:lnTo>
                <a:lnTo>
                  <a:pt x="7733" y="5185"/>
                </a:lnTo>
                <a:lnTo>
                  <a:pt x="7707" y="5335"/>
                </a:lnTo>
                <a:lnTo>
                  <a:pt x="7673" y="5482"/>
                </a:lnTo>
                <a:lnTo>
                  <a:pt x="7633" y="5626"/>
                </a:lnTo>
                <a:lnTo>
                  <a:pt x="7585" y="5766"/>
                </a:lnTo>
                <a:lnTo>
                  <a:pt x="7530" y="5904"/>
                </a:lnTo>
                <a:lnTo>
                  <a:pt x="7470" y="6039"/>
                </a:lnTo>
                <a:lnTo>
                  <a:pt x="7403" y="6169"/>
                </a:lnTo>
                <a:lnTo>
                  <a:pt x="7329" y="6297"/>
                </a:lnTo>
                <a:lnTo>
                  <a:pt x="7251" y="6420"/>
                </a:lnTo>
                <a:lnTo>
                  <a:pt x="7166" y="6539"/>
                </a:lnTo>
                <a:lnTo>
                  <a:pt x="7076" y="6653"/>
                </a:lnTo>
                <a:lnTo>
                  <a:pt x="6980" y="6764"/>
                </a:lnTo>
                <a:lnTo>
                  <a:pt x="6880" y="6869"/>
                </a:lnTo>
                <a:lnTo>
                  <a:pt x="6775" y="6969"/>
                </a:lnTo>
                <a:lnTo>
                  <a:pt x="6664" y="7065"/>
                </a:lnTo>
                <a:lnTo>
                  <a:pt x="6550" y="7156"/>
                </a:lnTo>
                <a:lnTo>
                  <a:pt x="6432" y="7240"/>
                </a:lnTo>
                <a:lnTo>
                  <a:pt x="6308" y="7319"/>
                </a:lnTo>
                <a:lnTo>
                  <a:pt x="6182" y="7392"/>
                </a:lnTo>
                <a:lnTo>
                  <a:pt x="6050" y="7459"/>
                </a:lnTo>
                <a:lnTo>
                  <a:pt x="5916" y="7520"/>
                </a:lnTo>
                <a:lnTo>
                  <a:pt x="5778" y="7574"/>
                </a:lnTo>
                <a:lnTo>
                  <a:pt x="5637" y="7621"/>
                </a:lnTo>
                <a:lnTo>
                  <a:pt x="5494" y="7662"/>
                </a:lnTo>
                <a:lnTo>
                  <a:pt x="5346" y="7697"/>
                </a:lnTo>
                <a:lnTo>
                  <a:pt x="5197" y="7723"/>
                </a:lnTo>
                <a:lnTo>
                  <a:pt x="5045" y="7742"/>
                </a:lnTo>
                <a:lnTo>
                  <a:pt x="4891" y="7755"/>
                </a:lnTo>
                <a:lnTo>
                  <a:pt x="4735" y="7758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16">
            <a:extLst>
              <a:ext uri="{FF2B5EF4-FFF2-40B4-BE49-F238E27FC236}">
                <a16:creationId xmlns:a16="http://schemas.microsoft.com/office/drawing/2014/main" id="{ECF10979-0F8F-B3AA-B1B6-0F4F68CB7F27}"/>
              </a:ext>
            </a:extLst>
          </p:cNvPr>
          <p:cNvSpPr>
            <a:spLocks noEditPoints="1"/>
          </p:cNvSpPr>
          <p:nvPr/>
        </p:nvSpPr>
        <p:spPr bwMode="auto">
          <a:xfrm>
            <a:off x="2516076" y="1105384"/>
            <a:ext cx="1879600" cy="1852613"/>
          </a:xfrm>
          <a:custGeom>
            <a:avLst/>
            <a:gdLst>
              <a:gd name="T0" fmla="*/ 9305 w 9471"/>
              <a:gd name="T1" fmla="*/ 3488 h 9336"/>
              <a:gd name="T2" fmla="*/ 9202 w 9471"/>
              <a:gd name="T3" fmla="*/ 3329 h 9336"/>
              <a:gd name="T4" fmla="*/ 8294 w 9471"/>
              <a:gd name="T5" fmla="*/ 3373 h 9336"/>
              <a:gd name="T6" fmla="*/ 7695 w 9471"/>
              <a:gd name="T7" fmla="*/ 2423 h 9336"/>
              <a:gd name="T8" fmla="*/ 8136 w 9471"/>
              <a:gd name="T9" fmla="*/ 1609 h 9336"/>
              <a:gd name="T10" fmla="*/ 8148 w 9471"/>
              <a:gd name="T11" fmla="*/ 1422 h 9336"/>
              <a:gd name="T12" fmla="*/ 7442 w 9471"/>
              <a:gd name="T13" fmla="*/ 838 h 9336"/>
              <a:gd name="T14" fmla="*/ 7261 w 9471"/>
              <a:gd name="T15" fmla="*/ 783 h 9336"/>
              <a:gd name="T16" fmla="*/ 6091 w 9471"/>
              <a:gd name="T17" fmla="*/ 1226 h 9336"/>
              <a:gd name="T18" fmla="*/ 5400 w 9471"/>
              <a:gd name="T19" fmla="*/ 626 h 9336"/>
              <a:gd name="T20" fmla="*/ 5302 w 9471"/>
              <a:gd name="T21" fmla="*/ 29 h 9336"/>
              <a:gd name="T22" fmla="*/ 4796 w 9471"/>
              <a:gd name="T23" fmla="*/ 25 h 9336"/>
              <a:gd name="T24" fmla="*/ 4185 w 9471"/>
              <a:gd name="T25" fmla="*/ 17 h 9336"/>
              <a:gd name="T26" fmla="*/ 4086 w 9471"/>
              <a:gd name="T27" fmla="*/ 507 h 9336"/>
              <a:gd name="T28" fmla="*/ 3519 w 9471"/>
              <a:gd name="T29" fmla="*/ 1176 h 9336"/>
              <a:gd name="T30" fmla="*/ 2306 w 9471"/>
              <a:gd name="T31" fmla="*/ 871 h 9336"/>
              <a:gd name="T32" fmla="*/ 2079 w 9471"/>
              <a:gd name="T33" fmla="*/ 788 h 9336"/>
              <a:gd name="T34" fmla="*/ 1382 w 9471"/>
              <a:gd name="T35" fmla="*/ 1381 h 9336"/>
              <a:gd name="T36" fmla="*/ 1297 w 9471"/>
              <a:gd name="T37" fmla="*/ 1549 h 9336"/>
              <a:gd name="T38" fmla="*/ 1789 w 9471"/>
              <a:gd name="T39" fmla="*/ 2315 h 9336"/>
              <a:gd name="T40" fmla="*/ 1264 w 9471"/>
              <a:gd name="T41" fmla="*/ 3307 h 9336"/>
              <a:gd name="T42" fmla="*/ 340 w 9471"/>
              <a:gd name="T43" fmla="*/ 3332 h 9336"/>
              <a:gd name="T44" fmla="*/ 173 w 9471"/>
              <a:gd name="T45" fmla="*/ 3417 h 9336"/>
              <a:gd name="T46" fmla="*/ 21 w 9471"/>
              <a:gd name="T47" fmla="*/ 4320 h 9336"/>
              <a:gd name="T48" fmla="*/ 63 w 9471"/>
              <a:gd name="T49" fmla="*/ 4504 h 9336"/>
              <a:gd name="T50" fmla="*/ 932 w 9471"/>
              <a:gd name="T51" fmla="*/ 4773 h 9336"/>
              <a:gd name="T52" fmla="*/ 1168 w 9471"/>
              <a:gd name="T53" fmla="*/ 5874 h 9336"/>
              <a:gd name="T54" fmla="*/ 390 w 9471"/>
              <a:gd name="T55" fmla="*/ 6579 h 9336"/>
              <a:gd name="T56" fmla="*/ 640 w 9471"/>
              <a:gd name="T57" fmla="*/ 7019 h 9336"/>
              <a:gd name="T58" fmla="*/ 938 w 9471"/>
              <a:gd name="T59" fmla="*/ 7553 h 9336"/>
              <a:gd name="T60" fmla="*/ 1411 w 9471"/>
              <a:gd name="T61" fmla="*/ 7394 h 9336"/>
              <a:gd name="T62" fmla="*/ 2271 w 9471"/>
              <a:gd name="T63" fmla="*/ 7547 h 9336"/>
              <a:gd name="T64" fmla="*/ 2710 w 9471"/>
              <a:gd name="T65" fmla="*/ 8345 h 9336"/>
              <a:gd name="T66" fmla="*/ 2599 w 9471"/>
              <a:gd name="T67" fmla="*/ 8940 h 9336"/>
              <a:gd name="T68" fmla="*/ 3073 w 9471"/>
              <a:gd name="T69" fmla="*/ 9116 h 9336"/>
              <a:gd name="T70" fmla="*/ 3644 w 9471"/>
              <a:gd name="T71" fmla="*/ 9333 h 9336"/>
              <a:gd name="T72" fmla="*/ 3906 w 9471"/>
              <a:gd name="T73" fmla="*/ 8907 h 9336"/>
              <a:gd name="T74" fmla="*/ 4661 w 9471"/>
              <a:gd name="T75" fmla="*/ 8472 h 9336"/>
              <a:gd name="T76" fmla="*/ 5511 w 9471"/>
              <a:gd name="T77" fmla="*/ 8800 h 9336"/>
              <a:gd name="T78" fmla="*/ 5809 w 9471"/>
              <a:gd name="T79" fmla="*/ 9327 h 9336"/>
              <a:gd name="T80" fmla="*/ 6285 w 9471"/>
              <a:gd name="T81" fmla="*/ 9157 h 9336"/>
              <a:gd name="T82" fmla="*/ 6862 w 9471"/>
              <a:gd name="T83" fmla="*/ 8956 h 9336"/>
              <a:gd name="T84" fmla="*/ 6788 w 9471"/>
              <a:gd name="T85" fmla="*/ 8462 h 9336"/>
              <a:gd name="T86" fmla="*/ 7089 w 9471"/>
              <a:gd name="T87" fmla="*/ 7641 h 9336"/>
              <a:gd name="T88" fmla="*/ 7949 w 9471"/>
              <a:gd name="T89" fmla="*/ 7347 h 9336"/>
              <a:gd name="T90" fmla="*/ 8515 w 9471"/>
              <a:gd name="T91" fmla="*/ 7560 h 9336"/>
              <a:gd name="T92" fmla="*/ 8771 w 9471"/>
              <a:gd name="T93" fmla="*/ 7124 h 9336"/>
              <a:gd name="T94" fmla="*/ 9085 w 9471"/>
              <a:gd name="T95" fmla="*/ 6599 h 9336"/>
              <a:gd name="T96" fmla="*/ 8376 w 9471"/>
              <a:gd name="T97" fmla="*/ 6014 h 9336"/>
              <a:gd name="T98" fmla="*/ 8480 w 9471"/>
              <a:gd name="T99" fmla="*/ 4867 h 9336"/>
              <a:gd name="T100" fmla="*/ 9341 w 9471"/>
              <a:gd name="T101" fmla="*/ 4525 h 9336"/>
              <a:gd name="T102" fmla="*/ 9469 w 9471"/>
              <a:gd name="T103" fmla="*/ 4388 h 9336"/>
              <a:gd name="T104" fmla="*/ 2921 w 9471"/>
              <a:gd name="T105" fmla="*/ 7155 h 9336"/>
              <a:gd name="T106" fmla="*/ 1737 w 9471"/>
              <a:gd name="T107" fmla="*/ 5185 h 9336"/>
              <a:gd name="T108" fmla="*/ 2305 w 9471"/>
              <a:gd name="T109" fmla="*/ 2907 h 9336"/>
              <a:gd name="T110" fmla="*/ 4274 w 9471"/>
              <a:gd name="T111" fmla="*/ 1723 h 9336"/>
              <a:gd name="T112" fmla="*/ 6550 w 9471"/>
              <a:gd name="T113" fmla="*/ 2290 h 9336"/>
              <a:gd name="T114" fmla="*/ 7735 w 9471"/>
              <a:gd name="T115" fmla="*/ 4261 h 9336"/>
              <a:gd name="T116" fmla="*/ 7167 w 9471"/>
              <a:gd name="T117" fmla="*/ 6539 h 9336"/>
              <a:gd name="T118" fmla="*/ 5197 w 9471"/>
              <a:gd name="T119" fmla="*/ 7723 h 9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71" h="9336">
                <a:moveTo>
                  <a:pt x="9467" y="4378"/>
                </a:moveTo>
                <a:lnTo>
                  <a:pt x="9451" y="4320"/>
                </a:lnTo>
                <a:lnTo>
                  <a:pt x="9436" y="4262"/>
                </a:lnTo>
                <a:lnTo>
                  <a:pt x="9421" y="4202"/>
                </a:lnTo>
                <a:lnTo>
                  <a:pt x="9408" y="4144"/>
                </a:lnTo>
                <a:lnTo>
                  <a:pt x="9394" y="4085"/>
                </a:lnTo>
                <a:lnTo>
                  <a:pt x="9381" y="4025"/>
                </a:lnTo>
                <a:lnTo>
                  <a:pt x="9370" y="3966"/>
                </a:lnTo>
                <a:lnTo>
                  <a:pt x="9358" y="3907"/>
                </a:lnTo>
                <a:lnTo>
                  <a:pt x="9348" y="3847"/>
                </a:lnTo>
                <a:lnTo>
                  <a:pt x="9339" y="3788"/>
                </a:lnTo>
                <a:lnTo>
                  <a:pt x="9331" y="3727"/>
                </a:lnTo>
                <a:lnTo>
                  <a:pt x="9323" y="3668"/>
                </a:lnTo>
                <a:lnTo>
                  <a:pt x="9316" y="3608"/>
                </a:lnTo>
                <a:lnTo>
                  <a:pt x="9309" y="3548"/>
                </a:lnTo>
                <a:lnTo>
                  <a:pt x="9305" y="3488"/>
                </a:lnTo>
                <a:lnTo>
                  <a:pt x="9299" y="3427"/>
                </a:lnTo>
                <a:lnTo>
                  <a:pt x="9298" y="3417"/>
                </a:lnTo>
                <a:lnTo>
                  <a:pt x="9296" y="3407"/>
                </a:lnTo>
                <a:lnTo>
                  <a:pt x="9293" y="3396"/>
                </a:lnTo>
                <a:lnTo>
                  <a:pt x="9289" y="3387"/>
                </a:lnTo>
                <a:lnTo>
                  <a:pt x="9284" y="3379"/>
                </a:lnTo>
                <a:lnTo>
                  <a:pt x="9279" y="3371"/>
                </a:lnTo>
                <a:lnTo>
                  <a:pt x="9272" y="3363"/>
                </a:lnTo>
                <a:lnTo>
                  <a:pt x="9265" y="3356"/>
                </a:lnTo>
                <a:lnTo>
                  <a:pt x="9258" y="3350"/>
                </a:lnTo>
                <a:lnTo>
                  <a:pt x="9249" y="3344"/>
                </a:lnTo>
                <a:lnTo>
                  <a:pt x="9241" y="3339"/>
                </a:lnTo>
                <a:lnTo>
                  <a:pt x="9232" y="3336"/>
                </a:lnTo>
                <a:lnTo>
                  <a:pt x="9222" y="3332"/>
                </a:lnTo>
                <a:lnTo>
                  <a:pt x="9212" y="3330"/>
                </a:lnTo>
                <a:lnTo>
                  <a:pt x="9202" y="3329"/>
                </a:lnTo>
                <a:lnTo>
                  <a:pt x="9191" y="3329"/>
                </a:lnTo>
                <a:lnTo>
                  <a:pt x="9131" y="3332"/>
                </a:lnTo>
                <a:lnTo>
                  <a:pt x="9072" y="3335"/>
                </a:lnTo>
                <a:lnTo>
                  <a:pt x="9012" y="3338"/>
                </a:lnTo>
                <a:lnTo>
                  <a:pt x="8952" y="3342"/>
                </a:lnTo>
                <a:lnTo>
                  <a:pt x="8892" y="3344"/>
                </a:lnTo>
                <a:lnTo>
                  <a:pt x="8832" y="3347"/>
                </a:lnTo>
                <a:lnTo>
                  <a:pt x="8772" y="3350"/>
                </a:lnTo>
                <a:lnTo>
                  <a:pt x="8713" y="3353"/>
                </a:lnTo>
                <a:lnTo>
                  <a:pt x="8653" y="3355"/>
                </a:lnTo>
                <a:lnTo>
                  <a:pt x="8593" y="3359"/>
                </a:lnTo>
                <a:lnTo>
                  <a:pt x="8534" y="3362"/>
                </a:lnTo>
                <a:lnTo>
                  <a:pt x="8473" y="3364"/>
                </a:lnTo>
                <a:lnTo>
                  <a:pt x="8414" y="3368"/>
                </a:lnTo>
                <a:lnTo>
                  <a:pt x="8353" y="3370"/>
                </a:lnTo>
                <a:lnTo>
                  <a:pt x="8294" y="3373"/>
                </a:lnTo>
                <a:lnTo>
                  <a:pt x="8235" y="3376"/>
                </a:lnTo>
                <a:lnTo>
                  <a:pt x="8207" y="3307"/>
                </a:lnTo>
                <a:lnTo>
                  <a:pt x="8179" y="3239"/>
                </a:lnTo>
                <a:lnTo>
                  <a:pt x="8149" y="3171"/>
                </a:lnTo>
                <a:lnTo>
                  <a:pt x="8117" y="3105"/>
                </a:lnTo>
                <a:lnTo>
                  <a:pt x="8085" y="3039"/>
                </a:lnTo>
                <a:lnTo>
                  <a:pt x="8051" y="2974"/>
                </a:lnTo>
                <a:lnTo>
                  <a:pt x="8017" y="2910"/>
                </a:lnTo>
                <a:lnTo>
                  <a:pt x="7980" y="2846"/>
                </a:lnTo>
                <a:lnTo>
                  <a:pt x="7944" y="2783"/>
                </a:lnTo>
                <a:lnTo>
                  <a:pt x="7905" y="2720"/>
                </a:lnTo>
                <a:lnTo>
                  <a:pt x="7865" y="2659"/>
                </a:lnTo>
                <a:lnTo>
                  <a:pt x="7824" y="2598"/>
                </a:lnTo>
                <a:lnTo>
                  <a:pt x="7783" y="2539"/>
                </a:lnTo>
                <a:lnTo>
                  <a:pt x="7739" y="2481"/>
                </a:lnTo>
                <a:lnTo>
                  <a:pt x="7695" y="2423"/>
                </a:lnTo>
                <a:lnTo>
                  <a:pt x="7649" y="2365"/>
                </a:lnTo>
                <a:lnTo>
                  <a:pt x="7682" y="2315"/>
                </a:lnTo>
                <a:lnTo>
                  <a:pt x="7714" y="2265"/>
                </a:lnTo>
                <a:lnTo>
                  <a:pt x="7747" y="2214"/>
                </a:lnTo>
                <a:lnTo>
                  <a:pt x="7779" y="2163"/>
                </a:lnTo>
                <a:lnTo>
                  <a:pt x="7812" y="2113"/>
                </a:lnTo>
                <a:lnTo>
                  <a:pt x="7844" y="2063"/>
                </a:lnTo>
                <a:lnTo>
                  <a:pt x="7877" y="2013"/>
                </a:lnTo>
                <a:lnTo>
                  <a:pt x="7909" y="1962"/>
                </a:lnTo>
                <a:lnTo>
                  <a:pt x="7943" y="1911"/>
                </a:lnTo>
                <a:lnTo>
                  <a:pt x="7974" y="1861"/>
                </a:lnTo>
                <a:lnTo>
                  <a:pt x="8008" y="1811"/>
                </a:lnTo>
                <a:lnTo>
                  <a:pt x="8039" y="1760"/>
                </a:lnTo>
                <a:lnTo>
                  <a:pt x="8071" y="1710"/>
                </a:lnTo>
                <a:lnTo>
                  <a:pt x="8105" y="1660"/>
                </a:lnTo>
                <a:lnTo>
                  <a:pt x="8136" y="1609"/>
                </a:lnTo>
                <a:lnTo>
                  <a:pt x="8170" y="1558"/>
                </a:lnTo>
                <a:lnTo>
                  <a:pt x="8174" y="1549"/>
                </a:lnTo>
                <a:lnTo>
                  <a:pt x="8179" y="1540"/>
                </a:lnTo>
                <a:lnTo>
                  <a:pt x="8182" y="1531"/>
                </a:lnTo>
                <a:lnTo>
                  <a:pt x="8184" y="1521"/>
                </a:lnTo>
                <a:lnTo>
                  <a:pt x="8186" y="1510"/>
                </a:lnTo>
                <a:lnTo>
                  <a:pt x="8186" y="1501"/>
                </a:lnTo>
                <a:lnTo>
                  <a:pt x="8184" y="1491"/>
                </a:lnTo>
                <a:lnTo>
                  <a:pt x="8183" y="1481"/>
                </a:lnTo>
                <a:lnTo>
                  <a:pt x="8181" y="1472"/>
                </a:lnTo>
                <a:lnTo>
                  <a:pt x="8178" y="1462"/>
                </a:lnTo>
                <a:lnTo>
                  <a:pt x="8173" y="1453"/>
                </a:lnTo>
                <a:lnTo>
                  <a:pt x="8167" y="1445"/>
                </a:lnTo>
                <a:lnTo>
                  <a:pt x="8162" y="1436"/>
                </a:lnTo>
                <a:lnTo>
                  <a:pt x="8155" y="1429"/>
                </a:lnTo>
                <a:lnTo>
                  <a:pt x="8148" y="1422"/>
                </a:lnTo>
                <a:lnTo>
                  <a:pt x="8139" y="1416"/>
                </a:lnTo>
                <a:lnTo>
                  <a:pt x="8090" y="1381"/>
                </a:lnTo>
                <a:lnTo>
                  <a:pt x="8039" y="1347"/>
                </a:lnTo>
                <a:lnTo>
                  <a:pt x="7990" y="1312"/>
                </a:lnTo>
                <a:lnTo>
                  <a:pt x="7943" y="1275"/>
                </a:lnTo>
                <a:lnTo>
                  <a:pt x="7895" y="1239"/>
                </a:lnTo>
                <a:lnTo>
                  <a:pt x="7847" y="1201"/>
                </a:lnTo>
                <a:lnTo>
                  <a:pt x="7800" y="1163"/>
                </a:lnTo>
                <a:lnTo>
                  <a:pt x="7753" y="1124"/>
                </a:lnTo>
                <a:lnTo>
                  <a:pt x="7707" y="1086"/>
                </a:lnTo>
                <a:lnTo>
                  <a:pt x="7662" y="1046"/>
                </a:lnTo>
                <a:lnTo>
                  <a:pt x="7616" y="1006"/>
                </a:lnTo>
                <a:lnTo>
                  <a:pt x="7572" y="965"/>
                </a:lnTo>
                <a:lnTo>
                  <a:pt x="7528" y="922"/>
                </a:lnTo>
                <a:lnTo>
                  <a:pt x="7485" y="881"/>
                </a:lnTo>
                <a:lnTo>
                  <a:pt x="7442" y="838"/>
                </a:lnTo>
                <a:lnTo>
                  <a:pt x="7399" y="795"/>
                </a:lnTo>
                <a:lnTo>
                  <a:pt x="7391" y="788"/>
                </a:lnTo>
                <a:lnTo>
                  <a:pt x="7383" y="782"/>
                </a:lnTo>
                <a:lnTo>
                  <a:pt x="7375" y="776"/>
                </a:lnTo>
                <a:lnTo>
                  <a:pt x="7366" y="772"/>
                </a:lnTo>
                <a:lnTo>
                  <a:pt x="7357" y="768"/>
                </a:lnTo>
                <a:lnTo>
                  <a:pt x="7347" y="765"/>
                </a:lnTo>
                <a:lnTo>
                  <a:pt x="7338" y="764"/>
                </a:lnTo>
                <a:lnTo>
                  <a:pt x="7328" y="763"/>
                </a:lnTo>
                <a:lnTo>
                  <a:pt x="7317" y="763"/>
                </a:lnTo>
                <a:lnTo>
                  <a:pt x="7308" y="764"/>
                </a:lnTo>
                <a:lnTo>
                  <a:pt x="7298" y="766"/>
                </a:lnTo>
                <a:lnTo>
                  <a:pt x="7289" y="768"/>
                </a:lnTo>
                <a:lnTo>
                  <a:pt x="7280" y="773"/>
                </a:lnTo>
                <a:lnTo>
                  <a:pt x="7270" y="777"/>
                </a:lnTo>
                <a:lnTo>
                  <a:pt x="7261" y="783"/>
                </a:lnTo>
                <a:lnTo>
                  <a:pt x="7253" y="790"/>
                </a:lnTo>
                <a:lnTo>
                  <a:pt x="7165" y="871"/>
                </a:lnTo>
                <a:lnTo>
                  <a:pt x="7078" y="953"/>
                </a:lnTo>
                <a:lnTo>
                  <a:pt x="6990" y="1034"/>
                </a:lnTo>
                <a:lnTo>
                  <a:pt x="6902" y="1115"/>
                </a:lnTo>
                <a:lnTo>
                  <a:pt x="6814" y="1198"/>
                </a:lnTo>
                <a:lnTo>
                  <a:pt x="6726" y="1279"/>
                </a:lnTo>
                <a:lnTo>
                  <a:pt x="6638" y="1360"/>
                </a:lnTo>
                <a:lnTo>
                  <a:pt x="6550" y="1442"/>
                </a:lnTo>
                <a:lnTo>
                  <a:pt x="6487" y="1406"/>
                </a:lnTo>
                <a:lnTo>
                  <a:pt x="6423" y="1373"/>
                </a:lnTo>
                <a:lnTo>
                  <a:pt x="6358" y="1341"/>
                </a:lnTo>
                <a:lnTo>
                  <a:pt x="6291" y="1311"/>
                </a:lnTo>
                <a:lnTo>
                  <a:pt x="6225" y="1281"/>
                </a:lnTo>
                <a:lnTo>
                  <a:pt x="6158" y="1252"/>
                </a:lnTo>
                <a:lnTo>
                  <a:pt x="6091" y="1226"/>
                </a:lnTo>
                <a:lnTo>
                  <a:pt x="6022" y="1200"/>
                </a:lnTo>
                <a:lnTo>
                  <a:pt x="5953" y="1176"/>
                </a:lnTo>
                <a:lnTo>
                  <a:pt x="5883" y="1152"/>
                </a:lnTo>
                <a:lnTo>
                  <a:pt x="5813" y="1130"/>
                </a:lnTo>
                <a:lnTo>
                  <a:pt x="5743" y="1110"/>
                </a:lnTo>
                <a:lnTo>
                  <a:pt x="5671" y="1091"/>
                </a:lnTo>
                <a:lnTo>
                  <a:pt x="5599" y="1073"/>
                </a:lnTo>
                <a:lnTo>
                  <a:pt x="5527" y="1057"/>
                </a:lnTo>
                <a:lnTo>
                  <a:pt x="5454" y="1042"/>
                </a:lnTo>
                <a:lnTo>
                  <a:pt x="5446" y="983"/>
                </a:lnTo>
                <a:lnTo>
                  <a:pt x="5438" y="924"/>
                </a:lnTo>
                <a:lnTo>
                  <a:pt x="5431" y="863"/>
                </a:lnTo>
                <a:lnTo>
                  <a:pt x="5423" y="804"/>
                </a:lnTo>
                <a:lnTo>
                  <a:pt x="5416" y="744"/>
                </a:lnTo>
                <a:lnTo>
                  <a:pt x="5408" y="685"/>
                </a:lnTo>
                <a:lnTo>
                  <a:pt x="5400" y="626"/>
                </a:lnTo>
                <a:lnTo>
                  <a:pt x="5394" y="566"/>
                </a:lnTo>
                <a:lnTo>
                  <a:pt x="5386" y="507"/>
                </a:lnTo>
                <a:lnTo>
                  <a:pt x="5379" y="448"/>
                </a:lnTo>
                <a:lnTo>
                  <a:pt x="5371" y="388"/>
                </a:lnTo>
                <a:lnTo>
                  <a:pt x="5364" y="329"/>
                </a:lnTo>
                <a:lnTo>
                  <a:pt x="5356" y="269"/>
                </a:lnTo>
                <a:lnTo>
                  <a:pt x="5348" y="209"/>
                </a:lnTo>
                <a:lnTo>
                  <a:pt x="5341" y="150"/>
                </a:lnTo>
                <a:lnTo>
                  <a:pt x="5333" y="90"/>
                </a:lnTo>
                <a:lnTo>
                  <a:pt x="5332" y="80"/>
                </a:lnTo>
                <a:lnTo>
                  <a:pt x="5328" y="71"/>
                </a:lnTo>
                <a:lnTo>
                  <a:pt x="5325" y="61"/>
                </a:lnTo>
                <a:lnTo>
                  <a:pt x="5320" y="51"/>
                </a:lnTo>
                <a:lnTo>
                  <a:pt x="5315" y="43"/>
                </a:lnTo>
                <a:lnTo>
                  <a:pt x="5309" y="35"/>
                </a:lnTo>
                <a:lnTo>
                  <a:pt x="5302" y="29"/>
                </a:lnTo>
                <a:lnTo>
                  <a:pt x="5294" y="23"/>
                </a:lnTo>
                <a:lnTo>
                  <a:pt x="5286" y="17"/>
                </a:lnTo>
                <a:lnTo>
                  <a:pt x="5277" y="11"/>
                </a:lnTo>
                <a:lnTo>
                  <a:pt x="5268" y="8"/>
                </a:lnTo>
                <a:lnTo>
                  <a:pt x="5259" y="5"/>
                </a:lnTo>
                <a:lnTo>
                  <a:pt x="5250" y="2"/>
                </a:lnTo>
                <a:lnTo>
                  <a:pt x="5239" y="0"/>
                </a:lnTo>
                <a:lnTo>
                  <a:pt x="5229" y="0"/>
                </a:lnTo>
                <a:lnTo>
                  <a:pt x="5218" y="1"/>
                </a:lnTo>
                <a:lnTo>
                  <a:pt x="5158" y="7"/>
                </a:lnTo>
                <a:lnTo>
                  <a:pt x="5098" y="11"/>
                </a:lnTo>
                <a:lnTo>
                  <a:pt x="5038" y="16"/>
                </a:lnTo>
                <a:lnTo>
                  <a:pt x="4977" y="19"/>
                </a:lnTo>
                <a:lnTo>
                  <a:pt x="4917" y="22"/>
                </a:lnTo>
                <a:lnTo>
                  <a:pt x="4856" y="24"/>
                </a:lnTo>
                <a:lnTo>
                  <a:pt x="4796" y="25"/>
                </a:lnTo>
                <a:lnTo>
                  <a:pt x="4735" y="25"/>
                </a:lnTo>
                <a:lnTo>
                  <a:pt x="4676" y="25"/>
                </a:lnTo>
                <a:lnTo>
                  <a:pt x="4615" y="24"/>
                </a:lnTo>
                <a:lnTo>
                  <a:pt x="4555" y="22"/>
                </a:lnTo>
                <a:lnTo>
                  <a:pt x="4494" y="19"/>
                </a:lnTo>
                <a:lnTo>
                  <a:pt x="4434" y="16"/>
                </a:lnTo>
                <a:lnTo>
                  <a:pt x="4373" y="11"/>
                </a:lnTo>
                <a:lnTo>
                  <a:pt x="4313" y="7"/>
                </a:lnTo>
                <a:lnTo>
                  <a:pt x="4253" y="1"/>
                </a:lnTo>
                <a:lnTo>
                  <a:pt x="4242" y="0"/>
                </a:lnTo>
                <a:lnTo>
                  <a:pt x="4232" y="0"/>
                </a:lnTo>
                <a:lnTo>
                  <a:pt x="4222" y="2"/>
                </a:lnTo>
                <a:lnTo>
                  <a:pt x="4213" y="5"/>
                </a:lnTo>
                <a:lnTo>
                  <a:pt x="4203" y="8"/>
                </a:lnTo>
                <a:lnTo>
                  <a:pt x="4194" y="11"/>
                </a:lnTo>
                <a:lnTo>
                  <a:pt x="4185" y="17"/>
                </a:lnTo>
                <a:lnTo>
                  <a:pt x="4177" y="23"/>
                </a:lnTo>
                <a:lnTo>
                  <a:pt x="4169" y="29"/>
                </a:lnTo>
                <a:lnTo>
                  <a:pt x="4162" y="35"/>
                </a:lnTo>
                <a:lnTo>
                  <a:pt x="4157" y="43"/>
                </a:lnTo>
                <a:lnTo>
                  <a:pt x="4151" y="51"/>
                </a:lnTo>
                <a:lnTo>
                  <a:pt x="4146" y="61"/>
                </a:lnTo>
                <a:lnTo>
                  <a:pt x="4143" y="71"/>
                </a:lnTo>
                <a:lnTo>
                  <a:pt x="4140" y="80"/>
                </a:lnTo>
                <a:lnTo>
                  <a:pt x="4138" y="90"/>
                </a:lnTo>
                <a:lnTo>
                  <a:pt x="4130" y="150"/>
                </a:lnTo>
                <a:lnTo>
                  <a:pt x="4124" y="209"/>
                </a:lnTo>
                <a:lnTo>
                  <a:pt x="4116" y="269"/>
                </a:lnTo>
                <a:lnTo>
                  <a:pt x="4108" y="329"/>
                </a:lnTo>
                <a:lnTo>
                  <a:pt x="4101" y="388"/>
                </a:lnTo>
                <a:lnTo>
                  <a:pt x="4093" y="448"/>
                </a:lnTo>
                <a:lnTo>
                  <a:pt x="4086" y="507"/>
                </a:lnTo>
                <a:lnTo>
                  <a:pt x="4078" y="566"/>
                </a:lnTo>
                <a:lnTo>
                  <a:pt x="4070" y="626"/>
                </a:lnTo>
                <a:lnTo>
                  <a:pt x="4063" y="685"/>
                </a:lnTo>
                <a:lnTo>
                  <a:pt x="4055" y="744"/>
                </a:lnTo>
                <a:lnTo>
                  <a:pt x="4048" y="804"/>
                </a:lnTo>
                <a:lnTo>
                  <a:pt x="4040" y="863"/>
                </a:lnTo>
                <a:lnTo>
                  <a:pt x="4033" y="924"/>
                </a:lnTo>
                <a:lnTo>
                  <a:pt x="4025" y="983"/>
                </a:lnTo>
                <a:lnTo>
                  <a:pt x="4017" y="1042"/>
                </a:lnTo>
                <a:lnTo>
                  <a:pt x="3944" y="1057"/>
                </a:lnTo>
                <a:lnTo>
                  <a:pt x="3873" y="1073"/>
                </a:lnTo>
                <a:lnTo>
                  <a:pt x="3801" y="1091"/>
                </a:lnTo>
                <a:lnTo>
                  <a:pt x="3729" y="1110"/>
                </a:lnTo>
                <a:lnTo>
                  <a:pt x="3658" y="1130"/>
                </a:lnTo>
                <a:lnTo>
                  <a:pt x="3588" y="1152"/>
                </a:lnTo>
                <a:lnTo>
                  <a:pt x="3519" y="1176"/>
                </a:lnTo>
                <a:lnTo>
                  <a:pt x="3449" y="1200"/>
                </a:lnTo>
                <a:lnTo>
                  <a:pt x="3381" y="1226"/>
                </a:lnTo>
                <a:lnTo>
                  <a:pt x="3313" y="1252"/>
                </a:lnTo>
                <a:lnTo>
                  <a:pt x="3246" y="1281"/>
                </a:lnTo>
                <a:lnTo>
                  <a:pt x="3180" y="1311"/>
                </a:lnTo>
                <a:lnTo>
                  <a:pt x="3114" y="1341"/>
                </a:lnTo>
                <a:lnTo>
                  <a:pt x="3049" y="1373"/>
                </a:lnTo>
                <a:lnTo>
                  <a:pt x="2985" y="1406"/>
                </a:lnTo>
                <a:lnTo>
                  <a:pt x="2921" y="1442"/>
                </a:lnTo>
                <a:lnTo>
                  <a:pt x="2833" y="1360"/>
                </a:lnTo>
                <a:lnTo>
                  <a:pt x="2745" y="1279"/>
                </a:lnTo>
                <a:lnTo>
                  <a:pt x="2657" y="1198"/>
                </a:lnTo>
                <a:lnTo>
                  <a:pt x="2570" y="1115"/>
                </a:lnTo>
                <a:lnTo>
                  <a:pt x="2482" y="1034"/>
                </a:lnTo>
                <a:lnTo>
                  <a:pt x="2394" y="953"/>
                </a:lnTo>
                <a:lnTo>
                  <a:pt x="2306" y="871"/>
                </a:lnTo>
                <a:lnTo>
                  <a:pt x="2218" y="790"/>
                </a:lnTo>
                <a:lnTo>
                  <a:pt x="2210" y="783"/>
                </a:lnTo>
                <a:lnTo>
                  <a:pt x="2201" y="777"/>
                </a:lnTo>
                <a:lnTo>
                  <a:pt x="2192" y="773"/>
                </a:lnTo>
                <a:lnTo>
                  <a:pt x="2183" y="768"/>
                </a:lnTo>
                <a:lnTo>
                  <a:pt x="2174" y="766"/>
                </a:lnTo>
                <a:lnTo>
                  <a:pt x="2163" y="764"/>
                </a:lnTo>
                <a:lnTo>
                  <a:pt x="2154" y="763"/>
                </a:lnTo>
                <a:lnTo>
                  <a:pt x="2144" y="763"/>
                </a:lnTo>
                <a:lnTo>
                  <a:pt x="2134" y="764"/>
                </a:lnTo>
                <a:lnTo>
                  <a:pt x="2125" y="765"/>
                </a:lnTo>
                <a:lnTo>
                  <a:pt x="2114" y="768"/>
                </a:lnTo>
                <a:lnTo>
                  <a:pt x="2105" y="772"/>
                </a:lnTo>
                <a:lnTo>
                  <a:pt x="2096" y="776"/>
                </a:lnTo>
                <a:lnTo>
                  <a:pt x="2088" y="782"/>
                </a:lnTo>
                <a:lnTo>
                  <a:pt x="2079" y="788"/>
                </a:lnTo>
                <a:lnTo>
                  <a:pt x="2072" y="795"/>
                </a:lnTo>
                <a:lnTo>
                  <a:pt x="2030" y="838"/>
                </a:lnTo>
                <a:lnTo>
                  <a:pt x="1986" y="881"/>
                </a:lnTo>
                <a:lnTo>
                  <a:pt x="1943" y="922"/>
                </a:lnTo>
                <a:lnTo>
                  <a:pt x="1899" y="965"/>
                </a:lnTo>
                <a:lnTo>
                  <a:pt x="1854" y="1006"/>
                </a:lnTo>
                <a:lnTo>
                  <a:pt x="1810" y="1046"/>
                </a:lnTo>
                <a:lnTo>
                  <a:pt x="1764" y="1086"/>
                </a:lnTo>
                <a:lnTo>
                  <a:pt x="1718" y="1124"/>
                </a:lnTo>
                <a:lnTo>
                  <a:pt x="1672" y="1163"/>
                </a:lnTo>
                <a:lnTo>
                  <a:pt x="1625" y="1201"/>
                </a:lnTo>
                <a:lnTo>
                  <a:pt x="1577" y="1239"/>
                </a:lnTo>
                <a:lnTo>
                  <a:pt x="1529" y="1275"/>
                </a:lnTo>
                <a:lnTo>
                  <a:pt x="1481" y="1312"/>
                </a:lnTo>
                <a:lnTo>
                  <a:pt x="1432" y="1347"/>
                </a:lnTo>
                <a:lnTo>
                  <a:pt x="1382" y="1381"/>
                </a:lnTo>
                <a:lnTo>
                  <a:pt x="1333" y="1416"/>
                </a:lnTo>
                <a:lnTo>
                  <a:pt x="1324" y="1422"/>
                </a:lnTo>
                <a:lnTo>
                  <a:pt x="1317" y="1429"/>
                </a:lnTo>
                <a:lnTo>
                  <a:pt x="1310" y="1436"/>
                </a:lnTo>
                <a:lnTo>
                  <a:pt x="1303" y="1445"/>
                </a:lnTo>
                <a:lnTo>
                  <a:pt x="1298" y="1453"/>
                </a:lnTo>
                <a:lnTo>
                  <a:pt x="1294" y="1462"/>
                </a:lnTo>
                <a:lnTo>
                  <a:pt x="1290" y="1472"/>
                </a:lnTo>
                <a:lnTo>
                  <a:pt x="1288" y="1481"/>
                </a:lnTo>
                <a:lnTo>
                  <a:pt x="1287" y="1491"/>
                </a:lnTo>
                <a:lnTo>
                  <a:pt x="1286" y="1501"/>
                </a:lnTo>
                <a:lnTo>
                  <a:pt x="1286" y="1510"/>
                </a:lnTo>
                <a:lnTo>
                  <a:pt x="1287" y="1521"/>
                </a:lnTo>
                <a:lnTo>
                  <a:pt x="1289" y="1531"/>
                </a:lnTo>
                <a:lnTo>
                  <a:pt x="1293" y="1540"/>
                </a:lnTo>
                <a:lnTo>
                  <a:pt x="1297" y="1549"/>
                </a:lnTo>
                <a:lnTo>
                  <a:pt x="1302" y="1558"/>
                </a:lnTo>
                <a:lnTo>
                  <a:pt x="1335" y="1609"/>
                </a:lnTo>
                <a:lnTo>
                  <a:pt x="1367" y="1660"/>
                </a:lnTo>
                <a:lnTo>
                  <a:pt x="1399" y="1710"/>
                </a:lnTo>
                <a:lnTo>
                  <a:pt x="1432" y="1760"/>
                </a:lnTo>
                <a:lnTo>
                  <a:pt x="1464" y="1811"/>
                </a:lnTo>
                <a:lnTo>
                  <a:pt x="1497" y="1861"/>
                </a:lnTo>
                <a:lnTo>
                  <a:pt x="1529" y="1911"/>
                </a:lnTo>
                <a:lnTo>
                  <a:pt x="1562" y="1962"/>
                </a:lnTo>
                <a:lnTo>
                  <a:pt x="1594" y="2013"/>
                </a:lnTo>
                <a:lnTo>
                  <a:pt x="1627" y="2063"/>
                </a:lnTo>
                <a:lnTo>
                  <a:pt x="1659" y="2113"/>
                </a:lnTo>
                <a:lnTo>
                  <a:pt x="1692" y="2163"/>
                </a:lnTo>
                <a:lnTo>
                  <a:pt x="1724" y="2214"/>
                </a:lnTo>
                <a:lnTo>
                  <a:pt x="1757" y="2265"/>
                </a:lnTo>
                <a:lnTo>
                  <a:pt x="1789" y="2315"/>
                </a:lnTo>
                <a:lnTo>
                  <a:pt x="1821" y="2365"/>
                </a:lnTo>
                <a:lnTo>
                  <a:pt x="1777" y="2423"/>
                </a:lnTo>
                <a:lnTo>
                  <a:pt x="1732" y="2481"/>
                </a:lnTo>
                <a:lnTo>
                  <a:pt x="1689" y="2539"/>
                </a:lnTo>
                <a:lnTo>
                  <a:pt x="1648" y="2598"/>
                </a:lnTo>
                <a:lnTo>
                  <a:pt x="1607" y="2659"/>
                </a:lnTo>
                <a:lnTo>
                  <a:pt x="1567" y="2720"/>
                </a:lnTo>
                <a:lnTo>
                  <a:pt x="1528" y="2783"/>
                </a:lnTo>
                <a:lnTo>
                  <a:pt x="1491" y="2846"/>
                </a:lnTo>
                <a:lnTo>
                  <a:pt x="1455" y="2910"/>
                </a:lnTo>
                <a:lnTo>
                  <a:pt x="1421" y="2974"/>
                </a:lnTo>
                <a:lnTo>
                  <a:pt x="1386" y="3039"/>
                </a:lnTo>
                <a:lnTo>
                  <a:pt x="1354" y="3105"/>
                </a:lnTo>
                <a:lnTo>
                  <a:pt x="1322" y="3171"/>
                </a:lnTo>
                <a:lnTo>
                  <a:pt x="1293" y="3239"/>
                </a:lnTo>
                <a:lnTo>
                  <a:pt x="1264" y="3307"/>
                </a:lnTo>
                <a:lnTo>
                  <a:pt x="1237" y="3376"/>
                </a:lnTo>
                <a:lnTo>
                  <a:pt x="1178" y="3373"/>
                </a:lnTo>
                <a:lnTo>
                  <a:pt x="1117" y="3370"/>
                </a:lnTo>
                <a:lnTo>
                  <a:pt x="1058" y="3368"/>
                </a:lnTo>
                <a:lnTo>
                  <a:pt x="998" y="3364"/>
                </a:lnTo>
                <a:lnTo>
                  <a:pt x="938" y="3362"/>
                </a:lnTo>
                <a:lnTo>
                  <a:pt x="879" y="3359"/>
                </a:lnTo>
                <a:lnTo>
                  <a:pt x="818" y="3355"/>
                </a:lnTo>
                <a:lnTo>
                  <a:pt x="759" y="3353"/>
                </a:lnTo>
                <a:lnTo>
                  <a:pt x="699" y="3350"/>
                </a:lnTo>
                <a:lnTo>
                  <a:pt x="639" y="3347"/>
                </a:lnTo>
                <a:lnTo>
                  <a:pt x="580" y="3344"/>
                </a:lnTo>
                <a:lnTo>
                  <a:pt x="519" y="3342"/>
                </a:lnTo>
                <a:lnTo>
                  <a:pt x="460" y="3338"/>
                </a:lnTo>
                <a:lnTo>
                  <a:pt x="399" y="3335"/>
                </a:lnTo>
                <a:lnTo>
                  <a:pt x="340" y="3332"/>
                </a:lnTo>
                <a:lnTo>
                  <a:pt x="281" y="3329"/>
                </a:lnTo>
                <a:lnTo>
                  <a:pt x="269" y="3329"/>
                </a:lnTo>
                <a:lnTo>
                  <a:pt x="259" y="3330"/>
                </a:lnTo>
                <a:lnTo>
                  <a:pt x="250" y="3332"/>
                </a:lnTo>
                <a:lnTo>
                  <a:pt x="240" y="3336"/>
                </a:lnTo>
                <a:lnTo>
                  <a:pt x="230" y="3339"/>
                </a:lnTo>
                <a:lnTo>
                  <a:pt x="222" y="3344"/>
                </a:lnTo>
                <a:lnTo>
                  <a:pt x="213" y="3350"/>
                </a:lnTo>
                <a:lnTo>
                  <a:pt x="207" y="3356"/>
                </a:lnTo>
                <a:lnTo>
                  <a:pt x="200" y="3363"/>
                </a:lnTo>
                <a:lnTo>
                  <a:pt x="193" y="3371"/>
                </a:lnTo>
                <a:lnTo>
                  <a:pt x="187" y="3379"/>
                </a:lnTo>
                <a:lnTo>
                  <a:pt x="183" y="3387"/>
                </a:lnTo>
                <a:lnTo>
                  <a:pt x="178" y="3397"/>
                </a:lnTo>
                <a:lnTo>
                  <a:pt x="176" y="3407"/>
                </a:lnTo>
                <a:lnTo>
                  <a:pt x="173" y="3417"/>
                </a:lnTo>
                <a:lnTo>
                  <a:pt x="171" y="3427"/>
                </a:lnTo>
                <a:lnTo>
                  <a:pt x="167" y="3488"/>
                </a:lnTo>
                <a:lnTo>
                  <a:pt x="162" y="3548"/>
                </a:lnTo>
                <a:lnTo>
                  <a:pt x="155" y="3608"/>
                </a:lnTo>
                <a:lnTo>
                  <a:pt x="148" y="3668"/>
                </a:lnTo>
                <a:lnTo>
                  <a:pt x="140" y="3727"/>
                </a:lnTo>
                <a:lnTo>
                  <a:pt x="132" y="3788"/>
                </a:lnTo>
                <a:lnTo>
                  <a:pt x="122" y="3847"/>
                </a:lnTo>
                <a:lnTo>
                  <a:pt x="113" y="3907"/>
                </a:lnTo>
                <a:lnTo>
                  <a:pt x="102" y="3966"/>
                </a:lnTo>
                <a:lnTo>
                  <a:pt x="90" y="4025"/>
                </a:lnTo>
                <a:lnTo>
                  <a:pt x="78" y="4085"/>
                </a:lnTo>
                <a:lnTo>
                  <a:pt x="64" y="4144"/>
                </a:lnTo>
                <a:lnTo>
                  <a:pt x="50" y="4202"/>
                </a:lnTo>
                <a:lnTo>
                  <a:pt x="35" y="4262"/>
                </a:lnTo>
                <a:lnTo>
                  <a:pt x="21" y="4320"/>
                </a:lnTo>
                <a:lnTo>
                  <a:pt x="5" y="4378"/>
                </a:lnTo>
                <a:lnTo>
                  <a:pt x="1" y="4388"/>
                </a:lnTo>
                <a:lnTo>
                  <a:pt x="0" y="4399"/>
                </a:lnTo>
                <a:lnTo>
                  <a:pt x="0" y="4409"/>
                </a:lnTo>
                <a:lnTo>
                  <a:pt x="1" y="4419"/>
                </a:lnTo>
                <a:lnTo>
                  <a:pt x="2" y="4428"/>
                </a:lnTo>
                <a:lnTo>
                  <a:pt x="5" y="4439"/>
                </a:lnTo>
                <a:lnTo>
                  <a:pt x="8" y="4448"/>
                </a:lnTo>
                <a:lnTo>
                  <a:pt x="13" y="4457"/>
                </a:lnTo>
                <a:lnTo>
                  <a:pt x="17" y="4465"/>
                </a:lnTo>
                <a:lnTo>
                  <a:pt x="23" y="4473"/>
                </a:lnTo>
                <a:lnTo>
                  <a:pt x="30" y="4481"/>
                </a:lnTo>
                <a:lnTo>
                  <a:pt x="37" y="4488"/>
                </a:lnTo>
                <a:lnTo>
                  <a:pt x="44" y="4493"/>
                </a:lnTo>
                <a:lnTo>
                  <a:pt x="54" y="4499"/>
                </a:lnTo>
                <a:lnTo>
                  <a:pt x="63" y="4504"/>
                </a:lnTo>
                <a:lnTo>
                  <a:pt x="73" y="4507"/>
                </a:lnTo>
                <a:lnTo>
                  <a:pt x="130" y="4525"/>
                </a:lnTo>
                <a:lnTo>
                  <a:pt x="187" y="4542"/>
                </a:lnTo>
                <a:lnTo>
                  <a:pt x="244" y="4561"/>
                </a:lnTo>
                <a:lnTo>
                  <a:pt x="301" y="4578"/>
                </a:lnTo>
                <a:lnTo>
                  <a:pt x="359" y="4596"/>
                </a:lnTo>
                <a:lnTo>
                  <a:pt x="416" y="4613"/>
                </a:lnTo>
                <a:lnTo>
                  <a:pt x="474" y="4632"/>
                </a:lnTo>
                <a:lnTo>
                  <a:pt x="531" y="4649"/>
                </a:lnTo>
                <a:lnTo>
                  <a:pt x="588" y="4667"/>
                </a:lnTo>
                <a:lnTo>
                  <a:pt x="646" y="4684"/>
                </a:lnTo>
                <a:lnTo>
                  <a:pt x="703" y="4702"/>
                </a:lnTo>
                <a:lnTo>
                  <a:pt x="760" y="4719"/>
                </a:lnTo>
                <a:lnTo>
                  <a:pt x="817" y="4738"/>
                </a:lnTo>
                <a:lnTo>
                  <a:pt x="874" y="4756"/>
                </a:lnTo>
                <a:lnTo>
                  <a:pt x="932" y="4773"/>
                </a:lnTo>
                <a:lnTo>
                  <a:pt x="989" y="4791"/>
                </a:lnTo>
                <a:lnTo>
                  <a:pt x="992" y="4867"/>
                </a:lnTo>
                <a:lnTo>
                  <a:pt x="995" y="4941"/>
                </a:lnTo>
                <a:lnTo>
                  <a:pt x="1000" y="5015"/>
                </a:lnTo>
                <a:lnTo>
                  <a:pt x="1006" y="5089"/>
                </a:lnTo>
                <a:lnTo>
                  <a:pt x="1014" y="5164"/>
                </a:lnTo>
                <a:lnTo>
                  <a:pt x="1023" y="5237"/>
                </a:lnTo>
                <a:lnTo>
                  <a:pt x="1034" y="5309"/>
                </a:lnTo>
                <a:lnTo>
                  <a:pt x="1046" y="5382"/>
                </a:lnTo>
                <a:lnTo>
                  <a:pt x="1059" y="5454"/>
                </a:lnTo>
                <a:lnTo>
                  <a:pt x="1074" y="5524"/>
                </a:lnTo>
                <a:lnTo>
                  <a:pt x="1091" y="5595"/>
                </a:lnTo>
                <a:lnTo>
                  <a:pt x="1108" y="5666"/>
                </a:lnTo>
                <a:lnTo>
                  <a:pt x="1126" y="5735"/>
                </a:lnTo>
                <a:lnTo>
                  <a:pt x="1147" y="5804"/>
                </a:lnTo>
                <a:lnTo>
                  <a:pt x="1168" y="5874"/>
                </a:lnTo>
                <a:lnTo>
                  <a:pt x="1191" y="5941"/>
                </a:lnTo>
                <a:lnTo>
                  <a:pt x="1095" y="6014"/>
                </a:lnTo>
                <a:lnTo>
                  <a:pt x="1000" y="6086"/>
                </a:lnTo>
                <a:lnTo>
                  <a:pt x="905" y="6159"/>
                </a:lnTo>
                <a:lnTo>
                  <a:pt x="809" y="6231"/>
                </a:lnTo>
                <a:lnTo>
                  <a:pt x="713" y="6304"/>
                </a:lnTo>
                <a:lnTo>
                  <a:pt x="618" y="6376"/>
                </a:lnTo>
                <a:lnTo>
                  <a:pt x="523" y="6449"/>
                </a:lnTo>
                <a:lnTo>
                  <a:pt x="428" y="6521"/>
                </a:lnTo>
                <a:lnTo>
                  <a:pt x="420" y="6528"/>
                </a:lnTo>
                <a:lnTo>
                  <a:pt x="412" y="6535"/>
                </a:lnTo>
                <a:lnTo>
                  <a:pt x="406" y="6543"/>
                </a:lnTo>
                <a:lnTo>
                  <a:pt x="400" y="6552"/>
                </a:lnTo>
                <a:lnTo>
                  <a:pt x="396" y="6561"/>
                </a:lnTo>
                <a:lnTo>
                  <a:pt x="393" y="6570"/>
                </a:lnTo>
                <a:lnTo>
                  <a:pt x="390" y="6579"/>
                </a:lnTo>
                <a:lnTo>
                  <a:pt x="388" y="6589"/>
                </a:lnTo>
                <a:lnTo>
                  <a:pt x="387" y="6599"/>
                </a:lnTo>
                <a:lnTo>
                  <a:pt x="387" y="6609"/>
                </a:lnTo>
                <a:lnTo>
                  <a:pt x="388" y="6619"/>
                </a:lnTo>
                <a:lnTo>
                  <a:pt x="390" y="6628"/>
                </a:lnTo>
                <a:lnTo>
                  <a:pt x="393" y="6639"/>
                </a:lnTo>
                <a:lnTo>
                  <a:pt x="397" y="6648"/>
                </a:lnTo>
                <a:lnTo>
                  <a:pt x="402" y="6657"/>
                </a:lnTo>
                <a:lnTo>
                  <a:pt x="407" y="6666"/>
                </a:lnTo>
                <a:lnTo>
                  <a:pt x="443" y="6715"/>
                </a:lnTo>
                <a:lnTo>
                  <a:pt x="477" y="6764"/>
                </a:lnTo>
                <a:lnTo>
                  <a:pt x="511" y="6814"/>
                </a:lnTo>
                <a:lnTo>
                  <a:pt x="544" y="6865"/>
                </a:lnTo>
                <a:lnTo>
                  <a:pt x="576" y="6916"/>
                </a:lnTo>
                <a:lnTo>
                  <a:pt x="608" y="6967"/>
                </a:lnTo>
                <a:lnTo>
                  <a:pt x="640" y="7019"/>
                </a:lnTo>
                <a:lnTo>
                  <a:pt x="670" y="7071"/>
                </a:lnTo>
                <a:lnTo>
                  <a:pt x="699" y="7124"/>
                </a:lnTo>
                <a:lnTo>
                  <a:pt x="729" y="7176"/>
                </a:lnTo>
                <a:lnTo>
                  <a:pt x="758" y="7230"/>
                </a:lnTo>
                <a:lnTo>
                  <a:pt x="785" y="7284"/>
                </a:lnTo>
                <a:lnTo>
                  <a:pt x="812" y="7337"/>
                </a:lnTo>
                <a:lnTo>
                  <a:pt x="839" y="7392"/>
                </a:lnTo>
                <a:lnTo>
                  <a:pt x="865" y="7447"/>
                </a:lnTo>
                <a:lnTo>
                  <a:pt x="890" y="7502"/>
                </a:lnTo>
                <a:lnTo>
                  <a:pt x="895" y="7511"/>
                </a:lnTo>
                <a:lnTo>
                  <a:pt x="900" y="7520"/>
                </a:lnTo>
                <a:lnTo>
                  <a:pt x="906" y="7528"/>
                </a:lnTo>
                <a:lnTo>
                  <a:pt x="913" y="7536"/>
                </a:lnTo>
                <a:lnTo>
                  <a:pt x="921" y="7542"/>
                </a:lnTo>
                <a:lnTo>
                  <a:pt x="929" y="7547"/>
                </a:lnTo>
                <a:lnTo>
                  <a:pt x="938" y="7553"/>
                </a:lnTo>
                <a:lnTo>
                  <a:pt x="947" y="7556"/>
                </a:lnTo>
                <a:lnTo>
                  <a:pt x="956" y="7560"/>
                </a:lnTo>
                <a:lnTo>
                  <a:pt x="965" y="7562"/>
                </a:lnTo>
                <a:lnTo>
                  <a:pt x="976" y="7564"/>
                </a:lnTo>
                <a:lnTo>
                  <a:pt x="985" y="7564"/>
                </a:lnTo>
                <a:lnTo>
                  <a:pt x="995" y="7564"/>
                </a:lnTo>
                <a:lnTo>
                  <a:pt x="1005" y="7562"/>
                </a:lnTo>
                <a:lnTo>
                  <a:pt x="1015" y="7560"/>
                </a:lnTo>
                <a:lnTo>
                  <a:pt x="1025" y="7556"/>
                </a:lnTo>
                <a:lnTo>
                  <a:pt x="1081" y="7534"/>
                </a:lnTo>
                <a:lnTo>
                  <a:pt x="1135" y="7510"/>
                </a:lnTo>
                <a:lnTo>
                  <a:pt x="1191" y="7487"/>
                </a:lnTo>
                <a:lnTo>
                  <a:pt x="1246" y="7464"/>
                </a:lnTo>
                <a:lnTo>
                  <a:pt x="1302" y="7440"/>
                </a:lnTo>
                <a:lnTo>
                  <a:pt x="1357" y="7417"/>
                </a:lnTo>
                <a:lnTo>
                  <a:pt x="1411" y="7394"/>
                </a:lnTo>
                <a:lnTo>
                  <a:pt x="1467" y="7370"/>
                </a:lnTo>
                <a:lnTo>
                  <a:pt x="1522" y="7347"/>
                </a:lnTo>
                <a:lnTo>
                  <a:pt x="1578" y="7325"/>
                </a:lnTo>
                <a:lnTo>
                  <a:pt x="1633" y="7301"/>
                </a:lnTo>
                <a:lnTo>
                  <a:pt x="1689" y="7278"/>
                </a:lnTo>
                <a:lnTo>
                  <a:pt x="1743" y="7255"/>
                </a:lnTo>
                <a:lnTo>
                  <a:pt x="1798" y="7231"/>
                </a:lnTo>
                <a:lnTo>
                  <a:pt x="1854" y="7208"/>
                </a:lnTo>
                <a:lnTo>
                  <a:pt x="1909" y="7184"/>
                </a:lnTo>
                <a:lnTo>
                  <a:pt x="1958" y="7239"/>
                </a:lnTo>
                <a:lnTo>
                  <a:pt x="2007" y="7293"/>
                </a:lnTo>
                <a:lnTo>
                  <a:pt x="2058" y="7346"/>
                </a:lnTo>
                <a:lnTo>
                  <a:pt x="2110" y="7398"/>
                </a:lnTo>
                <a:lnTo>
                  <a:pt x="2162" y="7448"/>
                </a:lnTo>
                <a:lnTo>
                  <a:pt x="2216" y="7498"/>
                </a:lnTo>
                <a:lnTo>
                  <a:pt x="2271" y="7547"/>
                </a:lnTo>
                <a:lnTo>
                  <a:pt x="2326" y="7594"/>
                </a:lnTo>
                <a:lnTo>
                  <a:pt x="2382" y="7641"/>
                </a:lnTo>
                <a:lnTo>
                  <a:pt x="2441" y="7687"/>
                </a:lnTo>
                <a:lnTo>
                  <a:pt x="2499" y="7731"/>
                </a:lnTo>
                <a:lnTo>
                  <a:pt x="2558" y="7774"/>
                </a:lnTo>
                <a:lnTo>
                  <a:pt x="2617" y="7817"/>
                </a:lnTo>
                <a:lnTo>
                  <a:pt x="2679" y="7858"/>
                </a:lnTo>
                <a:lnTo>
                  <a:pt x="2741" y="7897"/>
                </a:lnTo>
                <a:lnTo>
                  <a:pt x="2803" y="7935"/>
                </a:lnTo>
                <a:lnTo>
                  <a:pt x="2790" y="7994"/>
                </a:lnTo>
                <a:lnTo>
                  <a:pt x="2776" y="8053"/>
                </a:lnTo>
                <a:lnTo>
                  <a:pt x="2764" y="8111"/>
                </a:lnTo>
                <a:lnTo>
                  <a:pt x="2750" y="8169"/>
                </a:lnTo>
                <a:lnTo>
                  <a:pt x="2736" y="8228"/>
                </a:lnTo>
                <a:lnTo>
                  <a:pt x="2724" y="8286"/>
                </a:lnTo>
                <a:lnTo>
                  <a:pt x="2710" y="8345"/>
                </a:lnTo>
                <a:lnTo>
                  <a:pt x="2697" y="8403"/>
                </a:lnTo>
                <a:lnTo>
                  <a:pt x="2684" y="8462"/>
                </a:lnTo>
                <a:lnTo>
                  <a:pt x="2670" y="8520"/>
                </a:lnTo>
                <a:lnTo>
                  <a:pt x="2657" y="8578"/>
                </a:lnTo>
                <a:lnTo>
                  <a:pt x="2644" y="8637"/>
                </a:lnTo>
                <a:lnTo>
                  <a:pt x="2630" y="8696"/>
                </a:lnTo>
                <a:lnTo>
                  <a:pt x="2617" y="8754"/>
                </a:lnTo>
                <a:lnTo>
                  <a:pt x="2604" y="8812"/>
                </a:lnTo>
                <a:lnTo>
                  <a:pt x="2591" y="8870"/>
                </a:lnTo>
                <a:lnTo>
                  <a:pt x="2589" y="8882"/>
                </a:lnTo>
                <a:lnTo>
                  <a:pt x="2588" y="8892"/>
                </a:lnTo>
                <a:lnTo>
                  <a:pt x="2589" y="8901"/>
                </a:lnTo>
                <a:lnTo>
                  <a:pt x="2590" y="8911"/>
                </a:lnTo>
                <a:lnTo>
                  <a:pt x="2592" y="8922"/>
                </a:lnTo>
                <a:lnTo>
                  <a:pt x="2596" y="8931"/>
                </a:lnTo>
                <a:lnTo>
                  <a:pt x="2599" y="8940"/>
                </a:lnTo>
                <a:lnTo>
                  <a:pt x="2604" y="8948"/>
                </a:lnTo>
                <a:lnTo>
                  <a:pt x="2609" y="8956"/>
                </a:lnTo>
                <a:lnTo>
                  <a:pt x="2616" y="8964"/>
                </a:lnTo>
                <a:lnTo>
                  <a:pt x="2623" y="8971"/>
                </a:lnTo>
                <a:lnTo>
                  <a:pt x="2631" y="8978"/>
                </a:lnTo>
                <a:lnTo>
                  <a:pt x="2639" y="8983"/>
                </a:lnTo>
                <a:lnTo>
                  <a:pt x="2648" y="8988"/>
                </a:lnTo>
                <a:lnTo>
                  <a:pt x="2659" y="8991"/>
                </a:lnTo>
                <a:lnTo>
                  <a:pt x="2668" y="8995"/>
                </a:lnTo>
                <a:lnTo>
                  <a:pt x="2727" y="9010"/>
                </a:lnTo>
                <a:lnTo>
                  <a:pt x="2785" y="9026"/>
                </a:lnTo>
                <a:lnTo>
                  <a:pt x="2843" y="9043"/>
                </a:lnTo>
                <a:lnTo>
                  <a:pt x="2900" y="9060"/>
                </a:lnTo>
                <a:lnTo>
                  <a:pt x="2959" y="9078"/>
                </a:lnTo>
                <a:lnTo>
                  <a:pt x="3016" y="9096"/>
                </a:lnTo>
                <a:lnTo>
                  <a:pt x="3073" y="9116"/>
                </a:lnTo>
                <a:lnTo>
                  <a:pt x="3130" y="9136"/>
                </a:lnTo>
                <a:lnTo>
                  <a:pt x="3187" y="9157"/>
                </a:lnTo>
                <a:lnTo>
                  <a:pt x="3243" y="9180"/>
                </a:lnTo>
                <a:lnTo>
                  <a:pt x="3299" y="9201"/>
                </a:lnTo>
                <a:lnTo>
                  <a:pt x="3355" y="9225"/>
                </a:lnTo>
                <a:lnTo>
                  <a:pt x="3410" y="9249"/>
                </a:lnTo>
                <a:lnTo>
                  <a:pt x="3465" y="9273"/>
                </a:lnTo>
                <a:lnTo>
                  <a:pt x="3520" y="9298"/>
                </a:lnTo>
                <a:lnTo>
                  <a:pt x="3575" y="9325"/>
                </a:lnTo>
                <a:lnTo>
                  <a:pt x="3585" y="9329"/>
                </a:lnTo>
                <a:lnTo>
                  <a:pt x="3594" y="9333"/>
                </a:lnTo>
                <a:lnTo>
                  <a:pt x="3604" y="9334"/>
                </a:lnTo>
                <a:lnTo>
                  <a:pt x="3615" y="9335"/>
                </a:lnTo>
                <a:lnTo>
                  <a:pt x="3625" y="9336"/>
                </a:lnTo>
                <a:lnTo>
                  <a:pt x="3634" y="9335"/>
                </a:lnTo>
                <a:lnTo>
                  <a:pt x="3644" y="9333"/>
                </a:lnTo>
                <a:lnTo>
                  <a:pt x="3653" y="9330"/>
                </a:lnTo>
                <a:lnTo>
                  <a:pt x="3663" y="9327"/>
                </a:lnTo>
                <a:lnTo>
                  <a:pt x="3672" y="9322"/>
                </a:lnTo>
                <a:lnTo>
                  <a:pt x="3681" y="9318"/>
                </a:lnTo>
                <a:lnTo>
                  <a:pt x="3689" y="9312"/>
                </a:lnTo>
                <a:lnTo>
                  <a:pt x="3696" y="9305"/>
                </a:lnTo>
                <a:lnTo>
                  <a:pt x="3703" y="9297"/>
                </a:lnTo>
                <a:lnTo>
                  <a:pt x="3708" y="9289"/>
                </a:lnTo>
                <a:lnTo>
                  <a:pt x="3714" y="9280"/>
                </a:lnTo>
                <a:lnTo>
                  <a:pt x="3741" y="9227"/>
                </a:lnTo>
                <a:lnTo>
                  <a:pt x="3769" y="9173"/>
                </a:lnTo>
                <a:lnTo>
                  <a:pt x="3796" y="9120"/>
                </a:lnTo>
                <a:lnTo>
                  <a:pt x="3823" y="9067"/>
                </a:lnTo>
                <a:lnTo>
                  <a:pt x="3851" y="9013"/>
                </a:lnTo>
                <a:lnTo>
                  <a:pt x="3878" y="8961"/>
                </a:lnTo>
                <a:lnTo>
                  <a:pt x="3906" y="8907"/>
                </a:lnTo>
                <a:lnTo>
                  <a:pt x="3933" y="8853"/>
                </a:lnTo>
                <a:lnTo>
                  <a:pt x="3960" y="8800"/>
                </a:lnTo>
                <a:lnTo>
                  <a:pt x="3988" y="8747"/>
                </a:lnTo>
                <a:lnTo>
                  <a:pt x="4015" y="8693"/>
                </a:lnTo>
                <a:lnTo>
                  <a:pt x="4043" y="8640"/>
                </a:lnTo>
                <a:lnTo>
                  <a:pt x="4070" y="8587"/>
                </a:lnTo>
                <a:lnTo>
                  <a:pt x="4097" y="8534"/>
                </a:lnTo>
                <a:lnTo>
                  <a:pt x="4125" y="8480"/>
                </a:lnTo>
                <a:lnTo>
                  <a:pt x="4152" y="8427"/>
                </a:lnTo>
                <a:lnTo>
                  <a:pt x="4224" y="8438"/>
                </a:lnTo>
                <a:lnTo>
                  <a:pt x="4296" y="8447"/>
                </a:lnTo>
                <a:lnTo>
                  <a:pt x="4368" y="8455"/>
                </a:lnTo>
                <a:lnTo>
                  <a:pt x="4441" y="8461"/>
                </a:lnTo>
                <a:lnTo>
                  <a:pt x="4514" y="8466"/>
                </a:lnTo>
                <a:lnTo>
                  <a:pt x="4588" y="8470"/>
                </a:lnTo>
                <a:lnTo>
                  <a:pt x="4661" y="8472"/>
                </a:lnTo>
                <a:lnTo>
                  <a:pt x="4735" y="8472"/>
                </a:lnTo>
                <a:lnTo>
                  <a:pt x="4810" y="8472"/>
                </a:lnTo>
                <a:lnTo>
                  <a:pt x="4883" y="8470"/>
                </a:lnTo>
                <a:lnTo>
                  <a:pt x="4958" y="8466"/>
                </a:lnTo>
                <a:lnTo>
                  <a:pt x="5031" y="8461"/>
                </a:lnTo>
                <a:lnTo>
                  <a:pt x="5104" y="8455"/>
                </a:lnTo>
                <a:lnTo>
                  <a:pt x="5176" y="8447"/>
                </a:lnTo>
                <a:lnTo>
                  <a:pt x="5247" y="8438"/>
                </a:lnTo>
                <a:lnTo>
                  <a:pt x="5319" y="8427"/>
                </a:lnTo>
                <a:lnTo>
                  <a:pt x="5347" y="8480"/>
                </a:lnTo>
                <a:lnTo>
                  <a:pt x="5374" y="8534"/>
                </a:lnTo>
                <a:lnTo>
                  <a:pt x="5401" y="8587"/>
                </a:lnTo>
                <a:lnTo>
                  <a:pt x="5429" y="8640"/>
                </a:lnTo>
                <a:lnTo>
                  <a:pt x="5456" y="8693"/>
                </a:lnTo>
                <a:lnTo>
                  <a:pt x="5484" y="8747"/>
                </a:lnTo>
                <a:lnTo>
                  <a:pt x="5511" y="8800"/>
                </a:lnTo>
                <a:lnTo>
                  <a:pt x="5538" y="8853"/>
                </a:lnTo>
                <a:lnTo>
                  <a:pt x="5566" y="8907"/>
                </a:lnTo>
                <a:lnTo>
                  <a:pt x="5593" y="8961"/>
                </a:lnTo>
                <a:lnTo>
                  <a:pt x="5621" y="9013"/>
                </a:lnTo>
                <a:lnTo>
                  <a:pt x="5648" y="9067"/>
                </a:lnTo>
                <a:lnTo>
                  <a:pt x="5675" y="9120"/>
                </a:lnTo>
                <a:lnTo>
                  <a:pt x="5703" y="9173"/>
                </a:lnTo>
                <a:lnTo>
                  <a:pt x="5730" y="9227"/>
                </a:lnTo>
                <a:lnTo>
                  <a:pt x="5757" y="9280"/>
                </a:lnTo>
                <a:lnTo>
                  <a:pt x="5763" y="9289"/>
                </a:lnTo>
                <a:lnTo>
                  <a:pt x="5769" y="9297"/>
                </a:lnTo>
                <a:lnTo>
                  <a:pt x="5776" y="9305"/>
                </a:lnTo>
                <a:lnTo>
                  <a:pt x="5783" y="9312"/>
                </a:lnTo>
                <a:lnTo>
                  <a:pt x="5791" y="9318"/>
                </a:lnTo>
                <a:lnTo>
                  <a:pt x="5800" y="9322"/>
                </a:lnTo>
                <a:lnTo>
                  <a:pt x="5809" y="9327"/>
                </a:lnTo>
                <a:lnTo>
                  <a:pt x="5818" y="9330"/>
                </a:lnTo>
                <a:lnTo>
                  <a:pt x="5827" y="9333"/>
                </a:lnTo>
                <a:lnTo>
                  <a:pt x="5837" y="9335"/>
                </a:lnTo>
                <a:lnTo>
                  <a:pt x="5846" y="9336"/>
                </a:lnTo>
                <a:lnTo>
                  <a:pt x="5857" y="9335"/>
                </a:lnTo>
                <a:lnTo>
                  <a:pt x="5867" y="9334"/>
                </a:lnTo>
                <a:lnTo>
                  <a:pt x="5877" y="9333"/>
                </a:lnTo>
                <a:lnTo>
                  <a:pt x="5886" y="9329"/>
                </a:lnTo>
                <a:lnTo>
                  <a:pt x="5897" y="9325"/>
                </a:lnTo>
                <a:lnTo>
                  <a:pt x="5950" y="9298"/>
                </a:lnTo>
                <a:lnTo>
                  <a:pt x="6006" y="9273"/>
                </a:lnTo>
                <a:lnTo>
                  <a:pt x="6061" y="9249"/>
                </a:lnTo>
                <a:lnTo>
                  <a:pt x="6117" y="9225"/>
                </a:lnTo>
                <a:lnTo>
                  <a:pt x="6172" y="9201"/>
                </a:lnTo>
                <a:lnTo>
                  <a:pt x="6229" y="9180"/>
                </a:lnTo>
                <a:lnTo>
                  <a:pt x="6285" y="9157"/>
                </a:lnTo>
                <a:lnTo>
                  <a:pt x="6342" y="9136"/>
                </a:lnTo>
                <a:lnTo>
                  <a:pt x="6399" y="9116"/>
                </a:lnTo>
                <a:lnTo>
                  <a:pt x="6456" y="9096"/>
                </a:lnTo>
                <a:lnTo>
                  <a:pt x="6513" y="9078"/>
                </a:lnTo>
                <a:lnTo>
                  <a:pt x="6570" y="9060"/>
                </a:lnTo>
                <a:lnTo>
                  <a:pt x="6628" y="9043"/>
                </a:lnTo>
                <a:lnTo>
                  <a:pt x="6686" y="9026"/>
                </a:lnTo>
                <a:lnTo>
                  <a:pt x="6744" y="9010"/>
                </a:lnTo>
                <a:lnTo>
                  <a:pt x="6804" y="8995"/>
                </a:lnTo>
                <a:lnTo>
                  <a:pt x="6813" y="8991"/>
                </a:lnTo>
                <a:lnTo>
                  <a:pt x="6823" y="8988"/>
                </a:lnTo>
                <a:lnTo>
                  <a:pt x="6832" y="8983"/>
                </a:lnTo>
                <a:lnTo>
                  <a:pt x="6840" y="8978"/>
                </a:lnTo>
                <a:lnTo>
                  <a:pt x="6848" y="8971"/>
                </a:lnTo>
                <a:lnTo>
                  <a:pt x="6855" y="8964"/>
                </a:lnTo>
                <a:lnTo>
                  <a:pt x="6862" y="8956"/>
                </a:lnTo>
                <a:lnTo>
                  <a:pt x="6868" y="8948"/>
                </a:lnTo>
                <a:lnTo>
                  <a:pt x="6872" y="8940"/>
                </a:lnTo>
                <a:lnTo>
                  <a:pt x="6876" y="8931"/>
                </a:lnTo>
                <a:lnTo>
                  <a:pt x="6879" y="8922"/>
                </a:lnTo>
                <a:lnTo>
                  <a:pt x="6881" y="8911"/>
                </a:lnTo>
                <a:lnTo>
                  <a:pt x="6883" y="8901"/>
                </a:lnTo>
                <a:lnTo>
                  <a:pt x="6884" y="8892"/>
                </a:lnTo>
                <a:lnTo>
                  <a:pt x="6883" y="8882"/>
                </a:lnTo>
                <a:lnTo>
                  <a:pt x="6880" y="8870"/>
                </a:lnTo>
                <a:lnTo>
                  <a:pt x="6868" y="8812"/>
                </a:lnTo>
                <a:lnTo>
                  <a:pt x="6854" y="8754"/>
                </a:lnTo>
                <a:lnTo>
                  <a:pt x="6840" y="8696"/>
                </a:lnTo>
                <a:lnTo>
                  <a:pt x="6828" y="8637"/>
                </a:lnTo>
                <a:lnTo>
                  <a:pt x="6814" y="8578"/>
                </a:lnTo>
                <a:lnTo>
                  <a:pt x="6802" y="8520"/>
                </a:lnTo>
                <a:lnTo>
                  <a:pt x="6788" y="8462"/>
                </a:lnTo>
                <a:lnTo>
                  <a:pt x="6774" y="8403"/>
                </a:lnTo>
                <a:lnTo>
                  <a:pt x="6762" y="8345"/>
                </a:lnTo>
                <a:lnTo>
                  <a:pt x="6748" y="8286"/>
                </a:lnTo>
                <a:lnTo>
                  <a:pt x="6734" y="8228"/>
                </a:lnTo>
                <a:lnTo>
                  <a:pt x="6722" y="8169"/>
                </a:lnTo>
                <a:lnTo>
                  <a:pt x="6708" y="8111"/>
                </a:lnTo>
                <a:lnTo>
                  <a:pt x="6695" y="8053"/>
                </a:lnTo>
                <a:lnTo>
                  <a:pt x="6682" y="7994"/>
                </a:lnTo>
                <a:lnTo>
                  <a:pt x="6668" y="7935"/>
                </a:lnTo>
                <a:lnTo>
                  <a:pt x="6731" y="7897"/>
                </a:lnTo>
                <a:lnTo>
                  <a:pt x="6792" y="7858"/>
                </a:lnTo>
                <a:lnTo>
                  <a:pt x="6854" y="7817"/>
                </a:lnTo>
                <a:lnTo>
                  <a:pt x="6913" y="7774"/>
                </a:lnTo>
                <a:lnTo>
                  <a:pt x="6973" y="7731"/>
                </a:lnTo>
                <a:lnTo>
                  <a:pt x="7031" y="7687"/>
                </a:lnTo>
                <a:lnTo>
                  <a:pt x="7089" y="7641"/>
                </a:lnTo>
                <a:lnTo>
                  <a:pt x="7145" y="7594"/>
                </a:lnTo>
                <a:lnTo>
                  <a:pt x="7201" y="7547"/>
                </a:lnTo>
                <a:lnTo>
                  <a:pt x="7256" y="7498"/>
                </a:lnTo>
                <a:lnTo>
                  <a:pt x="7309" y="7448"/>
                </a:lnTo>
                <a:lnTo>
                  <a:pt x="7362" y="7398"/>
                </a:lnTo>
                <a:lnTo>
                  <a:pt x="7413" y="7346"/>
                </a:lnTo>
                <a:lnTo>
                  <a:pt x="7463" y="7293"/>
                </a:lnTo>
                <a:lnTo>
                  <a:pt x="7513" y="7239"/>
                </a:lnTo>
                <a:lnTo>
                  <a:pt x="7563" y="7184"/>
                </a:lnTo>
                <a:lnTo>
                  <a:pt x="7617" y="7208"/>
                </a:lnTo>
                <a:lnTo>
                  <a:pt x="7672" y="7231"/>
                </a:lnTo>
                <a:lnTo>
                  <a:pt x="7728" y="7255"/>
                </a:lnTo>
                <a:lnTo>
                  <a:pt x="7783" y="7278"/>
                </a:lnTo>
                <a:lnTo>
                  <a:pt x="7839" y="7301"/>
                </a:lnTo>
                <a:lnTo>
                  <a:pt x="7893" y="7325"/>
                </a:lnTo>
                <a:lnTo>
                  <a:pt x="7949" y="7347"/>
                </a:lnTo>
                <a:lnTo>
                  <a:pt x="8004" y="7370"/>
                </a:lnTo>
                <a:lnTo>
                  <a:pt x="8059" y="7394"/>
                </a:lnTo>
                <a:lnTo>
                  <a:pt x="8115" y="7417"/>
                </a:lnTo>
                <a:lnTo>
                  <a:pt x="8170" y="7440"/>
                </a:lnTo>
                <a:lnTo>
                  <a:pt x="8225" y="7464"/>
                </a:lnTo>
                <a:lnTo>
                  <a:pt x="8280" y="7487"/>
                </a:lnTo>
                <a:lnTo>
                  <a:pt x="8336" y="7510"/>
                </a:lnTo>
                <a:lnTo>
                  <a:pt x="8391" y="7534"/>
                </a:lnTo>
                <a:lnTo>
                  <a:pt x="8446" y="7556"/>
                </a:lnTo>
                <a:lnTo>
                  <a:pt x="8456" y="7560"/>
                </a:lnTo>
                <a:lnTo>
                  <a:pt x="8466" y="7562"/>
                </a:lnTo>
                <a:lnTo>
                  <a:pt x="8476" y="7564"/>
                </a:lnTo>
                <a:lnTo>
                  <a:pt x="8487" y="7564"/>
                </a:lnTo>
                <a:lnTo>
                  <a:pt x="8496" y="7564"/>
                </a:lnTo>
                <a:lnTo>
                  <a:pt x="8506" y="7562"/>
                </a:lnTo>
                <a:lnTo>
                  <a:pt x="8515" y="7560"/>
                </a:lnTo>
                <a:lnTo>
                  <a:pt x="8524" y="7556"/>
                </a:lnTo>
                <a:lnTo>
                  <a:pt x="8534" y="7553"/>
                </a:lnTo>
                <a:lnTo>
                  <a:pt x="8543" y="7547"/>
                </a:lnTo>
                <a:lnTo>
                  <a:pt x="8551" y="7542"/>
                </a:lnTo>
                <a:lnTo>
                  <a:pt x="8558" y="7535"/>
                </a:lnTo>
                <a:lnTo>
                  <a:pt x="8565" y="7528"/>
                </a:lnTo>
                <a:lnTo>
                  <a:pt x="8571" y="7520"/>
                </a:lnTo>
                <a:lnTo>
                  <a:pt x="8577" y="7511"/>
                </a:lnTo>
                <a:lnTo>
                  <a:pt x="8581" y="7502"/>
                </a:lnTo>
                <a:lnTo>
                  <a:pt x="8607" y="7447"/>
                </a:lnTo>
                <a:lnTo>
                  <a:pt x="8633" y="7392"/>
                </a:lnTo>
                <a:lnTo>
                  <a:pt x="8659" y="7337"/>
                </a:lnTo>
                <a:lnTo>
                  <a:pt x="8686" y="7284"/>
                </a:lnTo>
                <a:lnTo>
                  <a:pt x="8714" y="7230"/>
                </a:lnTo>
                <a:lnTo>
                  <a:pt x="8742" y="7176"/>
                </a:lnTo>
                <a:lnTo>
                  <a:pt x="8771" y="7124"/>
                </a:lnTo>
                <a:lnTo>
                  <a:pt x="8802" y="7071"/>
                </a:lnTo>
                <a:lnTo>
                  <a:pt x="8831" y="7019"/>
                </a:lnTo>
                <a:lnTo>
                  <a:pt x="8863" y="6967"/>
                </a:lnTo>
                <a:lnTo>
                  <a:pt x="8895" y="6916"/>
                </a:lnTo>
                <a:lnTo>
                  <a:pt x="8927" y="6865"/>
                </a:lnTo>
                <a:lnTo>
                  <a:pt x="8960" y="6814"/>
                </a:lnTo>
                <a:lnTo>
                  <a:pt x="8995" y="6764"/>
                </a:lnTo>
                <a:lnTo>
                  <a:pt x="9029" y="6715"/>
                </a:lnTo>
                <a:lnTo>
                  <a:pt x="9064" y="6666"/>
                </a:lnTo>
                <a:lnTo>
                  <a:pt x="9070" y="6657"/>
                </a:lnTo>
                <a:lnTo>
                  <a:pt x="9074" y="6648"/>
                </a:lnTo>
                <a:lnTo>
                  <a:pt x="9079" y="6639"/>
                </a:lnTo>
                <a:lnTo>
                  <a:pt x="9081" y="6628"/>
                </a:lnTo>
                <a:lnTo>
                  <a:pt x="9084" y="6618"/>
                </a:lnTo>
                <a:lnTo>
                  <a:pt x="9085" y="6609"/>
                </a:lnTo>
                <a:lnTo>
                  <a:pt x="9085" y="6599"/>
                </a:lnTo>
                <a:lnTo>
                  <a:pt x="9084" y="6589"/>
                </a:lnTo>
                <a:lnTo>
                  <a:pt x="9081" y="6579"/>
                </a:lnTo>
                <a:lnTo>
                  <a:pt x="9079" y="6570"/>
                </a:lnTo>
                <a:lnTo>
                  <a:pt x="9076" y="6561"/>
                </a:lnTo>
                <a:lnTo>
                  <a:pt x="9071" y="6552"/>
                </a:lnTo>
                <a:lnTo>
                  <a:pt x="9065" y="6543"/>
                </a:lnTo>
                <a:lnTo>
                  <a:pt x="9060" y="6535"/>
                </a:lnTo>
                <a:lnTo>
                  <a:pt x="9052" y="6528"/>
                </a:lnTo>
                <a:lnTo>
                  <a:pt x="9044" y="6521"/>
                </a:lnTo>
                <a:lnTo>
                  <a:pt x="8949" y="6448"/>
                </a:lnTo>
                <a:lnTo>
                  <a:pt x="8853" y="6376"/>
                </a:lnTo>
                <a:lnTo>
                  <a:pt x="8757" y="6304"/>
                </a:lnTo>
                <a:lnTo>
                  <a:pt x="8662" y="6231"/>
                </a:lnTo>
                <a:lnTo>
                  <a:pt x="8567" y="6159"/>
                </a:lnTo>
                <a:lnTo>
                  <a:pt x="8472" y="6086"/>
                </a:lnTo>
                <a:lnTo>
                  <a:pt x="8376" y="6014"/>
                </a:lnTo>
                <a:lnTo>
                  <a:pt x="8280" y="5941"/>
                </a:lnTo>
                <a:lnTo>
                  <a:pt x="8303" y="5874"/>
                </a:lnTo>
                <a:lnTo>
                  <a:pt x="8325" y="5804"/>
                </a:lnTo>
                <a:lnTo>
                  <a:pt x="8345" y="5735"/>
                </a:lnTo>
                <a:lnTo>
                  <a:pt x="8364" y="5666"/>
                </a:lnTo>
                <a:lnTo>
                  <a:pt x="8381" y="5595"/>
                </a:lnTo>
                <a:lnTo>
                  <a:pt x="8398" y="5524"/>
                </a:lnTo>
                <a:lnTo>
                  <a:pt x="8411" y="5454"/>
                </a:lnTo>
                <a:lnTo>
                  <a:pt x="8425" y="5382"/>
                </a:lnTo>
                <a:lnTo>
                  <a:pt x="8438" y="5309"/>
                </a:lnTo>
                <a:lnTo>
                  <a:pt x="8448" y="5237"/>
                </a:lnTo>
                <a:lnTo>
                  <a:pt x="8457" y="5164"/>
                </a:lnTo>
                <a:lnTo>
                  <a:pt x="8465" y="5089"/>
                </a:lnTo>
                <a:lnTo>
                  <a:pt x="8472" y="5015"/>
                </a:lnTo>
                <a:lnTo>
                  <a:pt x="8476" y="4941"/>
                </a:lnTo>
                <a:lnTo>
                  <a:pt x="8480" y="4867"/>
                </a:lnTo>
                <a:lnTo>
                  <a:pt x="8482" y="4791"/>
                </a:lnTo>
                <a:lnTo>
                  <a:pt x="8539" y="4773"/>
                </a:lnTo>
                <a:lnTo>
                  <a:pt x="8597" y="4756"/>
                </a:lnTo>
                <a:lnTo>
                  <a:pt x="8654" y="4738"/>
                </a:lnTo>
                <a:lnTo>
                  <a:pt x="8712" y="4719"/>
                </a:lnTo>
                <a:lnTo>
                  <a:pt x="8769" y="4702"/>
                </a:lnTo>
                <a:lnTo>
                  <a:pt x="8826" y="4684"/>
                </a:lnTo>
                <a:lnTo>
                  <a:pt x="8884" y="4667"/>
                </a:lnTo>
                <a:lnTo>
                  <a:pt x="8941" y="4649"/>
                </a:lnTo>
                <a:lnTo>
                  <a:pt x="8998" y="4632"/>
                </a:lnTo>
                <a:lnTo>
                  <a:pt x="9055" y="4613"/>
                </a:lnTo>
                <a:lnTo>
                  <a:pt x="9112" y="4596"/>
                </a:lnTo>
                <a:lnTo>
                  <a:pt x="9170" y="4578"/>
                </a:lnTo>
                <a:lnTo>
                  <a:pt x="9227" y="4561"/>
                </a:lnTo>
                <a:lnTo>
                  <a:pt x="9284" y="4542"/>
                </a:lnTo>
                <a:lnTo>
                  <a:pt x="9341" y="4525"/>
                </a:lnTo>
                <a:lnTo>
                  <a:pt x="9398" y="4507"/>
                </a:lnTo>
                <a:lnTo>
                  <a:pt x="9409" y="4504"/>
                </a:lnTo>
                <a:lnTo>
                  <a:pt x="9418" y="4499"/>
                </a:lnTo>
                <a:lnTo>
                  <a:pt x="9427" y="4493"/>
                </a:lnTo>
                <a:lnTo>
                  <a:pt x="9435" y="4488"/>
                </a:lnTo>
                <a:lnTo>
                  <a:pt x="9442" y="4481"/>
                </a:lnTo>
                <a:lnTo>
                  <a:pt x="9449" y="4473"/>
                </a:lnTo>
                <a:lnTo>
                  <a:pt x="9454" y="4465"/>
                </a:lnTo>
                <a:lnTo>
                  <a:pt x="9459" y="4457"/>
                </a:lnTo>
                <a:lnTo>
                  <a:pt x="9463" y="4448"/>
                </a:lnTo>
                <a:lnTo>
                  <a:pt x="9467" y="4439"/>
                </a:lnTo>
                <a:lnTo>
                  <a:pt x="9469" y="4428"/>
                </a:lnTo>
                <a:lnTo>
                  <a:pt x="9470" y="4419"/>
                </a:lnTo>
                <a:lnTo>
                  <a:pt x="9471" y="4409"/>
                </a:lnTo>
                <a:lnTo>
                  <a:pt x="9471" y="4399"/>
                </a:lnTo>
                <a:lnTo>
                  <a:pt x="9469" y="4388"/>
                </a:lnTo>
                <a:lnTo>
                  <a:pt x="9467" y="4378"/>
                </a:lnTo>
                <a:close/>
                <a:moveTo>
                  <a:pt x="4735" y="7758"/>
                </a:moveTo>
                <a:lnTo>
                  <a:pt x="4735" y="7758"/>
                </a:lnTo>
                <a:lnTo>
                  <a:pt x="4580" y="7754"/>
                </a:lnTo>
                <a:lnTo>
                  <a:pt x="4426" y="7742"/>
                </a:lnTo>
                <a:lnTo>
                  <a:pt x="4274" y="7723"/>
                </a:lnTo>
                <a:lnTo>
                  <a:pt x="4125" y="7697"/>
                </a:lnTo>
                <a:lnTo>
                  <a:pt x="3978" y="7663"/>
                </a:lnTo>
                <a:lnTo>
                  <a:pt x="3834" y="7621"/>
                </a:lnTo>
                <a:lnTo>
                  <a:pt x="3692" y="7573"/>
                </a:lnTo>
                <a:lnTo>
                  <a:pt x="3555" y="7520"/>
                </a:lnTo>
                <a:lnTo>
                  <a:pt x="3421" y="7458"/>
                </a:lnTo>
                <a:lnTo>
                  <a:pt x="3290" y="7392"/>
                </a:lnTo>
                <a:lnTo>
                  <a:pt x="3163" y="7319"/>
                </a:lnTo>
                <a:lnTo>
                  <a:pt x="3040" y="7240"/>
                </a:lnTo>
                <a:lnTo>
                  <a:pt x="2921" y="7155"/>
                </a:lnTo>
                <a:lnTo>
                  <a:pt x="2806" y="7064"/>
                </a:lnTo>
                <a:lnTo>
                  <a:pt x="2696" y="6970"/>
                </a:lnTo>
                <a:lnTo>
                  <a:pt x="2590" y="6869"/>
                </a:lnTo>
                <a:lnTo>
                  <a:pt x="2490" y="6764"/>
                </a:lnTo>
                <a:lnTo>
                  <a:pt x="2395" y="6653"/>
                </a:lnTo>
                <a:lnTo>
                  <a:pt x="2305" y="6539"/>
                </a:lnTo>
                <a:lnTo>
                  <a:pt x="2220" y="6419"/>
                </a:lnTo>
                <a:lnTo>
                  <a:pt x="2142" y="6296"/>
                </a:lnTo>
                <a:lnTo>
                  <a:pt x="2069" y="6169"/>
                </a:lnTo>
                <a:lnTo>
                  <a:pt x="2001" y="6039"/>
                </a:lnTo>
                <a:lnTo>
                  <a:pt x="1941" y="5904"/>
                </a:lnTo>
                <a:lnTo>
                  <a:pt x="1886" y="5766"/>
                </a:lnTo>
                <a:lnTo>
                  <a:pt x="1838" y="5625"/>
                </a:lnTo>
                <a:lnTo>
                  <a:pt x="1797" y="5481"/>
                </a:lnTo>
                <a:lnTo>
                  <a:pt x="1764" y="5335"/>
                </a:lnTo>
                <a:lnTo>
                  <a:pt x="1737" y="5185"/>
                </a:lnTo>
                <a:lnTo>
                  <a:pt x="1717" y="5033"/>
                </a:lnTo>
                <a:lnTo>
                  <a:pt x="1706" y="4879"/>
                </a:lnTo>
                <a:lnTo>
                  <a:pt x="1702" y="4723"/>
                </a:lnTo>
                <a:lnTo>
                  <a:pt x="1706" y="4566"/>
                </a:lnTo>
                <a:lnTo>
                  <a:pt x="1717" y="4412"/>
                </a:lnTo>
                <a:lnTo>
                  <a:pt x="1737" y="4261"/>
                </a:lnTo>
                <a:lnTo>
                  <a:pt x="1764" y="4111"/>
                </a:lnTo>
                <a:lnTo>
                  <a:pt x="1797" y="3964"/>
                </a:lnTo>
                <a:lnTo>
                  <a:pt x="1838" y="3820"/>
                </a:lnTo>
                <a:lnTo>
                  <a:pt x="1886" y="3679"/>
                </a:lnTo>
                <a:lnTo>
                  <a:pt x="1941" y="3541"/>
                </a:lnTo>
                <a:lnTo>
                  <a:pt x="2001" y="3407"/>
                </a:lnTo>
                <a:lnTo>
                  <a:pt x="2069" y="3275"/>
                </a:lnTo>
                <a:lnTo>
                  <a:pt x="2142" y="3149"/>
                </a:lnTo>
                <a:lnTo>
                  <a:pt x="2220" y="3025"/>
                </a:lnTo>
                <a:lnTo>
                  <a:pt x="2305" y="2907"/>
                </a:lnTo>
                <a:lnTo>
                  <a:pt x="2395" y="2792"/>
                </a:lnTo>
                <a:lnTo>
                  <a:pt x="2490" y="2682"/>
                </a:lnTo>
                <a:lnTo>
                  <a:pt x="2590" y="2577"/>
                </a:lnTo>
                <a:lnTo>
                  <a:pt x="2696" y="2476"/>
                </a:lnTo>
                <a:lnTo>
                  <a:pt x="2806" y="2380"/>
                </a:lnTo>
                <a:lnTo>
                  <a:pt x="2921" y="2290"/>
                </a:lnTo>
                <a:lnTo>
                  <a:pt x="3040" y="2206"/>
                </a:lnTo>
                <a:lnTo>
                  <a:pt x="3163" y="2127"/>
                </a:lnTo>
                <a:lnTo>
                  <a:pt x="3290" y="2054"/>
                </a:lnTo>
                <a:lnTo>
                  <a:pt x="3421" y="1986"/>
                </a:lnTo>
                <a:lnTo>
                  <a:pt x="3555" y="1926"/>
                </a:lnTo>
                <a:lnTo>
                  <a:pt x="3692" y="1871"/>
                </a:lnTo>
                <a:lnTo>
                  <a:pt x="3834" y="1824"/>
                </a:lnTo>
                <a:lnTo>
                  <a:pt x="3978" y="1783"/>
                </a:lnTo>
                <a:lnTo>
                  <a:pt x="4125" y="1749"/>
                </a:lnTo>
                <a:lnTo>
                  <a:pt x="4274" y="1723"/>
                </a:lnTo>
                <a:lnTo>
                  <a:pt x="4426" y="1703"/>
                </a:lnTo>
                <a:lnTo>
                  <a:pt x="4580" y="1691"/>
                </a:lnTo>
                <a:lnTo>
                  <a:pt x="4735" y="1687"/>
                </a:lnTo>
                <a:lnTo>
                  <a:pt x="4891" y="1691"/>
                </a:lnTo>
                <a:lnTo>
                  <a:pt x="5046" y="1703"/>
                </a:lnTo>
                <a:lnTo>
                  <a:pt x="5197" y="1723"/>
                </a:lnTo>
                <a:lnTo>
                  <a:pt x="5347" y="1749"/>
                </a:lnTo>
                <a:lnTo>
                  <a:pt x="5494" y="1783"/>
                </a:lnTo>
                <a:lnTo>
                  <a:pt x="5638" y="1824"/>
                </a:lnTo>
                <a:lnTo>
                  <a:pt x="5779" y="1871"/>
                </a:lnTo>
                <a:lnTo>
                  <a:pt x="5916" y="1926"/>
                </a:lnTo>
                <a:lnTo>
                  <a:pt x="6051" y="1986"/>
                </a:lnTo>
                <a:lnTo>
                  <a:pt x="6182" y="2054"/>
                </a:lnTo>
                <a:lnTo>
                  <a:pt x="6309" y="2127"/>
                </a:lnTo>
                <a:lnTo>
                  <a:pt x="6432" y="2206"/>
                </a:lnTo>
                <a:lnTo>
                  <a:pt x="6550" y="2290"/>
                </a:lnTo>
                <a:lnTo>
                  <a:pt x="6666" y="2380"/>
                </a:lnTo>
                <a:lnTo>
                  <a:pt x="6775" y="2476"/>
                </a:lnTo>
                <a:lnTo>
                  <a:pt x="6881" y="2577"/>
                </a:lnTo>
                <a:lnTo>
                  <a:pt x="6982" y="2682"/>
                </a:lnTo>
                <a:lnTo>
                  <a:pt x="7076" y="2792"/>
                </a:lnTo>
                <a:lnTo>
                  <a:pt x="7167" y="2907"/>
                </a:lnTo>
                <a:lnTo>
                  <a:pt x="7251" y="3025"/>
                </a:lnTo>
                <a:lnTo>
                  <a:pt x="7330" y="3149"/>
                </a:lnTo>
                <a:lnTo>
                  <a:pt x="7403" y="3275"/>
                </a:lnTo>
                <a:lnTo>
                  <a:pt x="7470" y="3407"/>
                </a:lnTo>
                <a:lnTo>
                  <a:pt x="7531" y="3541"/>
                </a:lnTo>
                <a:lnTo>
                  <a:pt x="7585" y="3679"/>
                </a:lnTo>
                <a:lnTo>
                  <a:pt x="7633" y="3820"/>
                </a:lnTo>
                <a:lnTo>
                  <a:pt x="7674" y="3964"/>
                </a:lnTo>
                <a:lnTo>
                  <a:pt x="7707" y="4111"/>
                </a:lnTo>
                <a:lnTo>
                  <a:pt x="7735" y="4261"/>
                </a:lnTo>
                <a:lnTo>
                  <a:pt x="7754" y="4412"/>
                </a:lnTo>
                <a:lnTo>
                  <a:pt x="7766" y="4566"/>
                </a:lnTo>
                <a:lnTo>
                  <a:pt x="7769" y="4723"/>
                </a:lnTo>
                <a:lnTo>
                  <a:pt x="7766" y="4879"/>
                </a:lnTo>
                <a:lnTo>
                  <a:pt x="7754" y="5033"/>
                </a:lnTo>
                <a:lnTo>
                  <a:pt x="7735" y="5185"/>
                </a:lnTo>
                <a:lnTo>
                  <a:pt x="7707" y="5335"/>
                </a:lnTo>
                <a:lnTo>
                  <a:pt x="7674" y="5481"/>
                </a:lnTo>
                <a:lnTo>
                  <a:pt x="7633" y="5625"/>
                </a:lnTo>
                <a:lnTo>
                  <a:pt x="7585" y="5766"/>
                </a:lnTo>
                <a:lnTo>
                  <a:pt x="7531" y="5904"/>
                </a:lnTo>
                <a:lnTo>
                  <a:pt x="7470" y="6039"/>
                </a:lnTo>
                <a:lnTo>
                  <a:pt x="7403" y="6169"/>
                </a:lnTo>
                <a:lnTo>
                  <a:pt x="7330" y="6296"/>
                </a:lnTo>
                <a:lnTo>
                  <a:pt x="7251" y="6419"/>
                </a:lnTo>
                <a:lnTo>
                  <a:pt x="7167" y="6539"/>
                </a:lnTo>
                <a:lnTo>
                  <a:pt x="7076" y="6653"/>
                </a:lnTo>
                <a:lnTo>
                  <a:pt x="6982" y="6764"/>
                </a:lnTo>
                <a:lnTo>
                  <a:pt x="6881" y="6869"/>
                </a:lnTo>
                <a:lnTo>
                  <a:pt x="6775" y="6970"/>
                </a:lnTo>
                <a:lnTo>
                  <a:pt x="6666" y="7064"/>
                </a:lnTo>
                <a:lnTo>
                  <a:pt x="6550" y="7155"/>
                </a:lnTo>
                <a:lnTo>
                  <a:pt x="6432" y="7240"/>
                </a:lnTo>
                <a:lnTo>
                  <a:pt x="6309" y="7319"/>
                </a:lnTo>
                <a:lnTo>
                  <a:pt x="6182" y="7392"/>
                </a:lnTo>
                <a:lnTo>
                  <a:pt x="6051" y="7458"/>
                </a:lnTo>
                <a:lnTo>
                  <a:pt x="5916" y="7520"/>
                </a:lnTo>
                <a:lnTo>
                  <a:pt x="5779" y="7573"/>
                </a:lnTo>
                <a:lnTo>
                  <a:pt x="5638" y="7621"/>
                </a:lnTo>
                <a:lnTo>
                  <a:pt x="5494" y="7663"/>
                </a:lnTo>
                <a:lnTo>
                  <a:pt x="5347" y="7697"/>
                </a:lnTo>
                <a:lnTo>
                  <a:pt x="5197" y="7723"/>
                </a:lnTo>
                <a:lnTo>
                  <a:pt x="5046" y="7742"/>
                </a:lnTo>
                <a:lnTo>
                  <a:pt x="4891" y="7754"/>
                </a:lnTo>
                <a:lnTo>
                  <a:pt x="4735" y="7758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17">
            <a:extLst>
              <a:ext uri="{FF2B5EF4-FFF2-40B4-BE49-F238E27FC236}">
                <a16:creationId xmlns:a16="http://schemas.microsoft.com/office/drawing/2014/main" id="{91113A62-66AA-DD46-E8B5-6FCDF0E30F8F}"/>
              </a:ext>
            </a:extLst>
          </p:cNvPr>
          <p:cNvSpPr>
            <a:spLocks noEditPoints="1"/>
          </p:cNvSpPr>
          <p:nvPr/>
        </p:nvSpPr>
        <p:spPr bwMode="auto">
          <a:xfrm>
            <a:off x="4799216" y="1106178"/>
            <a:ext cx="1879600" cy="1851025"/>
          </a:xfrm>
          <a:custGeom>
            <a:avLst/>
            <a:gdLst>
              <a:gd name="T0" fmla="*/ 9304 w 9471"/>
              <a:gd name="T1" fmla="*/ 3488 h 9335"/>
              <a:gd name="T2" fmla="*/ 9202 w 9471"/>
              <a:gd name="T3" fmla="*/ 3329 h 9335"/>
              <a:gd name="T4" fmla="*/ 8293 w 9471"/>
              <a:gd name="T5" fmla="*/ 3374 h 9335"/>
              <a:gd name="T6" fmla="*/ 7694 w 9471"/>
              <a:gd name="T7" fmla="*/ 2423 h 9335"/>
              <a:gd name="T8" fmla="*/ 8136 w 9471"/>
              <a:gd name="T9" fmla="*/ 1609 h 9335"/>
              <a:gd name="T10" fmla="*/ 8147 w 9471"/>
              <a:gd name="T11" fmla="*/ 1421 h 9335"/>
              <a:gd name="T12" fmla="*/ 7441 w 9471"/>
              <a:gd name="T13" fmla="*/ 838 h 9335"/>
              <a:gd name="T14" fmla="*/ 7262 w 9471"/>
              <a:gd name="T15" fmla="*/ 783 h 9335"/>
              <a:gd name="T16" fmla="*/ 6090 w 9471"/>
              <a:gd name="T17" fmla="*/ 1226 h 9335"/>
              <a:gd name="T18" fmla="*/ 5401 w 9471"/>
              <a:gd name="T19" fmla="*/ 626 h 9335"/>
              <a:gd name="T20" fmla="*/ 5302 w 9471"/>
              <a:gd name="T21" fmla="*/ 29 h 9335"/>
              <a:gd name="T22" fmla="*/ 4795 w 9471"/>
              <a:gd name="T23" fmla="*/ 25 h 9335"/>
              <a:gd name="T24" fmla="*/ 4185 w 9471"/>
              <a:gd name="T25" fmla="*/ 16 h 9335"/>
              <a:gd name="T26" fmla="*/ 4085 w 9471"/>
              <a:gd name="T27" fmla="*/ 507 h 9335"/>
              <a:gd name="T28" fmla="*/ 3518 w 9471"/>
              <a:gd name="T29" fmla="*/ 1176 h 9335"/>
              <a:gd name="T30" fmla="*/ 2306 w 9471"/>
              <a:gd name="T31" fmla="*/ 871 h 9335"/>
              <a:gd name="T32" fmla="*/ 2080 w 9471"/>
              <a:gd name="T33" fmla="*/ 788 h 9335"/>
              <a:gd name="T34" fmla="*/ 1381 w 9471"/>
              <a:gd name="T35" fmla="*/ 1381 h 9335"/>
              <a:gd name="T36" fmla="*/ 1297 w 9471"/>
              <a:gd name="T37" fmla="*/ 1549 h 9335"/>
              <a:gd name="T38" fmla="*/ 1789 w 9471"/>
              <a:gd name="T39" fmla="*/ 2314 h 9335"/>
              <a:gd name="T40" fmla="*/ 1264 w 9471"/>
              <a:gd name="T41" fmla="*/ 3307 h 9335"/>
              <a:gd name="T42" fmla="*/ 340 w 9471"/>
              <a:gd name="T43" fmla="*/ 3332 h 9335"/>
              <a:gd name="T44" fmla="*/ 173 w 9471"/>
              <a:gd name="T45" fmla="*/ 3417 h 9335"/>
              <a:gd name="T46" fmla="*/ 20 w 9471"/>
              <a:gd name="T47" fmla="*/ 4320 h 9335"/>
              <a:gd name="T48" fmla="*/ 62 w 9471"/>
              <a:gd name="T49" fmla="*/ 4504 h 9335"/>
              <a:gd name="T50" fmla="*/ 932 w 9471"/>
              <a:gd name="T51" fmla="*/ 4773 h 9335"/>
              <a:gd name="T52" fmla="*/ 1168 w 9471"/>
              <a:gd name="T53" fmla="*/ 5873 h 9335"/>
              <a:gd name="T54" fmla="*/ 390 w 9471"/>
              <a:gd name="T55" fmla="*/ 6579 h 9335"/>
              <a:gd name="T56" fmla="*/ 640 w 9471"/>
              <a:gd name="T57" fmla="*/ 7019 h 9335"/>
              <a:gd name="T58" fmla="*/ 937 w 9471"/>
              <a:gd name="T59" fmla="*/ 7552 h 9335"/>
              <a:gd name="T60" fmla="*/ 1412 w 9471"/>
              <a:gd name="T61" fmla="*/ 7393 h 9335"/>
              <a:gd name="T62" fmla="*/ 2270 w 9471"/>
              <a:gd name="T63" fmla="*/ 7547 h 9335"/>
              <a:gd name="T64" fmla="*/ 2709 w 9471"/>
              <a:gd name="T65" fmla="*/ 8344 h 9335"/>
              <a:gd name="T66" fmla="*/ 2599 w 9471"/>
              <a:gd name="T67" fmla="*/ 8940 h 9335"/>
              <a:gd name="T68" fmla="*/ 3072 w 9471"/>
              <a:gd name="T69" fmla="*/ 9116 h 9335"/>
              <a:gd name="T70" fmla="*/ 3644 w 9471"/>
              <a:gd name="T71" fmla="*/ 9333 h 9335"/>
              <a:gd name="T72" fmla="*/ 3905 w 9471"/>
              <a:gd name="T73" fmla="*/ 8907 h 9335"/>
              <a:gd name="T74" fmla="*/ 4661 w 9471"/>
              <a:gd name="T75" fmla="*/ 8471 h 9335"/>
              <a:gd name="T76" fmla="*/ 5511 w 9471"/>
              <a:gd name="T77" fmla="*/ 8800 h 9335"/>
              <a:gd name="T78" fmla="*/ 5808 w 9471"/>
              <a:gd name="T79" fmla="*/ 9327 h 9335"/>
              <a:gd name="T80" fmla="*/ 6284 w 9471"/>
              <a:gd name="T81" fmla="*/ 9157 h 9335"/>
              <a:gd name="T82" fmla="*/ 6862 w 9471"/>
              <a:gd name="T83" fmla="*/ 8956 h 9335"/>
              <a:gd name="T84" fmla="*/ 6787 w 9471"/>
              <a:gd name="T85" fmla="*/ 8462 h 9335"/>
              <a:gd name="T86" fmla="*/ 7089 w 9471"/>
              <a:gd name="T87" fmla="*/ 7641 h 9335"/>
              <a:gd name="T88" fmla="*/ 7949 w 9471"/>
              <a:gd name="T89" fmla="*/ 7347 h 9335"/>
              <a:gd name="T90" fmla="*/ 8515 w 9471"/>
              <a:gd name="T91" fmla="*/ 7560 h 9335"/>
              <a:gd name="T92" fmla="*/ 8772 w 9471"/>
              <a:gd name="T93" fmla="*/ 7124 h 9335"/>
              <a:gd name="T94" fmla="*/ 9084 w 9471"/>
              <a:gd name="T95" fmla="*/ 6599 h 9335"/>
              <a:gd name="T96" fmla="*/ 8376 w 9471"/>
              <a:gd name="T97" fmla="*/ 6013 h 9335"/>
              <a:gd name="T98" fmla="*/ 8479 w 9471"/>
              <a:gd name="T99" fmla="*/ 4866 h 9335"/>
              <a:gd name="T100" fmla="*/ 9341 w 9471"/>
              <a:gd name="T101" fmla="*/ 4524 h 9335"/>
              <a:gd name="T102" fmla="*/ 9470 w 9471"/>
              <a:gd name="T103" fmla="*/ 4388 h 9335"/>
              <a:gd name="T104" fmla="*/ 2921 w 9471"/>
              <a:gd name="T105" fmla="*/ 7155 h 9335"/>
              <a:gd name="T106" fmla="*/ 1736 w 9471"/>
              <a:gd name="T107" fmla="*/ 5185 h 9335"/>
              <a:gd name="T108" fmla="*/ 2304 w 9471"/>
              <a:gd name="T109" fmla="*/ 2907 h 9335"/>
              <a:gd name="T110" fmla="*/ 4274 w 9471"/>
              <a:gd name="T111" fmla="*/ 1722 h 9335"/>
              <a:gd name="T112" fmla="*/ 6550 w 9471"/>
              <a:gd name="T113" fmla="*/ 2290 h 9335"/>
              <a:gd name="T114" fmla="*/ 7734 w 9471"/>
              <a:gd name="T115" fmla="*/ 4261 h 9335"/>
              <a:gd name="T116" fmla="*/ 7166 w 9471"/>
              <a:gd name="T117" fmla="*/ 6538 h 9335"/>
              <a:gd name="T118" fmla="*/ 5197 w 9471"/>
              <a:gd name="T119" fmla="*/ 7723 h 9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71" h="9335">
                <a:moveTo>
                  <a:pt x="9466" y="4378"/>
                </a:moveTo>
                <a:lnTo>
                  <a:pt x="9450" y="4320"/>
                </a:lnTo>
                <a:lnTo>
                  <a:pt x="9436" y="4262"/>
                </a:lnTo>
                <a:lnTo>
                  <a:pt x="9421" y="4202"/>
                </a:lnTo>
                <a:lnTo>
                  <a:pt x="9407" y="4144"/>
                </a:lnTo>
                <a:lnTo>
                  <a:pt x="9393" y="4085"/>
                </a:lnTo>
                <a:lnTo>
                  <a:pt x="9381" y="4025"/>
                </a:lnTo>
                <a:lnTo>
                  <a:pt x="9369" y="3966"/>
                </a:lnTo>
                <a:lnTo>
                  <a:pt x="9358" y="3907"/>
                </a:lnTo>
                <a:lnTo>
                  <a:pt x="9349" y="3847"/>
                </a:lnTo>
                <a:lnTo>
                  <a:pt x="9339" y="3788"/>
                </a:lnTo>
                <a:lnTo>
                  <a:pt x="9331" y="3727"/>
                </a:lnTo>
                <a:lnTo>
                  <a:pt x="9323" y="3668"/>
                </a:lnTo>
                <a:lnTo>
                  <a:pt x="9316" y="3608"/>
                </a:lnTo>
                <a:lnTo>
                  <a:pt x="9309" y="3547"/>
                </a:lnTo>
                <a:lnTo>
                  <a:pt x="9304" y="3488"/>
                </a:lnTo>
                <a:lnTo>
                  <a:pt x="9300" y="3427"/>
                </a:lnTo>
                <a:lnTo>
                  <a:pt x="9298" y="3417"/>
                </a:lnTo>
                <a:lnTo>
                  <a:pt x="9295" y="3407"/>
                </a:lnTo>
                <a:lnTo>
                  <a:pt x="9293" y="3396"/>
                </a:lnTo>
                <a:lnTo>
                  <a:pt x="9288" y="3387"/>
                </a:lnTo>
                <a:lnTo>
                  <a:pt x="9284" y="3379"/>
                </a:lnTo>
                <a:lnTo>
                  <a:pt x="9278" y="3370"/>
                </a:lnTo>
                <a:lnTo>
                  <a:pt x="9271" y="3363"/>
                </a:lnTo>
                <a:lnTo>
                  <a:pt x="9264" y="3356"/>
                </a:lnTo>
                <a:lnTo>
                  <a:pt x="9258" y="3350"/>
                </a:lnTo>
                <a:lnTo>
                  <a:pt x="9249" y="3344"/>
                </a:lnTo>
                <a:lnTo>
                  <a:pt x="9241" y="3339"/>
                </a:lnTo>
                <a:lnTo>
                  <a:pt x="9231" y="3336"/>
                </a:lnTo>
                <a:lnTo>
                  <a:pt x="9221" y="3332"/>
                </a:lnTo>
                <a:lnTo>
                  <a:pt x="9212" y="3330"/>
                </a:lnTo>
                <a:lnTo>
                  <a:pt x="9202" y="3329"/>
                </a:lnTo>
                <a:lnTo>
                  <a:pt x="9190" y="3329"/>
                </a:lnTo>
                <a:lnTo>
                  <a:pt x="9131" y="3332"/>
                </a:lnTo>
                <a:lnTo>
                  <a:pt x="9072" y="3335"/>
                </a:lnTo>
                <a:lnTo>
                  <a:pt x="9011" y="3338"/>
                </a:lnTo>
                <a:lnTo>
                  <a:pt x="8952" y="3340"/>
                </a:lnTo>
                <a:lnTo>
                  <a:pt x="8891" y="3344"/>
                </a:lnTo>
                <a:lnTo>
                  <a:pt x="8832" y="3347"/>
                </a:lnTo>
                <a:lnTo>
                  <a:pt x="8773" y="3350"/>
                </a:lnTo>
                <a:lnTo>
                  <a:pt x="8712" y="3353"/>
                </a:lnTo>
                <a:lnTo>
                  <a:pt x="8653" y="3355"/>
                </a:lnTo>
                <a:lnTo>
                  <a:pt x="8592" y="3359"/>
                </a:lnTo>
                <a:lnTo>
                  <a:pt x="8533" y="3361"/>
                </a:lnTo>
                <a:lnTo>
                  <a:pt x="8473" y="3364"/>
                </a:lnTo>
                <a:lnTo>
                  <a:pt x="8413" y="3367"/>
                </a:lnTo>
                <a:lnTo>
                  <a:pt x="8354" y="3370"/>
                </a:lnTo>
                <a:lnTo>
                  <a:pt x="8293" y="3374"/>
                </a:lnTo>
                <a:lnTo>
                  <a:pt x="8234" y="3376"/>
                </a:lnTo>
                <a:lnTo>
                  <a:pt x="8207" y="3307"/>
                </a:lnTo>
                <a:lnTo>
                  <a:pt x="8178" y="3239"/>
                </a:lnTo>
                <a:lnTo>
                  <a:pt x="8149" y="3171"/>
                </a:lnTo>
                <a:lnTo>
                  <a:pt x="8117" y="3105"/>
                </a:lnTo>
                <a:lnTo>
                  <a:pt x="8085" y="3039"/>
                </a:lnTo>
                <a:lnTo>
                  <a:pt x="8050" y="2974"/>
                </a:lnTo>
                <a:lnTo>
                  <a:pt x="8016" y="2909"/>
                </a:lnTo>
                <a:lnTo>
                  <a:pt x="7980" y="2845"/>
                </a:lnTo>
                <a:lnTo>
                  <a:pt x="7943" y="2782"/>
                </a:lnTo>
                <a:lnTo>
                  <a:pt x="7904" y="2721"/>
                </a:lnTo>
                <a:lnTo>
                  <a:pt x="7864" y="2659"/>
                </a:lnTo>
                <a:lnTo>
                  <a:pt x="7823" y="2598"/>
                </a:lnTo>
                <a:lnTo>
                  <a:pt x="7782" y="2539"/>
                </a:lnTo>
                <a:lnTo>
                  <a:pt x="7739" y="2480"/>
                </a:lnTo>
                <a:lnTo>
                  <a:pt x="7694" y="2423"/>
                </a:lnTo>
                <a:lnTo>
                  <a:pt x="7650" y="2365"/>
                </a:lnTo>
                <a:lnTo>
                  <a:pt x="7682" y="2314"/>
                </a:lnTo>
                <a:lnTo>
                  <a:pt x="7714" y="2264"/>
                </a:lnTo>
                <a:lnTo>
                  <a:pt x="7747" y="2214"/>
                </a:lnTo>
                <a:lnTo>
                  <a:pt x="7779" y="2163"/>
                </a:lnTo>
                <a:lnTo>
                  <a:pt x="7812" y="2113"/>
                </a:lnTo>
                <a:lnTo>
                  <a:pt x="7844" y="2063"/>
                </a:lnTo>
                <a:lnTo>
                  <a:pt x="7877" y="2012"/>
                </a:lnTo>
                <a:lnTo>
                  <a:pt x="7909" y="1961"/>
                </a:lnTo>
                <a:lnTo>
                  <a:pt x="7942" y="1911"/>
                </a:lnTo>
                <a:lnTo>
                  <a:pt x="7974" y="1861"/>
                </a:lnTo>
                <a:lnTo>
                  <a:pt x="8007" y="1811"/>
                </a:lnTo>
                <a:lnTo>
                  <a:pt x="8039" y="1760"/>
                </a:lnTo>
                <a:lnTo>
                  <a:pt x="8072" y="1710"/>
                </a:lnTo>
                <a:lnTo>
                  <a:pt x="8104" y="1659"/>
                </a:lnTo>
                <a:lnTo>
                  <a:pt x="8136" y="1609"/>
                </a:lnTo>
                <a:lnTo>
                  <a:pt x="8169" y="1558"/>
                </a:lnTo>
                <a:lnTo>
                  <a:pt x="8174" y="1549"/>
                </a:lnTo>
                <a:lnTo>
                  <a:pt x="8178" y="1540"/>
                </a:lnTo>
                <a:lnTo>
                  <a:pt x="8182" y="1530"/>
                </a:lnTo>
                <a:lnTo>
                  <a:pt x="8184" y="1521"/>
                </a:lnTo>
                <a:lnTo>
                  <a:pt x="8185" y="1510"/>
                </a:lnTo>
                <a:lnTo>
                  <a:pt x="8185" y="1500"/>
                </a:lnTo>
                <a:lnTo>
                  <a:pt x="8184" y="1491"/>
                </a:lnTo>
                <a:lnTo>
                  <a:pt x="8183" y="1481"/>
                </a:lnTo>
                <a:lnTo>
                  <a:pt x="8181" y="1472"/>
                </a:lnTo>
                <a:lnTo>
                  <a:pt x="8177" y="1462"/>
                </a:lnTo>
                <a:lnTo>
                  <a:pt x="8173" y="1453"/>
                </a:lnTo>
                <a:lnTo>
                  <a:pt x="8168" y="1444"/>
                </a:lnTo>
                <a:lnTo>
                  <a:pt x="8161" y="1436"/>
                </a:lnTo>
                <a:lnTo>
                  <a:pt x="8154" y="1429"/>
                </a:lnTo>
                <a:lnTo>
                  <a:pt x="8147" y="1421"/>
                </a:lnTo>
                <a:lnTo>
                  <a:pt x="8138" y="1416"/>
                </a:lnTo>
                <a:lnTo>
                  <a:pt x="8089" y="1381"/>
                </a:lnTo>
                <a:lnTo>
                  <a:pt x="8039" y="1346"/>
                </a:lnTo>
                <a:lnTo>
                  <a:pt x="7990" y="1311"/>
                </a:lnTo>
                <a:lnTo>
                  <a:pt x="7942" y="1275"/>
                </a:lnTo>
                <a:lnTo>
                  <a:pt x="7894" y="1239"/>
                </a:lnTo>
                <a:lnTo>
                  <a:pt x="7846" y="1201"/>
                </a:lnTo>
                <a:lnTo>
                  <a:pt x="7799" y="1163"/>
                </a:lnTo>
                <a:lnTo>
                  <a:pt x="7753" y="1125"/>
                </a:lnTo>
                <a:lnTo>
                  <a:pt x="7707" y="1086"/>
                </a:lnTo>
                <a:lnTo>
                  <a:pt x="7661" y="1046"/>
                </a:lnTo>
                <a:lnTo>
                  <a:pt x="7617" y="1005"/>
                </a:lnTo>
                <a:lnTo>
                  <a:pt x="7572" y="965"/>
                </a:lnTo>
                <a:lnTo>
                  <a:pt x="7528" y="922"/>
                </a:lnTo>
                <a:lnTo>
                  <a:pt x="7485" y="880"/>
                </a:lnTo>
                <a:lnTo>
                  <a:pt x="7441" y="838"/>
                </a:lnTo>
                <a:lnTo>
                  <a:pt x="7399" y="795"/>
                </a:lnTo>
                <a:lnTo>
                  <a:pt x="7392" y="788"/>
                </a:lnTo>
                <a:lnTo>
                  <a:pt x="7383" y="781"/>
                </a:lnTo>
                <a:lnTo>
                  <a:pt x="7375" y="776"/>
                </a:lnTo>
                <a:lnTo>
                  <a:pt x="7366" y="772"/>
                </a:lnTo>
                <a:lnTo>
                  <a:pt x="7357" y="768"/>
                </a:lnTo>
                <a:lnTo>
                  <a:pt x="7346" y="765"/>
                </a:lnTo>
                <a:lnTo>
                  <a:pt x="7337" y="764"/>
                </a:lnTo>
                <a:lnTo>
                  <a:pt x="7327" y="763"/>
                </a:lnTo>
                <a:lnTo>
                  <a:pt x="7317" y="763"/>
                </a:lnTo>
                <a:lnTo>
                  <a:pt x="7308" y="764"/>
                </a:lnTo>
                <a:lnTo>
                  <a:pt x="7297" y="766"/>
                </a:lnTo>
                <a:lnTo>
                  <a:pt x="7288" y="768"/>
                </a:lnTo>
                <a:lnTo>
                  <a:pt x="7279" y="773"/>
                </a:lnTo>
                <a:lnTo>
                  <a:pt x="7270" y="777"/>
                </a:lnTo>
                <a:lnTo>
                  <a:pt x="7262" y="783"/>
                </a:lnTo>
                <a:lnTo>
                  <a:pt x="7253" y="790"/>
                </a:lnTo>
                <a:lnTo>
                  <a:pt x="7165" y="871"/>
                </a:lnTo>
                <a:lnTo>
                  <a:pt x="7077" y="952"/>
                </a:lnTo>
                <a:lnTo>
                  <a:pt x="6989" y="1034"/>
                </a:lnTo>
                <a:lnTo>
                  <a:pt x="6901" y="1115"/>
                </a:lnTo>
                <a:lnTo>
                  <a:pt x="6814" y="1196"/>
                </a:lnTo>
                <a:lnTo>
                  <a:pt x="6726" y="1279"/>
                </a:lnTo>
                <a:lnTo>
                  <a:pt x="6638" y="1360"/>
                </a:lnTo>
                <a:lnTo>
                  <a:pt x="6550" y="1441"/>
                </a:lnTo>
                <a:lnTo>
                  <a:pt x="6486" y="1407"/>
                </a:lnTo>
                <a:lnTo>
                  <a:pt x="6422" y="1373"/>
                </a:lnTo>
                <a:lnTo>
                  <a:pt x="6357" y="1341"/>
                </a:lnTo>
                <a:lnTo>
                  <a:pt x="6291" y="1311"/>
                </a:lnTo>
                <a:lnTo>
                  <a:pt x="6225" y="1281"/>
                </a:lnTo>
                <a:lnTo>
                  <a:pt x="6158" y="1252"/>
                </a:lnTo>
                <a:lnTo>
                  <a:pt x="6090" y="1226"/>
                </a:lnTo>
                <a:lnTo>
                  <a:pt x="6022" y="1200"/>
                </a:lnTo>
                <a:lnTo>
                  <a:pt x="5952" y="1176"/>
                </a:lnTo>
                <a:lnTo>
                  <a:pt x="5883" y="1152"/>
                </a:lnTo>
                <a:lnTo>
                  <a:pt x="5813" y="1130"/>
                </a:lnTo>
                <a:lnTo>
                  <a:pt x="5742" y="1110"/>
                </a:lnTo>
                <a:lnTo>
                  <a:pt x="5670" y="1090"/>
                </a:lnTo>
                <a:lnTo>
                  <a:pt x="5598" y="1073"/>
                </a:lnTo>
                <a:lnTo>
                  <a:pt x="5527" y="1057"/>
                </a:lnTo>
                <a:lnTo>
                  <a:pt x="5454" y="1042"/>
                </a:lnTo>
                <a:lnTo>
                  <a:pt x="5446" y="982"/>
                </a:lnTo>
                <a:lnTo>
                  <a:pt x="5438" y="922"/>
                </a:lnTo>
                <a:lnTo>
                  <a:pt x="5431" y="863"/>
                </a:lnTo>
                <a:lnTo>
                  <a:pt x="5423" y="804"/>
                </a:lnTo>
                <a:lnTo>
                  <a:pt x="5416" y="744"/>
                </a:lnTo>
                <a:lnTo>
                  <a:pt x="5408" y="685"/>
                </a:lnTo>
                <a:lnTo>
                  <a:pt x="5401" y="626"/>
                </a:lnTo>
                <a:lnTo>
                  <a:pt x="5393" y="566"/>
                </a:lnTo>
                <a:lnTo>
                  <a:pt x="5385" y="507"/>
                </a:lnTo>
                <a:lnTo>
                  <a:pt x="5378" y="448"/>
                </a:lnTo>
                <a:lnTo>
                  <a:pt x="5370" y="388"/>
                </a:lnTo>
                <a:lnTo>
                  <a:pt x="5363" y="328"/>
                </a:lnTo>
                <a:lnTo>
                  <a:pt x="5355" y="268"/>
                </a:lnTo>
                <a:lnTo>
                  <a:pt x="5347" y="209"/>
                </a:lnTo>
                <a:lnTo>
                  <a:pt x="5341" y="150"/>
                </a:lnTo>
                <a:lnTo>
                  <a:pt x="5333" y="90"/>
                </a:lnTo>
                <a:lnTo>
                  <a:pt x="5331" y="80"/>
                </a:lnTo>
                <a:lnTo>
                  <a:pt x="5328" y="70"/>
                </a:lnTo>
                <a:lnTo>
                  <a:pt x="5325" y="61"/>
                </a:lnTo>
                <a:lnTo>
                  <a:pt x="5320" y="51"/>
                </a:lnTo>
                <a:lnTo>
                  <a:pt x="5314" y="43"/>
                </a:lnTo>
                <a:lnTo>
                  <a:pt x="5309" y="35"/>
                </a:lnTo>
                <a:lnTo>
                  <a:pt x="5302" y="29"/>
                </a:lnTo>
                <a:lnTo>
                  <a:pt x="5294" y="22"/>
                </a:lnTo>
                <a:lnTo>
                  <a:pt x="5286" y="16"/>
                </a:lnTo>
                <a:lnTo>
                  <a:pt x="5277" y="11"/>
                </a:lnTo>
                <a:lnTo>
                  <a:pt x="5268" y="7"/>
                </a:lnTo>
                <a:lnTo>
                  <a:pt x="5258" y="5"/>
                </a:lnTo>
                <a:lnTo>
                  <a:pt x="5249" y="1"/>
                </a:lnTo>
                <a:lnTo>
                  <a:pt x="5239" y="0"/>
                </a:lnTo>
                <a:lnTo>
                  <a:pt x="5229" y="0"/>
                </a:lnTo>
                <a:lnTo>
                  <a:pt x="5218" y="0"/>
                </a:lnTo>
                <a:lnTo>
                  <a:pt x="5158" y="6"/>
                </a:lnTo>
                <a:lnTo>
                  <a:pt x="5098" y="11"/>
                </a:lnTo>
                <a:lnTo>
                  <a:pt x="5037" y="16"/>
                </a:lnTo>
                <a:lnTo>
                  <a:pt x="4977" y="19"/>
                </a:lnTo>
                <a:lnTo>
                  <a:pt x="4916" y="22"/>
                </a:lnTo>
                <a:lnTo>
                  <a:pt x="4856" y="24"/>
                </a:lnTo>
                <a:lnTo>
                  <a:pt x="4795" y="25"/>
                </a:lnTo>
                <a:lnTo>
                  <a:pt x="4736" y="25"/>
                </a:lnTo>
                <a:lnTo>
                  <a:pt x="4675" y="25"/>
                </a:lnTo>
                <a:lnTo>
                  <a:pt x="4615" y="24"/>
                </a:lnTo>
                <a:lnTo>
                  <a:pt x="4554" y="22"/>
                </a:lnTo>
                <a:lnTo>
                  <a:pt x="4494" y="19"/>
                </a:lnTo>
                <a:lnTo>
                  <a:pt x="4433" y="16"/>
                </a:lnTo>
                <a:lnTo>
                  <a:pt x="4373" y="11"/>
                </a:lnTo>
                <a:lnTo>
                  <a:pt x="4313" y="6"/>
                </a:lnTo>
                <a:lnTo>
                  <a:pt x="4253" y="0"/>
                </a:lnTo>
                <a:lnTo>
                  <a:pt x="4242" y="0"/>
                </a:lnTo>
                <a:lnTo>
                  <a:pt x="4232" y="0"/>
                </a:lnTo>
                <a:lnTo>
                  <a:pt x="4221" y="1"/>
                </a:lnTo>
                <a:lnTo>
                  <a:pt x="4212" y="5"/>
                </a:lnTo>
                <a:lnTo>
                  <a:pt x="4203" y="7"/>
                </a:lnTo>
                <a:lnTo>
                  <a:pt x="4194" y="11"/>
                </a:lnTo>
                <a:lnTo>
                  <a:pt x="4185" y="16"/>
                </a:lnTo>
                <a:lnTo>
                  <a:pt x="4177" y="22"/>
                </a:lnTo>
                <a:lnTo>
                  <a:pt x="4169" y="29"/>
                </a:lnTo>
                <a:lnTo>
                  <a:pt x="4162" y="35"/>
                </a:lnTo>
                <a:lnTo>
                  <a:pt x="4156" y="43"/>
                </a:lnTo>
                <a:lnTo>
                  <a:pt x="4151" y="51"/>
                </a:lnTo>
                <a:lnTo>
                  <a:pt x="4146" y="61"/>
                </a:lnTo>
                <a:lnTo>
                  <a:pt x="4143" y="70"/>
                </a:lnTo>
                <a:lnTo>
                  <a:pt x="4139" y="80"/>
                </a:lnTo>
                <a:lnTo>
                  <a:pt x="4138" y="90"/>
                </a:lnTo>
                <a:lnTo>
                  <a:pt x="4130" y="150"/>
                </a:lnTo>
                <a:lnTo>
                  <a:pt x="4123" y="209"/>
                </a:lnTo>
                <a:lnTo>
                  <a:pt x="4115" y="268"/>
                </a:lnTo>
                <a:lnTo>
                  <a:pt x="4107" y="328"/>
                </a:lnTo>
                <a:lnTo>
                  <a:pt x="4100" y="388"/>
                </a:lnTo>
                <a:lnTo>
                  <a:pt x="4092" y="448"/>
                </a:lnTo>
                <a:lnTo>
                  <a:pt x="4085" y="507"/>
                </a:lnTo>
                <a:lnTo>
                  <a:pt x="4077" y="566"/>
                </a:lnTo>
                <a:lnTo>
                  <a:pt x="4071" y="626"/>
                </a:lnTo>
                <a:lnTo>
                  <a:pt x="4063" y="685"/>
                </a:lnTo>
                <a:lnTo>
                  <a:pt x="4055" y="744"/>
                </a:lnTo>
                <a:lnTo>
                  <a:pt x="4048" y="804"/>
                </a:lnTo>
                <a:lnTo>
                  <a:pt x="4040" y="863"/>
                </a:lnTo>
                <a:lnTo>
                  <a:pt x="4033" y="922"/>
                </a:lnTo>
                <a:lnTo>
                  <a:pt x="4025" y="982"/>
                </a:lnTo>
                <a:lnTo>
                  <a:pt x="4017" y="1042"/>
                </a:lnTo>
                <a:lnTo>
                  <a:pt x="3944" y="1057"/>
                </a:lnTo>
                <a:lnTo>
                  <a:pt x="3872" y="1073"/>
                </a:lnTo>
                <a:lnTo>
                  <a:pt x="3800" y="1090"/>
                </a:lnTo>
                <a:lnTo>
                  <a:pt x="3728" y="1110"/>
                </a:lnTo>
                <a:lnTo>
                  <a:pt x="3658" y="1130"/>
                </a:lnTo>
                <a:lnTo>
                  <a:pt x="3588" y="1152"/>
                </a:lnTo>
                <a:lnTo>
                  <a:pt x="3518" y="1176"/>
                </a:lnTo>
                <a:lnTo>
                  <a:pt x="3449" y="1200"/>
                </a:lnTo>
                <a:lnTo>
                  <a:pt x="3380" y="1226"/>
                </a:lnTo>
                <a:lnTo>
                  <a:pt x="3313" y="1252"/>
                </a:lnTo>
                <a:lnTo>
                  <a:pt x="3246" y="1281"/>
                </a:lnTo>
                <a:lnTo>
                  <a:pt x="3180" y="1311"/>
                </a:lnTo>
                <a:lnTo>
                  <a:pt x="3113" y="1341"/>
                </a:lnTo>
                <a:lnTo>
                  <a:pt x="3048" y="1373"/>
                </a:lnTo>
                <a:lnTo>
                  <a:pt x="2984" y="1407"/>
                </a:lnTo>
                <a:lnTo>
                  <a:pt x="2921" y="1441"/>
                </a:lnTo>
                <a:lnTo>
                  <a:pt x="2833" y="1360"/>
                </a:lnTo>
                <a:lnTo>
                  <a:pt x="2745" y="1279"/>
                </a:lnTo>
                <a:lnTo>
                  <a:pt x="2657" y="1196"/>
                </a:lnTo>
                <a:lnTo>
                  <a:pt x="2569" y="1115"/>
                </a:lnTo>
                <a:lnTo>
                  <a:pt x="2481" y="1034"/>
                </a:lnTo>
                <a:lnTo>
                  <a:pt x="2393" y="952"/>
                </a:lnTo>
                <a:lnTo>
                  <a:pt x="2306" y="871"/>
                </a:lnTo>
                <a:lnTo>
                  <a:pt x="2218" y="790"/>
                </a:lnTo>
                <a:lnTo>
                  <a:pt x="2210" y="783"/>
                </a:lnTo>
                <a:lnTo>
                  <a:pt x="2201" y="777"/>
                </a:lnTo>
                <a:lnTo>
                  <a:pt x="2191" y="773"/>
                </a:lnTo>
                <a:lnTo>
                  <a:pt x="2182" y="768"/>
                </a:lnTo>
                <a:lnTo>
                  <a:pt x="2173" y="766"/>
                </a:lnTo>
                <a:lnTo>
                  <a:pt x="2163" y="764"/>
                </a:lnTo>
                <a:lnTo>
                  <a:pt x="2154" y="763"/>
                </a:lnTo>
                <a:lnTo>
                  <a:pt x="2143" y="763"/>
                </a:lnTo>
                <a:lnTo>
                  <a:pt x="2133" y="764"/>
                </a:lnTo>
                <a:lnTo>
                  <a:pt x="2124" y="765"/>
                </a:lnTo>
                <a:lnTo>
                  <a:pt x="2114" y="768"/>
                </a:lnTo>
                <a:lnTo>
                  <a:pt x="2105" y="772"/>
                </a:lnTo>
                <a:lnTo>
                  <a:pt x="2096" y="776"/>
                </a:lnTo>
                <a:lnTo>
                  <a:pt x="2088" y="781"/>
                </a:lnTo>
                <a:lnTo>
                  <a:pt x="2080" y="788"/>
                </a:lnTo>
                <a:lnTo>
                  <a:pt x="2072" y="795"/>
                </a:lnTo>
                <a:lnTo>
                  <a:pt x="2029" y="838"/>
                </a:lnTo>
                <a:lnTo>
                  <a:pt x="1986" y="880"/>
                </a:lnTo>
                <a:lnTo>
                  <a:pt x="1943" y="922"/>
                </a:lnTo>
                <a:lnTo>
                  <a:pt x="1899" y="965"/>
                </a:lnTo>
                <a:lnTo>
                  <a:pt x="1855" y="1005"/>
                </a:lnTo>
                <a:lnTo>
                  <a:pt x="1809" y="1046"/>
                </a:lnTo>
                <a:lnTo>
                  <a:pt x="1764" y="1086"/>
                </a:lnTo>
                <a:lnTo>
                  <a:pt x="1718" y="1125"/>
                </a:lnTo>
                <a:lnTo>
                  <a:pt x="1671" y="1163"/>
                </a:lnTo>
                <a:lnTo>
                  <a:pt x="1624" y="1201"/>
                </a:lnTo>
                <a:lnTo>
                  <a:pt x="1576" y="1239"/>
                </a:lnTo>
                <a:lnTo>
                  <a:pt x="1528" y="1275"/>
                </a:lnTo>
                <a:lnTo>
                  <a:pt x="1481" y="1311"/>
                </a:lnTo>
                <a:lnTo>
                  <a:pt x="1432" y="1346"/>
                </a:lnTo>
                <a:lnTo>
                  <a:pt x="1381" y="1381"/>
                </a:lnTo>
                <a:lnTo>
                  <a:pt x="1332" y="1416"/>
                </a:lnTo>
                <a:lnTo>
                  <a:pt x="1323" y="1421"/>
                </a:lnTo>
                <a:lnTo>
                  <a:pt x="1316" y="1429"/>
                </a:lnTo>
                <a:lnTo>
                  <a:pt x="1309" y="1436"/>
                </a:lnTo>
                <a:lnTo>
                  <a:pt x="1304" y="1444"/>
                </a:lnTo>
                <a:lnTo>
                  <a:pt x="1298" y="1453"/>
                </a:lnTo>
                <a:lnTo>
                  <a:pt x="1293" y="1462"/>
                </a:lnTo>
                <a:lnTo>
                  <a:pt x="1290" y="1472"/>
                </a:lnTo>
                <a:lnTo>
                  <a:pt x="1288" y="1481"/>
                </a:lnTo>
                <a:lnTo>
                  <a:pt x="1287" y="1491"/>
                </a:lnTo>
                <a:lnTo>
                  <a:pt x="1285" y="1500"/>
                </a:lnTo>
                <a:lnTo>
                  <a:pt x="1285" y="1510"/>
                </a:lnTo>
                <a:lnTo>
                  <a:pt x="1287" y="1521"/>
                </a:lnTo>
                <a:lnTo>
                  <a:pt x="1289" y="1530"/>
                </a:lnTo>
                <a:lnTo>
                  <a:pt x="1292" y="1540"/>
                </a:lnTo>
                <a:lnTo>
                  <a:pt x="1297" y="1549"/>
                </a:lnTo>
                <a:lnTo>
                  <a:pt x="1301" y="1558"/>
                </a:lnTo>
                <a:lnTo>
                  <a:pt x="1335" y="1609"/>
                </a:lnTo>
                <a:lnTo>
                  <a:pt x="1366" y="1659"/>
                </a:lnTo>
                <a:lnTo>
                  <a:pt x="1400" y="1710"/>
                </a:lnTo>
                <a:lnTo>
                  <a:pt x="1432" y="1760"/>
                </a:lnTo>
                <a:lnTo>
                  <a:pt x="1463" y="1811"/>
                </a:lnTo>
                <a:lnTo>
                  <a:pt x="1497" y="1861"/>
                </a:lnTo>
                <a:lnTo>
                  <a:pt x="1528" y="1911"/>
                </a:lnTo>
                <a:lnTo>
                  <a:pt x="1562" y="1961"/>
                </a:lnTo>
                <a:lnTo>
                  <a:pt x="1594" y="2012"/>
                </a:lnTo>
                <a:lnTo>
                  <a:pt x="1627" y="2063"/>
                </a:lnTo>
                <a:lnTo>
                  <a:pt x="1659" y="2113"/>
                </a:lnTo>
                <a:lnTo>
                  <a:pt x="1692" y="2163"/>
                </a:lnTo>
                <a:lnTo>
                  <a:pt x="1724" y="2214"/>
                </a:lnTo>
                <a:lnTo>
                  <a:pt x="1757" y="2264"/>
                </a:lnTo>
                <a:lnTo>
                  <a:pt x="1789" y="2314"/>
                </a:lnTo>
                <a:lnTo>
                  <a:pt x="1822" y="2365"/>
                </a:lnTo>
                <a:lnTo>
                  <a:pt x="1776" y="2423"/>
                </a:lnTo>
                <a:lnTo>
                  <a:pt x="1732" y="2480"/>
                </a:lnTo>
                <a:lnTo>
                  <a:pt x="1688" y="2539"/>
                </a:lnTo>
                <a:lnTo>
                  <a:pt x="1647" y="2598"/>
                </a:lnTo>
                <a:lnTo>
                  <a:pt x="1606" y="2659"/>
                </a:lnTo>
                <a:lnTo>
                  <a:pt x="1566" y="2721"/>
                </a:lnTo>
                <a:lnTo>
                  <a:pt x="1528" y="2782"/>
                </a:lnTo>
                <a:lnTo>
                  <a:pt x="1491" y="2845"/>
                </a:lnTo>
                <a:lnTo>
                  <a:pt x="1454" y="2909"/>
                </a:lnTo>
                <a:lnTo>
                  <a:pt x="1420" y="2974"/>
                </a:lnTo>
                <a:lnTo>
                  <a:pt x="1386" y="3039"/>
                </a:lnTo>
                <a:lnTo>
                  <a:pt x="1354" y="3105"/>
                </a:lnTo>
                <a:lnTo>
                  <a:pt x="1322" y="3171"/>
                </a:lnTo>
                <a:lnTo>
                  <a:pt x="1292" y="3239"/>
                </a:lnTo>
                <a:lnTo>
                  <a:pt x="1264" y="3307"/>
                </a:lnTo>
                <a:lnTo>
                  <a:pt x="1236" y="3376"/>
                </a:lnTo>
                <a:lnTo>
                  <a:pt x="1177" y="3374"/>
                </a:lnTo>
                <a:lnTo>
                  <a:pt x="1118" y="3370"/>
                </a:lnTo>
                <a:lnTo>
                  <a:pt x="1057" y="3367"/>
                </a:lnTo>
                <a:lnTo>
                  <a:pt x="998" y="3364"/>
                </a:lnTo>
                <a:lnTo>
                  <a:pt x="937" y="3361"/>
                </a:lnTo>
                <a:lnTo>
                  <a:pt x="878" y="3359"/>
                </a:lnTo>
                <a:lnTo>
                  <a:pt x="818" y="3355"/>
                </a:lnTo>
                <a:lnTo>
                  <a:pt x="758" y="3353"/>
                </a:lnTo>
                <a:lnTo>
                  <a:pt x="699" y="3350"/>
                </a:lnTo>
                <a:lnTo>
                  <a:pt x="639" y="3347"/>
                </a:lnTo>
                <a:lnTo>
                  <a:pt x="579" y="3344"/>
                </a:lnTo>
                <a:lnTo>
                  <a:pt x="519" y="3340"/>
                </a:lnTo>
                <a:lnTo>
                  <a:pt x="459" y="3338"/>
                </a:lnTo>
                <a:lnTo>
                  <a:pt x="399" y="3335"/>
                </a:lnTo>
                <a:lnTo>
                  <a:pt x="340" y="3332"/>
                </a:lnTo>
                <a:lnTo>
                  <a:pt x="280" y="3329"/>
                </a:lnTo>
                <a:lnTo>
                  <a:pt x="269" y="3329"/>
                </a:lnTo>
                <a:lnTo>
                  <a:pt x="259" y="3330"/>
                </a:lnTo>
                <a:lnTo>
                  <a:pt x="249" y="3332"/>
                </a:lnTo>
                <a:lnTo>
                  <a:pt x="239" y="3336"/>
                </a:lnTo>
                <a:lnTo>
                  <a:pt x="230" y="3339"/>
                </a:lnTo>
                <a:lnTo>
                  <a:pt x="222" y="3344"/>
                </a:lnTo>
                <a:lnTo>
                  <a:pt x="213" y="3350"/>
                </a:lnTo>
                <a:lnTo>
                  <a:pt x="206" y="3356"/>
                </a:lnTo>
                <a:lnTo>
                  <a:pt x="199" y="3363"/>
                </a:lnTo>
                <a:lnTo>
                  <a:pt x="192" y="3370"/>
                </a:lnTo>
                <a:lnTo>
                  <a:pt x="187" y="3379"/>
                </a:lnTo>
                <a:lnTo>
                  <a:pt x="182" y="3387"/>
                </a:lnTo>
                <a:lnTo>
                  <a:pt x="178" y="3396"/>
                </a:lnTo>
                <a:lnTo>
                  <a:pt x="175" y="3407"/>
                </a:lnTo>
                <a:lnTo>
                  <a:pt x="173" y="3417"/>
                </a:lnTo>
                <a:lnTo>
                  <a:pt x="172" y="3427"/>
                </a:lnTo>
                <a:lnTo>
                  <a:pt x="166" y="3488"/>
                </a:lnTo>
                <a:lnTo>
                  <a:pt x="162" y="3547"/>
                </a:lnTo>
                <a:lnTo>
                  <a:pt x="155" y="3608"/>
                </a:lnTo>
                <a:lnTo>
                  <a:pt x="148" y="3668"/>
                </a:lnTo>
                <a:lnTo>
                  <a:pt x="140" y="3727"/>
                </a:lnTo>
                <a:lnTo>
                  <a:pt x="132" y="3788"/>
                </a:lnTo>
                <a:lnTo>
                  <a:pt x="123" y="3847"/>
                </a:lnTo>
                <a:lnTo>
                  <a:pt x="113" y="3907"/>
                </a:lnTo>
                <a:lnTo>
                  <a:pt x="101" y="3966"/>
                </a:lnTo>
                <a:lnTo>
                  <a:pt x="90" y="4025"/>
                </a:lnTo>
                <a:lnTo>
                  <a:pt x="77" y="4085"/>
                </a:lnTo>
                <a:lnTo>
                  <a:pt x="63" y="4144"/>
                </a:lnTo>
                <a:lnTo>
                  <a:pt x="50" y="4202"/>
                </a:lnTo>
                <a:lnTo>
                  <a:pt x="35" y="4262"/>
                </a:lnTo>
                <a:lnTo>
                  <a:pt x="20" y="4320"/>
                </a:lnTo>
                <a:lnTo>
                  <a:pt x="4" y="4378"/>
                </a:lnTo>
                <a:lnTo>
                  <a:pt x="2" y="4388"/>
                </a:lnTo>
                <a:lnTo>
                  <a:pt x="0" y="4399"/>
                </a:lnTo>
                <a:lnTo>
                  <a:pt x="0" y="4409"/>
                </a:lnTo>
                <a:lnTo>
                  <a:pt x="1" y="4419"/>
                </a:lnTo>
                <a:lnTo>
                  <a:pt x="2" y="4428"/>
                </a:lnTo>
                <a:lnTo>
                  <a:pt x="4" y="4439"/>
                </a:lnTo>
                <a:lnTo>
                  <a:pt x="8" y="4448"/>
                </a:lnTo>
                <a:lnTo>
                  <a:pt x="12" y="4457"/>
                </a:lnTo>
                <a:lnTo>
                  <a:pt x="17" y="4465"/>
                </a:lnTo>
                <a:lnTo>
                  <a:pt x="22" y="4473"/>
                </a:lnTo>
                <a:lnTo>
                  <a:pt x="29" y="4481"/>
                </a:lnTo>
                <a:lnTo>
                  <a:pt x="36" y="4488"/>
                </a:lnTo>
                <a:lnTo>
                  <a:pt x="44" y="4493"/>
                </a:lnTo>
                <a:lnTo>
                  <a:pt x="53" y="4499"/>
                </a:lnTo>
                <a:lnTo>
                  <a:pt x="62" y="4504"/>
                </a:lnTo>
                <a:lnTo>
                  <a:pt x="73" y="4507"/>
                </a:lnTo>
                <a:lnTo>
                  <a:pt x="130" y="4524"/>
                </a:lnTo>
                <a:lnTo>
                  <a:pt x="187" y="4543"/>
                </a:lnTo>
                <a:lnTo>
                  <a:pt x="244" y="4560"/>
                </a:lnTo>
                <a:lnTo>
                  <a:pt x="301" y="4578"/>
                </a:lnTo>
                <a:lnTo>
                  <a:pt x="359" y="4596"/>
                </a:lnTo>
                <a:lnTo>
                  <a:pt x="416" y="4613"/>
                </a:lnTo>
                <a:lnTo>
                  <a:pt x="473" y="4632"/>
                </a:lnTo>
                <a:lnTo>
                  <a:pt x="530" y="4649"/>
                </a:lnTo>
                <a:lnTo>
                  <a:pt x="587" y="4667"/>
                </a:lnTo>
                <a:lnTo>
                  <a:pt x="645" y="4684"/>
                </a:lnTo>
                <a:lnTo>
                  <a:pt x="702" y="4702"/>
                </a:lnTo>
                <a:lnTo>
                  <a:pt x="759" y="4719"/>
                </a:lnTo>
                <a:lnTo>
                  <a:pt x="817" y="4738"/>
                </a:lnTo>
                <a:lnTo>
                  <a:pt x="874" y="4755"/>
                </a:lnTo>
                <a:lnTo>
                  <a:pt x="932" y="4773"/>
                </a:lnTo>
                <a:lnTo>
                  <a:pt x="989" y="4790"/>
                </a:lnTo>
                <a:lnTo>
                  <a:pt x="991" y="4866"/>
                </a:lnTo>
                <a:lnTo>
                  <a:pt x="995" y="4941"/>
                </a:lnTo>
                <a:lnTo>
                  <a:pt x="999" y="5015"/>
                </a:lnTo>
                <a:lnTo>
                  <a:pt x="1006" y="5089"/>
                </a:lnTo>
                <a:lnTo>
                  <a:pt x="1014" y="5162"/>
                </a:lnTo>
                <a:lnTo>
                  <a:pt x="1023" y="5237"/>
                </a:lnTo>
                <a:lnTo>
                  <a:pt x="1033" y="5309"/>
                </a:lnTo>
                <a:lnTo>
                  <a:pt x="1046" y="5382"/>
                </a:lnTo>
                <a:lnTo>
                  <a:pt x="1060" y="5452"/>
                </a:lnTo>
                <a:lnTo>
                  <a:pt x="1074" y="5524"/>
                </a:lnTo>
                <a:lnTo>
                  <a:pt x="1090" y="5595"/>
                </a:lnTo>
                <a:lnTo>
                  <a:pt x="1107" y="5665"/>
                </a:lnTo>
                <a:lnTo>
                  <a:pt x="1126" y="5736"/>
                </a:lnTo>
                <a:lnTo>
                  <a:pt x="1146" y="5804"/>
                </a:lnTo>
                <a:lnTo>
                  <a:pt x="1168" y="5873"/>
                </a:lnTo>
                <a:lnTo>
                  <a:pt x="1191" y="5941"/>
                </a:lnTo>
                <a:lnTo>
                  <a:pt x="1095" y="6013"/>
                </a:lnTo>
                <a:lnTo>
                  <a:pt x="999" y="6086"/>
                </a:lnTo>
                <a:lnTo>
                  <a:pt x="904" y="6158"/>
                </a:lnTo>
                <a:lnTo>
                  <a:pt x="809" y="6231"/>
                </a:lnTo>
                <a:lnTo>
                  <a:pt x="714" y="6303"/>
                </a:lnTo>
                <a:lnTo>
                  <a:pt x="618" y="6376"/>
                </a:lnTo>
                <a:lnTo>
                  <a:pt x="522" y="6448"/>
                </a:lnTo>
                <a:lnTo>
                  <a:pt x="427" y="6521"/>
                </a:lnTo>
                <a:lnTo>
                  <a:pt x="419" y="6528"/>
                </a:lnTo>
                <a:lnTo>
                  <a:pt x="411" y="6535"/>
                </a:lnTo>
                <a:lnTo>
                  <a:pt x="406" y="6543"/>
                </a:lnTo>
                <a:lnTo>
                  <a:pt x="400" y="6552"/>
                </a:lnTo>
                <a:lnTo>
                  <a:pt x="395" y="6560"/>
                </a:lnTo>
                <a:lnTo>
                  <a:pt x="392" y="6569"/>
                </a:lnTo>
                <a:lnTo>
                  <a:pt x="390" y="6579"/>
                </a:lnTo>
                <a:lnTo>
                  <a:pt x="387" y="6588"/>
                </a:lnTo>
                <a:lnTo>
                  <a:pt x="386" y="6599"/>
                </a:lnTo>
                <a:lnTo>
                  <a:pt x="386" y="6609"/>
                </a:lnTo>
                <a:lnTo>
                  <a:pt x="387" y="6618"/>
                </a:lnTo>
                <a:lnTo>
                  <a:pt x="390" y="6628"/>
                </a:lnTo>
                <a:lnTo>
                  <a:pt x="392" y="6637"/>
                </a:lnTo>
                <a:lnTo>
                  <a:pt x="397" y="6648"/>
                </a:lnTo>
                <a:lnTo>
                  <a:pt x="401" y="6657"/>
                </a:lnTo>
                <a:lnTo>
                  <a:pt x="407" y="6665"/>
                </a:lnTo>
                <a:lnTo>
                  <a:pt x="442" y="6715"/>
                </a:lnTo>
                <a:lnTo>
                  <a:pt x="476" y="6764"/>
                </a:lnTo>
                <a:lnTo>
                  <a:pt x="511" y="6814"/>
                </a:lnTo>
                <a:lnTo>
                  <a:pt x="544" y="6865"/>
                </a:lnTo>
                <a:lnTo>
                  <a:pt x="576" y="6916"/>
                </a:lnTo>
                <a:lnTo>
                  <a:pt x="608" y="6967"/>
                </a:lnTo>
                <a:lnTo>
                  <a:pt x="640" y="7019"/>
                </a:lnTo>
                <a:lnTo>
                  <a:pt x="669" y="7071"/>
                </a:lnTo>
                <a:lnTo>
                  <a:pt x="700" y="7124"/>
                </a:lnTo>
                <a:lnTo>
                  <a:pt x="729" y="7176"/>
                </a:lnTo>
                <a:lnTo>
                  <a:pt x="757" y="7230"/>
                </a:lnTo>
                <a:lnTo>
                  <a:pt x="785" y="7284"/>
                </a:lnTo>
                <a:lnTo>
                  <a:pt x="812" y="7337"/>
                </a:lnTo>
                <a:lnTo>
                  <a:pt x="838" y="7392"/>
                </a:lnTo>
                <a:lnTo>
                  <a:pt x="864" y="7447"/>
                </a:lnTo>
                <a:lnTo>
                  <a:pt x="890" y="7502"/>
                </a:lnTo>
                <a:lnTo>
                  <a:pt x="894" y="7511"/>
                </a:lnTo>
                <a:lnTo>
                  <a:pt x="900" y="7520"/>
                </a:lnTo>
                <a:lnTo>
                  <a:pt x="906" y="7528"/>
                </a:lnTo>
                <a:lnTo>
                  <a:pt x="914" y="7535"/>
                </a:lnTo>
                <a:lnTo>
                  <a:pt x="920" y="7542"/>
                </a:lnTo>
                <a:lnTo>
                  <a:pt x="928" y="7547"/>
                </a:lnTo>
                <a:lnTo>
                  <a:pt x="937" y="7552"/>
                </a:lnTo>
                <a:lnTo>
                  <a:pt x="947" y="7556"/>
                </a:lnTo>
                <a:lnTo>
                  <a:pt x="956" y="7560"/>
                </a:lnTo>
                <a:lnTo>
                  <a:pt x="965" y="7562"/>
                </a:lnTo>
                <a:lnTo>
                  <a:pt x="975" y="7563"/>
                </a:lnTo>
                <a:lnTo>
                  <a:pt x="984" y="7564"/>
                </a:lnTo>
                <a:lnTo>
                  <a:pt x="995" y="7563"/>
                </a:lnTo>
                <a:lnTo>
                  <a:pt x="1005" y="7562"/>
                </a:lnTo>
                <a:lnTo>
                  <a:pt x="1015" y="7560"/>
                </a:lnTo>
                <a:lnTo>
                  <a:pt x="1025" y="7556"/>
                </a:lnTo>
                <a:lnTo>
                  <a:pt x="1080" y="7534"/>
                </a:lnTo>
                <a:lnTo>
                  <a:pt x="1135" y="7510"/>
                </a:lnTo>
                <a:lnTo>
                  <a:pt x="1191" y="7487"/>
                </a:lnTo>
                <a:lnTo>
                  <a:pt x="1246" y="7464"/>
                </a:lnTo>
                <a:lnTo>
                  <a:pt x="1301" y="7440"/>
                </a:lnTo>
                <a:lnTo>
                  <a:pt x="1356" y="7417"/>
                </a:lnTo>
                <a:lnTo>
                  <a:pt x="1412" y="7393"/>
                </a:lnTo>
                <a:lnTo>
                  <a:pt x="1467" y="7370"/>
                </a:lnTo>
                <a:lnTo>
                  <a:pt x="1522" y="7347"/>
                </a:lnTo>
                <a:lnTo>
                  <a:pt x="1578" y="7324"/>
                </a:lnTo>
                <a:lnTo>
                  <a:pt x="1632" y="7301"/>
                </a:lnTo>
                <a:lnTo>
                  <a:pt x="1688" y="7278"/>
                </a:lnTo>
                <a:lnTo>
                  <a:pt x="1743" y="7254"/>
                </a:lnTo>
                <a:lnTo>
                  <a:pt x="1799" y="7231"/>
                </a:lnTo>
                <a:lnTo>
                  <a:pt x="1854" y="7208"/>
                </a:lnTo>
                <a:lnTo>
                  <a:pt x="1908" y="7184"/>
                </a:lnTo>
                <a:lnTo>
                  <a:pt x="1958" y="7239"/>
                </a:lnTo>
                <a:lnTo>
                  <a:pt x="2008" y="7293"/>
                </a:lnTo>
                <a:lnTo>
                  <a:pt x="2058" y="7345"/>
                </a:lnTo>
                <a:lnTo>
                  <a:pt x="2109" y="7398"/>
                </a:lnTo>
                <a:lnTo>
                  <a:pt x="2162" y="7448"/>
                </a:lnTo>
                <a:lnTo>
                  <a:pt x="2215" y="7498"/>
                </a:lnTo>
                <a:lnTo>
                  <a:pt x="2270" y="7547"/>
                </a:lnTo>
                <a:lnTo>
                  <a:pt x="2326" y="7594"/>
                </a:lnTo>
                <a:lnTo>
                  <a:pt x="2382" y="7641"/>
                </a:lnTo>
                <a:lnTo>
                  <a:pt x="2440" y="7687"/>
                </a:lnTo>
                <a:lnTo>
                  <a:pt x="2498" y="7731"/>
                </a:lnTo>
                <a:lnTo>
                  <a:pt x="2558" y="7774"/>
                </a:lnTo>
                <a:lnTo>
                  <a:pt x="2617" y="7816"/>
                </a:lnTo>
                <a:lnTo>
                  <a:pt x="2679" y="7857"/>
                </a:lnTo>
                <a:lnTo>
                  <a:pt x="2740" y="7897"/>
                </a:lnTo>
                <a:lnTo>
                  <a:pt x="2803" y="7935"/>
                </a:lnTo>
                <a:lnTo>
                  <a:pt x="2789" y="7994"/>
                </a:lnTo>
                <a:lnTo>
                  <a:pt x="2776" y="8052"/>
                </a:lnTo>
                <a:lnTo>
                  <a:pt x="2763" y="8111"/>
                </a:lnTo>
                <a:lnTo>
                  <a:pt x="2749" y="8169"/>
                </a:lnTo>
                <a:lnTo>
                  <a:pt x="2737" y="8228"/>
                </a:lnTo>
                <a:lnTo>
                  <a:pt x="2723" y="8286"/>
                </a:lnTo>
                <a:lnTo>
                  <a:pt x="2709" y="8344"/>
                </a:lnTo>
                <a:lnTo>
                  <a:pt x="2697" y="8403"/>
                </a:lnTo>
                <a:lnTo>
                  <a:pt x="2683" y="8462"/>
                </a:lnTo>
                <a:lnTo>
                  <a:pt x="2669" y="8520"/>
                </a:lnTo>
                <a:lnTo>
                  <a:pt x="2657" y="8578"/>
                </a:lnTo>
                <a:lnTo>
                  <a:pt x="2643" y="8636"/>
                </a:lnTo>
                <a:lnTo>
                  <a:pt x="2631" y="8696"/>
                </a:lnTo>
                <a:lnTo>
                  <a:pt x="2617" y="8754"/>
                </a:lnTo>
                <a:lnTo>
                  <a:pt x="2603" y="8812"/>
                </a:lnTo>
                <a:lnTo>
                  <a:pt x="2591" y="8870"/>
                </a:lnTo>
                <a:lnTo>
                  <a:pt x="2588" y="8881"/>
                </a:lnTo>
                <a:lnTo>
                  <a:pt x="2587" y="8891"/>
                </a:lnTo>
                <a:lnTo>
                  <a:pt x="2588" y="8901"/>
                </a:lnTo>
                <a:lnTo>
                  <a:pt x="2590" y="8912"/>
                </a:lnTo>
                <a:lnTo>
                  <a:pt x="2592" y="8922"/>
                </a:lnTo>
                <a:lnTo>
                  <a:pt x="2595" y="8931"/>
                </a:lnTo>
                <a:lnTo>
                  <a:pt x="2599" y="8940"/>
                </a:lnTo>
                <a:lnTo>
                  <a:pt x="2603" y="8948"/>
                </a:lnTo>
                <a:lnTo>
                  <a:pt x="2609" y="8956"/>
                </a:lnTo>
                <a:lnTo>
                  <a:pt x="2616" y="8964"/>
                </a:lnTo>
                <a:lnTo>
                  <a:pt x="2623" y="8971"/>
                </a:lnTo>
                <a:lnTo>
                  <a:pt x="2631" y="8978"/>
                </a:lnTo>
                <a:lnTo>
                  <a:pt x="2639" y="8982"/>
                </a:lnTo>
                <a:lnTo>
                  <a:pt x="2648" y="8988"/>
                </a:lnTo>
                <a:lnTo>
                  <a:pt x="2658" y="8991"/>
                </a:lnTo>
                <a:lnTo>
                  <a:pt x="2667" y="8995"/>
                </a:lnTo>
                <a:lnTo>
                  <a:pt x="2727" y="9010"/>
                </a:lnTo>
                <a:lnTo>
                  <a:pt x="2785" y="9026"/>
                </a:lnTo>
                <a:lnTo>
                  <a:pt x="2843" y="9042"/>
                </a:lnTo>
                <a:lnTo>
                  <a:pt x="2901" y="9060"/>
                </a:lnTo>
                <a:lnTo>
                  <a:pt x="2958" y="9077"/>
                </a:lnTo>
                <a:lnTo>
                  <a:pt x="3015" y="9096"/>
                </a:lnTo>
                <a:lnTo>
                  <a:pt x="3072" y="9116"/>
                </a:lnTo>
                <a:lnTo>
                  <a:pt x="3129" y="9136"/>
                </a:lnTo>
                <a:lnTo>
                  <a:pt x="3186" y="9157"/>
                </a:lnTo>
                <a:lnTo>
                  <a:pt x="3242" y="9179"/>
                </a:lnTo>
                <a:lnTo>
                  <a:pt x="3298" y="9201"/>
                </a:lnTo>
                <a:lnTo>
                  <a:pt x="3354" y="9224"/>
                </a:lnTo>
                <a:lnTo>
                  <a:pt x="3410" y="9248"/>
                </a:lnTo>
                <a:lnTo>
                  <a:pt x="3465" y="9273"/>
                </a:lnTo>
                <a:lnTo>
                  <a:pt x="3521" y="9299"/>
                </a:lnTo>
                <a:lnTo>
                  <a:pt x="3574" y="9325"/>
                </a:lnTo>
                <a:lnTo>
                  <a:pt x="3585" y="9329"/>
                </a:lnTo>
                <a:lnTo>
                  <a:pt x="3594" y="9332"/>
                </a:lnTo>
                <a:lnTo>
                  <a:pt x="3604" y="9334"/>
                </a:lnTo>
                <a:lnTo>
                  <a:pt x="3614" y="9335"/>
                </a:lnTo>
                <a:lnTo>
                  <a:pt x="3625" y="9335"/>
                </a:lnTo>
                <a:lnTo>
                  <a:pt x="3634" y="9335"/>
                </a:lnTo>
                <a:lnTo>
                  <a:pt x="3644" y="9333"/>
                </a:lnTo>
                <a:lnTo>
                  <a:pt x="3653" y="9330"/>
                </a:lnTo>
                <a:lnTo>
                  <a:pt x="3662" y="9327"/>
                </a:lnTo>
                <a:lnTo>
                  <a:pt x="3671" y="9322"/>
                </a:lnTo>
                <a:lnTo>
                  <a:pt x="3680" y="9318"/>
                </a:lnTo>
                <a:lnTo>
                  <a:pt x="3688" y="9311"/>
                </a:lnTo>
                <a:lnTo>
                  <a:pt x="3695" y="9304"/>
                </a:lnTo>
                <a:lnTo>
                  <a:pt x="3702" y="9297"/>
                </a:lnTo>
                <a:lnTo>
                  <a:pt x="3708" y="9288"/>
                </a:lnTo>
                <a:lnTo>
                  <a:pt x="3714" y="9280"/>
                </a:lnTo>
                <a:lnTo>
                  <a:pt x="3741" y="9227"/>
                </a:lnTo>
                <a:lnTo>
                  <a:pt x="3768" y="9173"/>
                </a:lnTo>
                <a:lnTo>
                  <a:pt x="3796" y="9119"/>
                </a:lnTo>
                <a:lnTo>
                  <a:pt x="3823" y="9067"/>
                </a:lnTo>
                <a:lnTo>
                  <a:pt x="3850" y="9013"/>
                </a:lnTo>
                <a:lnTo>
                  <a:pt x="3878" y="8959"/>
                </a:lnTo>
                <a:lnTo>
                  <a:pt x="3905" y="8907"/>
                </a:lnTo>
                <a:lnTo>
                  <a:pt x="3933" y="8853"/>
                </a:lnTo>
                <a:lnTo>
                  <a:pt x="3960" y="8800"/>
                </a:lnTo>
                <a:lnTo>
                  <a:pt x="3987" y="8747"/>
                </a:lnTo>
                <a:lnTo>
                  <a:pt x="4015" y="8693"/>
                </a:lnTo>
                <a:lnTo>
                  <a:pt x="4042" y="8640"/>
                </a:lnTo>
                <a:lnTo>
                  <a:pt x="4070" y="8586"/>
                </a:lnTo>
                <a:lnTo>
                  <a:pt x="4097" y="8534"/>
                </a:lnTo>
                <a:lnTo>
                  <a:pt x="4124" y="8480"/>
                </a:lnTo>
                <a:lnTo>
                  <a:pt x="4152" y="8426"/>
                </a:lnTo>
                <a:lnTo>
                  <a:pt x="4224" y="8438"/>
                </a:lnTo>
                <a:lnTo>
                  <a:pt x="4295" y="8447"/>
                </a:lnTo>
                <a:lnTo>
                  <a:pt x="4367" y="8454"/>
                </a:lnTo>
                <a:lnTo>
                  <a:pt x="4440" y="8461"/>
                </a:lnTo>
                <a:lnTo>
                  <a:pt x="4513" y="8465"/>
                </a:lnTo>
                <a:lnTo>
                  <a:pt x="4588" y="8470"/>
                </a:lnTo>
                <a:lnTo>
                  <a:pt x="4661" y="8471"/>
                </a:lnTo>
                <a:lnTo>
                  <a:pt x="4736" y="8472"/>
                </a:lnTo>
                <a:lnTo>
                  <a:pt x="4810" y="8471"/>
                </a:lnTo>
                <a:lnTo>
                  <a:pt x="4883" y="8470"/>
                </a:lnTo>
                <a:lnTo>
                  <a:pt x="4957" y="8465"/>
                </a:lnTo>
                <a:lnTo>
                  <a:pt x="5030" y="8461"/>
                </a:lnTo>
                <a:lnTo>
                  <a:pt x="5103" y="8454"/>
                </a:lnTo>
                <a:lnTo>
                  <a:pt x="5175" y="8447"/>
                </a:lnTo>
                <a:lnTo>
                  <a:pt x="5247" y="8438"/>
                </a:lnTo>
                <a:lnTo>
                  <a:pt x="5319" y="8426"/>
                </a:lnTo>
                <a:lnTo>
                  <a:pt x="5346" y="8480"/>
                </a:lnTo>
                <a:lnTo>
                  <a:pt x="5374" y="8534"/>
                </a:lnTo>
                <a:lnTo>
                  <a:pt x="5401" y="8586"/>
                </a:lnTo>
                <a:lnTo>
                  <a:pt x="5428" y="8640"/>
                </a:lnTo>
                <a:lnTo>
                  <a:pt x="5456" y="8693"/>
                </a:lnTo>
                <a:lnTo>
                  <a:pt x="5483" y="8747"/>
                </a:lnTo>
                <a:lnTo>
                  <a:pt x="5511" y="8800"/>
                </a:lnTo>
                <a:lnTo>
                  <a:pt x="5538" y="8853"/>
                </a:lnTo>
                <a:lnTo>
                  <a:pt x="5565" y="8907"/>
                </a:lnTo>
                <a:lnTo>
                  <a:pt x="5593" y="8959"/>
                </a:lnTo>
                <a:lnTo>
                  <a:pt x="5620" y="9013"/>
                </a:lnTo>
                <a:lnTo>
                  <a:pt x="5648" y="9067"/>
                </a:lnTo>
                <a:lnTo>
                  <a:pt x="5675" y="9119"/>
                </a:lnTo>
                <a:lnTo>
                  <a:pt x="5702" y="9173"/>
                </a:lnTo>
                <a:lnTo>
                  <a:pt x="5730" y="9227"/>
                </a:lnTo>
                <a:lnTo>
                  <a:pt x="5757" y="9280"/>
                </a:lnTo>
                <a:lnTo>
                  <a:pt x="5763" y="9289"/>
                </a:lnTo>
                <a:lnTo>
                  <a:pt x="5768" y="9297"/>
                </a:lnTo>
                <a:lnTo>
                  <a:pt x="5775" y="9304"/>
                </a:lnTo>
                <a:lnTo>
                  <a:pt x="5783" y="9311"/>
                </a:lnTo>
                <a:lnTo>
                  <a:pt x="5790" y="9318"/>
                </a:lnTo>
                <a:lnTo>
                  <a:pt x="5799" y="9322"/>
                </a:lnTo>
                <a:lnTo>
                  <a:pt x="5808" y="9327"/>
                </a:lnTo>
                <a:lnTo>
                  <a:pt x="5818" y="9330"/>
                </a:lnTo>
                <a:lnTo>
                  <a:pt x="5827" y="9333"/>
                </a:lnTo>
                <a:lnTo>
                  <a:pt x="5837" y="9335"/>
                </a:lnTo>
                <a:lnTo>
                  <a:pt x="5846" y="9335"/>
                </a:lnTo>
                <a:lnTo>
                  <a:pt x="5856" y="9335"/>
                </a:lnTo>
                <a:lnTo>
                  <a:pt x="5867" y="9334"/>
                </a:lnTo>
                <a:lnTo>
                  <a:pt x="5877" y="9332"/>
                </a:lnTo>
                <a:lnTo>
                  <a:pt x="5886" y="9329"/>
                </a:lnTo>
                <a:lnTo>
                  <a:pt x="5896" y="9325"/>
                </a:lnTo>
                <a:lnTo>
                  <a:pt x="5951" y="9299"/>
                </a:lnTo>
                <a:lnTo>
                  <a:pt x="6006" y="9273"/>
                </a:lnTo>
                <a:lnTo>
                  <a:pt x="6061" y="9248"/>
                </a:lnTo>
                <a:lnTo>
                  <a:pt x="6116" y="9224"/>
                </a:lnTo>
                <a:lnTo>
                  <a:pt x="6172" y="9201"/>
                </a:lnTo>
                <a:lnTo>
                  <a:pt x="6228" y="9179"/>
                </a:lnTo>
                <a:lnTo>
                  <a:pt x="6284" y="9157"/>
                </a:lnTo>
                <a:lnTo>
                  <a:pt x="6341" y="9136"/>
                </a:lnTo>
                <a:lnTo>
                  <a:pt x="6398" y="9116"/>
                </a:lnTo>
                <a:lnTo>
                  <a:pt x="6455" y="9096"/>
                </a:lnTo>
                <a:lnTo>
                  <a:pt x="6512" y="9077"/>
                </a:lnTo>
                <a:lnTo>
                  <a:pt x="6571" y="9060"/>
                </a:lnTo>
                <a:lnTo>
                  <a:pt x="6628" y="9042"/>
                </a:lnTo>
                <a:lnTo>
                  <a:pt x="6686" y="9026"/>
                </a:lnTo>
                <a:lnTo>
                  <a:pt x="6744" y="9010"/>
                </a:lnTo>
                <a:lnTo>
                  <a:pt x="6803" y="8995"/>
                </a:lnTo>
                <a:lnTo>
                  <a:pt x="6814" y="8991"/>
                </a:lnTo>
                <a:lnTo>
                  <a:pt x="6823" y="8988"/>
                </a:lnTo>
                <a:lnTo>
                  <a:pt x="6832" y="8982"/>
                </a:lnTo>
                <a:lnTo>
                  <a:pt x="6840" y="8977"/>
                </a:lnTo>
                <a:lnTo>
                  <a:pt x="6848" y="8971"/>
                </a:lnTo>
                <a:lnTo>
                  <a:pt x="6855" y="8964"/>
                </a:lnTo>
                <a:lnTo>
                  <a:pt x="6862" y="8956"/>
                </a:lnTo>
                <a:lnTo>
                  <a:pt x="6867" y="8948"/>
                </a:lnTo>
                <a:lnTo>
                  <a:pt x="6872" y="8940"/>
                </a:lnTo>
                <a:lnTo>
                  <a:pt x="6875" y="8931"/>
                </a:lnTo>
                <a:lnTo>
                  <a:pt x="6879" y="8921"/>
                </a:lnTo>
                <a:lnTo>
                  <a:pt x="6881" y="8912"/>
                </a:lnTo>
                <a:lnTo>
                  <a:pt x="6882" y="8901"/>
                </a:lnTo>
                <a:lnTo>
                  <a:pt x="6883" y="8891"/>
                </a:lnTo>
                <a:lnTo>
                  <a:pt x="6882" y="8881"/>
                </a:lnTo>
                <a:lnTo>
                  <a:pt x="6880" y="8870"/>
                </a:lnTo>
                <a:lnTo>
                  <a:pt x="6867" y="8812"/>
                </a:lnTo>
                <a:lnTo>
                  <a:pt x="6854" y="8754"/>
                </a:lnTo>
                <a:lnTo>
                  <a:pt x="6841" y="8696"/>
                </a:lnTo>
                <a:lnTo>
                  <a:pt x="6827" y="8636"/>
                </a:lnTo>
                <a:lnTo>
                  <a:pt x="6814" y="8578"/>
                </a:lnTo>
                <a:lnTo>
                  <a:pt x="6801" y="8520"/>
                </a:lnTo>
                <a:lnTo>
                  <a:pt x="6787" y="8462"/>
                </a:lnTo>
                <a:lnTo>
                  <a:pt x="6774" y="8403"/>
                </a:lnTo>
                <a:lnTo>
                  <a:pt x="6761" y="8344"/>
                </a:lnTo>
                <a:lnTo>
                  <a:pt x="6747" y="8286"/>
                </a:lnTo>
                <a:lnTo>
                  <a:pt x="6735" y="8228"/>
                </a:lnTo>
                <a:lnTo>
                  <a:pt x="6721" y="8169"/>
                </a:lnTo>
                <a:lnTo>
                  <a:pt x="6707" y="8111"/>
                </a:lnTo>
                <a:lnTo>
                  <a:pt x="6695" y="8052"/>
                </a:lnTo>
                <a:lnTo>
                  <a:pt x="6681" y="7994"/>
                </a:lnTo>
                <a:lnTo>
                  <a:pt x="6668" y="7935"/>
                </a:lnTo>
                <a:lnTo>
                  <a:pt x="6730" y="7897"/>
                </a:lnTo>
                <a:lnTo>
                  <a:pt x="6792" y="7857"/>
                </a:lnTo>
                <a:lnTo>
                  <a:pt x="6854" y="7816"/>
                </a:lnTo>
                <a:lnTo>
                  <a:pt x="6913" y="7774"/>
                </a:lnTo>
                <a:lnTo>
                  <a:pt x="6972" y="7731"/>
                </a:lnTo>
                <a:lnTo>
                  <a:pt x="7030" y="7687"/>
                </a:lnTo>
                <a:lnTo>
                  <a:pt x="7089" y="7641"/>
                </a:lnTo>
                <a:lnTo>
                  <a:pt x="7145" y="7594"/>
                </a:lnTo>
                <a:lnTo>
                  <a:pt x="7200" y="7547"/>
                </a:lnTo>
                <a:lnTo>
                  <a:pt x="7255" y="7498"/>
                </a:lnTo>
                <a:lnTo>
                  <a:pt x="7309" y="7448"/>
                </a:lnTo>
                <a:lnTo>
                  <a:pt x="7361" y="7398"/>
                </a:lnTo>
                <a:lnTo>
                  <a:pt x="7413" y="7345"/>
                </a:lnTo>
                <a:lnTo>
                  <a:pt x="7464" y="7293"/>
                </a:lnTo>
                <a:lnTo>
                  <a:pt x="7513" y="7239"/>
                </a:lnTo>
                <a:lnTo>
                  <a:pt x="7562" y="7184"/>
                </a:lnTo>
                <a:lnTo>
                  <a:pt x="7617" y="7208"/>
                </a:lnTo>
                <a:lnTo>
                  <a:pt x="7673" y="7231"/>
                </a:lnTo>
                <a:lnTo>
                  <a:pt x="7728" y="7254"/>
                </a:lnTo>
                <a:lnTo>
                  <a:pt x="7782" y="7278"/>
                </a:lnTo>
                <a:lnTo>
                  <a:pt x="7838" y="7301"/>
                </a:lnTo>
                <a:lnTo>
                  <a:pt x="7893" y="7324"/>
                </a:lnTo>
                <a:lnTo>
                  <a:pt x="7949" y="7347"/>
                </a:lnTo>
                <a:lnTo>
                  <a:pt x="8004" y="7370"/>
                </a:lnTo>
                <a:lnTo>
                  <a:pt x="8060" y="7393"/>
                </a:lnTo>
                <a:lnTo>
                  <a:pt x="8114" y="7417"/>
                </a:lnTo>
                <a:lnTo>
                  <a:pt x="8169" y="7440"/>
                </a:lnTo>
                <a:lnTo>
                  <a:pt x="8225" y="7464"/>
                </a:lnTo>
                <a:lnTo>
                  <a:pt x="8280" y="7487"/>
                </a:lnTo>
                <a:lnTo>
                  <a:pt x="8336" y="7510"/>
                </a:lnTo>
                <a:lnTo>
                  <a:pt x="8390" y="7534"/>
                </a:lnTo>
                <a:lnTo>
                  <a:pt x="8446" y="7556"/>
                </a:lnTo>
                <a:lnTo>
                  <a:pt x="8456" y="7560"/>
                </a:lnTo>
                <a:lnTo>
                  <a:pt x="8466" y="7562"/>
                </a:lnTo>
                <a:lnTo>
                  <a:pt x="8476" y="7564"/>
                </a:lnTo>
                <a:lnTo>
                  <a:pt x="8486" y="7564"/>
                </a:lnTo>
                <a:lnTo>
                  <a:pt x="8495" y="7563"/>
                </a:lnTo>
                <a:lnTo>
                  <a:pt x="8506" y="7562"/>
                </a:lnTo>
                <a:lnTo>
                  <a:pt x="8515" y="7560"/>
                </a:lnTo>
                <a:lnTo>
                  <a:pt x="8524" y="7556"/>
                </a:lnTo>
                <a:lnTo>
                  <a:pt x="8533" y="7552"/>
                </a:lnTo>
                <a:lnTo>
                  <a:pt x="8542" y="7547"/>
                </a:lnTo>
                <a:lnTo>
                  <a:pt x="8550" y="7542"/>
                </a:lnTo>
                <a:lnTo>
                  <a:pt x="8558" y="7535"/>
                </a:lnTo>
                <a:lnTo>
                  <a:pt x="8565" y="7528"/>
                </a:lnTo>
                <a:lnTo>
                  <a:pt x="8571" y="7520"/>
                </a:lnTo>
                <a:lnTo>
                  <a:pt x="8576" y="7511"/>
                </a:lnTo>
                <a:lnTo>
                  <a:pt x="8581" y="7502"/>
                </a:lnTo>
                <a:lnTo>
                  <a:pt x="8606" y="7447"/>
                </a:lnTo>
                <a:lnTo>
                  <a:pt x="8632" y="7392"/>
                </a:lnTo>
                <a:lnTo>
                  <a:pt x="8659" y="7337"/>
                </a:lnTo>
                <a:lnTo>
                  <a:pt x="8686" y="7284"/>
                </a:lnTo>
                <a:lnTo>
                  <a:pt x="8713" y="7230"/>
                </a:lnTo>
                <a:lnTo>
                  <a:pt x="8742" y="7176"/>
                </a:lnTo>
                <a:lnTo>
                  <a:pt x="8772" y="7124"/>
                </a:lnTo>
                <a:lnTo>
                  <a:pt x="8801" y="7071"/>
                </a:lnTo>
                <a:lnTo>
                  <a:pt x="8831" y="7019"/>
                </a:lnTo>
                <a:lnTo>
                  <a:pt x="8863" y="6967"/>
                </a:lnTo>
                <a:lnTo>
                  <a:pt x="8895" y="6916"/>
                </a:lnTo>
                <a:lnTo>
                  <a:pt x="8927" y="6865"/>
                </a:lnTo>
                <a:lnTo>
                  <a:pt x="8960" y="6814"/>
                </a:lnTo>
                <a:lnTo>
                  <a:pt x="8994" y="6764"/>
                </a:lnTo>
                <a:lnTo>
                  <a:pt x="9028" y="6715"/>
                </a:lnTo>
                <a:lnTo>
                  <a:pt x="9064" y="6665"/>
                </a:lnTo>
                <a:lnTo>
                  <a:pt x="9069" y="6657"/>
                </a:lnTo>
                <a:lnTo>
                  <a:pt x="9074" y="6648"/>
                </a:lnTo>
                <a:lnTo>
                  <a:pt x="9078" y="6637"/>
                </a:lnTo>
                <a:lnTo>
                  <a:pt x="9081" y="6628"/>
                </a:lnTo>
                <a:lnTo>
                  <a:pt x="9083" y="6618"/>
                </a:lnTo>
                <a:lnTo>
                  <a:pt x="9084" y="6609"/>
                </a:lnTo>
                <a:lnTo>
                  <a:pt x="9084" y="6599"/>
                </a:lnTo>
                <a:lnTo>
                  <a:pt x="9083" y="6588"/>
                </a:lnTo>
                <a:lnTo>
                  <a:pt x="9081" y="6579"/>
                </a:lnTo>
                <a:lnTo>
                  <a:pt x="9078" y="6569"/>
                </a:lnTo>
                <a:lnTo>
                  <a:pt x="9075" y="6560"/>
                </a:lnTo>
                <a:lnTo>
                  <a:pt x="9071" y="6552"/>
                </a:lnTo>
                <a:lnTo>
                  <a:pt x="9065" y="6543"/>
                </a:lnTo>
                <a:lnTo>
                  <a:pt x="9059" y="6535"/>
                </a:lnTo>
                <a:lnTo>
                  <a:pt x="9051" y="6528"/>
                </a:lnTo>
                <a:lnTo>
                  <a:pt x="9043" y="6521"/>
                </a:lnTo>
                <a:lnTo>
                  <a:pt x="8948" y="6448"/>
                </a:lnTo>
                <a:lnTo>
                  <a:pt x="8853" y="6376"/>
                </a:lnTo>
                <a:lnTo>
                  <a:pt x="8758" y="6303"/>
                </a:lnTo>
                <a:lnTo>
                  <a:pt x="8662" y="6231"/>
                </a:lnTo>
                <a:lnTo>
                  <a:pt x="8566" y="6158"/>
                </a:lnTo>
                <a:lnTo>
                  <a:pt x="8471" y="6086"/>
                </a:lnTo>
                <a:lnTo>
                  <a:pt x="8376" y="6013"/>
                </a:lnTo>
                <a:lnTo>
                  <a:pt x="8280" y="5941"/>
                </a:lnTo>
                <a:lnTo>
                  <a:pt x="8303" y="5873"/>
                </a:lnTo>
                <a:lnTo>
                  <a:pt x="8324" y="5804"/>
                </a:lnTo>
                <a:lnTo>
                  <a:pt x="8345" y="5736"/>
                </a:lnTo>
                <a:lnTo>
                  <a:pt x="8363" y="5665"/>
                </a:lnTo>
                <a:lnTo>
                  <a:pt x="8380" y="5595"/>
                </a:lnTo>
                <a:lnTo>
                  <a:pt x="8397" y="5524"/>
                </a:lnTo>
                <a:lnTo>
                  <a:pt x="8412" y="5452"/>
                </a:lnTo>
                <a:lnTo>
                  <a:pt x="8425" y="5382"/>
                </a:lnTo>
                <a:lnTo>
                  <a:pt x="8437" y="5309"/>
                </a:lnTo>
                <a:lnTo>
                  <a:pt x="8448" y="5237"/>
                </a:lnTo>
                <a:lnTo>
                  <a:pt x="8457" y="5162"/>
                </a:lnTo>
                <a:lnTo>
                  <a:pt x="8465" y="5089"/>
                </a:lnTo>
                <a:lnTo>
                  <a:pt x="8471" y="5015"/>
                </a:lnTo>
                <a:lnTo>
                  <a:pt x="8476" y="4941"/>
                </a:lnTo>
                <a:lnTo>
                  <a:pt x="8479" y="4866"/>
                </a:lnTo>
                <a:lnTo>
                  <a:pt x="8482" y="4790"/>
                </a:lnTo>
                <a:lnTo>
                  <a:pt x="8539" y="4773"/>
                </a:lnTo>
                <a:lnTo>
                  <a:pt x="8597" y="4755"/>
                </a:lnTo>
                <a:lnTo>
                  <a:pt x="8654" y="4738"/>
                </a:lnTo>
                <a:lnTo>
                  <a:pt x="8711" y="4719"/>
                </a:lnTo>
                <a:lnTo>
                  <a:pt x="8768" y="4702"/>
                </a:lnTo>
                <a:lnTo>
                  <a:pt x="8825" y="4684"/>
                </a:lnTo>
                <a:lnTo>
                  <a:pt x="8883" y="4667"/>
                </a:lnTo>
                <a:lnTo>
                  <a:pt x="8940" y="4649"/>
                </a:lnTo>
                <a:lnTo>
                  <a:pt x="8997" y="4632"/>
                </a:lnTo>
                <a:lnTo>
                  <a:pt x="9055" y="4613"/>
                </a:lnTo>
                <a:lnTo>
                  <a:pt x="9112" y="4596"/>
                </a:lnTo>
                <a:lnTo>
                  <a:pt x="9170" y="4578"/>
                </a:lnTo>
                <a:lnTo>
                  <a:pt x="9227" y="4560"/>
                </a:lnTo>
                <a:lnTo>
                  <a:pt x="9284" y="4543"/>
                </a:lnTo>
                <a:lnTo>
                  <a:pt x="9341" y="4524"/>
                </a:lnTo>
                <a:lnTo>
                  <a:pt x="9398" y="4507"/>
                </a:lnTo>
                <a:lnTo>
                  <a:pt x="9408" y="4504"/>
                </a:lnTo>
                <a:lnTo>
                  <a:pt x="9417" y="4499"/>
                </a:lnTo>
                <a:lnTo>
                  <a:pt x="9427" y="4493"/>
                </a:lnTo>
                <a:lnTo>
                  <a:pt x="9434" y="4488"/>
                </a:lnTo>
                <a:lnTo>
                  <a:pt x="9441" y="4481"/>
                </a:lnTo>
                <a:lnTo>
                  <a:pt x="9448" y="4473"/>
                </a:lnTo>
                <a:lnTo>
                  <a:pt x="9454" y="4465"/>
                </a:lnTo>
                <a:lnTo>
                  <a:pt x="9458" y="4457"/>
                </a:lnTo>
                <a:lnTo>
                  <a:pt x="9463" y="4448"/>
                </a:lnTo>
                <a:lnTo>
                  <a:pt x="9466" y="4439"/>
                </a:lnTo>
                <a:lnTo>
                  <a:pt x="9469" y="4428"/>
                </a:lnTo>
                <a:lnTo>
                  <a:pt x="9470" y="4419"/>
                </a:lnTo>
                <a:lnTo>
                  <a:pt x="9471" y="4409"/>
                </a:lnTo>
                <a:lnTo>
                  <a:pt x="9471" y="4399"/>
                </a:lnTo>
                <a:lnTo>
                  <a:pt x="9470" y="4388"/>
                </a:lnTo>
                <a:lnTo>
                  <a:pt x="9466" y="4378"/>
                </a:lnTo>
                <a:close/>
                <a:moveTo>
                  <a:pt x="4736" y="7757"/>
                </a:moveTo>
                <a:lnTo>
                  <a:pt x="4736" y="7757"/>
                </a:lnTo>
                <a:lnTo>
                  <a:pt x="4580" y="7754"/>
                </a:lnTo>
                <a:lnTo>
                  <a:pt x="4425" y="7742"/>
                </a:lnTo>
                <a:lnTo>
                  <a:pt x="4274" y="7723"/>
                </a:lnTo>
                <a:lnTo>
                  <a:pt x="4124" y="7696"/>
                </a:lnTo>
                <a:lnTo>
                  <a:pt x="3977" y="7663"/>
                </a:lnTo>
                <a:lnTo>
                  <a:pt x="3833" y="7621"/>
                </a:lnTo>
                <a:lnTo>
                  <a:pt x="3692" y="7574"/>
                </a:lnTo>
                <a:lnTo>
                  <a:pt x="3555" y="7520"/>
                </a:lnTo>
                <a:lnTo>
                  <a:pt x="3420" y="7458"/>
                </a:lnTo>
                <a:lnTo>
                  <a:pt x="3289" y="7392"/>
                </a:lnTo>
                <a:lnTo>
                  <a:pt x="3162" y="7319"/>
                </a:lnTo>
                <a:lnTo>
                  <a:pt x="3039" y="7239"/>
                </a:lnTo>
                <a:lnTo>
                  <a:pt x="2921" y="7155"/>
                </a:lnTo>
                <a:lnTo>
                  <a:pt x="2805" y="7064"/>
                </a:lnTo>
                <a:lnTo>
                  <a:pt x="2696" y="6970"/>
                </a:lnTo>
                <a:lnTo>
                  <a:pt x="2590" y="6869"/>
                </a:lnTo>
                <a:lnTo>
                  <a:pt x="2489" y="6763"/>
                </a:lnTo>
                <a:lnTo>
                  <a:pt x="2395" y="6653"/>
                </a:lnTo>
                <a:lnTo>
                  <a:pt x="2304" y="6538"/>
                </a:lnTo>
                <a:lnTo>
                  <a:pt x="2220" y="6419"/>
                </a:lnTo>
                <a:lnTo>
                  <a:pt x="2141" y="6296"/>
                </a:lnTo>
                <a:lnTo>
                  <a:pt x="2068" y="6169"/>
                </a:lnTo>
                <a:lnTo>
                  <a:pt x="2001" y="6038"/>
                </a:lnTo>
                <a:lnTo>
                  <a:pt x="1940" y="5904"/>
                </a:lnTo>
                <a:lnTo>
                  <a:pt x="1886" y="5766"/>
                </a:lnTo>
                <a:lnTo>
                  <a:pt x="1838" y="5625"/>
                </a:lnTo>
                <a:lnTo>
                  <a:pt x="1797" y="5481"/>
                </a:lnTo>
                <a:lnTo>
                  <a:pt x="1764" y="5334"/>
                </a:lnTo>
                <a:lnTo>
                  <a:pt x="1736" y="5185"/>
                </a:lnTo>
                <a:lnTo>
                  <a:pt x="1717" y="5032"/>
                </a:lnTo>
                <a:lnTo>
                  <a:pt x="1705" y="4878"/>
                </a:lnTo>
                <a:lnTo>
                  <a:pt x="1702" y="4723"/>
                </a:lnTo>
                <a:lnTo>
                  <a:pt x="1705" y="4567"/>
                </a:lnTo>
                <a:lnTo>
                  <a:pt x="1717" y="4412"/>
                </a:lnTo>
                <a:lnTo>
                  <a:pt x="1736" y="4261"/>
                </a:lnTo>
                <a:lnTo>
                  <a:pt x="1764" y="4111"/>
                </a:lnTo>
                <a:lnTo>
                  <a:pt x="1797" y="3964"/>
                </a:lnTo>
                <a:lnTo>
                  <a:pt x="1838" y="3820"/>
                </a:lnTo>
                <a:lnTo>
                  <a:pt x="1886" y="3678"/>
                </a:lnTo>
                <a:lnTo>
                  <a:pt x="1940" y="3541"/>
                </a:lnTo>
                <a:lnTo>
                  <a:pt x="2001" y="3407"/>
                </a:lnTo>
                <a:lnTo>
                  <a:pt x="2068" y="3275"/>
                </a:lnTo>
                <a:lnTo>
                  <a:pt x="2141" y="3149"/>
                </a:lnTo>
                <a:lnTo>
                  <a:pt x="2220" y="3025"/>
                </a:lnTo>
                <a:lnTo>
                  <a:pt x="2304" y="2907"/>
                </a:lnTo>
                <a:lnTo>
                  <a:pt x="2395" y="2791"/>
                </a:lnTo>
                <a:lnTo>
                  <a:pt x="2489" y="2682"/>
                </a:lnTo>
                <a:lnTo>
                  <a:pt x="2590" y="2577"/>
                </a:lnTo>
                <a:lnTo>
                  <a:pt x="2696" y="2475"/>
                </a:lnTo>
                <a:lnTo>
                  <a:pt x="2805" y="2380"/>
                </a:lnTo>
                <a:lnTo>
                  <a:pt x="2921" y="2290"/>
                </a:lnTo>
                <a:lnTo>
                  <a:pt x="3039" y="2206"/>
                </a:lnTo>
                <a:lnTo>
                  <a:pt x="3162" y="2127"/>
                </a:lnTo>
                <a:lnTo>
                  <a:pt x="3289" y="2054"/>
                </a:lnTo>
                <a:lnTo>
                  <a:pt x="3420" y="1986"/>
                </a:lnTo>
                <a:lnTo>
                  <a:pt x="3555" y="1926"/>
                </a:lnTo>
                <a:lnTo>
                  <a:pt x="3692" y="1871"/>
                </a:lnTo>
                <a:lnTo>
                  <a:pt x="3833" y="1823"/>
                </a:lnTo>
                <a:lnTo>
                  <a:pt x="3977" y="1782"/>
                </a:lnTo>
                <a:lnTo>
                  <a:pt x="4124" y="1749"/>
                </a:lnTo>
                <a:lnTo>
                  <a:pt x="4274" y="1722"/>
                </a:lnTo>
                <a:lnTo>
                  <a:pt x="4425" y="1703"/>
                </a:lnTo>
                <a:lnTo>
                  <a:pt x="4580" y="1691"/>
                </a:lnTo>
                <a:lnTo>
                  <a:pt x="4736" y="1687"/>
                </a:lnTo>
                <a:lnTo>
                  <a:pt x="4891" y="1691"/>
                </a:lnTo>
                <a:lnTo>
                  <a:pt x="5045" y="1703"/>
                </a:lnTo>
                <a:lnTo>
                  <a:pt x="5197" y="1722"/>
                </a:lnTo>
                <a:lnTo>
                  <a:pt x="5346" y="1749"/>
                </a:lnTo>
                <a:lnTo>
                  <a:pt x="5493" y="1782"/>
                </a:lnTo>
                <a:lnTo>
                  <a:pt x="5637" y="1823"/>
                </a:lnTo>
                <a:lnTo>
                  <a:pt x="5779" y="1871"/>
                </a:lnTo>
                <a:lnTo>
                  <a:pt x="5916" y="1926"/>
                </a:lnTo>
                <a:lnTo>
                  <a:pt x="6050" y="1986"/>
                </a:lnTo>
                <a:lnTo>
                  <a:pt x="6181" y="2054"/>
                </a:lnTo>
                <a:lnTo>
                  <a:pt x="6308" y="2127"/>
                </a:lnTo>
                <a:lnTo>
                  <a:pt x="6431" y="2206"/>
                </a:lnTo>
                <a:lnTo>
                  <a:pt x="6550" y="2290"/>
                </a:lnTo>
                <a:lnTo>
                  <a:pt x="6665" y="2380"/>
                </a:lnTo>
                <a:lnTo>
                  <a:pt x="6775" y="2475"/>
                </a:lnTo>
                <a:lnTo>
                  <a:pt x="6881" y="2577"/>
                </a:lnTo>
                <a:lnTo>
                  <a:pt x="6981" y="2682"/>
                </a:lnTo>
                <a:lnTo>
                  <a:pt x="7076" y="2791"/>
                </a:lnTo>
                <a:lnTo>
                  <a:pt x="7166" y="2907"/>
                </a:lnTo>
                <a:lnTo>
                  <a:pt x="7251" y="3025"/>
                </a:lnTo>
                <a:lnTo>
                  <a:pt x="7329" y="3149"/>
                </a:lnTo>
                <a:lnTo>
                  <a:pt x="7402" y="3275"/>
                </a:lnTo>
                <a:lnTo>
                  <a:pt x="7470" y="3407"/>
                </a:lnTo>
                <a:lnTo>
                  <a:pt x="7530" y="3541"/>
                </a:lnTo>
                <a:lnTo>
                  <a:pt x="7585" y="3678"/>
                </a:lnTo>
                <a:lnTo>
                  <a:pt x="7633" y="3820"/>
                </a:lnTo>
                <a:lnTo>
                  <a:pt x="7674" y="3964"/>
                </a:lnTo>
                <a:lnTo>
                  <a:pt x="7707" y="4111"/>
                </a:lnTo>
                <a:lnTo>
                  <a:pt x="7734" y="4261"/>
                </a:lnTo>
                <a:lnTo>
                  <a:pt x="7754" y="4412"/>
                </a:lnTo>
                <a:lnTo>
                  <a:pt x="7765" y="4567"/>
                </a:lnTo>
                <a:lnTo>
                  <a:pt x="7769" y="4723"/>
                </a:lnTo>
                <a:lnTo>
                  <a:pt x="7765" y="4878"/>
                </a:lnTo>
                <a:lnTo>
                  <a:pt x="7754" y="5032"/>
                </a:lnTo>
                <a:lnTo>
                  <a:pt x="7734" y="5185"/>
                </a:lnTo>
                <a:lnTo>
                  <a:pt x="7707" y="5334"/>
                </a:lnTo>
                <a:lnTo>
                  <a:pt x="7674" y="5481"/>
                </a:lnTo>
                <a:lnTo>
                  <a:pt x="7633" y="5625"/>
                </a:lnTo>
                <a:lnTo>
                  <a:pt x="7585" y="5766"/>
                </a:lnTo>
                <a:lnTo>
                  <a:pt x="7530" y="5904"/>
                </a:lnTo>
                <a:lnTo>
                  <a:pt x="7470" y="6038"/>
                </a:lnTo>
                <a:lnTo>
                  <a:pt x="7402" y="6169"/>
                </a:lnTo>
                <a:lnTo>
                  <a:pt x="7329" y="6296"/>
                </a:lnTo>
                <a:lnTo>
                  <a:pt x="7251" y="6419"/>
                </a:lnTo>
                <a:lnTo>
                  <a:pt x="7166" y="6538"/>
                </a:lnTo>
                <a:lnTo>
                  <a:pt x="7076" y="6653"/>
                </a:lnTo>
                <a:lnTo>
                  <a:pt x="6981" y="6763"/>
                </a:lnTo>
                <a:lnTo>
                  <a:pt x="6881" y="6869"/>
                </a:lnTo>
                <a:lnTo>
                  <a:pt x="6775" y="6970"/>
                </a:lnTo>
                <a:lnTo>
                  <a:pt x="6665" y="7064"/>
                </a:lnTo>
                <a:lnTo>
                  <a:pt x="6550" y="7155"/>
                </a:lnTo>
                <a:lnTo>
                  <a:pt x="6431" y="7239"/>
                </a:lnTo>
                <a:lnTo>
                  <a:pt x="6308" y="7319"/>
                </a:lnTo>
                <a:lnTo>
                  <a:pt x="6181" y="7392"/>
                </a:lnTo>
                <a:lnTo>
                  <a:pt x="6050" y="7458"/>
                </a:lnTo>
                <a:lnTo>
                  <a:pt x="5916" y="7520"/>
                </a:lnTo>
                <a:lnTo>
                  <a:pt x="5779" y="7574"/>
                </a:lnTo>
                <a:lnTo>
                  <a:pt x="5637" y="7621"/>
                </a:lnTo>
                <a:lnTo>
                  <a:pt x="5493" y="7663"/>
                </a:lnTo>
                <a:lnTo>
                  <a:pt x="5346" y="7696"/>
                </a:lnTo>
                <a:lnTo>
                  <a:pt x="5197" y="7723"/>
                </a:lnTo>
                <a:lnTo>
                  <a:pt x="5045" y="7742"/>
                </a:lnTo>
                <a:lnTo>
                  <a:pt x="4891" y="7754"/>
                </a:lnTo>
                <a:lnTo>
                  <a:pt x="4736" y="7757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2622BA3-A54C-219B-6789-D210A9D02B4F}"/>
              </a:ext>
            </a:extLst>
          </p:cNvPr>
          <p:cNvSpPr/>
          <p:nvPr/>
        </p:nvSpPr>
        <p:spPr>
          <a:xfrm>
            <a:off x="2915816" y="1491630"/>
            <a:ext cx="1080120" cy="108012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70A0ECF-EE0D-AE05-ED5A-BC7738AAD15C}"/>
              </a:ext>
            </a:extLst>
          </p:cNvPr>
          <p:cNvSpPr/>
          <p:nvPr/>
        </p:nvSpPr>
        <p:spPr>
          <a:xfrm>
            <a:off x="5198956" y="1491630"/>
            <a:ext cx="1080120" cy="108012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D7C99BA-55CF-FF3C-0834-A0784F98F4DA}"/>
              </a:ext>
            </a:extLst>
          </p:cNvPr>
          <p:cNvSpPr/>
          <p:nvPr/>
        </p:nvSpPr>
        <p:spPr>
          <a:xfrm>
            <a:off x="4086119" y="2837037"/>
            <a:ext cx="1080120" cy="108012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10">
            <a:extLst>
              <a:ext uri="{FF2B5EF4-FFF2-40B4-BE49-F238E27FC236}">
                <a16:creationId xmlns:a16="http://schemas.microsoft.com/office/drawing/2014/main" id="{1762D8B4-9B1B-DA92-66D4-E71E7C632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2100" y="1870771"/>
            <a:ext cx="8675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C90A3F-2A88-D867-553E-43FD08F0D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405" y="3210530"/>
            <a:ext cx="8675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id="{11319425-A66A-EEFE-89C2-3F8F38C59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5242" y="1865123"/>
            <a:ext cx="8675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8727141-F9AA-5205-31C6-A668B309A4BB}"/>
              </a:ext>
            </a:extLst>
          </p:cNvPr>
          <p:cNvGrpSpPr/>
          <p:nvPr/>
        </p:nvGrpSpPr>
        <p:grpSpPr>
          <a:xfrm>
            <a:off x="706919" y="1619695"/>
            <a:ext cx="1756014" cy="823989"/>
            <a:chOff x="1191529" y="4453778"/>
            <a:chExt cx="1756014" cy="82398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FF0FED6-1C9C-A87E-26C1-ECDC459B615A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7C6B7D7-8EB9-0656-AAA4-ADEBDE674318}"/>
                </a:ext>
              </a:extLst>
            </p:cNvPr>
            <p:cNvSpPr txBox="1"/>
            <p:nvPr/>
          </p:nvSpPr>
          <p:spPr>
            <a:xfrm>
              <a:off x="1191529" y="4648749"/>
              <a:ext cx="175541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CF8195F-BF94-FB86-FF7F-F0463A298E28}"/>
              </a:ext>
            </a:extLst>
          </p:cNvPr>
          <p:cNvGrpSpPr/>
          <p:nvPr/>
        </p:nvGrpSpPr>
        <p:grpSpPr>
          <a:xfrm>
            <a:off x="1930365" y="3557017"/>
            <a:ext cx="1756014" cy="823989"/>
            <a:chOff x="1191529" y="4453778"/>
            <a:chExt cx="1756014" cy="82398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B5CE328-ACD1-4A5B-29B8-85BAD381C840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068CB44-FC04-C9B1-846D-C05787FD1AFF}"/>
                </a:ext>
              </a:extLst>
            </p:cNvPr>
            <p:cNvSpPr txBox="1"/>
            <p:nvPr/>
          </p:nvSpPr>
          <p:spPr>
            <a:xfrm>
              <a:off x="1191529" y="4648749"/>
              <a:ext cx="175541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C1EFBF1-A789-F8AB-0DC1-7281401332BF}"/>
              </a:ext>
            </a:extLst>
          </p:cNvPr>
          <p:cNvGrpSpPr/>
          <p:nvPr/>
        </p:nvGrpSpPr>
        <p:grpSpPr>
          <a:xfrm>
            <a:off x="6672689" y="1596629"/>
            <a:ext cx="1755418" cy="824210"/>
            <a:chOff x="558800" y="4453778"/>
            <a:chExt cx="1755418" cy="8242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CCF57CD-BC9A-7860-D5D5-3E225F99805C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7078A05-AC81-01CB-EEE5-7B6D441E87DF}"/>
                </a:ext>
              </a:extLst>
            </p:cNvPr>
            <p:cNvSpPr txBox="1"/>
            <p:nvPr/>
          </p:nvSpPr>
          <p:spPr>
            <a:xfrm>
              <a:off x="558800" y="4648970"/>
              <a:ext cx="1691782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0752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8">
            <a:extLst>
              <a:ext uri="{FF2B5EF4-FFF2-40B4-BE49-F238E27FC236}">
                <a16:creationId xmlns:a16="http://schemas.microsoft.com/office/drawing/2014/main" id="{7A11BFC6-9843-2660-6B02-39A08C14FA1F}"/>
              </a:ext>
            </a:extLst>
          </p:cNvPr>
          <p:cNvSpPr>
            <a:spLocks/>
          </p:cNvSpPr>
          <p:nvPr/>
        </p:nvSpPr>
        <p:spPr bwMode="auto">
          <a:xfrm>
            <a:off x="3089943" y="1203598"/>
            <a:ext cx="1463040" cy="1670960"/>
          </a:xfrm>
          <a:custGeom>
            <a:avLst/>
            <a:gdLst>
              <a:gd name="T0" fmla="*/ 112 w 121"/>
              <a:gd name="T1" fmla="*/ 37 h 138"/>
              <a:gd name="T2" fmla="*/ 119 w 121"/>
              <a:gd name="T3" fmla="*/ 40 h 138"/>
              <a:gd name="T4" fmla="*/ 119 w 121"/>
              <a:gd name="T5" fmla="*/ 40 h 138"/>
              <a:gd name="T6" fmla="*/ 121 w 121"/>
              <a:gd name="T7" fmla="*/ 40 h 138"/>
              <a:gd name="T8" fmla="*/ 121 w 121"/>
              <a:gd name="T9" fmla="*/ 7 h 138"/>
              <a:gd name="T10" fmla="*/ 113 w 121"/>
              <a:gd name="T11" fmla="*/ 0 h 138"/>
              <a:gd name="T12" fmla="*/ 0 w 121"/>
              <a:gd name="T13" fmla="*/ 115 h 138"/>
              <a:gd name="T14" fmla="*/ 7 w 121"/>
              <a:gd name="T15" fmla="*/ 122 h 138"/>
              <a:gd name="T16" fmla="*/ 44 w 121"/>
              <a:gd name="T17" fmla="*/ 122 h 138"/>
              <a:gd name="T18" fmla="*/ 44 w 121"/>
              <a:gd name="T19" fmla="*/ 128 h 138"/>
              <a:gd name="T20" fmla="*/ 43 w 121"/>
              <a:gd name="T21" fmla="*/ 130 h 138"/>
              <a:gd name="T22" fmla="*/ 40 w 121"/>
              <a:gd name="T23" fmla="*/ 134 h 138"/>
              <a:gd name="T24" fmla="*/ 45 w 121"/>
              <a:gd name="T25" fmla="*/ 138 h 138"/>
              <a:gd name="T26" fmla="*/ 46 w 121"/>
              <a:gd name="T27" fmla="*/ 138 h 138"/>
              <a:gd name="T28" fmla="*/ 51 w 121"/>
              <a:gd name="T29" fmla="*/ 134 h 138"/>
              <a:gd name="T30" fmla="*/ 49 w 121"/>
              <a:gd name="T31" fmla="*/ 130 h 138"/>
              <a:gd name="T32" fmla="*/ 48 w 121"/>
              <a:gd name="T33" fmla="*/ 128 h 138"/>
              <a:gd name="T34" fmla="*/ 48 w 121"/>
              <a:gd name="T35" fmla="*/ 122 h 138"/>
              <a:gd name="T36" fmla="*/ 74 w 121"/>
              <a:gd name="T37" fmla="*/ 122 h 138"/>
              <a:gd name="T38" fmla="*/ 81 w 121"/>
              <a:gd name="T39" fmla="*/ 116 h 138"/>
              <a:gd name="T40" fmla="*/ 115 w 121"/>
              <a:gd name="T41" fmla="*/ 81 h 138"/>
              <a:gd name="T42" fmla="*/ 121 w 121"/>
              <a:gd name="T43" fmla="*/ 74 h 138"/>
              <a:gd name="T44" fmla="*/ 121 w 121"/>
              <a:gd name="T45" fmla="*/ 50 h 138"/>
              <a:gd name="T46" fmla="*/ 119 w 121"/>
              <a:gd name="T47" fmla="*/ 50 h 138"/>
              <a:gd name="T48" fmla="*/ 119 w 121"/>
              <a:gd name="T49" fmla="*/ 50 h 138"/>
              <a:gd name="T50" fmla="*/ 113 w 121"/>
              <a:gd name="T51" fmla="*/ 53 h 138"/>
              <a:gd name="T52" fmla="*/ 112 w 121"/>
              <a:gd name="T53" fmla="*/ 53 h 138"/>
              <a:gd name="T54" fmla="*/ 105 w 121"/>
              <a:gd name="T55" fmla="*/ 46 h 138"/>
              <a:gd name="T56" fmla="*/ 105 w 121"/>
              <a:gd name="T57" fmla="*/ 44 h 138"/>
              <a:gd name="T58" fmla="*/ 112 w 121"/>
              <a:gd name="T59" fmla="*/ 3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1" h="138">
                <a:moveTo>
                  <a:pt x="112" y="37"/>
                </a:moveTo>
                <a:cubicBezTo>
                  <a:pt x="115" y="37"/>
                  <a:pt x="117" y="38"/>
                  <a:pt x="119" y="40"/>
                </a:cubicBezTo>
                <a:cubicBezTo>
                  <a:pt x="119" y="40"/>
                  <a:pt x="119" y="40"/>
                  <a:pt x="119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3"/>
                  <a:pt x="117" y="0"/>
                  <a:pt x="113" y="0"/>
                </a:cubicBezTo>
                <a:cubicBezTo>
                  <a:pt x="52" y="4"/>
                  <a:pt x="4" y="54"/>
                  <a:pt x="0" y="115"/>
                </a:cubicBezTo>
                <a:cubicBezTo>
                  <a:pt x="0" y="119"/>
                  <a:pt x="3" y="122"/>
                  <a:pt x="7" y="122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44" y="125"/>
                  <a:pt x="44" y="127"/>
                  <a:pt x="44" y="128"/>
                </a:cubicBezTo>
                <a:cubicBezTo>
                  <a:pt x="44" y="130"/>
                  <a:pt x="43" y="130"/>
                  <a:pt x="43" y="130"/>
                </a:cubicBezTo>
                <a:cubicBezTo>
                  <a:pt x="41" y="131"/>
                  <a:pt x="40" y="132"/>
                  <a:pt x="40" y="134"/>
                </a:cubicBezTo>
                <a:cubicBezTo>
                  <a:pt x="40" y="136"/>
                  <a:pt x="42" y="138"/>
                  <a:pt x="45" y="138"/>
                </a:cubicBezTo>
                <a:cubicBezTo>
                  <a:pt x="46" y="138"/>
                  <a:pt x="46" y="138"/>
                  <a:pt x="46" y="138"/>
                </a:cubicBezTo>
                <a:cubicBezTo>
                  <a:pt x="49" y="138"/>
                  <a:pt x="51" y="136"/>
                  <a:pt x="51" y="134"/>
                </a:cubicBezTo>
                <a:cubicBezTo>
                  <a:pt x="51" y="134"/>
                  <a:pt x="51" y="131"/>
                  <a:pt x="49" y="130"/>
                </a:cubicBezTo>
                <a:cubicBezTo>
                  <a:pt x="49" y="130"/>
                  <a:pt x="48" y="129"/>
                  <a:pt x="48" y="128"/>
                </a:cubicBezTo>
                <a:cubicBezTo>
                  <a:pt x="48" y="127"/>
                  <a:pt x="48" y="125"/>
                  <a:pt x="48" y="122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78" y="122"/>
                  <a:pt x="80" y="119"/>
                  <a:pt x="81" y="116"/>
                </a:cubicBezTo>
                <a:cubicBezTo>
                  <a:pt x="84" y="98"/>
                  <a:pt x="97" y="84"/>
                  <a:pt x="115" y="81"/>
                </a:cubicBezTo>
                <a:cubicBezTo>
                  <a:pt x="118" y="80"/>
                  <a:pt x="121" y="77"/>
                  <a:pt x="121" y="74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7" y="52"/>
                  <a:pt x="115" y="53"/>
                  <a:pt x="113" y="53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08" y="53"/>
                  <a:pt x="105" y="50"/>
                  <a:pt x="105" y="46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5" y="40"/>
                  <a:pt x="108" y="37"/>
                  <a:pt x="112" y="37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19">
            <a:extLst>
              <a:ext uri="{FF2B5EF4-FFF2-40B4-BE49-F238E27FC236}">
                <a16:creationId xmlns:a16="http://schemas.microsoft.com/office/drawing/2014/main" id="{3FF3B477-0259-BE12-4186-8711BAE44F78}"/>
              </a:ext>
            </a:extLst>
          </p:cNvPr>
          <p:cNvSpPr>
            <a:spLocks/>
          </p:cNvSpPr>
          <p:nvPr/>
        </p:nvSpPr>
        <p:spPr bwMode="auto">
          <a:xfrm>
            <a:off x="4395775" y="1203598"/>
            <a:ext cx="1658281" cy="1478254"/>
          </a:xfrm>
          <a:custGeom>
            <a:avLst/>
            <a:gdLst>
              <a:gd name="T0" fmla="*/ 24 w 137"/>
              <a:gd name="T1" fmla="*/ 0 h 122"/>
              <a:gd name="T2" fmla="*/ 17 w 137"/>
              <a:gd name="T3" fmla="*/ 7 h 122"/>
              <a:gd name="T4" fmla="*/ 17 w 137"/>
              <a:gd name="T5" fmla="*/ 43 h 122"/>
              <a:gd name="T6" fmla="*/ 11 w 137"/>
              <a:gd name="T7" fmla="*/ 43 h 122"/>
              <a:gd name="T8" fmla="*/ 8 w 137"/>
              <a:gd name="T9" fmla="*/ 42 h 122"/>
              <a:gd name="T10" fmla="*/ 4 w 137"/>
              <a:gd name="T11" fmla="*/ 40 h 122"/>
              <a:gd name="T12" fmla="*/ 0 w 137"/>
              <a:gd name="T13" fmla="*/ 44 h 122"/>
              <a:gd name="T14" fmla="*/ 0 w 137"/>
              <a:gd name="T15" fmla="*/ 46 h 122"/>
              <a:gd name="T16" fmla="*/ 4 w 137"/>
              <a:gd name="T17" fmla="*/ 50 h 122"/>
              <a:gd name="T18" fmla="*/ 8 w 137"/>
              <a:gd name="T19" fmla="*/ 48 h 122"/>
              <a:gd name="T20" fmla="*/ 11 w 137"/>
              <a:gd name="T21" fmla="*/ 47 h 122"/>
              <a:gd name="T22" fmla="*/ 17 w 137"/>
              <a:gd name="T23" fmla="*/ 47 h 122"/>
              <a:gd name="T24" fmla="*/ 17 w 137"/>
              <a:gd name="T25" fmla="*/ 74 h 122"/>
              <a:gd name="T26" fmla="*/ 22 w 137"/>
              <a:gd name="T27" fmla="*/ 81 h 122"/>
              <a:gd name="T28" fmla="*/ 56 w 137"/>
              <a:gd name="T29" fmla="*/ 116 h 122"/>
              <a:gd name="T30" fmla="*/ 63 w 137"/>
              <a:gd name="T31" fmla="*/ 122 h 122"/>
              <a:gd name="T32" fmla="*/ 88 w 137"/>
              <a:gd name="T33" fmla="*/ 122 h 122"/>
              <a:gd name="T34" fmla="*/ 88 w 137"/>
              <a:gd name="T35" fmla="*/ 120 h 122"/>
              <a:gd name="T36" fmla="*/ 88 w 137"/>
              <a:gd name="T37" fmla="*/ 120 h 122"/>
              <a:gd name="T38" fmla="*/ 84 w 137"/>
              <a:gd name="T39" fmla="*/ 114 h 122"/>
              <a:gd name="T40" fmla="*/ 84 w 137"/>
              <a:gd name="T41" fmla="*/ 113 h 122"/>
              <a:gd name="T42" fmla="*/ 92 w 137"/>
              <a:gd name="T43" fmla="*/ 106 h 122"/>
              <a:gd name="T44" fmla="*/ 93 w 137"/>
              <a:gd name="T45" fmla="*/ 106 h 122"/>
              <a:gd name="T46" fmla="*/ 100 w 137"/>
              <a:gd name="T47" fmla="*/ 114 h 122"/>
              <a:gd name="T48" fmla="*/ 97 w 137"/>
              <a:gd name="T49" fmla="*/ 120 h 122"/>
              <a:gd name="T50" fmla="*/ 97 w 137"/>
              <a:gd name="T51" fmla="*/ 120 h 122"/>
              <a:gd name="T52" fmla="*/ 97 w 137"/>
              <a:gd name="T53" fmla="*/ 122 h 122"/>
              <a:gd name="T54" fmla="*/ 130 w 137"/>
              <a:gd name="T55" fmla="*/ 122 h 122"/>
              <a:gd name="T56" fmla="*/ 137 w 137"/>
              <a:gd name="T57" fmla="*/ 115 h 122"/>
              <a:gd name="T58" fmla="*/ 24 w 137"/>
              <a:gd name="T5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22">
                <a:moveTo>
                  <a:pt x="24" y="0"/>
                </a:moveTo>
                <a:cubicBezTo>
                  <a:pt x="20" y="0"/>
                  <a:pt x="17" y="3"/>
                  <a:pt x="17" y="7"/>
                </a:cubicBezTo>
                <a:cubicBezTo>
                  <a:pt x="17" y="43"/>
                  <a:pt x="17" y="43"/>
                  <a:pt x="17" y="43"/>
                </a:cubicBezTo>
                <a:cubicBezTo>
                  <a:pt x="13" y="43"/>
                  <a:pt x="11" y="43"/>
                  <a:pt x="11" y="43"/>
                </a:cubicBezTo>
                <a:cubicBezTo>
                  <a:pt x="9" y="43"/>
                  <a:pt x="8" y="42"/>
                  <a:pt x="8" y="42"/>
                </a:cubicBezTo>
                <a:cubicBezTo>
                  <a:pt x="8" y="41"/>
                  <a:pt x="6" y="40"/>
                  <a:pt x="4" y="40"/>
                </a:cubicBezTo>
                <a:cubicBezTo>
                  <a:pt x="2" y="40"/>
                  <a:pt x="0" y="42"/>
                  <a:pt x="0" y="4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8"/>
                  <a:pt x="2" y="50"/>
                  <a:pt x="4" y="50"/>
                </a:cubicBezTo>
                <a:cubicBezTo>
                  <a:pt x="4" y="50"/>
                  <a:pt x="7" y="51"/>
                  <a:pt x="8" y="48"/>
                </a:cubicBezTo>
                <a:cubicBezTo>
                  <a:pt x="8" y="48"/>
                  <a:pt x="9" y="47"/>
                  <a:pt x="11" y="47"/>
                </a:cubicBezTo>
                <a:cubicBezTo>
                  <a:pt x="11" y="47"/>
                  <a:pt x="13" y="47"/>
                  <a:pt x="17" y="47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7"/>
                  <a:pt x="19" y="80"/>
                  <a:pt x="22" y="81"/>
                </a:cubicBezTo>
                <a:cubicBezTo>
                  <a:pt x="40" y="84"/>
                  <a:pt x="54" y="98"/>
                  <a:pt x="56" y="116"/>
                </a:cubicBezTo>
                <a:cubicBezTo>
                  <a:pt x="57" y="119"/>
                  <a:pt x="60" y="122"/>
                  <a:pt x="63" y="122"/>
                </a:cubicBezTo>
                <a:cubicBezTo>
                  <a:pt x="88" y="122"/>
                  <a:pt x="88" y="122"/>
                  <a:pt x="88" y="122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6" y="119"/>
                  <a:pt x="84" y="116"/>
                  <a:pt x="84" y="114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10"/>
                  <a:pt x="88" y="106"/>
                  <a:pt x="92" y="106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97" y="106"/>
                  <a:pt x="100" y="110"/>
                  <a:pt x="100" y="114"/>
                </a:cubicBezTo>
                <a:cubicBezTo>
                  <a:pt x="100" y="116"/>
                  <a:pt x="99" y="118"/>
                  <a:pt x="97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130" y="122"/>
                  <a:pt x="130" y="122"/>
                  <a:pt x="130" y="122"/>
                </a:cubicBezTo>
                <a:cubicBezTo>
                  <a:pt x="134" y="122"/>
                  <a:pt x="137" y="119"/>
                  <a:pt x="137" y="115"/>
                </a:cubicBezTo>
                <a:cubicBezTo>
                  <a:pt x="133" y="54"/>
                  <a:pt x="85" y="4"/>
                  <a:pt x="24" y="0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20">
            <a:extLst>
              <a:ext uri="{FF2B5EF4-FFF2-40B4-BE49-F238E27FC236}">
                <a16:creationId xmlns:a16="http://schemas.microsoft.com/office/drawing/2014/main" id="{A20BBD46-39EA-C748-6677-FF7F7FC26D5A}"/>
              </a:ext>
            </a:extLst>
          </p:cNvPr>
          <p:cNvSpPr>
            <a:spLocks/>
          </p:cNvSpPr>
          <p:nvPr/>
        </p:nvSpPr>
        <p:spPr bwMode="auto">
          <a:xfrm>
            <a:off x="4601159" y="2524643"/>
            <a:ext cx="1452898" cy="1645604"/>
          </a:xfrm>
          <a:custGeom>
            <a:avLst/>
            <a:gdLst>
              <a:gd name="T0" fmla="*/ 113 w 120"/>
              <a:gd name="T1" fmla="*/ 17 h 136"/>
              <a:gd name="T2" fmla="*/ 77 w 120"/>
              <a:gd name="T3" fmla="*/ 17 h 136"/>
              <a:gd name="T4" fmla="*/ 77 w 120"/>
              <a:gd name="T5" fmla="*/ 11 h 136"/>
              <a:gd name="T6" fmla="*/ 78 w 120"/>
              <a:gd name="T7" fmla="*/ 8 h 136"/>
              <a:gd name="T8" fmla="*/ 81 w 120"/>
              <a:gd name="T9" fmla="*/ 5 h 136"/>
              <a:gd name="T10" fmla="*/ 76 w 120"/>
              <a:gd name="T11" fmla="*/ 0 h 136"/>
              <a:gd name="T12" fmla="*/ 75 w 120"/>
              <a:gd name="T13" fmla="*/ 0 h 136"/>
              <a:gd name="T14" fmla="*/ 70 w 120"/>
              <a:gd name="T15" fmla="*/ 5 h 136"/>
              <a:gd name="T16" fmla="*/ 72 w 120"/>
              <a:gd name="T17" fmla="*/ 8 h 136"/>
              <a:gd name="T18" fmla="*/ 73 w 120"/>
              <a:gd name="T19" fmla="*/ 11 h 136"/>
              <a:gd name="T20" fmla="*/ 73 w 120"/>
              <a:gd name="T21" fmla="*/ 17 h 136"/>
              <a:gd name="T22" fmla="*/ 45 w 120"/>
              <a:gd name="T23" fmla="*/ 17 h 136"/>
              <a:gd name="T24" fmla="*/ 39 w 120"/>
              <a:gd name="T25" fmla="*/ 22 h 136"/>
              <a:gd name="T26" fmla="*/ 5 w 120"/>
              <a:gd name="T27" fmla="*/ 54 h 136"/>
              <a:gd name="T28" fmla="*/ 0 w 120"/>
              <a:gd name="T29" fmla="*/ 61 h 136"/>
              <a:gd name="T30" fmla="*/ 0 w 120"/>
              <a:gd name="T31" fmla="*/ 86 h 136"/>
              <a:gd name="T32" fmla="*/ 1 w 120"/>
              <a:gd name="T33" fmla="*/ 86 h 136"/>
              <a:gd name="T34" fmla="*/ 2 w 120"/>
              <a:gd name="T35" fmla="*/ 86 h 136"/>
              <a:gd name="T36" fmla="*/ 7 w 120"/>
              <a:gd name="T37" fmla="*/ 82 h 136"/>
              <a:gd name="T38" fmla="*/ 8 w 120"/>
              <a:gd name="T39" fmla="*/ 82 h 136"/>
              <a:gd name="T40" fmla="*/ 15 w 120"/>
              <a:gd name="T41" fmla="*/ 90 h 136"/>
              <a:gd name="T42" fmla="*/ 15 w 120"/>
              <a:gd name="T43" fmla="*/ 91 h 136"/>
              <a:gd name="T44" fmla="*/ 8 w 120"/>
              <a:gd name="T45" fmla="*/ 98 h 136"/>
              <a:gd name="T46" fmla="*/ 2 w 120"/>
              <a:gd name="T47" fmla="*/ 95 h 136"/>
              <a:gd name="T48" fmla="*/ 1 w 120"/>
              <a:gd name="T49" fmla="*/ 95 h 136"/>
              <a:gd name="T50" fmla="*/ 0 w 120"/>
              <a:gd name="T51" fmla="*/ 95 h 136"/>
              <a:gd name="T52" fmla="*/ 0 w 120"/>
              <a:gd name="T53" fmla="*/ 128 h 136"/>
              <a:gd name="T54" fmla="*/ 7 w 120"/>
              <a:gd name="T55" fmla="*/ 135 h 136"/>
              <a:gd name="T56" fmla="*/ 120 w 120"/>
              <a:gd name="T57" fmla="*/ 24 h 136"/>
              <a:gd name="T58" fmla="*/ 113 w 120"/>
              <a:gd name="T59" fmla="*/ 17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0" h="136">
                <a:moveTo>
                  <a:pt x="113" y="17"/>
                </a:moveTo>
                <a:cubicBezTo>
                  <a:pt x="77" y="17"/>
                  <a:pt x="77" y="17"/>
                  <a:pt x="77" y="17"/>
                </a:cubicBezTo>
                <a:cubicBezTo>
                  <a:pt x="77" y="14"/>
                  <a:pt x="77" y="11"/>
                  <a:pt x="77" y="11"/>
                </a:cubicBezTo>
                <a:cubicBezTo>
                  <a:pt x="77" y="9"/>
                  <a:pt x="78" y="8"/>
                  <a:pt x="78" y="8"/>
                </a:cubicBezTo>
                <a:cubicBezTo>
                  <a:pt x="80" y="8"/>
                  <a:pt x="81" y="6"/>
                  <a:pt x="81" y="5"/>
                </a:cubicBezTo>
                <a:cubicBezTo>
                  <a:pt x="81" y="2"/>
                  <a:pt x="79" y="0"/>
                  <a:pt x="76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2" y="0"/>
                  <a:pt x="70" y="2"/>
                  <a:pt x="70" y="5"/>
                </a:cubicBezTo>
                <a:cubicBezTo>
                  <a:pt x="70" y="5"/>
                  <a:pt x="70" y="7"/>
                  <a:pt x="72" y="8"/>
                </a:cubicBezTo>
                <a:cubicBezTo>
                  <a:pt x="72" y="8"/>
                  <a:pt x="73" y="9"/>
                  <a:pt x="73" y="11"/>
                </a:cubicBezTo>
                <a:cubicBezTo>
                  <a:pt x="73" y="11"/>
                  <a:pt x="73" y="14"/>
                  <a:pt x="73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2" y="17"/>
                  <a:pt x="39" y="19"/>
                  <a:pt x="39" y="22"/>
                </a:cubicBezTo>
                <a:cubicBezTo>
                  <a:pt x="35" y="39"/>
                  <a:pt x="22" y="51"/>
                  <a:pt x="5" y="54"/>
                </a:cubicBezTo>
                <a:cubicBezTo>
                  <a:pt x="2" y="55"/>
                  <a:pt x="0" y="58"/>
                  <a:pt x="0" y="61"/>
                </a:cubicBezTo>
                <a:cubicBezTo>
                  <a:pt x="0" y="86"/>
                  <a:pt x="0" y="86"/>
                  <a:pt x="0" y="86"/>
                </a:cubicBezTo>
                <a:cubicBezTo>
                  <a:pt x="1" y="86"/>
                  <a:pt x="1" y="86"/>
                  <a:pt x="1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3" y="84"/>
                  <a:pt x="5" y="82"/>
                  <a:pt x="7" y="82"/>
                </a:cubicBezTo>
                <a:cubicBezTo>
                  <a:pt x="8" y="82"/>
                  <a:pt x="8" y="82"/>
                  <a:pt x="8" y="82"/>
                </a:cubicBezTo>
                <a:cubicBezTo>
                  <a:pt x="12" y="82"/>
                  <a:pt x="15" y="86"/>
                  <a:pt x="15" y="90"/>
                </a:cubicBezTo>
                <a:cubicBezTo>
                  <a:pt x="15" y="91"/>
                  <a:pt x="15" y="91"/>
                  <a:pt x="15" y="91"/>
                </a:cubicBezTo>
                <a:cubicBezTo>
                  <a:pt x="15" y="95"/>
                  <a:pt x="12" y="98"/>
                  <a:pt x="8" y="98"/>
                </a:cubicBezTo>
                <a:cubicBezTo>
                  <a:pt x="5" y="98"/>
                  <a:pt x="3" y="97"/>
                  <a:pt x="2" y="95"/>
                </a:cubicBezTo>
                <a:cubicBezTo>
                  <a:pt x="1" y="95"/>
                  <a:pt x="1" y="95"/>
                  <a:pt x="1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2"/>
                  <a:pt x="3" y="136"/>
                  <a:pt x="7" y="135"/>
                </a:cubicBezTo>
                <a:cubicBezTo>
                  <a:pt x="66" y="131"/>
                  <a:pt x="114" y="84"/>
                  <a:pt x="120" y="24"/>
                </a:cubicBezTo>
                <a:cubicBezTo>
                  <a:pt x="120" y="20"/>
                  <a:pt x="117" y="17"/>
                  <a:pt x="113" y="17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E872912D-ADA9-44A3-E53D-FA356B68C02E}"/>
              </a:ext>
            </a:extLst>
          </p:cNvPr>
          <p:cNvSpPr>
            <a:spLocks/>
          </p:cNvSpPr>
          <p:nvPr/>
        </p:nvSpPr>
        <p:spPr bwMode="auto">
          <a:xfrm>
            <a:off x="3100085" y="2730028"/>
            <a:ext cx="1658281" cy="1440219"/>
          </a:xfrm>
          <a:custGeom>
            <a:avLst/>
            <a:gdLst>
              <a:gd name="T0" fmla="*/ 132 w 137"/>
              <a:gd name="T1" fmla="*/ 68 h 119"/>
              <a:gd name="T2" fmla="*/ 128 w 137"/>
              <a:gd name="T3" fmla="*/ 70 h 119"/>
              <a:gd name="T4" fmla="*/ 126 w 137"/>
              <a:gd name="T5" fmla="*/ 72 h 119"/>
              <a:gd name="T6" fmla="*/ 120 w 137"/>
              <a:gd name="T7" fmla="*/ 72 h 119"/>
              <a:gd name="T8" fmla="*/ 120 w 137"/>
              <a:gd name="T9" fmla="*/ 44 h 119"/>
              <a:gd name="T10" fmla="*/ 115 w 137"/>
              <a:gd name="T11" fmla="*/ 38 h 119"/>
              <a:gd name="T12" fmla="*/ 81 w 137"/>
              <a:gd name="T13" fmla="*/ 6 h 119"/>
              <a:gd name="T14" fmla="*/ 75 w 137"/>
              <a:gd name="T15" fmla="*/ 0 h 119"/>
              <a:gd name="T16" fmla="*/ 50 w 137"/>
              <a:gd name="T17" fmla="*/ 0 h 119"/>
              <a:gd name="T18" fmla="*/ 50 w 137"/>
              <a:gd name="T19" fmla="*/ 2 h 119"/>
              <a:gd name="T20" fmla="*/ 50 w 137"/>
              <a:gd name="T21" fmla="*/ 2 h 119"/>
              <a:gd name="T22" fmla="*/ 54 w 137"/>
              <a:gd name="T23" fmla="*/ 8 h 119"/>
              <a:gd name="T24" fmla="*/ 54 w 137"/>
              <a:gd name="T25" fmla="*/ 8 h 119"/>
              <a:gd name="T26" fmla="*/ 46 w 137"/>
              <a:gd name="T27" fmla="*/ 16 h 119"/>
              <a:gd name="T28" fmla="*/ 45 w 137"/>
              <a:gd name="T29" fmla="*/ 16 h 119"/>
              <a:gd name="T30" fmla="*/ 38 w 137"/>
              <a:gd name="T31" fmla="*/ 8 h 119"/>
              <a:gd name="T32" fmla="*/ 41 w 137"/>
              <a:gd name="T33" fmla="*/ 2 h 119"/>
              <a:gd name="T34" fmla="*/ 41 w 137"/>
              <a:gd name="T35" fmla="*/ 2 h 119"/>
              <a:gd name="T36" fmla="*/ 41 w 137"/>
              <a:gd name="T37" fmla="*/ 0 h 119"/>
              <a:gd name="T38" fmla="*/ 7 w 137"/>
              <a:gd name="T39" fmla="*/ 0 h 119"/>
              <a:gd name="T40" fmla="*/ 1 w 137"/>
              <a:gd name="T41" fmla="*/ 8 h 119"/>
              <a:gd name="T42" fmla="*/ 113 w 137"/>
              <a:gd name="T43" fmla="*/ 118 h 119"/>
              <a:gd name="T44" fmla="*/ 120 w 137"/>
              <a:gd name="T45" fmla="*/ 111 h 119"/>
              <a:gd name="T46" fmla="*/ 120 w 137"/>
              <a:gd name="T47" fmla="*/ 75 h 119"/>
              <a:gd name="T48" fmla="*/ 126 w 137"/>
              <a:gd name="T49" fmla="*/ 75 h 119"/>
              <a:gd name="T50" fmla="*/ 128 w 137"/>
              <a:gd name="T51" fmla="*/ 77 h 119"/>
              <a:gd name="T52" fmla="*/ 132 w 137"/>
              <a:gd name="T53" fmla="*/ 79 h 119"/>
              <a:gd name="T54" fmla="*/ 137 w 137"/>
              <a:gd name="T55" fmla="*/ 74 h 119"/>
              <a:gd name="T56" fmla="*/ 137 w 137"/>
              <a:gd name="T57" fmla="*/ 73 h 119"/>
              <a:gd name="T58" fmla="*/ 132 w 137"/>
              <a:gd name="T59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19">
                <a:moveTo>
                  <a:pt x="132" y="68"/>
                </a:moveTo>
                <a:cubicBezTo>
                  <a:pt x="132" y="68"/>
                  <a:pt x="130" y="68"/>
                  <a:pt x="128" y="70"/>
                </a:cubicBezTo>
                <a:cubicBezTo>
                  <a:pt x="128" y="70"/>
                  <a:pt x="128" y="72"/>
                  <a:pt x="126" y="72"/>
                </a:cubicBezTo>
                <a:cubicBezTo>
                  <a:pt x="126" y="72"/>
                  <a:pt x="123" y="72"/>
                  <a:pt x="120" y="72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0" y="41"/>
                  <a:pt x="118" y="38"/>
                  <a:pt x="115" y="38"/>
                </a:cubicBezTo>
                <a:cubicBezTo>
                  <a:pt x="98" y="35"/>
                  <a:pt x="85" y="22"/>
                  <a:pt x="81" y="6"/>
                </a:cubicBezTo>
                <a:cubicBezTo>
                  <a:pt x="81" y="3"/>
                  <a:pt x="78" y="0"/>
                  <a:pt x="7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2" y="3"/>
                  <a:pt x="54" y="6"/>
                  <a:pt x="5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12"/>
                  <a:pt x="50" y="16"/>
                  <a:pt x="46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1" y="16"/>
                  <a:pt x="38" y="12"/>
                  <a:pt x="38" y="8"/>
                </a:cubicBezTo>
                <a:cubicBezTo>
                  <a:pt x="38" y="6"/>
                  <a:pt x="39" y="4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1" y="8"/>
                </a:cubicBezTo>
                <a:cubicBezTo>
                  <a:pt x="6" y="67"/>
                  <a:pt x="54" y="114"/>
                  <a:pt x="113" y="118"/>
                </a:cubicBezTo>
                <a:cubicBezTo>
                  <a:pt x="117" y="119"/>
                  <a:pt x="120" y="115"/>
                  <a:pt x="120" y="111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23" y="75"/>
                  <a:pt x="126" y="75"/>
                  <a:pt x="126" y="75"/>
                </a:cubicBezTo>
                <a:cubicBezTo>
                  <a:pt x="128" y="75"/>
                  <a:pt x="128" y="77"/>
                  <a:pt x="128" y="77"/>
                </a:cubicBezTo>
                <a:cubicBezTo>
                  <a:pt x="129" y="78"/>
                  <a:pt x="131" y="79"/>
                  <a:pt x="132" y="79"/>
                </a:cubicBezTo>
                <a:cubicBezTo>
                  <a:pt x="135" y="79"/>
                  <a:pt x="137" y="77"/>
                  <a:pt x="137" y="74"/>
                </a:cubicBezTo>
                <a:cubicBezTo>
                  <a:pt x="137" y="73"/>
                  <a:pt x="137" y="73"/>
                  <a:pt x="137" y="73"/>
                </a:cubicBezTo>
                <a:cubicBezTo>
                  <a:pt x="137" y="70"/>
                  <a:pt x="135" y="68"/>
                  <a:pt x="132" y="68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7" name="Group 17">
            <a:extLst>
              <a:ext uri="{FF2B5EF4-FFF2-40B4-BE49-F238E27FC236}">
                <a16:creationId xmlns:a16="http://schemas.microsoft.com/office/drawing/2014/main" id="{0D981663-5697-F893-43CE-A0C450C2739E}"/>
              </a:ext>
            </a:extLst>
          </p:cNvPr>
          <p:cNvGrpSpPr/>
          <p:nvPr/>
        </p:nvGrpSpPr>
        <p:grpSpPr>
          <a:xfrm>
            <a:off x="3612540" y="1818852"/>
            <a:ext cx="405779" cy="360377"/>
            <a:chOff x="2913063" y="1471613"/>
            <a:chExt cx="1816100" cy="1612900"/>
          </a:xfrm>
          <a:solidFill>
            <a:schemeClr val="bg1"/>
          </a:solidFill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FC288238-1EBC-89D8-238A-898B65977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3063" y="1471613"/>
              <a:ext cx="1816100" cy="1612900"/>
            </a:xfrm>
            <a:custGeom>
              <a:avLst/>
              <a:gdLst>
                <a:gd name="T0" fmla="*/ 468 w 484"/>
                <a:gd name="T1" fmla="*/ 0 h 430"/>
                <a:gd name="T2" fmla="*/ 16 w 484"/>
                <a:gd name="T3" fmla="*/ 0 h 430"/>
                <a:gd name="T4" fmla="*/ 0 w 484"/>
                <a:gd name="T5" fmla="*/ 16 h 430"/>
                <a:gd name="T6" fmla="*/ 0 w 484"/>
                <a:gd name="T7" fmla="*/ 415 h 430"/>
                <a:gd name="T8" fmla="*/ 16 w 484"/>
                <a:gd name="T9" fmla="*/ 430 h 430"/>
                <a:gd name="T10" fmla="*/ 468 w 484"/>
                <a:gd name="T11" fmla="*/ 430 h 430"/>
                <a:gd name="T12" fmla="*/ 484 w 484"/>
                <a:gd name="T13" fmla="*/ 415 h 430"/>
                <a:gd name="T14" fmla="*/ 484 w 484"/>
                <a:gd name="T15" fmla="*/ 16 h 430"/>
                <a:gd name="T16" fmla="*/ 468 w 484"/>
                <a:gd name="T17" fmla="*/ 0 h 430"/>
                <a:gd name="T18" fmla="*/ 372 w 484"/>
                <a:gd name="T19" fmla="*/ 34 h 430"/>
                <a:gd name="T20" fmla="*/ 393 w 484"/>
                <a:gd name="T21" fmla="*/ 54 h 430"/>
                <a:gd name="T22" fmla="*/ 372 w 484"/>
                <a:gd name="T23" fmla="*/ 75 h 430"/>
                <a:gd name="T24" fmla="*/ 352 w 484"/>
                <a:gd name="T25" fmla="*/ 54 h 430"/>
                <a:gd name="T26" fmla="*/ 372 w 484"/>
                <a:gd name="T27" fmla="*/ 34 h 430"/>
                <a:gd name="T28" fmla="*/ 312 w 484"/>
                <a:gd name="T29" fmla="*/ 34 h 430"/>
                <a:gd name="T30" fmla="*/ 333 w 484"/>
                <a:gd name="T31" fmla="*/ 54 h 430"/>
                <a:gd name="T32" fmla="*/ 312 w 484"/>
                <a:gd name="T33" fmla="*/ 75 h 430"/>
                <a:gd name="T34" fmla="*/ 292 w 484"/>
                <a:gd name="T35" fmla="*/ 54 h 430"/>
                <a:gd name="T36" fmla="*/ 312 w 484"/>
                <a:gd name="T37" fmla="*/ 34 h 430"/>
                <a:gd name="T38" fmla="*/ 453 w 484"/>
                <a:gd name="T39" fmla="*/ 399 h 430"/>
                <a:gd name="T40" fmla="*/ 31 w 484"/>
                <a:gd name="T41" fmla="*/ 399 h 430"/>
                <a:gd name="T42" fmla="*/ 31 w 484"/>
                <a:gd name="T43" fmla="*/ 108 h 430"/>
                <a:gd name="T44" fmla="*/ 453 w 484"/>
                <a:gd name="T45" fmla="*/ 108 h 430"/>
                <a:gd name="T46" fmla="*/ 453 w 484"/>
                <a:gd name="T47" fmla="*/ 399 h 430"/>
                <a:gd name="T48" fmla="*/ 432 w 484"/>
                <a:gd name="T49" fmla="*/ 75 h 430"/>
                <a:gd name="T50" fmla="*/ 412 w 484"/>
                <a:gd name="T51" fmla="*/ 54 h 430"/>
                <a:gd name="T52" fmla="*/ 432 w 484"/>
                <a:gd name="T53" fmla="*/ 34 h 430"/>
                <a:gd name="T54" fmla="*/ 453 w 484"/>
                <a:gd name="T55" fmla="*/ 54 h 430"/>
                <a:gd name="T56" fmla="*/ 432 w 484"/>
                <a:gd name="T57" fmla="*/ 7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4" h="430">
                  <a:moveTo>
                    <a:pt x="46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23"/>
                    <a:pt x="7" y="430"/>
                    <a:pt x="16" y="430"/>
                  </a:cubicBezTo>
                  <a:cubicBezTo>
                    <a:pt x="468" y="430"/>
                    <a:pt x="468" y="430"/>
                    <a:pt x="468" y="430"/>
                  </a:cubicBezTo>
                  <a:cubicBezTo>
                    <a:pt x="477" y="430"/>
                    <a:pt x="484" y="423"/>
                    <a:pt x="484" y="415"/>
                  </a:cubicBezTo>
                  <a:cubicBezTo>
                    <a:pt x="484" y="16"/>
                    <a:pt x="484" y="16"/>
                    <a:pt x="484" y="16"/>
                  </a:cubicBezTo>
                  <a:cubicBezTo>
                    <a:pt x="484" y="7"/>
                    <a:pt x="477" y="0"/>
                    <a:pt x="468" y="0"/>
                  </a:cubicBezTo>
                  <a:close/>
                  <a:moveTo>
                    <a:pt x="372" y="34"/>
                  </a:moveTo>
                  <a:cubicBezTo>
                    <a:pt x="384" y="34"/>
                    <a:pt x="393" y="43"/>
                    <a:pt x="393" y="54"/>
                  </a:cubicBezTo>
                  <a:cubicBezTo>
                    <a:pt x="393" y="65"/>
                    <a:pt x="384" y="75"/>
                    <a:pt x="372" y="75"/>
                  </a:cubicBezTo>
                  <a:cubicBezTo>
                    <a:pt x="361" y="75"/>
                    <a:pt x="352" y="65"/>
                    <a:pt x="352" y="54"/>
                  </a:cubicBezTo>
                  <a:cubicBezTo>
                    <a:pt x="352" y="43"/>
                    <a:pt x="361" y="34"/>
                    <a:pt x="372" y="34"/>
                  </a:cubicBezTo>
                  <a:close/>
                  <a:moveTo>
                    <a:pt x="312" y="34"/>
                  </a:moveTo>
                  <a:cubicBezTo>
                    <a:pt x="324" y="34"/>
                    <a:pt x="333" y="43"/>
                    <a:pt x="333" y="54"/>
                  </a:cubicBezTo>
                  <a:cubicBezTo>
                    <a:pt x="333" y="65"/>
                    <a:pt x="324" y="75"/>
                    <a:pt x="312" y="75"/>
                  </a:cubicBezTo>
                  <a:cubicBezTo>
                    <a:pt x="301" y="75"/>
                    <a:pt x="292" y="65"/>
                    <a:pt x="292" y="54"/>
                  </a:cubicBezTo>
                  <a:cubicBezTo>
                    <a:pt x="292" y="43"/>
                    <a:pt x="301" y="34"/>
                    <a:pt x="312" y="34"/>
                  </a:cubicBezTo>
                  <a:close/>
                  <a:moveTo>
                    <a:pt x="453" y="399"/>
                  </a:moveTo>
                  <a:cubicBezTo>
                    <a:pt x="31" y="399"/>
                    <a:pt x="31" y="399"/>
                    <a:pt x="31" y="39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453" y="108"/>
                    <a:pt x="453" y="108"/>
                    <a:pt x="453" y="108"/>
                  </a:cubicBezTo>
                  <a:lnTo>
                    <a:pt x="453" y="399"/>
                  </a:lnTo>
                  <a:close/>
                  <a:moveTo>
                    <a:pt x="432" y="75"/>
                  </a:moveTo>
                  <a:cubicBezTo>
                    <a:pt x="421" y="75"/>
                    <a:pt x="412" y="65"/>
                    <a:pt x="412" y="54"/>
                  </a:cubicBezTo>
                  <a:cubicBezTo>
                    <a:pt x="412" y="43"/>
                    <a:pt x="421" y="34"/>
                    <a:pt x="432" y="34"/>
                  </a:cubicBezTo>
                  <a:cubicBezTo>
                    <a:pt x="444" y="34"/>
                    <a:pt x="453" y="43"/>
                    <a:pt x="453" y="54"/>
                  </a:cubicBezTo>
                  <a:cubicBezTo>
                    <a:pt x="453" y="65"/>
                    <a:pt x="444" y="75"/>
                    <a:pt x="43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38901DAD-4435-B07B-4760-1A06D5A0D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8" y="1955801"/>
              <a:ext cx="168275" cy="146050"/>
            </a:xfrm>
            <a:custGeom>
              <a:avLst/>
              <a:gdLst>
                <a:gd name="T0" fmla="*/ 45 w 45"/>
                <a:gd name="T1" fmla="*/ 31 h 39"/>
                <a:gd name="T2" fmla="*/ 38 w 45"/>
                <a:gd name="T3" fmla="*/ 39 h 39"/>
                <a:gd name="T4" fmla="*/ 7 w 45"/>
                <a:gd name="T5" fmla="*/ 39 h 39"/>
                <a:gd name="T6" fmla="*/ 0 w 45"/>
                <a:gd name="T7" fmla="*/ 31 h 39"/>
                <a:gd name="T8" fmla="*/ 0 w 45"/>
                <a:gd name="T9" fmla="*/ 8 h 39"/>
                <a:gd name="T10" fmla="*/ 7 w 45"/>
                <a:gd name="T11" fmla="*/ 0 h 39"/>
                <a:gd name="T12" fmla="*/ 38 w 45"/>
                <a:gd name="T13" fmla="*/ 0 h 39"/>
                <a:gd name="T14" fmla="*/ 45 w 45"/>
                <a:gd name="T15" fmla="*/ 8 h 39"/>
                <a:gd name="T16" fmla="*/ 45 w 45"/>
                <a:gd name="T17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1"/>
                  </a:moveTo>
                  <a:cubicBezTo>
                    <a:pt x="45" y="35"/>
                    <a:pt x="42" y="39"/>
                    <a:pt x="38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3" y="39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20">
              <a:extLst>
                <a:ext uri="{FF2B5EF4-FFF2-40B4-BE49-F238E27FC236}">
                  <a16:creationId xmlns:a16="http://schemas.microsoft.com/office/drawing/2014/main" id="{5506C009-75E8-F6B0-DC3B-CBD1C9275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2082801"/>
              <a:ext cx="198438" cy="206375"/>
            </a:xfrm>
            <a:custGeom>
              <a:avLst/>
              <a:gdLst>
                <a:gd name="T0" fmla="*/ 48 w 53"/>
                <a:gd name="T1" fmla="*/ 14 h 55"/>
                <a:gd name="T2" fmla="*/ 51 w 53"/>
                <a:gd name="T3" fmla="*/ 24 h 55"/>
                <a:gd name="T4" fmla="*/ 35 w 53"/>
                <a:gd name="T5" fmla="*/ 50 h 55"/>
                <a:gd name="T6" fmla="*/ 25 w 53"/>
                <a:gd name="T7" fmla="*/ 53 h 55"/>
                <a:gd name="T8" fmla="*/ 5 w 53"/>
                <a:gd name="T9" fmla="*/ 41 h 55"/>
                <a:gd name="T10" fmla="*/ 2 w 53"/>
                <a:gd name="T11" fmla="*/ 31 h 55"/>
                <a:gd name="T12" fmla="*/ 18 w 53"/>
                <a:gd name="T13" fmla="*/ 5 h 55"/>
                <a:gd name="T14" fmla="*/ 28 w 53"/>
                <a:gd name="T15" fmla="*/ 2 h 55"/>
                <a:gd name="T16" fmla="*/ 48 w 53"/>
                <a:gd name="T17" fmla="*/ 1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5">
                  <a:moveTo>
                    <a:pt x="48" y="14"/>
                  </a:moveTo>
                  <a:cubicBezTo>
                    <a:pt x="52" y="16"/>
                    <a:pt x="53" y="20"/>
                    <a:pt x="51" y="24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3" y="54"/>
                    <a:pt x="29" y="55"/>
                    <a:pt x="25" y="5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39"/>
                    <a:pt x="0" y="35"/>
                    <a:pt x="2" y="3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1"/>
                    <a:pt x="24" y="0"/>
                    <a:pt x="28" y="2"/>
                  </a:cubicBezTo>
                  <a:lnTo>
                    <a:pt x="4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B5B107-F63D-6F88-E31F-070668E2F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01" y="2379663"/>
              <a:ext cx="198438" cy="206375"/>
            </a:xfrm>
            <a:custGeom>
              <a:avLst/>
              <a:gdLst>
                <a:gd name="T0" fmla="*/ 25 w 53"/>
                <a:gd name="T1" fmla="*/ 2 h 55"/>
                <a:gd name="T2" fmla="*/ 35 w 53"/>
                <a:gd name="T3" fmla="*/ 4 h 55"/>
                <a:gd name="T4" fmla="*/ 51 w 53"/>
                <a:gd name="T5" fmla="*/ 31 h 55"/>
                <a:gd name="T6" fmla="*/ 48 w 53"/>
                <a:gd name="T7" fmla="*/ 41 h 55"/>
                <a:gd name="T8" fmla="*/ 28 w 53"/>
                <a:gd name="T9" fmla="*/ 53 h 55"/>
                <a:gd name="T10" fmla="*/ 18 w 53"/>
                <a:gd name="T11" fmla="*/ 50 h 55"/>
                <a:gd name="T12" fmla="*/ 2 w 53"/>
                <a:gd name="T13" fmla="*/ 23 h 55"/>
                <a:gd name="T14" fmla="*/ 5 w 53"/>
                <a:gd name="T15" fmla="*/ 14 h 55"/>
                <a:gd name="T16" fmla="*/ 25 w 53"/>
                <a:gd name="T1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5">
                  <a:moveTo>
                    <a:pt x="25" y="2"/>
                  </a:moveTo>
                  <a:cubicBezTo>
                    <a:pt x="29" y="0"/>
                    <a:pt x="33" y="1"/>
                    <a:pt x="35" y="4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3" y="35"/>
                    <a:pt x="51" y="39"/>
                    <a:pt x="48" y="41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4" y="55"/>
                    <a:pt x="20" y="54"/>
                    <a:pt x="18" y="5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1" y="16"/>
                    <a:pt x="5" y="14"/>
                  </a:cubicBezTo>
                  <a:lnTo>
                    <a:pt x="2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566D46E9-49B1-908F-1B75-959B0A832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051" y="2547938"/>
              <a:ext cx="173038" cy="142875"/>
            </a:xfrm>
            <a:custGeom>
              <a:avLst/>
              <a:gdLst>
                <a:gd name="T0" fmla="*/ 0 w 46"/>
                <a:gd name="T1" fmla="*/ 7 h 38"/>
                <a:gd name="T2" fmla="*/ 8 w 46"/>
                <a:gd name="T3" fmla="*/ 0 h 38"/>
                <a:gd name="T4" fmla="*/ 39 w 46"/>
                <a:gd name="T5" fmla="*/ 0 h 38"/>
                <a:gd name="T6" fmla="*/ 46 w 46"/>
                <a:gd name="T7" fmla="*/ 7 h 38"/>
                <a:gd name="T8" fmla="*/ 46 w 46"/>
                <a:gd name="T9" fmla="*/ 31 h 38"/>
                <a:gd name="T10" fmla="*/ 39 w 46"/>
                <a:gd name="T11" fmla="*/ 38 h 38"/>
                <a:gd name="T12" fmla="*/ 8 w 46"/>
                <a:gd name="T13" fmla="*/ 38 h 38"/>
                <a:gd name="T14" fmla="*/ 0 w 46"/>
                <a:gd name="T15" fmla="*/ 31 h 38"/>
                <a:gd name="T16" fmla="*/ 0 w 46"/>
                <a:gd name="T17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8">
                  <a:moveTo>
                    <a:pt x="0" y="7"/>
                  </a:moveTo>
                  <a:cubicBezTo>
                    <a:pt x="0" y="3"/>
                    <a:pt x="4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3"/>
                    <a:pt x="46" y="7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5"/>
                    <a:pt x="43" y="38"/>
                    <a:pt x="3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0" y="35"/>
                    <a:pt x="0" y="31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248B4144-3EC9-6BA0-A1EC-9B1A7B14B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1" y="2360613"/>
              <a:ext cx="193675" cy="206375"/>
            </a:xfrm>
            <a:custGeom>
              <a:avLst/>
              <a:gdLst>
                <a:gd name="T0" fmla="*/ 4 w 52"/>
                <a:gd name="T1" fmla="*/ 41 h 55"/>
                <a:gd name="T2" fmla="*/ 2 w 52"/>
                <a:gd name="T3" fmla="*/ 31 h 55"/>
                <a:gd name="T4" fmla="*/ 17 w 52"/>
                <a:gd name="T5" fmla="*/ 4 h 55"/>
                <a:gd name="T6" fmla="*/ 27 w 52"/>
                <a:gd name="T7" fmla="*/ 2 h 55"/>
                <a:gd name="T8" fmla="*/ 48 w 52"/>
                <a:gd name="T9" fmla="*/ 14 h 55"/>
                <a:gd name="T10" fmla="*/ 50 w 52"/>
                <a:gd name="T11" fmla="*/ 24 h 55"/>
                <a:gd name="T12" fmla="*/ 35 w 52"/>
                <a:gd name="T13" fmla="*/ 50 h 55"/>
                <a:gd name="T14" fmla="*/ 25 w 52"/>
                <a:gd name="T15" fmla="*/ 53 h 55"/>
                <a:gd name="T16" fmla="*/ 4 w 52"/>
                <a:gd name="T17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5">
                  <a:moveTo>
                    <a:pt x="4" y="41"/>
                  </a:moveTo>
                  <a:cubicBezTo>
                    <a:pt x="1" y="39"/>
                    <a:pt x="0" y="35"/>
                    <a:pt x="2" y="3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1"/>
                    <a:pt x="24" y="0"/>
                    <a:pt x="27" y="2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6"/>
                    <a:pt x="52" y="20"/>
                    <a:pt x="50" y="24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3" y="54"/>
                    <a:pt x="28" y="55"/>
                    <a:pt x="25" y="53"/>
                  </a:cubicBezTo>
                  <a:lnTo>
                    <a:pt x="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A87C72FA-D45F-791E-0DA3-3FD35B08C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651" y="2063751"/>
              <a:ext cx="195263" cy="206375"/>
            </a:xfrm>
            <a:custGeom>
              <a:avLst/>
              <a:gdLst>
                <a:gd name="T0" fmla="*/ 27 w 52"/>
                <a:gd name="T1" fmla="*/ 53 h 55"/>
                <a:gd name="T2" fmla="*/ 17 w 52"/>
                <a:gd name="T3" fmla="*/ 50 h 55"/>
                <a:gd name="T4" fmla="*/ 2 w 52"/>
                <a:gd name="T5" fmla="*/ 24 h 55"/>
                <a:gd name="T6" fmla="*/ 5 w 52"/>
                <a:gd name="T7" fmla="*/ 14 h 55"/>
                <a:gd name="T8" fmla="*/ 25 w 52"/>
                <a:gd name="T9" fmla="*/ 2 h 55"/>
                <a:gd name="T10" fmla="*/ 35 w 52"/>
                <a:gd name="T11" fmla="*/ 5 h 55"/>
                <a:gd name="T12" fmla="*/ 50 w 52"/>
                <a:gd name="T13" fmla="*/ 31 h 55"/>
                <a:gd name="T14" fmla="*/ 48 w 52"/>
                <a:gd name="T15" fmla="*/ 41 h 55"/>
                <a:gd name="T16" fmla="*/ 27 w 52"/>
                <a:gd name="T17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5">
                  <a:moveTo>
                    <a:pt x="27" y="53"/>
                  </a:moveTo>
                  <a:cubicBezTo>
                    <a:pt x="24" y="55"/>
                    <a:pt x="19" y="54"/>
                    <a:pt x="17" y="50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2" y="35"/>
                    <a:pt x="51" y="39"/>
                    <a:pt x="48" y="41"/>
                  </a:cubicBezTo>
                  <a:lnTo>
                    <a:pt x="2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32F598B8-062D-8025-3E29-C98524534A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5726" y="2060576"/>
              <a:ext cx="528638" cy="528638"/>
            </a:xfrm>
            <a:custGeom>
              <a:avLst/>
              <a:gdLst>
                <a:gd name="T0" fmla="*/ 70 w 141"/>
                <a:gd name="T1" fmla="*/ 0 h 141"/>
                <a:gd name="T2" fmla="*/ 0 w 141"/>
                <a:gd name="T3" fmla="*/ 70 h 141"/>
                <a:gd name="T4" fmla="*/ 70 w 141"/>
                <a:gd name="T5" fmla="*/ 141 h 141"/>
                <a:gd name="T6" fmla="*/ 141 w 141"/>
                <a:gd name="T7" fmla="*/ 70 h 141"/>
                <a:gd name="T8" fmla="*/ 70 w 141"/>
                <a:gd name="T9" fmla="*/ 0 h 141"/>
                <a:gd name="T10" fmla="*/ 70 w 141"/>
                <a:gd name="T11" fmla="*/ 104 h 141"/>
                <a:gd name="T12" fmla="*/ 37 w 141"/>
                <a:gd name="T13" fmla="*/ 70 h 141"/>
                <a:gd name="T14" fmla="*/ 70 w 141"/>
                <a:gd name="T15" fmla="*/ 37 h 141"/>
                <a:gd name="T16" fmla="*/ 104 w 141"/>
                <a:gd name="T17" fmla="*/ 70 h 141"/>
                <a:gd name="T18" fmla="*/ 70 w 141"/>
                <a:gd name="T19" fmla="*/ 10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1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109" y="141"/>
                    <a:pt x="141" y="109"/>
                    <a:pt x="141" y="70"/>
                  </a:cubicBezTo>
                  <a:cubicBezTo>
                    <a:pt x="141" y="31"/>
                    <a:pt x="109" y="0"/>
                    <a:pt x="70" y="0"/>
                  </a:cubicBezTo>
                  <a:close/>
                  <a:moveTo>
                    <a:pt x="70" y="104"/>
                  </a:moveTo>
                  <a:cubicBezTo>
                    <a:pt x="52" y="104"/>
                    <a:pt x="37" y="89"/>
                    <a:pt x="37" y="70"/>
                  </a:cubicBezTo>
                  <a:cubicBezTo>
                    <a:pt x="37" y="52"/>
                    <a:pt x="52" y="37"/>
                    <a:pt x="70" y="37"/>
                  </a:cubicBezTo>
                  <a:cubicBezTo>
                    <a:pt x="89" y="37"/>
                    <a:pt x="104" y="52"/>
                    <a:pt x="104" y="70"/>
                  </a:cubicBezTo>
                  <a:cubicBezTo>
                    <a:pt x="104" y="89"/>
                    <a:pt x="89" y="104"/>
                    <a:pt x="7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58AA7512-B8D3-92C4-4BBB-A94352476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838" y="2016126"/>
              <a:ext cx="776288" cy="966788"/>
            </a:xfrm>
            <a:custGeom>
              <a:avLst/>
              <a:gdLst>
                <a:gd name="T0" fmla="*/ 197 w 207"/>
                <a:gd name="T1" fmla="*/ 158 h 258"/>
                <a:gd name="T2" fmla="*/ 174 w 207"/>
                <a:gd name="T3" fmla="*/ 158 h 258"/>
                <a:gd name="T4" fmla="*/ 167 w 207"/>
                <a:gd name="T5" fmla="*/ 134 h 258"/>
                <a:gd name="T6" fmla="*/ 187 w 207"/>
                <a:gd name="T7" fmla="*/ 123 h 258"/>
                <a:gd name="T8" fmla="*/ 190 w 207"/>
                <a:gd name="T9" fmla="*/ 110 h 258"/>
                <a:gd name="T10" fmla="*/ 171 w 207"/>
                <a:gd name="T11" fmla="*/ 76 h 258"/>
                <a:gd name="T12" fmla="*/ 157 w 207"/>
                <a:gd name="T13" fmla="*/ 73 h 258"/>
                <a:gd name="T14" fmla="*/ 137 w 207"/>
                <a:gd name="T15" fmla="*/ 84 h 258"/>
                <a:gd name="T16" fmla="*/ 120 w 207"/>
                <a:gd name="T17" fmla="*/ 67 h 258"/>
                <a:gd name="T18" fmla="*/ 131 w 207"/>
                <a:gd name="T19" fmla="*/ 47 h 258"/>
                <a:gd name="T20" fmla="*/ 127 w 207"/>
                <a:gd name="T21" fmla="*/ 34 h 258"/>
                <a:gd name="T22" fmla="*/ 93 w 207"/>
                <a:gd name="T23" fmla="*/ 15 h 258"/>
                <a:gd name="T24" fmla="*/ 80 w 207"/>
                <a:gd name="T25" fmla="*/ 18 h 258"/>
                <a:gd name="T26" fmla="*/ 69 w 207"/>
                <a:gd name="T27" fmla="*/ 38 h 258"/>
                <a:gd name="T28" fmla="*/ 44 w 207"/>
                <a:gd name="T29" fmla="*/ 32 h 258"/>
                <a:gd name="T30" fmla="*/ 44 w 207"/>
                <a:gd name="T31" fmla="*/ 10 h 258"/>
                <a:gd name="T32" fmla="*/ 35 w 207"/>
                <a:gd name="T33" fmla="*/ 0 h 258"/>
                <a:gd name="T34" fmla="*/ 0 w 207"/>
                <a:gd name="T35" fmla="*/ 0 h 258"/>
                <a:gd name="T36" fmla="*/ 0 w 207"/>
                <a:gd name="T37" fmla="*/ 71 h 258"/>
                <a:gd name="T38" fmla="*/ 17 w 207"/>
                <a:gd name="T39" fmla="*/ 70 h 258"/>
                <a:gd name="T40" fmla="*/ 138 w 207"/>
                <a:gd name="T41" fmla="*/ 190 h 258"/>
                <a:gd name="T42" fmla="*/ 116 w 207"/>
                <a:gd name="T43" fmla="*/ 258 h 258"/>
                <a:gd name="T44" fmla="*/ 194 w 207"/>
                <a:gd name="T45" fmla="*/ 258 h 258"/>
                <a:gd name="T46" fmla="*/ 189 w 207"/>
                <a:gd name="T47" fmla="*/ 252 h 258"/>
                <a:gd name="T48" fmla="*/ 169 w 207"/>
                <a:gd name="T49" fmla="*/ 241 h 258"/>
                <a:gd name="T50" fmla="*/ 175 w 207"/>
                <a:gd name="T51" fmla="*/ 217 h 258"/>
                <a:gd name="T52" fmla="*/ 197 w 207"/>
                <a:gd name="T53" fmla="*/ 217 h 258"/>
                <a:gd name="T54" fmla="*/ 207 w 207"/>
                <a:gd name="T55" fmla="*/ 207 h 258"/>
                <a:gd name="T56" fmla="*/ 207 w 207"/>
                <a:gd name="T57" fmla="*/ 168 h 258"/>
                <a:gd name="T58" fmla="*/ 197 w 207"/>
                <a:gd name="T59" fmla="*/ 1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7" h="258">
                  <a:moveTo>
                    <a:pt x="197" y="158"/>
                  </a:moveTo>
                  <a:cubicBezTo>
                    <a:pt x="174" y="158"/>
                    <a:pt x="174" y="158"/>
                    <a:pt x="174" y="158"/>
                  </a:cubicBezTo>
                  <a:cubicBezTo>
                    <a:pt x="172" y="150"/>
                    <a:pt x="170" y="142"/>
                    <a:pt x="167" y="134"/>
                  </a:cubicBezTo>
                  <a:cubicBezTo>
                    <a:pt x="187" y="123"/>
                    <a:pt x="187" y="123"/>
                    <a:pt x="187" y="123"/>
                  </a:cubicBezTo>
                  <a:cubicBezTo>
                    <a:pt x="191" y="121"/>
                    <a:pt x="193" y="115"/>
                    <a:pt x="190" y="110"/>
                  </a:cubicBezTo>
                  <a:cubicBezTo>
                    <a:pt x="171" y="76"/>
                    <a:pt x="171" y="76"/>
                    <a:pt x="171" y="76"/>
                  </a:cubicBezTo>
                  <a:cubicBezTo>
                    <a:pt x="168" y="71"/>
                    <a:pt x="162" y="70"/>
                    <a:pt x="157" y="73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2" y="78"/>
                    <a:pt x="126" y="72"/>
                    <a:pt x="120" y="6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4" y="43"/>
                    <a:pt x="132" y="37"/>
                    <a:pt x="127" y="3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89" y="12"/>
                    <a:pt x="83" y="13"/>
                    <a:pt x="80" y="1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1" y="36"/>
                    <a:pt x="53" y="34"/>
                    <a:pt x="44" y="32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5" y="70"/>
                    <a:pt x="11" y="70"/>
                    <a:pt x="17" y="70"/>
                  </a:cubicBezTo>
                  <a:cubicBezTo>
                    <a:pt x="84" y="70"/>
                    <a:pt x="138" y="123"/>
                    <a:pt x="138" y="190"/>
                  </a:cubicBezTo>
                  <a:cubicBezTo>
                    <a:pt x="138" y="215"/>
                    <a:pt x="130" y="239"/>
                    <a:pt x="116" y="258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3" y="256"/>
                    <a:pt x="191" y="254"/>
                    <a:pt x="189" y="252"/>
                  </a:cubicBezTo>
                  <a:cubicBezTo>
                    <a:pt x="169" y="241"/>
                    <a:pt x="169" y="241"/>
                    <a:pt x="169" y="241"/>
                  </a:cubicBezTo>
                  <a:cubicBezTo>
                    <a:pt x="171" y="233"/>
                    <a:pt x="173" y="225"/>
                    <a:pt x="175" y="217"/>
                  </a:cubicBezTo>
                  <a:cubicBezTo>
                    <a:pt x="197" y="217"/>
                    <a:pt x="197" y="217"/>
                    <a:pt x="197" y="217"/>
                  </a:cubicBezTo>
                  <a:cubicBezTo>
                    <a:pt x="203" y="217"/>
                    <a:pt x="207" y="212"/>
                    <a:pt x="207" y="207"/>
                  </a:cubicBezTo>
                  <a:cubicBezTo>
                    <a:pt x="207" y="168"/>
                    <a:pt x="207" y="168"/>
                    <a:pt x="207" y="168"/>
                  </a:cubicBezTo>
                  <a:cubicBezTo>
                    <a:pt x="207" y="163"/>
                    <a:pt x="203" y="158"/>
                    <a:pt x="197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0" name="Group 27">
            <a:extLst>
              <a:ext uri="{FF2B5EF4-FFF2-40B4-BE49-F238E27FC236}">
                <a16:creationId xmlns:a16="http://schemas.microsoft.com/office/drawing/2014/main" id="{F28F944F-6FCF-31D6-0C7B-6451B98C03CC}"/>
              </a:ext>
            </a:extLst>
          </p:cNvPr>
          <p:cNvGrpSpPr/>
          <p:nvPr/>
        </p:nvGrpSpPr>
        <p:grpSpPr>
          <a:xfrm>
            <a:off x="5076742" y="1830711"/>
            <a:ext cx="501732" cy="362339"/>
            <a:chOff x="5197475" y="3336925"/>
            <a:chExt cx="1954213" cy="1411288"/>
          </a:xfrm>
          <a:solidFill>
            <a:schemeClr val="bg1"/>
          </a:solidFill>
        </p:grpSpPr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18ABD68A-20D5-5E92-43D8-C9206614D7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7475" y="3336925"/>
              <a:ext cx="1590675" cy="1411288"/>
            </a:xfrm>
            <a:custGeom>
              <a:avLst/>
              <a:gdLst>
                <a:gd name="T0" fmla="*/ 410 w 424"/>
                <a:gd name="T1" fmla="*/ 0 h 376"/>
                <a:gd name="T2" fmla="*/ 13 w 424"/>
                <a:gd name="T3" fmla="*/ 0 h 376"/>
                <a:gd name="T4" fmla="*/ 0 w 424"/>
                <a:gd name="T5" fmla="*/ 13 h 376"/>
                <a:gd name="T6" fmla="*/ 0 w 424"/>
                <a:gd name="T7" fmla="*/ 363 h 376"/>
                <a:gd name="T8" fmla="*/ 13 w 424"/>
                <a:gd name="T9" fmla="*/ 376 h 376"/>
                <a:gd name="T10" fmla="*/ 410 w 424"/>
                <a:gd name="T11" fmla="*/ 376 h 376"/>
                <a:gd name="T12" fmla="*/ 424 w 424"/>
                <a:gd name="T13" fmla="*/ 363 h 376"/>
                <a:gd name="T14" fmla="*/ 424 w 424"/>
                <a:gd name="T15" fmla="*/ 13 h 376"/>
                <a:gd name="T16" fmla="*/ 410 w 424"/>
                <a:gd name="T17" fmla="*/ 0 h 376"/>
                <a:gd name="T18" fmla="*/ 326 w 424"/>
                <a:gd name="T19" fmla="*/ 29 h 376"/>
                <a:gd name="T20" fmla="*/ 344 w 424"/>
                <a:gd name="T21" fmla="*/ 47 h 376"/>
                <a:gd name="T22" fmla="*/ 326 w 424"/>
                <a:gd name="T23" fmla="*/ 65 h 376"/>
                <a:gd name="T24" fmla="*/ 308 w 424"/>
                <a:gd name="T25" fmla="*/ 47 h 376"/>
                <a:gd name="T26" fmla="*/ 326 w 424"/>
                <a:gd name="T27" fmla="*/ 29 h 376"/>
                <a:gd name="T28" fmla="*/ 273 w 424"/>
                <a:gd name="T29" fmla="*/ 29 h 376"/>
                <a:gd name="T30" fmla="*/ 291 w 424"/>
                <a:gd name="T31" fmla="*/ 47 h 376"/>
                <a:gd name="T32" fmla="*/ 273 w 424"/>
                <a:gd name="T33" fmla="*/ 65 h 376"/>
                <a:gd name="T34" fmla="*/ 255 w 424"/>
                <a:gd name="T35" fmla="*/ 47 h 376"/>
                <a:gd name="T36" fmla="*/ 273 w 424"/>
                <a:gd name="T37" fmla="*/ 29 h 376"/>
                <a:gd name="T38" fmla="*/ 397 w 424"/>
                <a:gd name="T39" fmla="*/ 349 h 376"/>
                <a:gd name="T40" fmla="*/ 27 w 424"/>
                <a:gd name="T41" fmla="*/ 349 h 376"/>
                <a:gd name="T42" fmla="*/ 27 w 424"/>
                <a:gd name="T43" fmla="*/ 94 h 376"/>
                <a:gd name="T44" fmla="*/ 397 w 424"/>
                <a:gd name="T45" fmla="*/ 94 h 376"/>
                <a:gd name="T46" fmla="*/ 397 w 424"/>
                <a:gd name="T47" fmla="*/ 349 h 376"/>
                <a:gd name="T48" fmla="*/ 379 w 424"/>
                <a:gd name="T49" fmla="*/ 65 h 376"/>
                <a:gd name="T50" fmla="*/ 361 w 424"/>
                <a:gd name="T51" fmla="*/ 47 h 376"/>
                <a:gd name="T52" fmla="*/ 379 w 424"/>
                <a:gd name="T53" fmla="*/ 29 h 376"/>
                <a:gd name="T54" fmla="*/ 397 w 424"/>
                <a:gd name="T55" fmla="*/ 47 h 376"/>
                <a:gd name="T56" fmla="*/ 379 w 424"/>
                <a:gd name="T57" fmla="*/ 6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376">
                  <a:moveTo>
                    <a:pt x="41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70"/>
                    <a:pt x="6" y="376"/>
                    <a:pt x="13" y="376"/>
                  </a:cubicBezTo>
                  <a:cubicBezTo>
                    <a:pt x="410" y="376"/>
                    <a:pt x="410" y="376"/>
                    <a:pt x="410" y="376"/>
                  </a:cubicBezTo>
                  <a:cubicBezTo>
                    <a:pt x="417" y="376"/>
                    <a:pt x="424" y="370"/>
                    <a:pt x="424" y="36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6"/>
                    <a:pt x="417" y="0"/>
                    <a:pt x="410" y="0"/>
                  </a:cubicBezTo>
                  <a:close/>
                  <a:moveTo>
                    <a:pt x="326" y="29"/>
                  </a:moveTo>
                  <a:cubicBezTo>
                    <a:pt x="336" y="29"/>
                    <a:pt x="344" y="37"/>
                    <a:pt x="344" y="47"/>
                  </a:cubicBezTo>
                  <a:cubicBezTo>
                    <a:pt x="344" y="57"/>
                    <a:pt x="336" y="65"/>
                    <a:pt x="326" y="65"/>
                  </a:cubicBezTo>
                  <a:cubicBezTo>
                    <a:pt x="316" y="65"/>
                    <a:pt x="308" y="57"/>
                    <a:pt x="308" y="47"/>
                  </a:cubicBezTo>
                  <a:cubicBezTo>
                    <a:pt x="308" y="37"/>
                    <a:pt x="316" y="29"/>
                    <a:pt x="326" y="29"/>
                  </a:cubicBezTo>
                  <a:close/>
                  <a:moveTo>
                    <a:pt x="273" y="29"/>
                  </a:moveTo>
                  <a:cubicBezTo>
                    <a:pt x="283" y="29"/>
                    <a:pt x="291" y="37"/>
                    <a:pt x="291" y="47"/>
                  </a:cubicBezTo>
                  <a:cubicBezTo>
                    <a:pt x="291" y="57"/>
                    <a:pt x="283" y="65"/>
                    <a:pt x="273" y="65"/>
                  </a:cubicBezTo>
                  <a:cubicBezTo>
                    <a:pt x="263" y="65"/>
                    <a:pt x="255" y="57"/>
                    <a:pt x="255" y="47"/>
                  </a:cubicBezTo>
                  <a:cubicBezTo>
                    <a:pt x="255" y="37"/>
                    <a:pt x="263" y="29"/>
                    <a:pt x="273" y="29"/>
                  </a:cubicBezTo>
                  <a:close/>
                  <a:moveTo>
                    <a:pt x="397" y="349"/>
                  </a:moveTo>
                  <a:cubicBezTo>
                    <a:pt x="27" y="349"/>
                    <a:pt x="27" y="349"/>
                    <a:pt x="27" y="34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97" y="94"/>
                    <a:pt x="397" y="94"/>
                    <a:pt x="397" y="94"/>
                  </a:cubicBezTo>
                  <a:lnTo>
                    <a:pt x="397" y="349"/>
                  </a:lnTo>
                  <a:close/>
                  <a:moveTo>
                    <a:pt x="379" y="65"/>
                  </a:moveTo>
                  <a:cubicBezTo>
                    <a:pt x="369" y="65"/>
                    <a:pt x="361" y="57"/>
                    <a:pt x="361" y="47"/>
                  </a:cubicBezTo>
                  <a:cubicBezTo>
                    <a:pt x="361" y="37"/>
                    <a:pt x="369" y="29"/>
                    <a:pt x="379" y="29"/>
                  </a:cubicBezTo>
                  <a:cubicBezTo>
                    <a:pt x="389" y="29"/>
                    <a:pt x="397" y="37"/>
                    <a:pt x="397" y="47"/>
                  </a:cubicBezTo>
                  <a:cubicBezTo>
                    <a:pt x="397" y="57"/>
                    <a:pt x="389" y="65"/>
                    <a:pt x="37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452D4CA4-A378-2EA2-228D-5172CEADB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563" y="4289425"/>
              <a:ext cx="149225" cy="150813"/>
            </a:xfrm>
            <a:custGeom>
              <a:avLst/>
              <a:gdLst>
                <a:gd name="T0" fmla="*/ 28 w 94"/>
                <a:gd name="T1" fmla="*/ 0 h 95"/>
                <a:gd name="T2" fmla="*/ 26 w 94"/>
                <a:gd name="T3" fmla="*/ 7 h 95"/>
                <a:gd name="T4" fmla="*/ 0 w 94"/>
                <a:gd name="T5" fmla="*/ 95 h 95"/>
                <a:gd name="T6" fmla="*/ 87 w 94"/>
                <a:gd name="T7" fmla="*/ 69 h 95"/>
                <a:gd name="T8" fmla="*/ 94 w 94"/>
                <a:gd name="T9" fmla="*/ 67 h 95"/>
                <a:gd name="T10" fmla="*/ 28 w 94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5">
                  <a:moveTo>
                    <a:pt x="28" y="0"/>
                  </a:moveTo>
                  <a:lnTo>
                    <a:pt x="26" y="7"/>
                  </a:lnTo>
                  <a:lnTo>
                    <a:pt x="0" y="95"/>
                  </a:lnTo>
                  <a:lnTo>
                    <a:pt x="87" y="69"/>
                  </a:lnTo>
                  <a:lnTo>
                    <a:pt x="94" y="67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1FE66131-0AD5-70E9-87E4-4A8A5DA3C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0700" y="3562350"/>
              <a:ext cx="280988" cy="280988"/>
            </a:xfrm>
            <a:custGeom>
              <a:avLst/>
              <a:gdLst>
                <a:gd name="T0" fmla="*/ 56 w 75"/>
                <a:gd name="T1" fmla="*/ 75 h 75"/>
                <a:gd name="T2" fmla="*/ 70 w 75"/>
                <a:gd name="T3" fmla="*/ 61 h 75"/>
                <a:gd name="T4" fmla="*/ 70 w 75"/>
                <a:gd name="T5" fmla="*/ 43 h 75"/>
                <a:gd name="T6" fmla="*/ 33 w 75"/>
                <a:gd name="T7" fmla="*/ 5 h 75"/>
                <a:gd name="T8" fmla="*/ 15 w 75"/>
                <a:gd name="T9" fmla="*/ 5 h 75"/>
                <a:gd name="T10" fmla="*/ 0 w 75"/>
                <a:gd name="T11" fmla="*/ 20 h 75"/>
                <a:gd name="T12" fmla="*/ 56 w 7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56" y="75"/>
                  </a:moveTo>
                  <a:cubicBezTo>
                    <a:pt x="70" y="61"/>
                    <a:pt x="70" y="61"/>
                    <a:pt x="70" y="61"/>
                  </a:cubicBezTo>
                  <a:cubicBezTo>
                    <a:pt x="75" y="56"/>
                    <a:pt x="75" y="48"/>
                    <a:pt x="70" y="43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0"/>
                    <a:pt x="20" y="0"/>
                    <a:pt x="15" y="5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5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97BACEFE-C9C7-513D-D06A-EB0BE464F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9688" y="3660775"/>
              <a:ext cx="668338" cy="663575"/>
            </a:xfrm>
            <a:custGeom>
              <a:avLst/>
              <a:gdLst>
                <a:gd name="T0" fmla="*/ 122 w 178"/>
                <a:gd name="T1" fmla="*/ 0 h 177"/>
                <a:gd name="T2" fmla="*/ 121 w 178"/>
                <a:gd name="T3" fmla="*/ 1 h 177"/>
                <a:gd name="T4" fmla="*/ 6 w 178"/>
                <a:gd name="T5" fmla="*/ 116 h 177"/>
                <a:gd name="T6" fmla="*/ 6 w 178"/>
                <a:gd name="T7" fmla="*/ 135 h 177"/>
                <a:gd name="T8" fmla="*/ 7 w 178"/>
                <a:gd name="T9" fmla="*/ 137 h 177"/>
                <a:gd name="T10" fmla="*/ 20 w 178"/>
                <a:gd name="T11" fmla="*/ 140 h 177"/>
                <a:gd name="T12" fmla="*/ 24 w 178"/>
                <a:gd name="T13" fmla="*/ 153 h 177"/>
                <a:gd name="T14" fmla="*/ 25 w 178"/>
                <a:gd name="T15" fmla="*/ 154 h 177"/>
                <a:gd name="T16" fmla="*/ 38 w 178"/>
                <a:gd name="T17" fmla="*/ 158 h 177"/>
                <a:gd name="T18" fmla="*/ 41 w 178"/>
                <a:gd name="T19" fmla="*/ 171 h 177"/>
                <a:gd name="T20" fmla="*/ 43 w 178"/>
                <a:gd name="T21" fmla="*/ 172 h 177"/>
                <a:gd name="T22" fmla="*/ 62 w 178"/>
                <a:gd name="T23" fmla="*/ 172 h 177"/>
                <a:gd name="T24" fmla="*/ 177 w 178"/>
                <a:gd name="T25" fmla="*/ 57 h 177"/>
                <a:gd name="T26" fmla="*/ 178 w 178"/>
                <a:gd name="T27" fmla="*/ 55 h 177"/>
                <a:gd name="T28" fmla="*/ 122 w 178"/>
                <a:gd name="T2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77">
                  <a:moveTo>
                    <a:pt x="122" y="0"/>
                  </a:moveTo>
                  <a:cubicBezTo>
                    <a:pt x="122" y="0"/>
                    <a:pt x="121" y="1"/>
                    <a:pt x="121" y="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22"/>
                    <a:pt x="0" y="130"/>
                    <a:pt x="6" y="135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40"/>
                    <a:pt x="16" y="141"/>
                    <a:pt x="20" y="140"/>
                  </a:cubicBezTo>
                  <a:cubicBezTo>
                    <a:pt x="19" y="144"/>
                    <a:pt x="20" y="149"/>
                    <a:pt x="24" y="153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8" y="158"/>
                    <a:pt x="34" y="159"/>
                    <a:pt x="38" y="158"/>
                  </a:cubicBezTo>
                  <a:cubicBezTo>
                    <a:pt x="37" y="162"/>
                    <a:pt x="38" y="167"/>
                    <a:pt x="41" y="171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8" y="177"/>
                    <a:pt x="56" y="177"/>
                    <a:pt x="62" y="172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7" y="56"/>
                    <a:pt x="177" y="56"/>
                    <a:pt x="178" y="55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Rectangle 32">
              <a:extLst>
                <a:ext uri="{FF2B5EF4-FFF2-40B4-BE49-F238E27FC236}">
                  <a16:creationId xmlns:a16="http://schemas.microsoft.com/office/drawing/2014/main" id="{C4C58B7F-6246-54AF-37E4-0EEF4B5E84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3881438"/>
              <a:ext cx="5095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Rectangle 33">
              <a:extLst>
                <a:ext uri="{FF2B5EF4-FFF2-40B4-BE49-F238E27FC236}">
                  <a16:creationId xmlns:a16="http://schemas.microsoft.com/office/drawing/2014/main" id="{BECBB7C8-7572-DFEB-A91A-CA3822318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4049713"/>
              <a:ext cx="8143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Rectangle 34">
              <a:extLst>
                <a:ext uri="{FF2B5EF4-FFF2-40B4-BE49-F238E27FC236}">
                  <a16:creationId xmlns:a16="http://schemas.microsoft.com/office/drawing/2014/main" id="{6ACFBA81-D70A-CF29-91F9-84B5945A8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4217988"/>
              <a:ext cx="8143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35">
              <a:extLst>
                <a:ext uri="{FF2B5EF4-FFF2-40B4-BE49-F238E27FC236}">
                  <a16:creationId xmlns:a16="http://schemas.microsoft.com/office/drawing/2014/main" id="{1062F076-870C-34CE-02D7-3899FAD688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788" y="4387850"/>
              <a:ext cx="8143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9" name="Group 36">
            <a:extLst>
              <a:ext uri="{FF2B5EF4-FFF2-40B4-BE49-F238E27FC236}">
                <a16:creationId xmlns:a16="http://schemas.microsoft.com/office/drawing/2014/main" id="{1CB20E1C-3A19-56BA-C330-42E7CCDD9FCA}"/>
              </a:ext>
            </a:extLst>
          </p:cNvPr>
          <p:cNvGrpSpPr/>
          <p:nvPr/>
        </p:nvGrpSpPr>
        <p:grpSpPr>
          <a:xfrm>
            <a:off x="3718111" y="3217293"/>
            <a:ext cx="405779" cy="385834"/>
            <a:chOff x="6207125" y="3249613"/>
            <a:chExt cx="1873250" cy="1781175"/>
          </a:xfrm>
          <a:solidFill>
            <a:schemeClr val="bg1"/>
          </a:solidFill>
        </p:grpSpPr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E8D853A3-E1AE-FF33-E64B-210DCD7C0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7125" y="3249613"/>
              <a:ext cx="1873250" cy="1781175"/>
            </a:xfrm>
            <a:custGeom>
              <a:avLst/>
              <a:gdLst>
                <a:gd name="T0" fmla="*/ 484 w 500"/>
                <a:gd name="T1" fmla="*/ 0 h 475"/>
                <a:gd name="T2" fmla="*/ 15 w 500"/>
                <a:gd name="T3" fmla="*/ 0 h 475"/>
                <a:gd name="T4" fmla="*/ 0 w 500"/>
                <a:gd name="T5" fmla="*/ 16 h 475"/>
                <a:gd name="T6" fmla="*/ 0 w 500"/>
                <a:gd name="T7" fmla="*/ 458 h 475"/>
                <a:gd name="T8" fmla="*/ 15 w 500"/>
                <a:gd name="T9" fmla="*/ 475 h 475"/>
                <a:gd name="T10" fmla="*/ 484 w 500"/>
                <a:gd name="T11" fmla="*/ 475 h 475"/>
                <a:gd name="T12" fmla="*/ 500 w 500"/>
                <a:gd name="T13" fmla="*/ 458 h 475"/>
                <a:gd name="T14" fmla="*/ 500 w 500"/>
                <a:gd name="T15" fmla="*/ 16 h 475"/>
                <a:gd name="T16" fmla="*/ 484 w 500"/>
                <a:gd name="T17" fmla="*/ 0 h 475"/>
                <a:gd name="T18" fmla="*/ 385 w 500"/>
                <a:gd name="T19" fmla="*/ 36 h 475"/>
                <a:gd name="T20" fmla="*/ 406 w 500"/>
                <a:gd name="T21" fmla="*/ 59 h 475"/>
                <a:gd name="T22" fmla="*/ 385 w 500"/>
                <a:gd name="T23" fmla="*/ 82 h 475"/>
                <a:gd name="T24" fmla="*/ 364 w 500"/>
                <a:gd name="T25" fmla="*/ 59 h 475"/>
                <a:gd name="T26" fmla="*/ 385 w 500"/>
                <a:gd name="T27" fmla="*/ 36 h 475"/>
                <a:gd name="T28" fmla="*/ 323 w 500"/>
                <a:gd name="T29" fmla="*/ 36 h 475"/>
                <a:gd name="T30" fmla="*/ 344 w 500"/>
                <a:gd name="T31" fmla="*/ 59 h 475"/>
                <a:gd name="T32" fmla="*/ 323 w 500"/>
                <a:gd name="T33" fmla="*/ 82 h 475"/>
                <a:gd name="T34" fmla="*/ 302 w 500"/>
                <a:gd name="T35" fmla="*/ 59 h 475"/>
                <a:gd name="T36" fmla="*/ 323 w 500"/>
                <a:gd name="T37" fmla="*/ 36 h 475"/>
                <a:gd name="T38" fmla="*/ 468 w 500"/>
                <a:gd name="T39" fmla="*/ 441 h 475"/>
                <a:gd name="T40" fmla="*/ 31 w 500"/>
                <a:gd name="T41" fmla="*/ 441 h 475"/>
                <a:gd name="T42" fmla="*/ 31 w 500"/>
                <a:gd name="T43" fmla="*/ 118 h 475"/>
                <a:gd name="T44" fmla="*/ 468 w 500"/>
                <a:gd name="T45" fmla="*/ 118 h 475"/>
                <a:gd name="T46" fmla="*/ 468 w 500"/>
                <a:gd name="T47" fmla="*/ 441 h 475"/>
                <a:gd name="T48" fmla="*/ 447 w 500"/>
                <a:gd name="T49" fmla="*/ 82 h 475"/>
                <a:gd name="T50" fmla="*/ 426 w 500"/>
                <a:gd name="T51" fmla="*/ 59 h 475"/>
                <a:gd name="T52" fmla="*/ 447 w 500"/>
                <a:gd name="T53" fmla="*/ 36 h 475"/>
                <a:gd name="T54" fmla="*/ 468 w 500"/>
                <a:gd name="T55" fmla="*/ 59 h 475"/>
                <a:gd name="T56" fmla="*/ 447 w 500"/>
                <a:gd name="T57" fmla="*/ 82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0" h="475">
                  <a:moveTo>
                    <a:pt x="48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0" y="467"/>
                    <a:pt x="7" y="475"/>
                    <a:pt x="15" y="475"/>
                  </a:cubicBezTo>
                  <a:cubicBezTo>
                    <a:pt x="484" y="475"/>
                    <a:pt x="484" y="475"/>
                    <a:pt x="484" y="475"/>
                  </a:cubicBezTo>
                  <a:cubicBezTo>
                    <a:pt x="493" y="475"/>
                    <a:pt x="500" y="467"/>
                    <a:pt x="500" y="458"/>
                  </a:cubicBezTo>
                  <a:cubicBezTo>
                    <a:pt x="500" y="16"/>
                    <a:pt x="500" y="16"/>
                    <a:pt x="500" y="16"/>
                  </a:cubicBezTo>
                  <a:cubicBezTo>
                    <a:pt x="500" y="7"/>
                    <a:pt x="493" y="0"/>
                    <a:pt x="484" y="0"/>
                  </a:cubicBezTo>
                  <a:close/>
                  <a:moveTo>
                    <a:pt x="385" y="36"/>
                  </a:moveTo>
                  <a:cubicBezTo>
                    <a:pt x="397" y="36"/>
                    <a:pt x="406" y="46"/>
                    <a:pt x="406" y="59"/>
                  </a:cubicBezTo>
                  <a:cubicBezTo>
                    <a:pt x="406" y="71"/>
                    <a:pt x="397" y="82"/>
                    <a:pt x="385" y="82"/>
                  </a:cubicBezTo>
                  <a:cubicBezTo>
                    <a:pt x="373" y="82"/>
                    <a:pt x="364" y="71"/>
                    <a:pt x="364" y="59"/>
                  </a:cubicBezTo>
                  <a:cubicBezTo>
                    <a:pt x="364" y="46"/>
                    <a:pt x="373" y="36"/>
                    <a:pt x="385" y="36"/>
                  </a:cubicBezTo>
                  <a:close/>
                  <a:moveTo>
                    <a:pt x="323" y="36"/>
                  </a:moveTo>
                  <a:cubicBezTo>
                    <a:pt x="334" y="36"/>
                    <a:pt x="344" y="46"/>
                    <a:pt x="344" y="59"/>
                  </a:cubicBezTo>
                  <a:cubicBezTo>
                    <a:pt x="344" y="71"/>
                    <a:pt x="334" y="82"/>
                    <a:pt x="323" y="82"/>
                  </a:cubicBezTo>
                  <a:cubicBezTo>
                    <a:pt x="311" y="82"/>
                    <a:pt x="302" y="71"/>
                    <a:pt x="302" y="59"/>
                  </a:cubicBezTo>
                  <a:cubicBezTo>
                    <a:pt x="302" y="46"/>
                    <a:pt x="311" y="36"/>
                    <a:pt x="323" y="36"/>
                  </a:cubicBezTo>
                  <a:close/>
                  <a:moveTo>
                    <a:pt x="468" y="441"/>
                  </a:moveTo>
                  <a:cubicBezTo>
                    <a:pt x="31" y="441"/>
                    <a:pt x="31" y="441"/>
                    <a:pt x="31" y="441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468" y="118"/>
                    <a:pt x="468" y="118"/>
                    <a:pt x="468" y="118"/>
                  </a:cubicBezTo>
                  <a:lnTo>
                    <a:pt x="468" y="441"/>
                  </a:lnTo>
                  <a:close/>
                  <a:moveTo>
                    <a:pt x="447" y="82"/>
                  </a:moveTo>
                  <a:cubicBezTo>
                    <a:pt x="436" y="82"/>
                    <a:pt x="426" y="71"/>
                    <a:pt x="426" y="59"/>
                  </a:cubicBezTo>
                  <a:cubicBezTo>
                    <a:pt x="426" y="46"/>
                    <a:pt x="436" y="36"/>
                    <a:pt x="447" y="36"/>
                  </a:cubicBezTo>
                  <a:cubicBezTo>
                    <a:pt x="459" y="36"/>
                    <a:pt x="468" y="46"/>
                    <a:pt x="468" y="59"/>
                  </a:cubicBezTo>
                  <a:cubicBezTo>
                    <a:pt x="468" y="71"/>
                    <a:pt x="459" y="82"/>
                    <a:pt x="447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id="{8AC07E53-1B66-65AA-38FA-E30B17508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4575" y="3789363"/>
              <a:ext cx="176213" cy="157163"/>
            </a:xfrm>
            <a:custGeom>
              <a:avLst/>
              <a:gdLst>
                <a:gd name="T0" fmla="*/ 47 w 47"/>
                <a:gd name="T1" fmla="*/ 34 h 42"/>
                <a:gd name="T2" fmla="*/ 40 w 47"/>
                <a:gd name="T3" fmla="*/ 42 h 42"/>
                <a:gd name="T4" fmla="*/ 8 w 47"/>
                <a:gd name="T5" fmla="*/ 42 h 42"/>
                <a:gd name="T6" fmla="*/ 0 w 47"/>
                <a:gd name="T7" fmla="*/ 34 h 42"/>
                <a:gd name="T8" fmla="*/ 0 w 47"/>
                <a:gd name="T9" fmla="*/ 8 h 42"/>
                <a:gd name="T10" fmla="*/ 8 w 47"/>
                <a:gd name="T11" fmla="*/ 0 h 42"/>
                <a:gd name="T12" fmla="*/ 40 w 47"/>
                <a:gd name="T13" fmla="*/ 0 h 42"/>
                <a:gd name="T14" fmla="*/ 47 w 47"/>
                <a:gd name="T15" fmla="*/ 8 h 42"/>
                <a:gd name="T16" fmla="*/ 47 w 47"/>
                <a:gd name="T17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2">
                  <a:moveTo>
                    <a:pt x="47" y="34"/>
                  </a:moveTo>
                  <a:cubicBezTo>
                    <a:pt x="47" y="38"/>
                    <a:pt x="44" y="42"/>
                    <a:pt x="40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4" y="0"/>
                    <a:pt x="47" y="3"/>
                    <a:pt x="47" y="8"/>
                  </a:cubicBezTo>
                  <a:lnTo>
                    <a:pt x="4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B340F377-6E28-C842-74AC-01611A135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525" y="3929063"/>
              <a:ext cx="206375" cy="228600"/>
            </a:xfrm>
            <a:custGeom>
              <a:avLst/>
              <a:gdLst>
                <a:gd name="T0" fmla="*/ 50 w 55"/>
                <a:gd name="T1" fmla="*/ 15 h 61"/>
                <a:gd name="T2" fmla="*/ 53 w 55"/>
                <a:gd name="T3" fmla="*/ 26 h 61"/>
                <a:gd name="T4" fmla="*/ 37 w 55"/>
                <a:gd name="T5" fmla="*/ 55 h 61"/>
                <a:gd name="T6" fmla="*/ 26 w 55"/>
                <a:gd name="T7" fmla="*/ 58 h 61"/>
                <a:gd name="T8" fmla="*/ 5 w 55"/>
                <a:gd name="T9" fmla="*/ 45 h 61"/>
                <a:gd name="T10" fmla="*/ 2 w 55"/>
                <a:gd name="T11" fmla="*/ 34 h 61"/>
                <a:gd name="T12" fmla="*/ 18 w 55"/>
                <a:gd name="T13" fmla="*/ 5 h 61"/>
                <a:gd name="T14" fmla="*/ 29 w 55"/>
                <a:gd name="T15" fmla="*/ 2 h 61"/>
                <a:gd name="T16" fmla="*/ 50 w 55"/>
                <a:gd name="T17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1">
                  <a:moveTo>
                    <a:pt x="50" y="15"/>
                  </a:moveTo>
                  <a:cubicBezTo>
                    <a:pt x="53" y="17"/>
                    <a:pt x="55" y="22"/>
                    <a:pt x="53" y="2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9"/>
                    <a:pt x="30" y="61"/>
                    <a:pt x="26" y="5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" y="43"/>
                    <a:pt x="0" y="38"/>
                    <a:pt x="2" y="3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1"/>
                    <a:pt x="25" y="0"/>
                    <a:pt x="29" y="2"/>
                  </a:cubicBezTo>
                  <a:lnTo>
                    <a:pt x="5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C3DC25B7-C8F2-EDCF-D7C4-13EE52CA3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638" y="4254501"/>
              <a:ext cx="206375" cy="228600"/>
            </a:xfrm>
            <a:custGeom>
              <a:avLst/>
              <a:gdLst>
                <a:gd name="T0" fmla="*/ 26 w 55"/>
                <a:gd name="T1" fmla="*/ 2 h 61"/>
                <a:gd name="T2" fmla="*/ 37 w 55"/>
                <a:gd name="T3" fmla="*/ 5 h 61"/>
                <a:gd name="T4" fmla="*/ 52 w 55"/>
                <a:gd name="T5" fmla="*/ 35 h 61"/>
                <a:gd name="T6" fmla="*/ 50 w 55"/>
                <a:gd name="T7" fmla="*/ 46 h 61"/>
                <a:gd name="T8" fmla="*/ 29 w 55"/>
                <a:gd name="T9" fmla="*/ 59 h 61"/>
                <a:gd name="T10" fmla="*/ 18 w 55"/>
                <a:gd name="T11" fmla="*/ 56 h 61"/>
                <a:gd name="T12" fmla="*/ 2 w 55"/>
                <a:gd name="T13" fmla="*/ 26 h 61"/>
                <a:gd name="T14" fmla="*/ 5 w 55"/>
                <a:gd name="T15" fmla="*/ 15 h 61"/>
                <a:gd name="T16" fmla="*/ 26 w 55"/>
                <a:gd name="T1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1">
                  <a:moveTo>
                    <a:pt x="26" y="2"/>
                  </a:moveTo>
                  <a:cubicBezTo>
                    <a:pt x="30" y="0"/>
                    <a:pt x="34" y="1"/>
                    <a:pt x="37" y="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5" y="38"/>
                    <a:pt x="53" y="43"/>
                    <a:pt x="50" y="46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5" y="61"/>
                    <a:pt x="20" y="60"/>
                    <a:pt x="18" y="5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2"/>
                    <a:pt x="1" y="17"/>
                    <a:pt x="5" y="15"/>
                  </a:cubicBezTo>
                  <a:lnTo>
                    <a:pt x="2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7D81629D-243F-B413-CA7A-C74744FC5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800" y="4441826"/>
              <a:ext cx="176213" cy="158750"/>
            </a:xfrm>
            <a:custGeom>
              <a:avLst/>
              <a:gdLst>
                <a:gd name="T0" fmla="*/ 0 w 47"/>
                <a:gd name="T1" fmla="*/ 8 h 42"/>
                <a:gd name="T2" fmla="*/ 8 w 47"/>
                <a:gd name="T3" fmla="*/ 0 h 42"/>
                <a:gd name="T4" fmla="*/ 40 w 47"/>
                <a:gd name="T5" fmla="*/ 0 h 42"/>
                <a:gd name="T6" fmla="*/ 47 w 47"/>
                <a:gd name="T7" fmla="*/ 8 h 42"/>
                <a:gd name="T8" fmla="*/ 47 w 47"/>
                <a:gd name="T9" fmla="*/ 34 h 42"/>
                <a:gd name="T10" fmla="*/ 40 w 47"/>
                <a:gd name="T11" fmla="*/ 42 h 42"/>
                <a:gd name="T12" fmla="*/ 8 w 47"/>
                <a:gd name="T13" fmla="*/ 42 h 42"/>
                <a:gd name="T14" fmla="*/ 0 w 47"/>
                <a:gd name="T15" fmla="*/ 34 h 42"/>
                <a:gd name="T16" fmla="*/ 0 w 47"/>
                <a:gd name="T17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2">
                  <a:moveTo>
                    <a:pt x="0" y="8"/>
                  </a:moveTo>
                  <a:cubicBezTo>
                    <a:pt x="0" y="4"/>
                    <a:pt x="3" y="0"/>
                    <a:pt x="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4" y="0"/>
                    <a:pt x="47" y="4"/>
                    <a:pt x="47" y="8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9"/>
                    <a:pt x="44" y="42"/>
                    <a:pt x="40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42"/>
                    <a:pt x="0" y="39"/>
                    <a:pt x="0" y="34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6F69845A-70AA-513B-C563-4669FB3CD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4450" y="4232276"/>
              <a:ext cx="203200" cy="228600"/>
            </a:xfrm>
            <a:custGeom>
              <a:avLst/>
              <a:gdLst>
                <a:gd name="T0" fmla="*/ 5 w 54"/>
                <a:gd name="T1" fmla="*/ 46 h 61"/>
                <a:gd name="T2" fmla="*/ 2 w 54"/>
                <a:gd name="T3" fmla="*/ 35 h 61"/>
                <a:gd name="T4" fmla="*/ 18 w 54"/>
                <a:gd name="T5" fmla="*/ 6 h 61"/>
                <a:gd name="T6" fmla="*/ 28 w 54"/>
                <a:gd name="T7" fmla="*/ 3 h 61"/>
                <a:gd name="T8" fmla="*/ 49 w 54"/>
                <a:gd name="T9" fmla="*/ 16 h 61"/>
                <a:gd name="T10" fmla="*/ 52 w 54"/>
                <a:gd name="T11" fmla="*/ 27 h 61"/>
                <a:gd name="T12" fmla="*/ 36 w 54"/>
                <a:gd name="T13" fmla="*/ 56 h 61"/>
                <a:gd name="T14" fmla="*/ 26 w 54"/>
                <a:gd name="T15" fmla="*/ 59 h 61"/>
                <a:gd name="T16" fmla="*/ 5 w 54"/>
                <a:gd name="T17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1">
                  <a:moveTo>
                    <a:pt x="5" y="46"/>
                  </a:moveTo>
                  <a:cubicBezTo>
                    <a:pt x="1" y="44"/>
                    <a:pt x="0" y="39"/>
                    <a:pt x="2" y="3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2"/>
                    <a:pt x="24" y="0"/>
                    <a:pt x="28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3" y="18"/>
                    <a:pt x="54" y="23"/>
                    <a:pt x="52" y="2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4" y="60"/>
                    <a:pt x="29" y="61"/>
                    <a:pt x="26" y="59"/>
                  </a:cubicBezTo>
                  <a:lnTo>
                    <a:pt x="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id="{49426FB6-5C07-0F07-4148-B64E0A3C4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338" y="3906838"/>
              <a:ext cx="203200" cy="228600"/>
            </a:xfrm>
            <a:custGeom>
              <a:avLst/>
              <a:gdLst>
                <a:gd name="T0" fmla="*/ 28 w 54"/>
                <a:gd name="T1" fmla="*/ 59 h 61"/>
                <a:gd name="T2" fmla="*/ 18 w 54"/>
                <a:gd name="T3" fmla="*/ 56 h 61"/>
                <a:gd name="T4" fmla="*/ 2 w 54"/>
                <a:gd name="T5" fmla="*/ 26 h 61"/>
                <a:gd name="T6" fmla="*/ 5 w 54"/>
                <a:gd name="T7" fmla="*/ 15 h 61"/>
                <a:gd name="T8" fmla="*/ 26 w 54"/>
                <a:gd name="T9" fmla="*/ 2 h 61"/>
                <a:gd name="T10" fmla="*/ 36 w 54"/>
                <a:gd name="T11" fmla="*/ 5 h 61"/>
                <a:gd name="T12" fmla="*/ 52 w 54"/>
                <a:gd name="T13" fmla="*/ 35 h 61"/>
                <a:gd name="T14" fmla="*/ 49 w 54"/>
                <a:gd name="T15" fmla="*/ 46 h 61"/>
                <a:gd name="T16" fmla="*/ 28 w 54"/>
                <a:gd name="T17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1">
                  <a:moveTo>
                    <a:pt x="28" y="59"/>
                  </a:moveTo>
                  <a:cubicBezTo>
                    <a:pt x="24" y="61"/>
                    <a:pt x="20" y="60"/>
                    <a:pt x="18" y="5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3"/>
                    <a:pt x="1" y="18"/>
                    <a:pt x="5" y="1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0"/>
                    <a:pt x="34" y="1"/>
                    <a:pt x="36" y="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9"/>
                    <a:pt x="53" y="44"/>
                    <a:pt x="49" y="46"/>
                  </a:cubicBezTo>
                  <a:lnTo>
                    <a:pt x="2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C55854DA-6771-417A-CB41-D1965E4FFC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8363" y="3902076"/>
              <a:ext cx="550863" cy="585788"/>
            </a:xfrm>
            <a:custGeom>
              <a:avLst/>
              <a:gdLst>
                <a:gd name="T0" fmla="*/ 74 w 147"/>
                <a:gd name="T1" fmla="*/ 0 h 156"/>
                <a:gd name="T2" fmla="*/ 0 w 147"/>
                <a:gd name="T3" fmla="*/ 78 h 156"/>
                <a:gd name="T4" fmla="*/ 74 w 147"/>
                <a:gd name="T5" fmla="*/ 156 h 156"/>
                <a:gd name="T6" fmla="*/ 147 w 147"/>
                <a:gd name="T7" fmla="*/ 78 h 156"/>
                <a:gd name="T8" fmla="*/ 74 w 147"/>
                <a:gd name="T9" fmla="*/ 0 h 156"/>
                <a:gd name="T10" fmla="*/ 74 w 147"/>
                <a:gd name="T11" fmla="*/ 115 h 156"/>
                <a:gd name="T12" fmla="*/ 39 w 147"/>
                <a:gd name="T13" fmla="*/ 78 h 156"/>
                <a:gd name="T14" fmla="*/ 74 w 147"/>
                <a:gd name="T15" fmla="*/ 41 h 156"/>
                <a:gd name="T16" fmla="*/ 109 w 147"/>
                <a:gd name="T17" fmla="*/ 78 h 156"/>
                <a:gd name="T18" fmla="*/ 74 w 147"/>
                <a:gd name="T19" fmla="*/ 11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6">
                  <a:moveTo>
                    <a:pt x="74" y="0"/>
                  </a:moveTo>
                  <a:cubicBezTo>
                    <a:pt x="33" y="0"/>
                    <a:pt x="0" y="35"/>
                    <a:pt x="0" y="78"/>
                  </a:cubicBezTo>
                  <a:cubicBezTo>
                    <a:pt x="0" y="121"/>
                    <a:pt x="33" y="156"/>
                    <a:pt x="74" y="156"/>
                  </a:cubicBezTo>
                  <a:cubicBezTo>
                    <a:pt x="114" y="156"/>
                    <a:pt x="147" y="121"/>
                    <a:pt x="147" y="78"/>
                  </a:cubicBezTo>
                  <a:cubicBezTo>
                    <a:pt x="147" y="35"/>
                    <a:pt x="114" y="0"/>
                    <a:pt x="74" y="0"/>
                  </a:cubicBezTo>
                  <a:close/>
                  <a:moveTo>
                    <a:pt x="74" y="115"/>
                  </a:moveTo>
                  <a:cubicBezTo>
                    <a:pt x="54" y="115"/>
                    <a:pt x="39" y="99"/>
                    <a:pt x="39" y="78"/>
                  </a:cubicBezTo>
                  <a:cubicBezTo>
                    <a:pt x="39" y="57"/>
                    <a:pt x="54" y="41"/>
                    <a:pt x="74" y="41"/>
                  </a:cubicBezTo>
                  <a:cubicBezTo>
                    <a:pt x="93" y="41"/>
                    <a:pt x="109" y="57"/>
                    <a:pt x="109" y="78"/>
                  </a:cubicBezTo>
                  <a:cubicBezTo>
                    <a:pt x="109" y="99"/>
                    <a:pt x="93" y="115"/>
                    <a:pt x="74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id="{13ABC6BF-8DAF-8879-4351-F3F75CE6E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7788" y="3819526"/>
              <a:ext cx="688975" cy="930275"/>
            </a:xfrm>
            <a:custGeom>
              <a:avLst/>
              <a:gdLst>
                <a:gd name="T0" fmla="*/ 79 w 184"/>
                <a:gd name="T1" fmla="*/ 244 h 248"/>
                <a:gd name="T2" fmla="*/ 81 w 184"/>
                <a:gd name="T3" fmla="*/ 246 h 248"/>
                <a:gd name="T4" fmla="*/ 83 w 184"/>
                <a:gd name="T5" fmla="*/ 246 h 248"/>
                <a:gd name="T6" fmla="*/ 85 w 184"/>
                <a:gd name="T7" fmla="*/ 247 h 248"/>
                <a:gd name="T8" fmla="*/ 86 w 184"/>
                <a:gd name="T9" fmla="*/ 248 h 248"/>
                <a:gd name="T10" fmla="*/ 90 w 184"/>
                <a:gd name="T11" fmla="*/ 248 h 248"/>
                <a:gd name="T12" fmla="*/ 90 w 184"/>
                <a:gd name="T13" fmla="*/ 248 h 248"/>
                <a:gd name="T14" fmla="*/ 91 w 184"/>
                <a:gd name="T15" fmla="*/ 248 h 248"/>
                <a:gd name="T16" fmla="*/ 94 w 184"/>
                <a:gd name="T17" fmla="*/ 248 h 248"/>
                <a:gd name="T18" fmla="*/ 96 w 184"/>
                <a:gd name="T19" fmla="*/ 247 h 248"/>
                <a:gd name="T20" fmla="*/ 98 w 184"/>
                <a:gd name="T21" fmla="*/ 246 h 248"/>
                <a:gd name="T22" fmla="*/ 100 w 184"/>
                <a:gd name="T23" fmla="*/ 246 h 248"/>
                <a:gd name="T24" fmla="*/ 102 w 184"/>
                <a:gd name="T25" fmla="*/ 244 h 248"/>
                <a:gd name="T26" fmla="*/ 103 w 184"/>
                <a:gd name="T27" fmla="*/ 244 h 248"/>
                <a:gd name="T28" fmla="*/ 104 w 184"/>
                <a:gd name="T29" fmla="*/ 243 h 248"/>
                <a:gd name="T30" fmla="*/ 172 w 184"/>
                <a:gd name="T31" fmla="*/ 190 h 248"/>
                <a:gd name="T32" fmla="*/ 177 w 184"/>
                <a:gd name="T33" fmla="*/ 157 h 248"/>
                <a:gd name="T34" fmla="*/ 146 w 184"/>
                <a:gd name="T35" fmla="*/ 152 h 248"/>
                <a:gd name="T36" fmla="*/ 113 w 184"/>
                <a:gd name="T37" fmla="*/ 177 h 248"/>
                <a:gd name="T38" fmla="*/ 113 w 184"/>
                <a:gd name="T39" fmla="*/ 24 h 248"/>
                <a:gd name="T40" fmla="*/ 90 w 184"/>
                <a:gd name="T41" fmla="*/ 0 h 248"/>
                <a:gd name="T42" fmla="*/ 68 w 184"/>
                <a:gd name="T43" fmla="*/ 24 h 248"/>
                <a:gd name="T44" fmla="*/ 68 w 184"/>
                <a:gd name="T45" fmla="*/ 177 h 248"/>
                <a:gd name="T46" fmla="*/ 35 w 184"/>
                <a:gd name="T47" fmla="*/ 152 h 248"/>
                <a:gd name="T48" fmla="*/ 4 w 184"/>
                <a:gd name="T49" fmla="*/ 157 h 248"/>
                <a:gd name="T50" fmla="*/ 0 w 184"/>
                <a:gd name="T51" fmla="*/ 171 h 248"/>
                <a:gd name="T52" fmla="*/ 9 w 184"/>
                <a:gd name="T53" fmla="*/ 190 h 248"/>
                <a:gd name="T54" fmla="*/ 77 w 184"/>
                <a:gd name="T55" fmla="*/ 243 h 248"/>
                <a:gd name="T56" fmla="*/ 78 w 184"/>
                <a:gd name="T57" fmla="*/ 244 h 248"/>
                <a:gd name="T58" fmla="*/ 79 w 184"/>
                <a:gd name="T59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4" h="248">
                  <a:moveTo>
                    <a:pt x="79" y="244"/>
                  </a:moveTo>
                  <a:cubicBezTo>
                    <a:pt x="80" y="245"/>
                    <a:pt x="80" y="245"/>
                    <a:pt x="81" y="246"/>
                  </a:cubicBezTo>
                  <a:cubicBezTo>
                    <a:pt x="82" y="246"/>
                    <a:pt x="82" y="246"/>
                    <a:pt x="83" y="246"/>
                  </a:cubicBezTo>
                  <a:cubicBezTo>
                    <a:pt x="83" y="247"/>
                    <a:pt x="84" y="247"/>
                    <a:pt x="85" y="247"/>
                  </a:cubicBezTo>
                  <a:cubicBezTo>
                    <a:pt x="86" y="247"/>
                    <a:pt x="86" y="248"/>
                    <a:pt x="86" y="248"/>
                  </a:cubicBezTo>
                  <a:cubicBezTo>
                    <a:pt x="88" y="248"/>
                    <a:pt x="89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1" y="248"/>
                  </a:cubicBezTo>
                  <a:cubicBezTo>
                    <a:pt x="92" y="248"/>
                    <a:pt x="93" y="248"/>
                    <a:pt x="94" y="248"/>
                  </a:cubicBezTo>
                  <a:cubicBezTo>
                    <a:pt x="95" y="248"/>
                    <a:pt x="95" y="247"/>
                    <a:pt x="96" y="247"/>
                  </a:cubicBezTo>
                  <a:cubicBezTo>
                    <a:pt x="97" y="247"/>
                    <a:pt x="97" y="247"/>
                    <a:pt x="98" y="246"/>
                  </a:cubicBezTo>
                  <a:cubicBezTo>
                    <a:pt x="99" y="246"/>
                    <a:pt x="99" y="246"/>
                    <a:pt x="100" y="246"/>
                  </a:cubicBezTo>
                  <a:cubicBezTo>
                    <a:pt x="101" y="245"/>
                    <a:pt x="101" y="245"/>
                    <a:pt x="102" y="244"/>
                  </a:cubicBezTo>
                  <a:cubicBezTo>
                    <a:pt x="102" y="244"/>
                    <a:pt x="103" y="244"/>
                    <a:pt x="103" y="244"/>
                  </a:cubicBezTo>
                  <a:cubicBezTo>
                    <a:pt x="103" y="244"/>
                    <a:pt x="103" y="244"/>
                    <a:pt x="104" y="243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82" y="183"/>
                    <a:pt x="184" y="168"/>
                    <a:pt x="177" y="157"/>
                  </a:cubicBezTo>
                  <a:cubicBezTo>
                    <a:pt x="170" y="146"/>
                    <a:pt x="156" y="144"/>
                    <a:pt x="146" y="152"/>
                  </a:cubicBezTo>
                  <a:cubicBezTo>
                    <a:pt x="113" y="177"/>
                    <a:pt x="113" y="177"/>
                    <a:pt x="113" y="177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11"/>
                    <a:pt x="103" y="0"/>
                    <a:pt x="90" y="0"/>
                  </a:cubicBezTo>
                  <a:cubicBezTo>
                    <a:pt x="78" y="0"/>
                    <a:pt x="68" y="11"/>
                    <a:pt x="68" y="24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25" y="144"/>
                    <a:pt x="11" y="146"/>
                    <a:pt x="4" y="157"/>
                  </a:cubicBezTo>
                  <a:cubicBezTo>
                    <a:pt x="1" y="161"/>
                    <a:pt x="0" y="166"/>
                    <a:pt x="0" y="171"/>
                  </a:cubicBezTo>
                  <a:cubicBezTo>
                    <a:pt x="0" y="178"/>
                    <a:pt x="3" y="186"/>
                    <a:pt x="9" y="190"/>
                  </a:cubicBezTo>
                  <a:cubicBezTo>
                    <a:pt x="77" y="243"/>
                    <a:pt x="77" y="243"/>
                    <a:pt x="77" y="243"/>
                  </a:cubicBezTo>
                  <a:cubicBezTo>
                    <a:pt x="77" y="244"/>
                    <a:pt x="78" y="244"/>
                    <a:pt x="78" y="244"/>
                  </a:cubicBezTo>
                  <a:cubicBezTo>
                    <a:pt x="78" y="244"/>
                    <a:pt x="78" y="244"/>
                    <a:pt x="79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9" name="Group 46">
            <a:extLst>
              <a:ext uri="{FF2B5EF4-FFF2-40B4-BE49-F238E27FC236}">
                <a16:creationId xmlns:a16="http://schemas.microsoft.com/office/drawing/2014/main" id="{BB201561-668D-71BB-5669-015AD28B5F09}"/>
              </a:ext>
            </a:extLst>
          </p:cNvPr>
          <p:cNvGrpSpPr/>
          <p:nvPr/>
        </p:nvGrpSpPr>
        <p:grpSpPr>
          <a:xfrm>
            <a:off x="5134880" y="3152954"/>
            <a:ext cx="417834" cy="347040"/>
            <a:chOff x="4578350" y="3367088"/>
            <a:chExt cx="2014538" cy="1673226"/>
          </a:xfrm>
          <a:solidFill>
            <a:schemeClr val="bg1"/>
          </a:solidFill>
        </p:grpSpPr>
        <p:sp>
          <p:nvSpPr>
            <p:cNvPr id="40" name="Rectangle 47">
              <a:extLst>
                <a:ext uri="{FF2B5EF4-FFF2-40B4-BE49-F238E27FC236}">
                  <a16:creationId xmlns:a16="http://schemas.microsoft.com/office/drawing/2014/main" id="{BA4F3A7C-5029-DB75-5719-306159336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1300" y="4859338"/>
              <a:ext cx="5318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id="{6C9A9865-59E9-82BB-8C7F-056109E23D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8350" y="3367088"/>
              <a:ext cx="2014538" cy="1458913"/>
            </a:xfrm>
            <a:custGeom>
              <a:avLst/>
              <a:gdLst>
                <a:gd name="T0" fmla="*/ 524 w 537"/>
                <a:gd name="T1" fmla="*/ 0 h 389"/>
                <a:gd name="T2" fmla="*/ 14 w 537"/>
                <a:gd name="T3" fmla="*/ 0 h 389"/>
                <a:gd name="T4" fmla="*/ 0 w 537"/>
                <a:gd name="T5" fmla="*/ 13 h 389"/>
                <a:gd name="T6" fmla="*/ 0 w 537"/>
                <a:gd name="T7" fmla="*/ 376 h 389"/>
                <a:gd name="T8" fmla="*/ 14 w 537"/>
                <a:gd name="T9" fmla="*/ 389 h 389"/>
                <a:gd name="T10" fmla="*/ 524 w 537"/>
                <a:gd name="T11" fmla="*/ 389 h 389"/>
                <a:gd name="T12" fmla="*/ 537 w 537"/>
                <a:gd name="T13" fmla="*/ 376 h 389"/>
                <a:gd name="T14" fmla="*/ 537 w 537"/>
                <a:gd name="T15" fmla="*/ 13 h 389"/>
                <a:gd name="T16" fmla="*/ 524 w 537"/>
                <a:gd name="T17" fmla="*/ 0 h 389"/>
                <a:gd name="T18" fmla="*/ 504 w 537"/>
                <a:gd name="T19" fmla="*/ 304 h 389"/>
                <a:gd name="T20" fmla="*/ 34 w 537"/>
                <a:gd name="T21" fmla="*/ 304 h 389"/>
                <a:gd name="T22" fmla="*/ 34 w 537"/>
                <a:gd name="T23" fmla="*/ 32 h 389"/>
                <a:gd name="T24" fmla="*/ 504 w 537"/>
                <a:gd name="T25" fmla="*/ 32 h 389"/>
                <a:gd name="T26" fmla="*/ 504 w 537"/>
                <a:gd name="T27" fmla="*/ 30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389">
                  <a:moveTo>
                    <a:pt x="5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3"/>
                    <a:pt x="6" y="389"/>
                    <a:pt x="14" y="389"/>
                  </a:cubicBezTo>
                  <a:cubicBezTo>
                    <a:pt x="524" y="389"/>
                    <a:pt x="524" y="389"/>
                    <a:pt x="524" y="389"/>
                  </a:cubicBezTo>
                  <a:cubicBezTo>
                    <a:pt x="531" y="389"/>
                    <a:pt x="537" y="383"/>
                    <a:pt x="537" y="376"/>
                  </a:cubicBezTo>
                  <a:cubicBezTo>
                    <a:pt x="537" y="13"/>
                    <a:pt x="537" y="13"/>
                    <a:pt x="537" y="13"/>
                  </a:cubicBezTo>
                  <a:cubicBezTo>
                    <a:pt x="537" y="6"/>
                    <a:pt x="531" y="0"/>
                    <a:pt x="524" y="0"/>
                  </a:cubicBezTo>
                  <a:close/>
                  <a:moveTo>
                    <a:pt x="504" y="304"/>
                  </a:moveTo>
                  <a:cubicBezTo>
                    <a:pt x="34" y="304"/>
                    <a:pt x="34" y="304"/>
                    <a:pt x="34" y="304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504" y="32"/>
                    <a:pt x="504" y="32"/>
                    <a:pt x="504" y="32"/>
                  </a:cubicBezTo>
                  <a:lnTo>
                    <a:pt x="50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id="{3F70E600-F5B9-D1F0-D3CD-9E8F533FB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200" y="4991101"/>
              <a:ext cx="858838" cy="49213"/>
            </a:xfrm>
            <a:custGeom>
              <a:avLst/>
              <a:gdLst>
                <a:gd name="T0" fmla="*/ 219 w 229"/>
                <a:gd name="T1" fmla="*/ 0 h 13"/>
                <a:gd name="T2" fmla="*/ 10 w 229"/>
                <a:gd name="T3" fmla="*/ 0 h 13"/>
                <a:gd name="T4" fmla="*/ 0 w 229"/>
                <a:gd name="T5" fmla="*/ 10 h 13"/>
                <a:gd name="T6" fmla="*/ 0 w 229"/>
                <a:gd name="T7" fmla="*/ 13 h 13"/>
                <a:gd name="T8" fmla="*/ 229 w 229"/>
                <a:gd name="T9" fmla="*/ 13 h 13"/>
                <a:gd name="T10" fmla="*/ 229 w 229"/>
                <a:gd name="T11" fmla="*/ 10 h 13"/>
                <a:gd name="T12" fmla="*/ 219 w 22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3">
                  <a:moveTo>
                    <a:pt x="21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9" y="13"/>
                    <a:pt x="229" y="13"/>
                    <a:pt x="229" y="13"/>
                  </a:cubicBezTo>
                  <a:cubicBezTo>
                    <a:pt x="229" y="10"/>
                    <a:pt x="229" y="10"/>
                    <a:pt x="229" y="10"/>
                  </a:cubicBezTo>
                  <a:cubicBezTo>
                    <a:pt x="229" y="4"/>
                    <a:pt x="225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id="{D1D63913-62FF-722D-2499-7C21A62EA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3598863"/>
              <a:ext cx="382588" cy="769938"/>
            </a:xfrm>
            <a:custGeom>
              <a:avLst/>
              <a:gdLst>
                <a:gd name="T0" fmla="*/ 28 w 102"/>
                <a:gd name="T1" fmla="*/ 133 h 205"/>
                <a:gd name="T2" fmla="*/ 51 w 102"/>
                <a:gd name="T3" fmla="*/ 158 h 205"/>
                <a:gd name="T4" fmla="*/ 73 w 102"/>
                <a:gd name="T5" fmla="*/ 137 h 205"/>
                <a:gd name="T6" fmla="*/ 49 w 102"/>
                <a:gd name="T7" fmla="*/ 114 h 205"/>
                <a:gd name="T8" fmla="*/ 17 w 102"/>
                <a:gd name="T9" fmla="*/ 101 h 205"/>
                <a:gd name="T10" fmla="*/ 0 w 102"/>
                <a:gd name="T11" fmla="*/ 66 h 205"/>
                <a:gd name="T12" fmla="*/ 38 w 102"/>
                <a:gd name="T13" fmla="*/ 23 h 205"/>
                <a:gd name="T14" fmla="*/ 38 w 102"/>
                <a:gd name="T15" fmla="*/ 0 h 205"/>
                <a:gd name="T16" fmla="*/ 61 w 102"/>
                <a:gd name="T17" fmla="*/ 0 h 205"/>
                <a:gd name="T18" fmla="*/ 61 w 102"/>
                <a:gd name="T19" fmla="*/ 26 h 205"/>
                <a:gd name="T20" fmla="*/ 74 w 102"/>
                <a:gd name="T21" fmla="*/ 34 h 205"/>
                <a:gd name="T22" fmla="*/ 74 w 102"/>
                <a:gd name="T23" fmla="*/ 24 h 205"/>
                <a:gd name="T24" fmla="*/ 94 w 102"/>
                <a:gd name="T25" fmla="*/ 24 h 205"/>
                <a:gd name="T26" fmla="*/ 94 w 102"/>
                <a:gd name="T27" fmla="*/ 67 h 205"/>
                <a:gd name="T28" fmla="*/ 70 w 102"/>
                <a:gd name="T29" fmla="*/ 67 h 205"/>
                <a:gd name="T30" fmla="*/ 49 w 102"/>
                <a:gd name="T31" fmla="*/ 47 h 205"/>
                <a:gd name="T32" fmla="*/ 29 w 102"/>
                <a:gd name="T33" fmla="*/ 66 h 205"/>
                <a:gd name="T34" fmla="*/ 50 w 102"/>
                <a:gd name="T35" fmla="*/ 86 h 205"/>
                <a:gd name="T36" fmla="*/ 84 w 102"/>
                <a:gd name="T37" fmla="*/ 99 h 205"/>
                <a:gd name="T38" fmla="*/ 102 w 102"/>
                <a:gd name="T39" fmla="*/ 135 h 205"/>
                <a:gd name="T40" fmla="*/ 61 w 102"/>
                <a:gd name="T41" fmla="*/ 183 h 205"/>
                <a:gd name="T42" fmla="*/ 61 w 102"/>
                <a:gd name="T43" fmla="*/ 205 h 205"/>
                <a:gd name="T44" fmla="*/ 38 w 102"/>
                <a:gd name="T45" fmla="*/ 205 h 205"/>
                <a:gd name="T46" fmla="*/ 38 w 102"/>
                <a:gd name="T47" fmla="*/ 179 h 205"/>
                <a:gd name="T48" fmla="*/ 37 w 102"/>
                <a:gd name="T49" fmla="*/ 179 h 205"/>
                <a:gd name="T50" fmla="*/ 24 w 102"/>
                <a:gd name="T51" fmla="*/ 170 h 205"/>
                <a:gd name="T52" fmla="*/ 24 w 102"/>
                <a:gd name="T53" fmla="*/ 179 h 205"/>
                <a:gd name="T54" fmla="*/ 2 w 102"/>
                <a:gd name="T55" fmla="*/ 179 h 205"/>
                <a:gd name="T56" fmla="*/ 2 w 102"/>
                <a:gd name="T57" fmla="*/ 133 h 205"/>
                <a:gd name="T58" fmla="*/ 28 w 102"/>
                <a:gd name="T59" fmla="*/ 13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2" h="205">
                  <a:moveTo>
                    <a:pt x="28" y="133"/>
                  </a:moveTo>
                  <a:cubicBezTo>
                    <a:pt x="27" y="147"/>
                    <a:pt x="37" y="158"/>
                    <a:pt x="51" y="158"/>
                  </a:cubicBezTo>
                  <a:cubicBezTo>
                    <a:pt x="63" y="158"/>
                    <a:pt x="73" y="149"/>
                    <a:pt x="73" y="137"/>
                  </a:cubicBezTo>
                  <a:cubicBezTo>
                    <a:pt x="73" y="122"/>
                    <a:pt x="61" y="117"/>
                    <a:pt x="49" y="114"/>
                  </a:cubicBezTo>
                  <a:cubicBezTo>
                    <a:pt x="39" y="111"/>
                    <a:pt x="26" y="108"/>
                    <a:pt x="17" y="101"/>
                  </a:cubicBezTo>
                  <a:cubicBezTo>
                    <a:pt x="6" y="93"/>
                    <a:pt x="0" y="80"/>
                    <a:pt x="0" y="66"/>
                  </a:cubicBezTo>
                  <a:cubicBezTo>
                    <a:pt x="0" y="45"/>
                    <a:pt x="17" y="26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6" y="26"/>
                    <a:pt x="70" y="29"/>
                    <a:pt x="74" y="3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69" y="55"/>
                    <a:pt x="61" y="47"/>
                    <a:pt x="49" y="47"/>
                  </a:cubicBezTo>
                  <a:cubicBezTo>
                    <a:pt x="38" y="47"/>
                    <a:pt x="29" y="54"/>
                    <a:pt x="29" y="66"/>
                  </a:cubicBezTo>
                  <a:cubicBezTo>
                    <a:pt x="29" y="79"/>
                    <a:pt x="39" y="83"/>
                    <a:pt x="50" y="86"/>
                  </a:cubicBezTo>
                  <a:cubicBezTo>
                    <a:pt x="61" y="89"/>
                    <a:pt x="74" y="93"/>
                    <a:pt x="84" y="99"/>
                  </a:cubicBezTo>
                  <a:cubicBezTo>
                    <a:pt x="96" y="108"/>
                    <a:pt x="102" y="120"/>
                    <a:pt x="102" y="135"/>
                  </a:cubicBezTo>
                  <a:cubicBezTo>
                    <a:pt x="102" y="160"/>
                    <a:pt x="85" y="179"/>
                    <a:pt x="61" y="183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179"/>
                    <a:pt x="38" y="179"/>
                    <a:pt x="38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0" y="176"/>
                    <a:pt x="28" y="175"/>
                    <a:pt x="24" y="170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2" y="133"/>
                    <a:pt x="2" y="133"/>
                    <a:pt x="2" y="133"/>
                  </a:cubicBezTo>
                  <a:lnTo>
                    <a:pt x="28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id="{B5DA53FD-A174-F3E5-4E1A-0E1601F2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3749676"/>
              <a:ext cx="550863" cy="550863"/>
            </a:xfrm>
            <a:custGeom>
              <a:avLst/>
              <a:gdLst>
                <a:gd name="T0" fmla="*/ 345 w 347"/>
                <a:gd name="T1" fmla="*/ 260 h 347"/>
                <a:gd name="T2" fmla="*/ 260 w 347"/>
                <a:gd name="T3" fmla="*/ 345 h 347"/>
                <a:gd name="T4" fmla="*/ 151 w 347"/>
                <a:gd name="T5" fmla="*/ 236 h 347"/>
                <a:gd name="T6" fmla="*/ 90 w 347"/>
                <a:gd name="T7" fmla="*/ 347 h 347"/>
                <a:gd name="T8" fmla="*/ 0 w 347"/>
                <a:gd name="T9" fmla="*/ 0 h 347"/>
                <a:gd name="T10" fmla="*/ 347 w 347"/>
                <a:gd name="T11" fmla="*/ 90 h 347"/>
                <a:gd name="T12" fmla="*/ 236 w 347"/>
                <a:gd name="T13" fmla="*/ 151 h 347"/>
                <a:gd name="T14" fmla="*/ 345 w 347"/>
                <a:gd name="T15" fmla="*/ 26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47">
                  <a:moveTo>
                    <a:pt x="345" y="260"/>
                  </a:moveTo>
                  <a:lnTo>
                    <a:pt x="260" y="345"/>
                  </a:lnTo>
                  <a:lnTo>
                    <a:pt x="151" y="236"/>
                  </a:lnTo>
                  <a:lnTo>
                    <a:pt x="90" y="347"/>
                  </a:lnTo>
                  <a:lnTo>
                    <a:pt x="0" y="0"/>
                  </a:lnTo>
                  <a:lnTo>
                    <a:pt x="347" y="90"/>
                  </a:lnTo>
                  <a:lnTo>
                    <a:pt x="236" y="151"/>
                  </a:lnTo>
                  <a:lnTo>
                    <a:pt x="345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A528D5-AD67-378D-0304-DA2948AD44EF}"/>
              </a:ext>
            </a:extLst>
          </p:cNvPr>
          <p:cNvGrpSpPr/>
          <p:nvPr/>
        </p:nvGrpSpPr>
        <p:grpSpPr>
          <a:xfrm>
            <a:off x="6120862" y="1586234"/>
            <a:ext cx="2163628" cy="639544"/>
            <a:chOff x="558800" y="4453778"/>
            <a:chExt cx="2163628" cy="63954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3E9BCD6-B909-F1CF-E6E4-1F431BA34EF8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1E7D48A-241B-5BCF-F291-3D29006E309E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EDFBE04-09AA-62A2-3C57-F139F45A9916}"/>
              </a:ext>
            </a:extLst>
          </p:cNvPr>
          <p:cNvGrpSpPr/>
          <p:nvPr/>
        </p:nvGrpSpPr>
        <p:grpSpPr>
          <a:xfrm>
            <a:off x="774056" y="1586706"/>
            <a:ext cx="2279177" cy="639323"/>
            <a:chOff x="668366" y="4453778"/>
            <a:chExt cx="2279177" cy="639323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2E48095-8996-5BC5-BF7D-9B0EB5248134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9C03959-38D9-4712-B543-15D7AB5D5668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7F6B673-898D-B5F8-1F0B-35BADE2FAA53}"/>
              </a:ext>
            </a:extLst>
          </p:cNvPr>
          <p:cNvGrpSpPr/>
          <p:nvPr/>
        </p:nvGrpSpPr>
        <p:grpSpPr>
          <a:xfrm>
            <a:off x="6120862" y="3222488"/>
            <a:ext cx="2163628" cy="639544"/>
            <a:chOff x="558800" y="4453778"/>
            <a:chExt cx="2163628" cy="63954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303A7CF-8F77-5DE6-42D0-B508314069E9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4921B17-9B6C-A7BC-689C-DA4EA702D1FC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0AE0293-C40E-5713-4AB3-ED4300EDC5BB}"/>
              </a:ext>
            </a:extLst>
          </p:cNvPr>
          <p:cNvGrpSpPr/>
          <p:nvPr/>
        </p:nvGrpSpPr>
        <p:grpSpPr>
          <a:xfrm>
            <a:off x="774056" y="3222960"/>
            <a:ext cx="2279177" cy="639323"/>
            <a:chOff x="668366" y="4453778"/>
            <a:chExt cx="2279177" cy="63932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D64E98B-5F9C-FA00-25CB-87DAC5B39402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03B6290-BC20-4B1A-F9AB-99B4928C9D7F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8466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5DF1FEC-F847-ECA8-47AE-506B62A874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21891CD5-7FE7-DC91-349F-C6079C66B04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2673867D-B7CC-2158-04EC-82686D620E03}"/>
              </a:ext>
            </a:extLst>
          </p:cNvPr>
          <p:cNvSpPr/>
          <p:nvPr/>
        </p:nvSpPr>
        <p:spPr>
          <a:xfrm>
            <a:off x="-1908720" y="-452586"/>
            <a:ext cx="6048672" cy="6048672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6CBE006-1A1C-A520-248A-99865AC181C2}"/>
              </a:ext>
            </a:extLst>
          </p:cNvPr>
          <p:cNvSpPr/>
          <p:nvPr/>
        </p:nvSpPr>
        <p:spPr>
          <a:xfrm>
            <a:off x="-2844824" y="-1388690"/>
            <a:ext cx="7920880" cy="7920880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77D36F1A-53CB-B77B-8323-BEA3FCD7DC7E}"/>
              </a:ext>
            </a:extLst>
          </p:cNvPr>
          <p:cNvSpPr/>
          <p:nvPr/>
        </p:nvSpPr>
        <p:spPr>
          <a:xfrm>
            <a:off x="312669" y="4159640"/>
            <a:ext cx="597781" cy="59778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97D2550B-88C5-3E68-CDDA-E62569277DB0}"/>
              </a:ext>
            </a:extLst>
          </p:cNvPr>
          <p:cNvSpPr/>
          <p:nvPr/>
        </p:nvSpPr>
        <p:spPr>
          <a:xfrm>
            <a:off x="6431198" y="4587974"/>
            <a:ext cx="2866841" cy="2866841"/>
          </a:xfrm>
          <a:prstGeom prst="ellipse">
            <a:avLst/>
          </a:prstGeom>
          <a:blipFill>
            <a:blip r:embed="rId4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9C0DCB3A-EA23-04E4-C380-0216388698BB}"/>
              </a:ext>
            </a:extLst>
          </p:cNvPr>
          <p:cNvSpPr/>
          <p:nvPr/>
        </p:nvSpPr>
        <p:spPr>
          <a:xfrm>
            <a:off x="2213295" y="4059747"/>
            <a:ext cx="1618943" cy="1618943"/>
          </a:xfrm>
          <a:prstGeom prst="ellipse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0B876B50-E2FF-74AA-2E0A-3B9645F73FFD}"/>
              </a:ext>
            </a:extLst>
          </p:cNvPr>
          <p:cNvSpPr txBox="1"/>
          <p:nvPr/>
        </p:nvSpPr>
        <p:spPr>
          <a:xfrm>
            <a:off x="279112" y="748075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b="1" dirty="0">
                <a:gradFill>
                  <a:gsLst>
                    <a:gs pos="49000">
                      <a:schemeClr val="bg1"/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23900" b="1" dirty="0">
              <a:gradFill>
                <a:gsLst>
                  <a:gs pos="49000">
                    <a:schemeClr val="bg1"/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AD24D7-E87C-B1E2-04DA-6FFD146DE368}"/>
              </a:ext>
            </a:extLst>
          </p:cNvPr>
          <p:cNvSpPr/>
          <p:nvPr/>
        </p:nvSpPr>
        <p:spPr>
          <a:xfrm>
            <a:off x="-154039" y="386079"/>
            <a:ext cx="723992" cy="723992"/>
          </a:xfrm>
          <a:prstGeom prst="ellipse">
            <a:avLst/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C916DBE-4595-B10E-883C-F54788E0A160}"/>
              </a:ext>
            </a:extLst>
          </p:cNvPr>
          <p:cNvGrpSpPr/>
          <p:nvPr/>
        </p:nvGrpSpPr>
        <p:grpSpPr>
          <a:xfrm>
            <a:off x="4484311" y="2037769"/>
            <a:ext cx="4137802" cy="1067961"/>
            <a:chOff x="2481209" y="2654072"/>
            <a:chExt cx="2989328" cy="106796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F5DA28A-4679-89F0-7FAF-F39050610417}"/>
                </a:ext>
              </a:extLst>
            </p:cNvPr>
            <p:cNvSpPr txBox="1"/>
            <p:nvPr/>
          </p:nvSpPr>
          <p:spPr>
            <a:xfrm>
              <a:off x="2483768" y="2654072"/>
              <a:ext cx="28754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5E981F2-DC23-13AB-12EE-809202E47F7C}"/>
                </a:ext>
              </a:extLst>
            </p:cNvPr>
            <p:cNvSpPr txBox="1"/>
            <p:nvPr/>
          </p:nvSpPr>
          <p:spPr>
            <a:xfrm>
              <a:off x="2481209" y="3101607"/>
              <a:ext cx="298932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4935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B2ED752-4BAE-16D2-FC60-7CB3EADB4680}"/>
              </a:ext>
            </a:extLst>
          </p:cNvPr>
          <p:cNvSpPr/>
          <p:nvPr/>
        </p:nvSpPr>
        <p:spPr>
          <a:xfrm>
            <a:off x="416484" y="-452586"/>
            <a:ext cx="1296143" cy="12961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181035-9C71-865D-FA31-615D2C012A40}"/>
              </a:ext>
            </a:extLst>
          </p:cNvPr>
          <p:cNvSpPr txBox="1"/>
          <p:nvPr/>
        </p:nvSpPr>
        <p:spPr>
          <a:xfrm>
            <a:off x="1764456" y="195485"/>
            <a:ext cx="3096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D1C5F1-924E-6759-E8D1-BD62E0E61EAE}"/>
              </a:ext>
            </a:extLst>
          </p:cNvPr>
          <p:cNvSpPr txBox="1"/>
          <p:nvPr/>
        </p:nvSpPr>
        <p:spPr>
          <a:xfrm>
            <a:off x="683325" y="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4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a typeface="创客贴金刚体" panose="00020600040101010101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4400" b="1" dirty="0">
              <a:gradFill>
                <a:gsLst>
                  <a:gs pos="4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585633-7706-D4CE-1BA4-CE6D56B17AFC}"/>
              </a:ext>
            </a:extLst>
          </p:cNvPr>
          <p:cNvSpPr/>
          <p:nvPr/>
        </p:nvSpPr>
        <p:spPr>
          <a:xfrm>
            <a:off x="135069" y="217983"/>
            <a:ext cx="483107" cy="48310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22">
            <a:extLst>
              <a:ext uri="{FF2B5EF4-FFF2-40B4-BE49-F238E27FC236}">
                <a16:creationId xmlns:a16="http://schemas.microsoft.com/office/drawing/2014/main" id="{BF22CC74-2C21-5AC2-1BE0-27827E638EC1}"/>
              </a:ext>
            </a:extLst>
          </p:cNvPr>
          <p:cNvSpPr>
            <a:spLocks/>
          </p:cNvSpPr>
          <p:nvPr/>
        </p:nvSpPr>
        <p:spPr bwMode="auto">
          <a:xfrm>
            <a:off x="3141483" y="1474461"/>
            <a:ext cx="943623" cy="1146138"/>
          </a:xfrm>
          <a:custGeom>
            <a:avLst/>
            <a:gdLst>
              <a:gd name="T0" fmla="*/ 157 w 219"/>
              <a:gd name="T1" fmla="*/ 0 h 266"/>
              <a:gd name="T2" fmla="*/ 157 w 219"/>
              <a:gd name="T3" fmla="*/ 0 h 266"/>
              <a:gd name="T4" fmla="*/ 0 w 219"/>
              <a:gd name="T5" fmla="*/ 266 h 266"/>
              <a:gd name="T6" fmla="*/ 129 w 219"/>
              <a:gd name="T7" fmla="*/ 266 h 266"/>
              <a:gd name="T8" fmla="*/ 219 w 219"/>
              <a:gd name="T9" fmla="*/ 110 h 266"/>
              <a:gd name="T10" fmla="*/ 157 w 219"/>
              <a:gd name="T1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9" h="266">
                <a:moveTo>
                  <a:pt x="157" y="0"/>
                </a:moveTo>
                <a:lnTo>
                  <a:pt x="157" y="0"/>
                </a:lnTo>
                <a:lnTo>
                  <a:pt x="0" y="266"/>
                </a:lnTo>
                <a:lnTo>
                  <a:pt x="129" y="266"/>
                </a:lnTo>
                <a:lnTo>
                  <a:pt x="219" y="110"/>
                </a:lnTo>
                <a:lnTo>
                  <a:pt x="157" y="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8" name="Freeform 23">
            <a:extLst>
              <a:ext uri="{FF2B5EF4-FFF2-40B4-BE49-F238E27FC236}">
                <a16:creationId xmlns:a16="http://schemas.microsoft.com/office/drawing/2014/main" id="{D1C0C021-7099-86F5-DD8F-B7DBD05B0818}"/>
              </a:ext>
            </a:extLst>
          </p:cNvPr>
          <p:cNvSpPr>
            <a:spLocks/>
          </p:cNvSpPr>
          <p:nvPr/>
        </p:nvSpPr>
        <p:spPr bwMode="auto">
          <a:xfrm>
            <a:off x="3912757" y="1422756"/>
            <a:ext cx="1331414" cy="491202"/>
          </a:xfrm>
          <a:custGeom>
            <a:avLst/>
            <a:gdLst>
              <a:gd name="T0" fmla="*/ 309 w 309"/>
              <a:gd name="T1" fmla="*/ 3 h 114"/>
              <a:gd name="T2" fmla="*/ 309 w 309"/>
              <a:gd name="T3" fmla="*/ 0 h 114"/>
              <a:gd name="T4" fmla="*/ 0 w 309"/>
              <a:gd name="T5" fmla="*/ 5 h 114"/>
              <a:gd name="T6" fmla="*/ 64 w 309"/>
              <a:gd name="T7" fmla="*/ 114 h 114"/>
              <a:gd name="T8" fmla="*/ 247 w 309"/>
              <a:gd name="T9" fmla="*/ 112 h 114"/>
              <a:gd name="T10" fmla="*/ 309 w 309"/>
              <a:gd name="T11" fmla="*/ 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14">
                <a:moveTo>
                  <a:pt x="309" y="3"/>
                </a:moveTo>
                <a:lnTo>
                  <a:pt x="309" y="0"/>
                </a:lnTo>
                <a:lnTo>
                  <a:pt x="0" y="5"/>
                </a:lnTo>
                <a:lnTo>
                  <a:pt x="64" y="114"/>
                </a:lnTo>
                <a:lnTo>
                  <a:pt x="247" y="112"/>
                </a:lnTo>
                <a:lnTo>
                  <a:pt x="309" y="3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9" name="Freeform 24">
            <a:extLst>
              <a:ext uri="{FF2B5EF4-FFF2-40B4-BE49-F238E27FC236}">
                <a16:creationId xmlns:a16="http://schemas.microsoft.com/office/drawing/2014/main" id="{B88BFA80-AA09-E8B1-62F8-A349E6EEFD71}"/>
              </a:ext>
            </a:extLst>
          </p:cNvPr>
          <p:cNvSpPr>
            <a:spLocks/>
          </p:cNvSpPr>
          <p:nvPr/>
        </p:nvSpPr>
        <p:spPr bwMode="auto">
          <a:xfrm>
            <a:off x="5050277" y="1457226"/>
            <a:ext cx="943623" cy="1154755"/>
          </a:xfrm>
          <a:custGeom>
            <a:avLst/>
            <a:gdLst>
              <a:gd name="T0" fmla="*/ 219 w 219"/>
              <a:gd name="T1" fmla="*/ 268 h 268"/>
              <a:gd name="T2" fmla="*/ 219 w 219"/>
              <a:gd name="T3" fmla="*/ 268 h 268"/>
              <a:gd name="T4" fmla="*/ 64 w 219"/>
              <a:gd name="T5" fmla="*/ 0 h 268"/>
              <a:gd name="T6" fmla="*/ 0 w 219"/>
              <a:gd name="T7" fmla="*/ 109 h 268"/>
              <a:gd name="T8" fmla="*/ 90 w 219"/>
              <a:gd name="T9" fmla="*/ 266 h 268"/>
              <a:gd name="T10" fmla="*/ 219 w 219"/>
              <a:gd name="T11" fmla="*/ 26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9" h="268">
                <a:moveTo>
                  <a:pt x="219" y="268"/>
                </a:moveTo>
                <a:lnTo>
                  <a:pt x="219" y="268"/>
                </a:lnTo>
                <a:lnTo>
                  <a:pt x="64" y="0"/>
                </a:lnTo>
                <a:lnTo>
                  <a:pt x="0" y="109"/>
                </a:lnTo>
                <a:lnTo>
                  <a:pt x="90" y="266"/>
                </a:lnTo>
                <a:lnTo>
                  <a:pt x="219" y="268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0" name="Freeform 25">
            <a:extLst>
              <a:ext uri="{FF2B5EF4-FFF2-40B4-BE49-F238E27FC236}">
                <a16:creationId xmlns:a16="http://schemas.microsoft.com/office/drawing/2014/main" id="{AAF78158-9C4D-1081-C9C9-776B521D9F16}"/>
              </a:ext>
            </a:extLst>
          </p:cNvPr>
          <p:cNvSpPr>
            <a:spLocks/>
          </p:cNvSpPr>
          <p:nvPr/>
        </p:nvSpPr>
        <p:spPr bwMode="auto">
          <a:xfrm>
            <a:off x="5028731" y="2702467"/>
            <a:ext cx="935005" cy="1159066"/>
          </a:xfrm>
          <a:custGeom>
            <a:avLst/>
            <a:gdLst>
              <a:gd name="T0" fmla="*/ 64 w 217"/>
              <a:gd name="T1" fmla="*/ 269 h 269"/>
              <a:gd name="T2" fmla="*/ 64 w 217"/>
              <a:gd name="T3" fmla="*/ 269 h 269"/>
              <a:gd name="T4" fmla="*/ 217 w 217"/>
              <a:gd name="T5" fmla="*/ 0 h 269"/>
              <a:gd name="T6" fmla="*/ 90 w 217"/>
              <a:gd name="T7" fmla="*/ 3 h 269"/>
              <a:gd name="T8" fmla="*/ 0 w 217"/>
              <a:gd name="T9" fmla="*/ 159 h 269"/>
              <a:gd name="T10" fmla="*/ 64 w 217"/>
              <a:gd name="T11" fmla="*/ 269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269">
                <a:moveTo>
                  <a:pt x="64" y="269"/>
                </a:moveTo>
                <a:lnTo>
                  <a:pt x="64" y="269"/>
                </a:lnTo>
                <a:lnTo>
                  <a:pt x="217" y="0"/>
                </a:lnTo>
                <a:lnTo>
                  <a:pt x="90" y="3"/>
                </a:lnTo>
                <a:lnTo>
                  <a:pt x="0" y="159"/>
                </a:lnTo>
                <a:lnTo>
                  <a:pt x="64" y="269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1" name="Freeform 26">
            <a:extLst>
              <a:ext uri="{FF2B5EF4-FFF2-40B4-BE49-F238E27FC236}">
                <a16:creationId xmlns:a16="http://schemas.microsoft.com/office/drawing/2014/main" id="{873A6276-7CA8-7894-DEDE-ABEBCDF7D354}"/>
              </a:ext>
            </a:extLst>
          </p:cNvPr>
          <p:cNvSpPr>
            <a:spLocks/>
          </p:cNvSpPr>
          <p:nvPr/>
        </p:nvSpPr>
        <p:spPr bwMode="auto">
          <a:xfrm>
            <a:off x="3899829" y="3452196"/>
            <a:ext cx="1344342" cy="478277"/>
          </a:xfrm>
          <a:custGeom>
            <a:avLst/>
            <a:gdLst>
              <a:gd name="T0" fmla="*/ 0 w 312"/>
              <a:gd name="T1" fmla="*/ 109 h 111"/>
              <a:gd name="T2" fmla="*/ 3 w 312"/>
              <a:gd name="T3" fmla="*/ 109 h 111"/>
              <a:gd name="T4" fmla="*/ 312 w 312"/>
              <a:gd name="T5" fmla="*/ 111 h 111"/>
              <a:gd name="T6" fmla="*/ 248 w 312"/>
              <a:gd name="T7" fmla="*/ 0 h 111"/>
              <a:gd name="T8" fmla="*/ 67 w 312"/>
              <a:gd name="T9" fmla="*/ 0 h 111"/>
              <a:gd name="T10" fmla="*/ 0 w 312"/>
              <a:gd name="T11" fmla="*/ 10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2" h="111">
                <a:moveTo>
                  <a:pt x="0" y="109"/>
                </a:moveTo>
                <a:lnTo>
                  <a:pt x="3" y="109"/>
                </a:lnTo>
                <a:lnTo>
                  <a:pt x="312" y="111"/>
                </a:lnTo>
                <a:lnTo>
                  <a:pt x="248" y="0"/>
                </a:lnTo>
                <a:lnTo>
                  <a:pt x="67" y="0"/>
                </a:lnTo>
                <a:lnTo>
                  <a:pt x="0" y="109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2" name="Freeform 27">
            <a:extLst>
              <a:ext uri="{FF2B5EF4-FFF2-40B4-BE49-F238E27FC236}">
                <a16:creationId xmlns:a16="http://schemas.microsoft.com/office/drawing/2014/main" id="{DD25FF5D-B7E3-D60D-79F1-8BE1C8F607A4}"/>
              </a:ext>
            </a:extLst>
          </p:cNvPr>
          <p:cNvSpPr>
            <a:spLocks/>
          </p:cNvSpPr>
          <p:nvPr/>
        </p:nvSpPr>
        <p:spPr bwMode="auto">
          <a:xfrm>
            <a:off x="3154411" y="2702467"/>
            <a:ext cx="952240" cy="1146138"/>
          </a:xfrm>
          <a:custGeom>
            <a:avLst/>
            <a:gdLst>
              <a:gd name="T0" fmla="*/ 2 w 221"/>
              <a:gd name="T1" fmla="*/ 0 h 266"/>
              <a:gd name="T2" fmla="*/ 0 w 221"/>
              <a:gd name="T3" fmla="*/ 0 h 266"/>
              <a:gd name="T4" fmla="*/ 159 w 221"/>
              <a:gd name="T5" fmla="*/ 266 h 266"/>
              <a:gd name="T6" fmla="*/ 221 w 221"/>
              <a:gd name="T7" fmla="*/ 157 h 266"/>
              <a:gd name="T8" fmla="*/ 128 w 221"/>
              <a:gd name="T9" fmla="*/ 0 h 266"/>
              <a:gd name="T10" fmla="*/ 2 w 221"/>
              <a:gd name="T1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1" h="266">
                <a:moveTo>
                  <a:pt x="2" y="0"/>
                </a:moveTo>
                <a:lnTo>
                  <a:pt x="0" y="0"/>
                </a:lnTo>
                <a:lnTo>
                  <a:pt x="159" y="266"/>
                </a:lnTo>
                <a:lnTo>
                  <a:pt x="221" y="157"/>
                </a:lnTo>
                <a:lnTo>
                  <a:pt x="128" y="0"/>
                </a:lnTo>
                <a:lnTo>
                  <a:pt x="2" y="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63" name="Group 29">
            <a:extLst>
              <a:ext uri="{FF2B5EF4-FFF2-40B4-BE49-F238E27FC236}">
                <a16:creationId xmlns:a16="http://schemas.microsoft.com/office/drawing/2014/main" id="{4D2D1E0D-6AF1-F626-FEF1-68B320AAAE6B}"/>
              </a:ext>
            </a:extLst>
          </p:cNvPr>
          <p:cNvGrpSpPr/>
          <p:nvPr/>
        </p:nvGrpSpPr>
        <p:grpSpPr>
          <a:xfrm>
            <a:off x="4096951" y="2276000"/>
            <a:ext cx="909145" cy="814152"/>
            <a:chOff x="8386763" y="4811713"/>
            <a:chExt cx="531812" cy="476250"/>
          </a:xfrm>
          <a:blipFill>
            <a:blip r:embed="rId5"/>
            <a:tile tx="0" ty="0" sx="100000" sy="100000" flip="none" algn="tl"/>
          </a:blipFill>
        </p:grpSpPr>
        <p:sp>
          <p:nvSpPr>
            <p:cNvPr id="64" name="Oval 30">
              <a:extLst>
                <a:ext uri="{FF2B5EF4-FFF2-40B4-BE49-F238E27FC236}">
                  <a16:creationId xmlns:a16="http://schemas.microsoft.com/office/drawing/2014/main" id="{75CB76C6-7686-9422-13DD-E0E1A93F2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1213" y="4886326"/>
              <a:ext cx="71437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31">
              <a:extLst>
                <a:ext uri="{FF2B5EF4-FFF2-40B4-BE49-F238E27FC236}">
                  <a16:creationId xmlns:a16="http://schemas.microsoft.com/office/drawing/2014/main" id="{A062CE24-EA69-2E76-3F27-D98BC8A25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763" y="4935538"/>
              <a:ext cx="250825" cy="352425"/>
            </a:xfrm>
            <a:custGeom>
              <a:avLst/>
              <a:gdLst>
                <a:gd name="T0" fmla="*/ 65 w 67"/>
                <a:gd name="T1" fmla="*/ 2 h 94"/>
                <a:gd name="T2" fmla="*/ 60 w 67"/>
                <a:gd name="T3" fmla="*/ 2 h 94"/>
                <a:gd name="T4" fmla="*/ 46 w 67"/>
                <a:gd name="T5" fmla="*/ 12 h 94"/>
                <a:gd name="T6" fmla="*/ 34 w 67"/>
                <a:gd name="T7" fmla="*/ 9 h 94"/>
                <a:gd name="T8" fmla="*/ 31 w 67"/>
                <a:gd name="T9" fmla="*/ 8 h 94"/>
                <a:gd name="T10" fmla="*/ 31 w 67"/>
                <a:gd name="T11" fmla="*/ 8 h 94"/>
                <a:gd name="T12" fmla="*/ 31 w 67"/>
                <a:gd name="T13" fmla="*/ 8 h 94"/>
                <a:gd name="T14" fmla="*/ 30 w 67"/>
                <a:gd name="T15" fmla="*/ 8 h 94"/>
                <a:gd name="T16" fmla="*/ 30 w 67"/>
                <a:gd name="T17" fmla="*/ 8 h 94"/>
                <a:gd name="T18" fmla="*/ 29 w 67"/>
                <a:gd name="T19" fmla="*/ 8 h 94"/>
                <a:gd name="T20" fmla="*/ 28 w 67"/>
                <a:gd name="T21" fmla="*/ 8 h 94"/>
                <a:gd name="T22" fmla="*/ 24 w 67"/>
                <a:gd name="T23" fmla="*/ 8 h 94"/>
                <a:gd name="T24" fmla="*/ 23 w 67"/>
                <a:gd name="T25" fmla="*/ 12 h 94"/>
                <a:gd name="T26" fmla="*/ 24 w 67"/>
                <a:gd name="T27" fmla="*/ 26 h 94"/>
                <a:gd name="T28" fmla="*/ 22 w 67"/>
                <a:gd name="T29" fmla="*/ 31 h 94"/>
                <a:gd name="T30" fmla="*/ 19 w 67"/>
                <a:gd name="T31" fmla="*/ 26 h 94"/>
                <a:gd name="T32" fmla="*/ 20 w 67"/>
                <a:gd name="T33" fmla="*/ 12 h 94"/>
                <a:gd name="T34" fmla="*/ 19 w 67"/>
                <a:gd name="T35" fmla="*/ 8 h 94"/>
                <a:gd name="T36" fmla="*/ 15 w 67"/>
                <a:gd name="T37" fmla="*/ 8 h 94"/>
                <a:gd name="T38" fmla="*/ 13 w 67"/>
                <a:gd name="T39" fmla="*/ 8 h 94"/>
                <a:gd name="T40" fmla="*/ 13 w 67"/>
                <a:gd name="T41" fmla="*/ 8 h 94"/>
                <a:gd name="T42" fmla="*/ 13 w 67"/>
                <a:gd name="T43" fmla="*/ 8 h 94"/>
                <a:gd name="T44" fmla="*/ 0 w 67"/>
                <a:gd name="T45" fmla="*/ 21 h 94"/>
                <a:gd name="T46" fmla="*/ 0 w 67"/>
                <a:gd name="T47" fmla="*/ 22 h 94"/>
                <a:gd name="T48" fmla="*/ 0 w 67"/>
                <a:gd name="T49" fmla="*/ 23 h 94"/>
                <a:gd name="T50" fmla="*/ 0 w 67"/>
                <a:gd name="T51" fmla="*/ 49 h 94"/>
                <a:gd name="T52" fmla="*/ 4 w 67"/>
                <a:gd name="T53" fmla="*/ 53 h 94"/>
                <a:gd name="T54" fmla="*/ 8 w 67"/>
                <a:gd name="T55" fmla="*/ 49 h 94"/>
                <a:gd name="T56" fmla="*/ 8 w 67"/>
                <a:gd name="T57" fmla="*/ 24 h 94"/>
                <a:gd name="T58" fmla="*/ 10 w 67"/>
                <a:gd name="T59" fmla="*/ 24 h 94"/>
                <a:gd name="T60" fmla="*/ 10 w 67"/>
                <a:gd name="T61" fmla="*/ 49 h 94"/>
                <a:gd name="T62" fmla="*/ 10 w 67"/>
                <a:gd name="T63" fmla="*/ 49 h 94"/>
                <a:gd name="T64" fmla="*/ 10 w 67"/>
                <a:gd name="T65" fmla="*/ 89 h 94"/>
                <a:gd name="T66" fmla="*/ 15 w 67"/>
                <a:gd name="T67" fmla="*/ 94 h 94"/>
                <a:gd name="T68" fmla="*/ 15 w 67"/>
                <a:gd name="T69" fmla="*/ 94 h 94"/>
                <a:gd name="T70" fmla="*/ 15 w 67"/>
                <a:gd name="T71" fmla="*/ 94 h 94"/>
                <a:gd name="T72" fmla="*/ 20 w 67"/>
                <a:gd name="T73" fmla="*/ 89 h 94"/>
                <a:gd name="T74" fmla="*/ 20 w 67"/>
                <a:gd name="T75" fmla="*/ 54 h 94"/>
                <a:gd name="T76" fmla="*/ 22 w 67"/>
                <a:gd name="T77" fmla="*/ 54 h 94"/>
                <a:gd name="T78" fmla="*/ 22 w 67"/>
                <a:gd name="T79" fmla="*/ 89 h 94"/>
                <a:gd name="T80" fmla="*/ 27 w 67"/>
                <a:gd name="T81" fmla="*/ 94 h 94"/>
                <a:gd name="T82" fmla="*/ 28 w 67"/>
                <a:gd name="T83" fmla="*/ 94 h 94"/>
                <a:gd name="T84" fmla="*/ 28 w 67"/>
                <a:gd name="T85" fmla="*/ 94 h 94"/>
                <a:gd name="T86" fmla="*/ 33 w 67"/>
                <a:gd name="T87" fmla="*/ 89 h 94"/>
                <a:gd name="T88" fmla="*/ 33 w 67"/>
                <a:gd name="T89" fmla="*/ 49 h 94"/>
                <a:gd name="T90" fmla="*/ 33 w 67"/>
                <a:gd name="T91" fmla="*/ 47 h 94"/>
                <a:gd name="T92" fmla="*/ 33 w 67"/>
                <a:gd name="T93" fmla="*/ 24 h 94"/>
                <a:gd name="T94" fmla="*/ 37 w 67"/>
                <a:gd name="T95" fmla="*/ 18 h 94"/>
                <a:gd name="T96" fmla="*/ 49 w 67"/>
                <a:gd name="T97" fmla="*/ 20 h 94"/>
                <a:gd name="T98" fmla="*/ 55 w 67"/>
                <a:gd name="T99" fmla="*/ 16 h 94"/>
                <a:gd name="T100" fmla="*/ 64 w 67"/>
                <a:gd name="T101" fmla="*/ 8 h 94"/>
                <a:gd name="T102" fmla="*/ 65 w 67"/>
                <a:gd name="T103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94">
                  <a:moveTo>
                    <a:pt x="65" y="2"/>
                  </a:moveTo>
                  <a:cubicBezTo>
                    <a:pt x="64" y="1"/>
                    <a:pt x="62" y="0"/>
                    <a:pt x="60" y="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2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5" y="22"/>
                    <a:pt x="24" y="26"/>
                  </a:cubicBezTo>
                  <a:cubicBezTo>
                    <a:pt x="24" y="27"/>
                    <a:pt x="23" y="30"/>
                    <a:pt x="22" y="31"/>
                  </a:cubicBezTo>
                  <a:cubicBezTo>
                    <a:pt x="20" y="31"/>
                    <a:pt x="19" y="27"/>
                    <a:pt x="19" y="26"/>
                  </a:cubicBezTo>
                  <a:cubicBezTo>
                    <a:pt x="18" y="22"/>
                    <a:pt x="20" y="12"/>
                    <a:pt x="20" y="12"/>
                  </a:cubicBezTo>
                  <a:cubicBezTo>
                    <a:pt x="19" y="11"/>
                    <a:pt x="19" y="9"/>
                    <a:pt x="1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6" y="8"/>
                    <a:pt x="0" y="14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2"/>
                    <a:pt x="2" y="53"/>
                    <a:pt x="4" y="53"/>
                  </a:cubicBezTo>
                  <a:cubicBezTo>
                    <a:pt x="6" y="53"/>
                    <a:pt x="8" y="52"/>
                    <a:pt x="8" y="4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91"/>
                    <a:pt x="12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8" y="94"/>
                    <a:pt x="20" y="91"/>
                    <a:pt x="20" y="8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2" y="91"/>
                    <a:pt x="25" y="94"/>
                    <a:pt x="27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30" y="94"/>
                    <a:pt x="33" y="91"/>
                    <a:pt x="33" y="8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17"/>
                    <a:pt x="37" y="18"/>
                  </a:cubicBezTo>
                  <a:cubicBezTo>
                    <a:pt x="40" y="18"/>
                    <a:pt x="49" y="20"/>
                    <a:pt x="49" y="20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7"/>
                    <a:pt x="67" y="4"/>
                    <a:pt x="6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32">
              <a:extLst>
                <a:ext uri="{FF2B5EF4-FFF2-40B4-BE49-F238E27FC236}">
                  <a16:creationId xmlns:a16="http://schemas.microsoft.com/office/drawing/2014/main" id="{A3FF131C-430A-C7EE-506F-E53DA8142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6800" y="4875213"/>
              <a:ext cx="165100" cy="173038"/>
            </a:xfrm>
            <a:custGeom>
              <a:avLst/>
              <a:gdLst>
                <a:gd name="T0" fmla="*/ 34 w 44"/>
                <a:gd name="T1" fmla="*/ 1 h 46"/>
                <a:gd name="T2" fmla="*/ 33 w 44"/>
                <a:gd name="T3" fmla="*/ 0 h 46"/>
                <a:gd name="T4" fmla="*/ 31 w 44"/>
                <a:gd name="T5" fmla="*/ 2 h 46"/>
                <a:gd name="T6" fmla="*/ 31 w 44"/>
                <a:gd name="T7" fmla="*/ 6 h 46"/>
                <a:gd name="T8" fmla="*/ 10 w 44"/>
                <a:gd name="T9" fmla="*/ 19 h 46"/>
                <a:gd name="T10" fmla="*/ 0 w 44"/>
                <a:gd name="T11" fmla="*/ 45 h 46"/>
                <a:gd name="T12" fmla="*/ 0 w 44"/>
                <a:gd name="T13" fmla="*/ 46 h 46"/>
                <a:gd name="T14" fmla="*/ 1 w 44"/>
                <a:gd name="T15" fmla="*/ 46 h 46"/>
                <a:gd name="T16" fmla="*/ 6 w 44"/>
                <a:gd name="T17" fmla="*/ 46 h 46"/>
                <a:gd name="T18" fmla="*/ 7 w 44"/>
                <a:gd name="T19" fmla="*/ 45 h 46"/>
                <a:gd name="T20" fmla="*/ 31 w 44"/>
                <a:gd name="T21" fmla="*/ 13 h 46"/>
                <a:gd name="T22" fmla="*/ 31 w 44"/>
                <a:gd name="T23" fmla="*/ 16 h 46"/>
                <a:gd name="T24" fmla="*/ 33 w 44"/>
                <a:gd name="T25" fmla="*/ 18 h 46"/>
                <a:gd name="T26" fmla="*/ 34 w 44"/>
                <a:gd name="T27" fmla="*/ 18 h 46"/>
                <a:gd name="T28" fmla="*/ 43 w 44"/>
                <a:gd name="T29" fmla="*/ 11 h 46"/>
                <a:gd name="T30" fmla="*/ 44 w 44"/>
                <a:gd name="T31" fmla="*/ 9 h 46"/>
                <a:gd name="T32" fmla="*/ 43 w 44"/>
                <a:gd name="T33" fmla="*/ 8 h 46"/>
                <a:gd name="T34" fmla="*/ 34 w 44"/>
                <a:gd name="T35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46">
                  <a:moveTo>
                    <a:pt x="34" y="1"/>
                  </a:moveTo>
                  <a:cubicBezTo>
                    <a:pt x="34" y="0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2" y="8"/>
                    <a:pt x="16" y="12"/>
                    <a:pt x="10" y="19"/>
                  </a:cubicBezTo>
                  <a:cubicBezTo>
                    <a:pt x="4" y="27"/>
                    <a:pt x="1" y="35"/>
                    <a:pt x="0" y="45"/>
                  </a:cubicBezTo>
                  <a:cubicBezTo>
                    <a:pt x="0" y="45"/>
                    <a:pt x="0" y="45"/>
                    <a:pt x="0" y="46"/>
                  </a:cubicBezTo>
                  <a:cubicBezTo>
                    <a:pt x="0" y="46"/>
                    <a:pt x="0" y="46"/>
                    <a:pt x="1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7" y="46"/>
                    <a:pt x="7" y="45"/>
                  </a:cubicBezTo>
                  <a:cubicBezTo>
                    <a:pt x="9" y="30"/>
                    <a:pt x="16" y="18"/>
                    <a:pt x="31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2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0"/>
                    <a:pt x="44" y="9"/>
                  </a:cubicBezTo>
                  <a:cubicBezTo>
                    <a:pt x="44" y="9"/>
                    <a:pt x="44" y="8"/>
                    <a:pt x="43" y="8"/>
                  </a:cubicBezTo>
                  <a:lnTo>
                    <a:pt x="3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33">
              <a:extLst>
                <a:ext uri="{FF2B5EF4-FFF2-40B4-BE49-F238E27FC236}">
                  <a16:creationId xmlns:a16="http://schemas.microsoft.com/office/drawing/2014/main" id="{BDA10B86-5A37-07C7-CF4B-F4CE242050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69350" y="4965701"/>
              <a:ext cx="82550" cy="8255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34">
              <a:extLst>
                <a:ext uri="{FF2B5EF4-FFF2-40B4-BE49-F238E27FC236}">
                  <a16:creationId xmlns:a16="http://schemas.microsoft.com/office/drawing/2014/main" id="{6575BCDD-E369-0F21-E5CB-39283AF78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9650" y="4875213"/>
              <a:ext cx="79375" cy="79375"/>
            </a:xfrm>
            <a:custGeom>
              <a:avLst/>
              <a:gdLst>
                <a:gd name="T0" fmla="*/ 19 w 21"/>
                <a:gd name="T1" fmla="*/ 8 h 21"/>
                <a:gd name="T2" fmla="*/ 13 w 21"/>
                <a:gd name="T3" fmla="*/ 8 h 21"/>
                <a:gd name="T4" fmla="*/ 13 w 21"/>
                <a:gd name="T5" fmla="*/ 2 h 21"/>
                <a:gd name="T6" fmla="*/ 12 w 21"/>
                <a:gd name="T7" fmla="*/ 0 h 21"/>
                <a:gd name="T8" fmla="*/ 9 w 21"/>
                <a:gd name="T9" fmla="*/ 0 h 21"/>
                <a:gd name="T10" fmla="*/ 7 w 21"/>
                <a:gd name="T11" fmla="*/ 2 h 21"/>
                <a:gd name="T12" fmla="*/ 7 w 21"/>
                <a:gd name="T13" fmla="*/ 8 h 21"/>
                <a:gd name="T14" fmla="*/ 1 w 21"/>
                <a:gd name="T15" fmla="*/ 8 h 21"/>
                <a:gd name="T16" fmla="*/ 0 w 21"/>
                <a:gd name="T17" fmla="*/ 9 h 21"/>
                <a:gd name="T18" fmla="*/ 0 w 21"/>
                <a:gd name="T19" fmla="*/ 12 h 21"/>
                <a:gd name="T20" fmla="*/ 1 w 21"/>
                <a:gd name="T21" fmla="*/ 14 h 21"/>
                <a:gd name="T22" fmla="*/ 7 w 21"/>
                <a:gd name="T23" fmla="*/ 14 h 21"/>
                <a:gd name="T24" fmla="*/ 7 w 21"/>
                <a:gd name="T25" fmla="*/ 20 h 21"/>
                <a:gd name="T26" fmla="*/ 9 w 21"/>
                <a:gd name="T27" fmla="*/ 21 h 21"/>
                <a:gd name="T28" fmla="*/ 12 w 21"/>
                <a:gd name="T29" fmla="*/ 21 h 21"/>
                <a:gd name="T30" fmla="*/ 13 w 21"/>
                <a:gd name="T31" fmla="*/ 20 h 21"/>
                <a:gd name="T32" fmla="*/ 13 w 21"/>
                <a:gd name="T33" fmla="*/ 14 h 21"/>
                <a:gd name="T34" fmla="*/ 19 w 21"/>
                <a:gd name="T35" fmla="*/ 14 h 21"/>
                <a:gd name="T36" fmla="*/ 21 w 21"/>
                <a:gd name="T37" fmla="*/ 12 h 21"/>
                <a:gd name="T38" fmla="*/ 21 w 21"/>
                <a:gd name="T39" fmla="*/ 9 h 21"/>
                <a:gd name="T40" fmla="*/ 19 w 21"/>
                <a:gd name="T41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1">
                  <a:moveTo>
                    <a:pt x="19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7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21"/>
                    <a:pt x="9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1" y="13"/>
                    <a:pt x="21" y="12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0" y="8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35">
              <a:extLst>
                <a:ext uri="{FF2B5EF4-FFF2-40B4-BE49-F238E27FC236}">
                  <a16:creationId xmlns:a16="http://schemas.microsoft.com/office/drawing/2014/main" id="{1372152D-8509-EC6F-6261-4CE78399B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1875" y="5103813"/>
              <a:ext cx="176212" cy="184150"/>
            </a:xfrm>
            <a:custGeom>
              <a:avLst/>
              <a:gdLst>
                <a:gd name="T0" fmla="*/ 47 w 47"/>
                <a:gd name="T1" fmla="*/ 45 h 49"/>
                <a:gd name="T2" fmla="*/ 27 w 47"/>
                <a:gd name="T3" fmla="*/ 25 h 49"/>
                <a:gd name="T4" fmla="*/ 27 w 47"/>
                <a:gd name="T5" fmla="*/ 24 h 49"/>
                <a:gd name="T6" fmla="*/ 27 w 47"/>
                <a:gd name="T7" fmla="*/ 0 h 49"/>
                <a:gd name="T8" fmla="*/ 21 w 47"/>
                <a:gd name="T9" fmla="*/ 0 h 49"/>
                <a:gd name="T10" fmla="*/ 21 w 47"/>
                <a:gd name="T11" fmla="*/ 24 h 49"/>
                <a:gd name="T12" fmla="*/ 20 w 47"/>
                <a:gd name="T13" fmla="*/ 25 h 49"/>
                <a:gd name="T14" fmla="*/ 0 w 47"/>
                <a:gd name="T15" fmla="*/ 45 h 49"/>
                <a:gd name="T16" fmla="*/ 5 w 47"/>
                <a:gd name="T17" fmla="*/ 45 h 49"/>
                <a:gd name="T18" fmla="*/ 19 w 47"/>
                <a:gd name="T19" fmla="*/ 31 h 49"/>
                <a:gd name="T20" fmla="*/ 20 w 47"/>
                <a:gd name="T21" fmla="*/ 30 h 49"/>
                <a:gd name="T22" fmla="*/ 21 w 47"/>
                <a:gd name="T23" fmla="*/ 30 h 49"/>
                <a:gd name="T24" fmla="*/ 22 w 47"/>
                <a:gd name="T25" fmla="*/ 32 h 49"/>
                <a:gd name="T26" fmla="*/ 22 w 47"/>
                <a:gd name="T27" fmla="*/ 49 h 49"/>
                <a:gd name="T28" fmla="*/ 26 w 47"/>
                <a:gd name="T29" fmla="*/ 49 h 49"/>
                <a:gd name="T30" fmla="*/ 26 w 47"/>
                <a:gd name="T31" fmla="*/ 32 h 49"/>
                <a:gd name="T32" fmla="*/ 26 w 47"/>
                <a:gd name="T33" fmla="*/ 30 h 49"/>
                <a:gd name="T34" fmla="*/ 27 w 47"/>
                <a:gd name="T35" fmla="*/ 30 h 49"/>
                <a:gd name="T36" fmla="*/ 28 w 47"/>
                <a:gd name="T37" fmla="*/ 31 h 49"/>
                <a:gd name="T38" fmla="*/ 42 w 47"/>
                <a:gd name="T39" fmla="*/ 45 h 49"/>
                <a:gd name="T40" fmla="*/ 47 w 47"/>
                <a:gd name="T41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49">
                  <a:moveTo>
                    <a:pt x="47" y="4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0" y="25"/>
                    <a:pt x="20" y="2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1"/>
                    <a:pt x="22" y="3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1"/>
                    <a:pt x="26" y="31"/>
                    <a:pt x="26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8" y="30"/>
                    <a:pt x="28" y="31"/>
                  </a:cubicBezTo>
                  <a:cubicBezTo>
                    <a:pt x="42" y="45"/>
                    <a:pt x="42" y="45"/>
                    <a:pt x="42" y="45"/>
                  </a:cubicBezTo>
                  <a:lnTo>
                    <a:pt x="4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36">
              <a:extLst>
                <a:ext uri="{FF2B5EF4-FFF2-40B4-BE49-F238E27FC236}">
                  <a16:creationId xmlns:a16="http://schemas.microsoft.com/office/drawing/2014/main" id="{FEEF22F2-5332-611B-BD59-F9449B656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6150" y="4811713"/>
              <a:ext cx="352425" cy="44450"/>
            </a:xfrm>
            <a:custGeom>
              <a:avLst/>
              <a:gdLst>
                <a:gd name="T0" fmla="*/ 88 w 94"/>
                <a:gd name="T1" fmla="*/ 0 h 12"/>
                <a:gd name="T2" fmla="*/ 5 w 94"/>
                <a:gd name="T3" fmla="*/ 0 h 12"/>
                <a:gd name="T4" fmla="*/ 0 w 94"/>
                <a:gd name="T5" fmla="*/ 6 h 12"/>
                <a:gd name="T6" fmla="*/ 0 w 94"/>
                <a:gd name="T7" fmla="*/ 12 h 12"/>
                <a:gd name="T8" fmla="*/ 94 w 94"/>
                <a:gd name="T9" fmla="*/ 12 h 12"/>
                <a:gd name="T10" fmla="*/ 94 w 94"/>
                <a:gd name="T11" fmla="*/ 6 h 12"/>
                <a:gd name="T12" fmla="*/ 88 w 9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2">
                  <a:moveTo>
                    <a:pt x="8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1" y="0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37">
              <a:extLst>
                <a:ext uri="{FF2B5EF4-FFF2-40B4-BE49-F238E27FC236}">
                  <a16:creationId xmlns:a16="http://schemas.microsoft.com/office/drawing/2014/main" id="{DC883C2B-2071-57D4-59FC-DC05538F6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4088" y="4826001"/>
              <a:ext cx="336550" cy="258763"/>
            </a:xfrm>
            <a:custGeom>
              <a:avLst/>
              <a:gdLst>
                <a:gd name="T0" fmla="*/ 82 w 90"/>
                <a:gd name="T1" fmla="*/ 0 h 69"/>
                <a:gd name="T2" fmla="*/ 8 w 90"/>
                <a:gd name="T3" fmla="*/ 0 h 69"/>
                <a:gd name="T4" fmla="*/ 0 w 90"/>
                <a:gd name="T5" fmla="*/ 8 h 69"/>
                <a:gd name="T6" fmla="*/ 0 w 90"/>
                <a:gd name="T7" fmla="*/ 35 h 69"/>
                <a:gd name="T8" fmla="*/ 5 w 90"/>
                <a:gd name="T9" fmla="*/ 31 h 69"/>
                <a:gd name="T10" fmla="*/ 5 w 90"/>
                <a:gd name="T11" fmla="*/ 8 h 69"/>
                <a:gd name="T12" fmla="*/ 8 w 90"/>
                <a:gd name="T13" fmla="*/ 5 h 69"/>
                <a:gd name="T14" fmla="*/ 82 w 90"/>
                <a:gd name="T15" fmla="*/ 5 h 69"/>
                <a:gd name="T16" fmla="*/ 85 w 90"/>
                <a:gd name="T17" fmla="*/ 8 h 69"/>
                <a:gd name="T18" fmla="*/ 85 w 90"/>
                <a:gd name="T19" fmla="*/ 61 h 69"/>
                <a:gd name="T20" fmla="*/ 82 w 90"/>
                <a:gd name="T21" fmla="*/ 64 h 69"/>
                <a:gd name="T22" fmla="*/ 8 w 90"/>
                <a:gd name="T23" fmla="*/ 64 h 69"/>
                <a:gd name="T24" fmla="*/ 5 w 90"/>
                <a:gd name="T25" fmla="*/ 61 h 69"/>
                <a:gd name="T26" fmla="*/ 5 w 90"/>
                <a:gd name="T27" fmla="*/ 48 h 69"/>
                <a:gd name="T28" fmla="*/ 0 w 90"/>
                <a:gd name="T29" fmla="*/ 51 h 69"/>
                <a:gd name="T30" fmla="*/ 0 w 90"/>
                <a:gd name="T31" fmla="*/ 61 h 69"/>
                <a:gd name="T32" fmla="*/ 8 w 90"/>
                <a:gd name="T33" fmla="*/ 69 h 69"/>
                <a:gd name="T34" fmla="*/ 82 w 90"/>
                <a:gd name="T35" fmla="*/ 69 h 69"/>
                <a:gd name="T36" fmla="*/ 90 w 90"/>
                <a:gd name="T37" fmla="*/ 61 h 69"/>
                <a:gd name="T38" fmla="*/ 90 w 90"/>
                <a:gd name="T39" fmla="*/ 8 h 69"/>
                <a:gd name="T40" fmla="*/ 82 w 90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9">
                  <a:moveTo>
                    <a:pt x="8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8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5" y="6"/>
                    <a:pt x="85" y="8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2"/>
                    <a:pt x="83" y="64"/>
                    <a:pt x="8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4"/>
                    <a:pt x="5" y="62"/>
                    <a:pt x="5" y="61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3" y="69"/>
                    <a:pt x="8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6" y="69"/>
                    <a:pt x="90" y="65"/>
                    <a:pt x="90" y="61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4"/>
                    <a:pt x="86" y="0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B2D3D0F-E1EB-EB63-518F-7B17E929C3AF}"/>
              </a:ext>
            </a:extLst>
          </p:cNvPr>
          <p:cNvGrpSpPr/>
          <p:nvPr/>
        </p:nvGrpSpPr>
        <p:grpSpPr>
          <a:xfrm>
            <a:off x="6120862" y="1586234"/>
            <a:ext cx="2163628" cy="639544"/>
            <a:chOff x="558800" y="4453778"/>
            <a:chExt cx="2163628" cy="639544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44869973-DCF1-49EE-ACB1-FACD2BB89D93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3E0F5E41-AEC3-2F35-9C8F-C971FFC2F8B1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78CA1C1-35EB-3C14-CE28-C24F7941ABF9}"/>
              </a:ext>
            </a:extLst>
          </p:cNvPr>
          <p:cNvGrpSpPr/>
          <p:nvPr/>
        </p:nvGrpSpPr>
        <p:grpSpPr>
          <a:xfrm>
            <a:off x="774056" y="1586706"/>
            <a:ext cx="2279177" cy="639323"/>
            <a:chOff x="668366" y="4453778"/>
            <a:chExt cx="2279177" cy="639323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AF76281B-9319-71EB-5955-88A1AF5F2FE4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AA9EB64C-BFEA-4C3C-AE75-5ABB8CA37E19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5007658A-CFE4-92B8-14ED-84F3DFEE3678}"/>
              </a:ext>
            </a:extLst>
          </p:cNvPr>
          <p:cNvGrpSpPr/>
          <p:nvPr/>
        </p:nvGrpSpPr>
        <p:grpSpPr>
          <a:xfrm>
            <a:off x="6120862" y="3222488"/>
            <a:ext cx="2163628" cy="639544"/>
            <a:chOff x="558800" y="4453778"/>
            <a:chExt cx="2163628" cy="639544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D80A1012-5C3B-F458-0037-164EE00D6E9A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6CE9F7A2-F837-4A3B-ED30-8E7B0D603F5C}"/>
                </a:ext>
              </a:extLst>
            </p:cNvPr>
            <p:cNvSpPr txBox="1"/>
            <p:nvPr/>
          </p:nvSpPr>
          <p:spPr>
            <a:xfrm>
              <a:off x="558800" y="4648970"/>
              <a:ext cx="216362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D2497141-1316-7EF2-B752-550C16302D2A}"/>
              </a:ext>
            </a:extLst>
          </p:cNvPr>
          <p:cNvGrpSpPr/>
          <p:nvPr/>
        </p:nvGrpSpPr>
        <p:grpSpPr>
          <a:xfrm>
            <a:off x="774056" y="3222960"/>
            <a:ext cx="2279177" cy="639323"/>
            <a:chOff x="668366" y="4453778"/>
            <a:chExt cx="2279177" cy="639323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055713CF-C900-0EDA-AD01-2E7E3FF92931}"/>
                </a:ext>
              </a:extLst>
            </p:cNvPr>
            <p:cNvSpPr txBox="1"/>
            <p:nvPr/>
          </p:nvSpPr>
          <p:spPr>
            <a:xfrm>
              <a:off x="1192125" y="4453778"/>
              <a:ext cx="175541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2E48C9B7-F9AB-8452-3298-FDD5B588A111}"/>
                </a:ext>
              </a:extLst>
            </p:cNvPr>
            <p:cNvSpPr txBox="1"/>
            <p:nvPr/>
          </p:nvSpPr>
          <p:spPr>
            <a:xfrm>
              <a:off x="668366" y="4648749"/>
              <a:ext cx="22785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25122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学生会主席竞选答辩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fednw4p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2220</Words>
  <Application>Microsoft Office PowerPoint</Application>
  <PresentationFormat>全屏显示(16:9)</PresentationFormat>
  <Paragraphs>224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创客贴金刚体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唯美光斑磨砂背景几何风商务述职通用ppt模板</dc:title>
  <dc:creator>51PPT模板网</dc:creator>
  <cp:keywords>www.51pptmoban.com</cp:keywords>
  <dc:description>www.51pptmoban.com</dc:description>
  <cp:lastModifiedBy>Win user</cp:lastModifiedBy>
  <cp:revision>142</cp:revision>
  <dcterms:created xsi:type="dcterms:W3CDTF">2016-05-30T06:10:44Z</dcterms:created>
  <dcterms:modified xsi:type="dcterms:W3CDTF">2022-11-28T13:49:08Z</dcterms:modified>
</cp:coreProperties>
</file>