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301" r:id="rId3"/>
    <p:sldId id="302" r:id="rId4"/>
    <p:sldId id="305" r:id="rId5"/>
    <p:sldId id="304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B1B1"/>
    <a:srgbClr val="898989"/>
    <a:srgbClr val="5F5F5F"/>
    <a:srgbClr val="EDEBE8"/>
    <a:srgbClr val="AC0E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688" autoAdjust="0"/>
  </p:normalViewPr>
  <p:slideViewPr>
    <p:cSldViewPr>
      <p:cViewPr varScale="1">
        <p:scale>
          <a:sx n="110" d="100"/>
          <a:sy n="110" d="100"/>
        </p:scale>
        <p:origin x="102" y="414"/>
      </p:cViewPr>
      <p:guideLst>
        <p:guide orient="horz" pos="1620"/>
        <p:guide pos="288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5F5F5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2BA-4589-84D8-92FFA7C58841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2BA-4589-84D8-92FFA7C58841}"/>
              </c:ext>
            </c:extLst>
          </c:dPt>
          <c:dPt>
            <c:idx val="2"/>
            <c:bubble3D val="0"/>
            <c:spPr>
              <a:solidFill>
                <a:srgbClr val="B1B1B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2BA-4589-84D8-92FFA7C58841}"/>
              </c:ext>
            </c:extLst>
          </c:dPt>
          <c:dPt>
            <c:idx val="3"/>
            <c:bubble3D val="0"/>
            <c:spPr>
              <a:solidFill>
                <a:srgbClr val="89898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2BA-4589-84D8-92FFA7C58841}"/>
              </c:ext>
            </c:extLst>
          </c:dPt>
          <c:cat>
            <c:strRef>
              <c:f>Sheet1!$A$2:$A$5</c:f>
              <c:strCache>
                <c:ptCount val="4"/>
                <c:pt idx="0">
                  <c:v>红</c:v>
                </c:pt>
                <c:pt idx="1">
                  <c:v>蓝</c:v>
                </c:pt>
                <c:pt idx="2">
                  <c:v>青</c:v>
                </c:pt>
                <c:pt idx="3">
                  <c:v>橙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40</c:v>
                </c:pt>
                <c:pt idx="2">
                  <c:v>15</c:v>
                </c:pt>
                <c:pt idx="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2BA-4589-84D8-92FFA7C588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47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2022/11/29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569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541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57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540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18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898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3567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047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C5D1-AD16-4B01-871F-DE047A6CFB67}" type="datetimeFigureOut">
              <a:rPr lang="zh-CN" altLang="en-US" smtClean="0"/>
              <a:pPr/>
              <a:t>2022/11/29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E635-3FC4-4B83-A3D1-632FFA341E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C5D1-AD16-4B01-871F-DE047A6CFB67}" type="datetimeFigureOut">
              <a:rPr lang="zh-CN" altLang="en-US" smtClean="0"/>
              <a:pPr/>
              <a:t>2022/11/29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E635-3FC4-4B83-A3D1-632FFA341E9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EFEE20F4-38E1-503A-2C2E-91F19D9BE548}"/>
              </a:ext>
            </a:extLst>
          </p:cNvPr>
          <p:cNvSpPr/>
          <p:nvPr userDrawn="1"/>
        </p:nvSpPr>
        <p:spPr>
          <a:xfrm rot="18863555">
            <a:off x="7459445" y="4489123"/>
            <a:ext cx="1281296" cy="1308755"/>
          </a:xfrm>
          <a:custGeom>
            <a:avLst/>
            <a:gdLst>
              <a:gd name="connsiteX0" fmla="*/ 1132994 w 1281296"/>
              <a:gd name="connsiteY0" fmla="*/ 148302 h 1308755"/>
              <a:gd name="connsiteX1" fmla="*/ 1281296 w 1281296"/>
              <a:gd name="connsiteY1" fmla="*/ 506333 h 1308755"/>
              <a:gd name="connsiteX2" fmla="*/ 1281296 w 1281296"/>
              <a:gd name="connsiteY2" fmla="*/ 1308755 h 1308755"/>
              <a:gd name="connsiteX3" fmla="*/ 0 w 1281296"/>
              <a:gd name="connsiteY3" fmla="*/ 0 h 1308755"/>
              <a:gd name="connsiteX4" fmla="*/ 774963 w 1281296"/>
              <a:gd name="connsiteY4" fmla="*/ 0 h 1308755"/>
              <a:gd name="connsiteX5" fmla="*/ 1132994 w 1281296"/>
              <a:gd name="connsiteY5" fmla="*/ 148302 h 1308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81296" h="1308755">
                <a:moveTo>
                  <a:pt x="1132994" y="148302"/>
                </a:moveTo>
                <a:cubicBezTo>
                  <a:pt x="1224623" y="239930"/>
                  <a:pt x="1281296" y="366513"/>
                  <a:pt x="1281296" y="506333"/>
                </a:cubicBezTo>
                <a:lnTo>
                  <a:pt x="1281296" y="1308755"/>
                </a:lnTo>
                <a:lnTo>
                  <a:pt x="0" y="0"/>
                </a:lnTo>
                <a:lnTo>
                  <a:pt x="774963" y="0"/>
                </a:lnTo>
                <a:cubicBezTo>
                  <a:pt x="914783" y="0"/>
                  <a:pt x="1041366" y="56673"/>
                  <a:pt x="1132994" y="148302"/>
                </a:cubicBezTo>
                <a:close/>
              </a:path>
            </a:pathLst>
          </a:custGeom>
          <a:solidFill>
            <a:srgbClr val="5F5F5F"/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D920E1F-0B6A-4F40-5AD1-E38E6F81E582}"/>
              </a:ext>
            </a:extLst>
          </p:cNvPr>
          <p:cNvSpPr/>
          <p:nvPr userDrawn="1"/>
        </p:nvSpPr>
        <p:spPr>
          <a:xfrm rot="18863555">
            <a:off x="6769762" y="4744391"/>
            <a:ext cx="747256" cy="754894"/>
          </a:xfrm>
          <a:custGeom>
            <a:avLst/>
            <a:gdLst>
              <a:gd name="connsiteX0" fmla="*/ 717404 w 747256"/>
              <a:gd name="connsiteY0" fmla="*/ 29852 h 754894"/>
              <a:gd name="connsiteX1" fmla="*/ 747256 w 747256"/>
              <a:gd name="connsiteY1" fmla="*/ 101922 h 754894"/>
              <a:gd name="connsiteX2" fmla="*/ 747256 w 747256"/>
              <a:gd name="connsiteY2" fmla="*/ 679749 h 754894"/>
              <a:gd name="connsiteX3" fmla="*/ 717404 w 747256"/>
              <a:gd name="connsiteY3" fmla="*/ 751819 h 754894"/>
              <a:gd name="connsiteX4" fmla="*/ 712842 w 747256"/>
              <a:gd name="connsiteY4" fmla="*/ 754894 h 754894"/>
              <a:gd name="connsiteX5" fmla="*/ 0 w 747256"/>
              <a:gd name="connsiteY5" fmla="*/ 26776 h 754894"/>
              <a:gd name="connsiteX6" fmla="*/ 27835 w 747256"/>
              <a:gd name="connsiteY6" fmla="*/ 8010 h 754894"/>
              <a:gd name="connsiteX7" fmla="*/ 67507 w 747256"/>
              <a:gd name="connsiteY7" fmla="*/ 0 h 754894"/>
              <a:gd name="connsiteX8" fmla="*/ 645334 w 747256"/>
              <a:gd name="connsiteY8" fmla="*/ 0 h 754894"/>
              <a:gd name="connsiteX9" fmla="*/ 717404 w 747256"/>
              <a:gd name="connsiteY9" fmla="*/ 29852 h 75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7256" h="754894">
                <a:moveTo>
                  <a:pt x="717404" y="29852"/>
                </a:moveTo>
                <a:cubicBezTo>
                  <a:pt x="735848" y="48296"/>
                  <a:pt x="747256" y="73777"/>
                  <a:pt x="747256" y="101922"/>
                </a:cubicBezTo>
                <a:lnTo>
                  <a:pt x="747256" y="679749"/>
                </a:lnTo>
                <a:cubicBezTo>
                  <a:pt x="747256" y="707894"/>
                  <a:pt x="735848" y="733374"/>
                  <a:pt x="717404" y="751819"/>
                </a:cubicBezTo>
                <a:lnTo>
                  <a:pt x="712842" y="754894"/>
                </a:lnTo>
                <a:lnTo>
                  <a:pt x="0" y="26776"/>
                </a:lnTo>
                <a:lnTo>
                  <a:pt x="27835" y="8010"/>
                </a:lnTo>
                <a:cubicBezTo>
                  <a:pt x="40028" y="2852"/>
                  <a:pt x="53434" y="0"/>
                  <a:pt x="67507" y="0"/>
                </a:cubicBezTo>
                <a:lnTo>
                  <a:pt x="645334" y="0"/>
                </a:lnTo>
                <a:cubicBezTo>
                  <a:pt x="673479" y="0"/>
                  <a:pt x="698960" y="11408"/>
                  <a:pt x="717404" y="29852"/>
                </a:cubicBezTo>
                <a:close/>
              </a:path>
            </a:pathLst>
          </a:custGeom>
          <a:solidFill>
            <a:srgbClr val="5F5F5F">
              <a:alpha val="8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78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5C5D1-AD16-4B01-871F-DE047A6CFB67}" type="datetimeFigureOut">
              <a:rPr lang="zh-CN" altLang="en-US" smtClean="0"/>
              <a:pPr/>
              <a:t>2022/11/29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DE635-3FC4-4B83-A3D1-632FFA341E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AAC4A844-C268-67EE-FCAD-F23865270458}"/>
              </a:ext>
            </a:extLst>
          </p:cNvPr>
          <p:cNvSpPr/>
          <p:nvPr/>
        </p:nvSpPr>
        <p:spPr>
          <a:xfrm>
            <a:off x="4052664" y="2931790"/>
            <a:ext cx="4560142" cy="2155311"/>
          </a:xfrm>
          <a:custGeom>
            <a:avLst/>
            <a:gdLst>
              <a:gd name="connsiteX0" fmla="*/ 0 w 4560142"/>
              <a:gd name="connsiteY0" fmla="*/ 0 h 2155311"/>
              <a:gd name="connsiteX1" fmla="*/ 3129931 w 4560142"/>
              <a:gd name="connsiteY1" fmla="*/ 0 h 2155311"/>
              <a:gd name="connsiteX2" fmla="*/ 4411591 w 4560142"/>
              <a:gd name="connsiteY2" fmla="*/ 1281661 h 2155311"/>
              <a:gd name="connsiteX3" fmla="*/ 4410675 w 4560142"/>
              <a:gd name="connsiteY3" fmla="*/ 1282577 h 2155311"/>
              <a:gd name="connsiteX4" fmla="*/ 4428385 w 4560142"/>
              <a:gd name="connsiteY4" fmla="*/ 1298347 h 2155311"/>
              <a:gd name="connsiteX5" fmla="*/ 4421919 w 4560142"/>
              <a:gd name="connsiteY5" fmla="*/ 1960241 h 2155311"/>
              <a:gd name="connsiteX6" fmla="*/ 4226010 w 4560142"/>
              <a:gd name="connsiteY6" fmla="*/ 2155311 h 2155311"/>
              <a:gd name="connsiteX7" fmla="*/ 1106544 w 4560142"/>
              <a:gd name="connsiteY7" fmla="*/ 2155311 h 2155311"/>
              <a:gd name="connsiteX8" fmla="*/ 1302454 w 4560142"/>
              <a:gd name="connsiteY8" fmla="*/ 1960241 h 2155311"/>
              <a:gd name="connsiteX9" fmla="*/ 1308920 w 4560142"/>
              <a:gd name="connsiteY9" fmla="*/ 1298347 h 2155311"/>
              <a:gd name="connsiteX10" fmla="*/ 1299593 w 4560142"/>
              <a:gd name="connsiteY10" fmla="*/ 1290042 h 2155311"/>
              <a:gd name="connsiteX11" fmla="*/ 1290043 w 4560142"/>
              <a:gd name="connsiteY11" fmla="*/ 1290042 h 2155311"/>
              <a:gd name="connsiteX12" fmla="*/ 1242384 w 4560142"/>
              <a:gd name="connsiteY12" fmla="*/ 1242384 h 2155311"/>
              <a:gd name="connsiteX13" fmla="*/ 1228924 w 4560142"/>
              <a:gd name="connsiteY13" fmla="*/ 1233644 h 2155311"/>
              <a:gd name="connsiteX14" fmla="*/ 1233645 w 4560142"/>
              <a:gd name="connsiteY14" fmla="*/ 1233644 h 21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60142" h="2155311">
                <a:moveTo>
                  <a:pt x="0" y="0"/>
                </a:moveTo>
                <a:lnTo>
                  <a:pt x="3129931" y="0"/>
                </a:lnTo>
                <a:lnTo>
                  <a:pt x="4411591" y="1281661"/>
                </a:lnTo>
                <a:lnTo>
                  <a:pt x="4410675" y="1282577"/>
                </a:lnTo>
                <a:lnTo>
                  <a:pt x="4428385" y="1298347"/>
                </a:lnTo>
                <a:cubicBezTo>
                  <a:pt x="4606556" y="1482937"/>
                  <a:pt x="4603661" y="1779277"/>
                  <a:pt x="4421919" y="1960241"/>
                </a:cubicBezTo>
                <a:lnTo>
                  <a:pt x="4226010" y="2155311"/>
                </a:lnTo>
                <a:lnTo>
                  <a:pt x="1106544" y="2155311"/>
                </a:lnTo>
                <a:lnTo>
                  <a:pt x="1302454" y="1960241"/>
                </a:lnTo>
                <a:cubicBezTo>
                  <a:pt x="1484196" y="1779277"/>
                  <a:pt x="1487090" y="1482937"/>
                  <a:pt x="1308920" y="1298347"/>
                </a:cubicBezTo>
                <a:lnTo>
                  <a:pt x="1299593" y="1290042"/>
                </a:lnTo>
                <a:lnTo>
                  <a:pt x="1290043" y="1290042"/>
                </a:lnTo>
                <a:lnTo>
                  <a:pt x="1242384" y="1242384"/>
                </a:lnTo>
                <a:lnTo>
                  <a:pt x="1228924" y="1233644"/>
                </a:lnTo>
                <a:lnTo>
                  <a:pt x="1233645" y="1233644"/>
                </a:lnTo>
                <a:close/>
              </a:path>
            </a:pathLst>
          </a:custGeom>
          <a:gradFill>
            <a:gsLst>
              <a:gs pos="0">
                <a:schemeClr val="bg1">
                  <a:lumMod val="50000"/>
                  <a:alpha val="16000"/>
                </a:schemeClr>
              </a:gs>
              <a:gs pos="90000">
                <a:srgbClr val="EDEBE8">
                  <a:alpha val="0"/>
                </a:srgbClr>
              </a:gs>
            </a:gsLst>
            <a:lin ang="5400000" scaled="1"/>
          </a:gra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A20466E8-3176-C78C-12EE-7147E6E0F25A}"/>
              </a:ext>
            </a:extLst>
          </p:cNvPr>
          <p:cNvSpPr/>
          <p:nvPr/>
        </p:nvSpPr>
        <p:spPr>
          <a:xfrm>
            <a:off x="5587433" y="4165434"/>
            <a:ext cx="3453598" cy="921667"/>
          </a:xfrm>
          <a:custGeom>
            <a:avLst/>
            <a:gdLst>
              <a:gd name="connsiteX0" fmla="*/ 124298 w 3507722"/>
              <a:gd name="connsiteY0" fmla="*/ 0 h 921667"/>
              <a:gd name="connsiteX1" fmla="*/ 3220642 w 3507722"/>
              <a:gd name="connsiteY1" fmla="*/ 0 h 921667"/>
              <a:gd name="connsiteX2" fmla="*/ 3292651 w 3507722"/>
              <a:gd name="connsiteY2" fmla="*/ 0 h 921667"/>
              <a:gd name="connsiteX3" fmla="*/ 3320149 w 3507722"/>
              <a:gd name="connsiteY3" fmla="*/ 17579 h 921667"/>
              <a:gd name="connsiteX4" fmla="*/ 3373900 w 3507722"/>
              <a:gd name="connsiteY4" fmla="*/ 64703 h 921667"/>
              <a:gd name="connsiteX5" fmla="*/ 3367333 w 3507722"/>
              <a:gd name="connsiteY5" fmla="*/ 726597 h 921667"/>
              <a:gd name="connsiteX6" fmla="*/ 3168353 w 3507722"/>
              <a:gd name="connsiteY6" fmla="*/ 921667 h 921667"/>
              <a:gd name="connsiteX7" fmla="*/ 0 w 3507722"/>
              <a:gd name="connsiteY7" fmla="*/ 921667 h 921667"/>
              <a:gd name="connsiteX8" fmla="*/ 198980 w 3507722"/>
              <a:gd name="connsiteY8" fmla="*/ 726597 h 921667"/>
              <a:gd name="connsiteX9" fmla="*/ 205547 w 3507722"/>
              <a:gd name="connsiteY9" fmla="*/ 64703 h 921667"/>
              <a:gd name="connsiteX10" fmla="*/ 151796 w 3507722"/>
              <a:gd name="connsiteY10" fmla="*/ 17579 h 921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07722" h="921667">
                <a:moveTo>
                  <a:pt x="124298" y="0"/>
                </a:moveTo>
                <a:lnTo>
                  <a:pt x="3220642" y="0"/>
                </a:lnTo>
                <a:lnTo>
                  <a:pt x="3292651" y="0"/>
                </a:lnTo>
                <a:lnTo>
                  <a:pt x="3320149" y="17579"/>
                </a:lnTo>
                <a:cubicBezTo>
                  <a:pt x="3338956" y="31689"/>
                  <a:pt x="3356935" y="47398"/>
                  <a:pt x="3373900" y="64703"/>
                </a:cubicBezTo>
                <a:cubicBezTo>
                  <a:pt x="3554863" y="249293"/>
                  <a:pt x="3551923" y="545633"/>
                  <a:pt x="3367333" y="726597"/>
                </a:cubicBezTo>
                <a:lnTo>
                  <a:pt x="3168353" y="921667"/>
                </a:lnTo>
                <a:lnTo>
                  <a:pt x="0" y="921667"/>
                </a:lnTo>
                <a:lnTo>
                  <a:pt x="198980" y="726597"/>
                </a:lnTo>
                <a:cubicBezTo>
                  <a:pt x="383570" y="545633"/>
                  <a:pt x="386510" y="249293"/>
                  <a:pt x="205547" y="64703"/>
                </a:cubicBezTo>
                <a:cubicBezTo>
                  <a:pt x="188582" y="47398"/>
                  <a:pt x="170603" y="31689"/>
                  <a:pt x="151796" y="1757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9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A05BD97F-E58D-5D22-9581-14DA76DA0BE6}"/>
              </a:ext>
            </a:extLst>
          </p:cNvPr>
          <p:cNvSpPr/>
          <p:nvPr/>
        </p:nvSpPr>
        <p:spPr>
          <a:xfrm>
            <a:off x="4009493" y="0"/>
            <a:ext cx="4882987" cy="4221832"/>
          </a:xfrm>
          <a:custGeom>
            <a:avLst/>
            <a:gdLst>
              <a:gd name="connsiteX0" fmla="*/ 2179860 w 6108964"/>
              <a:gd name="connsiteY0" fmla="*/ 0 h 5281812"/>
              <a:gd name="connsiteX1" fmla="*/ 6095626 w 6108964"/>
              <a:gd name="connsiteY1" fmla="*/ 0 h 5281812"/>
              <a:gd name="connsiteX2" fmla="*/ 4233350 w 6108964"/>
              <a:gd name="connsiteY2" fmla="*/ 1862276 h 5281812"/>
              <a:gd name="connsiteX3" fmla="*/ 4233350 w 6108964"/>
              <a:gd name="connsiteY3" fmla="*/ 3395712 h 5281812"/>
              <a:gd name="connsiteX4" fmla="*/ 6108964 w 6108964"/>
              <a:gd name="connsiteY4" fmla="*/ 5271326 h 5281812"/>
              <a:gd name="connsiteX5" fmla="*/ 6098478 w 6108964"/>
              <a:gd name="connsiteY5" fmla="*/ 5281812 h 5281812"/>
              <a:gd name="connsiteX6" fmla="*/ 2203685 w 6108964"/>
              <a:gd name="connsiteY6" fmla="*/ 5281812 h 5281812"/>
              <a:gd name="connsiteX7" fmla="*/ 317584 w 6108964"/>
              <a:gd name="connsiteY7" fmla="*/ 3395712 h 5281812"/>
              <a:gd name="connsiteX8" fmla="*/ 317584 w 6108964"/>
              <a:gd name="connsiteY8" fmla="*/ 1862276 h 5281812"/>
              <a:gd name="connsiteX9" fmla="*/ 2179860 w 6108964"/>
              <a:gd name="connsiteY9" fmla="*/ 0 h 5281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08964" h="5281812">
                <a:moveTo>
                  <a:pt x="2179860" y="0"/>
                </a:moveTo>
                <a:lnTo>
                  <a:pt x="6095626" y="0"/>
                </a:lnTo>
                <a:lnTo>
                  <a:pt x="4233350" y="1862276"/>
                </a:lnTo>
                <a:cubicBezTo>
                  <a:pt x="3809904" y="2285723"/>
                  <a:pt x="3809904" y="2972266"/>
                  <a:pt x="4233350" y="3395712"/>
                </a:cubicBezTo>
                <a:lnTo>
                  <a:pt x="6108964" y="5271326"/>
                </a:lnTo>
                <a:lnTo>
                  <a:pt x="6098478" y="5281812"/>
                </a:lnTo>
                <a:lnTo>
                  <a:pt x="2203685" y="5281812"/>
                </a:lnTo>
                <a:lnTo>
                  <a:pt x="317584" y="3395712"/>
                </a:lnTo>
                <a:cubicBezTo>
                  <a:pt x="-105862" y="2972265"/>
                  <a:pt x="-105862" y="2285723"/>
                  <a:pt x="317584" y="1862276"/>
                </a:cubicBezTo>
                <a:lnTo>
                  <a:pt x="217986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9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C01C00C2-00B3-69C8-A85F-6E055EC93447}"/>
              </a:ext>
            </a:extLst>
          </p:cNvPr>
          <p:cNvSpPr txBox="1"/>
          <p:nvPr/>
        </p:nvSpPr>
        <p:spPr>
          <a:xfrm>
            <a:off x="685875" y="3752399"/>
            <a:ext cx="30894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>
                <a:solidFill>
                  <a:srgbClr val="5F5F5F"/>
                </a:solidFill>
                <a:cs typeface="+mn-ea"/>
                <a:sym typeface="+mn-lt"/>
              </a:rPr>
              <a:t>汇报人：</a:t>
            </a:r>
            <a:r>
              <a:rPr lang="en-US" altLang="zh-CN" sz="1100" b="1" dirty="0">
                <a:solidFill>
                  <a:srgbClr val="5F5F5F"/>
                </a:solidFill>
                <a:cs typeface="+mn-ea"/>
                <a:sym typeface="+mn-lt"/>
              </a:rPr>
              <a:t>51PPT</a:t>
            </a:r>
            <a:r>
              <a:rPr lang="zh-CN" altLang="en-US" sz="1100" b="1" dirty="0">
                <a:solidFill>
                  <a:srgbClr val="5F5F5F"/>
                </a:solidFill>
                <a:cs typeface="+mn-ea"/>
                <a:sym typeface="+mn-lt"/>
              </a:rPr>
              <a:t>模板网      时间：</a:t>
            </a:r>
            <a:r>
              <a:rPr lang="en-US" altLang="zh-CN" sz="1100" b="1" dirty="0">
                <a:solidFill>
                  <a:srgbClr val="5F5F5F"/>
                </a:solidFill>
                <a:cs typeface="+mn-ea"/>
                <a:sym typeface="+mn-lt"/>
              </a:rPr>
              <a:t>2022.12</a:t>
            </a:r>
            <a:endParaRPr lang="zh-CN" altLang="en-US" sz="1100" b="1" dirty="0">
              <a:solidFill>
                <a:srgbClr val="5F5F5F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D3004758-8712-588A-20E9-B86D81B147B4}"/>
              </a:ext>
            </a:extLst>
          </p:cNvPr>
          <p:cNvSpPr txBox="1"/>
          <p:nvPr/>
        </p:nvSpPr>
        <p:spPr>
          <a:xfrm>
            <a:off x="683568" y="843558"/>
            <a:ext cx="5040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300" dirty="0">
                <a:solidFill>
                  <a:srgbClr val="5F5F5F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经典灰商务通用</a:t>
            </a: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B47CDAB2-2819-3C90-AC6E-6B14469D5E19}"/>
              </a:ext>
            </a:extLst>
          </p:cNvPr>
          <p:cNvSpPr txBox="1"/>
          <p:nvPr/>
        </p:nvSpPr>
        <p:spPr>
          <a:xfrm>
            <a:off x="683568" y="1729140"/>
            <a:ext cx="42484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>
                <a:solidFill>
                  <a:srgbClr val="5F5F5F"/>
                </a:solidFill>
                <a:latin typeface="+mj-lt"/>
                <a:ea typeface="字制区喜脉体" panose="02000603000000000000" pitchFamily="2" charset="-122"/>
                <a:cs typeface="+mn-ea"/>
                <a:sym typeface="+mn-lt"/>
              </a:rPr>
              <a:t>Classic gray business universal</a:t>
            </a:r>
            <a:endParaRPr lang="zh-CN" altLang="en-US" sz="1600" spc="300" dirty="0">
              <a:solidFill>
                <a:srgbClr val="5F5F5F"/>
              </a:solidFill>
              <a:latin typeface="+mj-lt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158" name="矩形: 圆角 157">
            <a:extLst>
              <a:ext uri="{FF2B5EF4-FFF2-40B4-BE49-F238E27FC236}">
                <a16:creationId xmlns:a16="http://schemas.microsoft.com/office/drawing/2014/main" id="{676666B9-AD1D-0AFA-672F-947810DBC5DC}"/>
              </a:ext>
            </a:extLst>
          </p:cNvPr>
          <p:cNvSpPr/>
          <p:nvPr/>
        </p:nvSpPr>
        <p:spPr>
          <a:xfrm rot="18863555">
            <a:off x="8205963" y="126084"/>
            <a:ext cx="3883222" cy="3883222"/>
          </a:xfrm>
          <a:prstGeom prst="roundRect">
            <a:avLst>
              <a:gd name="adj" fmla="val 13039"/>
            </a:avLst>
          </a:prstGeom>
          <a:noFill/>
          <a:ln w="25400" cap="flat">
            <a:solidFill>
              <a:srgbClr val="EDEBE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59" name="矩形: 圆角 158">
            <a:extLst>
              <a:ext uri="{FF2B5EF4-FFF2-40B4-BE49-F238E27FC236}">
                <a16:creationId xmlns:a16="http://schemas.microsoft.com/office/drawing/2014/main" id="{36C1046F-D04F-9D6D-A1D2-AFDE0BDF72E2}"/>
              </a:ext>
            </a:extLst>
          </p:cNvPr>
          <p:cNvSpPr/>
          <p:nvPr/>
        </p:nvSpPr>
        <p:spPr>
          <a:xfrm rot="18863555">
            <a:off x="4974433" y="4371471"/>
            <a:ext cx="247416" cy="247416"/>
          </a:xfrm>
          <a:prstGeom prst="roundRect">
            <a:avLst>
              <a:gd name="adj" fmla="val 13039"/>
            </a:avLst>
          </a:prstGeom>
          <a:solidFill>
            <a:srgbClr val="5F5F5F">
              <a:alpha val="8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60" name="矩形: 圆角 159">
            <a:extLst>
              <a:ext uri="{FF2B5EF4-FFF2-40B4-BE49-F238E27FC236}">
                <a16:creationId xmlns:a16="http://schemas.microsoft.com/office/drawing/2014/main" id="{A43954B1-7485-D25D-1DF5-031404978CBF}"/>
              </a:ext>
            </a:extLst>
          </p:cNvPr>
          <p:cNvSpPr/>
          <p:nvPr/>
        </p:nvSpPr>
        <p:spPr>
          <a:xfrm rot="18863555">
            <a:off x="-644226" y="2591662"/>
            <a:ext cx="1100016" cy="1100016"/>
          </a:xfrm>
          <a:prstGeom prst="roundRect">
            <a:avLst>
              <a:gd name="adj" fmla="val 13039"/>
            </a:avLst>
          </a:prstGeom>
          <a:solidFill>
            <a:srgbClr val="5F5F5F">
              <a:alpha val="49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61" name="矩形: 圆角 160">
            <a:extLst>
              <a:ext uri="{FF2B5EF4-FFF2-40B4-BE49-F238E27FC236}">
                <a16:creationId xmlns:a16="http://schemas.microsoft.com/office/drawing/2014/main" id="{6831C7F0-5969-7B0E-8C12-4D8DB0AE7005}"/>
              </a:ext>
            </a:extLst>
          </p:cNvPr>
          <p:cNvSpPr/>
          <p:nvPr/>
        </p:nvSpPr>
        <p:spPr>
          <a:xfrm rot="18863555">
            <a:off x="8242963" y="780224"/>
            <a:ext cx="434938" cy="434938"/>
          </a:xfrm>
          <a:prstGeom prst="roundRect">
            <a:avLst>
              <a:gd name="adj" fmla="val 13039"/>
            </a:avLst>
          </a:prstGeom>
          <a:solidFill>
            <a:srgbClr val="5F5F5F">
              <a:alpha val="8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63" name="矩形: 圆角 162">
            <a:extLst>
              <a:ext uri="{FF2B5EF4-FFF2-40B4-BE49-F238E27FC236}">
                <a16:creationId xmlns:a16="http://schemas.microsoft.com/office/drawing/2014/main" id="{7B494F19-ADCC-A892-70D0-1115C273580B}"/>
              </a:ext>
            </a:extLst>
          </p:cNvPr>
          <p:cNvSpPr/>
          <p:nvPr/>
        </p:nvSpPr>
        <p:spPr>
          <a:xfrm rot="18863555">
            <a:off x="8626694" y="1717037"/>
            <a:ext cx="802940" cy="802940"/>
          </a:xfrm>
          <a:prstGeom prst="roundRect">
            <a:avLst>
              <a:gd name="adj" fmla="val 13039"/>
            </a:avLst>
          </a:prstGeom>
          <a:solidFill>
            <a:srgbClr val="5F5F5F">
              <a:alpha val="8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A7AA3A6E-ECED-F952-588E-514CC8FE93C7}"/>
              </a:ext>
            </a:extLst>
          </p:cNvPr>
          <p:cNvGrpSpPr/>
          <p:nvPr/>
        </p:nvGrpSpPr>
        <p:grpSpPr>
          <a:xfrm>
            <a:off x="799888" y="2205163"/>
            <a:ext cx="2619984" cy="307777"/>
            <a:chOff x="799888" y="2205163"/>
            <a:chExt cx="3206468" cy="307777"/>
          </a:xfrm>
        </p:grpSpPr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8D75F30A-0AC8-891A-B7DA-7BD352762ED1}"/>
                </a:ext>
              </a:extLst>
            </p:cNvPr>
            <p:cNvGrpSpPr/>
            <p:nvPr/>
          </p:nvGrpSpPr>
          <p:grpSpPr>
            <a:xfrm>
              <a:off x="799888" y="2205163"/>
              <a:ext cx="1035808" cy="307777"/>
              <a:chOff x="799888" y="2205163"/>
              <a:chExt cx="1035808" cy="307777"/>
            </a:xfrm>
          </p:grpSpPr>
          <p:sp>
            <p:nvSpPr>
              <p:cNvPr id="164" name="矩形: 圆角 163">
                <a:extLst>
                  <a:ext uri="{FF2B5EF4-FFF2-40B4-BE49-F238E27FC236}">
                    <a16:creationId xmlns:a16="http://schemas.microsoft.com/office/drawing/2014/main" id="{9171BAE4-9D57-E5DB-3A98-B4AC3C7A5643}"/>
                  </a:ext>
                </a:extLst>
              </p:cNvPr>
              <p:cNvSpPr/>
              <p:nvPr/>
            </p:nvSpPr>
            <p:spPr>
              <a:xfrm>
                <a:off x="799888" y="2205163"/>
                <a:ext cx="1035808" cy="307777"/>
              </a:xfrm>
              <a:prstGeom prst="roundRect">
                <a:avLst>
                  <a:gd name="adj" fmla="val 13039"/>
                </a:avLst>
              </a:prstGeom>
              <a:noFill/>
              <a:ln w="6350" cap="flat">
                <a:solidFill>
                  <a:srgbClr val="5F5F5F"/>
                </a:solidFill>
                <a:prstDash val="dash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1400" dirty="0"/>
              </a:p>
            </p:txBody>
          </p:sp>
          <p:sp>
            <p:nvSpPr>
              <p:cNvPr id="165" name="文本框 164">
                <a:extLst>
                  <a:ext uri="{FF2B5EF4-FFF2-40B4-BE49-F238E27FC236}">
                    <a16:creationId xmlns:a16="http://schemas.microsoft.com/office/drawing/2014/main" id="{0F5B9001-C443-B81F-AFEF-1B91D35EDB15}"/>
                  </a:ext>
                </a:extLst>
              </p:cNvPr>
              <p:cNvSpPr txBox="1"/>
              <p:nvPr/>
            </p:nvSpPr>
            <p:spPr>
              <a:xfrm>
                <a:off x="866299" y="2232749"/>
                <a:ext cx="90872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b="1" dirty="0"/>
                  <a:t>总结汇报</a:t>
                </a:r>
              </a:p>
            </p:txBody>
          </p:sp>
        </p:grpSp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A51239BE-7F7D-B4CB-227B-CD4990131F53}"/>
                </a:ext>
              </a:extLst>
            </p:cNvPr>
            <p:cNvGrpSpPr/>
            <p:nvPr/>
          </p:nvGrpSpPr>
          <p:grpSpPr>
            <a:xfrm>
              <a:off x="1885218" y="2205163"/>
              <a:ext cx="1035808" cy="307777"/>
              <a:chOff x="799888" y="2205163"/>
              <a:chExt cx="1035808" cy="307777"/>
            </a:xfrm>
          </p:grpSpPr>
          <p:sp>
            <p:nvSpPr>
              <p:cNvPr id="168" name="矩形: 圆角 167">
                <a:extLst>
                  <a:ext uri="{FF2B5EF4-FFF2-40B4-BE49-F238E27FC236}">
                    <a16:creationId xmlns:a16="http://schemas.microsoft.com/office/drawing/2014/main" id="{FAA8BBE8-C72F-AB27-2A5A-79BA78478FF0}"/>
                  </a:ext>
                </a:extLst>
              </p:cNvPr>
              <p:cNvSpPr/>
              <p:nvPr/>
            </p:nvSpPr>
            <p:spPr>
              <a:xfrm>
                <a:off x="799888" y="2205163"/>
                <a:ext cx="1035808" cy="307777"/>
              </a:xfrm>
              <a:prstGeom prst="roundRect">
                <a:avLst>
                  <a:gd name="adj" fmla="val 13039"/>
                </a:avLst>
              </a:prstGeom>
              <a:noFill/>
              <a:ln w="6350" cap="flat">
                <a:solidFill>
                  <a:srgbClr val="5F5F5F"/>
                </a:solidFill>
                <a:prstDash val="dash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1400" dirty="0"/>
              </a:p>
            </p:txBody>
          </p:sp>
          <p:sp>
            <p:nvSpPr>
              <p:cNvPr id="169" name="文本框 168">
                <a:extLst>
                  <a:ext uri="{FF2B5EF4-FFF2-40B4-BE49-F238E27FC236}">
                    <a16:creationId xmlns:a16="http://schemas.microsoft.com/office/drawing/2014/main" id="{ED669CE0-F4BE-47B0-E2D3-DDDDE5147917}"/>
                  </a:ext>
                </a:extLst>
              </p:cNvPr>
              <p:cNvSpPr txBox="1"/>
              <p:nvPr/>
            </p:nvSpPr>
            <p:spPr>
              <a:xfrm>
                <a:off x="866299" y="2232749"/>
                <a:ext cx="90872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b="1" dirty="0"/>
                  <a:t>述职演示</a:t>
                </a:r>
              </a:p>
            </p:txBody>
          </p: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8242120E-DECA-2B4C-4074-B245DCE2C705}"/>
                </a:ext>
              </a:extLst>
            </p:cNvPr>
            <p:cNvGrpSpPr/>
            <p:nvPr/>
          </p:nvGrpSpPr>
          <p:grpSpPr>
            <a:xfrm>
              <a:off x="2970548" y="2205163"/>
              <a:ext cx="1035808" cy="307777"/>
              <a:chOff x="799888" y="2205163"/>
              <a:chExt cx="1035808" cy="307777"/>
            </a:xfrm>
          </p:grpSpPr>
          <p:sp>
            <p:nvSpPr>
              <p:cNvPr id="171" name="矩形: 圆角 170">
                <a:extLst>
                  <a:ext uri="{FF2B5EF4-FFF2-40B4-BE49-F238E27FC236}">
                    <a16:creationId xmlns:a16="http://schemas.microsoft.com/office/drawing/2014/main" id="{16C30644-160D-A31B-D447-1D802230B375}"/>
                  </a:ext>
                </a:extLst>
              </p:cNvPr>
              <p:cNvSpPr/>
              <p:nvPr/>
            </p:nvSpPr>
            <p:spPr>
              <a:xfrm>
                <a:off x="799888" y="2205163"/>
                <a:ext cx="1035808" cy="307777"/>
              </a:xfrm>
              <a:prstGeom prst="roundRect">
                <a:avLst>
                  <a:gd name="adj" fmla="val 13039"/>
                </a:avLst>
              </a:prstGeom>
              <a:noFill/>
              <a:ln w="6350" cap="flat">
                <a:solidFill>
                  <a:srgbClr val="5F5F5F"/>
                </a:solidFill>
                <a:prstDash val="dash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1400" dirty="0"/>
              </a:p>
            </p:txBody>
          </p:sp>
          <p:sp>
            <p:nvSpPr>
              <p:cNvPr id="172" name="文本框 171">
                <a:extLst>
                  <a:ext uri="{FF2B5EF4-FFF2-40B4-BE49-F238E27FC236}">
                    <a16:creationId xmlns:a16="http://schemas.microsoft.com/office/drawing/2014/main" id="{554DC122-7310-6D02-0516-1F850D9C5C82}"/>
                  </a:ext>
                </a:extLst>
              </p:cNvPr>
              <p:cNvSpPr txBox="1"/>
              <p:nvPr/>
            </p:nvSpPr>
            <p:spPr>
              <a:xfrm>
                <a:off x="866299" y="2232749"/>
                <a:ext cx="90872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b="1" dirty="0"/>
                  <a:t>商务通用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061BC48-4D93-31AC-DE76-56CA1551235D}"/>
              </a:ext>
            </a:extLst>
          </p:cNvPr>
          <p:cNvSpPr txBox="1"/>
          <p:nvPr/>
        </p:nvSpPr>
        <p:spPr>
          <a:xfrm>
            <a:off x="994066" y="243705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EC02B56-1A1B-0AA1-CBB4-96D0939D2CE9}"/>
              </a:ext>
            </a:extLst>
          </p:cNvPr>
          <p:cNvGrpSpPr/>
          <p:nvPr/>
        </p:nvGrpSpPr>
        <p:grpSpPr>
          <a:xfrm>
            <a:off x="323528" y="177122"/>
            <a:ext cx="558020" cy="534191"/>
            <a:chOff x="1640877" y="976393"/>
            <a:chExt cx="1533290" cy="146781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EB5E9734-FE9A-9EB9-1989-6B009F7EC097}"/>
                </a:ext>
              </a:extLst>
            </p:cNvPr>
            <p:cNvSpPr/>
            <p:nvPr/>
          </p:nvSpPr>
          <p:spPr>
            <a:xfrm rot="18863555">
              <a:off x="1640877" y="976393"/>
              <a:ext cx="1467814" cy="1467814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AEA811B7-7EE0-DC5E-10C0-442365BB8844}"/>
                </a:ext>
              </a:extLst>
            </p:cNvPr>
            <p:cNvSpPr/>
            <p:nvPr/>
          </p:nvSpPr>
          <p:spPr>
            <a:xfrm rot="18863555">
              <a:off x="2757197" y="2006710"/>
              <a:ext cx="416970" cy="416970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89DB914-B8E4-BE38-EBC5-35C637946CC1}"/>
              </a:ext>
            </a:extLst>
          </p:cNvPr>
          <p:cNvSpPr txBox="1"/>
          <p:nvPr/>
        </p:nvSpPr>
        <p:spPr>
          <a:xfrm>
            <a:off x="293889" y="213384"/>
            <a:ext cx="637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>
                <a:solidFill>
                  <a:schemeClr val="bg1"/>
                </a:solidFill>
                <a:latin typeface="+mj-lt"/>
                <a:ea typeface="字制区喜脉体" panose="02000603000000000000" pitchFamily="2" charset="-122"/>
                <a:cs typeface="+mn-ea"/>
                <a:sym typeface="+mn-lt"/>
              </a:rPr>
              <a:t>02</a:t>
            </a:r>
            <a:endParaRPr lang="zh-CN" altLang="en-US" sz="2400" b="1" spc="300" dirty="0">
              <a:solidFill>
                <a:schemeClr val="bg1"/>
              </a:solidFill>
              <a:latin typeface="+mj-lt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842D7481-5DD0-5425-E0C7-4967A5D236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5865801"/>
              </p:ext>
            </p:extLst>
          </p:nvPr>
        </p:nvGraphicFramePr>
        <p:xfrm>
          <a:off x="3253409" y="1418526"/>
          <a:ext cx="2637182" cy="2712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组合 7">
            <a:extLst>
              <a:ext uri="{FF2B5EF4-FFF2-40B4-BE49-F238E27FC236}">
                <a16:creationId xmlns:a16="http://schemas.microsoft.com/office/drawing/2014/main" id="{0809BB4F-2EF5-E3A3-8282-0440F56B89CE}"/>
              </a:ext>
            </a:extLst>
          </p:cNvPr>
          <p:cNvGrpSpPr/>
          <p:nvPr/>
        </p:nvGrpSpPr>
        <p:grpSpPr>
          <a:xfrm>
            <a:off x="3442514" y="1857069"/>
            <a:ext cx="2828142" cy="2829015"/>
            <a:chOff x="3491329" y="1261482"/>
            <a:chExt cx="3006725" cy="300672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001DB1B-6246-FD96-5C9F-66CB5DDC34B4}"/>
                </a:ext>
              </a:extLst>
            </p:cNvPr>
            <p:cNvGrpSpPr/>
            <p:nvPr/>
          </p:nvGrpSpPr>
          <p:grpSpPr>
            <a:xfrm rot="900000">
              <a:off x="3491329" y="1261482"/>
              <a:ext cx="3006725" cy="3006726"/>
              <a:chOff x="3491329" y="1261482"/>
              <a:chExt cx="3006725" cy="3006726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62EFD033-08A2-8344-DF7D-5133A7194CCF}"/>
                  </a:ext>
                </a:extLst>
              </p:cNvPr>
              <p:cNvGrpSpPr/>
              <p:nvPr/>
            </p:nvGrpSpPr>
            <p:grpSpPr>
              <a:xfrm>
                <a:off x="5015329" y="2787070"/>
                <a:ext cx="1482725" cy="1481138"/>
                <a:chOff x="4549776" y="2547938"/>
                <a:chExt cx="1482725" cy="1481138"/>
              </a:xfrm>
            </p:grpSpPr>
            <p:sp>
              <p:nvSpPr>
                <p:cNvPr id="13" name="Freeform 5">
                  <a:extLst>
                    <a:ext uri="{FF2B5EF4-FFF2-40B4-BE49-F238E27FC236}">
                      <a16:creationId xmlns:a16="http://schemas.microsoft.com/office/drawing/2014/main" id="{3ADD3E58-8897-DB47-0480-66BE115A531F}"/>
                    </a:ext>
                  </a:extLst>
                </p:cNvPr>
                <p:cNvSpPr/>
                <p:nvPr/>
              </p:nvSpPr>
              <p:spPr bwMode="auto">
                <a:xfrm>
                  <a:off x="4735513" y="2732088"/>
                  <a:ext cx="538163" cy="538163"/>
                </a:xfrm>
                <a:custGeom>
                  <a:avLst/>
                  <a:gdLst>
                    <a:gd name="T0" fmla="*/ 339 w 339"/>
                    <a:gd name="T1" fmla="*/ 270 h 339"/>
                    <a:gd name="T2" fmla="*/ 270 w 339"/>
                    <a:gd name="T3" fmla="*/ 339 h 339"/>
                    <a:gd name="T4" fmla="*/ 0 w 339"/>
                    <a:gd name="T5" fmla="*/ 71 h 339"/>
                    <a:gd name="T6" fmla="*/ 70 w 339"/>
                    <a:gd name="T7" fmla="*/ 0 h 339"/>
                    <a:gd name="T8" fmla="*/ 339 w 339"/>
                    <a:gd name="T9" fmla="*/ 270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9" h="339">
                      <a:moveTo>
                        <a:pt x="339" y="270"/>
                      </a:moveTo>
                      <a:lnTo>
                        <a:pt x="270" y="339"/>
                      </a:lnTo>
                      <a:lnTo>
                        <a:pt x="0" y="71"/>
                      </a:lnTo>
                      <a:lnTo>
                        <a:pt x="70" y="0"/>
                      </a:lnTo>
                      <a:lnTo>
                        <a:pt x="339" y="270"/>
                      </a:lnTo>
                      <a:close/>
                    </a:path>
                  </a:pathLst>
                </a:custGeom>
                <a:solidFill>
                  <a:srgbClr val="9494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 6">
                  <a:extLst>
                    <a:ext uri="{FF2B5EF4-FFF2-40B4-BE49-F238E27FC236}">
                      <a16:creationId xmlns:a16="http://schemas.microsoft.com/office/drawing/2014/main" id="{FB3EE305-B40C-2968-3FF7-1CFB304DCA25}"/>
                    </a:ext>
                  </a:extLst>
                </p:cNvPr>
                <p:cNvSpPr/>
                <p:nvPr/>
              </p:nvSpPr>
              <p:spPr bwMode="auto">
                <a:xfrm>
                  <a:off x="4549776" y="2547938"/>
                  <a:ext cx="388938" cy="388938"/>
                </a:xfrm>
                <a:custGeom>
                  <a:avLst/>
                  <a:gdLst>
                    <a:gd name="T0" fmla="*/ 188 w 197"/>
                    <a:gd name="T1" fmla="*/ 77 h 197"/>
                    <a:gd name="T2" fmla="*/ 188 w 197"/>
                    <a:gd name="T3" fmla="*/ 111 h 197"/>
                    <a:gd name="T4" fmla="*/ 112 w 197"/>
                    <a:gd name="T5" fmla="*/ 187 h 197"/>
                    <a:gd name="T6" fmla="*/ 78 w 197"/>
                    <a:gd name="T7" fmla="*/ 187 h 197"/>
                    <a:gd name="T8" fmla="*/ 10 w 197"/>
                    <a:gd name="T9" fmla="*/ 120 h 197"/>
                    <a:gd name="T10" fmla="*/ 10 w 197"/>
                    <a:gd name="T11" fmla="*/ 86 h 197"/>
                    <a:gd name="T12" fmla="*/ 86 w 197"/>
                    <a:gd name="T13" fmla="*/ 9 h 197"/>
                    <a:gd name="T14" fmla="*/ 120 w 197"/>
                    <a:gd name="T15" fmla="*/ 9 h 197"/>
                    <a:gd name="T16" fmla="*/ 188 w 197"/>
                    <a:gd name="T17" fmla="*/ 77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7" h="197">
                      <a:moveTo>
                        <a:pt x="188" y="77"/>
                      </a:moveTo>
                      <a:cubicBezTo>
                        <a:pt x="197" y="87"/>
                        <a:pt x="197" y="102"/>
                        <a:pt x="188" y="111"/>
                      </a:cubicBezTo>
                      <a:cubicBezTo>
                        <a:pt x="112" y="187"/>
                        <a:pt x="112" y="187"/>
                        <a:pt x="112" y="187"/>
                      </a:cubicBezTo>
                      <a:cubicBezTo>
                        <a:pt x="102" y="197"/>
                        <a:pt x="87" y="197"/>
                        <a:pt x="78" y="187"/>
                      </a:cubicBezTo>
                      <a:cubicBezTo>
                        <a:pt x="10" y="120"/>
                        <a:pt x="10" y="120"/>
                        <a:pt x="10" y="120"/>
                      </a:cubicBezTo>
                      <a:cubicBezTo>
                        <a:pt x="0" y="110"/>
                        <a:pt x="0" y="95"/>
                        <a:pt x="10" y="86"/>
                      </a:cubicBezTo>
                      <a:cubicBezTo>
                        <a:pt x="86" y="9"/>
                        <a:pt x="86" y="9"/>
                        <a:pt x="86" y="9"/>
                      </a:cubicBezTo>
                      <a:cubicBezTo>
                        <a:pt x="95" y="0"/>
                        <a:pt x="111" y="0"/>
                        <a:pt x="120" y="9"/>
                      </a:cubicBezTo>
                      <a:lnTo>
                        <a:pt x="188" y="77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Freeform 7">
                  <a:extLst>
                    <a:ext uri="{FF2B5EF4-FFF2-40B4-BE49-F238E27FC236}">
                      <a16:creationId xmlns:a16="http://schemas.microsoft.com/office/drawing/2014/main" id="{0A437AD1-B98A-109C-190D-9F01712C1820}"/>
                    </a:ext>
                  </a:extLst>
                </p:cNvPr>
                <p:cNvSpPr/>
                <p:nvPr/>
              </p:nvSpPr>
              <p:spPr bwMode="auto">
                <a:xfrm>
                  <a:off x="5057776" y="3052763"/>
                  <a:ext cx="974725" cy="976313"/>
                </a:xfrm>
                <a:custGeom>
                  <a:avLst/>
                  <a:gdLst>
                    <a:gd name="T0" fmla="*/ 86 w 494"/>
                    <a:gd name="T1" fmla="*/ 10 h 495"/>
                    <a:gd name="T2" fmla="*/ 41 w 494"/>
                    <a:gd name="T3" fmla="*/ 55 h 495"/>
                    <a:gd name="T4" fmla="*/ 31 w 494"/>
                    <a:gd name="T5" fmla="*/ 64 h 495"/>
                    <a:gd name="T6" fmla="*/ 26 w 494"/>
                    <a:gd name="T7" fmla="*/ 70 h 495"/>
                    <a:gd name="T8" fmla="*/ 9 w 494"/>
                    <a:gd name="T9" fmla="*/ 86 h 495"/>
                    <a:gd name="T10" fmla="*/ 9 w 494"/>
                    <a:gd name="T11" fmla="*/ 120 h 495"/>
                    <a:gd name="T12" fmla="*/ 374 w 494"/>
                    <a:gd name="T13" fmla="*/ 485 h 495"/>
                    <a:gd name="T14" fmla="*/ 408 w 494"/>
                    <a:gd name="T15" fmla="*/ 485 h 495"/>
                    <a:gd name="T16" fmla="*/ 425 w 494"/>
                    <a:gd name="T17" fmla="*/ 469 h 495"/>
                    <a:gd name="T18" fmla="*/ 430 w 494"/>
                    <a:gd name="T19" fmla="*/ 463 h 495"/>
                    <a:gd name="T20" fmla="*/ 440 w 494"/>
                    <a:gd name="T21" fmla="*/ 454 h 495"/>
                    <a:gd name="T22" fmla="*/ 485 w 494"/>
                    <a:gd name="T23" fmla="*/ 409 h 495"/>
                    <a:gd name="T24" fmla="*/ 485 w 494"/>
                    <a:gd name="T25" fmla="*/ 375 h 495"/>
                    <a:gd name="T26" fmla="*/ 119 w 494"/>
                    <a:gd name="T27" fmla="*/ 10 h 495"/>
                    <a:gd name="T28" fmla="*/ 86 w 494"/>
                    <a:gd name="T29" fmla="*/ 10 h 4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94" h="495">
                      <a:moveTo>
                        <a:pt x="86" y="10"/>
                      </a:moveTo>
                      <a:cubicBezTo>
                        <a:pt x="41" y="55"/>
                        <a:pt x="41" y="55"/>
                        <a:pt x="41" y="55"/>
                      </a:cubicBezTo>
                      <a:cubicBezTo>
                        <a:pt x="31" y="64"/>
                        <a:pt x="31" y="64"/>
                        <a:pt x="31" y="64"/>
                      </a:cubicBezTo>
                      <a:cubicBezTo>
                        <a:pt x="26" y="70"/>
                        <a:pt x="26" y="70"/>
                        <a:pt x="26" y="70"/>
                      </a:cubicBezTo>
                      <a:cubicBezTo>
                        <a:pt x="9" y="86"/>
                        <a:pt x="9" y="86"/>
                        <a:pt x="9" y="86"/>
                      </a:cubicBezTo>
                      <a:cubicBezTo>
                        <a:pt x="0" y="95"/>
                        <a:pt x="0" y="111"/>
                        <a:pt x="9" y="120"/>
                      </a:cubicBezTo>
                      <a:cubicBezTo>
                        <a:pt x="374" y="485"/>
                        <a:pt x="374" y="485"/>
                        <a:pt x="374" y="485"/>
                      </a:cubicBezTo>
                      <a:cubicBezTo>
                        <a:pt x="384" y="495"/>
                        <a:pt x="399" y="495"/>
                        <a:pt x="408" y="485"/>
                      </a:cubicBezTo>
                      <a:cubicBezTo>
                        <a:pt x="425" y="469"/>
                        <a:pt x="425" y="469"/>
                        <a:pt x="425" y="469"/>
                      </a:cubicBezTo>
                      <a:cubicBezTo>
                        <a:pt x="430" y="463"/>
                        <a:pt x="430" y="463"/>
                        <a:pt x="430" y="463"/>
                      </a:cubicBezTo>
                      <a:cubicBezTo>
                        <a:pt x="440" y="454"/>
                        <a:pt x="440" y="454"/>
                        <a:pt x="440" y="454"/>
                      </a:cubicBezTo>
                      <a:cubicBezTo>
                        <a:pt x="485" y="409"/>
                        <a:pt x="485" y="409"/>
                        <a:pt x="485" y="409"/>
                      </a:cubicBezTo>
                      <a:cubicBezTo>
                        <a:pt x="494" y="399"/>
                        <a:pt x="494" y="384"/>
                        <a:pt x="485" y="375"/>
                      </a:cubicBezTo>
                      <a:cubicBezTo>
                        <a:pt x="119" y="10"/>
                        <a:pt x="119" y="10"/>
                        <a:pt x="119" y="10"/>
                      </a:cubicBezTo>
                      <a:cubicBezTo>
                        <a:pt x="110" y="0"/>
                        <a:pt x="95" y="0"/>
                        <a:pt x="86" y="10"/>
                      </a:cubicBezTo>
                      <a:close/>
                    </a:path>
                  </a:pathLst>
                </a:custGeom>
                <a:solidFill>
                  <a:srgbClr val="7676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 8">
                  <a:extLst>
                    <a:ext uri="{FF2B5EF4-FFF2-40B4-BE49-F238E27FC236}">
                      <a16:creationId xmlns:a16="http://schemas.microsoft.com/office/drawing/2014/main" id="{29C5B67F-E2CC-3161-C74F-D069CD829E94}"/>
                    </a:ext>
                  </a:extLst>
                </p:cNvPr>
                <p:cNvSpPr/>
                <p:nvPr/>
              </p:nvSpPr>
              <p:spPr bwMode="auto">
                <a:xfrm>
                  <a:off x="5057776" y="3190875"/>
                  <a:ext cx="838200" cy="838200"/>
                </a:xfrm>
                <a:custGeom>
                  <a:avLst/>
                  <a:gdLst>
                    <a:gd name="T0" fmla="*/ 9 w 425"/>
                    <a:gd name="T1" fmla="*/ 16 h 425"/>
                    <a:gd name="T2" fmla="*/ 9 w 425"/>
                    <a:gd name="T3" fmla="*/ 50 h 425"/>
                    <a:gd name="T4" fmla="*/ 374 w 425"/>
                    <a:gd name="T5" fmla="*/ 415 h 425"/>
                    <a:gd name="T6" fmla="*/ 408 w 425"/>
                    <a:gd name="T7" fmla="*/ 415 h 425"/>
                    <a:gd name="T8" fmla="*/ 425 w 425"/>
                    <a:gd name="T9" fmla="*/ 399 h 425"/>
                    <a:gd name="T10" fmla="*/ 26 w 425"/>
                    <a:gd name="T11" fmla="*/ 0 h 425"/>
                    <a:gd name="T12" fmla="*/ 9 w 425"/>
                    <a:gd name="T13" fmla="*/ 16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5" h="425">
                      <a:moveTo>
                        <a:pt x="9" y="16"/>
                      </a:moveTo>
                      <a:cubicBezTo>
                        <a:pt x="0" y="25"/>
                        <a:pt x="0" y="41"/>
                        <a:pt x="9" y="50"/>
                      </a:cubicBezTo>
                      <a:cubicBezTo>
                        <a:pt x="374" y="415"/>
                        <a:pt x="374" y="415"/>
                        <a:pt x="374" y="415"/>
                      </a:cubicBezTo>
                      <a:cubicBezTo>
                        <a:pt x="384" y="425"/>
                        <a:pt x="399" y="425"/>
                        <a:pt x="408" y="415"/>
                      </a:cubicBezTo>
                      <a:cubicBezTo>
                        <a:pt x="425" y="399"/>
                        <a:pt x="425" y="399"/>
                        <a:pt x="425" y="399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9" y="16"/>
                      </a:ln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9">
                  <a:extLst>
                    <a:ext uri="{FF2B5EF4-FFF2-40B4-BE49-F238E27FC236}">
                      <a16:creationId xmlns:a16="http://schemas.microsoft.com/office/drawing/2014/main" id="{13AA8DD0-19F1-F46B-15EE-5B5977046F65}"/>
                    </a:ext>
                  </a:extLst>
                </p:cNvPr>
                <p:cNvSpPr/>
                <p:nvPr/>
              </p:nvSpPr>
              <p:spPr bwMode="auto">
                <a:xfrm>
                  <a:off x="5118101" y="3162300"/>
                  <a:ext cx="806450" cy="804863"/>
                </a:xfrm>
                <a:custGeom>
                  <a:avLst/>
                  <a:gdLst>
                    <a:gd name="T0" fmla="*/ 0 w 508"/>
                    <a:gd name="T1" fmla="*/ 11 h 507"/>
                    <a:gd name="T2" fmla="*/ 496 w 508"/>
                    <a:gd name="T3" fmla="*/ 507 h 507"/>
                    <a:gd name="T4" fmla="*/ 508 w 508"/>
                    <a:gd name="T5" fmla="*/ 496 h 507"/>
                    <a:gd name="T6" fmla="*/ 13 w 508"/>
                    <a:gd name="T7" fmla="*/ 0 h 507"/>
                    <a:gd name="T8" fmla="*/ 0 w 508"/>
                    <a:gd name="T9" fmla="*/ 11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8" h="507">
                      <a:moveTo>
                        <a:pt x="0" y="11"/>
                      </a:moveTo>
                      <a:lnTo>
                        <a:pt x="496" y="507"/>
                      </a:lnTo>
                      <a:lnTo>
                        <a:pt x="508" y="496"/>
                      </a:lnTo>
                      <a:lnTo>
                        <a:pt x="13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10">
                  <a:extLst>
                    <a:ext uri="{FF2B5EF4-FFF2-40B4-BE49-F238E27FC236}">
                      <a16:creationId xmlns:a16="http://schemas.microsoft.com/office/drawing/2014/main" id="{3CEFE59B-4875-BF35-2200-52DFD3B93AA4}"/>
                    </a:ext>
                  </a:extLst>
                </p:cNvPr>
                <p:cNvSpPr/>
                <p:nvPr/>
              </p:nvSpPr>
              <p:spPr bwMode="auto">
                <a:xfrm>
                  <a:off x="4619626" y="2768600"/>
                  <a:ext cx="182563" cy="168275"/>
                </a:xfrm>
                <a:custGeom>
                  <a:avLst/>
                  <a:gdLst>
                    <a:gd name="T0" fmla="*/ 0 w 93"/>
                    <a:gd name="T1" fmla="*/ 33 h 85"/>
                    <a:gd name="T2" fmla="*/ 43 w 93"/>
                    <a:gd name="T3" fmla="*/ 75 h 85"/>
                    <a:gd name="T4" fmla="*/ 77 w 93"/>
                    <a:gd name="T5" fmla="*/ 75 h 85"/>
                    <a:gd name="T6" fmla="*/ 93 w 93"/>
                    <a:gd name="T7" fmla="*/ 59 h 85"/>
                    <a:gd name="T8" fmla="*/ 34 w 93"/>
                    <a:gd name="T9" fmla="*/ 0 h 85"/>
                    <a:gd name="T10" fmla="*/ 0 w 93"/>
                    <a:gd name="T11" fmla="*/ 33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" h="85">
                      <a:moveTo>
                        <a:pt x="0" y="33"/>
                      </a:moveTo>
                      <a:cubicBezTo>
                        <a:pt x="43" y="75"/>
                        <a:pt x="43" y="75"/>
                        <a:pt x="43" y="75"/>
                      </a:cubicBezTo>
                      <a:cubicBezTo>
                        <a:pt x="52" y="85"/>
                        <a:pt x="67" y="85"/>
                        <a:pt x="77" y="75"/>
                      </a:cubicBezTo>
                      <a:cubicBezTo>
                        <a:pt x="93" y="59"/>
                        <a:pt x="93" y="59"/>
                        <a:pt x="93" y="59"/>
                      </a:cubicBezTo>
                      <a:cubicBezTo>
                        <a:pt x="34" y="0"/>
                        <a:pt x="34" y="0"/>
                        <a:pt x="34" y="0"/>
                      </a:cubicBez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B8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11">
                  <a:extLst>
                    <a:ext uri="{FF2B5EF4-FFF2-40B4-BE49-F238E27FC236}">
                      <a16:creationId xmlns:a16="http://schemas.microsoft.com/office/drawing/2014/main" id="{45961B91-ADFD-A30A-72C7-8A928863E5F2}"/>
                    </a:ext>
                  </a:extLst>
                </p:cNvPr>
                <p:cNvSpPr/>
                <p:nvPr/>
              </p:nvSpPr>
              <p:spPr bwMode="auto">
                <a:xfrm>
                  <a:off x="4699001" y="2740025"/>
                  <a:ext cx="133350" cy="133350"/>
                </a:xfrm>
                <a:custGeom>
                  <a:avLst/>
                  <a:gdLst>
                    <a:gd name="T0" fmla="*/ 0 w 84"/>
                    <a:gd name="T1" fmla="*/ 11 h 84"/>
                    <a:gd name="T2" fmla="*/ 73 w 84"/>
                    <a:gd name="T3" fmla="*/ 84 h 84"/>
                    <a:gd name="T4" fmla="*/ 84 w 84"/>
                    <a:gd name="T5" fmla="*/ 73 h 84"/>
                    <a:gd name="T6" fmla="*/ 11 w 84"/>
                    <a:gd name="T7" fmla="*/ 0 h 84"/>
                    <a:gd name="T8" fmla="*/ 0 w 84"/>
                    <a:gd name="T9" fmla="*/ 1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0" y="11"/>
                      </a:moveTo>
                      <a:lnTo>
                        <a:pt x="73" y="84"/>
                      </a:lnTo>
                      <a:lnTo>
                        <a:pt x="84" y="73"/>
                      </a:lnTo>
                      <a:lnTo>
                        <a:pt x="11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B8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" name="Freeform 12">
                <a:extLst>
                  <a:ext uri="{FF2B5EF4-FFF2-40B4-BE49-F238E27FC236}">
                    <a16:creationId xmlns:a16="http://schemas.microsoft.com/office/drawing/2014/main" id="{AAF2833F-253A-012D-B9AC-90DB5A1CADF0}"/>
                  </a:ext>
                </a:extLst>
              </p:cNvPr>
              <p:cNvSpPr/>
              <p:nvPr/>
            </p:nvSpPr>
            <p:spPr bwMode="auto">
              <a:xfrm>
                <a:off x="3491329" y="1261482"/>
                <a:ext cx="2147888" cy="2147888"/>
              </a:xfrm>
              <a:custGeom>
                <a:avLst/>
                <a:gdLst>
                  <a:gd name="T0" fmla="*/ 895 w 1089"/>
                  <a:gd name="T1" fmla="*/ 194 h 1089"/>
                  <a:gd name="T2" fmla="*/ 895 w 1089"/>
                  <a:gd name="T3" fmla="*/ 895 h 1089"/>
                  <a:gd name="T4" fmla="*/ 193 w 1089"/>
                  <a:gd name="T5" fmla="*/ 895 h 1089"/>
                  <a:gd name="T6" fmla="*/ 193 w 1089"/>
                  <a:gd name="T7" fmla="*/ 194 h 1089"/>
                  <a:gd name="T8" fmla="*/ 895 w 1089"/>
                  <a:gd name="T9" fmla="*/ 194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9" h="1089">
                    <a:moveTo>
                      <a:pt x="895" y="194"/>
                    </a:moveTo>
                    <a:cubicBezTo>
                      <a:pt x="1089" y="388"/>
                      <a:pt x="1089" y="702"/>
                      <a:pt x="895" y="895"/>
                    </a:cubicBezTo>
                    <a:cubicBezTo>
                      <a:pt x="701" y="1089"/>
                      <a:pt x="387" y="1089"/>
                      <a:pt x="193" y="895"/>
                    </a:cubicBezTo>
                    <a:cubicBezTo>
                      <a:pt x="0" y="702"/>
                      <a:pt x="0" y="388"/>
                      <a:pt x="193" y="194"/>
                    </a:cubicBezTo>
                    <a:cubicBezTo>
                      <a:pt x="387" y="0"/>
                      <a:pt x="701" y="0"/>
                      <a:pt x="895" y="194"/>
                    </a:cubicBez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FA024FDA-1145-562D-E6D1-EAE1381227F1}"/>
                </a:ext>
              </a:extLst>
            </p:cNvPr>
            <p:cNvSpPr/>
            <p:nvPr/>
          </p:nvSpPr>
          <p:spPr bwMode="auto">
            <a:xfrm rot="900000">
              <a:off x="3761175" y="1308636"/>
              <a:ext cx="1858620" cy="1858618"/>
            </a:xfrm>
            <a:custGeom>
              <a:avLst/>
              <a:gdLst>
                <a:gd name="T0" fmla="*/ 809 w 984"/>
                <a:gd name="T1" fmla="*/ 175 h 983"/>
                <a:gd name="T2" fmla="*/ 809 w 984"/>
                <a:gd name="T3" fmla="*/ 809 h 983"/>
                <a:gd name="T4" fmla="*/ 175 w 984"/>
                <a:gd name="T5" fmla="*/ 809 h 983"/>
                <a:gd name="T6" fmla="*/ 175 w 984"/>
                <a:gd name="T7" fmla="*/ 175 h 983"/>
                <a:gd name="T8" fmla="*/ 809 w 984"/>
                <a:gd name="T9" fmla="*/ 175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4" h="983">
                  <a:moveTo>
                    <a:pt x="809" y="175"/>
                  </a:moveTo>
                  <a:cubicBezTo>
                    <a:pt x="984" y="350"/>
                    <a:pt x="984" y="634"/>
                    <a:pt x="809" y="809"/>
                  </a:cubicBezTo>
                  <a:cubicBezTo>
                    <a:pt x="634" y="983"/>
                    <a:pt x="350" y="983"/>
                    <a:pt x="175" y="809"/>
                  </a:cubicBezTo>
                  <a:cubicBezTo>
                    <a:pt x="0" y="634"/>
                    <a:pt x="0" y="350"/>
                    <a:pt x="175" y="175"/>
                  </a:cubicBezTo>
                  <a:cubicBezTo>
                    <a:pt x="350" y="0"/>
                    <a:pt x="634" y="0"/>
                    <a:pt x="809" y="1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Freeform 19">
            <a:extLst>
              <a:ext uri="{FF2B5EF4-FFF2-40B4-BE49-F238E27FC236}">
                <a16:creationId xmlns:a16="http://schemas.microsoft.com/office/drawing/2014/main" id="{2E75C0E0-3DC3-C96A-5B46-A99A7C0DEE4E}"/>
              </a:ext>
            </a:extLst>
          </p:cNvPr>
          <p:cNvSpPr>
            <a:spLocks noEditPoints="1"/>
          </p:cNvSpPr>
          <p:nvPr/>
        </p:nvSpPr>
        <p:spPr bwMode="auto">
          <a:xfrm>
            <a:off x="4344783" y="2176055"/>
            <a:ext cx="440980" cy="404499"/>
          </a:xfrm>
          <a:custGeom>
            <a:avLst/>
            <a:gdLst>
              <a:gd name="T0" fmla="*/ 79 w 126"/>
              <a:gd name="T1" fmla="*/ 53 h 115"/>
              <a:gd name="T2" fmla="*/ 83 w 126"/>
              <a:gd name="T3" fmla="*/ 69 h 115"/>
              <a:gd name="T4" fmla="*/ 83 w 126"/>
              <a:gd name="T5" fmla="*/ 77 h 115"/>
              <a:gd name="T6" fmla="*/ 89 w 126"/>
              <a:gd name="T7" fmla="*/ 71 h 115"/>
              <a:gd name="T8" fmla="*/ 83 w 126"/>
              <a:gd name="T9" fmla="*/ 49 h 115"/>
              <a:gd name="T10" fmla="*/ 64 w 126"/>
              <a:gd name="T11" fmla="*/ 46 h 115"/>
              <a:gd name="T12" fmla="*/ 122 w 126"/>
              <a:gd name="T13" fmla="*/ 105 h 115"/>
              <a:gd name="T14" fmla="*/ 118 w 126"/>
              <a:gd name="T15" fmla="*/ 105 h 115"/>
              <a:gd name="T16" fmla="*/ 122 w 126"/>
              <a:gd name="T17" fmla="*/ 29 h 115"/>
              <a:gd name="T18" fmla="*/ 122 w 126"/>
              <a:gd name="T19" fmla="*/ 19 h 115"/>
              <a:gd name="T20" fmla="*/ 76 w 126"/>
              <a:gd name="T21" fmla="*/ 13 h 115"/>
              <a:gd name="T22" fmla="*/ 63 w 126"/>
              <a:gd name="T23" fmla="*/ 0 h 115"/>
              <a:gd name="T24" fmla="*/ 51 w 126"/>
              <a:gd name="T25" fmla="*/ 13 h 115"/>
              <a:gd name="T26" fmla="*/ 5 w 126"/>
              <a:gd name="T27" fmla="*/ 19 h 115"/>
              <a:gd name="T28" fmla="*/ 5 w 126"/>
              <a:gd name="T29" fmla="*/ 29 h 115"/>
              <a:gd name="T30" fmla="*/ 9 w 126"/>
              <a:gd name="T31" fmla="*/ 105 h 115"/>
              <a:gd name="T32" fmla="*/ 0 w 126"/>
              <a:gd name="T33" fmla="*/ 110 h 115"/>
              <a:gd name="T34" fmla="*/ 122 w 126"/>
              <a:gd name="T35" fmla="*/ 115 h 115"/>
              <a:gd name="T36" fmla="*/ 122 w 126"/>
              <a:gd name="T37" fmla="*/ 105 h 115"/>
              <a:gd name="T38" fmla="*/ 58 w 126"/>
              <a:gd name="T39" fmla="*/ 8 h 115"/>
              <a:gd name="T40" fmla="*/ 68 w 126"/>
              <a:gd name="T41" fmla="*/ 8 h 115"/>
              <a:gd name="T42" fmla="*/ 68 w 126"/>
              <a:gd name="T43" fmla="*/ 17 h 115"/>
              <a:gd name="T44" fmla="*/ 63 w 126"/>
              <a:gd name="T45" fmla="*/ 19 h 115"/>
              <a:gd name="T46" fmla="*/ 56 w 126"/>
              <a:gd name="T47" fmla="*/ 13 h 115"/>
              <a:gd name="T48" fmla="*/ 112 w 126"/>
              <a:gd name="T49" fmla="*/ 105 h 115"/>
              <a:gd name="T50" fmla="*/ 14 w 126"/>
              <a:gd name="T51" fmla="*/ 105 h 115"/>
              <a:gd name="T52" fmla="*/ 112 w 126"/>
              <a:gd name="T53" fmla="*/ 29 h 115"/>
              <a:gd name="T54" fmla="*/ 59 w 126"/>
              <a:gd name="T55" fmla="*/ 91 h 115"/>
              <a:gd name="T56" fmla="*/ 71 w 126"/>
              <a:gd name="T57" fmla="*/ 89 h 115"/>
              <a:gd name="T58" fmla="*/ 79 w 126"/>
              <a:gd name="T59" fmla="*/ 80 h 115"/>
              <a:gd name="T60" fmla="*/ 78 w 126"/>
              <a:gd name="T61" fmla="*/ 76 h 115"/>
              <a:gd name="T62" fmla="*/ 62 w 126"/>
              <a:gd name="T63" fmla="*/ 50 h 115"/>
              <a:gd name="T64" fmla="*/ 44 w 126"/>
              <a:gd name="T65" fmla="*/ 53 h 115"/>
              <a:gd name="T66" fmla="*/ 44 w 126"/>
              <a:gd name="T67" fmla="*/ 85 h 115"/>
              <a:gd name="T68" fmla="*/ 48 w 126"/>
              <a:gd name="T69" fmla="*/ 57 h 115"/>
              <a:gd name="T70" fmla="*/ 57 w 126"/>
              <a:gd name="T71" fmla="*/ 53 h 115"/>
              <a:gd name="T72" fmla="*/ 58 w 126"/>
              <a:gd name="T73" fmla="*/ 72 h 115"/>
              <a:gd name="T74" fmla="*/ 68 w 126"/>
              <a:gd name="T75" fmla="*/ 83 h 115"/>
              <a:gd name="T76" fmla="*/ 59 w 126"/>
              <a:gd name="T77" fmla="*/ 86 h 115"/>
              <a:gd name="T78" fmla="*/ 43 w 126"/>
              <a:gd name="T79" fmla="*/ 6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6" h="115">
                <a:moveTo>
                  <a:pt x="67" y="49"/>
                </a:moveTo>
                <a:cubicBezTo>
                  <a:pt x="72" y="49"/>
                  <a:pt x="76" y="50"/>
                  <a:pt x="79" y="53"/>
                </a:cubicBezTo>
                <a:cubicBezTo>
                  <a:pt x="82" y="56"/>
                  <a:pt x="84" y="61"/>
                  <a:pt x="84" y="65"/>
                </a:cubicBezTo>
                <a:cubicBezTo>
                  <a:pt x="84" y="67"/>
                  <a:pt x="84" y="68"/>
                  <a:pt x="83" y="69"/>
                </a:cubicBezTo>
                <a:cubicBezTo>
                  <a:pt x="83" y="71"/>
                  <a:pt x="82" y="72"/>
                  <a:pt x="82" y="73"/>
                </a:cubicBezTo>
                <a:cubicBezTo>
                  <a:pt x="81" y="75"/>
                  <a:pt x="81" y="77"/>
                  <a:pt x="83" y="77"/>
                </a:cubicBezTo>
                <a:cubicBezTo>
                  <a:pt x="84" y="78"/>
                  <a:pt x="86" y="78"/>
                  <a:pt x="87" y="76"/>
                </a:cubicBezTo>
                <a:cubicBezTo>
                  <a:pt x="88" y="75"/>
                  <a:pt x="88" y="73"/>
                  <a:pt x="89" y="71"/>
                </a:cubicBezTo>
                <a:cubicBezTo>
                  <a:pt x="89" y="69"/>
                  <a:pt x="90" y="67"/>
                  <a:pt x="90" y="65"/>
                </a:cubicBezTo>
                <a:cubicBezTo>
                  <a:pt x="90" y="59"/>
                  <a:pt x="87" y="53"/>
                  <a:pt x="83" y="49"/>
                </a:cubicBezTo>
                <a:cubicBezTo>
                  <a:pt x="79" y="45"/>
                  <a:pt x="73" y="43"/>
                  <a:pt x="67" y="43"/>
                </a:cubicBezTo>
                <a:cubicBezTo>
                  <a:pt x="66" y="43"/>
                  <a:pt x="64" y="44"/>
                  <a:pt x="64" y="46"/>
                </a:cubicBezTo>
                <a:cubicBezTo>
                  <a:pt x="64" y="47"/>
                  <a:pt x="66" y="49"/>
                  <a:pt x="67" y="49"/>
                </a:cubicBezTo>
                <a:close/>
                <a:moveTo>
                  <a:pt x="122" y="105"/>
                </a:moveTo>
                <a:cubicBezTo>
                  <a:pt x="122" y="105"/>
                  <a:pt x="122" y="105"/>
                  <a:pt x="122" y="105"/>
                </a:cubicBezTo>
                <a:cubicBezTo>
                  <a:pt x="118" y="105"/>
                  <a:pt x="118" y="105"/>
                  <a:pt x="118" y="105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22" y="29"/>
                  <a:pt x="122" y="29"/>
                  <a:pt x="122" y="29"/>
                </a:cubicBezTo>
                <a:cubicBezTo>
                  <a:pt x="124" y="29"/>
                  <a:pt x="126" y="27"/>
                  <a:pt x="126" y="24"/>
                </a:cubicBezTo>
                <a:cubicBezTo>
                  <a:pt x="126" y="22"/>
                  <a:pt x="124" y="19"/>
                  <a:pt x="122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17"/>
                  <a:pt x="76" y="15"/>
                  <a:pt x="76" y="13"/>
                </a:cubicBezTo>
                <a:cubicBezTo>
                  <a:pt x="76" y="9"/>
                  <a:pt x="75" y="6"/>
                  <a:pt x="72" y="4"/>
                </a:cubicBezTo>
                <a:cubicBezTo>
                  <a:pt x="70" y="1"/>
                  <a:pt x="67" y="0"/>
                  <a:pt x="63" y="0"/>
                </a:cubicBezTo>
                <a:cubicBezTo>
                  <a:pt x="60" y="0"/>
                  <a:pt x="57" y="1"/>
                  <a:pt x="54" y="4"/>
                </a:cubicBezTo>
                <a:cubicBezTo>
                  <a:pt x="52" y="6"/>
                  <a:pt x="51" y="9"/>
                  <a:pt x="51" y="13"/>
                </a:cubicBezTo>
                <a:cubicBezTo>
                  <a:pt x="51" y="15"/>
                  <a:pt x="51" y="17"/>
                  <a:pt x="53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0" y="22"/>
                  <a:pt x="0" y="24"/>
                </a:cubicBezTo>
                <a:cubicBezTo>
                  <a:pt x="0" y="27"/>
                  <a:pt x="2" y="29"/>
                  <a:pt x="5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105"/>
                  <a:pt x="9" y="105"/>
                  <a:pt x="9" y="105"/>
                </a:cubicBezTo>
                <a:cubicBezTo>
                  <a:pt x="5" y="105"/>
                  <a:pt x="5" y="105"/>
                  <a:pt x="5" y="105"/>
                </a:cubicBezTo>
                <a:cubicBezTo>
                  <a:pt x="2" y="105"/>
                  <a:pt x="0" y="107"/>
                  <a:pt x="0" y="110"/>
                </a:cubicBezTo>
                <a:cubicBezTo>
                  <a:pt x="0" y="113"/>
                  <a:pt x="2" y="115"/>
                  <a:pt x="5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4" y="115"/>
                  <a:pt x="126" y="113"/>
                  <a:pt x="126" y="110"/>
                </a:cubicBezTo>
                <a:cubicBezTo>
                  <a:pt x="126" y="107"/>
                  <a:pt x="124" y="105"/>
                  <a:pt x="122" y="105"/>
                </a:cubicBezTo>
                <a:close/>
                <a:moveTo>
                  <a:pt x="58" y="8"/>
                </a:moveTo>
                <a:cubicBezTo>
                  <a:pt x="58" y="8"/>
                  <a:pt x="58" y="8"/>
                  <a:pt x="58" y="8"/>
                </a:cubicBezTo>
                <a:cubicBezTo>
                  <a:pt x="60" y="6"/>
                  <a:pt x="61" y="6"/>
                  <a:pt x="63" y="6"/>
                </a:cubicBezTo>
                <a:cubicBezTo>
                  <a:pt x="65" y="6"/>
                  <a:pt x="67" y="6"/>
                  <a:pt x="68" y="8"/>
                </a:cubicBezTo>
                <a:cubicBezTo>
                  <a:pt x="69" y="9"/>
                  <a:pt x="70" y="11"/>
                  <a:pt x="70" y="13"/>
                </a:cubicBezTo>
                <a:cubicBezTo>
                  <a:pt x="70" y="14"/>
                  <a:pt x="69" y="16"/>
                  <a:pt x="68" y="17"/>
                </a:cubicBezTo>
                <a:cubicBezTo>
                  <a:pt x="67" y="19"/>
                  <a:pt x="65" y="19"/>
                  <a:pt x="63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1" y="19"/>
                  <a:pt x="60" y="19"/>
                  <a:pt x="58" y="17"/>
                </a:cubicBezTo>
                <a:cubicBezTo>
                  <a:pt x="57" y="16"/>
                  <a:pt x="56" y="14"/>
                  <a:pt x="56" y="13"/>
                </a:cubicBezTo>
                <a:cubicBezTo>
                  <a:pt x="56" y="11"/>
                  <a:pt x="57" y="9"/>
                  <a:pt x="58" y="8"/>
                </a:cubicBezTo>
                <a:close/>
                <a:moveTo>
                  <a:pt x="112" y="105"/>
                </a:moveTo>
                <a:cubicBezTo>
                  <a:pt x="112" y="105"/>
                  <a:pt x="112" y="105"/>
                  <a:pt x="112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29"/>
                  <a:pt x="14" y="29"/>
                  <a:pt x="14" y="29"/>
                </a:cubicBezTo>
                <a:cubicBezTo>
                  <a:pt x="112" y="29"/>
                  <a:pt x="112" y="29"/>
                  <a:pt x="112" y="29"/>
                </a:cubicBezTo>
                <a:cubicBezTo>
                  <a:pt x="112" y="105"/>
                  <a:pt x="112" y="105"/>
                  <a:pt x="112" y="105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3" y="91"/>
                  <a:pt x="67" y="90"/>
                  <a:pt x="71" y="89"/>
                </a:cubicBezTo>
                <a:cubicBezTo>
                  <a:pt x="71" y="88"/>
                  <a:pt x="71" y="88"/>
                  <a:pt x="71" y="88"/>
                </a:cubicBezTo>
                <a:cubicBezTo>
                  <a:pt x="74" y="87"/>
                  <a:pt x="77" y="84"/>
                  <a:pt x="79" y="80"/>
                </a:cubicBezTo>
                <a:cubicBezTo>
                  <a:pt x="79" y="80"/>
                  <a:pt x="79" y="80"/>
                  <a:pt x="79" y="80"/>
                </a:cubicBezTo>
                <a:cubicBezTo>
                  <a:pt x="80" y="79"/>
                  <a:pt x="79" y="77"/>
                  <a:pt x="78" y="7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50"/>
                  <a:pt x="62" y="50"/>
                  <a:pt x="62" y="50"/>
                </a:cubicBezTo>
                <a:cubicBezTo>
                  <a:pt x="62" y="48"/>
                  <a:pt x="61" y="47"/>
                  <a:pt x="59" y="47"/>
                </a:cubicBezTo>
                <a:cubicBezTo>
                  <a:pt x="53" y="47"/>
                  <a:pt x="48" y="49"/>
                  <a:pt x="44" y="53"/>
                </a:cubicBezTo>
                <a:cubicBezTo>
                  <a:pt x="40" y="57"/>
                  <a:pt x="37" y="63"/>
                  <a:pt x="37" y="69"/>
                </a:cubicBezTo>
                <a:cubicBezTo>
                  <a:pt x="37" y="75"/>
                  <a:pt x="40" y="81"/>
                  <a:pt x="44" y="85"/>
                </a:cubicBezTo>
                <a:cubicBezTo>
                  <a:pt x="48" y="89"/>
                  <a:pt x="53" y="91"/>
                  <a:pt x="59" y="91"/>
                </a:cubicBezTo>
                <a:close/>
                <a:moveTo>
                  <a:pt x="48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3" y="53"/>
                  <a:pt x="57" y="53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70"/>
                  <a:pt x="57" y="71"/>
                  <a:pt x="58" y="72"/>
                </a:cubicBezTo>
                <a:cubicBezTo>
                  <a:pt x="72" y="80"/>
                  <a:pt x="72" y="80"/>
                  <a:pt x="72" y="80"/>
                </a:cubicBezTo>
                <a:cubicBezTo>
                  <a:pt x="71" y="81"/>
                  <a:pt x="69" y="82"/>
                  <a:pt x="68" y="83"/>
                </a:cubicBezTo>
                <a:cubicBezTo>
                  <a:pt x="68" y="84"/>
                  <a:pt x="68" y="84"/>
                  <a:pt x="68" y="84"/>
                </a:cubicBezTo>
                <a:cubicBezTo>
                  <a:pt x="65" y="85"/>
                  <a:pt x="62" y="86"/>
                  <a:pt x="59" y="86"/>
                </a:cubicBezTo>
                <a:cubicBezTo>
                  <a:pt x="55" y="86"/>
                  <a:pt x="51" y="84"/>
                  <a:pt x="48" y="81"/>
                </a:cubicBezTo>
                <a:cubicBezTo>
                  <a:pt x="45" y="78"/>
                  <a:pt x="43" y="74"/>
                  <a:pt x="43" y="69"/>
                </a:cubicBezTo>
                <a:cubicBezTo>
                  <a:pt x="43" y="64"/>
                  <a:pt x="45" y="60"/>
                  <a:pt x="48" y="57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id="{02B71C73-3665-B02E-A18C-F3F349F7A1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6096" y="2657924"/>
            <a:ext cx="1451808" cy="658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添加描述文本</a:t>
            </a:r>
            <a:endParaRPr lang="en-US" altLang="zh-CN" sz="1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6745949C-6F3B-593D-6830-811049E629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5777" y="1784539"/>
            <a:ext cx="785618" cy="409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15%</a:t>
            </a:r>
            <a:endParaRPr lang="en-US" altLang="zh-CN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B6A1AA2E-40A2-97B6-D7FD-AB445C6347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9793" y="3591066"/>
            <a:ext cx="785617" cy="409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40%</a:t>
            </a:r>
            <a:endParaRPr lang="en-US" altLang="zh-CN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C5056F91-1CA8-BB48-78F1-BC492134EC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4074" y="1215030"/>
            <a:ext cx="812616" cy="409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20%</a:t>
            </a:r>
            <a:endParaRPr lang="en-US" altLang="zh-CN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597B61C-B66F-4AEE-30D5-F8A2D7B998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6502" y="2573947"/>
            <a:ext cx="799062" cy="409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25%</a:t>
            </a:r>
            <a:endParaRPr lang="en-US" altLang="zh-CN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25BD4AC-A801-74F7-977D-AACE75C738D1}"/>
              </a:ext>
            </a:extLst>
          </p:cNvPr>
          <p:cNvGrpSpPr/>
          <p:nvPr/>
        </p:nvGrpSpPr>
        <p:grpSpPr>
          <a:xfrm>
            <a:off x="5674143" y="1637622"/>
            <a:ext cx="2918593" cy="820767"/>
            <a:chOff x="558799" y="4414114"/>
            <a:chExt cx="2918593" cy="820767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7240B1B-512C-552A-2147-75F4DB500DEF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3B5186A-007A-FFB1-7BD1-791F9363A6EF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667B175-52C4-2049-4B93-A8338F535C11}"/>
              </a:ext>
            </a:extLst>
          </p:cNvPr>
          <p:cNvGrpSpPr/>
          <p:nvPr/>
        </p:nvGrpSpPr>
        <p:grpSpPr>
          <a:xfrm>
            <a:off x="976993" y="992928"/>
            <a:ext cx="2839371" cy="820767"/>
            <a:chOff x="-20070" y="4414114"/>
            <a:chExt cx="2839371" cy="82076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ADCE1B0-D3C2-A090-3498-A1B92E0DA2E7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7CDD376-D8E0-F9DD-5BE3-065E180C42A5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D5718BD-077E-EADC-4963-669D0D1D2F43}"/>
              </a:ext>
            </a:extLst>
          </p:cNvPr>
          <p:cNvGrpSpPr/>
          <p:nvPr/>
        </p:nvGrpSpPr>
        <p:grpSpPr>
          <a:xfrm>
            <a:off x="471414" y="2770299"/>
            <a:ext cx="2839371" cy="820767"/>
            <a:chOff x="-20070" y="4414114"/>
            <a:chExt cx="2839371" cy="820767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12E69A0-DDCC-B51D-4038-62F1ED5C8C77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EEBB10C-A8E3-BE98-37A6-8FDCD4C19017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9549858-56A0-DA90-C270-C92D51C00FA6}"/>
              </a:ext>
            </a:extLst>
          </p:cNvPr>
          <p:cNvGrpSpPr/>
          <p:nvPr/>
        </p:nvGrpSpPr>
        <p:grpSpPr>
          <a:xfrm>
            <a:off x="5987370" y="3009233"/>
            <a:ext cx="2918593" cy="820767"/>
            <a:chOff x="558799" y="4414114"/>
            <a:chExt cx="2918593" cy="820767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782F094-7EF1-55F5-8244-07773D8416FF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2F99B7F-C36D-62DC-99D0-35C013E4233E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32104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061BC48-4D93-31AC-DE76-56CA1551235D}"/>
              </a:ext>
            </a:extLst>
          </p:cNvPr>
          <p:cNvSpPr txBox="1"/>
          <p:nvPr/>
        </p:nvSpPr>
        <p:spPr>
          <a:xfrm>
            <a:off x="994066" y="243705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EC02B56-1A1B-0AA1-CBB4-96D0939D2CE9}"/>
              </a:ext>
            </a:extLst>
          </p:cNvPr>
          <p:cNvGrpSpPr/>
          <p:nvPr/>
        </p:nvGrpSpPr>
        <p:grpSpPr>
          <a:xfrm>
            <a:off x="323528" y="177122"/>
            <a:ext cx="558020" cy="534191"/>
            <a:chOff x="1640877" y="976393"/>
            <a:chExt cx="1533290" cy="146781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EB5E9734-FE9A-9EB9-1989-6B009F7EC097}"/>
                </a:ext>
              </a:extLst>
            </p:cNvPr>
            <p:cNvSpPr/>
            <p:nvPr/>
          </p:nvSpPr>
          <p:spPr>
            <a:xfrm rot="18863555">
              <a:off x="1640877" y="976393"/>
              <a:ext cx="1467814" cy="1467814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AEA811B7-7EE0-DC5E-10C0-442365BB8844}"/>
                </a:ext>
              </a:extLst>
            </p:cNvPr>
            <p:cNvSpPr/>
            <p:nvPr/>
          </p:nvSpPr>
          <p:spPr>
            <a:xfrm rot="18863555">
              <a:off x="2757197" y="2006710"/>
              <a:ext cx="416970" cy="416970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89DB914-B8E4-BE38-EBC5-35C637946CC1}"/>
              </a:ext>
            </a:extLst>
          </p:cNvPr>
          <p:cNvSpPr txBox="1"/>
          <p:nvPr/>
        </p:nvSpPr>
        <p:spPr>
          <a:xfrm>
            <a:off x="293889" y="213384"/>
            <a:ext cx="637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>
                <a:solidFill>
                  <a:schemeClr val="bg1"/>
                </a:solidFill>
                <a:latin typeface="+mj-lt"/>
                <a:ea typeface="字制区喜脉体" panose="02000603000000000000" pitchFamily="2" charset="-122"/>
                <a:cs typeface="+mn-ea"/>
                <a:sym typeface="+mn-lt"/>
              </a:rPr>
              <a:t>02</a:t>
            </a:r>
            <a:endParaRPr lang="zh-CN" altLang="en-US" sz="2400" b="1" spc="300" dirty="0">
              <a:solidFill>
                <a:schemeClr val="bg1"/>
              </a:solidFill>
              <a:latin typeface="+mj-lt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62833BD-F081-8F2F-5E1F-15757E78228F}"/>
              </a:ext>
            </a:extLst>
          </p:cNvPr>
          <p:cNvSpPr/>
          <p:nvPr/>
        </p:nvSpPr>
        <p:spPr bwMode="auto">
          <a:xfrm>
            <a:off x="3638051" y="2069936"/>
            <a:ext cx="373015" cy="754741"/>
          </a:xfrm>
          <a:custGeom>
            <a:avLst/>
            <a:gdLst>
              <a:gd name="T0" fmla="*/ 8 w 112"/>
              <a:gd name="T1" fmla="*/ 0 h 226"/>
              <a:gd name="T2" fmla="*/ 15 w 112"/>
              <a:gd name="T3" fmla="*/ 126 h 226"/>
              <a:gd name="T4" fmla="*/ 61 w 112"/>
              <a:gd name="T5" fmla="*/ 226 h 226"/>
              <a:gd name="T6" fmla="*/ 112 w 112"/>
              <a:gd name="T7" fmla="*/ 226 h 226"/>
              <a:gd name="T8" fmla="*/ 71 w 112"/>
              <a:gd name="T9" fmla="*/ 145 h 226"/>
              <a:gd name="T10" fmla="*/ 56 w 112"/>
              <a:gd name="T11" fmla="*/ 0 h 226"/>
              <a:gd name="T12" fmla="*/ 8 w 112"/>
              <a:gd name="T13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226">
                <a:moveTo>
                  <a:pt x="8" y="0"/>
                </a:moveTo>
                <a:cubicBezTo>
                  <a:pt x="0" y="51"/>
                  <a:pt x="8" y="96"/>
                  <a:pt x="15" y="126"/>
                </a:cubicBezTo>
                <a:cubicBezTo>
                  <a:pt x="22" y="153"/>
                  <a:pt x="41" y="191"/>
                  <a:pt x="61" y="226"/>
                </a:cubicBezTo>
                <a:cubicBezTo>
                  <a:pt x="112" y="226"/>
                  <a:pt x="112" y="226"/>
                  <a:pt x="112" y="226"/>
                </a:cubicBezTo>
                <a:cubicBezTo>
                  <a:pt x="99" y="203"/>
                  <a:pt x="84" y="176"/>
                  <a:pt x="71" y="145"/>
                </a:cubicBezTo>
                <a:cubicBezTo>
                  <a:pt x="56" y="107"/>
                  <a:pt x="47" y="54"/>
                  <a:pt x="56" y="0"/>
                </a:cubicBezTo>
                <a:lnTo>
                  <a:pt x="8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51CE87A1-19EB-7ECE-6EC6-90DBF36DDA5C}"/>
              </a:ext>
            </a:extLst>
          </p:cNvPr>
          <p:cNvSpPr/>
          <p:nvPr/>
        </p:nvSpPr>
        <p:spPr bwMode="auto">
          <a:xfrm>
            <a:off x="3664897" y="1298235"/>
            <a:ext cx="897215" cy="761808"/>
          </a:xfrm>
          <a:custGeom>
            <a:avLst/>
            <a:gdLst>
              <a:gd name="T0" fmla="*/ 48 w 269"/>
              <a:gd name="T1" fmla="*/ 228 h 228"/>
              <a:gd name="T2" fmla="*/ 91 w 269"/>
              <a:gd name="T3" fmla="*/ 130 h 228"/>
              <a:gd name="T4" fmla="*/ 269 w 269"/>
              <a:gd name="T5" fmla="*/ 46 h 228"/>
              <a:gd name="T6" fmla="*/ 269 w 269"/>
              <a:gd name="T7" fmla="*/ 0 h 228"/>
              <a:gd name="T8" fmla="*/ 50 w 269"/>
              <a:gd name="T9" fmla="*/ 110 h 228"/>
              <a:gd name="T10" fmla="*/ 0 w 269"/>
              <a:gd name="T11" fmla="*/ 228 h 228"/>
              <a:gd name="T12" fmla="*/ 48 w 269"/>
              <a:gd name="T13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9" h="228">
                <a:moveTo>
                  <a:pt x="48" y="228"/>
                </a:moveTo>
                <a:cubicBezTo>
                  <a:pt x="54" y="194"/>
                  <a:pt x="67" y="160"/>
                  <a:pt x="91" y="130"/>
                </a:cubicBezTo>
                <a:cubicBezTo>
                  <a:pt x="153" y="50"/>
                  <a:pt x="246" y="46"/>
                  <a:pt x="269" y="46"/>
                </a:cubicBezTo>
                <a:cubicBezTo>
                  <a:pt x="269" y="0"/>
                  <a:pt x="269" y="0"/>
                  <a:pt x="269" y="0"/>
                </a:cubicBezTo>
                <a:cubicBezTo>
                  <a:pt x="226" y="0"/>
                  <a:pt x="123" y="10"/>
                  <a:pt x="50" y="110"/>
                </a:cubicBezTo>
                <a:cubicBezTo>
                  <a:pt x="21" y="150"/>
                  <a:pt x="6" y="190"/>
                  <a:pt x="0" y="228"/>
                </a:cubicBezTo>
                <a:lnTo>
                  <a:pt x="48" y="228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id="{2644420D-6039-2EB1-8DAA-020CD34C5B91}"/>
              </a:ext>
            </a:extLst>
          </p:cNvPr>
          <p:cNvSpPr/>
          <p:nvPr/>
        </p:nvSpPr>
        <p:spPr bwMode="auto">
          <a:xfrm>
            <a:off x="3847164" y="2834571"/>
            <a:ext cx="714946" cy="757568"/>
          </a:xfrm>
          <a:custGeom>
            <a:avLst/>
            <a:gdLst>
              <a:gd name="T0" fmla="*/ 108 w 214"/>
              <a:gd name="T1" fmla="*/ 146 h 227"/>
              <a:gd name="T2" fmla="*/ 82 w 214"/>
              <a:gd name="T3" fmla="*/ 51 h 227"/>
              <a:gd name="T4" fmla="*/ 51 w 214"/>
              <a:gd name="T5" fmla="*/ 0 h 227"/>
              <a:gd name="T6" fmla="*/ 0 w 214"/>
              <a:gd name="T7" fmla="*/ 0 h 227"/>
              <a:gd name="T8" fmla="*/ 47 w 214"/>
              <a:gd name="T9" fmla="*/ 82 h 227"/>
              <a:gd name="T10" fmla="*/ 65 w 214"/>
              <a:gd name="T11" fmla="*/ 158 h 227"/>
              <a:gd name="T12" fmla="*/ 85 w 214"/>
              <a:gd name="T13" fmla="*/ 205 h 227"/>
              <a:gd name="T14" fmla="*/ 109 w 214"/>
              <a:gd name="T15" fmla="*/ 227 h 227"/>
              <a:gd name="T16" fmla="*/ 214 w 214"/>
              <a:gd name="T17" fmla="*/ 227 h 227"/>
              <a:gd name="T18" fmla="*/ 214 w 214"/>
              <a:gd name="T19" fmla="*/ 184 h 227"/>
              <a:gd name="T20" fmla="*/ 126 w 214"/>
              <a:gd name="T21" fmla="*/ 184 h 227"/>
              <a:gd name="T22" fmla="*/ 108 w 214"/>
              <a:gd name="T23" fmla="*/ 146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4" h="227">
                <a:moveTo>
                  <a:pt x="108" y="146"/>
                </a:moveTo>
                <a:cubicBezTo>
                  <a:pt x="108" y="127"/>
                  <a:pt x="98" y="80"/>
                  <a:pt x="82" y="51"/>
                </a:cubicBezTo>
                <a:cubicBezTo>
                  <a:pt x="74" y="37"/>
                  <a:pt x="63" y="20"/>
                  <a:pt x="51" y="0"/>
                </a:cubicBezTo>
                <a:cubicBezTo>
                  <a:pt x="0" y="0"/>
                  <a:pt x="0" y="0"/>
                  <a:pt x="0" y="0"/>
                </a:cubicBezTo>
                <a:cubicBezTo>
                  <a:pt x="20" y="36"/>
                  <a:pt x="40" y="68"/>
                  <a:pt x="47" y="82"/>
                </a:cubicBezTo>
                <a:cubicBezTo>
                  <a:pt x="59" y="107"/>
                  <a:pt x="65" y="146"/>
                  <a:pt x="65" y="158"/>
                </a:cubicBezTo>
                <a:cubicBezTo>
                  <a:pt x="66" y="171"/>
                  <a:pt x="72" y="190"/>
                  <a:pt x="85" y="205"/>
                </a:cubicBezTo>
                <a:cubicBezTo>
                  <a:pt x="99" y="220"/>
                  <a:pt x="109" y="227"/>
                  <a:pt x="109" y="227"/>
                </a:cubicBezTo>
                <a:cubicBezTo>
                  <a:pt x="214" y="227"/>
                  <a:pt x="214" y="227"/>
                  <a:pt x="214" y="227"/>
                </a:cubicBezTo>
                <a:cubicBezTo>
                  <a:pt x="214" y="184"/>
                  <a:pt x="214" y="184"/>
                  <a:pt x="214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23" y="183"/>
                  <a:pt x="108" y="174"/>
                  <a:pt x="108" y="146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8">
            <a:extLst>
              <a:ext uri="{FF2B5EF4-FFF2-40B4-BE49-F238E27FC236}">
                <a16:creationId xmlns:a16="http://schemas.microsoft.com/office/drawing/2014/main" id="{D3DE3ACF-5124-1936-2DE3-071D3970DBC1}"/>
              </a:ext>
            </a:extLst>
          </p:cNvPr>
          <p:cNvSpPr/>
          <p:nvPr/>
        </p:nvSpPr>
        <p:spPr bwMode="auto">
          <a:xfrm>
            <a:off x="5123047" y="2069936"/>
            <a:ext cx="373015" cy="754741"/>
          </a:xfrm>
          <a:custGeom>
            <a:avLst/>
            <a:gdLst>
              <a:gd name="T0" fmla="*/ 104 w 112"/>
              <a:gd name="T1" fmla="*/ 0 h 226"/>
              <a:gd name="T2" fmla="*/ 97 w 112"/>
              <a:gd name="T3" fmla="*/ 126 h 226"/>
              <a:gd name="T4" fmla="*/ 51 w 112"/>
              <a:gd name="T5" fmla="*/ 226 h 226"/>
              <a:gd name="T6" fmla="*/ 0 w 112"/>
              <a:gd name="T7" fmla="*/ 226 h 226"/>
              <a:gd name="T8" fmla="*/ 41 w 112"/>
              <a:gd name="T9" fmla="*/ 145 h 226"/>
              <a:gd name="T10" fmla="*/ 57 w 112"/>
              <a:gd name="T11" fmla="*/ 0 h 226"/>
              <a:gd name="T12" fmla="*/ 104 w 112"/>
              <a:gd name="T13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226">
                <a:moveTo>
                  <a:pt x="104" y="0"/>
                </a:moveTo>
                <a:cubicBezTo>
                  <a:pt x="112" y="51"/>
                  <a:pt x="104" y="96"/>
                  <a:pt x="97" y="126"/>
                </a:cubicBezTo>
                <a:cubicBezTo>
                  <a:pt x="90" y="153"/>
                  <a:pt x="71" y="191"/>
                  <a:pt x="51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14" y="203"/>
                  <a:pt x="28" y="176"/>
                  <a:pt x="41" y="145"/>
                </a:cubicBezTo>
                <a:cubicBezTo>
                  <a:pt x="56" y="107"/>
                  <a:pt x="65" y="54"/>
                  <a:pt x="57" y="0"/>
                </a:cubicBezTo>
                <a:lnTo>
                  <a:pt x="104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id="{97BED4E0-C860-EAEA-68DB-BB3DD32A337D}"/>
              </a:ext>
            </a:extLst>
          </p:cNvPr>
          <p:cNvSpPr/>
          <p:nvPr/>
        </p:nvSpPr>
        <p:spPr bwMode="auto">
          <a:xfrm>
            <a:off x="4572002" y="1298235"/>
            <a:ext cx="897215" cy="761808"/>
          </a:xfrm>
          <a:custGeom>
            <a:avLst/>
            <a:gdLst>
              <a:gd name="T0" fmla="*/ 221 w 269"/>
              <a:gd name="T1" fmla="*/ 228 h 228"/>
              <a:gd name="T2" fmla="*/ 178 w 269"/>
              <a:gd name="T3" fmla="*/ 130 h 228"/>
              <a:gd name="T4" fmla="*/ 0 w 269"/>
              <a:gd name="T5" fmla="*/ 46 h 228"/>
              <a:gd name="T6" fmla="*/ 0 w 269"/>
              <a:gd name="T7" fmla="*/ 0 h 228"/>
              <a:gd name="T8" fmla="*/ 219 w 269"/>
              <a:gd name="T9" fmla="*/ 110 h 228"/>
              <a:gd name="T10" fmla="*/ 269 w 269"/>
              <a:gd name="T11" fmla="*/ 228 h 228"/>
              <a:gd name="T12" fmla="*/ 221 w 269"/>
              <a:gd name="T13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9" h="228">
                <a:moveTo>
                  <a:pt x="221" y="228"/>
                </a:moveTo>
                <a:cubicBezTo>
                  <a:pt x="215" y="194"/>
                  <a:pt x="202" y="160"/>
                  <a:pt x="178" y="130"/>
                </a:cubicBezTo>
                <a:cubicBezTo>
                  <a:pt x="116" y="50"/>
                  <a:pt x="23" y="46"/>
                  <a:pt x="0" y="46"/>
                </a:cubicBezTo>
                <a:cubicBezTo>
                  <a:pt x="0" y="0"/>
                  <a:pt x="0" y="0"/>
                  <a:pt x="0" y="0"/>
                </a:cubicBezTo>
                <a:cubicBezTo>
                  <a:pt x="43" y="0"/>
                  <a:pt x="147" y="10"/>
                  <a:pt x="219" y="110"/>
                </a:cubicBezTo>
                <a:cubicBezTo>
                  <a:pt x="248" y="150"/>
                  <a:pt x="263" y="190"/>
                  <a:pt x="269" y="228"/>
                </a:cubicBezTo>
                <a:lnTo>
                  <a:pt x="221" y="228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id="{9F8EF5C2-E046-9C24-FE1C-CAB0E2D6A6B7}"/>
              </a:ext>
            </a:extLst>
          </p:cNvPr>
          <p:cNvSpPr/>
          <p:nvPr/>
        </p:nvSpPr>
        <p:spPr bwMode="auto">
          <a:xfrm>
            <a:off x="4572001" y="2834571"/>
            <a:ext cx="717772" cy="757568"/>
          </a:xfrm>
          <a:custGeom>
            <a:avLst/>
            <a:gdLst>
              <a:gd name="T0" fmla="*/ 106 w 215"/>
              <a:gd name="T1" fmla="*/ 146 h 227"/>
              <a:gd name="T2" fmla="*/ 132 w 215"/>
              <a:gd name="T3" fmla="*/ 51 h 227"/>
              <a:gd name="T4" fmla="*/ 163 w 215"/>
              <a:gd name="T5" fmla="*/ 0 h 227"/>
              <a:gd name="T6" fmla="*/ 215 w 215"/>
              <a:gd name="T7" fmla="*/ 0 h 227"/>
              <a:gd name="T8" fmla="*/ 167 w 215"/>
              <a:gd name="T9" fmla="*/ 82 h 227"/>
              <a:gd name="T10" fmla="*/ 149 w 215"/>
              <a:gd name="T11" fmla="*/ 158 h 227"/>
              <a:gd name="T12" fmla="*/ 129 w 215"/>
              <a:gd name="T13" fmla="*/ 205 h 227"/>
              <a:gd name="T14" fmla="*/ 106 w 215"/>
              <a:gd name="T15" fmla="*/ 227 h 227"/>
              <a:gd name="T16" fmla="*/ 0 w 215"/>
              <a:gd name="T17" fmla="*/ 227 h 227"/>
              <a:gd name="T18" fmla="*/ 0 w 215"/>
              <a:gd name="T19" fmla="*/ 184 h 227"/>
              <a:gd name="T20" fmla="*/ 88 w 215"/>
              <a:gd name="T21" fmla="*/ 184 h 227"/>
              <a:gd name="T22" fmla="*/ 106 w 215"/>
              <a:gd name="T23" fmla="*/ 146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5" h="227">
                <a:moveTo>
                  <a:pt x="106" y="146"/>
                </a:moveTo>
                <a:cubicBezTo>
                  <a:pt x="106" y="127"/>
                  <a:pt x="116" y="80"/>
                  <a:pt x="132" y="51"/>
                </a:cubicBezTo>
                <a:cubicBezTo>
                  <a:pt x="140" y="37"/>
                  <a:pt x="151" y="20"/>
                  <a:pt x="163" y="0"/>
                </a:cubicBezTo>
                <a:cubicBezTo>
                  <a:pt x="215" y="0"/>
                  <a:pt x="215" y="0"/>
                  <a:pt x="215" y="0"/>
                </a:cubicBezTo>
                <a:cubicBezTo>
                  <a:pt x="194" y="36"/>
                  <a:pt x="174" y="68"/>
                  <a:pt x="167" y="82"/>
                </a:cubicBezTo>
                <a:cubicBezTo>
                  <a:pt x="155" y="107"/>
                  <a:pt x="149" y="146"/>
                  <a:pt x="149" y="158"/>
                </a:cubicBezTo>
                <a:cubicBezTo>
                  <a:pt x="149" y="171"/>
                  <a:pt x="143" y="190"/>
                  <a:pt x="129" y="205"/>
                </a:cubicBezTo>
                <a:cubicBezTo>
                  <a:pt x="115" y="220"/>
                  <a:pt x="106" y="227"/>
                  <a:pt x="106" y="22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184"/>
                  <a:pt x="0" y="184"/>
                  <a:pt x="0" y="184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91" y="183"/>
                  <a:pt x="106" y="174"/>
                  <a:pt x="106" y="146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AA2084D9-A6EF-B4D8-E081-85A44C7C63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7519" y="2234339"/>
            <a:ext cx="949182" cy="45719"/>
          </a:xfrm>
          <a:prstGeom prst="rect">
            <a:avLst/>
          </a:prstGeom>
          <a:pattFill prst="wdUpDiag">
            <a:fgClr>
              <a:srgbClr val="898989"/>
            </a:fgClr>
            <a:bgClr>
              <a:schemeClr val="bg1"/>
            </a:bgClr>
          </a:patt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17">
            <a:extLst>
              <a:ext uri="{FF2B5EF4-FFF2-40B4-BE49-F238E27FC236}">
                <a16:creationId xmlns:a16="http://schemas.microsoft.com/office/drawing/2014/main" id="{196B4D27-D809-1D35-1902-8A5DA3757F90}"/>
              </a:ext>
            </a:extLst>
          </p:cNvPr>
          <p:cNvSpPr/>
          <p:nvPr/>
        </p:nvSpPr>
        <p:spPr bwMode="auto">
          <a:xfrm>
            <a:off x="4165076" y="3678354"/>
            <a:ext cx="803961" cy="66428"/>
          </a:xfrm>
          <a:custGeom>
            <a:avLst/>
            <a:gdLst>
              <a:gd name="T0" fmla="*/ 231 w 241"/>
              <a:gd name="T1" fmla="*/ 0 h 20"/>
              <a:gd name="T2" fmla="*/ 10 w 241"/>
              <a:gd name="T3" fmla="*/ 0 h 20"/>
              <a:gd name="T4" fmla="*/ 0 w 241"/>
              <a:gd name="T5" fmla="*/ 10 h 20"/>
              <a:gd name="T6" fmla="*/ 10 w 241"/>
              <a:gd name="T7" fmla="*/ 20 h 20"/>
              <a:gd name="T8" fmla="*/ 231 w 241"/>
              <a:gd name="T9" fmla="*/ 20 h 20"/>
              <a:gd name="T10" fmla="*/ 241 w 241"/>
              <a:gd name="T11" fmla="*/ 10 h 20"/>
              <a:gd name="T12" fmla="*/ 231 w 241"/>
              <a:gd name="T1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0">
                <a:moveTo>
                  <a:pt x="231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231" y="20"/>
                  <a:pt x="231" y="20"/>
                  <a:pt x="231" y="20"/>
                </a:cubicBezTo>
                <a:cubicBezTo>
                  <a:pt x="237" y="20"/>
                  <a:pt x="241" y="15"/>
                  <a:pt x="241" y="10"/>
                </a:cubicBezTo>
                <a:cubicBezTo>
                  <a:pt x="241" y="4"/>
                  <a:pt x="237" y="0"/>
                  <a:pt x="23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18">
            <a:extLst>
              <a:ext uri="{FF2B5EF4-FFF2-40B4-BE49-F238E27FC236}">
                <a16:creationId xmlns:a16="http://schemas.microsoft.com/office/drawing/2014/main" id="{AEBA5147-A56F-7F53-187E-BD20CF1FD53C}"/>
              </a:ext>
            </a:extLst>
          </p:cNvPr>
          <p:cNvSpPr/>
          <p:nvPr/>
        </p:nvSpPr>
        <p:spPr bwMode="auto">
          <a:xfrm>
            <a:off x="4165076" y="3788597"/>
            <a:ext cx="803961" cy="66428"/>
          </a:xfrm>
          <a:custGeom>
            <a:avLst/>
            <a:gdLst>
              <a:gd name="T0" fmla="*/ 231 w 241"/>
              <a:gd name="T1" fmla="*/ 0 h 20"/>
              <a:gd name="T2" fmla="*/ 10 w 241"/>
              <a:gd name="T3" fmla="*/ 0 h 20"/>
              <a:gd name="T4" fmla="*/ 0 w 241"/>
              <a:gd name="T5" fmla="*/ 10 h 20"/>
              <a:gd name="T6" fmla="*/ 10 w 241"/>
              <a:gd name="T7" fmla="*/ 20 h 20"/>
              <a:gd name="T8" fmla="*/ 231 w 241"/>
              <a:gd name="T9" fmla="*/ 20 h 20"/>
              <a:gd name="T10" fmla="*/ 241 w 241"/>
              <a:gd name="T11" fmla="*/ 10 h 20"/>
              <a:gd name="T12" fmla="*/ 231 w 241"/>
              <a:gd name="T1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0">
                <a:moveTo>
                  <a:pt x="231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16"/>
                  <a:pt x="4" y="20"/>
                  <a:pt x="10" y="20"/>
                </a:cubicBezTo>
                <a:cubicBezTo>
                  <a:pt x="231" y="20"/>
                  <a:pt x="231" y="20"/>
                  <a:pt x="231" y="20"/>
                </a:cubicBezTo>
                <a:cubicBezTo>
                  <a:pt x="237" y="20"/>
                  <a:pt x="241" y="16"/>
                  <a:pt x="241" y="10"/>
                </a:cubicBezTo>
                <a:cubicBezTo>
                  <a:pt x="241" y="5"/>
                  <a:pt x="237" y="0"/>
                  <a:pt x="23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19">
            <a:extLst>
              <a:ext uri="{FF2B5EF4-FFF2-40B4-BE49-F238E27FC236}">
                <a16:creationId xmlns:a16="http://schemas.microsoft.com/office/drawing/2014/main" id="{E2A9F0A9-8775-AF1C-60C2-56513369F22E}"/>
              </a:ext>
            </a:extLst>
          </p:cNvPr>
          <p:cNvSpPr/>
          <p:nvPr/>
        </p:nvSpPr>
        <p:spPr bwMode="auto">
          <a:xfrm>
            <a:off x="4165076" y="3901667"/>
            <a:ext cx="803961" cy="67842"/>
          </a:xfrm>
          <a:custGeom>
            <a:avLst/>
            <a:gdLst>
              <a:gd name="T0" fmla="*/ 231 w 241"/>
              <a:gd name="T1" fmla="*/ 0 h 20"/>
              <a:gd name="T2" fmla="*/ 10 w 241"/>
              <a:gd name="T3" fmla="*/ 0 h 20"/>
              <a:gd name="T4" fmla="*/ 0 w 241"/>
              <a:gd name="T5" fmla="*/ 10 h 20"/>
              <a:gd name="T6" fmla="*/ 10 w 241"/>
              <a:gd name="T7" fmla="*/ 20 h 20"/>
              <a:gd name="T8" fmla="*/ 231 w 241"/>
              <a:gd name="T9" fmla="*/ 20 h 20"/>
              <a:gd name="T10" fmla="*/ 241 w 241"/>
              <a:gd name="T11" fmla="*/ 10 h 20"/>
              <a:gd name="T12" fmla="*/ 231 w 241"/>
              <a:gd name="T1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0">
                <a:moveTo>
                  <a:pt x="231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231" y="20"/>
                  <a:pt x="231" y="20"/>
                  <a:pt x="231" y="20"/>
                </a:cubicBezTo>
                <a:cubicBezTo>
                  <a:pt x="237" y="20"/>
                  <a:pt x="241" y="15"/>
                  <a:pt x="241" y="10"/>
                </a:cubicBezTo>
                <a:cubicBezTo>
                  <a:pt x="241" y="4"/>
                  <a:pt x="237" y="0"/>
                  <a:pt x="23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20">
            <a:extLst>
              <a:ext uri="{FF2B5EF4-FFF2-40B4-BE49-F238E27FC236}">
                <a16:creationId xmlns:a16="http://schemas.microsoft.com/office/drawing/2014/main" id="{00BDECE0-B3B6-6F59-2B6F-C3B75D8FED0A}"/>
              </a:ext>
            </a:extLst>
          </p:cNvPr>
          <p:cNvSpPr/>
          <p:nvPr/>
        </p:nvSpPr>
        <p:spPr bwMode="auto">
          <a:xfrm>
            <a:off x="4165076" y="4011910"/>
            <a:ext cx="803961" cy="237446"/>
          </a:xfrm>
          <a:custGeom>
            <a:avLst/>
            <a:gdLst>
              <a:gd name="T0" fmla="*/ 231 w 241"/>
              <a:gd name="T1" fmla="*/ 0 h 71"/>
              <a:gd name="T2" fmla="*/ 10 w 241"/>
              <a:gd name="T3" fmla="*/ 0 h 71"/>
              <a:gd name="T4" fmla="*/ 0 w 241"/>
              <a:gd name="T5" fmla="*/ 10 h 71"/>
              <a:gd name="T6" fmla="*/ 10 w 241"/>
              <a:gd name="T7" fmla="*/ 20 h 71"/>
              <a:gd name="T8" fmla="*/ 53 w 241"/>
              <a:gd name="T9" fmla="*/ 61 h 71"/>
              <a:gd name="T10" fmla="*/ 63 w 241"/>
              <a:gd name="T11" fmla="*/ 71 h 71"/>
              <a:gd name="T12" fmla="*/ 178 w 241"/>
              <a:gd name="T13" fmla="*/ 71 h 71"/>
              <a:gd name="T14" fmla="*/ 189 w 241"/>
              <a:gd name="T15" fmla="*/ 61 h 71"/>
              <a:gd name="T16" fmla="*/ 231 w 241"/>
              <a:gd name="T17" fmla="*/ 20 h 71"/>
              <a:gd name="T18" fmla="*/ 241 w 241"/>
              <a:gd name="T19" fmla="*/ 10 h 71"/>
              <a:gd name="T20" fmla="*/ 231 w 241"/>
              <a:gd name="T21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1" h="71">
                <a:moveTo>
                  <a:pt x="231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16"/>
                  <a:pt x="4" y="20"/>
                  <a:pt x="10" y="20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7"/>
                  <a:pt x="57" y="71"/>
                  <a:pt x="63" y="71"/>
                </a:cubicBezTo>
                <a:cubicBezTo>
                  <a:pt x="178" y="71"/>
                  <a:pt x="178" y="71"/>
                  <a:pt x="178" y="71"/>
                </a:cubicBezTo>
                <a:cubicBezTo>
                  <a:pt x="184" y="71"/>
                  <a:pt x="189" y="67"/>
                  <a:pt x="189" y="61"/>
                </a:cubicBezTo>
                <a:cubicBezTo>
                  <a:pt x="231" y="20"/>
                  <a:pt x="231" y="20"/>
                  <a:pt x="231" y="20"/>
                </a:cubicBezTo>
                <a:cubicBezTo>
                  <a:pt x="237" y="20"/>
                  <a:pt x="241" y="16"/>
                  <a:pt x="241" y="10"/>
                </a:cubicBezTo>
                <a:cubicBezTo>
                  <a:pt x="241" y="5"/>
                  <a:pt x="237" y="0"/>
                  <a:pt x="23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21">
            <a:extLst>
              <a:ext uri="{FF2B5EF4-FFF2-40B4-BE49-F238E27FC236}">
                <a16:creationId xmlns:a16="http://schemas.microsoft.com/office/drawing/2014/main" id="{9AAC9FC2-168A-9E15-6831-89E042FFDC75}"/>
              </a:ext>
            </a:extLst>
          </p:cNvPr>
          <p:cNvSpPr>
            <a:spLocks noEditPoints="1"/>
          </p:cNvSpPr>
          <p:nvPr/>
        </p:nvSpPr>
        <p:spPr bwMode="auto">
          <a:xfrm>
            <a:off x="3212113" y="3526785"/>
            <a:ext cx="244696" cy="234678"/>
          </a:xfrm>
          <a:custGeom>
            <a:avLst/>
            <a:gdLst>
              <a:gd name="T0" fmla="*/ 74 w 123"/>
              <a:gd name="T1" fmla="*/ 0 h 118"/>
              <a:gd name="T2" fmla="*/ 88 w 123"/>
              <a:gd name="T3" fmla="*/ 14 h 118"/>
              <a:gd name="T4" fmla="*/ 99 w 123"/>
              <a:gd name="T5" fmla="*/ 18 h 118"/>
              <a:gd name="T6" fmla="*/ 123 w 123"/>
              <a:gd name="T7" fmla="*/ 43 h 118"/>
              <a:gd name="T8" fmla="*/ 116 w 123"/>
              <a:gd name="T9" fmla="*/ 111 h 118"/>
              <a:gd name="T10" fmla="*/ 24 w 123"/>
              <a:gd name="T11" fmla="*/ 118 h 118"/>
              <a:gd name="T12" fmla="*/ 7 w 123"/>
              <a:gd name="T13" fmla="*/ 111 h 118"/>
              <a:gd name="T14" fmla="*/ 0 w 123"/>
              <a:gd name="T15" fmla="*/ 43 h 118"/>
              <a:gd name="T16" fmla="*/ 7 w 123"/>
              <a:gd name="T17" fmla="*/ 26 h 118"/>
              <a:gd name="T18" fmla="*/ 24 w 123"/>
              <a:gd name="T19" fmla="*/ 18 h 118"/>
              <a:gd name="T20" fmla="*/ 34 w 123"/>
              <a:gd name="T21" fmla="*/ 14 h 118"/>
              <a:gd name="T22" fmla="*/ 48 w 123"/>
              <a:gd name="T23" fmla="*/ 0 h 118"/>
              <a:gd name="T24" fmla="*/ 86 w 123"/>
              <a:gd name="T25" fmla="*/ 28 h 118"/>
              <a:gd name="T26" fmla="*/ 85 w 123"/>
              <a:gd name="T27" fmla="*/ 28 h 118"/>
              <a:gd name="T28" fmla="*/ 37 w 123"/>
              <a:gd name="T29" fmla="*/ 28 h 118"/>
              <a:gd name="T30" fmla="*/ 14 w 123"/>
              <a:gd name="T31" fmla="*/ 32 h 118"/>
              <a:gd name="T32" fmla="*/ 9 w 123"/>
              <a:gd name="T33" fmla="*/ 43 h 118"/>
              <a:gd name="T34" fmla="*/ 23 w 123"/>
              <a:gd name="T35" fmla="*/ 65 h 118"/>
              <a:gd name="T36" fmla="*/ 26 w 123"/>
              <a:gd name="T37" fmla="*/ 54 h 118"/>
              <a:gd name="T38" fmla="*/ 46 w 123"/>
              <a:gd name="T39" fmla="*/ 54 h 118"/>
              <a:gd name="T40" fmla="*/ 49 w 123"/>
              <a:gd name="T41" fmla="*/ 57 h 118"/>
              <a:gd name="T42" fmla="*/ 74 w 123"/>
              <a:gd name="T43" fmla="*/ 65 h 118"/>
              <a:gd name="T44" fmla="*/ 77 w 123"/>
              <a:gd name="T45" fmla="*/ 54 h 118"/>
              <a:gd name="T46" fmla="*/ 97 w 123"/>
              <a:gd name="T47" fmla="*/ 54 h 118"/>
              <a:gd name="T48" fmla="*/ 100 w 123"/>
              <a:gd name="T49" fmla="*/ 57 h 118"/>
              <a:gd name="T50" fmla="*/ 113 w 123"/>
              <a:gd name="T51" fmla="*/ 65 h 118"/>
              <a:gd name="T52" fmla="*/ 109 w 123"/>
              <a:gd name="T53" fmla="*/ 32 h 118"/>
              <a:gd name="T54" fmla="*/ 86 w 123"/>
              <a:gd name="T55" fmla="*/ 28 h 118"/>
              <a:gd name="T56" fmla="*/ 40 w 123"/>
              <a:gd name="T57" fmla="*/ 18 h 118"/>
              <a:gd name="T58" fmla="*/ 83 w 123"/>
              <a:gd name="T59" fmla="*/ 14 h 118"/>
              <a:gd name="T60" fmla="*/ 74 w 123"/>
              <a:gd name="T61" fmla="*/ 6 h 118"/>
              <a:gd name="T62" fmla="*/ 43 w 123"/>
              <a:gd name="T63" fmla="*/ 8 h 118"/>
              <a:gd name="T64" fmla="*/ 40 w 123"/>
              <a:gd name="T65" fmla="*/ 18 h 118"/>
              <a:gd name="T66" fmla="*/ 9 w 123"/>
              <a:gd name="T67" fmla="*/ 71 h 118"/>
              <a:gd name="T68" fmla="*/ 13 w 123"/>
              <a:gd name="T69" fmla="*/ 104 h 118"/>
              <a:gd name="T70" fmla="*/ 24 w 123"/>
              <a:gd name="T71" fmla="*/ 109 h 118"/>
              <a:gd name="T72" fmla="*/ 109 w 123"/>
              <a:gd name="T73" fmla="*/ 104 h 118"/>
              <a:gd name="T74" fmla="*/ 113 w 123"/>
              <a:gd name="T75" fmla="*/ 71 h 118"/>
              <a:gd name="T76" fmla="*/ 100 w 123"/>
              <a:gd name="T77" fmla="*/ 80 h 118"/>
              <a:gd name="T78" fmla="*/ 97 w 123"/>
              <a:gd name="T79" fmla="*/ 82 h 118"/>
              <a:gd name="T80" fmla="*/ 74 w 123"/>
              <a:gd name="T81" fmla="*/ 80 h 118"/>
              <a:gd name="T82" fmla="*/ 74 w 123"/>
              <a:gd name="T83" fmla="*/ 71 h 118"/>
              <a:gd name="T84" fmla="*/ 49 w 123"/>
              <a:gd name="T85" fmla="*/ 80 h 118"/>
              <a:gd name="T86" fmla="*/ 46 w 123"/>
              <a:gd name="T87" fmla="*/ 82 h 118"/>
              <a:gd name="T88" fmla="*/ 23 w 123"/>
              <a:gd name="T89" fmla="*/ 80 h 118"/>
              <a:gd name="T90" fmla="*/ 23 w 123"/>
              <a:gd name="T91" fmla="*/ 71 h 118"/>
              <a:gd name="T92" fmla="*/ 43 w 123"/>
              <a:gd name="T93" fmla="*/ 60 h 118"/>
              <a:gd name="T94" fmla="*/ 28 w 123"/>
              <a:gd name="T95" fmla="*/ 60 h 118"/>
              <a:gd name="T96" fmla="*/ 28 w 123"/>
              <a:gd name="T97" fmla="*/ 68 h 118"/>
              <a:gd name="T98" fmla="*/ 28 w 123"/>
              <a:gd name="T99" fmla="*/ 77 h 118"/>
              <a:gd name="T100" fmla="*/ 43 w 123"/>
              <a:gd name="T101" fmla="*/ 68 h 118"/>
              <a:gd name="T102" fmla="*/ 43 w 123"/>
              <a:gd name="T103" fmla="*/ 68 h 118"/>
              <a:gd name="T104" fmla="*/ 94 w 123"/>
              <a:gd name="T105" fmla="*/ 60 h 118"/>
              <a:gd name="T106" fmla="*/ 80 w 123"/>
              <a:gd name="T107" fmla="*/ 60 h 118"/>
              <a:gd name="T108" fmla="*/ 80 w 123"/>
              <a:gd name="T109" fmla="*/ 68 h 118"/>
              <a:gd name="T110" fmla="*/ 80 w 123"/>
              <a:gd name="T111" fmla="*/ 77 h 118"/>
              <a:gd name="T112" fmla="*/ 94 w 123"/>
              <a:gd name="T113" fmla="*/ 68 h 118"/>
              <a:gd name="T114" fmla="*/ 94 w 123"/>
              <a:gd name="T115" fmla="*/ 6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3" h="118">
                <a:moveTo>
                  <a:pt x="48" y="0"/>
                </a:moveTo>
                <a:cubicBezTo>
                  <a:pt x="74" y="0"/>
                  <a:pt x="74" y="0"/>
                  <a:pt x="74" y="0"/>
                </a:cubicBezTo>
                <a:cubicBezTo>
                  <a:pt x="78" y="0"/>
                  <a:pt x="82" y="2"/>
                  <a:pt x="84" y="4"/>
                </a:cubicBezTo>
                <a:cubicBezTo>
                  <a:pt x="87" y="7"/>
                  <a:pt x="88" y="10"/>
                  <a:pt x="88" y="14"/>
                </a:cubicBezTo>
                <a:cubicBezTo>
                  <a:pt x="88" y="18"/>
                  <a:pt x="88" y="18"/>
                  <a:pt x="88" y="18"/>
                </a:cubicBezTo>
                <a:cubicBezTo>
                  <a:pt x="99" y="18"/>
                  <a:pt x="99" y="18"/>
                  <a:pt x="99" y="18"/>
                </a:cubicBezTo>
                <a:cubicBezTo>
                  <a:pt x="105" y="18"/>
                  <a:pt x="111" y="21"/>
                  <a:pt x="116" y="26"/>
                </a:cubicBezTo>
                <a:cubicBezTo>
                  <a:pt x="120" y="30"/>
                  <a:pt x="123" y="36"/>
                  <a:pt x="123" y="43"/>
                </a:cubicBezTo>
                <a:cubicBezTo>
                  <a:pt x="123" y="94"/>
                  <a:pt x="123" y="94"/>
                  <a:pt x="123" y="94"/>
                </a:cubicBezTo>
                <a:cubicBezTo>
                  <a:pt x="123" y="101"/>
                  <a:pt x="120" y="107"/>
                  <a:pt x="116" y="111"/>
                </a:cubicBezTo>
                <a:cubicBezTo>
                  <a:pt x="111" y="115"/>
                  <a:pt x="105" y="118"/>
                  <a:pt x="99" y="118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18" y="118"/>
                  <a:pt x="11" y="115"/>
                  <a:pt x="7" y="111"/>
                </a:cubicBezTo>
                <a:cubicBezTo>
                  <a:pt x="7" y="111"/>
                  <a:pt x="7" y="111"/>
                  <a:pt x="7" y="111"/>
                </a:cubicBezTo>
                <a:cubicBezTo>
                  <a:pt x="3" y="106"/>
                  <a:pt x="0" y="100"/>
                  <a:pt x="0" y="94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36"/>
                  <a:pt x="3" y="30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11" y="21"/>
                  <a:pt x="18" y="18"/>
                  <a:pt x="2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0"/>
                  <a:pt x="36" y="7"/>
                  <a:pt x="39" y="4"/>
                </a:cubicBezTo>
                <a:cubicBezTo>
                  <a:pt x="41" y="2"/>
                  <a:pt x="44" y="0"/>
                  <a:pt x="48" y="0"/>
                </a:cubicBezTo>
                <a:close/>
                <a:moveTo>
                  <a:pt x="86" y="28"/>
                </a:move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8"/>
                  <a:pt x="85" y="28"/>
                </a:cubicBezTo>
                <a:cubicBezTo>
                  <a:pt x="85" y="28"/>
                  <a:pt x="85" y="28"/>
                  <a:pt x="85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0" y="28"/>
                  <a:pt x="16" y="29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1" y="35"/>
                  <a:pt x="9" y="39"/>
                  <a:pt x="9" y="43"/>
                </a:cubicBezTo>
                <a:cubicBezTo>
                  <a:pt x="9" y="65"/>
                  <a:pt x="9" y="65"/>
                  <a:pt x="9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55"/>
                  <a:pt x="24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8" y="54"/>
                  <a:pt x="49" y="55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65"/>
                  <a:pt x="49" y="65"/>
                  <a:pt x="49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57"/>
                  <a:pt x="74" y="57"/>
                  <a:pt x="74" y="57"/>
                </a:cubicBezTo>
                <a:cubicBezTo>
                  <a:pt x="74" y="55"/>
                  <a:pt x="75" y="54"/>
                  <a:pt x="77" y="54"/>
                </a:cubicBezTo>
                <a:cubicBezTo>
                  <a:pt x="77" y="54"/>
                  <a:pt x="77" y="54"/>
                  <a:pt x="77" y="54"/>
                </a:cubicBezTo>
                <a:cubicBezTo>
                  <a:pt x="97" y="54"/>
                  <a:pt x="97" y="54"/>
                  <a:pt x="97" y="54"/>
                </a:cubicBezTo>
                <a:cubicBezTo>
                  <a:pt x="99" y="54"/>
                  <a:pt x="100" y="55"/>
                  <a:pt x="100" y="57"/>
                </a:cubicBezTo>
                <a:cubicBezTo>
                  <a:pt x="100" y="57"/>
                  <a:pt x="100" y="57"/>
                  <a:pt x="100" y="57"/>
                </a:cubicBezTo>
                <a:cubicBezTo>
                  <a:pt x="100" y="65"/>
                  <a:pt x="100" y="65"/>
                  <a:pt x="100" y="65"/>
                </a:cubicBezTo>
                <a:cubicBezTo>
                  <a:pt x="113" y="65"/>
                  <a:pt x="113" y="65"/>
                  <a:pt x="113" y="65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3" y="39"/>
                  <a:pt x="112" y="35"/>
                  <a:pt x="109" y="32"/>
                </a:cubicBezTo>
                <a:cubicBezTo>
                  <a:pt x="106" y="29"/>
                  <a:pt x="103" y="28"/>
                  <a:pt x="99" y="28"/>
                </a:cubicBezTo>
                <a:cubicBezTo>
                  <a:pt x="86" y="28"/>
                  <a:pt x="86" y="28"/>
                  <a:pt x="86" y="28"/>
                </a:cubicBezTo>
                <a:close/>
                <a:moveTo>
                  <a:pt x="40" y="18"/>
                </a:moveTo>
                <a:cubicBezTo>
                  <a:pt x="40" y="18"/>
                  <a:pt x="40" y="18"/>
                  <a:pt x="40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83" y="14"/>
                  <a:pt x="83" y="14"/>
                  <a:pt x="83" y="14"/>
                </a:cubicBezTo>
                <a:cubicBezTo>
                  <a:pt x="83" y="12"/>
                  <a:pt x="82" y="10"/>
                  <a:pt x="80" y="8"/>
                </a:cubicBezTo>
                <a:cubicBezTo>
                  <a:pt x="79" y="7"/>
                  <a:pt x="77" y="6"/>
                  <a:pt x="74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6" y="6"/>
                  <a:pt x="44" y="7"/>
                  <a:pt x="43" y="8"/>
                </a:cubicBezTo>
                <a:cubicBezTo>
                  <a:pt x="41" y="10"/>
                  <a:pt x="40" y="12"/>
                  <a:pt x="40" y="14"/>
                </a:cubicBezTo>
                <a:cubicBezTo>
                  <a:pt x="40" y="18"/>
                  <a:pt x="40" y="18"/>
                  <a:pt x="40" y="18"/>
                </a:cubicBezTo>
                <a:close/>
                <a:moveTo>
                  <a:pt x="9" y="71"/>
                </a:moveTo>
                <a:cubicBezTo>
                  <a:pt x="9" y="71"/>
                  <a:pt x="9" y="71"/>
                  <a:pt x="9" y="71"/>
                </a:cubicBezTo>
                <a:cubicBezTo>
                  <a:pt x="9" y="94"/>
                  <a:pt x="9" y="94"/>
                  <a:pt x="9" y="94"/>
                </a:cubicBezTo>
                <a:cubicBezTo>
                  <a:pt x="9" y="98"/>
                  <a:pt x="11" y="102"/>
                  <a:pt x="13" y="104"/>
                </a:cubicBezTo>
                <a:cubicBezTo>
                  <a:pt x="14" y="104"/>
                  <a:pt x="14" y="104"/>
                  <a:pt x="14" y="104"/>
                </a:cubicBezTo>
                <a:cubicBezTo>
                  <a:pt x="16" y="107"/>
                  <a:pt x="20" y="109"/>
                  <a:pt x="24" y="109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103" y="109"/>
                  <a:pt x="106" y="107"/>
                  <a:pt x="109" y="104"/>
                </a:cubicBezTo>
                <a:cubicBezTo>
                  <a:pt x="112" y="102"/>
                  <a:pt x="113" y="98"/>
                  <a:pt x="113" y="94"/>
                </a:cubicBezTo>
                <a:cubicBezTo>
                  <a:pt x="113" y="71"/>
                  <a:pt x="113" y="71"/>
                  <a:pt x="113" y="71"/>
                </a:cubicBezTo>
                <a:cubicBezTo>
                  <a:pt x="100" y="71"/>
                  <a:pt x="100" y="71"/>
                  <a:pt x="100" y="71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0" y="81"/>
                  <a:pt x="99" y="82"/>
                  <a:pt x="97" y="82"/>
                </a:cubicBezTo>
                <a:cubicBezTo>
                  <a:pt x="97" y="82"/>
                  <a:pt x="97" y="82"/>
                  <a:pt x="97" y="82"/>
                </a:cubicBezTo>
                <a:cubicBezTo>
                  <a:pt x="77" y="82"/>
                  <a:pt x="77" y="82"/>
                  <a:pt x="77" y="82"/>
                </a:cubicBezTo>
                <a:cubicBezTo>
                  <a:pt x="75" y="82"/>
                  <a:pt x="74" y="81"/>
                  <a:pt x="74" y="80"/>
                </a:cubicBezTo>
                <a:cubicBezTo>
                  <a:pt x="74" y="79"/>
                  <a:pt x="74" y="79"/>
                  <a:pt x="74" y="79"/>
                </a:cubicBezTo>
                <a:cubicBezTo>
                  <a:pt x="74" y="71"/>
                  <a:pt x="74" y="71"/>
                  <a:pt x="74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80"/>
                  <a:pt x="49" y="80"/>
                  <a:pt x="49" y="80"/>
                </a:cubicBezTo>
                <a:cubicBezTo>
                  <a:pt x="49" y="81"/>
                  <a:pt x="48" y="82"/>
                  <a:pt x="46" y="82"/>
                </a:cubicBezTo>
                <a:cubicBezTo>
                  <a:pt x="46" y="82"/>
                  <a:pt x="46" y="82"/>
                  <a:pt x="46" y="82"/>
                </a:cubicBezTo>
                <a:cubicBezTo>
                  <a:pt x="26" y="82"/>
                  <a:pt x="26" y="82"/>
                  <a:pt x="26" y="82"/>
                </a:cubicBezTo>
                <a:cubicBezTo>
                  <a:pt x="24" y="82"/>
                  <a:pt x="23" y="81"/>
                  <a:pt x="23" y="80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1"/>
                  <a:pt x="23" y="71"/>
                  <a:pt x="23" y="71"/>
                </a:cubicBezTo>
                <a:cubicBezTo>
                  <a:pt x="9" y="71"/>
                  <a:pt x="9" y="71"/>
                  <a:pt x="9" y="71"/>
                </a:cubicBezTo>
                <a:close/>
                <a:moveTo>
                  <a:pt x="43" y="60"/>
                </a:moveTo>
                <a:cubicBezTo>
                  <a:pt x="43" y="60"/>
                  <a:pt x="43" y="60"/>
                  <a:pt x="4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77"/>
                  <a:pt x="28" y="77"/>
                  <a:pt x="28" y="77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0"/>
                  <a:pt x="43" y="60"/>
                  <a:pt x="43" y="60"/>
                </a:cubicBezTo>
                <a:close/>
                <a:moveTo>
                  <a:pt x="94" y="60"/>
                </a:moveTo>
                <a:cubicBezTo>
                  <a:pt x="94" y="60"/>
                  <a:pt x="94" y="60"/>
                  <a:pt x="94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77"/>
                  <a:pt x="80" y="77"/>
                  <a:pt x="80" y="77"/>
                </a:cubicBezTo>
                <a:cubicBezTo>
                  <a:pt x="94" y="77"/>
                  <a:pt x="94" y="77"/>
                  <a:pt x="94" y="77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0"/>
                  <a:pt x="94" y="60"/>
                  <a:pt x="94" y="60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22">
            <a:extLst>
              <a:ext uri="{FF2B5EF4-FFF2-40B4-BE49-F238E27FC236}">
                <a16:creationId xmlns:a16="http://schemas.microsoft.com/office/drawing/2014/main" id="{C4775839-B86F-F913-9163-111945597E72}"/>
              </a:ext>
            </a:extLst>
          </p:cNvPr>
          <p:cNvSpPr>
            <a:spLocks noEditPoints="1"/>
          </p:cNvSpPr>
          <p:nvPr/>
        </p:nvSpPr>
        <p:spPr bwMode="auto">
          <a:xfrm>
            <a:off x="5655156" y="3542567"/>
            <a:ext cx="244696" cy="222901"/>
          </a:xfrm>
          <a:custGeom>
            <a:avLst/>
            <a:gdLst>
              <a:gd name="T0" fmla="*/ 77 w 123"/>
              <a:gd name="T1" fmla="*/ 52 h 112"/>
              <a:gd name="T2" fmla="*/ 81 w 123"/>
              <a:gd name="T3" fmla="*/ 68 h 112"/>
              <a:gd name="T4" fmla="*/ 81 w 123"/>
              <a:gd name="T5" fmla="*/ 76 h 112"/>
              <a:gd name="T6" fmla="*/ 87 w 123"/>
              <a:gd name="T7" fmla="*/ 70 h 112"/>
              <a:gd name="T8" fmla="*/ 81 w 123"/>
              <a:gd name="T9" fmla="*/ 48 h 112"/>
              <a:gd name="T10" fmla="*/ 63 w 123"/>
              <a:gd name="T11" fmla="*/ 45 h 112"/>
              <a:gd name="T12" fmla="*/ 119 w 123"/>
              <a:gd name="T13" fmla="*/ 103 h 112"/>
              <a:gd name="T14" fmla="*/ 115 w 123"/>
              <a:gd name="T15" fmla="*/ 103 h 112"/>
              <a:gd name="T16" fmla="*/ 119 w 123"/>
              <a:gd name="T17" fmla="*/ 29 h 112"/>
              <a:gd name="T18" fmla="*/ 119 w 123"/>
              <a:gd name="T19" fmla="*/ 19 h 112"/>
              <a:gd name="T20" fmla="*/ 74 w 123"/>
              <a:gd name="T21" fmla="*/ 13 h 112"/>
              <a:gd name="T22" fmla="*/ 62 w 123"/>
              <a:gd name="T23" fmla="*/ 0 h 112"/>
              <a:gd name="T24" fmla="*/ 49 w 123"/>
              <a:gd name="T25" fmla="*/ 13 h 112"/>
              <a:gd name="T26" fmla="*/ 5 w 123"/>
              <a:gd name="T27" fmla="*/ 19 h 112"/>
              <a:gd name="T28" fmla="*/ 5 w 123"/>
              <a:gd name="T29" fmla="*/ 29 h 112"/>
              <a:gd name="T30" fmla="*/ 8 w 123"/>
              <a:gd name="T31" fmla="*/ 103 h 112"/>
              <a:gd name="T32" fmla="*/ 0 w 123"/>
              <a:gd name="T33" fmla="*/ 108 h 112"/>
              <a:gd name="T34" fmla="*/ 119 w 123"/>
              <a:gd name="T35" fmla="*/ 112 h 112"/>
              <a:gd name="T36" fmla="*/ 119 w 123"/>
              <a:gd name="T37" fmla="*/ 103 h 112"/>
              <a:gd name="T38" fmla="*/ 57 w 123"/>
              <a:gd name="T39" fmla="*/ 8 h 112"/>
              <a:gd name="T40" fmla="*/ 67 w 123"/>
              <a:gd name="T41" fmla="*/ 8 h 112"/>
              <a:gd name="T42" fmla="*/ 67 w 123"/>
              <a:gd name="T43" fmla="*/ 17 h 112"/>
              <a:gd name="T44" fmla="*/ 62 w 123"/>
              <a:gd name="T45" fmla="*/ 19 h 112"/>
              <a:gd name="T46" fmla="*/ 55 w 123"/>
              <a:gd name="T47" fmla="*/ 13 h 112"/>
              <a:gd name="T48" fmla="*/ 109 w 123"/>
              <a:gd name="T49" fmla="*/ 103 h 112"/>
              <a:gd name="T50" fmla="*/ 14 w 123"/>
              <a:gd name="T51" fmla="*/ 103 h 112"/>
              <a:gd name="T52" fmla="*/ 109 w 123"/>
              <a:gd name="T53" fmla="*/ 29 h 112"/>
              <a:gd name="T54" fmla="*/ 58 w 123"/>
              <a:gd name="T55" fmla="*/ 90 h 112"/>
              <a:gd name="T56" fmla="*/ 69 w 123"/>
              <a:gd name="T57" fmla="*/ 87 h 112"/>
              <a:gd name="T58" fmla="*/ 77 w 123"/>
              <a:gd name="T59" fmla="*/ 79 h 112"/>
              <a:gd name="T60" fmla="*/ 76 w 123"/>
              <a:gd name="T61" fmla="*/ 75 h 112"/>
              <a:gd name="T62" fmla="*/ 61 w 123"/>
              <a:gd name="T63" fmla="*/ 49 h 112"/>
              <a:gd name="T64" fmla="*/ 43 w 123"/>
              <a:gd name="T65" fmla="*/ 52 h 112"/>
              <a:gd name="T66" fmla="*/ 43 w 123"/>
              <a:gd name="T67" fmla="*/ 83 h 112"/>
              <a:gd name="T68" fmla="*/ 47 w 123"/>
              <a:gd name="T69" fmla="*/ 56 h 112"/>
              <a:gd name="T70" fmla="*/ 55 w 123"/>
              <a:gd name="T71" fmla="*/ 52 h 112"/>
              <a:gd name="T72" fmla="*/ 57 w 123"/>
              <a:gd name="T73" fmla="*/ 70 h 112"/>
              <a:gd name="T74" fmla="*/ 66 w 123"/>
              <a:gd name="T75" fmla="*/ 82 h 112"/>
              <a:gd name="T76" fmla="*/ 58 w 123"/>
              <a:gd name="T77" fmla="*/ 84 h 112"/>
              <a:gd name="T78" fmla="*/ 42 w 123"/>
              <a:gd name="T79" fmla="*/ 6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3" h="112">
                <a:moveTo>
                  <a:pt x="66" y="48"/>
                </a:moveTo>
                <a:cubicBezTo>
                  <a:pt x="70" y="48"/>
                  <a:pt x="74" y="49"/>
                  <a:pt x="77" y="52"/>
                </a:cubicBezTo>
                <a:cubicBezTo>
                  <a:pt x="80" y="55"/>
                  <a:pt x="82" y="59"/>
                  <a:pt x="82" y="64"/>
                </a:cubicBezTo>
                <a:cubicBezTo>
                  <a:pt x="82" y="65"/>
                  <a:pt x="82" y="67"/>
                  <a:pt x="81" y="68"/>
                </a:cubicBezTo>
                <a:cubicBezTo>
                  <a:pt x="81" y="69"/>
                  <a:pt x="80" y="71"/>
                  <a:pt x="80" y="72"/>
                </a:cubicBezTo>
                <a:cubicBezTo>
                  <a:pt x="79" y="73"/>
                  <a:pt x="79" y="75"/>
                  <a:pt x="81" y="76"/>
                </a:cubicBezTo>
                <a:cubicBezTo>
                  <a:pt x="82" y="77"/>
                  <a:pt x="84" y="76"/>
                  <a:pt x="85" y="75"/>
                </a:cubicBezTo>
                <a:cubicBezTo>
                  <a:pt x="86" y="73"/>
                  <a:pt x="86" y="71"/>
                  <a:pt x="87" y="70"/>
                </a:cubicBezTo>
                <a:cubicBezTo>
                  <a:pt x="87" y="68"/>
                  <a:pt x="87" y="66"/>
                  <a:pt x="87" y="64"/>
                </a:cubicBezTo>
                <a:cubicBezTo>
                  <a:pt x="87" y="58"/>
                  <a:pt x="85" y="52"/>
                  <a:pt x="81" y="48"/>
                </a:cubicBezTo>
                <a:cubicBezTo>
                  <a:pt x="77" y="44"/>
                  <a:pt x="72" y="42"/>
                  <a:pt x="66" y="42"/>
                </a:cubicBezTo>
                <a:cubicBezTo>
                  <a:pt x="64" y="42"/>
                  <a:pt x="63" y="43"/>
                  <a:pt x="63" y="45"/>
                </a:cubicBezTo>
                <a:cubicBezTo>
                  <a:pt x="63" y="46"/>
                  <a:pt x="64" y="48"/>
                  <a:pt x="66" y="48"/>
                </a:cubicBezTo>
                <a:close/>
                <a:moveTo>
                  <a:pt x="119" y="103"/>
                </a:moveTo>
                <a:cubicBezTo>
                  <a:pt x="119" y="103"/>
                  <a:pt x="119" y="103"/>
                  <a:pt x="119" y="103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5" y="29"/>
                  <a:pt x="115" y="29"/>
                  <a:pt x="115" y="29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21" y="29"/>
                  <a:pt x="123" y="27"/>
                  <a:pt x="123" y="24"/>
                </a:cubicBezTo>
                <a:cubicBezTo>
                  <a:pt x="123" y="21"/>
                  <a:pt x="121" y="19"/>
                  <a:pt x="119" y="19"/>
                </a:cubicBezTo>
                <a:cubicBezTo>
                  <a:pt x="72" y="19"/>
                  <a:pt x="72" y="19"/>
                  <a:pt x="72" y="19"/>
                </a:cubicBezTo>
                <a:cubicBezTo>
                  <a:pt x="74" y="17"/>
                  <a:pt x="74" y="15"/>
                  <a:pt x="74" y="13"/>
                </a:cubicBezTo>
                <a:cubicBezTo>
                  <a:pt x="74" y="9"/>
                  <a:pt x="73" y="6"/>
                  <a:pt x="71" y="4"/>
                </a:cubicBezTo>
                <a:cubicBezTo>
                  <a:pt x="68" y="2"/>
                  <a:pt x="65" y="0"/>
                  <a:pt x="62" y="0"/>
                </a:cubicBezTo>
                <a:cubicBezTo>
                  <a:pt x="58" y="0"/>
                  <a:pt x="55" y="2"/>
                  <a:pt x="53" y="4"/>
                </a:cubicBezTo>
                <a:cubicBezTo>
                  <a:pt x="51" y="6"/>
                  <a:pt x="49" y="9"/>
                  <a:pt x="49" y="13"/>
                </a:cubicBezTo>
                <a:cubicBezTo>
                  <a:pt x="49" y="15"/>
                  <a:pt x="50" y="17"/>
                  <a:pt x="51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0" y="21"/>
                  <a:pt x="0" y="24"/>
                </a:cubicBezTo>
                <a:cubicBezTo>
                  <a:pt x="0" y="27"/>
                  <a:pt x="2" y="29"/>
                  <a:pt x="5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103"/>
                  <a:pt x="8" y="103"/>
                  <a:pt x="8" y="103"/>
                </a:cubicBezTo>
                <a:cubicBezTo>
                  <a:pt x="5" y="103"/>
                  <a:pt x="5" y="103"/>
                  <a:pt x="5" y="103"/>
                </a:cubicBezTo>
                <a:cubicBezTo>
                  <a:pt x="2" y="103"/>
                  <a:pt x="0" y="105"/>
                  <a:pt x="0" y="108"/>
                </a:cubicBezTo>
                <a:cubicBezTo>
                  <a:pt x="0" y="110"/>
                  <a:pt x="2" y="112"/>
                  <a:pt x="5" y="112"/>
                </a:cubicBezTo>
                <a:cubicBezTo>
                  <a:pt x="119" y="112"/>
                  <a:pt x="119" y="112"/>
                  <a:pt x="119" y="112"/>
                </a:cubicBezTo>
                <a:cubicBezTo>
                  <a:pt x="121" y="112"/>
                  <a:pt x="123" y="110"/>
                  <a:pt x="123" y="108"/>
                </a:cubicBezTo>
                <a:cubicBezTo>
                  <a:pt x="123" y="105"/>
                  <a:pt x="121" y="103"/>
                  <a:pt x="119" y="103"/>
                </a:cubicBezTo>
                <a:close/>
                <a:moveTo>
                  <a:pt x="57" y="8"/>
                </a:moveTo>
                <a:cubicBezTo>
                  <a:pt x="57" y="8"/>
                  <a:pt x="57" y="8"/>
                  <a:pt x="57" y="8"/>
                </a:cubicBezTo>
                <a:cubicBezTo>
                  <a:pt x="58" y="7"/>
                  <a:pt x="60" y="6"/>
                  <a:pt x="62" y="6"/>
                </a:cubicBezTo>
                <a:cubicBezTo>
                  <a:pt x="64" y="6"/>
                  <a:pt x="65" y="7"/>
                  <a:pt x="67" y="8"/>
                </a:cubicBezTo>
                <a:cubicBezTo>
                  <a:pt x="68" y="9"/>
                  <a:pt x="69" y="11"/>
                  <a:pt x="69" y="13"/>
                </a:cubicBezTo>
                <a:cubicBezTo>
                  <a:pt x="69" y="14"/>
                  <a:pt x="68" y="16"/>
                  <a:pt x="67" y="17"/>
                </a:cubicBezTo>
                <a:cubicBezTo>
                  <a:pt x="65" y="18"/>
                  <a:pt x="64" y="19"/>
                  <a:pt x="62" y="19"/>
                </a:cubicBezTo>
                <a:cubicBezTo>
                  <a:pt x="62" y="19"/>
                  <a:pt x="62" y="19"/>
                  <a:pt x="62" y="19"/>
                </a:cubicBezTo>
                <a:cubicBezTo>
                  <a:pt x="60" y="19"/>
                  <a:pt x="58" y="18"/>
                  <a:pt x="57" y="17"/>
                </a:cubicBezTo>
                <a:cubicBezTo>
                  <a:pt x="56" y="16"/>
                  <a:pt x="55" y="14"/>
                  <a:pt x="55" y="13"/>
                </a:cubicBezTo>
                <a:cubicBezTo>
                  <a:pt x="55" y="11"/>
                  <a:pt x="56" y="9"/>
                  <a:pt x="57" y="8"/>
                </a:cubicBezTo>
                <a:close/>
                <a:moveTo>
                  <a:pt x="109" y="103"/>
                </a:moveTo>
                <a:cubicBezTo>
                  <a:pt x="109" y="103"/>
                  <a:pt x="109" y="103"/>
                  <a:pt x="109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4" y="29"/>
                  <a:pt x="14" y="29"/>
                  <a:pt x="14" y="29"/>
                </a:cubicBezTo>
                <a:cubicBezTo>
                  <a:pt x="109" y="29"/>
                  <a:pt x="109" y="29"/>
                  <a:pt x="109" y="29"/>
                </a:cubicBezTo>
                <a:cubicBezTo>
                  <a:pt x="109" y="103"/>
                  <a:pt x="109" y="103"/>
                  <a:pt x="109" y="103"/>
                </a:cubicBezTo>
                <a:close/>
                <a:moveTo>
                  <a:pt x="58" y="90"/>
                </a:moveTo>
                <a:cubicBezTo>
                  <a:pt x="58" y="90"/>
                  <a:pt x="58" y="90"/>
                  <a:pt x="58" y="90"/>
                </a:cubicBezTo>
                <a:cubicBezTo>
                  <a:pt x="62" y="90"/>
                  <a:pt x="66" y="89"/>
                  <a:pt x="69" y="87"/>
                </a:cubicBezTo>
                <a:cubicBezTo>
                  <a:pt x="69" y="87"/>
                  <a:pt x="69" y="87"/>
                  <a:pt x="69" y="87"/>
                </a:cubicBezTo>
                <a:cubicBezTo>
                  <a:pt x="72" y="85"/>
                  <a:pt x="75" y="82"/>
                  <a:pt x="77" y="79"/>
                </a:cubicBezTo>
                <a:cubicBezTo>
                  <a:pt x="77" y="79"/>
                  <a:pt x="77" y="79"/>
                  <a:pt x="77" y="79"/>
                </a:cubicBezTo>
                <a:cubicBezTo>
                  <a:pt x="78" y="77"/>
                  <a:pt x="77" y="75"/>
                  <a:pt x="76" y="75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47"/>
                  <a:pt x="60" y="46"/>
                  <a:pt x="58" y="46"/>
                </a:cubicBezTo>
                <a:cubicBezTo>
                  <a:pt x="52" y="46"/>
                  <a:pt x="46" y="48"/>
                  <a:pt x="43" y="52"/>
                </a:cubicBezTo>
                <a:cubicBezTo>
                  <a:pt x="39" y="56"/>
                  <a:pt x="36" y="62"/>
                  <a:pt x="36" y="68"/>
                </a:cubicBezTo>
                <a:cubicBezTo>
                  <a:pt x="36" y="74"/>
                  <a:pt x="39" y="79"/>
                  <a:pt x="43" y="83"/>
                </a:cubicBezTo>
                <a:cubicBezTo>
                  <a:pt x="46" y="87"/>
                  <a:pt x="52" y="90"/>
                  <a:pt x="58" y="90"/>
                </a:cubicBezTo>
                <a:close/>
                <a:moveTo>
                  <a:pt x="47" y="56"/>
                </a:moveTo>
                <a:cubicBezTo>
                  <a:pt x="47" y="56"/>
                  <a:pt x="47" y="56"/>
                  <a:pt x="47" y="56"/>
                </a:cubicBezTo>
                <a:cubicBezTo>
                  <a:pt x="49" y="54"/>
                  <a:pt x="52" y="52"/>
                  <a:pt x="55" y="52"/>
                </a:cubicBezTo>
                <a:cubicBezTo>
                  <a:pt x="55" y="68"/>
                  <a:pt x="55" y="68"/>
                  <a:pt x="55" y="68"/>
                </a:cubicBezTo>
                <a:cubicBezTo>
                  <a:pt x="55" y="69"/>
                  <a:pt x="56" y="70"/>
                  <a:pt x="57" y="70"/>
                </a:cubicBezTo>
                <a:cubicBezTo>
                  <a:pt x="70" y="78"/>
                  <a:pt x="70" y="78"/>
                  <a:pt x="70" y="78"/>
                </a:cubicBezTo>
                <a:cubicBezTo>
                  <a:pt x="69" y="80"/>
                  <a:pt x="68" y="81"/>
                  <a:pt x="66" y="82"/>
                </a:cubicBezTo>
                <a:cubicBezTo>
                  <a:pt x="66" y="82"/>
                  <a:pt x="66" y="82"/>
                  <a:pt x="66" y="82"/>
                </a:cubicBezTo>
                <a:cubicBezTo>
                  <a:pt x="64" y="83"/>
                  <a:pt x="61" y="84"/>
                  <a:pt x="58" y="84"/>
                </a:cubicBezTo>
                <a:cubicBezTo>
                  <a:pt x="54" y="84"/>
                  <a:pt x="50" y="82"/>
                  <a:pt x="47" y="79"/>
                </a:cubicBezTo>
                <a:cubicBezTo>
                  <a:pt x="44" y="76"/>
                  <a:pt x="42" y="72"/>
                  <a:pt x="42" y="68"/>
                </a:cubicBezTo>
                <a:cubicBezTo>
                  <a:pt x="42" y="63"/>
                  <a:pt x="44" y="59"/>
                  <a:pt x="47" y="56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23">
            <a:extLst>
              <a:ext uri="{FF2B5EF4-FFF2-40B4-BE49-F238E27FC236}">
                <a16:creationId xmlns:a16="http://schemas.microsoft.com/office/drawing/2014/main" id="{C379A027-DC07-7CF2-82DA-3D1D4AD436A3}"/>
              </a:ext>
            </a:extLst>
          </p:cNvPr>
          <p:cNvSpPr>
            <a:spLocks noEditPoints="1"/>
          </p:cNvSpPr>
          <p:nvPr/>
        </p:nvSpPr>
        <p:spPr bwMode="auto">
          <a:xfrm>
            <a:off x="3214635" y="2600814"/>
            <a:ext cx="239652" cy="239724"/>
          </a:xfrm>
          <a:custGeom>
            <a:avLst/>
            <a:gdLst>
              <a:gd name="T0" fmla="*/ 100 w 121"/>
              <a:gd name="T1" fmla="*/ 1 h 121"/>
              <a:gd name="T2" fmla="*/ 105 w 121"/>
              <a:gd name="T3" fmla="*/ 2 h 121"/>
              <a:gd name="T4" fmla="*/ 108 w 121"/>
              <a:gd name="T5" fmla="*/ 13 h 121"/>
              <a:gd name="T6" fmla="*/ 119 w 121"/>
              <a:gd name="T7" fmla="*/ 16 h 121"/>
              <a:gd name="T8" fmla="*/ 120 w 121"/>
              <a:gd name="T9" fmla="*/ 17 h 121"/>
              <a:gd name="T10" fmla="*/ 105 w 121"/>
              <a:gd name="T11" fmla="*/ 36 h 121"/>
              <a:gd name="T12" fmla="*/ 93 w 121"/>
              <a:gd name="T13" fmla="*/ 35 h 121"/>
              <a:gd name="T14" fmla="*/ 96 w 121"/>
              <a:gd name="T15" fmla="*/ 62 h 121"/>
              <a:gd name="T16" fmla="*/ 85 w 121"/>
              <a:gd name="T17" fmla="*/ 88 h 121"/>
              <a:gd name="T18" fmla="*/ 33 w 121"/>
              <a:gd name="T19" fmla="*/ 88 h 121"/>
              <a:gd name="T20" fmla="*/ 33 w 121"/>
              <a:gd name="T21" fmla="*/ 35 h 121"/>
              <a:gd name="T22" fmla="*/ 82 w 121"/>
              <a:gd name="T23" fmla="*/ 32 h 121"/>
              <a:gd name="T24" fmla="*/ 84 w 121"/>
              <a:gd name="T25" fmla="*/ 19 h 121"/>
              <a:gd name="T26" fmla="*/ 107 w 121"/>
              <a:gd name="T27" fmla="*/ 47 h 121"/>
              <a:gd name="T28" fmla="*/ 109 w 121"/>
              <a:gd name="T29" fmla="*/ 54 h 121"/>
              <a:gd name="T30" fmla="*/ 95 w 121"/>
              <a:gd name="T31" fmla="*/ 97 h 121"/>
              <a:gd name="T32" fmla="*/ 24 w 121"/>
              <a:gd name="T33" fmla="*/ 97 h 121"/>
              <a:gd name="T34" fmla="*/ 24 w 121"/>
              <a:gd name="T35" fmla="*/ 26 h 121"/>
              <a:gd name="T36" fmla="*/ 67 w 121"/>
              <a:gd name="T37" fmla="*/ 12 h 121"/>
              <a:gd name="T38" fmla="*/ 80 w 121"/>
              <a:gd name="T39" fmla="*/ 10 h 121"/>
              <a:gd name="T40" fmla="*/ 68 w 121"/>
              <a:gd name="T41" fmla="*/ 3 h 121"/>
              <a:gd name="T42" fmla="*/ 17 w 121"/>
              <a:gd name="T43" fmla="*/ 19 h 121"/>
              <a:gd name="T44" fmla="*/ 17 w 121"/>
              <a:gd name="T45" fmla="*/ 104 h 121"/>
              <a:gd name="T46" fmla="*/ 102 w 121"/>
              <a:gd name="T47" fmla="*/ 104 h 121"/>
              <a:gd name="T48" fmla="*/ 118 w 121"/>
              <a:gd name="T49" fmla="*/ 53 h 121"/>
              <a:gd name="T50" fmla="*/ 111 w 121"/>
              <a:gd name="T51" fmla="*/ 41 h 121"/>
              <a:gd name="T52" fmla="*/ 59 w 121"/>
              <a:gd name="T53" fmla="*/ 45 h 121"/>
              <a:gd name="T54" fmla="*/ 68 w 121"/>
              <a:gd name="T55" fmla="*/ 47 h 121"/>
              <a:gd name="T56" fmla="*/ 59 w 121"/>
              <a:gd name="T57" fmla="*/ 30 h 121"/>
              <a:gd name="T58" fmla="*/ 37 w 121"/>
              <a:gd name="T59" fmla="*/ 39 h 121"/>
              <a:gd name="T60" fmla="*/ 28 w 121"/>
              <a:gd name="T61" fmla="*/ 62 h 121"/>
              <a:gd name="T62" fmla="*/ 59 w 121"/>
              <a:gd name="T63" fmla="*/ 93 h 121"/>
              <a:gd name="T64" fmla="*/ 82 w 121"/>
              <a:gd name="T65" fmla="*/ 84 h 121"/>
              <a:gd name="T66" fmla="*/ 85 w 121"/>
              <a:gd name="T67" fmla="*/ 43 h 121"/>
              <a:gd name="T68" fmla="*/ 76 w 121"/>
              <a:gd name="T69" fmla="*/ 62 h 121"/>
              <a:gd name="T70" fmla="*/ 71 w 121"/>
              <a:gd name="T71" fmla="*/ 74 h 121"/>
              <a:gd name="T72" fmla="*/ 47 w 121"/>
              <a:gd name="T73" fmla="*/ 74 h 121"/>
              <a:gd name="T74" fmla="*/ 47 w 121"/>
              <a:gd name="T75" fmla="*/ 50 h 121"/>
              <a:gd name="T76" fmla="*/ 59 w 121"/>
              <a:gd name="T77" fmla="*/ 45 h 121"/>
              <a:gd name="T78" fmla="*/ 63 w 121"/>
              <a:gd name="T79" fmla="*/ 51 h 121"/>
              <a:gd name="T80" fmla="*/ 51 w 121"/>
              <a:gd name="T81" fmla="*/ 54 h 121"/>
              <a:gd name="T82" fmla="*/ 51 w 121"/>
              <a:gd name="T83" fmla="*/ 70 h 121"/>
              <a:gd name="T84" fmla="*/ 67 w 121"/>
              <a:gd name="T85" fmla="*/ 70 h 121"/>
              <a:gd name="T86" fmla="*/ 71 w 121"/>
              <a:gd name="T87" fmla="*/ 62 h 121"/>
              <a:gd name="T88" fmla="*/ 63 w 121"/>
              <a:gd name="T89" fmla="*/ 65 h 121"/>
              <a:gd name="T90" fmla="*/ 56 w 121"/>
              <a:gd name="T91" fmla="*/ 58 h 121"/>
              <a:gd name="T92" fmla="*/ 101 w 121"/>
              <a:gd name="T93" fmla="*/ 8 h 121"/>
              <a:gd name="T94" fmla="*/ 90 w 121"/>
              <a:gd name="T95" fmla="*/ 19 h 121"/>
              <a:gd name="T96" fmla="*/ 103 w 121"/>
              <a:gd name="T97" fmla="*/ 14 h 121"/>
              <a:gd name="T98" fmla="*/ 107 w 121"/>
              <a:gd name="T99" fmla="*/ 18 h 121"/>
              <a:gd name="T100" fmla="*/ 96 w 121"/>
              <a:gd name="T101" fmla="*/ 29 h 121"/>
              <a:gd name="T102" fmla="*/ 113 w 121"/>
              <a:gd name="T103" fmla="*/ 2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1" h="121">
                <a:moveTo>
                  <a:pt x="85" y="16"/>
                </a:moveTo>
                <a:cubicBezTo>
                  <a:pt x="100" y="1"/>
                  <a:pt x="100" y="1"/>
                  <a:pt x="100" y="1"/>
                </a:cubicBezTo>
                <a:cubicBezTo>
                  <a:pt x="101" y="0"/>
                  <a:pt x="103" y="0"/>
                  <a:pt x="104" y="1"/>
                </a:cubicBezTo>
                <a:cubicBezTo>
                  <a:pt x="105" y="1"/>
                  <a:pt x="105" y="2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20" y="16"/>
                  <a:pt x="120" y="17"/>
                </a:cubicBezTo>
                <a:cubicBezTo>
                  <a:pt x="121" y="18"/>
                  <a:pt x="121" y="19"/>
                  <a:pt x="120" y="21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4" y="37"/>
                  <a:pt x="103" y="37"/>
                  <a:pt x="102" y="37"/>
                </a:cubicBezTo>
                <a:cubicBezTo>
                  <a:pt x="93" y="35"/>
                  <a:pt x="93" y="35"/>
                  <a:pt x="93" y="35"/>
                </a:cubicBezTo>
                <a:cubicBezTo>
                  <a:pt x="89" y="39"/>
                  <a:pt x="89" y="39"/>
                  <a:pt x="89" y="39"/>
                </a:cubicBezTo>
                <a:cubicBezTo>
                  <a:pt x="94" y="45"/>
                  <a:pt x="96" y="53"/>
                  <a:pt x="96" y="62"/>
                </a:cubicBezTo>
                <a:cubicBezTo>
                  <a:pt x="96" y="72"/>
                  <a:pt x="92" y="81"/>
                  <a:pt x="86" y="88"/>
                </a:cubicBezTo>
                <a:cubicBezTo>
                  <a:pt x="85" y="88"/>
                  <a:pt x="85" y="88"/>
                  <a:pt x="85" y="88"/>
                </a:cubicBezTo>
                <a:cubicBezTo>
                  <a:pt x="79" y="95"/>
                  <a:pt x="70" y="99"/>
                  <a:pt x="59" y="99"/>
                </a:cubicBezTo>
                <a:cubicBezTo>
                  <a:pt x="49" y="99"/>
                  <a:pt x="40" y="94"/>
                  <a:pt x="33" y="88"/>
                </a:cubicBezTo>
                <a:cubicBezTo>
                  <a:pt x="27" y="81"/>
                  <a:pt x="22" y="72"/>
                  <a:pt x="22" y="62"/>
                </a:cubicBezTo>
                <a:cubicBezTo>
                  <a:pt x="22" y="51"/>
                  <a:pt x="27" y="42"/>
                  <a:pt x="33" y="35"/>
                </a:cubicBezTo>
                <a:cubicBezTo>
                  <a:pt x="40" y="29"/>
                  <a:pt x="49" y="25"/>
                  <a:pt x="59" y="25"/>
                </a:cubicBezTo>
                <a:cubicBezTo>
                  <a:pt x="68" y="25"/>
                  <a:pt x="76" y="27"/>
                  <a:pt x="82" y="32"/>
                </a:cubicBezTo>
                <a:cubicBezTo>
                  <a:pt x="86" y="28"/>
                  <a:pt x="86" y="28"/>
                  <a:pt x="86" y="28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8"/>
                  <a:pt x="84" y="17"/>
                  <a:pt x="85" y="16"/>
                </a:cubicBezTo>
                <a:close/>
                <a:moveTo>
                  <a:pt x="107" y="47"/>
                </a:moveTo>
                <a:cubicBezTo>
                  <a:pt x="107" y="47"/>
                  <a:pt x="107" y="47"/>
                  <a:pt x="107" y="47"/>
                </a:cubicBezTo>
                <a:cubicBezTo>
                  <a:pt x="108" y="49"/>
                  <a:pt x="109" y="52"/>
                  <a:pt x="109" y="54"/>
                </a:cubicBezTo>
                <a:cubicBezTo>
                  <a:pt x="109" y="57"/>
                  <a:pt x="110" y="59"/>
                  <a:pt x="110" y="62"/>
                </a:cubicBezTo>
                <a:cubicBezTo>
                  <a:pt x="110" y="75"/>
                  <a:pt x="104" y="88"/>
                  <a:pt x="95" y="97"/>
                </a:cubicBezTo>
                <a:cubicBezTo>
                  <a:pt x="86" y="106"/>
                  <a:pt x="73" y="112"/>
                  <a:pt x="59" y="112"/>
                </a:cubicBezTo>
                <a:cubicBezTo>
                  <a:pt x="46" y="112"/>
                  <a:pt x="33" y="106"/>
                  <a:pt x="24" y="97"/>
                </a:cubicBezTo>
                <a:cubicBezTo>
                  <a:pt x="15" y="88"/>
                  <a:pt x="9" y="75"/>
                  <a:pt x="9" y="62"/>
                </a:cubicBezTo>
                <a:cubicBezTo>
                  <a:pt x="9" y="48"/>
                  <a:pt x="15" y="35"/>
                  <a:pt x="24" y="26"/>
                </a:cubicBezTo>
                <a:cubicBezTo>
                  <a:pt x="33" y="17"/>
                  <a:pt x="46" y="11"/>
                  <a:pt x="59" y="11"/>
                </a:cubicBezTo>
                <a:cubicBezTo>
                  <a:pt x="62" y="11"/>
                  <a:pt x="64" y="12"/>
                  <a:pt x="67" y="12"/>
                </a:cubicBezTo>
                <a:cubicBezTo>
                  <a:pt x="69" y="12"/>
                  <a:pt x="72" y="13"/>
                  <a:pt x="74" y="14"/>
                </a:cubicBezTo>
                <a:cubicBezTo>
                  <a:pt x="76" y="14"/>
                  <a:pt x="79" y="13"/>
                  <a:pt x="80" y="10"/>
                </a:cubicBezTo>
                <a:cubicBezTo>
                  <a:pt x="81" y="8"/>
                  <a:pt x="79" y="5"/>
                  <a:pt x="77" y="5"/>
                </a:cubicBezTo>
                <a:cubicBezTo>
                  <a:pt x="74" y="4"/>
                  <a:pt x="71" y="3"/>
                  <a:pt x="68" y="3"/>
                </a:cubicBezTo>
                <a:cubicBezTo>
                  <a:pt x="65" y="2"/>
                  <a:pt x="62" y="2"/>
                  <a:pt x="59" y="2"/>
                </a:cubicBezTo>
                <a:cubicBezTo>
                  <a:pt x="43" y="2"/>
                  <a:pt x="28" y="9"/>
                  <a:pt x="17" y="19"/>
                </a:cubicBezTo>
                <a:cubicBezTo>
                  <a:pt x="6" y="30"/>
                  <a:pt x="0" y="45"/>
                  <a:pt x="0" y="62"/>
                </a:cubicBezTo>
                <a:cubicBezTo>
                  <a:pt x="0" y="78"/>
                  <a:pt x="6" y="93"/>
                  <a:pt x="17" y="104"/>
                </a:cubicBezTo>
                <a:cubicBezTo>
                  <a:pt x="28" y="115"/>
                  <a:pt x="43" y="121"/>
                  <a:pt x="59" y="121"/>
                </a:cubicBezTo>
                <a:cubicBezTo>
                  <a:pt x="76" y="121"/>
                  <a:pt x="91" y="115"/>
                  <a:pt x="102" y="104"/>
                </a:cubicBezTo>
                <a:cubicBezTo>
                  <a:pt x="112" y="93"/>
                  <a:pt x="119" y="78"/>
                  <a:pt x="119" y="62"/>
                </a:cubicBezTo>
                <a:cubicBezTo>
                  <a:pt x="119" y="59"/>
                  <a:pt x="119" y="56"/>
                  <a:pt x="118" y="53"/>
                </a:cubicBezTo>
                <a:cubicBezTo>
                  <a:pt x="118" y="50"/>
                  <a:pt x="117" y="47"/>
                  <a:pt x="116" y="44"/>
                </a:cubicBezTo>
                <a:cubicBezTo>
                  <a:pt x="116" y="42"/>
                  <a:pt x="113" y="40"/>
                  <a:pt x="111" y="41"/>
                </a:cubicBezTo>
                <a:cubicBezTo>
                  <a:pt x="108" y="42"/>
                  <a:pt x="107" y="44"/>
                  <a:pt x="107" y="47"/>
                </a:cubicBezTo>
                <a:close/>
                <a:moveTo>
                  <a:pt x="59" y="45"/>
                </a:moveTo>
                <a:cubicBezTo>
                  <a:pt x="59" y="45"/>
                  <a:pt x="59" y="45"/>
                  <a:pt x="59" y="45"/>
                </a:cubicBezTo>
                <a:cubicBezTo>
                  <a:pt x="62" y="45"/>
                  <a:pt x="65" y="45"/>
                  <a:pt x="68" y="47"/>
                </a:cubicBezTo>
                <a:cubicBezTo>
                  <a:pt x="78" y="36"/>
                  <a:pt x="78" y="36"/>
                  <a:pt x="78" y="36"/>
                </a:cubicBezTo>
                <a:cubicBezTo>
                  <a:pt x="73" y="33"/>
                  <a:pt x="66" y="30"/>
                  <a:pt x="59" y="30"/>
                </a:cubicBezTo>
                <a:cubicBezTo>
                  <a:pt x="51" y="30"/>
                  <a:pt x="43" y="34"/>
                  <a:pt x="37" y="39"/>
                </a:cubicBezTo>
                <a:cubicBezTo>
                  <a:pt x="37" y="39"/>
                  <a:pt x="37" y="39"/>
                  <a:pt x="37" y="39"/>
                </a:cubicBezTo>
                <a:cubicBezTo>
                  <a:pt x="37" y="39"/>
                  <a:pt x="37" y="39"/>
                  <a:pt x="37" y="39"/>
                </a:cubicBezTo>
                <a:cubicBezTo>
                  <a:pt x="32" y="45"/>
                  <a:pt x="28" y="53"/>
                  <a:pt x="28" y="62"/>
                </a:cubicBezTo>
                <a:cubicBezTo>
                  <a:pt x="28" y="70"/>
                  <a:pt x="32" y="78"/>
                  <a:pt x="37" y="84"/>
                </a:cubicBezTo>
                <a:cubicBezTo>
                  <a:pt x="43" y="89"/>
                  <a:pt x="51" y="93"/>
                  <a:pt x="59" y="93"/>
                </a:cubicBezTo>
                <a:cubicBezTo>
                  <a:pt x="68" y="93"/>
                  <a:pt x="76" y="90"/>
                  <a:pt x="81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7" y="78"/>
                  <a:pt x="91" y="70"/>
                  <a:pt x="91" y="62"/>
                </a:cubicBezTo>
                <a:cubicBezTo>
                  <a:pt x="91" y="55"/>
                  <a:pt x="88" y="48"/>
                  <a:pt x="85" y="43"/>
                </a:cubicBezTo>
                <a:cubicBezTo>
                  <a:pt x="74" y="53"/>
                  <a:pt x="74" y="53"/>
                  <a:pt x="74" y="53"/>
                </a:cubicBezTo>
                <a:cubicBezTo>
                  <a:pt x="76" y="56"/>
                  <a:pt x="76" y="59"/>
                  <a:pt x="76" y="62"/>
                </a:cubicBezTo>
                <a:cubicBezTo>
                  <a:pt x="76" y="66"/>
                  <a:pt x="75" y="71"/>
                  <a:pt x="71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68" y="77"/>
                  <a:pt x="64" y="79"/>
                  <a:pt x="59" y="79"/>
                </a:cubicBezTo>
                <a:cubicBezTo>
                  <a:pt x="55" y="79"/>
                  <a:pt x="50" y="77"/>
                  <a:pt x="47" y="74"/>
                </a:cubicBezTo>
                <a:cubicBezTo>
                  <a:pt x="44" y="71"/>
                  <a:pt x="42" y="66"/>
                  <a:pt x="42" y="62"/>
                </a:cubicBezTo>
                <a:cubicBezTo>
                  <a:pt x="42" y="57"/>
                  <a:pt x="44" y="53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50" y="47"/>
                  <a:pt x="55" y="45"/>
                  <a:pt x="59" y="45"/>
                </a:cubicBezTo>
                <a:close/>
                <a:moveTo>
                  <a:pt x="63" y="51"/>
                </a:moveTo>
                <a:cubicBezTo>
                  <a:pt x="63" y="51"/>
                  <a:pt x="63" y="51"/>
                  <a:pt x="63" y="51"/>
                </a:cubicBezTo>
                <a:cubicBezTo>
                  <a:pt x="62" y="51"/>
                  <a:pt x="61" y="50"/>
                  <a:pt x="59" y="50"/>
                </a:cubicBezTo>
                <a:cubicBezTo>
                  <a:pt x="56" y="50"/>
                  <a:pt x="53" y="52"/>
                  <a:pt x="51" y="54"/>
                </a:cubicBezTo>
                <a:cubicBezTo>
                  <a:pt x="49" y="56"/>
                  <a:pt x="48" y="58"/>
                  <a:pt x="48" y="62"/>
                </a:cubicBezTo>
                <a:cubicBezTo>
                  <a:pt x="48" y="65"/>
                  <a:pt x="49" y="68"/>
                  <a:pt x="51" y="70"/>
                </a:cubicBezTo>
                <a:cubicBezTo>
                  <a:pt x="53" y="72"/>
                  <a:pt x="56" y="73"/>
                  <a:pt x="59" y="73"/>
                </a:cubicBezTo>
                <a:cubicBezTo>
                  <a:pt x="63" y="73"/>
                  <a:pt x="65" y="72"/>
                  <a:pt x="67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9" y="68"/>
                  <a:pt x="71" y="65"/>
                  <a:pt x="71" y="62"/>
                </a:cubicBezTo>
                <a:cubicBezTo>
                  <a:pt x="71" y="60"/>
                  <a:pt x="71" y="59"/>
                  <a:pt x="70" y="58"/>
                </a:cubicBezTo>
                <a:cubicBezTo>
                  <a:pt x="63" y="65"/>
                  <a:pt x="63" y="65"/>
                  <a:pt x="63" y="65"/>
                </a:cubicBezTo>
                <a:cubicBezTo>
                  <a:pt x="61" y="67"/>
                  <a:pt x="58" y="67"/>
                  <a:pt x="56" y="65"/>
                </a:cubicBezTo>
                <a:cubicBezTo>
                  <a:pt x="54" y="63"/>
                  <a:pt x="54" y="60"/>
                  <a:pt x="56" y="58"/>
                </a:cubicBezTo>
                <a:cubicBezTo>
                  <a:pt x="63" y="51"/>
                  <a:pt x="63" y="51"/>
                  <a:pt x="63" y="51"/>
                </a:cubicBezTo>
                <a:close/>
                <a:moveTo>
                  <a:pt x="101" y="8"/>
                </a:moveTo>
                <a:cubicBezTo>
                  <a:pt x="101" y="8"/>
                  <a:pt x="101" y="8"/>
                  <a:pt x="101" y="8"/>
                </a:cubicBezTo>
                <a:cubicBezTo>
                  <a:pt x="90" y="19"/>
                  <a:pt x="90" y="19"/>
                  <a:pt x="90" y="19"/>
                </a:cubicBezTo>
                <a:cubicBezTo>
                  <a:pt x="92" y="25"/>
                  <a:pt x="92" y="25"/>
                  <a:pt x="92" y="25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1" y="8"/>
                  <a:pt x="101" y="8"/>
                  <a:pt x="101" y="8"/>
                </a:cubicBezTo>
                <a:close/>
                <a:moveTo>
                  <a:pt x="107" y="18"/>
                </a:moveTo>
                <a:cubicBezTo>
                  <a:pt x="107" y="18"/>
                  <a:pt x="107" y="18"/>
                  <a:pt x="107" y="18"/>
                </a:cubicBezTo>
                <a:cubicBezTo>
                  <a:pt x="96" y="29"/>
                  <a:pt x="96" y="29"/>
                  <a:pt x="96" y="29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07" y="18"/>
                  <a:pt x="107" y="18"/>
                  <a:pt x="107" y="18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24">
            <a:extLst>
              <a:ext uri="{FF2B5EF4-FFF2-40B4-BE49-F238E27FC236}">
                <a16:creationId xmlns:a16="http://schemas.microsoft.com/office/drawing/2014/main" id="{6C87C35E-001D-752A-09E7-D0A34274F65D}"/>
              </a:ext>
            </a:extLst>
          </p:cNvPr>
          <p:cNvSpPr>
            <a:spLocks noEditPoints="1"/>
          </p:cNvSpPr>
          <p:nvPr/>
        </p:nvSpPr>
        <p:spPr bwMode="auto">
          <a:xfrm>
            <a:off x="5692995" y="1557595"/>
            <a:ext cx="169018" cy="243089"/>
          </a:xfrm>
          <a:custGeom>
            <a:avLst/>
            <a:gdLst>
              <a:gd name="T0" fmla="*/ 3 w 85"/>
              <a:gd name="T1" fmla="*/ 84 h 122"/>
              <a:gd name="T2" fmla="*/ 17 w 85"/>
              <a:gd name="T3" fmla="*/ 81 h 122"/>
              <a:gd name="T4" fmla="*/ 27 w 85"/>
              <a:gd name="T5" fmla="*/ 51 h 122"/>
              <a:gd name="T6" fmla="*/ 27 w 85"/>
              <a:gd name="T7" fmla="*/ 51 h 122"/>
              <a:gd name="T8" fmla="*/ 27 w 85"/>
              <a:gd name="T9" fmla="*/ 21 h 122"/>
              <a:gd name="T10" fmla="*/ 38 w 85"/>
              <a:gd name="T11" fmla="*/ 15 h 122"/>
              <a:gd name="T12" fmla="*/ 43 w 85"/>
              <a:gd name="T13" fmla="*/ 0 h 122"/>
              <a:gd name="T14" fmla="*/ 48 w 85"/>
              <a:gd name="T15" fmla="*/ 15 h 122"/>
              <a:gd name="T16" fmla="*/ 65 w 85"/>
              <a:gd name="T17" fmla="*/ 36 h 122"/>
              <a:gd name="T18" fmla="*/ 58 w 85"/>
              <a:gd name="T19" fmla="*/ 52 h 122"/>
              <a:gd name="T20" fmla="*/ 69 w 85"/>
              <a:gd name="T21" fmla="*/ 81 h 122"/>
              <a:gd name="T22" fmla="*/ 83 w 85"/>
              <a:gd name="T23" fmla="*/ 84 h 122"/>
              <a:gd name="T24" fmla="*/ 72 w 85"/>
              <a:gd name="T25" fmla="*/ 86 h 122"/>
              <a:gd name="T26" fmla="*/ 81 w 85"/>
              <a:gd name="T27" fmla="*/ 111 h 122"/>
              <a:gd name="T28" fmla="*/ 85 w 85"/>
              <a:gd name="T29" fmla="*/ 117 h 122"/>
              <a:gd name="T30" fmla="*/ 79 w 85"/>
              <a:gd name="T31" fmla="*/ 120 h 122"/>
              <a:gd name="T32" fmla="*/ 76 w 85"/>
              <a:gd name="T33" fmla="*/ 113 h 122"/>
              <a:gd name="T34" fmla="*/ 61 w 85"/>
              <a:gd name="T35" fmla="*/ 86 h 122"/>
              <a:gd name="T36" fmla="*/ 48 w 85"/>
              <a:gd name="T37" fmla="*/ 90 h 122"/>
              <a:gd name="T38" fmla="*/ 38 w 85"/>
              <a:gd name="T39" fmla="*/ 90 h 122"/>
              <a:gd name="T40" fmla="*/ 24 w 85"/>
              <a:gd name="T41" fmla="*/ 86 h 122"/>
              <a:gd name="T42" fmla="*/ 9 w 85"/>
              <a:gd name="T43" fmla="*/ 113 h 122"/>
              <a:gd name="T44" fmla="*/ 6 w 85"/>
              <a:gd name="T45" fmla="*/ 120 h 122"/>
              <a:gd name="T46" fmla="*/ 1 w 85"/>
              <a:gd name="T47" fmla="*/ 117 h 122"/>
              <a:gd name="T48" fmla="*/ 4 w 85"/>
              <a:gd name="T49" fmla="*/ 111 h 122"/>
              <a:gd name="T50" fmla="*/ 14 w 85"/>
              <a:gd name="T51" fmla="*/ 86 h 122"/>
              <a:gd name="T52" fmla="*/ 38 w 85"/>
              <a:gd name="T53" fmla="*/ 81 h 122"/>
              <a:gd name="T54" fmla="*/ 38 w 85"/>
              <a:gd name="T55" fmla="*/ 77 h 122"/>
              <a:gd name="T56" fmla="*/ 48 w 85"/>
              <a:gd name="T57" fmla="*/ 77 h 122"/>
              <a:gd name="T58" fmla="*/ 58 w 85"/>
              <a:gd name="T59" fmla="*/ 81 h 122"/>
              <a:gd name="T60" fmla="*/ 38 w 85"/>
              <a:gd name="T61" fmla="*/ 57 h 122"/>
              <a:gd name="T62" fmla="*/ 38 w 85"/>
              <a:gd name="T63" fmla="*/ 81 h 122"/>
              <a:gd name="T64" fmla="*/ 52 w 85"/>
              <a:gd name="T65" fmla="*/ 27 h 122"/>
              <a:gd name="T66" fmla="*/ 34 w 85"/>
              <a:gd name="T67" fmla="*/ 27 h 122"/>
              <a:gd name="T68" fmla="*/ 34 w 85"/>
              <a:gd name="T69" fmla="*/ 45 h 122"/>
              <a:gd name="T70" fmla="*/ 48 w 85"/>
              <a:gd name="T71" fmla="*/ 47 h 122"/>
              <a:gd name="T72" fmla="*/ 52 w 85"/>
              <a:gd name="T73" fmla="*/ 45 h 122"/>
              <a:gd name="T74" fmla="*/ 52 w 85"/>
              <a:gd name="T75" fmla="*/ 27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5" h="122">
                <a:moveTo>
                  <a:pt x="6" y="86"/>
                </a:moveTo>
                <a:cubicBezTo>
                  <a:pt x="4" y="86"/>
                  <a:pt x="3" y="85"/>
                  <a:pt x="3" y="84"/>
                </a:cubicBezTo>
                <a:cubicBezTo>
                  <a:pt x="3" y="82"/>
                  <a:pt x="4" y="81"/>
                  <a:pt x="6" y="81"/>
                </a:cubicBezTo>
                <a:cubicBezTo>
                  <a:pt x="17" y="81"/>
                  <a:pt x="17" y="81"/>
                  <a:pt x="17" y="81"/>
                </a:cubicBezTo>
                <a:cubicBezTo>
                  <a:pt x="30" y="54"/>
                  <a:pt x="30" y="54"/>
                  <a:pt x="30" y="54"/>
                </a:cubicBezTo>
                <a:cubicBezTo>
                  <a:pt x="29" y="53"/>
                  <a:pt x="28" y="52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3" y="47"/>
                  <a:pt x="21" y="42"/>
                  <a:pt x="21" y="36"/>
                </a:cubicBezTo>
                <a:cubicBezTo>
                  <a:pt x="21" y="30"/>
                  <a:pt x="23" y="25"/>
                  <a:pt x="27" y="21"/>
                </a:cubicBezTo>
                <a:cubicBezTo>
                  <a:pt x="28" y="20"/>
                  <a:pt x="28" y="20"/>
                  <a:pt x="28" y="20"/>
                </a:cubicBezTo>
                <a:cubicBezTo>
                  <a:pt x="30" y="18"/>
                  <a:pt x="34" y="16"/>
                  <a:pt x="38" y="1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2"/>
                  <a:pt x="40" y="0"/>
                  <a:pt x="43" y="0"/>
                </a:cubicBezTo>
                <a:cubicBezTo>
                  <a:pt x="45" y="0"/>
                  <a:pt x="48" y="2"/>
                  <a:pt x="48" y="5"/>
                </a:cubicBezTo>
                <a:cubicBezTo>
                  <a:pt x="48" y="15"/>
                  <a:pt x="48" y="15"/>
                  <a:pt x="48" y="15"/>
                </a:cubicBezTo>
                <a:cubicBezTo>
                  <a:pt x="52" y="16"/>
                  <a:pt x="55" y="18"/>
                  <a:pt x="58" y="21"/>
                </a:cubicBezTo>
                <a:cubicBezTo>
                  <a:pt x="62" y="25"/>
                  <a:pt x="65" y="30"/>
                  <a:pt x="65" y="36"/>
                </a:cubicBezTo>
                <a:cubicBezTo>
                  <a:pt x="65" y="42"/>
                  <a:pt x="62" y="47"/>
                  <a:pt x="58" y="51"/>
                </a:cubicBezTo>
                <a:cubicBezTo>
                  <a:pt x="58" y="52"/>
                  <a:pt x="58" y="52"/>
                  <a:pt x="58" y="52"/>
                </a:cubicBezTo>
                <a:cubicBezTo>
                  <a:pt x="57" y="52"/>
                  <a:pt x="57" y="53"/>
                  <a:pt x="56" y="54"/>
                </a:cubicBezTo>
                <a:cubicBezTo>
                  <a:pt x="69" y="81"/>
                  <a:pt x="69" y="81"/>
                  <a:pt x="69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81" y="81"/>
                  <a:pt x="83" y="82"/>
                  <a:pt x="83" y="84"/>
                </a:cubicBezTo>
                <a:cubicBezTo>
                  <a:pt x="83" y="85"/>
                  <a:pt x="81" y="86"/>
                  <a:pt x="80" y="86"/>
                </a:cubicBezTo>
                <a:cubicBezTo>
                  <a:pt x="72" y="86"/>
                  <a:pt x="72" y="86"/>
                  <a:pt x="72" y="86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82" y="108"/>
                  <a:pt x="82" y="110"/>
                  <a:pt x="81" y="111"/>
                </a:cubicBezTo>
                <a:cubicBezTo>
                  <a:pt x="82" y="113"/>
                  <a:pt x="82" y="113"/>
                  <a:pt x="82" y="113"/>
                </a:cubicBezTo>
                <a:cubicBezTo>
                  <a:pt x="85" y="117"/>
                  <a:pt x="85" y="117"/>
                  <a:pt x="85" y="117"/>
                </a:cubicBezTo>
                <a:cubicBezTo>
                  <a:pt x="85" y="119"/>
                  <a:pt x="85" y="121"/>
                  <a:pt x="83" y="121"/>
                </a:cubicBezTo>
                <a:cubicBezTo>
                  <a:pt x="82" y="122"/>
                  <a:pt x="80" y="121"/>
                  <a:pt x="79" y="120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6" y="113"/>
                  <a:pt x="76" y="113"/>
                  <a:pt x="76" y="113"/>
                </a:cubicBezTo>
                <a:cubicBezTo>
                  <a:pt x="75" y="113"/>
                  <a:pt x="74" y="112"/>
                  <a:pt x="73" y="111"/>
                </a:cubicBezTo>
                <a:cubicBezTo>
                  <a:pt x="61" y="86"/>
                  <a:pt x="61" y="86"/>
                  <a:pt x="61" y="86"/>
                </a:cubicBezTo>
                <a:cubicBezTo>
                  <a:pt x="48" y="86"/>
                  <a:pt x="48" y="86"/>
                  <a:pt x="48" y="86"/>
                </a:cubicBezTo>
                <a:cubicBezTo>
                  <a:pt x="48" y="90"/>
                  <a:pt x="48" y="90"/>
                  <a:pt x="48" y="90"/>
                </a:cubicBezTo>
                <a:cubicBezTo>
                  <a:pt x="48" y="93"/>
                  <a:pt x="45" y="95"/>
                  <a:pt x="43" y="95"/>
                </a:cubicBezTo>
                <a:cubicBezTo>
                  <a:pt x="40" y="95"/>
                  <a:pt x="38" y="93"/>
                  <a:pt x="38" y="90"/>
                </a:cubicBezTo>
                <a:cubicBezTo>
                  <a:pt x="38" y="86"/>
                  <a:pt x="38" y="86"/>
                  <a:pt x="38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13" y="111"/>
                  <a:pt x="13" y="111"/>
                  <a:pt x="13" y="111"/>
                </a:cubicBezTo>
                <a:cubicBezTo>
                  <a:pt x="12" y="112"/>
                  <a:pt x="11" y="113"/>
                  <a:pt x="9" y="113"/>
                </a:cubicBezTo>
                <a:cubicBezTo>
                  <a:pt x="8" y="116"/>
                  <a:pt x="8" y="116"/>
                  <a:pt x="8" y="116"/>
                </a:cubicBezTo>
                <a:cubicBezTo>
                  <a:pt x="6" y="120"/>
                  <a:pt x="6" y="120"/>
                  <a:pt x="6" y="120"/>
                </a:cubicBezTo>
                <a:cubicBezTo>
                  <a:pt x="6" y="121"/>
                  <a:pt x="4" y="122"/>
                  <a:pt x="2" y="121"/>
                </a:cubicBezTo>
                <a:cubicBezTo>
                  <a:pt x="1" y="121"/>
                  <a:pt x="0" y="119"/>
                  <a:pt x="1" y="117"/>
                </a:cubicBezTo>
                <a:cubicBezTo>
                  <a:pt x="3" y="113"/>
                  <a:pt x="3" y="113"/>
                  <a:pt x="3" y="113"/>
                </a:cubicBezTo>
                <a:cubicBezTo>
                  <a:pt x="4" y="111"/>
                  <a:pt x="4" y="111"/>
                  <a:pt x="4" y="111"/>
                </a:cubicBezTo>
                <a:cubicBezTo>
                  <a:pt x="4" y="110"/>
                  <a:pt x="3" y="108"/>
                  <a:pt x="4" y="107"/>
                </a:cubicBezTo>
                <a:cubicBezTo>
                  <a:pt x="14" y="86"/>
                  <a:pt x="14" y="86"/>
                  <a:pt x="14" y="86"/>
                </a:cubicBezTo>
                <a:cubicBezTo>
                  <a:pt x="6" y="86"/>
                  <a:pt x="6" y="86"/>
                  <a:pt x="6" y="86"/>
                </a:cubicBezTo>
                <a:close/>
                <a:moveTo>
                  <a:pt x="38" y="81"/>
                </a:moveTo>
                <a:cubicBezTo>
                  <a:pt x="38" y="81"/>
                  <a:pt x="38" y="81"/>
                  <a:pt x="38" y="81"/>
                </a:cubicBezTo>
                <a:cubicBezTo>
                  <a:pt x="38" y="77"/>
                  <a:pt x="38" y="77"/>
                  <a:pt x="38" y="77"/>
                </a:cubicBezTo>
                <a:cubicBezTo>
                  <a:pt x="38" y="75"/>
                  <a:pt x="40" y="72"/>
                  <a:pt x="43" y="72"/>
                </a:cubicBezTo>
                <a:cubicBezTo>
                  <a:pt x="45" y="72"/>
                  <a:pt x="48" y="75"/>
                  <a:pt x="48" y="77"/>
                </a:cubicBezTo>
                <a:cubicBezTo>
                  <a:pt x="48" y="81"/>
                  <a:pt x="48" y="81"/>
                  <a:pt x="48" y="81"/>
                </a:cubicBezTo>
                <a:cubicBezTo>
                  <a:pt x="58" y="81"/>
                  <a:pt x="58" y="81"/>
                  <a:pt x="58" y="81"/>
                </a:cubicBezTo>
                <a:cubicBezTo>
                  <a:pt x="47" y="57"/>
                  <a:pt x="47" y="57"/>
                  <a:pt x="47" y="57"/>
                </a:cubicBezTo>
                <a:cubicBezTo>
                  <a:pt x="44" y="58"/>
                  <a:pt x="41" y="58"/>
                  <a:pt x="38" y="57"/>
                </a:cubicBezTo>
                <a:cubicBezTo>
                  <a:pt x="27" y="81"/>
                  <a:pt x="27" y="81"/>
                  <a:pt x="27" y="81"/>
                </a:cubicBezTo>
                <a:cubicBezTo>
                  <a:pt x="38" y="81"/>
                  <a:pt x="38" y="81"/>
                  <a:pt x="38" y="81"/>
                </a:cubicBezTo>
                <a:close/>
                <a:moveTo>
                  <a:pt x="52" y="27"/>
                </a:moveTo>
                <a:cubicBezTo>
                  <a:pt x="52" y="27"/>
                  <a:pt x="52" y="27"/>
                  <a:pt x="52" y="27"/>
                </a:cubicBezTo>
                <a:cubicBezTo>
                  <a:pt x="47" y="22"/>
                  <a:pt x="39" y="22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2" y="30"/>
                  <a:pt x="30" y="33"/>
                  <a:pt x="30" y="36"/>
                </a:cubicBezTo>
                <a:cubicBezTo>
                  <a:pt x="30" y="39"/>
                  <a:pt x="32" y="43"/>
                  <a:pt x="34" y="45"/>
                </a:cubicBezTo>
                <a:cubicBezTo>
                  <a:pt x="38" y="48"/>
                  <a:pt x="43" y="49"/>
                  <a:pt x="48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9" y="47"/>
                  <a:pt x="50" y="46"/>
                  <a:pt x="51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54" y="43"/>
                  <a:pt x="55" y="39"/>
                  <a:pt x="55" y="36"/>
                </a:cubicBezTo>
                <a:cubicBezTo>
                  <a:pt x="55" y="33"/>
                  <a:pt x="54" y="30"/>
                  <a:pt x="52" y="27"/>
                </a:cubicBezTo>
                <a:cubicBezTo>
                  <a:pt x="52" y="27"/>
                  <a:pt x="52" y="27"/>
                  <a:pt x="52" y="27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reeform 25">
            <a:extLst>
              <a:ext uri="{FF2B5EF4-FFF2-40B4-BE49-F238E27FC236}">
                <a16:creationId xmlns:a16="http://schemas.microsoft.com/office/drawing/2014/main" id="{6BDD7FE7-6114-4E68-B8C5-2626EEEC362D}"/>
              </a:ext>
            </a:extLst>
          </p:cNvPr>
          <p:cNvSpPr>
            <a:spLocks noEditPoints="1"/>
          </p:cNvSpPr>
          <p:nvPr/>
        </p:nvSpPr>
        <p:spPr bwMode="auto">
          <a:xfrm>
            <a:off x="5655156" y="2592973"/>
            <a:ext cx="244696" cy="258230"/>
          </a:xfrm>
          <a:custGeom>
            <a:avLst/>
            <a:gdLst>
              <a:gd name="T0" fmla="*/ 108 w 123"/>
              <a:gd name="T1" fmla="*/ 62 h 130"/>
              <a:gd name="T2" fmla="*/ 84 w 123"/>
              <a:gd name="T3" fmla="*/ 26 h 130"/>
              <a:gd name="T4" fmla="*/ 41 w 123"/>
              <a:gd name="T5" fmla="*/ 23 h 130"/>
              <a:gd name="T6" fmla="*/ 37 w 123"/>
              <a:gd name="T7" fmla="*/ 26 h 130"/>
              <a:gd name="T8" fmla="*/ 17 w 123"/>
              <a:gd name="T9" fmla="*/ 65 h 130"/>
              <a:gd name="T10" fmla="*/ 37 w 123"/>
              <a:gd name="T11" fmla="*/ 103 h 130"/>
              <a:gd name="T12" fmla="*/ 41 w 123"/>
              <a:gd name="T13" fmla="*/ 106 h 130"/>
              <a:gd name="T14" fmla="*/ 84 w 123"/>
              <a:gd name="T15" fmla="*/ 103 h 130"/>
              <a:gd name="T16" fmla="*/ 108 w 123"/>
              <a:gd name="T17" fmla="*/ 67 h 130"/>
              <a:gd name="T18" fmla="*/ 88 w 123"/>
              <a:gd name="T19" fmla="*/ 32 h 130"/>
              <a:gd name="T20" fmla="*/ 103 w 123"/>
              <a:gd name="T21" fmla="*/ 59 h 130"/>
              <a:gd name="T22" fmla="*/ 90 w 123"/>
              <a:gd name="T23" fmla="*/ 49 h 130"/>
              <a:gd name="T24" fmla="*/ 88 w 123"/>
              <a:gd name="T25" fmla="*/ 32 h 130"/>
              <a:gd name="T26" fmla="*/ 99 w 123"/>
              <a:gd name="T27" fmla="*/ 65 h 130"/>
              <a:gd name="T28" fmla="*/ 90 w 123"/>
              <a:gd name="T29" fmla="*/ 56 h 130"/>
              <a:gd name="T30" fmla="*/ 83 w 123"/>
              <a:gd name="T31" fmla="*/ 44 h 130"/>
              <a:gd name="T32" fmla="*/ 69 w 123"/>
              <a:gd name="T33" fmla="*/ 36 h 130"/>
              <a:gd name="T34" fmla="*/ 83 w 123"/>
              <a:gd name="T35" fmla="*/ 44 h 130"/>
              <a:gd name="T36" fmla="*/ 46 w 123"/>
              <a:gd name="T37" fmla="*/ 26 h 130"/>
              <a:gd name="T38" fmla="*/ 78 w 123"/>
              <a:gd name="T39" fmla="*/ 27 h 130"/>
              <a:gd name="T40" fmla="*/ 45 w 123"/>
              <a:gd name="T41" fmla="*/ 27 h 130"/>
              <a:gd name="T42" fmla="*/ 43 w 123"/>
              <a:gd name="T43" fmla="*/ 33 h 130"/>
              <a:gd name="T44" fmla="*/ 55 w 123"/>
              <a:gd name="T45" fmla="*/ 36 h 130"/>
              <a:gd name="T46" fmla="*/ 43 w 123"/>
              <a:gd name="T47" fmla="*/ 33 h 130"/>
              <a:gd name="T48" fmla="*/ 36 w 123"/>
              <a:gd name="T49" fmla="*/ 98 h 130"/>
              <a:gd name="T50" fmla="*/ 21 w 123"/>
              <a:gd name="T51" fmla="*/ 69 h 130"/>
              <a:gd name="T52" fmla="*/ 38 w 123"/>
              <a:gd name="T53" fmla="*/ 98 h 130"/>
              <a:gd name="T54" fmla="*/ 25 w 123"/>
              <a:gd name="T55" fmla="*/ 65 h 130"/>
              <a:gd name="T56" fmla="*/ 33 w 123"/>
              <a:gd name="T57" fmla="*/ 56 h 130"/>
              <a:gd name="T58" fmla="*/ 25 w 123"/>
              <a:gd name="T59" fmla="*/ 65 h 130"/>
              <a:gd name="T60" fmla="*/ 34 w 123"/>
              <a:gd name="T61" fmla="*/ 49 h 130"/>
              <a:gd name="T62" fmla="*/ 20 w 123"/>
              <a:gd name="T63" fmla="*/ 59 h 130"/>
              <a:gd name="T64" fmla="*/ 38 w 123"/>
              <a:gd name="T65" fmla="*/ 32 h 130"/>
              <a:gd name="T66" fmla="*/ 41 w 123"/>
              <a:gd name="T67" fmla="*/ 85 h 130"/>
              <a:gd name="T68" fmla="*/ 55 w 123"/>
              <a:gd name="T69" fmla="*/ 93 h 130"/>
              <a:gd name="T70" fmla="*/ 41 w 123"/>
              <a:gd name="T71" fmla="*/ 85 h 130"/>
              <a:gd name="T72" fmla="*/ 78 w 123"/>
              <a:gd name="T73" fmla="*/ 104 h 130"/>
              <a:gd name="T74" fmla="*/ 45 w 123"/>
              <a:gd name="T75" fmla="*/ 102 h 130"/>
              <a:gd name="T76" fmla="*/ 78 w 123"/>
              <a:gd name="T77" fmla="*/ 102 h 130"/>
              <a:gd name="T78" fmla="*/ 80 w 123"/>
              <a:gd name="T79" fmla="*/ 97 h 130"/>
              <a:gd name="T80" fmla="*/ 69 w 123"/>
              <a:gd name="T81" fmla="*/ 93 h 130"/>
              <a:gd name="T82" fmla="*/ 80 w 123"/>
              <a:gd name="T83" fmla="*/ 97 h 130"/>
              <a:gd name="T84" fmla="*/ 84 w 123"/>
              <a:gd name="T85" fmla="*/ 78 h 130"/>
              <a:gd name="T86" fmla="*/ 39 w 123"/>
              <a:gd name="T87" fmla="*/ 78 h 130"/>
              <a:gd name="T88" fmla="*/ 62 w 123"/>
              <a:gd name="T89" fmla="*/ 39 h 130"/>
              <a:gd name="T90" fmla="*/ 84 w 123"/>
              <a:gd name="T91" fmla="*/ 78 h 130"/>
              <a:gd name="T92" fmla="*/ 88 w 123"/>
              <a:gd name="T93" fmla="*/ 98 h 130"/>
              <a:gd name="T94" fmla="*/ 90 w 123"/>
              <a:gd name="T95" fmla="*/ 81 h 130"/>
              <a:gd name="T96" fmla="*/ 103 w 123"/>
              <a:gd name="T97" fmla="*/ 70 h 130"/>
              <a:gd name="T98" fmla="*/ 62 w 123"/>
              <a:gd name="T99" fmla="*/ 47 h 130"/>
              <a:gd name="T100" fmla="*/ 44 w 123"/>
              <a:gd name="T101" fmla="*/ 65 h 130"/>
              <a:gd name="T102" fmla="*/ 79 w 123"/>
              <a:gd name="T103" fmla="*/ 65 h 130"/>
              <a:gd name="T104" fmla="*/ 62 w 123"/>
              <a:gd name="T105" fmla="*/ 73 h 130"/>
              <a:gd name="T106" fmla="*/ 54 w 123"/>
              <a:gd name="T107" fmla="*/ 65 h 130"/>
              <a:gd name="T108" fmla="*/ 70 w 123"/>
              <a:gd name="T109" fmla="*/ 6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3" h="130">
                <a:moveTo>
                  <a:pt x="106" y="65"/>
                </a:moveTo>
                <a:cubicBezTo>
                  <a:pt x="107" y="64"/>
                  <a:pt x="107" y="63"/>
                  <a:pt x="108" y="62"/>
                </a:cubicBezTo>
                <a:cubicBezTo>
                  <a:pt x="123" y="41"/>
                  <a:pt x="113" y="23"/>
                  <a:pt x="87" y="26"/>
                </a:cubicBezTo>
                <a:cubicBezTo>
                  <a:pt x="86" y="26"/>
                  <a:pt x="85" y="26"/>
                  <a:pt x="84" y="26"/>
                </a:cubicBezTo>
                <a:cubicBezTo>
                  <a:pt x="84" y="25"/>
                  <a:pt x="83" y="24"/>
                  <a:pt x="83" y="23"/>
                </a:cubicBezTo>
                <a:cubicBezTo>
                  <a:pt x="72" y="0"/>
                  <a:pt x="52" y="0"/>
                  <a:pt x="41" y="23"/>
                </a:cubicBezTo>
                <a:cubicBezTo>
                  <a:pt x="40" y="24"/>
                  <a:pt x="40" y="25"/>
                  <a:pt x="40" y="26"/>
                </a:cubicBezTo>
                <a:cubicBezTo>
                  <a:pt x="39" y="26"/>
                  <a:pt x="37" y="26"/>
                  <a:pt x="37" y="26"/>
                </a:cubicBezTo>
                <a:cubicBezTo>
                  <a:pt x="10" y="23"/>
                  <a:pt x="0" y="40"/>
                  <a:pt x="16" y="62"/>
                </a:cubicBezTo>
                <a:cubicBezTo>
                  <a:pt x="16" y="63"/>
                  <a:pt x="17" y="64"/>
                  <a:pt x="17" y="65"/>
                </a:cubicBezTo>
                <a:cubicBezTo>
                  <a:pt x="17" y="66"/>
                  <a:pt x="16" y="66"/>
                  <a:pt x="16" y="67"/>
                </a:cubicBezTo>
                <a:cubicBezTo>
                  <a:pt x="1" y="88"/>
                  <a:pt x="11" y="106"/>
                  <a:pt x="37" y="103"/>
                </a:cubicBezTo>
                <a:cubicBezTo>
                  <a:pt x="37" y="103"/>
                  <a:pt x="39" y="103"/>
                  <a:pt x="40" y="103"/>
                </a:cubicBezTo>
                <a:cubicBezTo>
                  <a:pt x="40" y="104"/>
                  <a:pt x="40" y="105"/>
                  <a:pt x="41" y="106"/>
                </a:cubicBezTo>
                <a:cubicBezTo>
                  <a:pt x="52" y="130"/>
                  <a:pt x="72" y="130"/>
                  <a:pt x="83" y="106"/>
                </a:cubicBezTo>
                <a:cubicBezTo>
                  <a:pt x="83" y="105"/>
                  <a:pt x="84" y="104"/>
                  <a:pt x="84" y="103"/>
                </a:cubicBezTo>
                <a:cubicBezTo>
                  <a:pt x="85" y="103"/>
                  <a:pt x="86" y="103"/>
                  <a:pt x="87" y="103"/>
                </a:cubicBezTo>
                <a:cubicBezTo>
                  <a:pt x="113" y="106"/>
                  <a:pt x="123" y="88"/>
                  <a:pt x="108" y="67"/>
                </a:cubicBezTo>
                <a:cubicBezTo>
                  <a:pt x="107" y="66"/>
                  <a:pt x="107" y="66"/>
                  <a:pt x="106" y="65"/>
                </a:cubicBezTo>
                <a:close/>
                <a:moveTo>
                  <a:pt x="88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9" y="29"/>
                  <a:pt x="116" y="41"/>
                  <a:pt x="103" y="59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99" y="56"/>
                  <a:pt x="95" y="52"/>
                  <a:pt x="90" y="49"/>
                </a:cubicBezTo>
                <a:cubicBezTo>
                  <a:pt x="89" y="43"/>
                  <a:pt x="88" y="37"/>
                  <a:pt x="86" y="32"/>
                </a:cubicBezTo>
                <a:cubicBezTo>
                  <a:pt x="88" y="32"/>
                  <a:pt x="88" y="32"/>
                  <a:pt x="88" y="32"/>
                </a:cubicBezTo>
                <a:close/>
                <a:moveTo>
                  <a:pt x="99" y="65"/>
                </a:moveTo>
                <a:cubicBezTo>
                  <a:pt x="99" y="65"/>
                  <a:pt x="99" y="65"/>
                  <a:pt x="99" y="65"/>
                </a:cubicBezTo>
                <a:cubicBezTo>
                  <a:pt x="96" y="67"/>
                  <a:pt x="93" y="70"/>
                  <a:pt x="90" y="73"/>
                </a:cubicBezTo>
                <a:cubicBezTo>
                  <a:pt x="91" y="67"/>
                  <a:pt x="91" y="62"/>
                  <a:pt x="90" y="56"/>
                </a:cubicBezTo>
                <a:cubicBezTo>
                  <a:pt x="93" y="59"/>
                  <a:pt x="96" y="62"/>
                  <a:pt x="99" y="65"/>
                </a:cubicBezTo>
                <a:close/>
                <a:moveTo>
                  <a:pt x="83" y="44"/>
                </a:moveTo>
                <a:cubicBezTo>
                  <a:pt x="83" y="44"/>
                  <a:pt x="83" y="44"/>
                  <a:pt x="83" y="44"/>
                </a:cubicBezTo>
                <a:cubicBezTo>
                  <a:pt x="79" y="41"/>
                  <a:pt x="74" y="38"/>
                  <a:pt x="69" y="36"/>
                </a:cubicBezTo>
                <a:cubicBezTo>
                  <a:pt x="73" y="35"/>
                  <a:pt x="77" y="33"/>
                  <a:pt x="80" y="33"/>
                </a:cubicBezTo>
                <a:cubicBezTo>
                  <a:pt x="81" y="36"/>
                  <a:pt x="82" y="40"/>
                  <a:pt x="83" y="44"/>
                </a:cubicBezTo>
                <a:close/>
                <a:moveTo>
                  <a:pt x="46" y="26"/>
                </a:moveTo>
                <a:cubicBezTo>
                  <a:pt x="46" y="26"/>
                  <a:pt x="46" y="26"/>
                  <a:pt x="46" y="26"/>
                </a:cubicBezTo>
                <a:cubicBezTo>
                  <a:pt x="55" y="7"/>
                  <a:pt x="69" y="7"/>
                  <a:pt x="78" y="26"/>
                </a:cubicBezTo>
                <a:cubicBezTo>
                  <a:pt x="78" y="26"/>
                  <a:pt x="78" y="27"/>
                  <a:pt x="78" y="27"/>
                </a:cubicBezTo>
                <a:cubicBezTo>
                  <a:pt x="73" y="28"/>
                  <a:pt x="68" y="30"/>
                  <a:pt x="62" y="33"/>
                </a:cubicBezTo>
                <a:cubicBezTo>
                  <a:pt x="56" y="30"/>
                  <a:pt x="51" y="28"/>
                  <a:pt x="45" y="27"/>
                </a:cubicBezTo>
                <a:cubicBezTo>
                  <a:pt x="46" y="26"/>
                  <a:pt x="46" y="26"/>
                  <a:pt x="46" y="26"/>
                </a:cubicBezTo>
                <a:close/>
                <a:moveTo>
                  <a:pt x="43" y="33"/>
                </a:moveTo>
                <a:cubicBezTo>
                  <a:pt x="43" y="33"/>
                  <a:pt x="43" y="33"/>
                  <a:pt x="43" y="33"/>
                </a:cubicBezTo>
                <a:cubicBezTo>
                  <a:pt x="47" y="33"/>
                  <a:pt x="51" y="35"/>
                  <a:pt x="55" y="36"/>
                </a:cubicBezTo>
                <a:cubicBezTo>
                  <a:pt x="50" y="38"/>
                  <a:pt x="45" y="41"/>
                  <a:pt x="41" y="44"/>
                </a:cubicBezTo>
                <a:cubicBezTo>
                  <a:pt x="41" y="40"/>
                  <a:pt x="42" y="36"/>
                  <a:pt x="43" y="33"/>
                </a:cubicBezTo>
                <a:close/>
                <a:moveTo>
                  <a:pt x="36" y="98"/>
                </a:moveTo>
                <a:cubicBezTo>
                  <a:pt x="36" y="98"/>
                  <a:pt x="36" y="98"/>
                  <a:pt x="36" y="98"/>
                </a:cubicBezTo>
                <a:cubicBezTo>
                  <a:pt x="15" y="100"/>
                  <a:pt x="8" y="88"/>
                  <a:pt x="20" y="70"/>
                </a:cubicBezTo>
                <a:cubicBezTo>
                  <a:pt x="20" y="70"/>
                  <a:pt x="21" y="70"/>
                  <a:pt x="21" y="69"/>
                </a:cubicBezTo>
                <a:cubicBezTo>
                  <a:pt x="25" y="73"/>
                  <a:pt x="29" y="77"/>
                  <a:pt x="34" y="81"/>
                </a:cubicBezTo>
                <a:cubicBezTo>
                  <a:pt x="35" y="87"/>
                  <a:pt x="36" y="92"/>
                  <a:pt x="38" y="98"/>
                </a:cubicBezTo>
                <a:cubicBezTo>
                  <a:pt x="36" y="98"/>
                  <a:pt x="36" y="98"/>
                  <a:pt x="36" y="98"/>
                </a:cubicBezTo>
                <a:close/>
                <a:moveTo>
                  <a:pt x="25" y="65"/>
                </a:moveTo>
                <a:cubicBezTo>
                  <a:pt x="25" y="65"/>
                  <a:pt x="25" y="65"/>
                  <a:pt x="25" y="65"/>
                </a:cubicBezTo>
                <a:cubicBezTo>
                  <a:pt x="27" y="62"/>
                  <a:pt x="30" y="59"/>
                  <a:pt x="33" y="56"/>
                </a:cubicBezTo>
                <a:cubicBezTo>
                  <a:pt x="33" y="62"/>
                  <a:pt x="33" y="67"/>
                  <a:pt x="33" y="73"/>
                </a:cubicBezTo>
                <a:cubicBezTo>
                  <a:pt x="30" y="70"/>
                  <a:pt x="27" y="67"/>
                  <a:pt x="25" y="65"/>
                </a:cubicBezTo>
                <a:close/>
                <a:moveTo>
                  <a:pt x="34" y="49"/>
                </a:moveTo>
                <a:cubicBezTo>
                  <a:pt x="34" y="49"/>
                  <a:pt x="34" y="49"/>
                  <a:pt x="34" y="49"/>
                </a:cubicBezTo>
                <a:cubicBezTo>
                  <a:pt x="29" y="52"/>
                  <a:pt x="25" y="56"/>
                  <a:pt x="21" y="60"/>
                </a:cubicBezTo>
                <a:cubicBezTo>
                  <a:pt x="20" y="59"/>
                  <a:pt x="20" y="59"/>
                  <a:pt x="20" y="59"/>
                </a:cubicBezTo>
                <a:cubicBezTo>
                  <a:pt x="8" y="41"/>
                  <a:pt x="15" y="29"/>
                  <a:pt x="36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6" y="37"/>
                  <a:pt x="35" y="43"/>
                  <a:pt x="34" y="49"/>
                </a:cubicBezTo>
                <a:close/>
                <a:moveTo>
                  <a:pt x="41" y="85"/>
                </a:moveTo>
                <a:cubicBezTo>
                  <a:pt x="41" y="85"/>
                  <a:pt x="41" y="85"/>
                  <a:pt x="41" y="85"/>
                </a:cubicBezTo>
                <a:cubicBezTo>
                  <a:pt x="45" y="88"/>
                  <a:pt x="50" y="91"/>
                  <a:pt x="55" y="93"/>
                </a:cubicBezTo>
                <a:cubicBezTo>
                  <a:pt x="51" y="95"/>
                  <a:pt x="47" y="96"/>
                  <a:pt x="43" y="97"/>
                </a:cubicBezTo>
                <a:cubicBezTo>
                  <a:pt x="42" y="93"/>
                  <a:pt x="41" y="89"/>
                  <a:pt x="41" y="85"/>
                </a:cubicBezTo>
                <a:close/>
                <a:moveTo>
                  <a:pt x="78" y="104"/>
                </a:moveTo>
                <a:cubicBezTo>
                  <a:pt x="78" y="104"/>
                  <a:pt x="78" y="104"/>
                  <a:pt x="78" y="104"/>
                </a:cubicBezTo>
                <a:cubicBezTo>
                  <a:pt x="69" y="123"/>
                  <a:pt x="55" y="123"/>
                  <a:pt x="46" y="104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51" y="101"/>
                  <a:pt x="56" y="99"/>
                  <a:pt x="62" y="97"/>
                </a:cubicBezTo>
                <a:cubicBezTo>
                  <a:pt x="68" y="99"/>
                  <a:pt x="73" y="101"/>
                  <a:pt x="78" y="102"/>
                </a:cubicBezTo>
                <a:cubicBezTo>
                  <a:pt x="78" y="103"/>
                  <a:pt x="78" y="103"/>
                  <a:pt x="78" y="104"/>
                </a:cubicBezTo>
                <a:close/>
                <a:moveTo>
                  <a:pt x="80" y="97"/>
                </a:moveTo>
                <a:cubicBezTo>
                  <a:pt x="80" y="97"/>
                  <a:pt x="80" y="97"/>
                  <a:pt x="80" y="97"/>
                </a:cubicBezTo>
                <a:cubicBezTo>
                  <a:pt x="77" y="96"/>
                  <a:pt x="73" y="95"/>
                  <a:pt x="69" y="93"/>
                </a:cubicBezTo>
                <a:cubicBezTo>
                  <a:pt x="74" y="91"/>
                  <a:pt x="79" y="88"/>
                  <a:pt x="83" y="85"/>
                </a:cubicBezTo>
                <a:cubicBezTo>
                  <a:pt x="82" y="89"/>
                  <a:pt x="81" y="93"/>
                  <a:pt x="80" y="97"/>
                </a:cubicBezTo>
                <a:close/>
                <a:moveTo>
                  <a:pt x="84" y="78"/>
                </a:moveTo>
                <a:cubicBezTo>
                  <a:pt x="84" y="78"/>
                  <a:pt x="84" y="78"/>
                  <a:pt x="84" y="78"/>
                </a:cubicBezTo>
                <a:cubicBezTo>
                  <a:pt x="77" y="83"/>
                  <a:pt x="70" y="87"/>
                  <a:pt x="62" y="91"/>
                </a:cubicBezTo>
                <a:cubicBezTo>
                  <a:pt x="54" y="87"/>
                  <a:pt x="46" y="83"/>
                  <a:pt x="39" y="78"/>
                </a:cubicBezTo>
                <a:cubicBezTo>
                  <a:pt x="38" y="69"/>
                  <a:pt x="38" y="60"/>
                  <a:pt x="39" y="52"/>
                </a:cubicBezTo>
                <a:cubicBezTo>
                  <a:pt x="46" y="47"/>
                  <a:pt x="54" y="42"/>
                  <a:pt x="62" y="39"/>
                </a:cubicBezTo>
                <a:cubicBezTo>
                  <a:pt x="70" y="42"/>
                  <a:pt x="77" y="47"/>
                  <a:pt x="84" y="52"/>
                </a:cubicBezTo>
                <a:cubicBezTo>
                  <a:pt x="85" y="60"/>
                  <a:pt x="85" y="69"/>
                  <a:pt x="84" y="78"/>
                </a:cubicBezTo>
                <a:close/>
                <a:moveTo>
                  <a:pt x="88" y="98"/>
                </a:moveTo>
                <a:cubicBezTo>
                  <a:pt x="88" y="98"/>
                  <a:pt x="88" y="98"/>
                  <a:pt x="88" y="98"/>
                </a:cubicBezTo>
                <a:cubicBezTo>
                  <a:pt x="86" y="98"/>
                  <a:pt x="86" y="98"/>
                  <a:pt x="86" y="98"/>
                </a:cubicBezTo>
                <a:cubicBezTo>
                  <a:pt x="88" y="92"/>
                  <a:pt x="89" y="87"/>
                  <a:pt x="90" y="81"/>
                </a:cubicBezTo>
                <a:cubicBezTo>
                  <a:pt x="95" y="77"/>
                  <a:pt x="99" y="73"/>
                  <a:pt x="102" y="69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16" y="88"/>
                  <a:pt x="109" y="100"/>
                  <a:pt x="88" y="98"/>
                </a:cubicBezTo>
                <a:close/>
                <a:moveTo>
                  <a:pt x="62" y="47"/>
                </a:moveTo>
                <a:cubicBezTo>
                  <a:pt x="62" y="47"/>
                  <a:pt x="62" y="47"/>
                  <a:pt x="62" y="47"/>
                </a:cubicBezTo>
                <a:cubicBezTo>
                  <a:pt x="52" y="47"/>
                  <a:pt x="44" y="55"/>
                  <a:pt x="44" y="65"/>
                </a:cubicBezTo>
                <a:cubicBezTo>
                  <a:pt x="44" y="74"/>
                  <a:pt x="52" y="82"/>
                  <a:pt x="62" y="82"/>
                </a:cubicBezTo>
                <a:cubicBezTo>
                  <a:pt x="71" y="82"/>
                  <a:pt x="79" y="74"/>
                  <a:pt x="79" y="65"/>
                </a:cubicBezTo>
                <a:cubicBezTo>
                  <a:pt x="79" y="55"/>
                  <a:pt x="71" y="47"/>
                  <a:pt x="62" y="47"/>
                </a:cubicBezTo>
                <a:close/>
                <a:moveTo>
                  <a:pt x="62" y="73"/>
                </a:moveTo>
                <a:cubicBezTo>
                  <a:pt x="62" y="73"/>
                  <a:pt x="62" y="73"/>
                  <a:pt x="62" y="73"/>
                </a:cubicBezTo>
                <a:cubicBezTo>
                  <a:pt x="57" y="73"/>
                  <a:pt x="54" y="69"/>
                  <a:pt x="54" y="65"/>
                </a:cubicBezTo>
                <a:cubicBezTo>
                  <a:pt x="54" y="60"/>
                  <a:pt x="57" y="57"/>
                  <a:pt x="62" y="57"/>
                </a:cubicBezTo>
                <a:cubicBezTo>
                  <a:pt x="66" y="57"/>
                  <a:pt x="70" y="60"/>
                  <a:pt x="70" y="65"/>
                </a:cubicBezTo>
                <a:cubicBezTo>
                  <a:pt x="70" y="69"/>
                  <a:pt x="66" y="73"/>
                  <a:pt x="62" y="73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26">
            <a:extLst>
              <a:ext uri="{FF2B5EF4-FFF2-40B4-BE49-F238E27FC236}">
                <a16:creationId xmlns:a16="http://schemas.microsoft.com/office/drawing/2014/main" id="{2135E6B0-69EA-4881-145E-C167C7086F8C}"/>
              </a:ext>
            </a:extLst>
          </p:cNvPr>
          <p:cNvSpPr>
            <a:spLocks noEditPoints="1"/>
          </p:cNvSpPr>
          <p:nvPr/>
        </p:nvSpPr>
        <p:spPr bwMode="auto">
          <a:xfrm>
            <a:off x="3222202" y="1566005"/>
            <a:ext cx="224516" cy="226268"/>
          </a:xfrm>
          <a:custGeom>
            <a:avLst/>
            <a:gdLst>
              <a:gd name="T0" fmla="*/ 108 w 113"/>
              <a:gd name="T1" fmla="*/ 25 h 114"/>
              <a:gd name="T2" fmla="*/ 76 w 113"/>
              <a:gd name="T3" fmla="*/ 0 h 114"/>
              <a:gd name="T4" fmla="*/ 1 w 113"/>
              <a:gd name="T5" fmla="*/ 68 h 114"/>
              <a:gd name="T6" fmla="*/ 1 w 113"/>
              <a:gd name="T7" fmla="*/ 68 h 114"/>
              <a:gd name="T8" fmla="*/ 1 w 113"/>
              <a:gd name="T9" fmla="*/ 68 h 114"/>
              <a:gd name="T10" fmla="*/ 1 w 113"/>
              <a:gd name="T11" fmla="*/ 68 h 114"/>
              <a:gd name="T12" fmla="*/ 1 w 113"/>
              <a:gd name="T13" fmla="*/ 68 h 114"/>
              <a:gd name="T14" fmla="*/ 1 w 113"/>
              <a:gd name="T15" fmla="*/ 68 h 114"/>
              <a:gd name="T16" fmla="*/ 0 w 113"/>
              <a:gd name="T17" fmla="*/ 68 h 114"/>
              <a:gd name="T18" fmla="*/ 0 w 113"/>
              <a:gd name="T19" fmla="*/ 69 h 114"/>
              <a:gd name="T20" fmla="*/ 0 w 113"/>
              <a:gd name="T21" fmla="*/ 69 h 114"/>
              <a:gd name="T22" fmla="*/ 0 w 113"/>
              <a:gd name="T23" fmla="*/ 69 h 114"/>
              <a:gd name="T24" fmla="*/ 0 w 113"/>
              <a:gd name="T25" fmla="*/ 69 h 114"/>
              <a:gd name="T26" fmla="*/ 0 w 113"/>
              <a:gd name="T27" fmla="*/ 69 h 114"/>
              <a:gd name="T28" fmla="*/ 0 w 113"/>
              <a:gd name="T29" fmla="*/ 69 h 114"/>
              <a:gd name="T30" fmla="*/ 0 w 113"/>
              <a:gd name="T31" fmla="*/ 69 h 114"/>
              <a:gd name="T32" fmla="*/ 0 w 113"/>
              <a:gd name="T33" fmla="*/ 70 h 114"/>
              <a:gd name="T34" fmla="*/ 0 w 113"/>
              <a:gd name="T35" fmla="*/ 70 h 114"/>
              <a:gd name="T36" fmla="*/ 0 w 113"/>
              <a:gd name="T37" fmla="*/ 70 h 114"/>
              <a:gd name="T38" fmla="*/ 0 w 113"/>
              <a:gd name="T39" fmla="*/ 70 h 114"/>
              <a:gd name="T40" fmla="*/ 0 w 113"/>
              <a:gd name="T41" fmla="*/ 70 h 114"/>
              <a:gd name="T42" fmla="*/ 0 w 113"/>
              <a:gd name="T43" fmla="*/ 70 h 114"/>
              <a:gd name="T44" fmla="*/ 0 w 113"/>
              <a:gd name="T45" fmla="*/ 71 h 114"/>
              <a:gd name="T46" fmla="*/ 0 w 113"/>
              <a:gd name="T47" fmla="*/ 71 h 114"/>
              <a:gd name="T48" fmla="*/ 0 w 113"/>
              <a:gd name="T49" fmla="*/ 109 h 114"/>
              <a:gd name="T50" fmla="*/ 42 w 113"/>
              <a:gd name="T51" fmla="*/ 114 h 114"/>
              <a:gd name="T52" fmla="*/ 43 w 113"/>
              <a:gd name="T53" fmla="*/ 114 h 114"/>
              <a:gd name="T54" fmla="*/ 43 w 113"/>
              <a:gd name="T55" fmla="*/ 114 h 114"/>
              <a:gd name="T56" fmla="*/ 43 w 113"/>
              <a:gd name="T57" fmla="*/ 114 h 114"/>
              <a:gd name="T58" fmla="*/ 43 w 113"/>
              <a:gd name="T59" fmla="*/ 113 h 114"/>
              <a:gd name="T60" fmla="*/ 44 w 113"/>
              <a:gd name="T61" fmla="*/ 113 h 114"/>
              <a:gd name="T62" fmla="*/ 44 w 113"/>
              <a:gd name="T63" fmla="*/ 113 h 114"/>
              <a:gd name="T64" fmla="*/ 45 w 113"/>
              <a:gd name="T65" fmla="*/ 113 h 114"/>
              <a:gd name="T66" fmla="*/ 45 w 113"/>
              <a:gd name="T67" fmla="*/ 113 h 114"/>
              <a:gd name="T68" fmla="*/ 45 w 113"/>
              <a:gd name="T69" fmla="*/ 113 h 114"/>
              <a:gd name="T70" fmla="*/ 45 w 113"/>
              <a:gd name="T71" fmla="*/ 113 h 114"/>
              <a:gd name="T72" fmla="*/ 108 w 113"/>
              <a:gd name="T73" fmla="*/ 50 h 114"/>
              <a:gd name="T74" fmla="*/ 113 w 113"/>
              <a:gd name="T75" fmla="*/ 37 h 114"/>
              <a:gd name="T76" fmla="*/ 56 w 113"/>
              <a:gd name="T77" fmla="*/ 27 h 114"/>
              <a:gd name="T78" fmla="*/ 17 w 113"/>
              <a:gd name="T79" fmla="*/ 77 h 114"/>
              <a:gd name="T80" fmla="*/ 56 w 113"/>
              <a:gd name="T81" fmla="*/ 27 h 114"/>
              <a:gd name="T82" fmla="*/ 9 w 113"/>
              <a:gd name="T83" fmla="*/ 104 h 114"/>
              <a:gd name="T84" fmla="*/ 31 w 113"/>
              <a:gd name="T85" fmla="*/ 104 h 114"/>
              <a:gd name="T86" fmla="*/ 21 w 113"/>
              <a:gd name="T87" fmla="*/ 81 h 114"/>
              <a:gd name="T88" fmla="*/ 65 w 113"/>
              <a:gd name="T89" fmla="*/ 36 h 114"/>
              <a:gd name="T90" fmla="*/ 32 w 113"/>
              <a:gd name="T91" fmla="*/ 93 h 114"/>
              <a:gd name="T92" fmla="*/ 42 w 113"/>
              <a:gd name="T93" fmla="*/ 102 h 114"/>
              <a:gd name="T94" fmla="*/ 37 w 113"/>
              <a:gd name="T95" fmla="*/ 97 h 114"/>
              <a:gd name="T96" fmla="*/ 87 w 113"/>
              <a:gd name="T97" fmla="*/ 58 h 114"/>
              <a:gd name="T98" fmla="*/ 104 w 113"/>
              <a:gd name="T99" fmla="*/ 37 h 114"/>
              <a:gd name="T100" fmla="*/ 104 w 113"/>
              <a:gd name="T101" fmla="*/ 37 h 114"/>
              <a:gd name="T102" fmla="*/ 97 w 113"/>
              <a:gd name="T103" fmla="*/ 47 h 114"/>
              <a:gd name="T104" fmla="*/ 93 w 113"/>
              <a:gd name="T105" fmla="*/ 51 h 114"/>
              <a:gd name="T106" fmla="*/ 66 w 113"/>
              <a:gd name="T107" fmla="*/ 16 h 114"/>
              <a:gd name="T108" fmla="*/ 76 w 113"/>
              <a:gd name="T109" fmla="*/ 10 h 114"/>
              <a:gd name="T110" fmla="*/ 101 w 113"/>
              <a:gd name="T111" fmla="*/ 3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3" h="114">
                <a:moveTo>
                  <a:pt x="113" y="37"/>
                </a:moveTo>
                <a:cubicBezTo>
                  <a:pt x="113" y="33"/>
                  <a:pt x="111" y="28"/>
                  <a:pt x="108" y="25"/>
                </a:cubicBezTo>
                <a:cubicBezTo>
                  <a:pt x="88" y="5"/>
                  <a:pt x="88" y="5"/>
                  <a:pt x="88" y="5"/>
                </a:cubicBezTo>
                <a:cubicBezTo>
                  <a:pt x="85" y="2"/>
                  <a:pt x="80" y="0"/>
                  <a:pt x="76" y="0"/>
                </a:cubicBezTo>
                <a:cubicBezTo>
                  <a:pt x="71" y="0"/>
                  <a:pt x="67" y="2"/>
                  <a:pt x="63" y="5"/>
                </a:cubicBezTo>
                <a:cubicBezTo>
                  <a:pt x="43" y="26"/>
                  <a:pt x="22" y="47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12"/>
                  <a:pt x="2" y="114"/>
                  <a:pt x="4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3"/>
                  <a:pt x="43" y="113"/>
                  <a:pt x="43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66" y="91"/>
                  <a:pt x="87" y="71"/>
                  <a:pt x="108" y="50"/>
                </a:cubicBezTo>
                <a:cubicBezTo>
                  <a:pt x="111" y="46"/>
                  <a:pt x="113" y="42"/>
                  <a:pt x="113" y="37"/>
                </a:cubicBezTo>
                <a:cubicBezTo>
                  <a:pt x="113" y="37"/>
                  <a:pt x="113" y="37"/>
                  <a:pt x="113" y="37"/>
                </a:cubicBezTo>
                <a:close/>
                <a:moveTo>
                  <a:pt x="56" y="27"/>
                </a:moveTo>
                <a:cubicBezTo>
                  <a:pt x="56" y="27"/>
                  <a:pt x="56" y="27"/>
                  <a:pt x="56" y="27"/>
                </a:cubicBezTo>
                <a:cubicBezTo>
                  <a:pt x="61" y="32"/>
                  <a:pt x="61" y="32"/>
                  <a:pt x="61" y="32"/>
                </a:cubicBezTo>
                <a:cubicBezTo>
                  <a:pt x="17" y="77"/>
                  <a:pt x="17" y="77"/>
                  <a:pt x="17" y="77"/>
                </a:cubicBezTo>
                <a:cubicBezTo>
                  <a:pt x="11" y="71"/>
                  <a:pt x="11" y="71"/>
                  <a:pt x="11" y="71"/>
                </a:cubicBezTo>
                <a:cubicBezTo>
                  <a:pt x="56" y="27"/>
                  <a:pt x="56" y="27"/>
                  <a:pt x="56" y="27"/>
                </a:cubicBezTo>
                <a:close/>
                <a:moveTo>
                  <a:pt x="9" y="104"/>
                </a:moveTo>
                <a:cubicBezTo>
                  <a:pt x="9" y="104"/>
                  <a:pt x="9" y="104"/>
                  <a:pt x="9" y="104"/>
                </a:cubicBezTo>
                <a:cubicBezTo>
                  <a:pt x="9" y="82"/>
                  <a:pt x="9" y="82"/>
                  <a:pt x="9" y="82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9" y="104"/>
                  <a:pt x="9" y="104"/>
                  <a:pt x="9" y="104"/>
                </a:cubicBezTo>
                <a:close/>
                <a:moveTo>
                  <a:pt x="21" y="81"/>
                </a:moveTo>
                <a:cubicBezTo>
                  <a:pt x="21" y="81"/>
                  <a:pt x="21" y="81"/>
                  <a:pt x="21" y="81"/>
                </a:cubicBezTo>
                <a:cubicBezTo>
                  <a:pt x="65" y="36"/>
                  <a:pt x="65" y="36"/>
                  <a:pt x="65" y="36"/>
                </a:cubicBezTo>
                <a:cubicBezTo>
                  <a:pt x="77" y="48"/>
                  <a:pt x="77" y="48"/>
                  <a:pt x="77" y="48"/>
                </a:cubicBezTo>
                <a:cubicBezTo>
                  <a:pt x="32" y="93"/>
                  <a:pt x="32" y="93"/>
                  <a:pt x="32" y="93"/>
                </a:cubicBezTo>
                <a:cubicBezTo>
                  <a:pt x="21" y="81"/>
                  <a:pt x="21" y="81"/>
                  <a:pt x="21" y="81"/>
                </a:cubicBezTo>
                <a:close/>
                <a:moveTo>
                  <a:pt x="42" y="102"/>
                </a:moveTo>
                <a:cubicBezTo>
                  <a:pt x="42" y="102"/>
                  <a:pt x="42" y="102"/>
                  <a:pt x="42" y="102"/>
                </a:cubicBezTo>
                <a:cubicBezTo>
                  <a:pt x="37" y="97"/>
                  <a:pt x="37" y="97"/>
                  <a:pt x="37" y="97"/>
                </a:cubicBezTo>
                <a:cubicBezTo>
                  <a:pt x="81" y="52"/>
                  <a:pt x="81" y="52"/>
                  <a:pt x="81" y="52"/>
                </a:cubicBezTo>
                <a:cubicBezTo>
                  <a:pt x="87" y="58"/>
                  <a:pt x="87" y="58"/>
                  <a:pt x="87" y="58"/>
                </a:cubicBezTo>
                <a:cubicBezTo>
                  <a:pt x="42" y="102"/>
                  <a:pt x="42" y="102"/>
                  <a:pt x="42" y="102"/>
                </a:cubicBezTo>
                <a:close/>
                <a:moveTo>
                  <a:pt x="104" y="37"/>
                </a:moveTo>
                <a:cubicBezTo>
                  <a:pt x="104" y="37"/>
                  <a:pt x="104" y="37"/>
                  <a:pt x="104" y="37"/>
                </a:cubicBezTo>
                <a:cubicBezTo>
                  <a:pt x="104" y="37"/>
                  <a:pt x="104" y="37"/>
                  <a:pt x="104" y="37"/>
                </a:cubicBezTo>
                <a:cubicBezTo>
                  <a:pt x="104" y="39"/>
                  <a:pt x="103" y="42"/>
                  <a:pt x="101" y="43"/>
                </a:cubicBezTo>
                <a:cubicBezTo>
                  <a:pt x="97" y="47"/>
                  <a:pt x="97" y="47"/>
                  <a:pt x="97" y="47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51"/>
                  <a:pt x="93" y="51"/>
                  <a:pt x="93" y="51"/>
                </a:cubicBezTo>
                <a:cubicBezTo>
                  <a:pt x="62" y="20"/>
                  <a:pt x="62" y="20"/>
                  <a:pt x="62" y="20"/>
                </a:cubicBezTo>
                <a:cubicBezTo>
                  <a:pt x="66" y="16"/>
                  <a:pt x="66" y="16"/>
                  <a:pt x="66" y="16"/>
                </a:cubicBezTo>
                <a:cubicBezTo>
                  <a:pt x="70" y="12"/>
                  <a:pt x="70" y="12"/>
                  <a:pt x="70" y="12"/>
                </a:cubicBezTo>
                <a:cubicBezTo>
                  <a:pt x="72" y="10"/>
                  <a:pt x="74" y="10"/>
                  <a:pt x="76" y="10"/>
                </a:cubicBezTo>
                <a:cubicBezTo>
                  <a:pt x="78" y="10"/>
                  <a:pt x="80" y="10"/>
                  <a:pt x="81" y="12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3" y="33"/>
                  <a:pt x="104" y="35"/>
                  <a:pt x="104" y="37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Rectangle 24">
            <a:extLst>
              <a:ext uri="{FF2B5EF4-FFF2-40B4-BE49-F238E27FC236}">
                <a16:creationId xmlns:a16="http://schemas.microsoft.com/office/drawing/2014/main" id="{01498506-4726-8C08-3297-DE306A948D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3928" y="1878111"/>
            <a:ext cx="1296144" cy="1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添加描述文本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EBAE5B0C-2E80-BAB4-10F9-05F1F4A2F230}"/>
              </a:ext>
            </a:extLst>
          </p:cNvPr>
          <p:cNvSpPr/>
          <p:nvPr/>
        </p:nvSpPr>
        <p:spPr>
          <a:xfrm>
            <a:off x="3923928" y="2388144"/>
            <a:ext cx="1296144" cy="527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800" dirty="0">
                <a:solidFill>
                  <a:srgbClr val="F8F8F8">
                    <a:lumMod val="50000"/>
                  </a:srgb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rgbClr val="F8F8F8">
                    <a:lumMod val="50000"/>
                  </a:srgb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EF90FD2-A52F-7A14-BC42-B7C4B2E610B0}"/>
              </a:ext>
            </a:extLst>
          </p:cNvPr>
          <p:cNvGrpSpPr/>
          <p:nvPr/>
        </p:nvGrpSpPr>
        <p:grpSpPr>
          <a:xfrm>
            <a:off x="5899852" y="1298235"/>
            <a:ext cx="2918593" cy="820767"/>
            <a:chOff x="558799" y="4414114"/>
            <a:chExt cx="2918593" cy="82076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8D87EF9-5250-5D4A-1399-357D91B673C9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5D68B63-100F-1BE8-30DC-8C02C26C5222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8F1F7DC-02F1-9C0A-98D6-87D3551ACA5B}"/>
              </a:ext>
            </a:extLst>
          </p:cNvPr>
          <p:cNvGrpSpPr/>
          <p:nvPr/>
        </p:nvGrpSpPr>
        <p:grpSpPr>
          <a:xfrm>
            <a:off x="334852" y="1298235"/>
            <a:ext cx="2839371" cy="820767"/>
            <a:chOff x="-20070" y="4414114"/>
            <a:chExt cx="2839371" cy="820767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003D8D1-5284-398C-E63E-FA99DDD49696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123EE69-70BD-6958-EF31-52BA99420989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7A22B5F-D492-99DA-1128-95A7BF02365B}"/>
              </a:ext>
            </a:extLst>
          </p:cNvPr>
          <p:cNvGrpSpPr/>
          <p:nvPr/>
        </p:nvGrpSpPr>
        <p:grpSpPr>
          <a:xfrm>
            <a:off x="5899852" y="2280952"/>
            <a:ext cx="2918593" cy="820767"/>
            <a:chOff x="558799" y="4414114"/>
            <a:chExt cx="2918593" cy="820767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08B8848-505B-1C90-1004-AB1DC8D0AB60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7FADF86-DF72-71D5-0B98-B883B62C014B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6768B242-E8FB-09B3-C778-B390353203FA}"/>
              </a:ext>
            </a:extLst>
          </p:cNvPr>
          <p:cNvGrpSpPr/>
          <p:nvPr/>
        </p:nvGrpSpPr>
        <p:grpSpPr>
          <a:xfrm>
            <a:off x="334852" y="2280952"/>
            <a:ext cx="2839371" cy="820767"/>
            <a:chOff x="-20070" y="4414114"/>
            <a:chExt cx="2839371" cy="820767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D7C7573-766B-FDB5-ADC1-872D7602E432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3DFCEDC-61BC-3D4D-D02E-733841D4FC05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D892E81-D820-47FC-0680-4CB75EE406AF}"/>
              </a:ext>
            </a:extLst>
          </p:cNvPr>
          <p:cNvGrpSpPr/>
          <p:nvPr/>
        </p:nvGrpSpPr>
        <p:grpSpPr>
          <a:xfrm>
            <a:off x="5899852" y="3263669"/>
            <a:ext cx="2918593" cy="820767"/>
            <a:chOff x="558799" y="4414114"/>
            <a:chExt cx="2918593" cy="820767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D51934E-8A33-0DB1-1E48-C0D15FF7783A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7E30F70-6B8F-DA98-4841-063734E21C2F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F14610D8-4068-44A2-3969-84663171EEF2}"/>
              </a:ext>
            </a:extLst>
          </p:cNvPr>
          <p:cNvGrpSpPr/>
          <p:nvPr/>
        </p:nvGrpSpPr>
        <p:grpSpPr>
          <a:xfrm>
            <a:off x="334852" y="3263669"/>
            <a:ext cx="2839371" cy="820767"/>
            <a:chOff x="-20070" y="4414114"/>
            <a:chExt cx="2839371" cy="820767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FCCE85D-EE7D-FBC6-2D03-13E90806D12B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730FD92-9C5C-A283-0611-6602DA888E45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92422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061BC48-4D93-31AC-DE76-56CA1551235D}"/>
              </a:ext>
            </a:extLst>
          </p:cNvPr>
          <p:cNvSpPr txBox="1"/>
          <p:nvPr/>
        </p:nvSpPr>
        <p:spPr>
          <a:xfrm>
            <a:off x="994066" y="243705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EC02B56-1A1B-0AA1-CBB4-96D0939D2CE9}"/>
              </a:ext>
            </a:extLst>
          </p:cNvPr>
          <p:cNvGrpSpPr/>
          <p:nvPr/>
        </p:nvGrpSpPr>
        <p:grpSpPr>
          <a:xfrm>
            <a:off x="323528" y="177122"/>
            <a:ext cx="558020" cy="534191"/>
            <a:chOff x="1640877" y="976393"/>
            <a:chExt cx="1533290" cy="146781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EB5E9734-FE9A-9EB9-1989-6B009F7EC097}"/>
                </a:ext>
              </a:extLst>
            </p:cNvPr>
            <p:cNvSpPr/>
            <p:nvPr/>
          </p:nvSpPr>
          <p:spPr>
            <a:xfrm rot="18863555">
              <a:off x="1640877" y="976393"/>
              <a:ext cx="1467814" cy="1467814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AEA811B7-7EE0-DC5E-10C0-442365BB8844}"/>
                </a:ext>
              </a:extLst>
            </p:cNvPr>
            <p:cNvSpPr/>
            <p:nvPr/>
          </p:nvSpPr>
          <p:spPr>
            <a:xfrm rot="18863555">
              <a:off x="2757197" y="2006710"/>
              <a:ext cx="416970" cy="416970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89DB914-B8E4-BE38-EBC5-35C637946CC1}"/>
              </a:ext>
            </a:extLst>
          </p:cNvPr>
          <p:cNvSpPr txBox="1"/>
          <p:nvPr/>
        </p:nvSpPr>
        <p:spPr>
          <a:xfrm>
            <a:off x="293889" y="213384"/>
            <a:ext cx="637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>
                <a:solidFill>
                  <a:schemeClr val="bg1"/>
                </a:solidFill>
                <a:latin typeface="+mj-lt"/>
                <a:ea typeface="字制区喜脉体" panose="02000603000000000000" pitchFamily="2" charset="-122"/>
                <a:cs typeface="+mn-ea"/>
                <a:sym typeface="+mn-lt"/>
              </a:rPr>
              <a:t>02</a:t>
            </a:r>
            <a:endParaRPr lang="zh-CN" altLang="en-US" sz="2400" b="1" spc="300" dirty="0">
              <a:solidFill>
                <a:schemeClr val="bg1"/>
              </a:solidFill>
              <a:latin typeface="+mj-lt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7" name="Oval 5">
            <a:extLst>
              <a:ext uri="{FF2B5EF4-FFF2-40B4-BE49-F238E27FC236}">
                <a16:creationId xmlns:a16="http://schemas.microsoft.com/office/drawing/2014/main" id="{B49EB4FA-9452-0B6E-490A-39AA919514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9329" y="1769695"/>
            <a:ext cx="767634" cy="769146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F4F0AF00-9C6A-C3ED-4A28-6C1BF8CAF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6555" y="1906176"/>
            <a:ext cx="592940" cy="593123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Oval 7">
            <a:extLst>
              <a:ext uri="{FF2B5EF4-FFF2-40B4-BE49-F238E27FC236}">
                <a16:creationId xmlns:a16="http://schemas.microsoft.com/office/drawing/2014/main" id="{AE52D3A7-292F-DDEE-AAE9-7787E08459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6029" y="2297764"/>
            <a:ext cx="767634" cy="767871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Oval 8">
            <a:extLst>
              <a:ext uri="{FF2B5EF4-FFF2-40B4-BE49-F238E27FC236}">
                <a16:creationId xmlns:a16="http://schemas.microsoft.com/office/drawing/2014/main" id="{F562B6E6-2B04-62DA-AEE4-9488047E89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6957" y="2282458"/>
            <a:ext cx="723004" cy="723227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Oval 9">
            <a:extLst>
              <a:ext uri="{FF2B5EF4-FFF2-40B4-BE49-F238E27FC236}">
                <a16:creationId xmlns:a16="http://schemas.microsoft.com/office/drawing/2014/main" id="{A8613934-5174-A812-B0B6-A3CE7B6E44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6414" y="2572004"/>
            <a:ext cx="723004" cy="723227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Oval 10">
            <a:extLst>
              <a:ext uri="{FF2B5EF4-FFF2-40B4-BE49-F238E27FC236}">
                <a16:creationId xmlns:a16="http://schemas.microsoft.com/office/drawing/2014/main" id="{E7333452-18BC-7389-2418-2956C0A21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4022" y="2804151"/>
            <a:ext cx="723004" cy="723227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Oval 11">
            <a:extLst>
              <a:ext uri="{FF2B5EF4-FFF2-40B4-BE49-F238E27FC236}">
                <a16:creationId xmlns:a16="http://schemas.microsoft.com/office/drawing/2014/main" id="{FE3F0BB0-98AE-D47B-B83A-B2BD1D4464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3031" y="2605167"/>
            <a:ext cx="563611" cy="559959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12">
            <a:extLst>
              <a:ext uri="{FF2B5EF4-FFF2-40B4-BE49-F238E27FC236}">
                <a16:creationId xmlns:a16="http://schemas.microsoft.com/office/drawing/2014/main" id="{3EBFA1F4-A6F1-EE1A-7CCC-754778E7ABFD}"/>
              </a:ext>
            </a:extLst>
          </p:cNvPr>
          <p:cNvSpPr/>
          <p:nvPr/>
        </p:nvSpPr>
        <p:spPr bwMode="auto">
          <a:xfrm>
            <a:off x="3491880" y="1957197"/>
            <a:ext cx="1792845" cy="2410756"/>
          </a:xfrm>
          <a:custGeom>
            <a:avLst/>
            <a:gdLst>
              <a:gd name="T0" fmla="*/ 203 w 595"/>
              <a:gd name="T1" fmla="*/ 800 h 800"/>
              <a:gd name="T2" fmla="*/ 419 w 595"/>
              <a:gd name="T3" fmla="*/ 800 h 800"/>
              <a:gd name="T4" fmla="*/ 335 w 595"/>
              <a:gd name="T5" fmla="*/ 556 h 800"/>
              <a:gd name="T6" fmla="*/ 473 w 595"/>
              <a:gd name="T7" fmla="*/ 332 h 800"/>
              <a:gd name="T8" fmla="*/ 587 w 595"/>
              <a:gd name="T9" fmla="*/ 344 h 800"/>
              <a:gd name="T10" fmla="*/ 388 w 595"/>
              <a:gd name="T11" fmla="*/ 338 h 800"/>
              <a:gd name="T12" fmla="*/ 463 w 595"/>
              <a:gd name="T13" fmla="*/ 247 h 800"/>
              <a:gd name="T14" fmla="*/ 595 w 595"/>
              <a:gd name="T15" fmla="*/ 210 h 800"/>
              <a:gd name="T16" fmla="*/ 484 w 595"/>
              <a:gd name="T17" fmla="*/ 219 h 800"/>
              <a:gd name="T18" fmla="*/ 498 w 595"/>
              <a:gd name="T19" fmla="*/ 102 h 800"/>
              <a:gd name="T20" fmla="*/ 476 w 595"/>
              <a:gd name="T21" fmla="*/ 209 h 800"/>
              <a:gd name="T22" fmla="*/ 324 w 595"/>
              <a:gd name="T23" fmla="*/ 342 h 800"/>
              <a:gd name="T24" fmla="*/ 322 w 595"/>
              <a:gd name="T25" fmla="*/ 187 h 800"/>
              <a:gd name="T26" fmla="*/ 394 w 595"/>
              <a:gd name="T27" fmla="*/ 95 h 800"/>
              <a:gd name="T28" fmla="*/ 309 w 595"/>
              <a:gd name="T29" fmla="*/ 170 h 800"/>
              <a:gd name="T30" fmla="*/ 272 w 595"/>
              <a:gd name="T31" fmla="*/ 61 h 800"/>
              <a:gd name="T32" fmla="*/ 178 w 595"/>
              <a:gd name="T33" fmla="*/ 0 h 800"/>
              <a:gd name="T34" fmla="*/ 273 w 595"/>
              <a:gd name="T35" fmla="*/ 135 h 800"/>
              <a:gd name="T36" fmla="*/ 207 w 595"/>
              <a:gd name="T37" fmla="*/ 96 h 800"/>
              <a:gd name="T38" fmla="*/ 108 w 595"/>
              <a:gd name="T39" fmla="*/ 91 h 800"/>
              <a:gd name="T40" fmla="*/ 59 w 595"/>
              <a:gd name="T41" fmla="*/ 60 h 800"/>
              <a:gd name="T42" fmla="*/ 115 w 595"/>
              <a:gd name="T43" fmla="*/ 102 h 800"/>
              <a:gd name="T44" fmla="*/ 227 w 595"/>
              <a:gd name="T45" fmla="*/ 124 h 800"/>
              <a:gd name="T46" fmla="*/ 282 w 595"/>
              <a:gd name="T47" fmla="*/ 203 h 800"/>
              <a:gd name="T48" fmla="*/ 274 w 595"/>
              <a:gd name="T49" fmla="*/ 424 h 800"/>
              <a:gd name="T50" fmla="*/ 217 w 595"/>
              <a:gd name="T51" fmla="*/ 372 h 800"/>
              <a:gd name="T52" fmla="*/ 136 w 595"/>
              <a:gd name="T53" fmla="*/ 299 h 800"/>
              <a:gd name="T54" fmla="*/ 123 w 595"/>
              <a:gd name="T55" fmla="*/ 209 h 800"/>
              <a:gd name="T56" fmla="*/ 130 w 595"/>
              <a:gd name="T57" fmla="*/ 312 h 800"/>
              <a:gd name="T58" fmla="*/ 0 w 595"/>
              <a:gd name="T59" fmla="*/ 318 h 800"/>
              <a:gd name="T60" fmla="*/ 131 w 595"/>
              <a:gd name="T61" fmla="*/ 330 h 800"/>
              <a:gd name="T62" fmla="*/ 230 w 595"/>
              <a:gd name="T63" fmla="*/ 430 h 800"/>
              <a:gd name="T64" fmla="*/ 257 w 595"/>
              <a:gd name="T65" fmla="*/ 485 h 800"/>
              <a:gd name="T66" fmla="*/ 92 w 595"/>
              <a:gd name="T67" fmla="*/ 502 h 800"/>
              <a:gd name="T68" fmla="*/ 190 w 595"/>
              <a:gd name="T69" fmla="*/ 482 h 800"/>
              <a:gd name="T70" fmla="*/ 275 w 595"/>
              <a:gd name="T71" fmla="*/ 605 h 800"/>
              <a:gd name="T72" fmla="*/ 203 w 595"/>
              <a:gd name="T73" fmla="*/ 80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95" h="800">
                <a:moveTo>
                  <a:pt x="203" y="800"/>
                </a:moveTo>
                <a:cubicBezTo>
                  <a:pt x="442" y="800"/>
                  <a:pt x="419" y="800"/>
                  <a:pt x="419" y="800"/>
                </a:cubicBezTo>
                <a:cubicBezTo>
                  <a:pt x="419" y="800"/>
                  <a:pt x="335" y="782"/>
                  <a:pt x="335" y="556"/>
                </a:cubicBezTo>
                <a:cubicBezTo>
                  <a:pt x="335" y="462"/>
                  <a:pt x="400" y="338"/>
                  <a:pt x="473" y="332"/>
                </a:cubicBezTo>
                <a:cubicBezTo>
                  <a:pt x="545" y="327"/>
                  <a:pt x="587" y="344"/>
                  <a:pt x="587" y="344"/>
                </a:cubicBezTo>
                <a:cubicBezTo>
                  <a:pt x="587" y="344"/>
                  <a:pt x="497" y="284"/>
                  <a:pt x="388" y="338"/>
                </a:cubicBezTo>
                <a:cubicBezTo>
                  <a:pt x="388" y="338"/>
                  <a:pt x="416" y="282"/>
                  <a:pt x="463" y="247"/>
                </a:cubicBezTo>
                <a:cubicBezTo>
                  <a:pt x="510" y="212"/>
                  <a:pt x="578" y="209"/>
                  <a:pt x="595" y="210"/>
                </a:cubicBezTo>
                <a:cubicBezTo>
                  <a:pt x="595" y="210"/>
                  <a:pt x="542" y="192"/>
                  <a:pt x="484" y="219"/>
                </a:cubicBezTo>
                <a:cubicBezTo>
                  <a:pt x="484" y="219"/>
                  <a:pt x="528" y="188"/>
                  <a:pt x="498" y="102"/>
                </a:cubicBezTo>
                <a:cubicBezTo>
                  <a:pt x="498" y="102"/>
                  <a:pt x="507" y="178"/>
                  <a:pt x="476" y="209"/>
                </a:cubicBezTo>
                <a:cubicBezTo>
                  <a:pt x="445" y="241"/>
                  <a:pt x="349" y="297"/>
                  <a:pt x="324" y="342"/>
                </a:cubicBezTo>
                <a:cubicBezTo>
                  <a:pt x="324" y="342"/>
                  <a:pt x="304" y="256"/>
                  <a:pt x="322" y="187"/>
                </a:cubicBezTo>
                <a:cubicBezTo>
                  <a:pt x="338" y="127"/>
                  <a:pt x="383" y="98"/>
                  <a:pt x="394" y="95"/>
                </a:cubicBezTo>
                <a:cubicBezTo>
                  <a:pt x="394" y="95"/>
                  <a:pt x="336" y="103"/>
                  <a:pt x="309" y="170"/>
                </a:cubicBezTo>
                <a:cubicBezTo>
                  <a:pt x="309" y="170"/>
                  <a:pt x="309" y="112"/>
                  <a:pt x="272" y="61"/>
                </a:cubicBezTo>
                <a:cubicBezTo>
                  <a:pt x="234" y="11"/>
                  <a:pt x="192" y="3"/>
                  <a:pt x="178" y="0"/>
                </a:cubicBezTo>
                <a:cubicBezTo>
                  <a:pt x="178" y="0"/>
                  <a:pt x="270" y="33"/>
                  <a:pt x="273" y="135"/>
                </a:cubicBezTo>
                <a:cubicBezTo>
                  <a:pt x="273" y="135"/>
                  <a:pt x="248" y="105"/>
                  <a:pt x="207" y="96"/>
                </a:cubicBezTo>
                <a:cubicBezTo>
                  <a:pt x="166" y="88"/>
                  <a:pt x="128" y="95"/>
                  <a:pt x="108" y="91"/>
                </a:cubicBezTo>
                <a:cubicBezTo>
                  <a:pt x="87" y="87"/>
                  <a:pt x="63" y="69"/>
                  <a:pt x="59" y="60"/>
                </a:cubicBezTo>
                <a:cubicBezTo>
                  <a:pt x="59" y="60"/>
                  <a:pt x="71" y="88"/>
                  <a:pt x="115" y="102"/>
                </a:cubicBezTo>
                <a:cubicBezTo>
                  <a:pt x="154" y="114"/>
                  <a:pt x="197" y="104"/>
                  <a:pt x="227" y="124"/>
                </a:cubicBezTo>
                <a:cubicBezTo>
                  <a:pt x="257" y="144"/>
                  <a:pt x="277" y="172"/>
                  <a:pt x="282" y="203"/>
                </a:cubicBezTo>
                <a:cubicBezTo>
                  <a:pt x="287" y="231"/>
                  <a:pt x="295" y="335"/>
                  <a:pt x="274" y="424"/>
                </a:cubicBezTo>
                <a:cubicBezTo>
                  <a:pt x="274" y="424"/>
                  <a:pt x="250" y="393"/>
                  <a:pt x="217" y="372"/>
                </a:cubicBezTo>
                <a:cubicBezTo>
                  <a:pt x="183" y="349"/>
                  <a:pt x="148" y="318"/>
                  <a:pt x="136" y="299"/>
                </a:cubicBezTo>
                <a:cubicBezTo>
                  <a:pt x="124" y="281"/>
                  <a:pt x="121" y="234"/>
                  <a:pt x="123" y="209"/>
                </a:cubicBezTo>
                <a:cubicBezTo>
                  <a:pt x="123" y="209"/>
                  <a:pt x="105" y="271"/>
                  <a:pt x="130" y="312"/>
                </a:cubicBezTo>
                <a:cubicBezTo>
                  <a:pt x="130" y="312"/>
                  <a:pt x="70" y="282"/>
                  <a:pt x="0" y="318"/>
                </a:cubicBezTo>
                <a:cubicBezTo>
                  <a:pt x="0" y="318"/>
                  <a:pt x="83" y="298"/>
                  <a:pt x="131" y="330"/>
                </a:cubicBezTo>
                <a:cubicBezTo>
                  <a:pt x="183" y="364"/>
                  <a:pt x="216" y="408"/>
                  <a:pt x="230" y="430"/>
                </a:cubicBezTo>
                <a:cubicBezTo>
                  <a:pt x="244" y="453"/>
                  <a:pt x="257" y="485"/>
                  <a:pt x="257" y="485"/>
                </a:cubicBezTo>
                <a:cubicBezTo>
                  <a:pt x="257" y="485"/>
                  <a:pt x="182" y="437"/>
                  <a:pt x="92" y="502"/>
                </a:cubicBezTo>
                <a:cubicBezTo>
                  <a:pt x="92" y="502"/>
                  <a:pt x="145" y="475"/>
                  <a:pt x="190" y="482"/>
                </a:cubicBezTo>
                <a:cubicBezTo>
                  <a:pt x="235" y="489"/>
                  <a:pt x="275" y="528"/>
                  <a:pt x="275" y="605"/>
                </a:cubicBezTo>
                <a:cubicBezTo>
                  <a:pt x="275" y="681"/>
                  <a:pt x="257" y="753"/>
                  <a:pt x="203" y="8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Oval 13">
            <a:extLst>
              <a:ext uri="{FF2B5EF4-FFF2-40B4-BE49-F238E27FC236}">
                <a16:creationId xmlns:a16="http://schemas.microsoft.com/office/drawing/2014/main" id="{F20AD22E-FBB6-4156-E7B6-3002EA2990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3031" y="2037556"/>
            <a:ext cx="912999" cy="913281"/>
          </a:xfrm>
          <a:prstGeom prst="ellipse">
            <a:avLst/>
          </a:prstGeom>
          <a:solidFill>
            <a:srgbClr val="898989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  <a:p>
            <a:pPr algn="ctr"/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Oval 14">
            <a:extLst>
              <a:ext uri="{FF2B5EF4-FFF2-40B4-BE49-F238E27FC236}">
                <a16:creationId xmlns:a16="http://schemas.microsoft.com/office/drawing/2014/main" id="{C532A29F-9646-FFC3-08DA-F56FF192AB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5829" y="1482062"/>
            <a:ext cx="912999" cy="913281"/>
          </a:xfrm>
          <a:prstGeom prst="ellipse">
            <a:avLst/>
          </a:prstGeom>
          <a:solidFill>
            <a:srgbClr val="5F5F5F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  <a:p>
            <a:pPr algn="ctr"/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Oval 14">
            <a:extLst>
              <a:ext uri="{FF2B5EF4-FFF2-40B4-BE49-F238E27FC236}">
                <a16:creationId xmlns:a16="http://schemas.microsoft.com/office/drawing/2014/main" id="{B6902D11-8D67-E89B-EB1B-9414921A83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8828" y="1785002"/>
            <a:ext cx="912999" cy="913281"/>
          </a:xfrm>
          <a:prstGeom prst="ellipse">
            <a:avLst/>
          </a:prstGeom>
          <a:solidFill>
            <a:srgbClr val="B1B1B1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  <a:p>
            <a:pPr algn="ctr"/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Oval 14">
            <a:extLst>
              <a:ext uri="{FF2B5EF4-FFF2-40B4-BE49-F238E27FC236}">
                <a16:creationId xmlns:a16="http://schemas.microsoft.com/office/drawing/2014/main" id="{01EDF3CB-56C2-AD69-D0A9-100EDB284E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5899" y="2644072"/>
            <a:ext cx="912999" cy="91328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  <a:p>
            <a:pPr algn="ctr"/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6B4CDEB-96D4-C115-66F7-E44F0A4B7055}"/>
              </a:ext>
            </a:extLst>
          </p:cNvPr>
          <p:cNvGrpSpPr/>
          <p:nvPr/>
        </p:nvGrpSpPr>
        <p:grpSpPr>
          <a:xfrm>
            <a:off x="5281045" y="3174393"/>
            <a:ext cx="2918593" cy="820767"/>
            <a:chOff x="558799" y="4414114"/>
            <a:chExt cx="2918593" cy="820767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85327B7-47D8-21DB-8782-23CCA4EAFFDF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4F7E38F-3A03-DE8C-7772-2FB3F04D6222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6EF8272-23F2-4D57-6288-74BA45ACFD4C}"/>
              </a:ext>
            </a:extLst>
          </p:cNvPr>
          <p:cNvGrpSpPr/>
          <p:nvPr/>
        </p:nvGrpSpPr>
        <p:grpSpPr>
          <a:xfrm>
            <a:off x="1136605" y="1136430"/>
            <a:ext cx="2839371" cy="820767"/>
            <a:chOff x="-20070" y="4414114"/>
            <a:chExt cx="2839371" cy="820767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A38B327-94A5-44A6-7A16-13D7F3DA7DAA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9714091-6FDB-2A64-C0C7-4EAD8FDBCFDF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4CCDD61-BABC-9DF8-0622-1A509A9B0CD3}"/>
              </a:ext>
            </a:extLst>
          </p:cNvPr>
          <p:cNvGrpSpPr/>
          <p:nvPr/>
        </p:nvGrpSpPr>
        <p:grpSpPr>
          <a:xfrm>
            <a:off x="5845843" y="1528318"/>
            <a:ext cx="2918593" cy="820767"/>
            <a:chOff x="558799" y="4414114"/>
            <a:chExt cx="2918593" cy="82076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524EDBD-8377-8D4A-F3F5-9673D1499562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27A87CD-F718-D047-1430-F931901C4C44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44CAEDA-FAE2-F254-DCB9-C8EBA737A52D}"/>
              </a:ext>
            </a:extLst>
          </p:cNvPr>
          <p:cNvGrpSpPr/>
          <p:nvPr/>
        </p:nvGrpSpPr>
        <p:grpSpPr>
          <a:xfrm>
            <a:off x="549660" y="2950837"/>
            <a:ext cx="2839371" cy="820767"/>
            <a:chOff x="-20070" y="4414114"/>
            <a:chExt cx="2839371" cy="82076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253AEF5-B827-E709-DF74-9ACDE2DC1867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F5343F1-FA62-E3CA-C679-4077694F6777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36874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AAC4A844-C268-67EE-FCAD-F23865270458}"/>
              </a:ext>
            </a:extLst>
          </p:cNvPr>
          <p:cNvSpPr/>
          <p:nvPr/>
        </p:nvSpPr>
        <p:spPr>
          <a:xfrm>
            <a:off x="4212689" y="2931790"/>
            <a:ext cx="4560142" cy="2155311"/>
          </a:xfrm>
          <a:custGeom>
            <a:avLst/>
            <a:gdLst>
              <a:gd name="connsiteX0" fmla="*/ 0 w 4560142"/>
              <a:gd name="connsiteY0" fmla="*/ 0 h 2155311"/>
              <a:gd name="connsiteX1" fmla="*/ 3129931 w 4560142"/>
              <a:gd name="connsiteY1" fmla="*/ 0 h 2155311"/>
              <a:gd name="connsiteX2" fmla="*/ 4411591 w 4560142"/>
              <a:gd name="connsiteY2" fmla="*/ 1281661 h 2155311"/>
              <a:gd name="connsiteX3" fmla="*/ 4410675 w 4560142"/>
              <a:gd name="connsiteY3" fmla="*/ 1282577 h 2155311"/>
              <a:gd name="connsiteX4" fmla="*/ 4428385 w 4560142"/>
              <a:gd name="connsiteY4" fmla="*/ 1298347 h 2155311"/>
              <a:gd name="connsiteX5" fmla="*/ 4421919 w 4560142"/>
              <a:gd name="connsiteY5" fmla="*/ 1960241 h 2155311"/>
              <a:gd name="connsiteX6" fmla="*/ 4226010 w 4560142"/>
              <a:gd name="connsiteY6" fmla="*/ 2155311 h 2155311"/>
              <a:gd name="connsiteX7" fmla="*/ 1106544 w 4560142"/>
              <a:gd name="connsiteY7" fmla="*/ 2155311 h 2155311"/>
              <a:gd name="connsiteX8" fmla="*/ 1302454 w 4560142"/>
              <a:gd name="connsiteY8" fmla="*/ 1960241 h 2155311"/>
              <a:gd name="connsiteX9" fmla="*/ 1308920 w 4560142"/>
              <a:gd name="connsiteY9" fmla="*/ 1298347 h 2155311"/>
              <a:gd name="connsiteX10" fmla="*/ 1299593 w 4560142"/>
              <a:gd name="connsiteY10" fmla="*/ 1290042 h 2155311"/>
              <a:gd name="connsiteX11" fmla="*/ 1290043 w 4560142"/>
              <a:gd name="connsiteY11" fmla="*/ 1290042 h 2155311"/>
              <a:gd name="connsiteX12" fmla="*/ 1242384 w 4560142"/>
              <a:gd name="connsiteY12" fmla="*/ 1242384 h 2155311"/>
              <a:gd name="connsiteX13" fmla="*/ 1228924 w 4560142"/>
              <a:gd name="connsiteY13" fmla="*/ 1233644 h 2155311"/>
              <a:gd name="connsiteX14" fmla="*/ 1233645 w 4560142"/>
              <a:gd name="connsiteY14" fmla="*/ 1233644 h 21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60142" h="2155311">
                <a:moveTo>
                  <a:pt x="0" y="0"/>
                </a:moveTo>
                <a:lnTo>
                  <a:pt x="3129931" y="0"/>
                </a:lnTo>
                <a:lnTo>
                  <a:pt x="4411591" y="1281661"/>
                </a:lnTo>
                <a:lnTo>
                  <a:pt x="4410675" y="1282577"/>
                </a:lnTo>
                <a:lnTo>
                  <a:pt x="4428385" y="1298347"/>
                </a:lnTo>
                <a:cubicBezTo>
                  <a:pt x="4606556" y="1482937"/>
                  <a:pt x="4603661" y="1779277"/>
                  <a:pt x="4421919" y="1960241"/>
                </a:cubicBezTo>
                <a:lnTo>
                  <a:pt x="4226010" y="2155311"/>
                </a:lnTo>
                <a:lnTo>
                  <a:pt x="1106544" y="2155311"/>
                </a:lnTo>
                <a:lnTo>
                  <a:pt x="1302454" y="1960241"/>
                </a:lnTo>
                <a:cubicBezTo>
                  <a:pt x="1484196" y="1779277"/>
                  <a:pt x="1487090" y="1482937"/>
                  <a:pt x="1308920" y="1298347"/>
                </a:cubicBezTo>
                <a:lnTo>
                  <a:pt x="1299593" y="1290042"/>
                </a:lnTo>
                <a:lnTo>
                  <a:pt x="1290043" y="1290042"/>
                </a:lnTo>
                <a:lnTo>
                  <a:pt x="1242384" y="1242384"/>
                </a:lnTo>
                <a:lnTo>
                  <a:pt x="1228924" y="1233644"/>
                </a:lnTo>
                <a:lnTo>
                  <a:pt x="1233645" y="1233644"/>
                </a:lnTo>
                <a:close/>
              </a:path>
            </a:pathLst>
          </a:custGeom>
          <a:gradFill>
            <a:gsLst>
              <a:gs pos="0">
                <a:schemeClr val="bg1">
                  <a:lumMod val="50000"/>
                  <a:alpha val="16000"/>
                </a:schemeClr>
              </a:gs>
              <a:gs pos="90000">
                <a:srgbClr val="EDEBE8">
                  <a:alpha val="0"/>
                </a:srgbClr>
              </a:gs>
            </a:gsLst>
            <a:lin ang="5400000" scaled="1"/>
          </a:gra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A20466E8-3176-C78C-12EE-7147E6E0F25A}"/>
              </a:ext>
            </a:extLst>
          </p:cNvPr>
          <p:cNvSpPr/>
          <p:nvPr/>
        </p:nvSpPr>
        <p:spPr>
          <a:xfrm>
            <a:off x="6081684" y="4165434"/>
            <a:ext cx="3453598" cy="921667"/>
          </a:xfrm>
          <a:custGeom>
            <a:avLst/>
            <a:gdLst>
              <a:gd name="connsiteX0" fmla="*/ 124298 w 3507722"/>
              <a:gd name="connsiteY0" fmla="*/ 0 h 921667"/>
              <a:gd name="connsiteX1" fmla="*/ 3220642 w 3507722"/>
              <a:gd name="connsiteY1" fmla="*/ 0 h 921667"/>
              <a:gd name="connsiteX2" fmla="*/ 3292651 w 3507722"/>
              <a:gd name="connsiteY2" fmla="*/ 0 h 921667"/>
              <a:gd name="connsiteX3" fmla="*/ 3320149 w 3507722"/>
              <a:gd name="connsiteY3" fmla="*/ 17579 h 921667"/>
              <a:gd name="connsiteX4" fmla="*/ 3373900 w 3507722"/>
              <a:gd name="connsiteY4" fmla="*/ 64703 h 921667"/>
              <a:gd name="connsiteX5" fmla="*/ 3367333 w 3507722"/>
              <a:gd name="connsiteY5" fmla="*/ 726597 h 921667"/>
              <a:gd name="connsiteX6" fmla="*/ 3168353 w 3507722"/>
              <a:gd name="connsiteY6" fmla="*/ 921667 h 921667"/>
              <a:gd name="connsiteX7" fmla="*/ 0 w 3507722"/>
              <a:gd name="connsiteY7" fmla="*/ 921667 h 921667"/>
              <a:gd name="connsiteX8" fmla="*/ 198980 w 3507722"/>
              <a:gd name="connsiteY8" fmla="*/ 726597 h 921667"/>
              <a:gd name="connsiteX9" fmla="*/ 205547 w 3507722"/>
              <a:gd name="connsiteY9" fmla="*/ 64703 h 921667"/>
              <a:gd name="connsiteX10" fmla="*/ 151796 w 3507722"/>
              <a:gd name="connsiteY10" fmla="*/ 17579 h 921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07722" h="921667">
                <a:moveTo>
                  <a:pt x="124298" y="0"/>
                </a:moveTo>
                <a:lnTo>
                  <a:pt x="3220642" y="0"/>
                </a:lnTo>
                <a:lnTo>
                  <a:pt x="3292651" y="0"/>
                </a:lnTo>
                <a:lnTo>
                  <a:pt x="3320149" y="17579"/>
                </a:lnTo>
                <a:cubicBezTo>
                  <a:pt x="3338956" y="31689"/>
                  <a:pt x="3356935" y="47398"/>
                  <a:pt x="3373900" y="64703"/>
                </a:cubicBezTo>
                <a:cubicBezTo>
                  <a:pt x="3554863" y="249293"/>
                  <a:pt x="3551923" y="545633"/>
                  <a:pt x="3367333" y="726597"/>
                </a:cubicBezTo>
                <a:lnTo>
                  <a:pt x="3168353" y="921667"/>
                </a:lnTo>
                <a:lnTo>
                  <a:pt x="0" y="921667"/>
                </a:lnTo>
                <a:lnTo>
                  <a:pt x="198980" y="726597"/>
                </a:lnTo>
                <a:cubicBezTo>
                  <a:pt x="383570" y="545633"/>
                  <a:pt x="386510" y="249293"/>
                  <a:pt x="205547" y="64703"/>
                </a:cubicBezTo>
                <a:cubicBezTo>
                  <a:pt x="188582" y="47398"/>
                  <a:pt x="170603" y="31689"/>
                  <a:pt x="151796" y="1757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9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A05BD97F-E58D-5D22-9581-14DA76DA0BE6}"/>
              </a:ext>
            </a:extLst>
          </p:cNvPr>
          <p:cNvSpPr/>
          <p:nvPr/>
        </p:nvSpPr>
        <p:spPr>
          <a:xfrm>
            <a:off x="4503744" y="0"/>
            <a:ext cx="4882987" cy="4221832"/>
          </a:xfrm>
          <a:custGeom>
            <a:avLst/>
            <a:gdLst>
              <a:gd name="connsiteX0" fmla="*/ 2179860 w 6108964"/>
              <a:gd name="connsiteY0" fmla="*/ 0 h 5281812"/>
              <a:gd name="connsiteX1" fmla="*/ 6095626 w 6108964"/>
              <a:gd name="connsiteY1" fmla="*/ 0 h 5281812"/>
              <a:gd name="connsiteX2" fmla="*/ 4233350 w 6108964"/>
              <a:gd name="connsiteY2" fmla="*/ 1862276 h 5281812"/>
              <a:gd name="connsiteX3" fmla="*/ 4233350 w 6108964"/>
              <a:gd name="connsiteY3" fmla="*/ 3395712 h 5281812"/>
              <a:gd name="connsiteX4" fmla="*/ 6108964 w 6108964"/>
              <a:gd name="connsiteY4" fmla="*/ 5271326 h 5281812"/>
              <a:gd name="connsiteX5" fmla="*/ 6098478 w 6108964"/>
              <a:gd name="connsiteY5" fmla="*/ 5281812 h 5281812"/>
              <a:gd name="connsiteX6" fmla="*/ 2203685 w 6108964"/>
              <a:gd name="connsiteY6" fmla="*/ 5281812 h 5281812"/>
              <a:gd name="connsiteX7" fmla="*/ 317584 w 6108964"/>
              <a:gd name="connsiteY7" fmla="*/ 3395712 h 5281812"/>
              <a:gd name="connsiteX8" fmla="*/ 317584 w 6108964"/>
              <a:gd name="connsiteY8" fmla="*/ 1862276 h 5281812"/>
              <a:gd name="connsiteX9" fmla="*/ 2179860 w 6108964"/>
              <a:gd name="connsiteY9" fmla="*/ 0 h 5281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08964" h="5281812">
                <a:moveTo>
                  <a:pt x="2179860" y="0"/>
                </a:moveTo>
                <a:lnTo>
                  <a:pt x="6095626" y="0"/>
                </a:lnTo>
                <a:lnTo>
                  <a:pt x="4233350" y="1862276"/>
                </a:lnTo>
                <a:cubicBezTo>
                  <a:pt x="3809904" y="2285723"/>
                  <a:pt x="3809904" y="2972266"/>
                  <a:pt x="4233350" y="3395712"/>
                </a:cubicBezTo>
                <a:lnTo>
                  <a:pt x="6108964" y="5271326"/>
                </a:lnTo>
                <a:lnTo>
                  <a:pt x="6098478" y="5281812"/>
                </a:lnTo>
                <a:lnTo>
                  <a:pt x="2203685" y="5281812"/>
                </a:lnTo>
                <a:lnTo>
                  <a:pt x="317584" y="3395712"/>
                </a:lnTo>
                <a:cubicBezTo>
                  <a:pt x="-105862" y="2972265"/>
                  <a:pt x="-105862" y="2285723"/>
                  <a:pt x="317584" y="1862276"/>
                </a:cubicBezTo>
                <a:lnTo>
                  <a:pt x="217986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9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58" name="矩形: 圆角 157">
            <a:extLst>
              <a:ext uri="{FF2B5EF4-FFF2-40B4-BE49-F238E27FC236}">
                <a16:creationId xmlns:a16="http://schemas.microsoft.com/office/drawing/2014/main" id="{676666B9-AD1D-0AFA-672F-947810DBC5DC}"/>
              </a:ext>
            </a:extLst>
          </p:cNvPr>
          <p:cNvSpPr/>
          <p:nvPr/>
        </p:nvSpPr>
        <p:spPr>
          <a:xfrm rot="18863555">
            <a:off x="8700214" y="126084"/>
            <a:ext cx="3883222" cy="3883222"/>
          </a:xfrm>
          <a:prstGeom prst="roundRect">
            <a:avLst>
              <a:gd name="adj" fmla="val 13039"/>
            </a:avLst>
          </a:prstGeom>
          <a:noFill/>
          <a:ln w="25400" cap="flat">
            <a:solidFill>
              <a:srgbClr val="EDEBE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59" name="矩形: 圆角 158">
            <a:extLst>
              <a:ext uri="{FF2B5EF4-FFF2-40B4-BE49-F238E27FC236}">
                <a16:creationId xmlns:a16="http://schemas.microsoft.com/office/drawing/2014/main" id="{36C1046F-D04F-9D6D-A1D2-AFDE0BDF72E2}"/>
              </a:ext>
            </a:extLst>
          </p:cNvPr>
          <p:cNvSpPr/>
          <p:nvPr/>
        </p:nvSpPr>
        <p:spPr>
          <a:xfrm rot="18863555">
            <a:off x="4840264" y="4288538"/>
            <a:ext cx="594511" cy="594511"/>
          </a:xfrm>
          <a:prstGeom prst="roundRect">
            <a:avLst>
              <a:gd name="adj" fmla="val 13039"/>
            </a:avLst>
          </a:prstGeom>
          <a:solidFill>
            <a:srgbClr val="5F5F5F">
              <a:alpha val="8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60" name="矩形: 圆角 159">
            <a:extLst>
              <a:ext uri="{FF2B5EF4-FFF2-40B4-BE49-F238E27FC236}">
                <a16:creationId xmlns:a16="http://schemas.microsoft.com/office/drawing/2014/main" id="{A43954B1-7485-D25D-1DF5-031404978CBF}"/>
              </a:ext>
            </a:extLst>
          </p:cNvPr>
          <p:cNvSpPr/>
          <p:nvPr/>
        </p:nvSpPr>
        <p:spPr>
          <a:xfrm rot="18863555">
            <a:off x="1640877" y="976393"/>
            <a:ext cx="1467814" cy="1467814"/>
          </a:xfrm>
          <a:prstGeom prst="roundRect">
            <a:avLst>
              <a:gd name="adj" fmla="val 13039"/>
            </a:avLst>
          </a:prstGeom>
          <a:solidFill>
            <a:srgbClr val="5F5F5F">
              <a:alpha val="49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61" name="矩形: 圆角 160">
            <a:extLst>
              <a:ext uri="{FF2B5EF4-FFF2-40B4-BE49-F238E27FC236}">
                <a16:creationId xmlns:a16="http://schemas.microsoft.com/office/drawing/2014/main" id="{6831C7F0-5969-7B0E-8C12-4D8DB0AE7005}"/>
              </a:ext>
            </a:extLst>
          </p:cNvPr>
          <p:cNvSpPr/>
          <p:nvPr/>
        </p:nvSpPr>
        <p:spPr>
          <a:xfrm rot="18863555">
            <a:off x="5281592" y="198866"/>
            <a:ext cx="297098" cy="297098"/>
          </a:xfrm>
          <a:prstGeom prst="roundRect">
            <a:avLst>
              <a:gd name="adj" fmla="val 13039"/>
            </a:avLst>
          </a:prstGeom>
          <a:solidFill>
            <a:srgbClr val="5F5F5F">
              <a:alpha val="8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63" name="矩形: 圆角 162">
            <a:extLst>
              <a:ext uri="{FF2B5EF4-FFF2-40B4-BE49-F238E27FC236}">
                <a16:creationId xmlns:a16="http://schemas.microsoft.com/office/drawing/2014/main" id="{7B494F19-ADCC-A892-70D0-1115C273580B}"/>
              </a:ext>
            </a:extLst>
          </p:cNvPr>
          <p:cNvSpPr/>
          <p:nvPr/>
        </p:nvSpPr>
        <p:spPr>
          <a:xfrm rot="18863555">
            <a:off x="8395405" y="2394033"/>
            <a:ext cx="802940" cy="802940"/>
          </a:xfrm>
          <a:prstGeom prst="roundRect">
            <a:avLst>
              <a:gd name="adj" fmla="val 13039"/>
            </a:avLst>
          </a:prstGeom>
          <a:solidFill>
            <a:srgbClr val="5F5F5F">
              <a:alpha val="8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8D75F30A-0AC8-891A-B7DA-7BD352762ED1}"/>
              </a:ext>
            </a:extLst>
          </p:cNvPr>
          <p:cNvGrpSpPr/>
          <p:nvPr/>
        </p:nvGrpSpPr>
        <p:grpSpPr>
          <a:xfrm>
            <a:off x="1046593" y="2835949"/>
            <a:ext cx="2656381" cy="398699"/>
            <a:chOff x="799888" y="2205163"/>
            <a:chExt cx="2102890" cy="307777"/>
          </a:xfrm>
        </p:grpSpPr>
        <p:sp>
          <p:nvSpPr>
            <p:cNvPr id="164" name="矩形: 圆角 163">
              <a:extLst>
                <a:ext uri="{FF2B5EF4-FFF2-40B4-BE49-F238E27FC236}">
                  <a16:creationId xmlns:a16="http://schemas.microsoft.com/office/drawing/2014/main" id="{9171BAE4-9D57-E5DB-3A98-B4AC3C7A5643}"/>
                </a:ext>
              </a:extLst>
            </p:cNvPr>
            <p:cNvSpPr/>
            <p:nvPr/>
          </p:nvSpPr>
          <p:spPr>
            <a:xfrm>
              <a:off x="799888" y="2205163"/>
              <a:ext cx="2102890" cy="307777"/>
            </a:xfrm>
            <a:prstGeom prst="roundRect">
              <a:avLst>
                <a:gd name="adj" fmla="val 13039"/>
              </a:avLst>
            </a:prstGeom>
            <a:noFill/>
            <a:ln w="6350" cap="flat">
              <a:solidFill>
                <a:srgbClr val="5F5F5F"/>
              </a:solidFill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 sz="1600" dirty="0"/>
            </a:p>
          </p:txBody>
        </p:sp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0F5B9001-C443-B81F-AFEF-1B91D35EDB15}"/>
                </a:ext>
              </a:extLst>
            </p:cNvPr>
            <p:cNvSpPr txBox="1"/>
            <p:nvPr/>
          </p:nvSpPr>
          <p:spPr>
            <a:xfrm>
              <a:off x="978770" y="2232932"/>
              <a:ext cx="1745125" cy="2613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821F23B9-A468-7E74-ABE2-2E8183CCEBFB}"/>
              </a:ext>
            </a:extLst>
          </p:cNvPr>
          <p:cNvSpPr/>
          <p:nvPr/>
        </p:nvSpPr>
        <p:spPr>
          <a:xfrm rot="18863555">
            <a:off x="2757197" y="2006710"/>
            <a:ext cx="416970" cy="416970"/>
          </a:xfrm>
          <a:prstGeom prst="roundRect">
            <a:avLst>
              <a:gd name="adj" fmla="val 13039"/>
            </a:avLst>
          </a:prstGeom>
          <a:solidFill>
            <a:srgbClr val="5F5F5F">
              <a:alpha val="49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66892EB-9B98-FF2F-4E76-62DC3FAF8D34}"/>
              </a:ext>
            </a:extLst>
          </p:cNvPr>
          <p:cNvSpPr txBox="1"/>
          <p:nvPr/>
        </p:nvSpPr>
        <p:spPr>
          <a:xfrm>
            <a:off x="1737173" y="1156302"/>
            <a:ext cx="12752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spc="300" dirty="0">
                <a:solidFill>
                  <a:schemeClr val="bg1"/>
                </a:solidFill>
                <a:latin typeface="+mj-lt"/>
                <a:ea typeface="字制区喜脉体" panose="02000603000000000000" pitchFamily="2" charset="-122"/>
                <a:cs typeface="+mn-ea"/>
                <a:sym typeface="+mn-lt"/>
              </a:rPr>
              <a:t>03</a:t>
            </a:r>
            <a:endParaRPr lang="zh-CN" altLang="en-US" sz="6600" b="1" spc="300" dirty="0">
              <a:solidFill>
                <a:schemeClr val="bg1"/>
              </a:solidFill>
              <a:latin typeface="+mj-lt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25EE61E-4531-A257-5AE6-A3DF617C0FE4}"/>
              </a:ext>
            </a:extLst>
          </p:cNvPr>
          <p:cNvSpPr txBox="1"/>
          <p:nvPr/>
        </p:nvSpPr>
        <p:spPr>
          <a:xfrm>
            <a:off x="1150776" y="3300723"/>
            <a:ext cx="2448013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491990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061BC48-4D93-31AC-DE76-56CA1551235D}"/>
              </a:ext>
            </a:extLst>
          </p:cNvPr>
          <p:cNvSpPr txBox="1"/>
          <p:nvPr/>
        </p:nvSpPr>
        <p:spPr>
          <a:xfrm>
            <a:off x="994066" y="243705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EC02B56-1A1B-0AA1-CBB4-96D0939D2CE9}"/>
              </a:ext>
            </a:extLst>
          </p:cNvPr>
          <p:cNvGrpSpPr/>
          <p:nvPr/>
        </p:nvGrpSpPr>
        <p:grpSpPr>
          <a:xfrm>
            <a:off x="323528" y="177122"/>
            <a:ext cx="558020" cy="534191"/>
            <a:chOff x="1640877" y="976393"/>
            <a:chExt cx="1533290" cy="146781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EB5E9734-FE9A-9EB9-1989-6B009F7EC097}"/>
                </a:ext>
              </a:extLst>
            </p:cNvPr>
            <p:cNvSpPr/>
            <p:nvPr/>
          </p:nvSpPr>
          <p:spPr>
            <a:xfrm rot="18863555">
              <a:off x="1640877" y="976393"/>
              <a:ext cx="1467814" cy="1467814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AEA811B7-7EE0-DC5E-10C0-442365BB8844}"/>
                </a:ext>
              </a:extLst>
            </p:cNvPr>
            <p:cNvSpPr/>
            <p:nvPr/>
          </p:nvSpPr>
          <p:spPr>
            <a:xfrm rot="18863555">
              <a:off x="2757197" y="2006710"/>
              <a:ext cx="416970" cy="416970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89DB914-B8E4-BE38-EBC5-35C637946CC1}"/>
              </a:ext>
            </a:extLst>
          </p:cNvPr>
          <p:cNvSpPr txBox="1"/>
          <p:nvPr/>
        </p:nvSpPr>
        <p:spPr>
          <a:xfrm>
            <a:off x="293889" y="213384"/>
            <a:ext cx="637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>
                <a:solidFill>
                  <a:schemeClr val="bg1"/>
                </a:solidFill>
                <a:latin typeface="+mj-lt"/>
                <a:ea typeface="字制区喜脉体" panose="02000603000000000000" pitchFamily="2" charset="-122"/>
                <a:cs typeface="+mn-ea"/>
                <a:sym typeface="+mn-lt"/>
              </a:rPr>
              <a:t>03</a:t>
            </a:r>
            <a:endParaRPr lang="zh-CN" altLang="en-US" sz="2400" b="1" spc="300" dirty="0">
              <a:solidFill>
                <a:schemeClr val="bg1"/>
              </a:solidFill>
              <a:latin typeface="+mj-lt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1" name="Oval 6">
            <a:extLst>
              <a:ext uri="{FF2B5EF4-FFF2-40B4-BE49-F238E27FC236}">
                <a16:creationId xmlns:a16="http://schemas.microsoft.com/office/drawing/2014/main" id="{EEF29078-78F9-2687-23D7-AF90F7254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964" y="1275606"/>
            <a:ext cx="2181820" cy="218537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Oval 7">
            <a:extLst>
              <a:ext uri="{FF2B5EF4-FFF2-40B4-BE49-F238E27FC236}">
                <a16:creationId xmlns:a16="http://schemas.microsoft.com/office/drawing/2014/main" id="{6EA06A86-4C4C-D579-6CD5-2D61830446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1362" y="1275606"/>
            <a:ext cx="2181820" cy="2185378"/>
          </a:xfrm>
          <a:prstGeom prst="ellipse">
            <a:avLst/>
          </a:prstGeom>
          <a:solidFill>
            <a:srgbClr val="5F5F5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Oval 8">
            <a:extLst>
              <a:ext uri="{FF2B5EF4-FFF2-40B4-BE49-F238E27FC236}">
                <a16:creationId xmlns:a16="http://schemas.microsoft.com/office/drawing/2014/main" id="{183743F1-ED5D-D39C-C6EE-D1A32B72B8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2482" y="1275606"/>
            <a:ext cx="2181820" cy="2185378"/>
          </a:xfrm>
          <a:prstGeom prst="ellipse">
            <a:avLst/>
          </a:prstGeom>
          <a:solidFill>
            <a:srgbClr val="89898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Oval 9">
            <a:extLst>
              <a:ext uri="{FF2B5EF4-FFF2-40B4-BE49-F238E27FC236}">
                <a16:creationId xmlns:a16="http://schemas.microsoft.com/office/drawing/2014/main" id="{A5372AE0-F845-AD80-82BC-4DE623A162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2880" y="1275606"/>
            <a:ext cx="2181820" cy="2185378"/>
          </a:xfrm>
          <a:prstGeom prst="ellipse">
            <a:avLst/>
          </a:prstGeom>
          <a:solidFill>
            <a:srgbClr val="B1B1B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Rectangle 24">
            <a:extLst>
              <a:ext uri="{FF2B5EF4-FFF2-40B4-BE49-F238E27FC236}">
                <a16:creationId xmlns:a16="http://schemas.microsoft.com/office/drawing/2014/main" id="{54218D69-9739-BDCA-0D4B-4F86AD372A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8730" y="1499119"/>
            <a:ext cx="931022" cy="750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altLang="zh-CN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073E0CE5-BF16-9CD0-BE84-7C3DF4E1CEF9}"/>
              </a:ext>
            </a:extLst>
          </p:cNvPr>
          <p:cNvCxnSpPr/>
          <p:nvPr/>
        </p:nvCxnSpPr>
        <p:spPr>
          <a:xfrm>
            <a:off x="1247113" y="2311899"/>
            <a:ext cx="1254256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24">
            <a:extLst>
              <a:ext uri="{FF2B5EF4-FFF2-40B4-BE49-F238E27FC236}">
                <a16:creationId xmlns:a16="http://schemas.microsoft.com/office/drawing/2014/main" id="{AA2001A6-400D-2168-01FA-64DCC12BF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3880" y="1499119"/>
            <a:ext cx="931022" cy="750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altLang="zh-CN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A433D049-4143-4BA1-B65F-2FC0F4826BE4}"/>
              </a:ext>
            </a:extLst>
          </p:cNvPr>
          <p:cNvCxnSpPr/>
          <p:nvPr/>
        </p:nvCxnSpPr>
        <p:spPr>
          <a:xfrm>
            <a:off x="3082263" y="2311899"/>
            <a:ext cx="1254256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24">
            <a:extLst>
              <a:ext uri="{FF2B5EF4-FFF2-40B4-BE49-F238E27FC236}">
                <a16:creationId xmlns:a16="http://schemas.microsoft.com/office/drawing/2014/main" id="{330BC861-F0E1-BBAF-D2A7-AB9B996FF5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3630" y="1499119"/>
            <a:ext cx="931022" cy="750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altLang="zh-CN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D74B292C-F3B7-7A82-5040-5F33E626664E}"/>
              </a:ext>
            </a:extLst>
          </p:cNvPr>
          <p:cNvCxnSpPr/>
          <p:nvPr/>
        </p:nvCxnSpPr>
        <p:spPr>
          <a:xfrm>
            <a:off x="4892013" y="2311899"/>
            <a:ext cx="1254256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24">
            <a:extLst>
              <a:ext uri="{FF2B5EF4-FFF2-40B4-BE49-F238E27FC236}">
                <a16:creationId xmlns:a16="http://schemas.microsoft.com/office/drawing/2014/main" id="{6C62766E-1170-A9CE-4537-1B505BAC5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8780" y="1499119"/>
            <a:ext cx="931022" cy="750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altLang="zh-CN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53276977-9D18-913F-D1E7-2F2B13557064}"/>
              </a:ext>
            </a:extLst>
          </p:cNvPr>
          <p:cNvCxnSpPr/>
          <p:nvPr/>
        </p:nvCxnSpPr>
        <p:spPr>
          <a:xfrm>
            <a:off x="6727163" y="2311899"/>
            <a:ext cx="1254256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id="{2206A557-8642-BE0F-428A-37B07FA22A07}"/>
              </a:ext>
            </a:extLst>
          </p:cNvPr>
          <p:cNvSpPr txBox="1"/>
          <p:nvPr/>
        </p:nvSpPr>
        <p:spPr>
          <a:xfrm>
            <a:off x="1033636" y="2416427"/>
            <a:ext cx="1736475" cy="312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单击此处添加描述文本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C71AC475-C755-2A57-5135-232542A376C4}"/>
              </a:ext>
            </a:extLst>
          </p:cNvPr>
          <p:cNvSpPr txBox="1"/>
          <p:nvPr/>
        </p:nvSpPr>
        <p:spPr>
          <a:xfrm>
            <a:off x="2770111" y="2416427"/>
            <a:ext cx="1736475" cy="312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</a:rPr>
              <a:t>单击此处添加描述文本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AD6C98AC-0C94-6052-7D62-84657B4B28A2}"/>
              </a:ext>
            </a:extLst>
          </p:cNvPr>
          <p:cNvSpPr txBox="1"/>
          <p:nvPr/>
        </p:nvSpPr>
        <p:spPr>
          <a:xfrm>
            <a:off x="4538547" y="2416427"/>
            <a:ext cx="1736475" cy="312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</a:rPr>
              <a:t>单击此处添加描述文本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A991D6D-2EC1-BAD3-4D5C-AC5DCE32CDB2}"/>
              </a:ext>
            </a:extLst>
          </p:cNvPr>
          <p:cNvSpPr txBox="1"/>
          <p:nvPr/>
        </p:nvSpPr>
        <p:spPr>
          <a:xfrm>
            <a:off x="6435552" y="2416427"/>
            <a:ext cx="1736475" cy="312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</a:rPr>
              <a:t>单击此处添加描述文本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2776A1FD-E5FC-D0B4-7BDD-514556C4BDA6}"/>
              </a:ext>
            </a:extLst>
          </p:cNvPr>
          <p:cNvSpPr txBox="1"/>
          <p:nvPr/>
        </p:nvSpPr>
        <p:spPr>
          <a:xfrm>
            <a:off x="994066" y="3528908"/>
            <a:ext cx="7200054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3748094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061BC48-4D93-31AC-DE76-56CA1551235D}"/>
              </a:ext>
            </a:extLst>
          </p:cNvPr>
          <p:cNvSpPr txBox="1"/>
          <p:nvPr/>
        </p:nvSpPr>
        <p:spPr>
          <a:xfrm>
            <a:off x="994066" y="243705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EC02B56-1A1B-0AA1-CBB4-96D0939D2CE9}"/>
              </a:ext>
            </a:extLst>
          </p:cNvPr>
          <p:cNvGrpSpPr/>
          <p:nvPr/>
        </p:nvGrpSpPr>
        <p:grpSpPr>
          <a:xfrm>
            <a:off x="323528" y="177122"/>
            <a:ext cx="558020" cy="534191"/>
            <a:chOff x="1640877" y="976393"/>
            <a:chExt cx="1533290" cy="146781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EB5E9734-FE9A-9EB9-1989-6B009F7EC097}"/>
                </a:ext>
              </a:extLst>
            </p:cNvPr>
            <p:cNvSpPr/>
            <p:nvPr/>
          </p:nvSpPr>
          <p:spPr>
            <a:xfrm rot="18863555">
              <a:off x="1640877" y="976393"/>
              <a:ext cx="1467814" cy="1467814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AEA811B7-7EE0-DC5E-10C0-442365BB8844}"/>
                </a:ext>
              </a:extLst>
            </p:cNvPr>
            <p:cNvSpPr/>
            <p:nvPr/>
          </p:nvSpPr>
          <p:spPr>
            <a:xfrm rot="18863555">
              <a:off x="2757197" y="2006710"/>
              <a:ext cx="416970" cy="416970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89DB914-B8E4-BE38-EBC5-35C637946CC1}"/>
              </a:ext>
            </a:extLst>
          </p:cNvPr>
          <p:cNvSpPr txBox="1"/>
          <p:nvPr/>
        </p:nvSpPr>
        <p:spPr>
          <a:xfrm>
            <a:off x="293889" y="213384"/>
            <a:ext cx="637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>
                <a:solidFill>
                  <a:schemeClr val="bg1"/>
                </a:solidFill>
                <a:latin typeface="+mj-lt"/>
                <a:ea typeface="字制区喜脉体" panose="02000603000000000000" pitchFamily="2" charset="-122"/>
                <a:cs typeface="+mn-ea"/>
                <a:sym typeface="+mn-lt"/>
              </a:rPr>
              <a:t>03</a:t>
            </a:r>
            <a:endParaRPr lang="zh-CN" altLang="en-US" sz="2400" b="1" spc="300" dirty="0">
              <a:solidFill>
                <a:schemeClr val="bg1"/>
              </a:solidFill>
              <a:latin typeface="+mj-lt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AD82714-0402-E993-D35E-C4ED21A44E57}"/>
              </a:ext>
            </a:extLst>
          </p:cNvPr>
          <p:cNvSpPr/>
          <p:nvPr/>
        </p:nvSpPr>
        <p:spPr>
          <a:xfrm>
            <a:off x="1619235" y="1455281"/>
            <a:ext cx="2232248" cy="2232937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2B68F45-8DD4-40C2-2EB6-1BF8C3A2506D}"/>
              </a:ext>
            </a:extLst>
          </p:cNvPr>
          <p:cNvSpPr/>
          <p:nvPr/>
        </p:nvSpPr>
        <p:spPr>
          <a:xfrm>
            <a:off x="899155" y="1499244"/>
            <a:ext cx="648072" cy="648272"/>
          </a:xfrm>
          <a:prstGeom prst="ellipse">
            <a:avLst/>
          </a:prstGeom>
          <a:solidFill>
            <a:srgbClr val="B1B1B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9F7CEFB-5D59-8919-4893-F83C701CB70F}"/>
              </a:ext>
            </a:extLst>
          </p:cNvPr>
          <p:cNvSpPr/>
          <p:nvPr/>
        </p:nvSpPr>
        <p:spPr>
          <a:xfrm>
            <a:off x="3635459" y="1094249"/>
            <a:ext cx="648072" cy="64827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181DB20C-142B-4B71-BFD1-15D12DFA1A10}"/>
              </a:ext>
            </a:extLst>
          </p:cNvPr>
          <p:cNvSpPr/>
          <p:nvPr/>
        </p:nvSpPr>
        <p:spPr>
          <a:xfrm>
            <a:off x="1187187" y="2868594"/>
            <a:ext cx="1132860" cy="1133210"/>
          </a:xfrm>
          <a:prstGeom prst="ellipse">
            <a:avLst/>
          </a:prstGeom>
          <a:solidFill>
            <a:srgbClr val="898989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AFD6207-1D2F-40C2-391F-4F083811D544}"/>
              </a:ext>
            </a:extLst>
          </p:cNvPr>
          <p:cNvSpPr/>
          <p:nvPr/>
        </p:nvSpPr>
        <p:spPr>
          <a:xfrm>
            <a:off x="3038681" y="3009342"/>
            <a:ext cx="1436848" cy="1437291"/>
          </a:xfrm>
          <a:prstGeom prst="ellipse">
            <a:avLst/>
          </a:prstGeom>
          <a:solidFill>
            <a:srgbClr val="5F5F5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21">
            <a:extLst>
              <a:ext uri="{FF2B5EF4-FFF2-40B4-BE49-F238E27FC236}">
                <a16:creationId xmlns:a16="http://schemas.microsoft.com/office/drawing/2014/main" id="{AD97A16C-38D0-F180-CB0F-BABE7BDB8423}"/>
              </a:ext>
            </a:extLst>
          </p:cNvPr>
          <p:cNvSpPr>
            <a:spLocks noEditPoints="1"/>
          </p:cNvSpPr>
          <p:nvPr/>
        </p:nvSpPr>
        <p:spPr bwMode="auto">
          <a:xfrm>
            <a:off x="3636954" y="3236835"/>
            <a:ext cx="240302" cy="245718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24">
            <a:extLst>
              <a:ext uri="{FF2B5EF4-FFF2-40B4-BE49-F238E27FC236}">
                <a16:creationId xmlns:a16="http://schemas.microsoft.com/office/drawing/2014/main" id="{FD7603B2-8BF1-2C6D-5123-9FB544290C33}"/>
              </a:ext>
            </a:extLst>
          </p:cNvPr>
          <p:cNvSpPr>
            <a:spLocks noEditPoints="1"/>
          </p:cNvSpPr>
          <p:nvPr/>
        </p:nvSpPr>
        <p:spPr bwMode="auto">
          <a:xfrm>
            <a:off x="1091692" y="1699185"/>
            <a:ext cx="262998" cy="248389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26">
            <a:extLst>
              <a:ext uri="{FF2B5EF4-FFF2-40B4-BE49-F238E27FC236}">
                <a16:creationId xmlns:a16="http://schemas.microsoft.com/office/drawing/2014/main" id="{A20900D5-DB47-5BB2-5869-702FEB3A9266}"/>
              </a:ext>
            </a:extLst>
          </p:cNvPr>
          <p:cNvSpPr>
            <a:spLocks noEditPoints="1"/>
          </p:cNvSpPr>
          <p:nvPr/>
        </p:nvSpPr>
        <p:spPr bwMode="auto">
          <a:xfrm>
            <a:off x="3817369" y="1275495"/>
            <a:ext cx="284358" cy="285780"/>
          </a:xfrm>
          <a:custGeom>
            <a:avLst/>
            <a:gdLst>
              <a:gd name="T0" fmla="*/ 83 w 106"/>
              <a:gd name="T1" fmla="*/ 53 h 106"/>
              <a:gd name="T2" fmla="*/ 104 w 106"/>
              <a:gd name="T3" fmla="*/ 22 h 106"/>
              <a:gd name="T4" fmla="*/ 72 w 106"/>
              <a:gd name="T5" fmla="*/ 4 h 106"/>
              <a:gd name="T6" fmla="*/ 31 w 106"/>
              <a:gd name="T7" fmla="*/ 2 h 106"/>
              <a:gd name="T8" fmla="*/ 2 w 106"/>
              <a:gd name="T9" fmla="*/ 26 h 106"/>
              <a:gd name="T10" fmla="*/ 23 w 106"/>
              <a:gd name="T11" fmla="*/ 53 h 106"/>
              <a:gd name="T12" fmla="*/ 1 w 106"/>
              <a:gd name="T13" fmla="*/ 77 h 106"/>
              <a:gd name="T14" fmla="*/ 5 w 106"/>
              <a:gd name="T15" fmla="*/ 105 h 106"/>
              <a:gd name="T16" fmla="*/ 32 w 106"/>
              <a:gd name="T17" fmla="*/ 104 h 106"/>
              <a:gd name="T18" fmla="*/ 74 w 106"/>
              <a:gd name="T19" fmla="*/ 104 h 106"/>
              <a:gd name="T20" fmla="*/ 80 w 106"/>
              <a:gd name="T21" fmla="*/ 104 h 106"/>
              <a:gd name="T22" fmla="*/ 104 w 106"/>
              <a:gd name="T23" fmla="*/ 75 h 106"/>
              <a:gd name="T24" fmla="*/ 77 w 106"/>
              <a:gd name="T25" fmla="*/ 9 h 106"/>
              <a:gd name="T26" fmla="*/ 96 w 106"/>
              <a:gd name="T27" fmla="*/ 24 h 106"/>
              <a:gd name="T28" fmla="*/ 90 w 106"/>
              <a:gd name="T29" fmla="*/ 36 h 106"/>
              <a:gd name="T30" fmla="*/ 85 w 106"/>
              <a:gd name="T31" fmla="*/ 31 h 106"/>
              <a:gd name="T32" fmla="*/ 85 w 106"/>
              <a:gd name="T33" fmla="*/ 31 h 106"/>
              <a:gd name="T34" fmla="*/ 75 w 106"/>
              <a:gd name="T35" fmla="*/ 21 h 106"/>
              <a:gd name="T36" fmla="*/ 75 w 106"/>
              <a:gd name="T37" fmla="*/ 21 h 106"/>
              <a:gd name="T38" fmla="*/ 75 w 106"/>
              <a:gd name="T39" fmla="*/ 21 h 106"/>
              <a:gd name="T40" fmla="*/ 75 w 106"/>
              <a:gd name="T41" fmla="*/ 20 h 106"/>
              <a:gd name="T42" fmla="*/ 77 w 106"/>
              <a:gd name="T43" fmla="*/ 9 h 106"/>
              <a:gd name="T44" fmla="*/ 80 w 106"/>
              <a:gd name="T45" fmla="*/ 33 h 106"/>
              <a:gd name="T46" fmla="*/ 15 w 106"/>
              <a:gd name="T47" fmla="*/ 84 h 106"/>
              <a:gd name="T48" fmla="*/ 80 w 106"/>
              <a:gd name="T49" fmla="*/ 33 h 106"/>
              <a:gd name="T50" fmla="*/ 10 w 106"/>
              <a:gd name="T51" fmla="*/ 29 h 106"/>
              <a:gd name="T52" fmla="*/ 32 w 106"/>
              <a:gd name="T53" fmla="*/ 14 h 106"/>
              <a:gd name="T54" fmla="*/ 25 w 106"/>
              <a:gd name="T55" fmla="*/ 24 h 106"/>
              <a:gd name="T56" fmla="*/ 35 w 106"/>
              <a:gd name="T57" fmla="*/ 17 h 106"/>
              <a:gd name="T58" fmla="*/ 37 w 106"/>
              <a:gd name="T59" fmla="*/ 26 h 106"/>
              <a:gd name="T60" fmla="*/ 41 w 106"/>
              <a:gd name="T61" fmla="*/ 29 h 106"/>
              <a:gd name="T62" fmla="*/ 47 w 106"/>
              <a:gd name="T63" fmla="*/ 29 h 106"/>
              <a:gd name="T64" fmla="*/ 10 w 106"/>
              <a:gd name="T65" fmla="*/ 29 h 106"/>
              <a:gd name="T66" fmla="*/ 67 w 106"/>
              <a:gd name="T67" fmla="*/ 19 h 106"/>
              <a:gd name="T68" fmla="*/ 12 w 106"/>
              <a:gd name="T69" fmla="*/ 80 h 106"/>
              <a:gd name="T70" fmla="*/ 67 w 106"/>
              <a:gd name="T71" fmla="*/ 19 h 106"/>
              <a:gd name="T72" fmla="*/ 8 w 106"/>
              <a:gd name="T73" fmla="*/ 98 h 106"/>
              <a:gd name="T74" fmla="*/ 22 w 106"/>
              <a:gd name="T75" fmla="*/ 98 h 106"/>
              <a:gd name="T76" fmla="*/ 28 w 106"/>
              <a:gd name="T77" fmla="*/ 97 h 106"/>
              <a:gd name="T78" fmla="*/ 25 w 106"/>
              <a:gd name="T79" fmla="*/ 94 h 106"/>
              <a:gd name="T80" fmla="*/ 86 w 106"/>
              <a:gd name="T81" fmla="*/ 39 h 106"/>
              <a:gd name="T82" fmla="*/ 77 w 106"/>
              <a:gd name="T83" fmla="*/ 96 h 106"/>
              <a:gd name="T84" fmla="*/ 59 w 106"/>
              <a:gd name="T85" fmla="*/ 77 h 106"/>
              <a:gd name="T86" fmla="*/ 81 w 106"/>
              <a:gd name="T87" fmla="*/ 62 h 106"/>
              <a:gd name="T88" fmla="*/ 77 w 106"/>
              <a:gd name="T89" fmla="*/ 69 h 106"/>
              <a:gd name="T90" fmla="*/ 84 w 106"/>
              <a:gd name="T91" fmla="*/ 66 h 106"/>
              <a:gd name="T92" fmla="*/ 83 w 106"/>
              <a:gd name="T93" fmla="*/ 78 h 106"/>
              <a:gd name="T94" fmla="*/ 86 w 106"/>
              <a:gd name="T95" fmla="*/ 81 h 106"/>
              <a:gd name="T96" fmla="*/ 96 w 106"/>
              <a:gd name="T97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6" h="106">
                <a:moveTo>
                  <a:pt x="104" y="75"/>
                </a:moveTo>
                <a:cubicBezTo>
                  <a:pt x="83" y="53"/>
                  <a:pt x="83" y="53"/>
                  <a:pt x="83" y="5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5" y="31"/>
                  <a:pt x="106" y="27"/>
                  <a:pt x="104" y="22"/>
                </a:cubicBezTo>
                <a:cubicBezTo>
                  <a:pt x="102" y="17"/>
                  <a:pt x="92" y="9"/>
                  <a:pt x="87" y="4"/>
                </a:cubicBezTo>
                <a:cubicBezTo>
                  <a:pt x="83" y="0"/>
                  <a:pt x="76" y="0"/>
                  <a:pt x="72" y="4"/>
                </a:cubicBezTo>
                <a:cubicBezTo>
                  <a:pt x="52" y="23"/>
                  <a:pt x="52" y="23"/>
                  <a:pt x="52" y="23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1"/>
                  <a:pt x="27" y="1"/>
                  <a:pt x="26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8"/>
                  <a:pt x="0" y="30"/>
                  <a:pt x="2" y="31"/>
                </a:cubicBezTo>
                <a:cubicBezTo>
                  <a:pt x="23" y="53"/>
                  <a:pt x="23" y="53"/>
                  <a:pt x="23" y="5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85"/>
                  <a:pt x="1" y="93"/>
                  <a:pt x="1" y="101"/>
                </a:cubicBezTo>
                <a:cubicBezTo>
                  <a:pt x="1" y="103"/>
                  <a:pt x="2" y="105"/>
                  <a:pt x="5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30" y="105"/>
                  <a:pt x="31" y="105"/>
                  <a:pt x="32" y="104"/>
                </a:cubicBezTo>
                <a:cubicBezTo>
                  <a:pt x="53" y="83"/>
                  <a:pt x="53" y="83"/>
                  <a:pt x="53" y="8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6" y="106"/>
                  <a:pt x="78" y="106"/>
                  <a:pt x="80" y="104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5" y="79"/>
                  <a:pt x="105" y="76"/>
                  <a:pt x="104" y="75"/>
                </a:cubicBezTo>
                <a:close/>
                <a:moveTo>
                  <a:pt x="77" y="9"/>
                </a:moveTo>
                <a:cubicBezTo>
                  <a:pt x="77" y="9"/>
                  <a:pt x="77" y="9"/>
                  <a:pt x="77" y="9"/>
                </a:cubicBezTo>
                <a:cubicBezTo>
                  <a:pt x="78" y="8"/>
                  <a:pt x="80" y="8"/>
                  <a:pt x="82" y="9"/>
                </a:cubicBezTo>
                <a:cubicBezTo>
                  <a:pt x="87" y="14"/>
                  <a:pt x="92" y="19"/>
                  <a:pt x="96" y="24"/>
                </a:cubicBezTo>
                <a:cubicBezTo>
                  <a:pt x="98" y="26"/>
                  <a:pt x="98" y="28"/>
                  <a:pt x="96" y="29"/>
                </a:cubicBezTo>
                <a:cubicBezTo>
                  <a:pt x="90" y="36"/>
                  <a:pt x="90" y="36"/>
                  <a:pt x="90" y="3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9"/>
                  <a:pt x="77" y="9"/>
                  <a:pt x="77" y="9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61" y="52"/>
                  <a:pt x="42" y="72"/>
                  <a:pt x="22" y="91"/>
                </a:cubicBezTo>
                <a:cubicBezTo>
                  <a:pt x="15" y="84"/>
                  <a:pt x="15" y="84"/>
                  <a:pt x="15" y="84"/>
                </a:cubicBezTo>
                <a:cubicBezTo>
                  <a:pt x="73" y="25"/>
                  <a:pt x="73" y="25"/>
                  <a:pt x="73" y="25"/>
                </a:cubicBezTo>
                <a:cubicBezTo>
                  <a:pt x="76" y="28"/>
                  <a:pt x="78" y="30"/>
                  <a:pt x="80" y="33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6" y="24"/>
                  <a:pt x="28" y="24"/>
                  <a:pt x="29" y="24"/>
                </a:cubicBezTo>
                <a:cubicBezTo>
                  <a:pt x="35" y="17"/>
                  <a:pt x="35" y="17"/>
                  <a:pt x="35" y="17"/>
                </a:cubicBezTo>
                <a:cubicBezTo>
                  <a:pt x="41" y="22"/>
                  <a:pt x="41" y="22"/>
                  <a:pt x="41" y="22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7"/>
                  <a:pt x="36" y="28"/>
                  <a:pt x="37" y="29"/>
                </a:cubicBezTo>
                <a:cubicBezTo>
                  <a:pt x="38" y="30"/>
                  <a:pt x="40" y="30"/>
                  <a:pt x="41" y="29"/>
                </a:cubicBezTo>
                <a:cubicBezTo>
                  <a:pt x="44" y="26"/>
                  <a:pt x="44" y="26"/>
                  <a:pt x="44" y="26"/>
                </a:cubicBezTo>
                <a:cubicBezTo>
                  <a:pt x="47" y="29"/>
                  <a:pt x="47" y="29"/>
                  <a:pt x="47" y="29"/>
                </a:cubicBezTo>
                <a:cubicBezTo>
                  <a:pt x="29" y="47"/>
                  <a:pt x="29" y="47"/>
                  <a:pt x="29" y="47"/>
                </a:cubicBezTo>
                <a:cubicBezTo>
                  <a:pt x="10" y="29"/>
                  <a:pt x="10" y="29"/>
                  <a:pt x="10" y="29"/>
                </a:cubicBez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70" y="22"/>
                  <a:pt x="70" y="22"/>
                  <a:pt x="70" y="22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78"/>
                  <a:pt x="9" y="78"/>
                  <a:pt x="9" y="78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8" y="98"/>
                </a:moveTo>
                <a:cubicBezTo>
                  <a:pt x="8" y="98"/>
                  <a:pt x="8" y="98"/>
                  <a:pt x="8" y="98"/>
                </a:cubicBezTo>
                <a:cubicBezTo>
                  <a:pt x="8" y="84"/>
                  <a:pt x="8" y="84"/>
                  <a:pt x="8" y="84"/>
                </a:cubicBezTo>
                <a:cubicBezTo>
                  <a:pt x="22" y="98"/>
                  <a:pt x="22" y="98"/>
                  <a:pt x="22" y="98"/>
                </a:cubicBezTo>
                <a:cubicBezTo>
                  <a:pt x="8" y="98"/>
                  <a:pt x="8" y="98"/>
                  <a:pt x="8" y="98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5" y="94"/>
                  <a:pt x="25" y="94"/>
                  <a:pt x="25" y="94"/>
                </a:cubicBezTo>
                <a:cubicBezTo>
                  <a:pt x="45" y="75"/>
                  <a:pt x="64" y="55"/>
                  <a:pt x="84" y="36"/>
                </a:cubicBezTo>
                <a:cubicBezTo>
                  <a:pt x="86" y="39"/>
                  <a:pt x="86" y="39"/>
                  <a:pt x="86" y="39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77" y="96"/>
                </a:moveTo>
                <a:cubicBezTo>
                  <a:pt x="77" y="96"/>
                  <a:pt x="77" y="96"/>
                  <a:pt x="77" y="96"/>
                </a:cubicBezTo>
                <a:cubicBezTo>
                  <a:pt x="59" y="77"/>
                  <a:pt x="59" y="77"/>
                  <a:pt x="59" y="77"/>
                </a:cubicBezTo>
                <a:cubicBezTo>
                  <a:pt x="77" y="59"/>
                  <a:pt x="77" y="59"/>
                  <a:pt x="77" y="59"/>
                </a:cubicBezTo>
                <a:cubicBezTo>
                  <a:pt x="81" y="62"/>
                  <a:pt x="81" y="62"/>
                  <a:pt x="81" y="62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7"/>
                  <a:pt x="77" y="68"/>
                  <a:pt x="77" y="69"/>
                </a:cubicBezTo>
                <a:cubicBezTo>
                  <a:pt x="78" y="70"/>
                  <a:pt x="80" y="70"/>
                  <a:pt x="81" y="69"/>
                </a:cubicBezTo>
                <a:cubicBezTo>
                  <a:pt x="84" y="66"/>
                  <a:pt x="84" y="66"/>
                  <a:pt x="84" y="66"/>
                </a:cubicBezTo>
                <a:cubicBezTo>
                  <a:pt x="89" y="71"/>
                  <a:pt x="89" y="71"/>
                  <a:pt x="89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8"/>
                  <a:pt x="82" y="80"/>
                  <a:pt x="83" y="81"/>
                </a:cubicBezTo>
                <a:cubicBezTo>
                  <a:pt x="84" y="82"/>
                  <a:pt x="85" y="82"/>
                  <a:pt x="86" y="81"/>
                </a:cubicBezTo>
                <a:cubicBezTo>
                  <a:pt x="93" y="74"/>
                  <a:pt x="93" y="74"/>
                  <a:pt x="93" y="74"/>
                </a:cubicBezTo>
                <a:cubicBezTo>
                  <a:pt x="96" y="77"/>
                  <a:pt x="96" y="77"/>
                  <a:pt x="96" y="77"/>
                </a:cubicBezTo>
                <a:cubicBezTo>
                  <a:pt x="77" y="96"/>
                  <a:pt x="77" y="96"/>
                  <a:pt x="77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Rectangle 24">
            <a:extLst>
              <a:ext uri="{FF2B5EF4-FFF2-40B4-BE49-F238E27FC236}">
                <a16:creationId xmlns:a16="http://schemas.microsoft.com/office/drawing/2014/main" id="{07608C0E-F483-F85C-2C43-3ABD2DE081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935" y="3237952"/>
            <a:ext cx="883364" cy="397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单击此处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添加描述文本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Rectangle 24">
            <a:extLst>
              <a:ext uri="{FF2B5EF4-FFF2-40B4-BE49-F238E27FC236}">
                <a16:creationId xmlns:a16="http://schemas.microsoft.com/office/drawing/2014/main" id="{A3C15EFA-AFC8-24AC-D170-773827821D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2680" y="3635530"/>
            <a:ext cx="1108850" cy="397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单击此处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添加描述文本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8">
            <a:extLst>
              <a:ext uri="{FF2B5EF4-FFF2-40B4-BE49-F238E27FC236}">
                <a16:creationId xmlns:a16="http://schemas.microsoft.com/office/drawing/2014/main" id="{02841D7C-8348-2BA5-C83B-46C61E2525CD}"/>
              </a:ext>
            </a:extLst>
          </p:cNvPr>
          <p:cNvSpPr txBox="1"/>
          <p:nvPr/>
        </p:nvSpPr>
        <p:spPr>
          <a:xfrm>
            <a:off x="4902775" y="824229"/>
            <a:ext cx="231024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spc="300" dirty="0">
                <a:solidFill>
                  <a:srgbClr val="898989"/>
                </a:solidFill>
                <a:cs typeface="+mn-ea"/>
                <a:sym typeface="+mn-lt"/>
              </a:rPr>
              <a:t>添加标题文本</a:t>
            </a:r>
            <a:endParaRPr lang="id-ID" sz="2500" b="1" spc="300" dirty="0">
              <a:solidFill>
                <a:srgbClr val="898989"/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93F4FAD-E07F-AA4D-5D03-33D3EC4B4AAF}"/>
              </a:ext>
            </a:extLst>
          </p:cNvPr>
          <p:cNvSpPr txBox="1"/>
          <p:nvPr/>
        </p:nvSpPr>
        <p:spPr>
          <a:xfrm>
            <a:off x="4889252" y="2680172"/>
            <a:ext cx="3701333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DC78041-6E24-8614-C005-99BCA4F0CD8A}"/>
              </a:ext>
            </a:extLst>
          </p:cNvPr>
          <p:cNvSpPr txBox="1"/>
          <p:nvPr/>
        </p:nvSpPr>
        <p:spPr>
          <a:xfrm>
            <a:off x="4889252" y="3277819"/>
            <a:ext cx="3701333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31FD1E0-2648-3C39-46AF-CDCD66395D2C}"/>
              </a:ext>
            </a:extLst>
          </p:cNvPr>
          <p:cNvSpPr txBox="1"/>
          <p:nvPr/>
        </p:nvSpPr>
        <p:spPr>
          <a:xfrm>
            <a:off x="4889252" y="3875466"/>
            <a:ext cx="3701333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5F392E0-CCDB-07B1-1682-01FBFAC4DAF5}"/>
              </a:ext>
            </a:extLst>
          </p:cNvPr>
          <p:cNvSpPr txBox="1"/>
          <p:nvPr/>
        </p:nvSpPr>
        <p:spPr>
          <a:xfrm>
            <a:off x="4889252" y="1287830"/>
            <a:ext cx="370133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1685859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061BC48-4D93-31AC-DE76-56CA1551235D}"/>
              </a:ext>
            </a:extLst>
          </p:cNvPr>
          <p:cNvSpPr txBox="1"/>
          <p:nvPr/>
        </p:nvSpPr>
        <p:spPr>
          <a:xfrm>
            <a:off x="994066" y="243705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EC02B56-1A1B-0AA1-CBB4-96D0939D2CE9}"/>
              </a:ext>
            </a:extLst>
          </p:cNvPr>
          <p:cNvGrpSpPr/>
          <p:nvPr/>
        </p:nvGrpSpPr>
        <p:grpSpPr>
          <a:xfrm>
            <a:off x="323528" y="177122"/>
            <a:ext cx="558020" cy="534191"/>
            <a:chOff x="1640877" y="976393"/>
            <a:chExt cx="1533290" cy="146781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EB5E9734-FE9A-9EB9-1989-6B009F7EC097}"/>
                </a:ext>
              </a:extLst>
            </p:cNvPr>
            <p:cNvSpPr/>
            <p:nvPr/>
          </p:nvSpPr>
          <p:spPr>
            <a:xfrm rot="18863555">
              <a:off x="1640877" y="976393"/>
              <a:ext cx="1467814" cy="1467814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AEA811B7-7EE0-DC5E-10C0-442365BB8844}"/>
                </a:ext>
              </a:extLst>
            </p:cNvPr>
            <p:cNvSpPr/>
            <p:nvPr/>
          </p:nvSpPr>
          <p:spPr>
            <a:xfrm rot="18863555">
              <a:off x="2757197" y="2006710"/>
              <a:ext cx="416970" cy="416970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89DB914-B8E4-BE38-EBC5-35C637946CC1}"/>
              </a:ext>
            </a:extLst>
          </p:cNvPr>
          <p:cNvSpPr txBox="1"/>
          <p:nvPr/>
        </p:nvSpPr>
        <p:spPr>
          <a:xfrm>
            <a:off x="293889" y="213384"/>
            <a:ext cx="637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>
                <a:solidFill>
                  <a:schemeClr val="bg1"/>
                </a:solidFill>
                <a:latin typeface="+mj-lt"/>
                <a:ea typeface="字制区喜脉体" panose="02000603000000000000" pitchFamily="2" charset="-122"/>
                <a:cs typeface="+mn-ea"/>
                <a:sym typeface="+mn-lt"/>
              </a:rPr>
              <a:t>03</a:t>
            </a:r>
            <a:endParaRPr lang="zh-CN" altLang="en-US" sz="2400" b="1" spc="300" dirty="0">
              <a:solidFill>
                <a:schemeClr val="bg1"/>
              </a:solidFill>
              <a:latin typeface="+mj-lt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FA72A4CA-FC46-036B-F98C-98F7D66BA0E8}"/>
              </a:ext>
            </a:extLst>
          </p:cNvPr>
          <p:cNvSpPr/>
          <p:nvPr/>
        </p:nvSpPr>
        <p:spPr bwMode="auto">
          <a:xfrm>
            <a:off x="3838610" y="1173625"/>
            <a:ext cx="1466781" cy="1470263"/>
          </a:xfrm>
          <a:custGeom>
            <a:avLst/>
            <a:gdLst>
              <a:gd name="T0" fmla="*/ 362 w 725"/>
              <a:gd name="T1" fmla="*/ 0 h 725"/>
              <a:gd name="T2" fmla="*/ 0 w 725"/>
              <a:gd name="T3" fmla="*/ 363 h 725"/>
              <a:gd name="T4" fmla="*/ 362 w 725"/>
              <a:gd name="T5" fmla="*/ 725 h 725"/>
              <a:gd name="T6" fmla="*/ 725 w 725"/>
              <a:gd name="T7" fmla="*/ 363 h 725"/>
              <a:gd name="T8" fmla="*/ 362 w 725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5">
                <a:moveTo>
                  <a:pt x="362" y="0"/>
                </a:moveTo>
                <a:cubicBezTo>
                  <a:pt x="162" y="0"/>
                  <a:pt x="0" y="162"/>
                  <a:pt x="0" y="363"/>
                </a:cubicBezTo>
                <a:cubicBezTo>
                  <a:pt x="200" y="363"/>
                  <a:pt x="362" y="525"/>
                  <a:pt x="362" y="725"/>
                </a:cubicBezTo>
                <a:cubicBezTo>
                  <a:pt x="563" y="725"/>
                  <a:pt x="725" y="563"/>
                  <a:pt x="725" y="363"/>
                </a:cubicBezTo>
                <a:cubicBezTo>
                  <a:pt x="725" y="162"/>
                  <a:pt x="563" y="0"/>
                  <a:pt x="362" y="0"/>
                </a:cubicBezTo>
                <a:close/>
              </a:path>
            </a:pathLst>
          </a:custGeom>
          <a:solidFill>
            <a:srgbClr val="5F5F5F"/>
          </a:solidFill>
          <a:ln w="25400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3C9279B2-C81C-F18A-823D-B1214FCCA22B}"/>
              </a:ext>
            </a:extLst>
          </p:cNvPr>
          <p:cNvSpPr/>
          <p:nvPr/>
        </p:nvSpPr>
        <p:spPr bwMode="auto">
          <a:xfrm>
            <a:off x="4570485" y="1909766"/>
            <a:ext cx="1468800" cy="1470263"/>
          </a:xfrm>
          <a:custGeom>
            <a:avLst/>
            <a:gdLst>
              <a:gd name="T0" fmla="*/ 363 w 726"/>
              <a:gd name="T1" fmla="*/ 0 h 725"/>
              <a:gd name="T2" fmla="*/ 0 w 726"/>
              <a:gd name="T3" fmla="*/ 362 h 725"/>
              <a:gd name="T4" fmla="*/ 363 w 726"/>
              <a:gd name="T5" fmla="*/ 725 h 725"/>
              <a:gd name="T6" fmla="*/ 726 w 726"/>
              <a:gd name="T7" fmla="*/ 362 h 725"/>
              <a:gd name="T8" fmla="*/ 363 w 726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6" h="725">
                <a:moveTo>
                  <a:pt x="363" y="0"/>
                </a:moveTo>
                <a:cubicBezTo>
                  <a:pt x="363" y="200"/>
                  <a:pt x="201" y="362"/>
                  <a:pt x="0" y="362"/>
                </a:cubicBezTo>
                <a:cubicBezTo>
                  <a:pt x="0" y="562"/>
                  <a:pt x="163" y="725"/>
                  <a:pt x="363" y="725"/>
                </a:cubicBezTo>
                <a:cubicBezTo>
                  <a:pt x="563" y="725"/>
                  <a:pt x="726" y="562"/>
                  <a:pt x="726" y="362"/>
                </a:cubicBezTo>
                <a:cubicBezTo>
                  <a:pt x="726" y="162"/>
                  <a:pt x="563" y="0"/>
                  <a:pt x="363" y="0"/>
                </a:cubicBezTo>
                <a:close/>
              </a:path>
            </a:pathLst>
          </a:custGeom>
          <a:solidFill>
            <a:srgbClr val="898989"/>
          </a:solidFill>
          <a:ln w="25400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FAA648C7-77A5-3F44-1DF6-2D37226A40E8}"/>
              </a:ext>
            </a:extLst>
          </p:cNvPr>
          <p:cNvSpPr/>
          <p:nvPr/>
        </p:nvSpPr>
        <p:spPr bwMode="auto">
          <a:xfrm>
            <a:off x="3103705" y="1909766"/>
            <a:ext cx="1466781" cy="1470263"/>
          </a:xfrm>
          <a:custGeom>
            <a:avLst/>
            <a:gdLst>
              <a:gd name="T0" fmla="*/ 363 w 725"/>
              <a:gd name="T1" fmla="*/ 0 h 725"/>
              <a:gd name="T2" fmla="*/ 0 w 725"/>
              <a:gd name="T3" fmla="*/ 362 h 725"/>
              <a:gd name="T4" fmla="*/ 363 w 725"/>
              <a:gd name="T5" fmla="*/ 725 h 725"/>
              <a:gd name="T6" fmla="*/ 725 w 725"/>
              <a:gd name="T7" fmla="*/ 362 h 725"/>
              <a:gd name="T8" fmla="*/ 363 w 725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5">
                <a:moveTo>
                  <a:pt x="363" y="0"/>
                </a:moveTo>
                <a:cubicBezTo>
                  <a:pt x="162" y="0"/>
                  <a:pt x="0" y="162"/>
                  <a:pt x="0" y="362"/>
                </a:cubicBezTo>
                <a:cubicBezTo>
                  <a:pt x="0" y="562"/>
                  <a:pt x="162" y="725"/>
                  <a:pt x="363" y="725"/>
                </a:cubicBezTo>
                <a:cubicBezTo>
                  <a:pt x="363" y="525"/>
                  <a:pt x="525" y="362"/>
                  <a:pt x="725" y="362"/>
                </a:cubicBezTo>
                <a:cubicBezTo>
                  <a:pt x="725" y="162"/>
                  <a:pt x="563" y="0"/>
                  <a:pt x="363" y="0"/>
                </a:cubicBezTo>
                <a:close/>
              </a:path>
            </a:pathLst>
          </a:custGeom>
          <a:solidFill>
            <a:srgbClr val="B1B1B1"/>
          </a:solidFill>
          <a:ln w="25400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905663DC-7D6B-C10B-9293-2180954BB0BC}"/>
              </a:ext>
            </a:extLst>
          </p:cNvPr>
          <p:cNvSpPr/>
          <p:nvPr/>
        </p:nvSpPr>
        <p:spPr bwMode="auto">
          <a:xfrm>
            <a:off x="3838610" y="2643887"/>
            <a:ext cx="1466781" cy="1472282"/>
          </a:xfrm>
          <a:custGeom>
            <a:avLst/>
            <a:gdLst>
              <a:gd name="T0" fmla="*/ 362 w 725"/>
              <a:gd name="T1" fmla="*/ 0 h 726"/>
              <a:gd name="T2" fmla="*/ 0 w 725"/>
              <a:gd name="T3" fmla="*/ 363 h 726"/>
              <a:gd name="T4" fmla="*/ 362 w 725"/>
              <a:gd name="T5" fmla="*/ 726 h 726"/>
              <a:gd name="T6" fmla="*/ 725 w 725"/>
              <a:gd name="T7" fmla="*/ 363 h 726"/>
              <a:gd name="T8" fmla="*/ 362 w 725"/>
              <a:gd name="T9" fmla="*/ 0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6">
                <a:moveTo>
                  <a:pt x="362" y="0"/>
                </a:moveTo>
                <a:cubicBezTo>
                  <a:pt x="162" y="0"/>
                  <a:pt x="0" y="163"/>
                  <a:pt x="0" y="363"/>
                </a:cubicBezTo>
                <a:cubicBezTo>
                  <a:pt x="0" y="563"/>
                  <a:pt x="162" y="726"/>
                  <a:pt x="362" y="726"/>
                </a:cubicBezTo>
                <a:cubicBezTo>
                  <a:pt x="563" y="726"/>
                  <a:pt x="725" y="563"/>
                  <a:pt x="725" y="363"/>
                </a:cubicBezTo>
                <a:cubicBezTo>
                  <a:pt x="525" y="363"/>
                  <a:pt x="362" y="200"/>
                  <a:pt x="36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924EDE76-F43C-60D0-55D0-E751BC30F784}"/>
              </a:ext>
            </a:extLst>
          </p:cNvPr>
          <p:cNvSpPr>
            <a:spLocks noEditPoints="1"/>
          </p:cNvSpPr>
          <p:nvPr/>
        </p:nvSpPr>
        <p:spPr bwMode="auto">
          <a:xfrm>
            <a:off x="2694146" y="2040395"/>
            <a:ext cx="244824" cy="329058"/>
          </a:xfrm>
          <a:custGeom>
            <a:avLst/>
            <a:gdLst>
              <a:gd name="T0" fmla="*/ 96 w 145"/>
              <a:gd name="T1" fmla="*/ 71 h 195"/>
              <a:gd name="T2" fmla="*/ 72 w 145"/>
              <a:gd name="T3" fmla="*/ 81 h 195"/>
              <a:gd name="T4" fmla="*/ 60 w 145"/>
              <a:gd name="T5" fmla="*/ 79 h 195"/>
              <a:gd name="T6" fmla="*/ 49 w 145"/>
              <a:gd name="T7" fmla="*/ 71 h 195"/>
              <a:gd name="T8" fmla="*/ 43 w 145"/>
              <a:gd name="T9" fmla="*/ 71 h 195"/>
              <a:gd name="T10" fmla="*/ 43 w 145"/>
              <a:gd name="T11" fmla="*/ 78 h 195"/>
              <a:gd name="T12" fmla="*/ 56 w 145"/>
              <a:gd name="T13" fmla="*/ 87 h 195"/>
              <a:gd name="T14" fmla="*/ 72 w 145"/>
              <a:gd name="T15" fmla="*/ 90 h 195"/>
              <a:gd name="T16" fmla="*/ 102 w 145"/>
              <a:gd name="T17" fmla="*/ 78 h 195"/>
              <a:gd name="T18" fmla="*/ 102 w 145"/>
              <a:gd name="T19" fmla="*/ 71 h 195"/>
              <a:gd name="T20" fmla="*/ 96 w 145"/>
              <a:gd name="T21" fmla="*/ 71 h 195"/>
              <a:gd name="T22" fmla="*/ 106 w 145"/>
              <a:gd name="T23" fmla="*/ 170 h 195"/>
              <a:gd name="T24" fmla="*/ 106 w 145"/>
              <a:gd name="T25" fmla="*/ 170 h 195"/>
              <a:gd name="T26" fmla="*/ 39 w 145"/>
              <a:gd name="T27" fmla="*/ 170 h 195"/>
              <a:gd name="T28" fmla="*/ 34 w 145"/>
              <a:gd name="T29" fmla="*/ 174 h 195"/>
              <a:gd name="T30" fmla="*/ 39 w 145"/>
              <a:gd name="T31" fmla="*/ 179 h 195"/>
              <a:gd name="T32" fmla="*/ 106 w 145"/>
              <a:gd name="T33" fmla="*/ 179 h 195"/>
              <a:gd name="T34" fmla="*/ 111 w 145"/>
              <a:gd name="T35" fmla="*/ 174 h 195"/>
              <a:gd name="T36" fmla="*/ 106 w 145"/>
              <a:gd name="T37" fmla="*/ 170 h 195"/>
              <a:gd name="T38" fmla="*/ 145 w 145"/>
              <a:gd name="T39" fmla="*/ 75 h 195"/>
              <a:gd name="T40" fmla="*/ 145 w 145"/>
              <a:gd name="T41" fmla="*/ 75 h 195"/>
              <a:gd name="T42" fmla="*/ 124 w 145"/>
              <a:gd name="T43" fmla="*/ 22 h 195"/>
              <a:gd name="T44" fmla="*/ 72 w 145"/>
              <a:gd name="T45" fmla="*/ 0 h 195"/>
              <a:gd name="T46" fmla="*/ 21 w 145"/>
              <a:gd name="T47" fmla="*/ 22 h 195"/>
              <a:gd name="T48" fmla="*/ 0 w 145"/>
              <a:gd name="T49" fmla="*/ 75 h 195"/>
              <a:gd name="T50" fmla="*/ 9 w 145"/>
              <a:gd name="T51" fmla="*/ 112 h 195"/>
              <a:gd name="T52" fmla="*/ 9 w 145"/>
              <a:gd name="T53" fmla="*/ 112 h 195"/>
              <a:gd name="T54" fmla="*/ 31 w 145"/>
              <a:gd name="T55" fmla="*/ 137 h 195"/>
              <a:gd name="T56" fmla="*/ 31 w 145"/>
              <a:gd name="T57" fmla="*/ 158 h 195"/>
              <a:gd name="T58" fmla="*/ 39 w 145"/>
              <a:gd name="T59" fmla="*/ 166 h 195"/>
              <a:gd name="T60" fmla="*/ 106 w 145"/>
              <a:gd name="T61" fmla="*/ 166 h 195"/>
              <a:gd name="T62" fmla="*/ 114 w 145"/>
              <a:gd name="T63" fmla="*/ 158 h 195"/>
              <a:gd name="T64" fmla="*/ 114 w 145"/>
              <a:gd name="T65" fmla="*/ 137 h 195"/>
              <a:gd name="T66" fmla="*/ 136 w 145"/>
              <a:gd name="T67" fmla="*/ 112 h 195"/>
              <a:gd name="T68" fmla="*/ 136 w 145"/>
              <a:gd name="T69" fmla="*/ 112 h 195"/>
              <a:gd name="T70" fmla="*/ 145 w 145"/>
              <a:gd name="T71" fmla="*/ 75 h 195"/>
              <a:gd name="T72" fmla="*/ 123 w 145"/>
              <a:gd name="T73" fmla="*/ 104 h 195"/>
              <a:gd name="T74" fmla="*/ 123 w 145"/>
              <a:gd name="T75" fmla="*/ 104 h 195"/>
              <a:gd name="T76" fmla="*/ 123 w 145"/>
              <a:gd name="T77" fmla="*/ 104 h 195"/>
              <a:gd name="T78" fmla="*/ 123 w 145"/>
              <a:gd name="T79" fmla="*/ 104 h 195"/>
              <a:gd name="T80" fmla="*/ 102 w 145"/>
              <a:gd name="T81" fmla="*/ 126 h 195"/>
              <a:gd name="T82" fmla="*/ 99 w 145"/>
              <a:gd name="T83" fmla="*/ 133 h 195"/>
              <a:gd name="T84" fmla="*/ 99 w 145"/>
              <a:gd name="T85" fmla="*/ 133 h 195"/>
              <a:gd name="T86" fmla="*/ 99 w 145"/>
              <a:gd name="T87" fmla="*/ 150 h 195"/>
              <a:gd name="T88" fmla="*/ 46 w 145"/>
              <a:gd name="T89" fmla="*/ 150 h 195"/>
              <a:gd name="T90" fmla="*/ 46 w 145"/>
              <a:gd name="T91" fmla="*/ 133 h 195"/>
              <a:gd name="T92" fmla="*/ 42 w 145"/>
              <a:gd name="T93" fmla="*/ 126 h 195"/>
              <a:gd name="T94" fmla="*/ 22 w 145"/>
              <a:gd name="T95" fmla="*/ 104 h 195"/>
              <a:gd name="T96" fmla="*/ 22 w 145"/>
              <a:gd name="T97" fmla="*/ 104 h 195"/>
              <a:gd name="T98" fmla="*/ 14 w 145"/>
              <a:gd name="T99" fmla="*/ 75 h 195"/>
              <a:gd name="T100" fmla="*/ 31 w 145"/>
              <a:gd name="T101" fmla="*/ 33 h 195"/>
              <a:gd name="T102" fmla="*/ 72 w 145"/>
              <a:gd name="T103" fmla="*/ 15 h 195"/>
              <a:gd name="T104" fmla="*/ 113 w 145"/>
              <a:gd name="T105" fmla="*/ 33 h 195"/>
              <a:gd name="T106" fmla="*/ 130 w 145"/>
              <a:gd name="T107" fmla="*/ 75 h 195"/>
              <a:gd name="T108" fmla="*/ 123 w 145"/>
              <a:gd name="T109" fmla="*/ 104 h 195"/>
              <a:gd name="T110" fmla="*/ 92 w 145"/>
              <a:gd name="T111" fmla="*/ 186 h 195"/>
              <a:gd name="T112" fmla="*/ 92 w 145"/>
              <a:gd name="T113" fmla="*/ 186 h 195"/>
              <a:gd name="T114" fmla="*/ 53 w 145"/>
              <a:gd name="T115" fmla="*/ 186 h 195"/>
              <a:gd name="T116" fmla="*/ 48 w 145"/>
              <a:gd name="T117" fmla="*/ 190 h 195"/>
              <a:gd name="T118" fmla="*/ 53 w 145"/>
              <a:gd name="T119" fmla="*/ 195 h 195"/>
              <a:gd name="T120" fmla="*/ 92 w 145"/>
              <a:gd name="T121" fmla="*/ 195 h 195"/>
              <a:gd name="T122" fmla="*/ 96 w 145"/>
              <a:gd name="T123" fmla="*/ 190 h 195"/>
              <a:gd name="T124" fmla="*/ 92 w 145"/>
              <a:gd name="T125" fmla="*/ 18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" h="195">
                <a:moveTo>
                  <a:pt x="96" y="71"/>
                </a:moveTo>
                <a:cubicBezTo>
                  <a:pt x="90" y="77"/>
                  <a:pt x="82" y="81"/>
                  <a:pt x="72" y="81"/>
                </a:cubicBezTo>
                <a:cubicBezTo>
                  <a:pt x="68" y="81"/>
                  <a:pt x="63" y="80"/>
                  <a:pt x="60" y="79"/>
                </a:cubicBezTo>
                <a:cubicBezTo>
                  <a:pt x="56" y="77"/>
                  <a:pt x="52" y="74"/>
                  <a:pt x="49" y="71"/>
                </a:cubicBezTo>
                <a:cubicBezTo>
                  <a:pt x="47" y="69"/>
                  <a:pt x="44" y="69"/>
                  <a:pt x="43" y="71"/>
                </a:cubicBezTo>
                <a:cubicBezTo>
                  <a:pt x="41" y="73"/>
                  <a:pt x="41" y="76"/>
                  <a:pt x="43" y="78"/>
                </a:cubicBezTo>
                <a:cubicBezTo>
                  <a:pt x="46" y="82"/>
                  <a:pt x="51" y="85"/>
                  <a:pt x="56" y="87"/>
                </a:cubicBezTo>
                <a:cubicBezTo>
                  <a:pt x="61" y="89"/>
                  <a:pt x="67" y="90"/>
                  <a:pt x="72" y="90"/>
                </a:cubicBezTo>
                <a:cubicBezTo>
                  <a:pt x="84" y="90"/>
                  <a:pt x="95" y="85"/>
                  <a:pt x="102" y="78"/>
                </a:cubicBezTo>
                <a:cubicBezTo>
                  <a:pt x="104" y="76"/>
                  <a:pt x="104" y="73"/>
                  <a:pt x="102" y="71"/>
                </a:cubicBezTo>
                <a:cubicBezTo>
                  <a:pt x="100" y="69"/>
                  <a:pt x="98" y="69"/>
                  <a:pt x="96" y="71"/>
                </a:cubicBezTo>
                <a:close/>
                <a:moveTo>
                  <a:pt x="106" y="170"/>
                </a:moveTo>
                <a:cubicBezTo>
                  <a:pt x="106" y="170"/>
                  <a:pt x="106" y="170"/>
                  <a:pt x="106" y="170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36" y="170"/>
                  <a:pt x="34" y="172"/>
                  <a:pt x="34" y="174"/>
                </a:cubicBezTo>
                <a:cubicBezTo>
                  <a:pt x="34" y="177"/>
                  <a:pt x="36" y="179"/>
                  <a:pt x="39" y="179"/>
                </a:cubicBezTo>
                <a:cubicBezTo>
                  <a:pt x="106" y="179"/>
                  <a:pt x="106" y="179"/>
                  <a:pt x="106" y="179"/>
                </a:cubicBezTo>
                <a:cubicBezTo>
                  <a:pt x="109" y="179"/>
                  <a:pt x="111" y="177"/>
                  <a:pt x="111" y="174"/>
                </a:cubicBezTo>
                <a:cubicBezTo>
                  <a:pt x="111" y="172"/>
                  <a:pt x="109" y="170"/>
                  <a:pt x="106" y="170"/>
                </a:cubicBezTo>
                <a:close/>
                <a:moveTo>
                  <a:pt x="145" y="75"/>
                </a:moveTo>
                <a:cubicBezTo>
                  <a:pt x="145" y="75"/>
                  <a:pt x="145" y="75"/>
                  <a:pt x="145" y="75"/>
                </a:cubicBezTo>
                <a:cubicBezTo>
                  <a:pt x="145" y="54"/>
                  <a:pt x="137" y="36"/>
                  <a:pt x="124" y="22"/>
                </a:cubicBezTo>
                <a:cubicBezTo>
                  <a:pt x="111" y="9"/>
                  <a:pt x="92" y="0"/>
                  <a:pt x="72" y="0"/>
                </a:cubicBezTo>
                <a:cubicBezTo>
                  <a:pt x="52" y="0"/>
                  <a:pt x="34" y="9"/>
                  <a:pt x="21" y="22"/>
                </a:cubicBezTo>
                <a:cubicBezTo>
                  <a:pt x="8" y="36"/>
                  <a:pt x="0" y="54"/>
                  <a:pt x="0" y="75"/>
                </a:cubicBezTo>
                <a:cubicBezTo>
                  <a:pt x="0" y="88"/>
                  <a:pt x="3" y="101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14" y="122"/>
                  <a:pt x="22" y="130"/>
                  <a:pt x="31" y="137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62"/>
                  <a:pt x="34" y="166"/>
                  <a:pt x="39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10" y="166"/>
                  <a:pt x="114" y="162"/>
                  <a:pt x="114" y="158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30"/>
                  <a:pt x="130" y="122"/>
                  <a:pt x="136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2" y="101"/>
                  <a:pt x="145" y="88"/>
                  <a:pt x="145" y="75"/>
                </a:cubicBezTo>
                <a:close/>
                <a:moveTo>
                  <a:pt x="123" y="104"/>
                </a:move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8" y="114"/>
                  <a:pt x="111" y="121"/>
                  <a:pt x="102" y="126"/>
                </a:cubicBezTo>
                <a:cubicBezTo>
                  <a:pt x="100" y="128"/>
                  <a:pt x="99" y="130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6" y="130"/>
                  <a:pt x="44" y="127"/>
                  <a:pt x="42" y="126"/>
                </a:cubicBezTo>
                <a:cubicBezTo>
                  <a:pt x="33" y="121"/>
                  <a:pt x="27" y="113"/>
                  <a:pt x="22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7" y="96"/>
                  <a:pt x="14" y="86"/>
                  <a:pt x="14" y="75"/>
                </a:cubicBezTo>
                <a:cubicBezTo>
                  <a:pt x="14" y="59"/>
                  <a:pt x="21" y="44"/>
                  <a:pt x="31" y="33"/>
                </a:cubicBezTo>
                <a:cubicBezTo>
                  <a:pt x="42" y="22"/>
                  <a:pt x="56" y="15"/>
                  <a:pt x="72" y="15"/>
                </a:cubicBezTo>
                <a:cubicBezTo>
                  <a:pt x="88" y="15"/>
                  <a:pt x="103" y="22"/>
                  <a:pt x="113" y="33"/>
                </a:cubicBezTo>
                <a:cubicBezTo>
                  <a:pt x="124" y="44"/>
                  <a:pt x="130" y="59"/>
                  <a:pt x="130" y="75"/>
                </a:cubicBezTo>
                <a:cubicBezTo>
                  <a:pt x="130" y="86"/>
                  <a:pt x="128" y="96"/>
                  <a:pt x="123" y="104"/>
                </a:cubicBezTo>
                <a:close/>
                <a:moveTo>
                  <a:pt x="92" y="186"/>
                </a:moveTo>
                <a:cubicBezTo>
                  <a:pt x="92" y="186"/>
                  <a:pt x="92" y="186"/>
                  <a:pt x="92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48" y="188"/>
                  <a:pt x="48" y="190"/>
                </a:cubicBezTo>
                <a:cubicBezTo>
                  <a:pt x="48" y="193"/>
                  <a:pt x="50" y="195"/>
                  <a:pt x="53" y="195"/>
                </a:cubicBezTo>
                <a:cubicBezTo>
                  <a:pt x="92" y="195"/>
                  <a:pt x="92" y="195"/>
                  <a:pt x="92" y="195"/>
                </a:cubicBezTo>
                <a:cubicBezTo>
                  <a:pt x="94" y="195"/>
                  <a:pt x="96" y="193"/>
                  <a:pt x="96" y="190"/>
                </a:cubicBezTo>
                <a:cubicBezTo>
                  <a:pt x="96" y="188"/>
                  <a:pt x="94" y="186"/>
                  <a:pt x="92" y="186"/>
                </a:cubicBezTo>
                <a:close/>
              </a:path>
            </a:pathLst>
          </a:custGeom>
          <a:solidFill>
            <a:srgbClr val="B1B1B1"/>
          </a:solidFill>
          <a:ln w="2540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010399FD-B672-2EA8-0681-EB06992EDEAC}"/>
              </a:ext>
            </a:extLst>
          </p:cNvPr>
          <p:cNvSpPr>
            <a:spLocks noEditPoints="1"/>
          </p:cNvSpPr>
          <p:nvPr/>
        </p:nvSpPr>
        <p:spPr bwMode="auto">
          <a:xfrm>
            <a:off x="5333739" y="543109"/>
            <a:ext cx="273430" cy="324008"/>
          </a:xfrm>
          <a:custGeom>
            <a:avLst/>
            <a:gdLst>
              <a:gd name="T0" fmla="*/ 116 w 162"/>
              <a:gd name="T1" fmla="*/ 53 h 192"/>
              <a:gd name="T2" fmla="*/ 101 w 162"/>
              <a:gd name="T3" fmla="*/ 89 h 192"/>
              <a:gd name="T4" fmla="*/ 101 w 162"/>
              <a:gd name="T5" fmla="*/ 90 h 192"/>
              <a:gd name="T6" fmla="*/ 122 w 162"/>
              <a:gd name="T7" fmla="*/ 109 h 192"/>
              <a:gd name="T8" fmla="*/ 150 w 162"/>
              <a:gd name="T9" fmla="*/ 121 h 192"/>
              <a:gd name="T10" fmla="*/ 150 w 162"/>
              <a:gd name="T11" fmla="*/ 180 h 192"/>
              <a:gd name="T12" fmla="*/ 121 w 162"/>
              <a:gd name="T13" fmla="*/ 192 h 192"/>
              <a:gd name="T14" fmla="*/ 28 w 162"/>
              <a:gd name="T15" fmla="*/ 185 h 192"/>
              <a:gd name="T16" fmla="*/ 28 w 162"/>
              <a:gd name="T17" fmla="*/ 178 h 192"/>
              <a:gd name="T18" fmla="*/ 12 w 162"/>
              <a:gd name="T19" fmla="*/ 178 h 192"/>
              <a:gd name="T20" fmla="*/ 0 w 162"/>
              <a:gd name="T21" fmla="*/ 161 h 192"/>
              <a:gd name="T22" fmla="*/ 4 w 162"/>
              <a:gd name="T23" fmla="*/ 123 h 192"/>
              <a:gd name="T24" fmla="*/ 30 w 162"/>
              <a:gd name="T25" fmla="*/ 89 h 192"/>
              <a:gd name="T26" fmla="*/ 15 w 162"/>
              <a:gd name="T27" fmla="*/ 53 h 192"/>
              <a:gd name="T28" fmla="*/ 117 w 162"/>
              <a:gd name="T29" fmla="*/ 130 h 192"/>
              <a:gd name="T30" fmla="*/ 117 w 162"/>
              <a:gd name="T31" fmla="*/ 146 h 192"/>
              <a:gd name="T32" fmla="*/ 97 w 162"/>
              <a:gd name="T33" fmla="*/ 151 h 192"/>
              <a:gd name="T34" fmla="*/ 117 w 162"/>
              <a:gd name="T35" fmla="*/ 155 h 192"/>
              <a:gd name="T36" fmla="*/ 122 w 162"/>
              <a:gd name="T37" fmla="*/ 176 h 192"/>
              <a:gd name="T38" fmla="*/ 126 w 162"/>
              <a:gd name="T39" fmla="*/ 155 h 192"/>
              <a:gd name="T40" fmla="*/ 146 w 162"/>
              <a:gd name="T41" fmla="*/ 151 h 192"/>
              <a:gd name="T42" fmla="*/ 126 w 162"/>
              <a:gd name="T43" fmla="*/ 146 h 192"/>
              <a:gd name="T44" fmla="*/ 117 w 162"/>
              <a:gd name="T45" fmla="*/ 130 h 192"/>
              <a:gd name="T46" fmla="*/ 99 w 162"/>
              <a:gd name="T47" fmla="*/ 128 h 192"/>
              <a:gd name="T48" fmla="*/ 99 w 162"/>
              <a:gd name="T49" fmla="*/ 174 h 192"/>
              <a:gd name="T50" fmla="*/ 144 w 162"/>
              <a:gd name="T51" fmla="*/ 174 h 192"/>
              <a:gd name="T52" fmla="*/ 144 w 162"/>
              <a:gd name="T53" fmla="*/ 128 h 192"/>
              <a:gd name="T54" fmla="*/ 99 w 162"/>
              <a:gd name="T55" fmla="*/ 128 h 192"/>
              <a:gd name="T56" fmla="*/ 103 w 162"/>
              <a:gd name="T57" fmla="*/ 113 h 192"/>
              <a:gd name="T58" fmla="*/ 66 w 162"/>
              <a:gd name="T59" fmla="*/ 105 h 192"/>
              <a:gd name="T60" fmla="*/ 17 w 162"/>
              <a:gd name="T61" fmla="*/ 129 h 192"/>
              <a:gd name="T62" fmla="*/ 15 w 162"/>
              <a:gd name="T63" fmla="*/ 161 h 192"/>
              <a:gd name="T64" fmla="*/ 34 w 162"/>
              <a:gd name="T65" fmla="*/ 163 h 192"/>
              <a:gd name="T66" fmla="*/ 38 w 162"/>
              <a:gd name="T67" fmla="*/ 138 h 192"/>
              <a:gd name="T68" fmla="*/ 43 w 162"/>
              <a:gd name="T69" fmla="*/ 170 h 192"/>
              <a:gd name="T70" fmla="*/ 43 w 162"/>
              <a:gd name="T71" fmla="*/ 177 h 192"/>
              <a:gd name="T72" fmla="*/ 81 w 162"/>
              <a:gd name="T73" fmla="*/ 151 h 192"/>
              <a:gd name="T74" fmla="*/ 93 w 162"/>
              <a:gd name="T75" fmla="*/ 121 h 192"/>
              <a:gd name="T76" fmla="*/ 103 w 162"/>
              <a:gd name="T77" fmla="*/ 113 h 192"/>
              <a:gd name="T78" fmla="*/ 66 w 162"/>
              <a:gd name="T79" fmla="*/ 16 h 192"/>
              <a:gd name="T80" fmla="*/ 66 w 162"/>
              <a:gd name="T81" fmla="*/ 89 h 192"/>
              <a:gd name="T82" fmla="*/ 66 w 162"/>
              <a:gd name="T83" fmla="*/ 1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2" h="192">
                <a:moveTo>
                  <a:pt x="66" y="0"/>
                </a:moveTo>
                <a:cubicBezTo>
                  <a:pt x="93" y="0"/>
                  <a:pt x="116" y="24"/>
                  <a:pt x="116" y="53"/>
                </a:cubicBezTo>
                <a:cubicBezTo>
                  <a:pt x="116" y="67"/>
                  <a:pt x="110" y="80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90"/>
                  <a:pt x="101" y="90"/>
                  <a:pt x="101" y="90"/>
                </a:cubicBezTo>
                <a:cubicBezTo>
                  <a:pt x="107" y="96"/>
                  <a:pt x="114" y="102"/>
                  <a:pt x="119" y="109"/>
                </a:cubicBezTo>
                <a:cubicBezTo>
                  <a:pt x="120" y="109"/>
                  <a:pt x="121" y="109"/>
                  <a:pt x="122" y="109"/>
                </a:cubicBezTo>
                <a:cubicBezTo>
                  <a:pt x="133" y="109"/>
                  <a:pt x="143" y="114"/>
                  <a:pt x="150" y="121"/>
                </a:cubicBezTo>
                <a:cubicBezTo>
                  <a:pt x="150" y="121"/>
                  <a:pt x="150" y="121"/>
                  <a:pt x="150" y="121"/>
                </a:cubicBezTo>
                <a:cubicBezTo>
                  <a:pt x="158" y="129"/>
                  <a:pt x="162" y="139"/>
                  <a:pt x="162" y="151"/>
                </a:cubicBezTo>
                <a:cubicBezTo>
                  <a:pt x="162" y="162"/>
                  <a:pt x="158" y="173"/>
                  <a:pt x="150" y="180"/>
                </a:cubicBezTo>
                <a:cubicBezTo>
                  <a:pt x="143" y="188"/>
                  <a:pt x="133" y="192"/>
                  <a:pt x="122" y="192"/>
                </a:cubicBezTo>
                <a:cubicBezTo>
                  <a:pt x="121" y="192"/>
                  <a:pt x="121" y="192"/>
                  <a:pt x="121" y="192"/>
                </a:cubicBezTo>
                <a:cubicBezTo>
                  <a:pt x="35" y="192"/>
                  <a:pt x="35" y="192"/>
                  <a:pt x="35" y="192"/>
                </a:cubicBezTo>
                <a:cubicBezTo>
                  <a:pt x="31" y="192"/>
                  <a:pt x="28" y="189"/>
                  <a:pt x="28" y="185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78"/>
                  <a:pt x="28" y="178"/>
                  <a:pt x="28" y="178"/>
                </a:cubicBezTo>
                <a:cubicBezTo>
                  <a:pt x="14" y="178"/>
                  <a:pt x="14" y="178"/>
                  <a:pt x="14" y="178"/>
                </a:cubicBezTo>
                <a:cubicBezTo>
                  <a:pt x="13" y="178"/>
                  <a:pt x="13" y="178"/>
                  <a:pt x="12" y="178"/>
                </a:cubicBezTo>
                <a:cubicBezTo>
                  <a:pt x="8" y="177"/>
                  <a:pt x="5" y="175"/>
                  <a:pt x="3" y="172"/>
                </a:cubicBezTo>
                <a:cubicBezTo>
                  <a:pt x="1" y="169"/>
                  <a:pt x="0" y="165"/>
                  <a:pt x="0" y="161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37"/>
                  <a:pt x="1" y="130"/>
                  <a:pt x="4" y="123"/>
                </a:cubicBezTo>
                <a:cubicBezTo>
                  <a:pt x="9" y="109"/>
                  <a:pt x="20" y="100"/>
                  <a:pt x="30" y="90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20" y="80"/>
                  <a:pt x="15" y="66"/>
                  <a:pt x="15" y="53"/>
                </a:cubicBezTo>
                <a:cubicBezTo>
                  <a:pt x="15" y="24"/>
                  <a:pt x="38" y="0"/>
                  <a:pt x="66" y="0"/>
                </a:cubicBezTo>
                <a:close/>
                <a:moveTo>
                  <a:pt x="117" y="130"/>
                </a:moveTo>
                <a:cubicBezTo>
                  <a:pt x="117" y="130"/>
                  <a:pt x="117" y="130"/>
                  <a:pt x="117" y="130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99" y="146"/>
                  <a:pt x="97" y="148"/>
                  <a:pt x="97" y="151"/>
                </a:cubicBezTo>
                <a:cubicBezTo>
                  <a:pt x="97" y="153"/>
                  <a:pt x="99" y="155"/>
                  <a:pt x="102" y="155"/>
                </a:cubicBezTo>
                <a:cubicBezTo>
                  <a:pt x="117" y="155"/>
                  <a:pt x="117" y="155"/>
                  <a:pt x="117" y="155"/>
                </a:cubicBezTo>
                <a:cubicBezTo>
                  <a:pt x="117" y="171"/>
                  <a:pt x="117" y="171"/>
                  <a:pt x="117" y="171"/>
                </a:cubicBezTo>
                <a:cubicBezTo>
                  <a:pt x="117" y="174"/>
                  <a:pt x="119" y="176"/>
                  <a:pt x="122" y="176"/>
                </a:cubicBezTo>
                <a:cubicBezTo>
                  <a:pt x="124" y="176"/>
                  <a:pt x="126" y="174"/>
                  <a:pt x="126" y="171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41" y="155"/>
                  <a:pt x="141" y="155"/>
                  <a:pt x="141" y="155"/>
                </a:cubicBezTo>
                <a:cubicBezTo>
                  <a:pt x="144" y="155"/>
                  <a:pt x="146" y="153"/>
                  <a:pt x="146" y="151"/>
                </a:cubicBezTo>
                <a:cubicBezTo>
                  <a:pt x="146" y="148"/>
                  <a:pt x="144" y="146"/>
                  <a:pt x="141" y="14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26" y="124"/>
                  <a:pt x="117" y="124"/>
                  <a:pt x="117" y="130"/>
                </a:cubicBezTo>
                <a:close/>
                <a:moveTo>
                  <a:pt x="99" y="128"/>
                </a:moveTo>
                <a:cubicBezTo>
                  <a:pt x="99" y="128"/>
                  <a:pt x="99" y="128"/>
                  <a:pt x="99" y="128"/>
                </a:cubicBezTo>
                <a:cubicBezTo>
                  <a:pt x="94" y="133"/>
                  <a:pt x="90" y="142"/>
                  <a:pt x="90" y="151"/>
                </a:cubicBezTo>
                <a:cubicBezTo>
                  <a:pt x="90" y="160"/>
                  <a:pt x="94" y="168"/>
                  <a:pt x="99" y="174"/>
                </a:cubicBezTo>
                <a:cubicBezTo>
                  <a:pt x="105" y="179"/>
                  <a:pt x="113" y="183"/>
                  <a:pt x="122" y="183"/>
                </a:cubicBezTo>
                <a:cubicBezTo>
                  <a:pt x="130" y="183"/>
                  <a:pt x="138" y="179"/>
                  <a:pt x="144" y="174"/>
                </a:cubicBezTo>
                <a:cubicBezTo>
                  <a:pt x="150" y="168"/>
                  <a:pt x="153" y="160"/>
                  <a:pt x="153" y="151"/>
                </a:cubicBezTo>
                <a:cubicBezTo>
                  <a:pt x="153" y="142"/>
                  <a:pt x="150" y="134"/>
                  <a:pt x="144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32" y="115"/>
                  <a:pt x="112" y="115"/>
                  <a:pt x="99" y="128"/>
                </a:cubicBezTo>
                <a:close/>
                <a:moveTo>
                  <a:pt x="103" y="113"/>
                </a:moveTo>
                <a:cubicBezTo>
                  <a:pt x="103" y="113"/>
                  <a:pt x="103" y="113"/>
                  <a:pt x="103" y="113"/>
                </a:cubicBezTo>
                <a:cubicBezTo>
                  <a:pt x="99" y="108"/>
                  <a:pt x="93" y="103"/>
                  <a:pt x="89" y="99"/>
                </a:cubicBezTo>
                <a:cubicBezTo>
                  <a:pt x="82" y="103"/>
                  <a:pt x="74" y="105"/>
                  <a:pt x="66" y="105"/>
                </a:cubicBezTo>
                <a:cubicBezTo>
                  <a:pt x="57" y="105"/>
                  <a:pt x="49" y="103"/>
                  <a:pt x="42" y="99"/>
                </a:cubicBezTo>
                <a:cubicBezTo>
                  <a:pt x="34" y="107"/>
                  <a:pt x="22" y="117"/>
                  <a:pt x="17" y="129"/>
                </a:cubicBezTo>
                <a:cubicBezTo>
                  <a:pt x="15" y="134"/>
                  <a:pt x="15" y="139"/>
                  <a:pt x="15" y="145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5" y="162"/>
                  <a:pt x="15" y="162"/>
                  <a:pt x="15" y="163"/>
                </a:cubicBezTo>
                <a:cubicBezTo>
                  <a:pt x="34" y="163"/>
                  <a:pt x="34" y="163"/>
                  <a:pt x="34" y="163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4" y="140"/>
                  <a:pt x="36" y="138"/>
                  <a:pt x="38" y="138"/>
                </a:cubicBezTo>
                <a:cubicBezTo>
                  <a:pt x="41" y="138"/>
                  <a:pt x="43" y="140"/>
                  <a:pt x="43" y="143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85" y="170"/>
                  <a:pt x="81" y="161"/>
                  <a:pt x="81" y="151"/>
                </a:cubicBezTo>
                <a:cubicBezTo>
                  <a:pt x="81" y="139"/>
                  <a:pt x="86" y="129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6" y="118"/>
                  <a:pt x="99" y="115"/>
                  <a:pt x="103" y="113"/>
                </a:cubicBezTo>
                <a:close/>
                <a:moveTo>
                  <a:pt x="66" y="16"/>
                </a:moveTo>
                <a:cubicBezTo>
                  <a:pt x="66" y="16"/>
                  <a:pt x="66" y="16"/>
                  <a:pt x="66" y="16"/>
                </a:cubicBezTo>
                <a:cubicBezTo>
                  <a:pt x="46" y="16"/>
                  <a:pt x="30" y="32"/>
                  <a:pt x="30" y="53"/>
                </a:cubicBezTo>
                <a:cubicBezTo>
                  <a:pt x="30" y="73"/>
                  <a:pt x="46" y="89"/>
                  <a:pt x="66" y="89"/>
                </a:cubicBezTo>
                <a:cubicBezTo>
                  <a:pt x="85" y="89"/>
                  <a:pt x="101" y="73"/>
                  <a:pt x="101" y="53"/>
                </a:cubicBezTo>
                <a:cubicBezTo>
                  <a:pt x="101" y="32"/>
                  <a:pt x="85" y="16"/>
                  <a:pt x="66" y="16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7EB9B7BA-4204-A258-0DA4-C13EAD067EE4}"/>
              </a:ext>
            </a:extLst>
          </p:cNvPr>
          <p:cNvSpPr>
            <a:spLocks noEditPoints="1"/>
          </p:cNvSpPr>
          <p:nvPr/>
        </p:nvSpPr>
        <p:spPr bwMode="auto">
          <a:xfrm>
            <a:off x="6224464" y="2020197"/>
            <a:ext cx="280162" cy="369454"/>
          </a:xfrm>
          <a:custGeom>
            <a:avLst/>
            <a:gdLst>
              <a:gd name="T0" fmla="*/ 149 w 166"/>
              <a:gd name="T1" fmla="*/ 196 h 219"/>
              <a:gd name="T2" fmla="*/ 136 w 166"/>
              <a:gd name="T3" fmla="*/ 207 h 219"/>
              <a:gd name="T4" fmla="*/ 93 w 166"/>
              <a:gd name="T5" fmla="*/ 218 h 219"/>
              <a:gd name="T6" fmla="*/ 53 w 166"/>
              <a:gd name="T7" fmla="*/ 200 h 219"/>
              <a:gd name="T8" fmla="*/ 53 w 166"/>
              <a:gd name="T9" fmla="*/ 200 h 219"/>
              <a:gd name="T10" fmla="*/ 53 w 166"/>
              <a:gd name="T11" fmla="*/ 200 h 219"/>
              <a:gd name="T12" fmla="*/ 42 w 166"/>
              <a:gd name="T13" fmla="*/ 186 h 219"/>
              <a:gd name="T14" fmla="*/ 20 w 166"/>
              <a:gd name="T15" fmla="*/ 148 h 219"/>
              <a:gd name="T16" fmla="*/ 20 w 166"/>
              <a:gd name="T17" fmla="*/ 147 h 219"/>
              <a:gd name="T18" fmla="*/ 7 w 166"/>
              <a:gd name="T19" fmla="*/ 125 h 219"/>
              <a:gd name="T20" fmla="*/ 23 w 166"/>
              <a:gd name="T21" fmla="*/ 93 h 219"/>
              <a:gd name="T22" fmla="*/ 43 w 166"/>
              <a:gd name="T23" fmla="*/ 103 h 219"/>
              <a:gd name="T24" fmla="*/ 43 w 166"/>
              <a:gd name="T25" fmla="*/ 104 h 219"/>
              <a:gd name="T26" fmla="*/ 45 w 166"/>
              <a:gd name="T27" fmla="*/ 107 h 219"/>
              <a:gd name="T28" fmla="*/ 45 w 166"/>
              <a:gd name="T29" fmla="*/ 35 h 219"/>
              <a:gd name="T30" fmla="*/ 74 w 166"/>
              <a:gd name="T31" fmla="*/ 18 h 219"/>
              <a:gd name="T32" fmla="*/ 110 w 166"/>
              <a:gd name="T33" fmla="*/ 18 h 219"/>
              <a:gd name="T34" fmla="*/ 138 w 166"/>
              <a:gd name="T35" fmla="*/ 34 h 219"/>
              <a:gd name="T36" fmla="*/ 138 w 166"/>
              <a:gd name="T37" fmla="*/ 35 h 219"/>
              <a:gd name="T38" fmla="*/ 139 w 166"/>
              <a:gd name="T39" fmla="*/ 35 h 219"/>
              <a:gd name="T40" fmla="*/ 166 w 166"/>
              <a:gd name="T41" fmla="*/ 53 h 219"/>
              <a:gd name="T42" fmla="*/ 166 w 166"/>
              <a:gd name="T43" fmla="*/ 150 h 219"/>
              <a:gd name="T44" fmla="*/ 162 w 166"/>
              <a:gd name="T45" fmla="*/ 175 h 219"/>
              <a:gd name="T46" fmla="*/ 149 w 166"/>
              <a:gd name="T47" fmla="*/ 196 h 219"/>
              <a:gd name="T48" fmla="*/ 128 w 166"/>
              <a:gd name="T49" fmla="*/ 194 h 219"/>
              <a:gd name="T50" fmla="*/ 128 w 166"/>
              <a:gd name="T51" fmla="*/ 194 h 219"/>
              <a:gd name="T52" fmla="*/ 138 w 166"/>
              <a:gd name="T53" fmla="*/ 185 h 219"/>
              <a:gd name="T54" fmla="*/ 148 w 166"/>
              <a:gd name="T55" fmla="*/ 169 h 219"/>
              <a:gd name="T56" fmla="*/ 151 w 166"/>
              <a:gd name="T57" fmla="*/ 150 h 219"/>
              <a:gd name="T58" fmla="*/ 151 w 166"/>
              <a:gd name="T59" fmla="*/ 53 h 219"/>
              <a:gd name="T60" fmla="*/ 143 w 166"/>
              <a:gd name="T61" fmla="*/ 53 h 219"/>
              <a:gd name="T62" fmla="*/ 143 w 166"/>
              <a:gd name="T63" fmla="*/ 99 h 219"/>
              <a:gd name="T64" fmla="*/ 123 w 166"/>
              <a:gd name="T65" fmla="*/ 99 h 219"/>
              <a:gd name="T66" fmla="*/ 123 w 166"/>
              <a:gd name="T67" fmla="*/ 34 h 219"/>
              <a:gd name="T68" fmla="*/ 115 w 166"/>
              <a:gd name="T69" fmla="*/ 34 h 219"/>
              <a:gd name="T70" fmla="*/ 115 w 166"/>
              <a:gd name="T71" fmla="*/ 34 h 219"/>
              <a:gd name="T72" fmla="*/ 115 w 166"/>
              <a:gd name="T73" fmla="*/ 99 h 219"/>
              <a:gd name="T74" fmla="*/ 96 w 166"/>
              <a:gd name="T75" fmla="*/ 99 h 219"/>
              <a:gd name="T76" fmla="*/ 96 w 166"/>
              <a:gd name="T77" fmla="*/ 24 h 219"/>
              <a:gd name="T78" fmla="*/ 88 w 166"/>
              <a:gd name="T79" fmla="*/ 24 h 219"/>
              <a:gd name="T80" fmla="*/ 88 w 166"/>
              <a:gd name="T81" fmla="*/ 99 h 219"/>
              <a:gd name="T82" fmla="*/ 68 w 166"/>
              <a:gd name="T83" fmla="*/ 99 h 219"/>
              <a:gd name="T84" fmla="*/ 68 w 166"/>
              <a:gd name="T85" fmla="*/ 35 h 219"/>
              <a:gd name="T86" fmla="*/ 60 w 166"/>
              <a:gd name="T87" fmla="*/ 35 h 219"/>
              <a:gd name="T88" fmla="*/ 60 w 166"/>
              <a:gd name="T89" fmla="*/ 125 h 219"/>
              <a:gd name="T90" fmla="*/ 41 w 166"/>
              <a:gd name="T91" fmla="*/ 130 h 219"/>
              <a:gd name="T92" fmla="*/ 31 w 166"/>
              <a:gd name="T93" fmla="*/ 112 h 219"/>
              <a:gd name="T94" fmla="*/ 20 w 166"/>
              <a:gd name="T95" fmla="*/ 117 h 219"/>
              <a:gd name="T96" fmla="*/ 33 w 166"/>
              <a:gd name="T97" fmla="*/ 140 h 219"/>
              <a:gd name="T98" fmla="*/ 33 w 166"/>
              <a:gd name="T99" fmla="*/ 140 h 219"/>
              <a:gd name="T100" fmla="*/ 55 w 166"/>
              <a:gd name="T101" fmla="*/ 178 h 219"/>
              <a:gd name="T102" fmla="*/ 63 w 166"/>
              <a:gd name="T103" fmla="*/ 189 h 219"/>
              <a:gd name="T104" fmla="*/ 95 w 166"/>
              <a:gd name="T105" fmla="*/ 203 h 219"/>
              <a:gd name="T106" fmla="*/ 128 w 166"/>
              <a:gd name="T107" fmla="*/ 194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6" h="219">
                <a:moveTo>
                  <a:pt x="149" y="196"/>
                </a:moveTo>
                <a:cubicBezTo>
                  <a:pt x="145" y="200"/>
                  <a:pt x="141" y="204"/>
                  <a:pt x="136" y="207"/>
                </a:cubicBezTo>
                <a:cubicBezTo>
                  <a:pt x="123" y="216"/>
                  <a:pt x="108" y="219"/>
                  <a:pt x="93" y="218"/>
                </a:cubicBezTo>
                <a:cubicBezTo>
                  <a:pt x="79" y="217"/>
                  <a:pt x="65" y="211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49" y="196"/>
                  <a:pt x="45" y="191"/>
                  <a:pt x="42" y="18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7" y="125"/>
                  <a:pt x="7" y="125"/>
                  <a:pt x="7" y="125"/>
                </a:cubicBezTo>
                <a:cubicBezTo>
                  <a:pt x="0" y="111"/>
                  <a:pt x="8" y="95"/>
                  <a:pt x="23" y="93"/>
                </a:cubicBezTo>
                <a:cubicBezTo>
                  <a:pt x="29" y="93"/>
                  <a:pt x="37" y="95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19"/>
                  <a:pt x="61" y="11"/>
                  <a:pt x="74" y="18"/>
                </a:cubicBezTo>
                <a:cubicBezTo>
                  <a:pt x="79" y="0"/>
                  <a:pt x="104" y="1"/>
                  <a:pt x="110" y="18"/>
                </a:cubicBezTo>
                <a:cubicBezTo>
                  <a:pt x="122" y="11"/>
                  <a:pt x="138" y="19"/>
                  <a:pt x="138" y="34"/>
                </a:cubicBezTo>
                <a:cubicBezTo>
                  <a:pt x="138" y="35"/>
                  <a:pt x="138" y="35"/>
                  <a:pt x="138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52" y="30"/>
                  <a:pt x="166" y="38"/>
                  <a:pt x="166" y="53"/>
                </a:cubicBezTo>
                <a:cubicBezTo>
                  <a:pt x="166" y="150"/>
                  <a:pt x="166" y="150"/>
                  <a:pt x="166" y="150"/>
                </a:cubicBezTo>
                <a:cubicBezTo>
                  <a:pt x="166" y="158"/>
                  <a:pt x="165" y="167"/>
                  <a:pt x="162" y="175"/>
                </a:cubicBezTo>
                <a:cubicBezTo>
                  <a:pt x="159" y="182"/>
                  <a:pt x="155" y="190"/>
                  <a:pt x="149" y="196"/>
                </a:cubicBezTo>
                <a:close/>
                <a:moveTo>
                  <a:pt x="128" y="194"/>
                </a:moveTo>
                <a:cubicBezTo>
                  <a:pt x="128" y="194"/>
                  <a:pt x="128" y="194"/>
                  <a:pt x="128" y="194"/>
                </a:cubicBezTo>
                <a:cubicBezTo>
                  <a:pt x="132" y="192"/>
                  <a:pt x="135" y="189"/>
                  <a:pt x="138" y="185"/>
                </a:cubicBezTo>
                <a:cubicBezTo>
                  <a:pt x="142" y="181"/>
                  <a:pt x="146" y="175"/>
                  <a:pt x="148" y="169"/>
                </a:cubicBezTo>
                <a:cubicBezTo>
                  <a:pt x="150" y="163"/>
                  <a:pt x="151" y="157"/>
                  <a:pt x="151" y="15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47"/>
                  <a:pt x="143" y="47"/>
                  <a:pt x="143" y="53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111"/>
                  <a:pt x="123" y="111"/>
                  <a:pt x="123" y="99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29"/>
                  <a:pt x="115" y="29"/>
                  <a:pt x="115" y="34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111"/>
                  <a:pt x="96" y="111"/>
                  <a:pt x="96" y="99"/>
                </a:cubicBezTo>
                <a:cubicBezTo>
                  <a:pt x="96" y="24"/>
                  <a:pt x="96" y="24"/>
                  <a:pt x="96" y="24"/>
                </a:cubicBezTo>
                <a:cubicBezTo>
                  <a:pt x="96" y="18"/>
                  <a:pt x="88" y="19"/>
                  <a:pt x="88" y="24"/>
                </a:cubicBezTo>
                <a:cubicBezTo>
                  <a:pt x="88" y="99"/>
                  <a:pt x="88" y="99"/>
                  <a:pt x="88" y="99"/>
                </a:cubicBezTo>
                <a:cubicBezTo>
                  <a:pt x="88" y="111"/>
                  <a:pt x="68" y="111"/>
                  <a:pt x="68" y="99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29"/>
                  <a:pt x="60" y="29"/>
                  <a:pt x="60" y="35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0" y="135"/>
                  <a:pt x="46" y="139"/>
                  <a:pt x="41" y="130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6" y="106"/>
                  <a:pt x="16" y="110"/>
                  <a:pt x="20" y="117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55" y="178"/>
                  <a:pt x="55" y="178"/>
                  <a:pt x="55" y="178"/>
                </a:cubicBezTo>
                <a:cubicBezTo>
                  <a:pt x="57" y="182"/>
                  <a:pt x="60" y="186"/>
                  <a:pt x="63" y="189"/>
                </a:cubicBezTo>
                <a:cubicBezTo>
                  <a:pt x="72" y="197"/>
                  <a:pt x="83" y="202"/>
                  <a:pt x="95" y="203"/>
                </a:cubicBezTo>
                <a:cubicBezTo>
                  <a:pt x="106" y="204"/>
                  <a:pt x="118" y="201"/>
                  <a:pt x="128" y="194"/>
                </a:cubicBezTo>
                <a:close/>
              </a:path>
            </a:pathLst>
          </a:custGeom>
          <a:solidFill>
            <a:srgbClr val="898989"/>
          </a:solidFill>
          <a:ln w="2540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5BCD05E4-32BB-40D7-009F-0667B6BEB345}"/>
              </a:ext>
            </a:extLst>
          </p:cNvPr>
          <p:cNvSpPr>
            <a:spLocks noEditPoints="1"/>
          </p:cNvSpPr>
          <p:nvPr/>
        </p:nvSpPr>
        <p:spPr bwMode="auto">
          <a:xfrm>
            <a:off x="3298486" y="3466820"/>
            <a:ext cx="323910" cy="302127"/>
          </a:xfrm>
          <a:custGeom>
            <a:avLst/>
            <a:gdLst>
              <a:gd name="T0" fmla="*/ 70 w 192"/>
              <a:gd name="T1" fmla="*/ 76 h 179"/>
              <a:gd name="T2" fmla="*/ 70 w 192"/>
              <a:gd name="T3" fmla="*/ 97 h 179"/>
              <a:gd name="T4" fmla="*/ 50 w 192"/>
              <a:gd name="T5" fmla="*/ 97 h 179"/>
              <a:gd name="T6" fmla="*/ 50 w 192"/>
              <a:gd name="T7" fmla="*/ 76 h 179"/>
              <a:gd name="T8" fmla="*/ 96 w 192"/>
              <a:gd name="T9" fmla="*/ 0 h 179"/>
              <a:gd name="T10" fmla="*/ 163 w 192"/>
              <a:gd name="T11" fmla="*/ 25 h 179"/>
              <a:gd name="T12" fmla="*/ 163 w 192"/>
              <a:gd name="T13" fmla="*/ 148 h 179"/>
              <a:gd name="T14" fmla="*/ 73 w 192"/>
              <a:gd name="T15" fmla="*/ 170 h 179"/>
              <a:gd name="T16" fmla="*/ 31 w 192"/>
              <a:gd name="T17" fmla="*/ 177 h 179"/>
              <a:gd name="T18" fmla="*/ 24 w 192"/>
              <a:gd name="T19" fmla="*/ 179 h 179"/>
              <a:gd name="T20" fmla="*/ 13 w 192"/>
              <a:gd name="T21" fmla="*/ 170 h 179"/>
              <a:gd name="T22" fmla="*/ 13 w 192"/>
              <a:gd name="T23" fmla="*/ 162 h 179"/>
              <a:gd name="T24" fmla="*/ 5 w 192"/>
              <a:gd name="T25" fmla="*/ 115 h 179"/>
              <a:gd name="T26" fmla="*/ 28 w 192"/>
              <a:gd name="T27" fmla="*/ 25 h 179"/>
              <a:gd name="T28" fmla="*/ 153 w 192"/>
              <a:gd name="T29" fmla="*/ 37 h 179"/>
              <a:gd name="T30" fmla="*/ 96 w 192"/>
              <a:gd name="T31" fmla="*/ 16 h 179"/>
              <a:gd name="T32" fmla="*/ 14 w 192"/>
              <a:gd name="T33" fmla="*/ 86 h 179"/>
              <a:gd name="T34" fmla="*/ 31 w 192"/>
              <a:gd name="T35" fmla="*/ 130 h 179"/>
              <a:gd name="T36" fmla="*/ 28 w 192"/>
              <a:gd name="T37" fmla="*/ 162 h 179"/>
              <a:gd name="T38" fmla="*/ 57 w 192"/>
              <a:gd name="T39" fmla="*/ 149 h 179"/>
              <a:gd name="T40" fmla="*/ 96 w 192"/>
              <a:gd name="T41" fmla="*/ 157 h 179"/>
              <a:gd name="T42" fmla="*/ 177 w 192"/>
              <a:gd name="T43" fmla="*/ 86 h 179"/>
              <a:gd name="T44" fmla="*/ 64 w 192"/>
              <a:gd name="T45" fmla="*/ 83 h 179"/>
              <a:gd name="T46" fmla="*/ 60 w 192"/>
              <a:gd name="T47" fmla="*/ 81 h 179"/>
              <a:gd name="T48" fmla="*/ 55 w 192"/>
              <a:gd name="T49" fmla="*/ 86 h 179"/>
              <a:gd name="T50" fmla="*/ 60 w 192"/>
              <a:gd name="T51" fmla="*/ 92 h 179"/>
              <a:gd name="T52" fmla="*/ 65 w 192"/>
              <a:gd name="T53" fmla="*/ 86 h 179"/>
              <a:gd name="T54" fmla="*/ 96 w 192"/>
              <a:gd name="T55" fmla="*/ 72 h 179"/>
              <a:gd name="T56" fmla="*/ 105 w 192"/>
              <a:gd name="T57" fmla="*/ 76 h 179"/>
              <a:gd name="T58" fmla="*/ 105 w 192"/>
              <a:gd name="T59" fmla="*/ 97 h 179"/>
              <a:gd name="T60" fmla="*/ 86 w 192"/>
              <a:gd name="T61" fmla="*/ 97 h 179"/>
              <a:gd name="T62" fmla="*/ 86 w 192"/>
              <a:gd name="T63" fmla="*/ 76 h 179"/>
              <a:gd name="T64" fmla="*/ 99 w 192"/>
              <a:gd name="T65" fmla="*/ 83 h 179"/>
              <a:gd name="T66" fmla="*/ 96 w 192"/>
              <a:gd name="T67" fmla="*/ 81 h 179"/>
              <a:gd name="T68" fmla="*/ 90 w 192"/>
              <a:gd name="T69" fmla="*/ 86 h 179"/>
              <a:gd name="T70" fmla="*/ 96 w 192"/>
              <a:gd name="T71" fmla="*/ 92 h 179"/>
              <a:gd name="T72" fmla="*/ 101 w 192"/>
              <a:gd name="T73" fmla="*/ 86 h 179"/>
              <a:gd name="T74" fmla="*/ 131 w 192"/>
              <a:gd name="T75" fmla="*/ 72 h 179"/>
              <a:gd name="T76" fmla="*/ 141 w 192"/>
              <a:gd name="T77" fmla="*/ 76 h 179"/>
              <a:gd name="T78" fmla="*/ 141 w 192"/>
              <a:gd name="T79" fmla="*/ 97 h 179"/>
              <a:gd name="T80" fmla="*/ 121 w 192"/>
              <a:gd name="T81" fmla="*/ 97 h 179"/>
              <a:gd name="T82" fmla="*/ 121 w 192"/>
              <a:gd name="T83" fmla="*/ 76 h 179"/>
              <a:gd name="T84" fmla="*/ 135 w 192"/>
              <a:gd name="T85" fmla="*/ 83 h 179"/>
              <a:gd name="T86" fmla="*/ 131 w 192"/>
              <a:gd name="T87" fmla="*/ 81 h 179"/>
              <a:gd name="T88" fmla="*/ 126 w 192"/>
              <a:gd name="T89" fmla="*/ 86 h 179"/>
              <a:gd name="T90" fmla="*/ 131 w 192"/>
              <a:gd name="T91" fmla="*/ 92 h 179"/>
              <a:gd name="T92" fmla="*/ 136 w 192"/>
              <a:gd name="T93" fmla="*/ 8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179">
                <a:moveTo>
                  <a:pt x="60" y="72"/>
                </a:moveTo>
                <a:cubicBezTo>
                  <a:pt x="64" y="72"/>
                  <a:pt x="67" y="74"/>
                  <a:pt x="70" y="76"/>
                </a:cubicBezTo>
                <a:cubicBezTo>
                  <a:pt x="73" y="79"/>
                  <a:pt x="74" y="82"/>
                  <a:pt x="74" y="86"/>
                </a:cubicBezTo>
                <a:cubicBezTo>
                  <a:pt x="74" y="90"/>
                  <a:pt x="73" y="94"/>
                  <a:pt x="70" y="97"/>
                </a:cubicBezTo>
                <a:cubicBezTo>
                  <a:pt x="67" y="99"/>
                  <a:pt x="64" y="101"/>
                  <a:pt x="60" y="101"/>
                </a:cubicBezTo>
                <a:cubicBezTo>
                  <a:pt x="56" y="101"/>
                  <a:pt x="53" y="99"/>
                  <a:pt x="50" y="97"/>
                </a:cubicBezTo>
                <a:cubicBezTo>
                  <a:pt x="48" y="94"/>
                  <a:pt x="46" y="90"/>
                  <a:pt x="46" y="86"/>
                </a:cubicBezTo>
                <a:cubicBezTo>
                  <a:pt x="46" y="82"/>
                  <a:pt x="48" y="79"/>
                  <a:pt x="50" y="76"/>
                </a:cubicBezTo>
                <a:cubicBezTo>
                  <a:pt x="53" y="74"/>
                  <a:pt x="56" y="72"/>
                  <a:pt x="60" y="72"/>
                </a:cubicBezTo>
                <a:close/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122" y="0"/>
                  <a:pt x="146" y="10"/>
                  <a:pt x="163" y="25"/>
                </a:cubicBezTo>
                <a:cubicBezTo>
                  <a:pt x="181" y="41"/>
                  <a:pt x="192" y="62"/>
                  <a:pt x="192" y="86"/>
                </a:cubicBezTo>
                <a:cubicBezTo>
                  <a:pt x="192" y="110"/>
                  <a:pt x="181" y="132"/>
                  <a:pt x="163" y="148"/>
                </a:cubicBezTo>
                <a:cubicBezTo>
                  <a:pt x="146" y="163"/>
                  <a:pt x="122" y="172"/>
                  <a:pt x="96" y="172"/>
                </a:cubicBezTo>
                <a:cubicBezTo>
                  <a:pt x="88" y="172"/>
                  <a:pt x="80" y="172"/>
                  <a:pt x="73" y="170"/>
                </a:cubicBezTo>
                <a:cubicBezTo>
                  <a:pt x="66" y="169"/>
                  <a:pt x="60" y="167"/>
                  <a:pt x="54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29" y="178"/>
                  <a:pt x="27" y="179"/>
                  <a:pt x="24" y="179"/>
                </a:cubicBezTo>
                <a:cubicBezTo>
                  <a:pt x="24" y="179"/>
                  <a:pt x="24" y="179"/>
                  <a:pt x="24" y="179"/>
                </a:cubicBezTo>
                <a:cubicBezTo>
                  <a:pt x="22" y="178"/>
                  <a:pt x="19" y="177"/>
                  <a:pt x="17" y="176"/>
                </a:cubicBezTo>
                <a:cubicBezTo>
                  <a:pt x="15" y="174"/>
                  <a:pt x="14" y="172"/>
                  <a:pt x="13" y="170"/>
                </a:cubicBezTo>
                <a:cubicBezTo>
                  <a:pt x="13" y="170"/>
                  <a:pt x="13" y="170"/>
                  <a:pt x="13" y="170"/>
                </a:cubicBezTo>
                <a:cubicBezTo>
                  <a:pt x="12" y="167"/>
                  <a:pt x="12" y="165"/>
                  <a:pt x="13" y="162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3" y="131"/>
                  <a:pt x="8" y="123"/>
                  <a:pt x="5" y="115"/>
                </a:cubicBezTo>
                <a:cubicBezTo>
                  <a:pt x="2" y="106"/>
                  <a:pt x="0" y="96"/>
                  <a:pt x="0" y="86"/>
                </a:cubicBezTo>
                <a:cubicBezTo>
                  <a:pt x="0" y="62"/>
                  <a:pt x="10" y="41"/>
                  <a:pt x="28" y="25"/>
                </a:cubicBezTo>
                <a:cubicBezTo>
                  <a:pt x="45" y="10"/>
                  <a:pt x="69" y="0"/>
                  <a:pt x="96" y="0"/>
                </a:cubicBezTo>
                <a:close/>
                <a:moveTo>
                  <a:pt x="153" y="37"/>
                </a:moveTo>
                <a:cubicBezTo>
                  <a:pt x="153" y="37"/>
                  <a:pt x="153" y="37"/>
                  <a:pt x="153" y="37"/>
                </a:cubicBezTo>
                <a:cubicBezTo>
                  <a:pt x="139" y="24"/>
                  <a:pt x="118" y="16"/>
                  <a:pt x="96" y="16"/>
                </a:cubicBezTo>
                <a:cubicBezTo>
                  <a:pt x="73" y="16"/>
                  <a:pt x="52" y="24"/>
                  <a:pt x="38" y="37"/>
                </a:cubicBezTo>
                <a:cubicBezTo>
                  <a:pt x="23" y="49"/>
                  <a:pt x="14" y="67"/>
                  <a:pt x="14" y="86"/>
                </a:cubicBezTo>
                <a:cubicBezTo>
                  <a:pt x="14" y="94"/>
                  <a:pt x="16" y="102"/>
                  <a:pt x="19" y="109"/>
                </a:cubicBezTo>
                <a:cubicBezTo>
                  <a:pt x="22" y="117"/>
                  <a:pt x="26" y="124"/>
                  <a:pt x="31" y="130"/>
                </a:cubicBezTo>
                <a:cubicBezTo>
                  <a:pt x="33" y="131"/>
                  <a:pt x="34" y="134"/>
                  <a:pt x="33" y="137"/>
                </a:cubicBezTo>
                <a:cubicBezTo>
                  <a:pt x="28" y="162"/>
                  <a:pt x="28" y="162"/>
                  <a:pt x="28" y="162"/>
                </a:cubicBezTo>
                <a:cubicBezTo>
                  <a:pt x="51" y="149"/>
                  <a:pt x="51" y="149"/>
                  <a:pt x="51" y="149"/>
                </a:cubicBezTo>
                <a:cubicBezTo>
                  <a:pt x="53" y="148"/>
                  <a:pt x="55" y="148"/>
                  <a:pt x="57" y="149"/>
                </a:cubicBezTo>
                <a:cubicBezTo>
                  <a:pt x="63" y="152"/>
                  <a:pt x="69" y="154"/>
                  <a:pt x="76" y="155"/>
                </a:cubicBezTo>
                <a:cubicBezTo>
                  <a:pt x="82" y="157"/>
                  <a:pt x="89" y="157"/>
                  <a:pt x="96" y="157"/>
                </a:cubicBezTo>
                <a:cubicBezTo>
                  <a:pt x="118" y="157"/>
                  <a:pt x="139" y="149"/>
                  <a:pt x="153" y="136"/>
                </a:cubicBezTo>
                <a:cubicBezTo>
                  <a:pt x="168" y="123"/>
                  <a:pt x="177" y="106"/>
                  <a:pt x="177" y="86"/>
                </a:cubicBezTo>
                <a:cubicBezTo>
                  <a:pt x="177" y="67"/>
                  <a:pt x="168" y="49"/>
                  <a:pt x="153" y="37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4" y="83"/>
                </a:cubicBezTo>
                <a:cubicBezTo>
                  <a:pt x="63" y="82"/>
                  <a:pt x="62" y="81"/>
                  <a:pt x="60" y="81"/>
                </a:cubicBezTo>
                <a:cubicBezTo>
                  <a:pt x="59" y="81"/>
                  <a:pt x="57" y="82"/>
                  <a:pt x="56" y="83"/>
                </a:cubicBezTo>
                <a:cubicBezTo>
                  <a:pt x="56" y="84"/>
                  <a:pt x="55" y="85"/>
                  <a:pt x="55" y="86"/>
                </a:cubicBezTo>
                <a:cubicBezTo>
                  <a:pt x="55" y="88"/>
                  <a:pt x="56" y="89"/>
                  <a:pt x="56" y="90"/>
                </a:cubicBezTo>
                <a:cubicBezTo>
                  <a:pt x="57" y="91"/>
                  <a:pt x="59" y="92"/>
                  <a:pt x="60" y="92"/>
                </a:cubicBezTo>
                <a:cubicBezTo>
                  <a:pt x="62" y="92"/>
                  <a:pt x="63" y="91"/>
                  <a:pt x="64" y="90"/>
                </a:cubicBezTo>
                <a:cubicBezTo>
                  <a:pt x="65" y="89"/>
                  <a:pt x="65" y="88"/>
                  <a:pt x="65" y="86"/>
                </a:cubicBezTo>
                <a:cubicBezTo>
                  <a:pt x="65" y="85"/>
                  <a:pt x="65" y="84"/>
                  <a:pt x="64" y="83"/>
                </a:cubicBezTo>
                <a:close/>
                <a:moveTo>
                  <a:pt x="96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9" y="72"/>
                  <a:pt x="103" y="74"/>
                  <a:pt x="105" y="76"/>
                </a:cubicBezTo>
                <a:cubicBezTo>
                  <a:pt x="108" y="79"/>
                  <a:pt x="110" y="82"/>
                  <a:pt x="110" y="86"/>
                </a:cubicBezTo>
                <a:cubicBezTo>
                  <a:pt x="110" y="90"/>
                  <a:pt x="108" y="94"/>
                  <a:pt x="105" y="97"/>
                </a:cubicBezTo>
                <a:cubicBezTo>
                  <a:pt x="103" y="99"/>
                  <a:pt x="99" y="101"/>
                  <a:pt x="96" y="101"/>
                </a:cubicBezTo>
                <a:cubicBezTo>
                  <a:pt x="92" y="101"/>
                  <a:pt x="88" y="99"/>
                  <a:pt x="86" y="97"/>
                </a:cubicBezTo>
                <a:cubicBezTo>
                  <a:pt x="83" y="94"/>
                  <a:pt x="82" y="90"/>
                  <a:pt x="82" y="86"/>
                </a:cubicBezTo>
                <a:cubicBezTo>
                  <a:pt x="82" y="82"/>
                  <a:pt x="83" y="79"/>
                  <a:pt x="86" y="76"/>
                </a:cubicBezTo>
                <a:cubicBezTo>
                  <a:pt x="88" y="74"/>
                  <a:pt x="92" y="72"/>
                  <a:pt x="96" y="72"/>
                </a:cubicBezTo>
                <a:close/>
                <a:moveTo>
                  <a:pt x="99" y="83"/>
                </a:moveTo>
                <a:cubicBezTo>
                  <a:pt x="99" y="83"/>
                  <a:pt x="99" y="83"/>
                  <a:pt x="99" y="83"/>
                </a:cubicBezTo>
                <a:cubicBezTo>
                  <a:pt x="98" y="82"/>
                  <a:pt x="97" y="81"/>
                  <a:pt x="96" y="81"/>
                </a:cubicBezTo>
                <a:cubicBezTo>
                  <a:pt x="94" y="81"/>
                  <a:pt x="93" y="82"/>
                  <a:pt x="92" y="83"/>
                </a:cubicBezTo>
                <a:cubicBezTo>
                  <a:pt x="91" y="84"/>
                  <a:pt x="90" y="85"/>
                  <a:pt x="90" y="86"/>
                </a:cubicBezTo>
                <a:cubicBezTo>
                  <a:pt x="90" y="88"/>
                  <a:pt x="91" y="89"/>
                  <a:pt x="92" y="90"/>
                </a:cubicBezTo>
                <a:cubicBezTo>
                  <a:pt x="93" y="91"/>
                  <a:pt x="94" y="92"/>
                  <a:pt x="96" y="92"/>
                </a:cubicBezTo>
                <a:cubicBezTo>
                  <a:pt x="97" y="92"/>
                  <a:pt x="98" y="91"/>
                  <a:pt x="99" y="90"/>
                </a:cubicBezTo>
                <a:cubicBezTo>
                  <a:pt x="100" y="89"/>
                  <a:pt x="101" y="88"/>
                  <a:pt x="101" y="86"/>
                </a:cubicBezTo>
                <a:cubicBezTo>
                  <a:pt x="101" y="85"/>
                  <a:pt x="100" y="84"/>
                  <a:pt x="99" y="83"/>
                </a:cubicBezTo>
                <a:close/>
                <a:moveTo>
                  <a:pt x="131" y="72"/>
                </a:moveTo>
                <a:cubicBezTo>
                  <a:pt x="131" y="72"/>
                  <a:pt x="131" y="72"/>
                  <a:pt x="131" y="72"/>
                </a:cubicBezTo>
                <a:cubicBezTo>
                  <a:pt x="135" y="72"/>
                  <a:pt x="138" y="74"/>
                  <a:pt x="141" y="76"/>
                </a:cubicBezTo>
                <a:cubicBezTo>
                  <a:pt x="143" y="79"/>
                  <a:pt x="145" y="82"/>
                  <a:pt x="145" y="86"/>
                </a:cubicBezTo>
                <a:cubicBezTo>
                  <a:pt x="145" y="90"/>
                  <a:pt x="143" y="94"/>
                  <a:pt x="141" y="97"/>
                </a:cubicBezTo>
                <a:cubicBezTo>
                  <a:pt x="138" y="99"/>
                  <a:pt x="135" y="101"/>
                  <a:pt x="131" y="101"/>
                </a:cubicBezTo>
                <a:cubicBezTo>
                  <a:pt x="127" y="101"/>
                  <a:pt x="124" y="99"/>
                  <a:pt x="121" y="97"/>
                </a:cubicBezTo>
                <a:cubicBezTo>
                  <a:pt x="119" y="94"/>
                  <a:pt x="117" y="90"/>
                  <a:pt x="117" y="86"/>
                </a:cubicBezTo>
                <a:cubicBezTo>
                  <a:pt x="117" y="82"/>
                  <a:pt x="119" y="79"/>
                  <a:pt x="121" y="76"/>
                </a:cubicBezTo>
                <a:cubicBezTo>
                  <a:pt x="124" y="74"/>
                  <a:pt x="127" y="72"/>
                  <a:pt x="131" y="72"/>
                </a:cubicBezTo>
                <a:close/>
                <a:moveTo>
                  <a:pt x="135" y="83"/>
                </a:moveTo>
                <a:cubicBezTo>
                  <a:pt x="135" y="83"/>
                  <a:pt x="135" y="83"/>
                  <a:pt x="135" y="83"/>
                </a:cubicBezTo>
                <a:cubicBezTo>
                  <a:pt x="134" y="82"/>
                  <a:pt x="132" y="81"/>
                  <a:pt x="131" y="81"/>
                </a:cubicBezTo>
                <a:cubicBezTo>
                  <a:pt x="130" y="81"/>
                  <a:pt x="128" y="82"/>
                  <a:pt x="127" y="83"/>
                </a:cubicBezTo>
                <a:cubicBezTo>
                  <a:pt x="126" y="84"/>
                  <a:pt x="126" y="85"/>
                  <a:pt x="126" y="86"/>
                </a:cubicBezTo>
                <a:cubicBezTo>
                  <a:pt x="126" y="88"/>
                  <a:pt x="126" y="89"/>
                  <a:pt x="127" y="90"/>
                </a:cubicBezTo>
                <a:cubicBezTo>
                  <a:pt x="128" y="91"/>
                  <a:pt x="130" y="92"/>
                  <a:pt x="131" y="92"/>
                </a:cubicBezTo>
                <a:cubicBezTo>
                  <a:pt x="132" y="92"/>
                  <a:pt x="134" y="91"/>
                  <a:pt x="135" y="90"/>
                </a:cubicBezTo>
                <a:cubicBezTo>
                  <a:pt x="136" y="89"/>
                  <a:pt x="136" y="88"/>
                  <a:pt x="136" y="86"/>
                </a:cubicBezTo>
                <a:cubicBezTo>
                  <a:pt x="136" y="85"/>
                  <a:pt x="136" y="84"/>
                  <a:pt x="135" y="8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583CD71-1738-43F0-578A-A7041DB93B6B}"/>
              </a:ext>
            </a:extLst>
          </p:cNvPr>
          <p:cNvSpPr/>
          <p:nvPr/>
        </p:nvSpPr>
        <p:spPr>
          <a:xfrm>
            <a:off x="3809755" y="2182080"/>
            <a:ext cx="5533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A2BF97D-EBC3-9F3E-166E-89A2D430AE03}"/>
              </a:ext>
            </a:extLst>
          </p:cNvPr>
          <p:cNvSpPr/>
          <p:nvPr/>
        </p:nvSpPr>
        <p:spPr>
          <a:xfrm>
            <a:off x="3264315" y="2644898"/>
            <a:ext cx="6367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C4CEA9A-2CC2-5774-BE8B-D04F5534E5C3}"/>
              </a:ext>
            </a:extLst>
          </p:cNvPr>
          <p:cNvSpPr/>
          <p:nvPr/>
        </p:nvSpPr>
        <p:spPr>
          <a:xfrm>
            <a:off x="4540004" y="1997419"/>
            <a:ext cx="5533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14EFCB7-0DF0-B0D7-D1DE-251F3F7BCCE3}"/>
              </a:ext>
            </a:extLst>
          </p:cNvPr>
          <p:cNvSpPr/>
          <p:nvPr/>
        </p:nvSpPr>
        <p:spPr>
          <a:xfrm>
            <a:off x="4250501" y="1553277"/>
            <a:ext cx="6367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605EDAB-789A-68A6-54A7-AE41B7C1BF3D}"/>
              </a:ext>
            </a:extLst>
          </p:cNvPr>
          <p:cNvSpPr/>
          <p:nvPr/>
        </p:nvSpPr>
        <p:spPr>
          <a:xfrm>
            <a:off x="4780382" y="2644898"/>
            <a:ext cx="5533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76F88FD-9724-CBE6-A68A-308E2067A165}"/>
              </a:ext>
            </a:extLst>
          </p:cNvPr>
          <p:cNvSpPr/>
          <p:nvPr/>
        </p:nvSpPr>
        <p:spPr>
          <a:xfrm>
            <a:off x="5236229" y="2389651"/>
            <a:ext cx="6367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6C2AD0A-2E58-6302-C2EF-519EBCEAEBA5}"/>
              </a:ext>
            </a:extLst>
          </p:cNvPr>
          <p:cNvSpPr/>
          <p:nvPr/>
        </p:nvSpPr>
        <p:spPr>
          <a:xfrm>
            <a:off x="4061772" y="2875801"/>
            <a:ext cx="5533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>
                <a:solidFill>
                  <a:srgbClr val="FFFFFF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D62EE67-4A8A-7F0B-6002-9B745B9FC0E8}"/>
              </a:ext>
            </a:extLst>
          </p:cNvPr>
          <p:cNvSpPr/>
          <p:nvPr/>
        </p:nvSpPr>
        <p:spPr>
          <a:xfrm>
            <a:off x="4250500" y="3510054"/>
            <a:ext cx="6367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522BAC8-7641-3702-BE4A-39E94EAA1508}"/>
              </a:ext>
            </a:extLst>
          </p:cNvPr>
          <p:cNvGrpSpPr/>
          <p:nvPr/>
        </p:nvGrpSpPr>
        <p:grpSpPr>
          <a:xfrm>
            <a:off x="170546" y="2434288"/>
            <a:ext cx="2839371" cy="820767"/>
            <a:chOff x="-20070" y="4414114"/>
            <a:chExt cx="2839371" cy="82076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EE0EEDF-5F52-2171-BBDB-445AAB51BC12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9842FAA-347A-5A8E-784D-3647D9DBDBA3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0910B56-3FDF-87E8-4BFE-DFFC31B29FF3}"/>
              </a:ext>
            </a:extLst>
          </p:cNvPr>
          <p:cNvGrpSpPr/>
          <p:nvPr/>
        </p:nvGrpSpPr>
        <p:grpSpPr>
          <a:xfrm>
            <a:off x="5266549" y="968803"/>
            <a:ext cx="2918593" cy="820767"/>
            <a:chOff x="558799" y="4414114"/>
            <a:chExt cx="2918593" cy="82076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942223A-D535-26B1-C41C-7D23C9110984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A92ECD3-D457-5C5A-3B10-60305F9BEBF9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56949DC-9AD5-B448-135A-A4F70E398B6B}"/>
              </a:ext>
            </a:extLst>
          </p:cNvPr>
          <p:cNvGrpSpPr/>
          <p:nvPr/>
        </p:nvGrpSpPr>
        <p:grpSpPr>
          <a:xfrm>
            <a:off x="6179366" y="2498522"/>
            <a:ext cx="2918593" cy="820767"/>
            <a:chOff x="558799" y="4414114"/>
            <a:chExt cx="2918593" cy="82076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4832D9C-ABBF-9515-CC36-07338870F9E7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4AB008F-EFD8-8046-51BF-13288FD589DE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7CD3496-D41A-160A-87C2-28D0F995FC74}"/>
              </a:ext>
            </a:extLst>
          </p:cNvPr>
          <p:cNvGrpSpPr/>
          <p:nvPr/>
        </p:nvGrpSpPr>
        <p:grpSpPr>
          <a:xfrm>
            <a:off x="856076" y="3814632"/>
            <a:ext cx="2839371" cy="820767"/>
            <a:chOff x="-20070" y="4414114"/>
            <a:chExt cx="2839371" cy="82076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88AD610-9295-B506-30D6-51E6BCDD87A9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C4E8C81-C181-E9D6-03DE-142BDF2BA2B9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46847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061BC48-4D93-31AC-DE76-56CA1551235D}"/>
              </a:ext>
            </a:extLst>
          </p:cNvPr>
          <p:cNvSpPr txBox="1"/>
          <p:nvPr/>
        </p:nvSpPr>
        <p:spPr>
          <a:xfrm>
            <a:off x="994066" y="243705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EC02B56-1A1B-0AA1-CBB4-96D0939D2CE9}"/>
              </a:ext>
            </a:extLst>
          </p:cNvPr>
          <p:cNvGrpSpPr/>
          <p:nvPr/>
        </p:nvGrpSpPr>
        <p:grpSpPr>
          <a:xfrm>
            <a:off x="323528" y="177122"/>
            <a:ext cx="558020" cy="534191"/>
            <a:chOff x="1640877" y="976393"/>
            <a:chExt cx="1533290" cy="146781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EB5E9734-FE9A-9EB9-1989-6B009F7EC097}"/>
                </a:ext>
              </a:extLst>
            </p:cNvPr>
            <p:cNvSpPr/>
            <p:nvPr/>
          </p:nvSpPr>
          <p:spPr>
            <a:xfrm rot="18863555">
              <a:off x="1640877" y="976393"/>
              <a:ext cx="1467814" cy="1467814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AEA811B7-7EE0-DC5E-10C0-442365BB8844}"/>
                </a:ext>
              </a:extLst>
            </p:cNvPr>
            <p:cNvSpPr/>
            <p:nvPr/>
          </p:nvSpPr>
          <p:spPr>
            <a:xfrm rot="18863555">
              <a:off x="2757197" y="2006710"/>
              <a:ext cx="416970" cy="416970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89DB914-B8E4-BE38-EBC5-35C637946CC1}"/>
              </a:ext>
            </a:extLst>
          </p:cNvPr>
          <p:cNvSpPr txBox="1"/>
          <p:nvPr/>
        </p:nvSpPr>
        <p:spPr>
          <a:xfrm>
            <a:off x="293889" y="213384"/>
            <a:ext cx="637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>
                <a:solidFill>
                  <a:schemeClr val="bg1"/>
                </a:solidFill>
                <a:latin typeface="+mj-lt"/>
                <a:ea typeface="字制区喜脉体" panose="02000603000000000000" pitchFamily="2" charset="-122"/>
                <a:cs typeface="+mn-ea"/>
                <a:sym typeface="+mn-lt"/>
              </a:rPr>
              <a:t>03</a:t>
            </a:r>
            <a:endParaRPr lang="zh-CN" altLang="en-US" sz="2400" b="1" spc="300" dirty="0">
              <a:solidFill>
                <a:schemeClr val="bg1"/>
              </a:solidFill>
              <a:latin typeface="+mj-lt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7FAC7358-4996-A99D-EABE-D58CE5209439}"/>
              </a:ext>
            </a:extLst>
          </p:cNvPr>
          <p:cNvSpPr/>
          <p:nvPr/>
        </p:nvSpPr>
        <p:spPr bwMode="auto">
          <a:xfrm>
            <a:off x="3963176" y="3639615"/>
            <a:ext cx="1193815" cy="1512442"/>
          </a:xfrm>
          <a:custGeom>
            <a:avLst/>
            <a:gdLst>
              <a:gd name="T0" fmla="*/ 369 w 889"/>
              <a:gd name="T1" fmla="*/ 1124 h 1124"/>
              <a:gd name="T2" fmla="*/ 713 w 889"/>
              <a:gd name="T3" fmla="*/ 1124 h 1124"/>
              <a:gd name="T4" fmla="*/ 676 w 889"/>
              <a:gd name="T5" fmla="*/ 705 h 1124"/>
              <a:gd name="T6" fmla="*/ 862 w 889"/>
              <a:gd name="T7" fmla="*/ 273 h 1124"/>
              <a:gd name="T8" fmla="*/ 853 w 889"/>
              <a:gd name="T9" fmla="*/ 202 h 1124"/>
              <a:gd name="T10" fmla="*/ 775 w 889"/>
              <a:gd name="T11" fmla="*/ 257 h 1124"/>
              <a:gd name="T12" fmla="*/ 612 w 889"/>
              <a:gd name="T13" fmla="*/ 387 h 1124"/>
              <a:gd name="T14" fmla="*/ 489 w 889"/>
              <a:gd name="T15" fmla="*/ 141 h 1124"/>
              <a:gd name="T16" fmla="*/ 417 w 889"/>
              <a:gd name="T17" fmla="*/ 5 h 1124"/>
              <a:gd name="T18" fmla="*/ 404 w 889"/>
              <a:gd name="T19" fmla="*/ 155 h 1124"/>
              <a:gd name="T20" fmla="*/ 405 w 889"/>
              <a:gd name="T21" fmla="*/ 327 h 1124"/>
              <a:gd name="T22" fmla="*/ 275 w 889"/>
              <a:gd name="T23" fmla="*/ 196 h 1124"/>
              <a:gd name="T24" fmla="*/ 154 w 889"/>
              <a:gd name="T25" fmla="*/ 49 h 1124"/>
              <a:gd name="T26" fmla="*/ 207 w 889"/>
              <a:gd name="T27" fmla="*/ 218 h 1124"/>
              <a:gd name="T28" fmla="*/ 281 w 889"/>
              <a:gd name="T29" fmla="*/ 387 h 1124"/>
              <a:gd name="T30" fmla="*/ 155 w 889"/>
              <a:gd name="T31" fmla="*/ 273 h 1124"/>
              <a:gd name="T32" fmla="*/ 28 w 889"/>
              <a:gd name="T33" fmla="*/ 187 h 1124"/>
              <a:gd name="T34" fmla="*/ 113 w 889"/>
              <a:gd name="T35" fmla="*/ 350 h 1124"/>
              <a:gd name="T36" fmla="*/ 234 w 889"/>
              <a:gd name="T37" fmla="*/ 489 h 1124"/>
              <a:gd name="T38" fmla="*/ 107 w 889"/>
              <a:gd name="T39" fmla="*/ 421 h 1124"/>
              <a:gd name="T40" fmla="*/ 29 w 889"/>
              <a:gd name="T41" fmla="*/ 413 h 1124"/>
              <a:gd name="T42" fmla="*/ 173 w 889"/>
              <a:gd name="T43" fmla="*/ 550 h 1124"/>
              <a:gd name="T44" fmla="*/ 397 w 889"/>
              <a:gd name="T45" fmla="*/ 850 h 1124"/>
              <a:gd name="T46" fmla="*/ 369 w 889"/>
              <a:gd name="T47" fmla="*/ 1124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89" h="1124">
                <a:moveTo>
                  <a:pt x="369" y="1124"/>
                </a:moveTo>
                <a:cubicBezTo>
                  <a:pt x="713" y="1124"/>
                  <a:pt x="713" y="1124"/>
                  <a:pt x="713" y="1124"/>
                </a:cubicBezTo>
                <a:cubicBezTo>
                  <a:pt x="713" y="1124"/>
                  <a:pt x="608" y="991"/>
                  <a:pt x="676" y="705"/>
                </a:cubicBezTo>
                <a:cubicBezTo>
                  <a:pt x="744" y="420"/>
                  <a:pt x="845" y="300"/>
                  <a:pt x="862" y="273"/>
                </a:cubicBezTo>
                <a:cubicBezTo>
                  <a:pt x="880" y="247"/>
                  <a:pt x="889" y="215"/>
                  <a:pt x="853" y="202"/>
                </a:cubicBezTo>
                <a:cubicBezTo>
                  <a:pt x="824" y="191"/>
                  <a:pt x="784" y="242"/>
                  <a:pt x="775" y="257"/>
                </a:cubicBezTo>
                <a:cubicBezTo>
                  <a:pt x="766" y="272"/>
                  <a:pt x="693" y="394"/>
                  <a:pt x="612" y="387"/>
                </a:cubicBezTo>
                <a:cubicBezTo>
                  <a:pt x="531" y="380"/>
                  <a:pt x="510" y="225"/>
                  <a:pt x="489" y="141"/>
                </a:cubicBezTo>
                <a:cubicBezTo>
                  <a:pt x="468" y="57"/>
                  <a:pt x="454" y="0"/>
                  <a:pt x="417" y="5"/>
                </a:cubicBezTo>
                <a:cubicBezTo>
                  <a:pt x="383" y="10"/>
                  <a:pt x="401" y="127"/>
                  <a:pt x="404" y="155"/>
                </a:cubicBezTo>
                <a:cubicBezTo>
                  <a:pt x="407" y="183"/>
                  <a:pt x="438" y="315"/>
                  <a:pt x="405" y="327"/>
                </a:cubicBezTo>
                <a:cubicBezTo>
                  <a:pt x="372" y="339"/>
                  <a:pt x="306" y="258"/>
                  <a:pt x="275" y="196"/>
                </a:cubicBezTo>
                <a:cubicBezTo>
                  <a:pt x="244" y="134"/>
                  <a:pt x="204" y="27"/>
                  <a:pt x="154" y="49"/>
                </a:cubicBezTo>
                <a:cubicBezTo>
                  <a:pt x="113" y="68"/>
                  <a:pt x="193" y="189"/>
                  <a:pt x="207" y="218"/>
                </a:cubicBezTo>
                <a:cubicBezTo>
                  <a:pt x="221" y="247"/>
                  <a:pt x="293" y="374"/>
                  <a:pt x="281" y="387"/>
                </a:cubicBezTo>
                <a:cubicBezTo>
                  <a:pt x="269" y="400"/>
                  <a:pt x="178" y="299"/>
                  <a:pt x="155" y="273"/>
                </a:cubicBezTo>
                <a:cubicBezTo>
                  <a:pt x="132" y="247"/>
                  <a:pt x="56" y="155"/>
                  <a:pt x="28" y="187"/>
                </a:cubicBezTo>
                <a:cubicBezTo>
                  <a:pt x="0" y="219"/>
                  <a:pt x="67" y="306"/>
                  <a:pt x="113" y="350"/>
                </a:cubicBezTo>
                <a:cubicBezTo>
                  <a:pt x="159" y="394"/>
                  <a:pt x="243" y="472"/>
                  <a:pt x="234" y="489"/>
                </a:cubicBezTo>
                <a:cubicBezTo>
                  <a:pt x="225" y="506"/>
                  <a:pt x="133" y="437"/>
                  <a:pt x="107" y="421"/>
                </a:cubicBezTo>
                <a:cubicBezTo>
                  <a:pt x="81" y="405"/>
                  <a:pt x="39" y="384"/>
                  <a:pt x="29" y="413"/>
                </a:cubicBezTo>
                <a:cubicBezTo>
                  <a:pt x="20" y="441"/>
                  <a:pt x="79" y="497"/>
                  <a:pt x="173" y="550"/>
                </a:cubicBezTo>
                <a:cubicBezTo>
                  <a:pt x="267" y="603"/>
                  <a:pt x="394" y="692"/>
                  <a:pt x="397" y="850"/>
                </a:cubicBezTo>
                <a:cubicBezTo>
                  <a:pt x="400" y="1008"/>
                  <a:pt x="375" y="1107"/>
                  <a:pt x="369" y="112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1D4050F6-D68A-2A05-D04E-5A6DADF613C3}"/>
              </a:ext>
            </a:extLst>
          </p:cNvPr>
          <p:cNvSpPr/>
          <p:nvPr/>
        </p:nvSpPr>
        <p:spPr bwMode="auto">
          <a:xfrm>
            <a:off x="5081034" y="3004533"/>
            <a:ext cx="1342863" cy="1168379"/>
          </a:xfrm>
          <a:custGeom>
            <a:avLst/>
            <a:gdLst>
              <a:gd name="T0" fmla="*/ 70 w 1000"/>
              <a:gd name="T1" fmla="*/ 712 h 868"/>
              <a:gd name="T2" fmla="*/ 788 w 1000"/>
              <a:gd name="T3" fmla="*/ 534 h 868"/>
              <a:gd name="T4" fmla="*/ 1000 w 1000"/>
              <a:gd name="T5" fmla="*/ 38 h 868"/>
              <a:gd name="T6" fmla="*/ 316 w 1000"/>
              <a:gd name="T7" fmla="*/ 198 h 868"/>
              <a:gd name="T8" fmla="*/ 0 w 1000"/>
              <a:gd name="T9" fmla="*/ 630 h 868"/>
              <a:gd name="T10" fmla="*/ 566 w 1000"/>
              <a:gd name="T11" fmla="*/ 360 h 868"/>
              <a:gd name="T12" fmla="*/ 70 w 1000"/>
              <a:gd name="T13" fmla="*/ 71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0" h="868">
                <a:moveTo>
                  <a:pt x="70" y="712"/>
                </a:moveTo>
                <a:cubicBezTo>
                  <a:pt x="70" y="712"/>
                  <a:pt x="485" y="868"/>
                  <a:pt x="788" y="534"/>
                </a:cubicBezTo>
                <a:cubicBezTo>
                  <a:pt x="980" y="322"/>
                  <a:pt x="1000" y="38"/>
                  <a:pt x="1000" y="38"/>
                </a:cubicBezTo>
                <a:cubicBezTo>
                  <a:pt x="1000" y="38"/>
                  <a:pt x="586" y="0"/>
                  <a:pt x="316" y="198"/>
                </a:cubicBezTo>
                <a:cubicBezTo>
                  <a:pt x="46" y="396"/>
                  <a:pt x="0" y="630"/>
                  <a:pt x="0" y="630"/>
                </a:cubicBezTo>
                <a:cubicBezTo>
                  <a:pt x="0" y="630"/>
                  <a:pt x="208" y="440"/>
                  <a:pt x="566" y="360"/>
                </a:cubicBezTo>
                <a:cubicBezTo>
                  <a:pt x="566" y="360"/>
                  <a:pt x="262" y="522"/>
                  <a:pt x="70" y="712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12">
            <a:extLst>
              <a:ext uri="{FF2B5EF4-FFF2-40B4-BE49-F238E27FC236}">
                <a16:creationId xmlns:a16="http://schemas.microsoft.com/office/drawing/2014/main" id="{537A08CD-CA0E-01CA-CCE1-E4312D2081AE}"/>
              </a:ext>
            </a:extLst>
          </p:cNvPr>
          <p:cNvSpPr/>
          <p:nvPr/>
        </p:nvSpPr>
        <p:spPr bwMode="auto">
          <a:xfrm>
            <a:off x="4430382" y="1692793"/>
            <a:ext cx="1139356" cy="2042872"/>
          </a:xfrm>
          <a:custGeom>
            <a:avLst/>
            <a:gdLst>
              <a:gd name="T0" fmla="*/ 325 w 849"/>
              <a:gd name="T1" fmla="*/ 1518 h 1518"/>
              <a:gd name="T2" fmla="*/ 817 w 849"/>
              <a:gd name="T3" fmla="*/ 816 h 1518"/>
              <a:gd name="T4" fmla="*/ 539 w 849"/>
              <a:gd name="T5" fmla="*/ 0 h 1518"/>
              <a:gd name="T6" fmla="*/ 98 w 849"/>
              <a:gd name="T7" fmla="*/ 644 h 1518"/>
              <a:gd name="T8" fmla="*/ 189 w 849"/>
              <a:gd name="T9" fmla="*/ 1506 h 1518"/>
              <a:gd name="T10" fmla="*/ 455 w 849"/>
              <a:gd name="T11" fmla="*/ 706 h 1518"/>
              <a:gd name="T12" fmla="*/ 325 w 849"/>
              <a:gd name="T13" fmla="*/ 1518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1518">
                <a:moveTo>
                  <a:pt x="325" y="1518"/>
                </a:moveTo>
                <a:cubicBezTo>
                  <a:pt x="325" y="1518"/>
                  <a:pt x="785" y="1276"/>
                  <a:pt x="817" y="816"/>
                </a:cubicBezTo>
                <a:cubicBezTo>
                  <a:pt x="849" y="356"/>
                  <a:pt x="539" y="0"/>
                  <a:pt x="539" y="0"/>
                </a:cubicBezTo>
                <a:cubicBezTo>
                  <a:pt x="539" y="0"/>
                  <a:pt x="209" y="294"/>
                  <a:pt x="98" y="644"/>
                </a:cubicBezTo>
                <a:cubicBezTo>
                  <a:pt x="0" y="951"/>
                  <a:pt x="59" y="1290"/>
                  <a:pt x="189" y="1506"/>
                </a:cubicBezTo>
                <a:cubicBezTo>
                  <a:pt x="189" y="1506"/>
                  <a:pt x="167" y="1158"/>
                  <a:pt x="455" y="706"/>
                </a:cubicBezTo>
                <a:cubicBezTo>
                  <a:pt x="455" y="706"/>
                  <a:pt x="345" y="970"/>
                  <a:pt x="325" y="1518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id="{2872EEC9-7C19-1805-0D51-64303B8281D5}"/>
              </a:ext>
            </a:extLst>
          </p:cNvPr>
          <p:cNvSpPr/>
          <p:nvPr/>
        </p:nvSpPr>
        <p:spPr bwMode="auto">
          <a:xfrm>
            <a:off x="3332589" y="1797446"/>
            <a:ext cx="1278371" cy="1866540"/>
          </a:xfrm>
          <a:custGeom>
            <a:avLst/>
            <a:gdLst>
              <a:gd name="T0" fmla="*/ 700 w 952"/>
              <a:gd name="T1" fmla="*/ 1330 h 1386"/>
              <a:gd name="T2" fmla="*/ 760 w 952"/>
              <a:gd name="T3" fmla="*/ 522 h 1386"/>
              <a:gd name="T4" fmla="*/ 138 w 952"/>
              <a:gd name="T5" fmla="*/ 0 h 1386"/>
              <a:gd name="T6" fmla="*/ 122 w 952"/>
              <a:gd name="T7" fmla="*/ 820 h 1386"/>
              <a:gd name="T8" fmla="*/ 590 w 952"/>
              <a:gd name="T9" fmla="*/ 1386 h 1386"/>
              <a:gd name="T10" fmla="*/ 412 w 952"/>
              <a:gd name="T11" fmla="*/ 618 h 1386"/>
              <a:gd name="T12" fmla="*/ 700 w 952"/>
              <a:gd name="T13" fmla="*/ 1330 h 1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2" h="1386">
                <a:moveTo>
                  <a:pt x="700" y="1330"/>
                </a:moveTo>
                <a:cubicBezTo>
                  <a:pt x="700" y="1330"/>
                  <a:pt x="952" y="916"/>
                  <a:pt x="760" y="522"/>
                </a:cubicBezTo>
                <a:cubicBezTo>
                  <a:pt x="571" y="134"/>
                  <a:pt x="138" y="0"/>
                  <a:pt x="138" y="0"/>
                </a:cubicBezTo>
                <a:cubicBezTo>
                  <a:pt x="138" y="0"/>
                  <a:pt x="0" y="476"/>
                  <a:pt x="122" y="820"/>
                </a:cubicBezTo>
                <a:cubicBezTo>
                  <a:pt x="241" y="1156"/>
                  <a:pt x="462" y="1316"/>
                  <a:pt x="590" y="1386"/>
                </a:cubicBezTo>
                <a:cubicBezTo>
                  <a:pt x="590" y="1386"/>
                  <a:pt x="422" y="1170"/>
                  <a:pt x="412" y="618"/>
                </a:cubicBezTo>
                <a:cubicBezTo>
                  <a:pt x="412" y="618"/>
                  <a:pt x="548" y="1094"/>
                  <a:pt x="700" y="1330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id="{C1472A19-1A1C-6B11-C732-7FA151D2D594}"/>
              </a:ext>
            </a:extLst>
          </p:cNvPr>
          <p:cNvSpPr/>
          <p:nvPr/>
        </p:nvSpPr>
        <p:spPr bwMode="auto">
          <a:xfrm>
            <a:off x="2548655" y="3069044"/>
            <a:ext cx="1417387" cy="969110"/>
          </a:xfrm>
          <a:custGeom>
            <a:avLst/>
            <a:gdLst>
              <a:gd name="T0" fmla="*/ 1056 w 1056"/>
              <a:gd name="T1" fmla="*/ 528 h 720"/>
              <a:gd name="T2" fmla="*/ 616 w 1056"/>
              <a:gd name="T3" fmla="*/ 80 h 720"/>
              <a:gd name="T4" fmla="*/ 0 w 1056"/>
              <a:gd name="T5" fmla="*/ 178 h 720"/>
              <a:gd name="T6" fmla="*/ 446 w 1056"/>
              <a:gd name="T7" fmla="*/ 596 h 720"/>
              <a:gd name="T8" fmla="*/ 1036 w 1056"/>
              <a:gd name="T9" fmla="*/ 622 h 720"/>
              <a:gd name="T10" fmla="*/ 504 w 1056"/>
              <a:gd name="T11" fmla="*/ 334 h 720"/>
              <a:gd name="T12" fmla="*/ 1056 w 1056"/>
              <a:gd name="T13" fmla="*/ 5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6" h="720">
                <a:moveTo>
                  <a:pt x="1056" y="528"/>
                </a:moveTo>
                <a:cubicBezTo>
                  <a:pt x="1056" y="528"/>
                  <a:pt x="950" y="160"/>
                  <a:pt x="616" y="80"/>
                </a:cubicBezTo>
                <a:cubicBezTo>
                  <a:pt x="282" y="0"/>
                  <a:pt x="0" y="178"/>
                  <a:pt x="0" y="178"/>
                </a:cubicBezTo>
                <a:cubicBezTo>
                  <a:pt x="0" y="178"/>
                  <a:pt x="190" y="477"/>
                  <a:pt x="446" y="596"/>
                </a:cubicBezTo>
                <a:cubicBezTo>
                  <a:pt x="712" y="720"/>
                  <a:pt x="952" y="660"/>
                  <a:pt x="1036" y="622"/>
                </a:cubicBezTo>
                <a:cubicBezTo>
                  <a:pt x="1036" y="622"/>
                  <a:pt x="786" y="594"/>
                  <a:pt x="504" y="334"/>
                </a:cubicBezTo>
                <a:cubicBezTo>
                  <a:pt x="504" y="334"/>
                  <a:pt x="824" y="508"/>
                  <a:pt x="1056" y="52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5D302B4-5F75-6DBC-B9B5-2D196C7E5048}"/>
              </a:ext>
            </a:extLst>
          </p:cNvPr>
          <p:cNvGrpSpPr/>
          <p:nvPr/>
        </p:nvGrpSpPr>
        <p:grpSpPr>
          <a:xfrm>
            <a:off x="1041427" y="1000562"/>
            <a:ext cx="2839371" cy="820767"/>
            <a:chOff x="-20070" y="4414114"/>
            <a:chExt cx="2839371" cy="82076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2F38F7A-257D-2B2E-82B8-65963B30CE5F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E3F2A81-2700-804E-4938-C5D996B68A75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8EEEC84-0411-97A0-8B4B-072D5B426864}"/>
              </a:ext>
            </a:extLst>
          </p:cNvPr>
          <p:cNvGrpSpPr/>
          <p:nvPr/>
        </p:nvGrpSpPr>
        <p:grpSpPr>
          <a:xfrm>
            <a:off x="4662236" y="735266"/>
            <a:ext cx="2918593" cy="820767"/>
            <a:chOff x="558799" y="4414114"/>
            <a:chExt cx="2918593" cy="820767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6C97519-67C0-757B-4CB6-4991829EF555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22C9C6E-F184-A319-B888-75C314DEB006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F5B6392-9D72-86D3-8615-6B1099A7D7EE}"/>
              </a:ext>
            </a:extLst>
          </p:cNvPr>
          <p:cNvGrpSpPr/>
          <p:nvPr/>
        </p:nvGrpSpPr>
        <p:grpSpPr>
          <a:xfrm>
            <a:off x="5752465" y="2025388"/>
            <a:ext cx="2918593" cy="820767"/>
            <a:chOff x="558799" y="4414114"/>
            <a:chExt cx="2918593" cy="820767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A536DB7-5511-A210-CE66-BAD3E537D099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C25B7B4-C3B2-637B-5A63-0681207172F6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7581F72-3264-006D-04A8-E2DFF608E743}"/>
              </a:ext>
            </a:extLst>
          </p:cNvPr>
          <p:cNvGrpSpPr/>
          <p:nvPr/>
        </p:nvGrpSpPr>
        <p:grpSpPr>
          <a:xfrm>
            <a:off x="420337" y="2267935"/>
            <a:ext cx="2839371" cy="820767"/>
            <a:chOff x="-20070" y="4414114"/>
            <a:chExt cx="2839371" cy="820767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09BCB86-F576-7EDA-1971-F050F7849923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91F58D5-4CBB-4CE7-20F9-CC06522C6E7F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62655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AAC4A844-C268-67EE-FCAD-F23865270458}"/>
              </a:ext>
            </a:extLst>
          </p:cNvPr>
          <p:cNvSpPr/>
          <p:nvPr/>
        </p:nvSpPr>
        <p:spPr>
          <a:xfrm>
            <a:off x="4212689" y="2931790"/>
            <a:ext cx="4560142" cy="2155311"/>
          </a:xfrm>
          <a:custGeom>
            <a:avLst/>
            <a:gdLst>
              <a:gd name="connsiteX0" fmla="*/ 0 w 4560142"/>
              <a:gd name="connsiteY0" fmla="*/ 0 h 2155311"/>
              <a:gd name="connsiteX1" fmla="*/ 3129931 w 4560142"/>
              <a:gd name="connsiteY1" fmla="*/ 0 h 2155311"/>
              <a:gd name="connsiteX2" fmla="*/ 4411591 w 4560142"/>
              <a:gd name="connsiteY2" fmla="*/ 1281661 h 2155311"/>
              <a:gd name="connsiteX3" fmla="*/ 4410675 w 4560142"/>
              <a:gd name="connsiteY3" fmla="*/ 1282577 h 2155311"/>
              <a:gd name="connsiteX4" fmla="*/ 4428385 w 4560142"/>
              <a:gd name="connsiteY4" fmla="*/ 1298347 h 2155311"/>
              <a:gd name="connsiteX5" fmla="*/ 4421919 w 4560142"/>
              <a:gd name="connsiteY5" fmla="*/ 1960241 h 2155311"/>
              <a:gd name="connsiteX6" fmla="*/ 4226010 w 4560142"/>
              <a:gd name="connsiteY6" fmla="*/ 2155311 h 2155311"/>
              <a:gd name="connsiteX7" fmla="*/ 1106544 w 4560142"/>
              <a:gd name="connsiteY7" fmla="*/ 2155311 h 2155311"/>
              <a:gd name="connsiteX8" fmla="*/ 1302454 w 4560142"/>
              <a:gd name="connsiteY8" fmla="*/ 1960241 h 2155311"/>
              <a:gd name="connsiteX9" fmla="*/ 1308920 w 4560142"/>
              <a:gd name="connsiteY9" fmla="*/ 1298347 h 2155311"/>
              <a:gd name="connsiteX10" fmla="*/ 1299593 w 4560142"/>
              <a:gd name="connsiteY10" fmla="*/ 1290042 h 2155311"/>
              <a:gd name="connsiteX11" fmla="*/ 1290043 w 4560142"/>
              <a:gd name="connsiteY11" fmla="*/ 1290042 h 2155311"/>
              <a:gd name="connsiteX12" fmla="*/ 1242384 w 4560142"/>
              <a:gd name="connsiteY12" fmla="*/ 1242384 h 2155311"/>
              <a:gd name="connsiteX13" fmla="*/ 1228924 w 4560142"/>
              <a:gd name="connsiteY13" fmla="*/ 1233644 h 2155311"/>
              <a:gd name="connsiteX14" fmla="*/ 1233645 w 4560142"/>
              <a:gd name="connsiteY14" fmla="*/ 1233644 h 21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60142" h="2155311">
                <a:moveTo>
                  <a:pt x="0" y="0"/>
                </a:moveTo>
                <a:lnTo>
                  <a:pt x="3129931" y="0"/>
                </a:lnTo>
                <a:lnTo>
                  <a:pt x="4411591" y="1281661"/>
                </a:lnTo>
                <a:lnTo>
                  <a:pt x="4410675" y="1282577"/>
                </a:lnTo>
                <a:lnTo>
                  <a:pt x="4428385" y="1298347"/>
                </a:lnTo>
                <a:cubicBezTo>
                  <a:pt x="4606556" y="1482937"/>
                  <a:pt x="4603661" y="1779277"/>
                  <a:pt x="4421919" y="1960241"/>
                </a:cubicBezTo>
                <a:lnTo>
                  <a:pt x="4226010" y="2155311"/>
                </a:lnTo>
                <a:lnTo>
                  <a:pt x="1106544" y="2155311"/>
                </a:lnTo>
                <a:lnTo>
                  <a:pt x="1302454" y="1960241"/>
                </a:lnTo>
                <a:cubicBezTo>
                  <a:pt x="1484196" y="1779277"/>
                  <a:pt x="1487090" y="1482937"/>
                  <a:pt x="1308920" y="1298347"/>
                </a:cubicBezTo>
                <a:lnTo>
                  <a:pt x="1299593" y="1290042"/>
                </a:lnTo>
                <a:lnTo>
                  <a:pt x="1290043" y="1290042"/>
                </a:lnTo>
                <a:lnTo>
                  <a:pt x="1242384" y="1242384"/>
                </a:lnTo>
                <a:lnTo>
                  <a:pt x="1228924" y="1233644"/>
                </a:lnTo>
                <a:lnTo>
                  <a:pt x="1233645" y="1233644"/>
                </a:lnTo>
                <a:close/>
              </a:path>
            </a:pathLst>
          </a:custGeom>
          <a:gradFill>
            <a:gsLst>
              <a:gs pos="0">
                <a:schemeClr val="bg1">
                  <a:lumMod val="50000"/>
                  <a:alpha val="16000"/>
                </a:schemeClr>
              </a:gs>
              <a:gs pos="90000">
                <a:srgbClr val="EDEBE8">
                  <a:alpha val="0"/>
                </a:srgbClr>
              </a:gs>
            </a:gsLst>
            <a:lin ang="5400000" scaled="1"/>
          </a:gra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A20466E8-3176-C78C-12EE-7147E6E0F25A}"/>
              </a:ext>
            </a:extLst>
          </p:cNvPr>
          <p:cNvSpPr/>
          <p:nvPr/>
        </p:nvSpPr>
        <p:spPr>
          <a:xfrm>
            <a:off x="6081684" y="4165434"/>
            <a:ext cx="3453598" cy="921667"/>
          </a:xfrm>
          <a:custGeom>
            <a:avLst/>
            <a:gdLst>
              <a:gd name="connsiteX0" fmla="*/ 124298 w 3507722"/>
              <a:gd name="connsiteY0" fmla="*/ 0 h 921667"/>
              <a:gd name="connsiteX1" fmla="*/ 3220642 w 3507722"/>
              <a:gd name="connsiteY1" fmla="*/ 0 h 921667"/>
              <a:gd name="connsiteX2" fmla="*/ 3292651 w 3507722"/>
              <a:gd name="connsiteY2" fmla="*/ 0 h 921667"/>
              <a:gd name="connsiteX3" fmla="*/ 3320149 w 3507722"/>
              <a:gd name="connsiteY3" fmla="*/ 17579 h 921667"/>
              <a:gd name="connsiteX4" fmla="*/ 3373900 w 3507722"/>
              <a:gd name="connsiteY4" fmla="*/ 64703 h 921667"/>
              <a:gd name="connsiteX5" fmla="*/ 3367333 w 3507722"/>
              <a:gd name="connsiteY5" fmla="*/ 726597 h 921667"/>
              <a:gd name="connsiteX6" fmla="*/ 3168353 w 3507722"/>
              <a:gd name="connsiteY6" fmla="*/ 921667 h 921667"/>
              <a:gd name="connsiteX7" fmla="*/ 0 w 3507722"/>
              <a:gd name="connsiteY7" fmla="*/ 921667 h 921667"/>
              <a:gd name="connsiteX8" fmla="*/ 198980 w 3507722"/>
              <a:gd name="connsiteY8" fmla="*/ 726597 h 921667"/>
              <a:gd name="connsiteX9" fmla="*/ 205547 w 3507722"/>
              <a:gd name="connsiteY9" fmla="*/ 64703 h 921667"/>
              <a:gd name="connsiteX10" fmla="*/ 151796 w 3507722"/>
              <a:gd name="connsiteY10" fmla="*/ 17579 h 921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07722" h="921667">
                <a:moveTo>
                  <a:pt x="124298" y="0"/>
                </a:moveTo>
                <a:lnTo>
                  <a:pt x="3220642" y="0"/>
                </a:lnTo>
                <a:lnTo>
                  <a:pt x="3292651" y="0"/>
                </a:lnTo>
                <a:lnTo>
                  <a:pt x="3320149" y="17579"/>
                </a:lnTo>
                <a:cubicBezTo>
                  <a:pt x="3338956" y="31689"/>
                  <a:pt x="3356935" y="47398"/>
                  <a:pt x="3373900" y="64703"/>
                </a:cubicBezTo>
                <a:cubicBezTo>
                  <a:pt x="3554863" y="249293"/>
                  <a:pt x="3551923" y="545633"/>
                  <a:pt x="3367333" y="726597"/>
                </a:cubicBezTo>
                <a:lnTo>
                  <a:pt x="3168353" y="921667"/>
                </a:lnTo>
                <a:lnTo>
                  <a:pt x="0" y="921667"/>
                </a:lnTo>
                <a:lnTo>
                  <a:pt x="198980" y="726597"/>
                </a:lnTo>
                <a:cubicBezTo>
                  <a:pt x="383570" y="545633"/>
                  <a:pt x="386510" y="249293"/>
                  <a:pt x="205547" y="64703"/>
                </a:cubicBezTo>
                <a:cubicBezTo>
                  <a:pt x="188582" y="47398"/>
                  <a:pt x="170603" y="31689"/>
                  <a:pt x="151796" y="1757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9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A05BD97F-E58D-5D22-9581-14DA76DA0BE6}"/>
              </a:ext>
            </a:extLst>
          </p:cNvPr>
          <p:cNvSpPr/>
          <p:nvPr/>
        </p:nvSpPr>
        <p:spPr>
          <a:xfrm>
            <a:off x="4503744" y="0"/>
            <a:ext cx="4882987" cy="4221832"/>
          </a:xfrm>
          <a:custGeom>
            <a:avLst/>
            <a:gdLst>
              <a:gd name="connsiteX0" fmla="*/ 2179860 w 6108964"/>
              <a:gd name="connsiteY0" fmla="*/ 0 h 5281812"/>
              <a:gd name="connsiteX1" fmla="*/ 6095626 w 6108964"/>
              <a:gd name="connsiteY1" fmla="*/ 0 h 5281812"/>
              <a:gd name="connsiteX2" fmla="*/ 4233350 w 6108964"/>
              <a:gd name="connsiteY2" fmla="*/ 1862276 h 5281812"/>
              <a:gd name="connsiteX3" fmla="*/ 4233350 w 6108964"/>
              <a:gd name="connsiteY3" fmla="*/ 3395712 h 5281812"/>
              <a:gd name="connsiteX4" fmla="*/ 6108964 w 6108964"/>
              <a:gd name="connsiteY4" fmla="*/ 5271326 h 5281812"/>
              <a:gd name="connsiteX5" fmla="*/ 6098478 w 6108964"/>
              <a:gd name="connsiteY5" fmla="*/ 5281812 h 5281812"/>
              <a:gd name="connsiteX6" fmla="*/ 2203685 w 6108964"/>
              <a:gd name="connsiteY6" fmla="*/ 5281812 h 5281812"/>
              <a:gd name="connsiteX7" fmla="*/ 317584 w 6108964"/>
              <a:gd name="connsiteY7" fmla="*/ 3395712 h 5281812"/>
              <a:gd name="connsiteX8" fmla="*/ 317584 w 6108964"/>
              <a:gd name="connsiteY8" fmla="*/ 1862276 h 5281812"/>
              <a:gd name="connsiteX9" fmla="*/ 2179860 w 6108964"/>
              <a:gd name="connsiteY9" fmla="*/ 0 h 5281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08964" h="5281812">
                <a:moveTo>
                  <a:pt x="2179860" y="0"/>
                </a:moveTo>
                <a:lnTo>
                  <a:pt x="6095626" y="0"/>
                </a:lnTo>
                <a:lnTo>
                  <a:pt x="4233350" y="1862276"/>
                </a:lnTo>
                <a:cubicBezTo>
                  <a:pt x="3809904" y="2285723"/>
                  <a:pt x="3809904" y="2972266"/>
                  <a:pt x="4233350" y="3395712"/>
                </a:cubicBezTo>
                <a:lnTo>
                  <a:pt x="6108964" y="5271326"/>
                </a:lnTo>
                <a:lnTo>
                  <a:pt x="6098478" y="5281812"/>
                </a:lnTo>
                <a:lnTo>
                  <a:pt x="2203685" y="5281812"/>
                </a:lnTo>
                <a:lnTo>
                  <a:pt x="317584" y="3395712"/>
                </a:lnTo>
                <a:cubicBezTo>
                  <a:pt x="-105862" y="2972265"/>
                  <a:pt x="-105862" y="2285723"/>
                  <a:pt x="317584" y="1862276"/>
                </a:cubicBezTo>
                <a:lnTo>
                  <a:pt x="217986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9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58" name="矩形: 圆角 157">
            <a:extLst>
              <a:ext uri="{FF2B5EF4-FFF2-40B4-BE49-F238E27FC236}">
                <a16:creationId xmlns:a16="http://schemas.microsoft.com/office/drawing/2014/main" id="{676666B9-AD1D-0AFA-672F-947810DBC5DC}"/>
              </a:ext>
            </a:extLst>
          </p:cNvPr>
          <p:cNvSpPr/>
          <p:nvPr/>
        </p:nvSpPr>
        <p:spPr>
          <a:xfrm rot="18863555">
            <a:off x="8700214" y="126084"/>
            <a:ext cx="3883222" cy="3883222"/>
          </a:xfrm>
          <a:prstGeom prst="roundRect">
            <a:avLst>
              <a:gd name="adj" fmla="val 13039"/>
            </a:avLst>
          </a:prstGeom>
          <a:noFill/>
          <a:ln w="25400" cap="flat">
            <a:solidFill>
              <a:srgbClr val="EDEBE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59" name="矩形: 圆角 158">
            <a:extLst>
              <a:ext uri="{FF2B5EF4-FFF2-40B4-BE49-F238E27FC236}">
                <a16:creationId xmlns:a16="http://schemas.microsoft.com/office/drawing/2014/main" id="{36C1046F-D04F-9D6D-A1D2-AFDE0BDF72E2}"/>
              </a:ext>
            </a:extLst>
          </p:cNvPr>
          <p:cNvSpPr/>
          <p:nvPr/>
        </p:nvSpPr>
        <p:spPr>
          <a:xfrm rot="18863555">
            <a:off x="4840264" y="4288538"/>
            <a:ext cx="594511" cy="594511"/>
          </a:xfrm>
          <a:prstGeom prst="roundRect">
            <a:avLst>
              <a:gd name="adj" fmla="val 13039"/>
            </a:avLst>
          </a:prstGeom>
          <a:solidFill>
            <a:srgbClr val="5F5F5F">
              <a:alpha val="8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60" name="矩形: 圆角 159">
            <a:extLst>
              <a:ext uri="{FF2B5EF4-FFF2-40B4-BE49-F238E27FC236}">
                <a16:creationId xmlns:a16="http://schemas.microsoft.com/office/drawing/2014/main" id="{A43954B1-7485-D25D-1DF5-031404978CBF}"/>
              </a:ext>
            </a:extLst>
          </p:cNvPr>
          <p:cNvSpPr/>
          <p:nvPr/>
        </p:nvSpPr>
        <p:spPr>
          <a:xfrm rot="18863555">
            <a:off x="1640877" y="976393"/>
            <a:ext cx="1467814" cy="1467814"/>
          </a:xfrm>
          <a:prstGeom prst="roundRect">
            <a:avLst>
              <a:gd name="adj" fmla="val 13039"/>
            </a:avLst>
          </a:prstGeom>
          <a:solidFill>
            <a:srgbClr val="5F5F5F">
              <a:alpha val="49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61" name="矩形: 圆角 160">
            <a:extLst>
              <a:ext uri="{FF2B5EF4-FFF2-40B4-BE49-F238E27FC236}">
                <a16:creationId xmlns:a16="http://schemas.microsoft.com/office/drawing/2014/main" id="{6831C7F0-5969-7B0E-8C12-4D8DB0AE7005}"/>
              </a:ext>
            </a:extLst>
          </p:cNvPr>
          <p:cNvSpPr/>
          <p:nvPr/>
        </p:nvSpPr>
        <p:spPr>
          <a:xfrm rot="18863555">
            <a:off x="5281592" y="198866"/>
            <a:ext cx="297098" cy="297098"/>
          </a:xfrm>
          <a:prstGeom prst="roundRect">
            <a:avLst>
              <a:gd name="adj" fmla="val 13039"/>
            </a:avLst>
          </a:prstGeom>
          <a:solidFill>
            <a:srgbClr val="5F5F5F">
              <a:alpha val="8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63" name="矩形: 圆角 162">
            <a:extLst>
              <a:ext uri="{FF2B5EF4-FFF2-40B4-BE49-F238E27FC236}">
                <a16:creationId xmlns:a16="http://schemas.microsoft.com/office/drawing/2014/main" id="{7B494F19-ADCC-A892-70D0-1115C273580B}"/>
              </a:ext>
            </a:extLst>
          </p:cNvPr>
          <p:cNvSpPr/>
          <p:nvPr/>
        </p:nvSpPr>
        <p:spPr>
          <a:xfrm rot="18863555">
            <a:off x="8395405" y="2394033"/>
            <a:ext cx="802940" cy="802940"/>
          </a:xfrm>
          <a:prstGeom prst="roundRect">
            <a:avLst>
              <a:gd name="adj" fmla="val 13039"/>
            </a:avLst>
          </a:prstGeom>
          <a:solidFill>
            <a:srgbClr val="5F5F5F">
              <a:alpha val="8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8D75F30A-0AC8-891A-B7DA-7BD352762ED1}"/>
              </a:ext>
            </a:extLst>
          </p:cNvPr>
          <p:cNvGrpSpPr/>
          <p:nvPr/>
        </p:nvGrpSpPr>
        <p:grpSpPr>
          <a:xfrm>
            <a:off x="1046593" y="2835949"/>
            <a:ext cx="2656381" cy="398699"/>
            <a:chOff x="799888" y="2205163"/>
            <a:chExt cx="2102890" cy="307777"/>
          </a:xfrm>
        </p:grpSpPr>
        <p:sp>
          <p:nvSpPr>
            <p:cNvPr id="164" name="矩形: 圆角 163">
              <a:extLst>
                <a:ext uri="{FF2B5EF4-FFF2-40B4-BE49-F238E27FC236}">
                  <a16:creationId xmlns:a16="http://schemas.microsoft.com/office/drawing/2014/main" id="{9171BAE4-9D57-E5DB-3A98-B4AC3C7A5643}"/>
                </a:ext>
              </a:extLst>
            </p:cNvPr>
            <p:cNvSpPr/>
            <p:nvPr/>
          </p:nvSpPr>
          <p:spPr>
            <a:xfrm>
              <a:off x="799888" y="2205163"/>
              <a:ext cx="2102890" cy="307777"/>
            </a:xfrm>
            <a:prstGeom prst="roundRect">
              <a:avLst>
                <a:gd name="adj" fmla="val 13039"/>
              </a:avLst>
            </a:prstGeom>
            <a:noFill/>
            <a:ln w="6350" cap="flat">
              <a:solidFill>
                <a:srgbClr val="5F5F5F"/>
              </a:solidFill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 sz="1600" dirty="0"/>
            </a:p>
          </p:txBody>
        </p:sp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0F5B9001-C443-B81F-AFEF-1B91D35EDB15}"/>
                </a:ext>
              </a:extLst>
            </p:cNvPr>
            <p:cNvSpPr txBox="1"/>
            <p:nvPr/>
          </p:nvSpPr>
          <p:spPr>
            <a:xfrm>
              <a:off x="978770" y="2232932"/>
              <a:ext cx="1745125" cy="2613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821F23B9-A468-7E74-ABE2-2E8183CCEBFB}"/>
              </a:ext>
            </a:extLst>
          </p:cNvPr>
          <p:cNvSpPr/>
          <p:nvPr/>
        </p:nvSpPr>
        <p:spPr>
          <a:xfrm rot="18863555">
            <a:off x="2757197" y="2006710"/>
            <a:ext cx="416970" cy="416970"/>
          </a:xfrm>
          <a:prstGeom prst="roundRect">
            <a:avLst>
              <a:gd name="adj" fmla="val 13039"/>
            </a:avLst>
          </a:prstGeom>
          <a:solidFill>
            <a:srgbClr val="5F5F5F">
              <a:alpha val="49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66892EB-9B98-FF2F-4E76-62DC3FAF8D34}"/>
              </a:ext>
            </a:extLst>
          </p:cNvPr>
          <p:cNvSpPr txBox="1"/>
          <p:nvPr/>
        </p:nvSpPr>
        <p:spPr>
          <a:xfrm>
            <a:off x="1737173" y="1156302"/>
            <a:ext cx="12752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spc="300" dirty="0">
                <a:solidFill>
                  <a:schemeClr val="bg1"/>
                </a:solidFill>
                <a:latin typeface="+mj-lt"/>
                <a:ea typeface="字制区喜脉体" panose="02000603000000000000" pitchFamily="2" charset="-122"/>
                <a:cs typeface="+mn-ea"/>
                <a:sym typeface="+mn-lt"/>
              </a:rPr>
              <a:t>04</a:t>
            </a:r>
            <a:endParaRPr lang="zh-CN" altLang="en-US" sz="6600" b="1" spc="300" dirty="0">
              <a:solidFill>
                <a:schemeClr val="bg1"/>
              </a:solidFill>
              <a:latin typeface="+mj-lt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25EE61E-4531-A257-5AE6-A3DF617C0FE4}"/>
              </a:ext>
            </a:extLst>
          </p:cNvPr>
          <p:cNvSpPr txBox="1"/>
          <p:nvPr/>
        </p:nvSpPr>
        <p:spPr>
          <a:xfrm>
            <a:off x="1150776" y="3300723"/>
            <a:ext cx="2448013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473836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061BC48-4D93-31AC-DE76-56CA1551235D}"/>
              </a:ext>
            </a:extLst>
          </p:cNvPr>
          <p:cNvSpPr txBox="1"/>
          <p:nvPr/>
        </p:nvSpPr>
        <p:spPr>
          <a:xfrm>
            <a:off x="994066" y="243705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EC02B56-1A1B-0AA1-CBB4-96D0939D2CE9}"/>
              </a:ext>
            </a:extLst>
          </p:cNvPr>
          <p:cNvGrpSpPr/>
          <p:nvPr/>
        </p:nvGrpSpPr>
        <p:grpSpPr>
          <a:xfrm>
            <a:off x="323528" y="177122"/>
            <a:ext cx="558020" cy="534191"/>
            <a:chOff x="1640877" y="976393"/>
            <a:chExt cx="1533290" cy="146781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EB5E9734-FE9A-9EB9-1989-6B009F7EC097}"/>
                </a:ext>
              </a:extLst>
            </p:cNvPr>
            <p:cNvSpPr/>
            <p:nvPr/>
          </p:nvSpPr>
          <p:spPr>
            <a:xfrm rot="18863555">
              <a:off x="1640877" y="976393"/>
              <a:ext cx="1467814" cy="1467814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AEA811B7-7EE0-DC5E-10C0-442365BB8844}"/>
                </a:ext>
              </a:extLst>
            </p:cNvPr>
            <p:cNvSpPr/>
            <p:nvPr/>
          </p:nvSpPr>
          <p:spPr>
            <a:xfrm rot="18863555">
              <a:off x="2757197" y="2006710"/>
              <a:ext cx="416970" cy="416970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89DB914-B8E4-BE38-EBC5-35C637946CC1}"/>
              </a:ext>
            </a:extLst>
          </p:cNvPr>
          <p:cNvSpPr txBox="1"/>
          <p:nvPr/>
        </p:nvSpPr>
        <p:spPr>
          <a:xfrm>
            <a:off x="293889" y="213384"/>
            <a:ext cx="637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>
                <a:solidFill>
                  <a:schemeClr val="bg1"/>
                </a:solidFill>
                <a:latin typeface="+mj-lt"/>
                <a:ea typeface="字制区喜脉体" panose="02000603000000000000" pitchFamily="2" charset="-122"/>
                <a:cs typeface="+mn-ea"/>
                <a:sym typeface="+mn-lt"/>
              </a:rPr>
              <a:t>04</a:t>
            </a:r>
            <a:endParaRPr lang="zh-CN" altLang="en-US" sz="2400" b="1" spc="300" dirty="0">
              <a:solidFill>
                <a:schemeClr val="bg1"/>
              </a:solidFill>
              <a:latin typeface="+mj-lt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17D808B-67E4-A6C7-E41D-C965789CCBAC}"/>
              </a:ext>
            </a:extLst>
          </p:cNvPr>
          <p:cNvGrpSpPr/>
          <p:nvPr/>
        </p:nvGrpSpPr>
        <p:grpSpPr>
          <a:xfrm>
            <a:off x="1547664" y="1707654"/>
            <a:ext cx="1949450" cy="1951640"/>
            <a:chOff x="1903413" y="1601788"/>
            <a:chExt cx="1949450" cy="1951038"/>
          </a:xfrm>
        </p:grpSpPr>
        <p:sp>
          <p:nvSpPr>
            <p:cNvPr id="25" name="Oval 6">
              <a:extLst>
                <a:ext uri="{FF2B5EF4-FFF2-40B4-BE49-F238E27FC236}">
                  <a16:creationId xmlns:a16="http://schemas.microsoft.com/office/drawing/2014/main" id="{F01C7899-1424-3775-8347-4BB4E0E25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1350" y="1611313"/>
              <a:ext cx="1931987" cy="1931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Oval 7">
              <a:extLst>
                <a:ext uri="{FF2B5EF4-FFF2-40B4-BE49-F238E27FC236}">
                  <a16:creationId xmlns:a16="http://schemas.microsoft.com/office/drawing/2014/main" id="{78B38FCF-4C3A-5F6A-1FA8-E574C9D06F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0500" y="2430463"/>
              <a:ext cx="295275" cy="295275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A1856D9C-324D-4B92-AFA6-5F81F6CD39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3413" y="1601788"/>
              <a:ext cx="1949450" cy="1951038"/>
            </a:xfrm>
            <a:custGeom>
              <a:avLst/>
              <a:gdLst>
                <a:gd name="T0" fmla="*/ 660 w 1320"/>
                <a:gd name="T1" fmla="*/ 0 h 1320"/>
                <a:gd name="T2" fmla="*/ 0 w 1320"/>
                <a:gd name="T3" fmla="*/ 660 h 1320"/>
                <a:gd name="T4" fmla="*/ 660 w 1320"/>
                <a:gd name="T5" fmla="*/ 1320 h 1320"/>
                <a:gd name="T6" fmla="*/ 1320 w 1320"/>
                <a:gd name="T7" fmla="*/ 660 h 1320"/>
                <a:gd name="T8" fmla="*/ 660 w 1320"/>
                <a:gd name="T9" fmla="*/ 0 h 1320"/>
                <a:gd name="T10" fmla="*/ 660 w 1320"/>
                <a:gd name="T11" fmla="*/ 1224 h 1320"/>
                <a:gd name="T12" fmla="*/ 96 w 1320"/>
                <a:gd name="T13" fmla="*/ 660 h 1320"/>
                <a:gd name="T14" fmla="*/ 660 w 1320"/>
                <a:gd name="T15" fmla="*/ 96 h 1320"/>
                <a:gd name="T16" fmla="*/ 1224 w 1320"/>
                <a:gd name="T17" fmla="*/ 660 h 1320"/>
                <a:gd name="T18" fmla="*/ 660 w 1320"/>
                <a:gd name="T19" fmla="*/ 1224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0" h="1320">
                  <a:moveTo>
                    <a:pt x="660" y="0"/>
                  </a:moveTo>
                  <a:cubicBezTo>
                    <a:pt x="295" y="0"/>
                    <a:pt x="0" y="296"/>
                    <a:pt x="0" y="660"/>
                  </a:cubicBezTo>
                  <a:cubicBezTo>
                    <a:pt x="0" y="1025"/>
                    <a:pt x="295" y="1320"/>
                    <a:pt x="660" y="1320"/>
                  </a:cubicBezTo>
                  <a:cubicBezTo>
                    <a:pt x="1025" y="1320"/>
                    <a:pt x="1320" y="1025"/>
                    <a:pt x="1320" y="660"/>
                  </a:cubicBezTo>
                  <a:cubicBezTo>
                    <a:pt x="1320" y="296"/>
                    <a:pt x="1025" y="0"/>
                    <a:pt x="660" y="0"/>
                  </a:cubicBezTo>
                  <a:close/>
                  <a:moveTo>
                    <a:pt x="660" y="1224"/>
                  </a:moveTo>
                  <a:cubicBezTo>
                    <a:pt x="349" y="1224"/>
                    <a:pt x="96" y="972"/>
                    <a:pt x="96" y="660"/>
                  </a:cubicBezTo>
                  <a:cubicBezTo>
                    <a:pt x="96" y="349"/>
                    <a:pt x="349" y="96"/>
                    <a:pt x="660" y="96"/>
                  </a:cubicBezTo>
                  <a:cubicBezTo>
                    <a:pt x="971" y="96"/>
                    <a:pt x="1224" y="349"/>
                    <a:pt x="1224" y="660"/>
                  </a:cubicBezTo>
                  <a:cubicBezTo>
                    <a:pt x="1224" y="972"/>
                    <a:pt x="971" y="1224"/>
                    <a:pt x="660" y="122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AD132F26-37F6-459B-72CD-F9FCFC1BC4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1225" y="1882776"/>
              <a:ext cx="1392237" cy="1390650"/>
            </a:xfrm>
            <a:custGeom>
              <a:avLst/>
              <a:gdLst>
                <a:gd name="T0" fmla="*/ 471 w 942"/>
                <a:gd name="T1" fmla="*/ 0 h 941"/>
                <a:gd name="T2" fmla="*/ 0 w 942"/>
                <a:gd name="T3" fmla="*/ 470 h 941"/>
                <a:gd name="T4" fmla="*/ 471 w 942"/>
                <a:gd name="T5" fmla="*/ 941 h 941"/>
                <a:gd name="T6" fmla="*/ 942 w 942"/>
                <a:gd name="T7" fmla="*/ 470 h 941"/>
                <a:gd name="T8" fmla="*/ 471 w 942"/>
                <a:gd name="T9" fmla="*/ 0 h 941"/>
                <a:gd name="T10" fmla="*/ 471 w 942"/>
                <a:gd name="T11" fmla="*/ 854 h 941"/>
                <a:gd name="T12" fmla="*/ 87 w 942"/>
                <a:gd name="T13" fmla="*/ 470 h 941"/>
                <a:gd name="T14" fmla="*/ 471 w 942"/>
                <a:gd name="T15" fmla="*/ 86 h 941"/>
                <a:gd name="T16" fmla="*/ 855 w 942"/>
                <a:gd name="T17" fmla="*/ 470 h 941"/>
                <a:gd name="T18" fmla="*/ 471 w 942"/>
                <a:gd name="T19" fmla="*/ 854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2" h="941">
                  <a:moveTo>
                    <a:pt x="471" y="0"/>
                  </a:moveTo>
                  <a:cubicBezTo>
                    <a:pt x="211" y="0"/>
                    <a:pt x="0" y="210"/>
                    <a:pt x="0" y="470"/>
                  </a:cubicBezTo>
                  <a:cubicBezTo>
                    <a:pt x="0" y="730"/>
                    <a:pt x="211" y="941"/>
                    <a:pt x="471" y="941"/>
                  </a:cubicBezTo>
                  <a:cubicBezTo>
                    <a:pt x="731" y="941"/>
                    <a:pt x="942" y="730"/>
                    <a:pt x="942" y="470"/>
                  </a:cubicBezTo>
                  <a:cubicBezTo>
                    <a:pt x="942" y="210"/>
                    <a:pt x="731" y="0"/>
                    <a:pt x="471" y="0"/>
                  </a:cubicBezTo>
                  <a:close/>
                  <a:moveTo>
                    <a:pt x="471" y="854"/>
                  </a:moveTo>
                  <a:cubicBezTo>
                    <a:pt x="259" y="854"/>
                    <a:pt x="87" y="682"/>
                    <a:pt x="87" y="470"/>
                  </a:cubicBezTo>
                  <a:cubicBezTo>
                    <a:pt x="87" y="258"/>
                    <a:pt x="259" y="86"/>
                    <a:pt x="471" y="86"/>
                  </a:cubicBezTo>
                  <a:cubicBezTo>
                    <a:pt x="683" y="86"/>
                    <a:pt x="855" y="258"/>
                    <a:pt x="855" y="470"/>
                  </a:cubicBezTo>
                  <a:cubicBezTo>
                    <a:pt x="855" y="682"/>
                    <a:pt x="683" y="854"/>
                    <a:pt x="471" y="854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12C0F339-438E-834A-94F8-D6D7884816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8563" y="2168526"/>
              <a:ext cx="819150" cy="819150"/>
            </a:xfrm>
            <a:custGeom>
              <a:avLst/>
              <a:gdLst>
                <a:gd name="T0" fmla="*/ 277 w 554"/>
                <a:gd name="T1" fmla="*/ 0 h 555"/>
                <a:gd name="T2" fmla="*/ 0 w 554"/>
                <a:gd name="T3" fmla="*/ 277 h 555"/>
                <a:gd name="T4" fmla="*/ 277 w 554"/>
                <a:gd name="T5" fmla="*/ 555 h 555"/>
                <a:gd name="T6" fmla="*/ 554 w 554"/>
                <a:gd name="T7" fmla="*/ 277 h 555"/>
                <a:gd name="T8" fmla="*/ 277 w 554"/>
                <a:gd name="T9" fmla="*/ 0 h 555"/>
                <a:gd name="T10" fmla="*/ 277 w 554"/>
                <a:gd name="T11" fmla="*/ 464 h 555"/>
                <a:gd name="T12" fmla="*/ 90 w 554"/>
                <a:gd name="T13" fmla="*/ 277 h 555"/>
                <a:gd name="T14" fmla="*/ 277 w 554"/>
                <a:gd name="T15" fmla="*/ 91 h 555"/>
                <a:gd name="T16" fmla="*/ 464 w 554"/>
                <a:gd name="T17" fmla="*/ 277 h 555"/>
                <a:gd name="T18" fmla="*/ 277 w 554"/>
                <a:gd name="T19" fmla="*/ 464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4" h="555">
                  <a:moveTo>
                    <a:pt x="277" y="0"/>
                  </a:moveTo>
                  <a:cubicBezTo>
                    <a:pt x="124" y="0"/>
                    <a:pt x="0" y="124"/>
                    <a:pt x="0" y="277"/>
                  </a:cubicBezTo>
                  <a:cubicBezTo>
                    <a:pt x="0" y="430"/>
                    <a:pt x="124" y="555"/>
                    <a:pt x="277" y="555"/>
                  </a:cubicBezTo>
                  <a:cubicBezTo>
                    <a:pt x="430" y="555"/>
                    <a:pt x="554" y="430"/>
                    <a:pt x="554" y="277"/>
                  </a:cubicBezTo>
                  <a:cubicBezTo>
                    <a:pt x="554" y="124"/>
                    <a:pt x="430" y="0"/>
                    <a:pt x="277" y="0"/>
                  </a:cubicBezTo>
                  <a:close/>
                  <a:moveTo>
                    <a:pt x="277" y="464"/>
                  </a:moveTo>
                  <a:cubicBezTo>
                    <a:pt x="174" y="464"/>
                    <a:pt x="90" y="380"/>
                    <a:pt x="90" y="277"/>
                  </a:cubicBezTo>
                  <a:cubicBezTo>
                    <a:pt x="90" y="174"/>
                    <a:pt x="174" y="91"/>
                    <a:pt x="277" y="91"/>
                  </a:cubicBezTo>
                  <a:cubicBezTo>
                    <a:pt x="380" y="91"/>
                    <a:pt x="464" y="174"/>
                    <a:pt x="464" y="277"/>
                  </a:cubicBezTo>
                  <a:cubicBezTo>
                    <a:pt x="464" y="380"/>
                    <a:pt x="380" y="464"/>
                    <a:pt x="277" y="464"/>
                  </a:cubicBez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21E5E4D-E2D5-A9E7-372A-F4EC8C40C466}"/>
              </a:ext>
            </a:extLst>
          </p:cNvPr>
          <p:cNvGrpSpPr/>
          <p:nvPr/>
        </p:nvGrpSpPr>
        <p:grpSpPr>
          <a:xfrm>
            <a:off x="1152378" y="1523447"/>
            <a:ext cx="1373187" cy="1160821"/>
            <a:chOff x="1508126" y="1417638"/>
            <a:chExt cx="1373187" cy="1160463"/>
          </a:xfrm>
        </p:grpSpPr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id="{E8114DE6-82A9-90C4-7C9F-29D8A1B3A550}"/>
                </a:ext>
              </a:extLst>
            </p:cNvPr>
            <p:cNvSpPr/>
            <p:nvPr/>
          </p:nvSpPr>
          <p:spPr bwMode="auto">
            <a:xfrm>
              <a:off x="1508126" y="1636713"/>
              <a:ext cx="444500" cy="239713"/>
            </a:xfrm>
            <a:custGeom>
              <a:avLst/>
              <a:gdLst>
                <a:gd name="T0" fmla="*/ 280 w 280"/>
                <a:gd name="T1" fmla="*/ 117 h 151"/>
                <a:gd name="T2" fmla="*/ 146 w 280"/>
                <a:gd name="T3" fmla="*/ 151 h 151"/>
                <a:gd name="T4" fmla="*/ 0 w 280"/>
                <a:gd name="T5" fmla="*/ 33 h 151"/>
                <a:gd name="T6" fmla="*/ 134 w 280"/>
                <a:gd name="T7" fmla="*/ 0 h 151"/>
                <a:gd name="T8" fmla="*/ 280 w 280"/>
                <a:gd name="T9" fmla="*/ 11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151">
                  <a:moveTo>
                    <a:pt x="280" y="117"/>
                  </a:moveTo>
                  <a:lnTo>
                    <a:pt x="146" y="151"/>
                  </a:lnTo>
                  <a:lnTo>
                    <a:pt x="0" y="33"/>
                  </a:lnTo>
                  <a:lnTo>
                    <a:pt x="134" y="0"/>
                  </a:lnTo>
                  <a:lnTo>
                    <a:pt x="280" y="117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id="{221A41D0-CA15-D8FF-634E-A850C289C0D4}"/>
                </a:ext>
              </a:extLst>
            </p:cNvPr>
            <p:cNvSpPr/>
            <p:nvPr/>
          </p:nvSpPr>
          <p:spPr bwMode="auto">
            <a:xfrm>
              <a:off x="1720850" y="1417638"/>
              <a:ext cx="238125" cy="404813"/>
            </a:xfrm>
            <a:custGeom>
              <a:avLst/>
              <a:gdLst>
                <a:gd name="T0" fmla="*/ 146 w 150"/>
                <a:gd name="T1" fmla="*/ 255 h 255"/>
                <a:gd name="T2" fmla="*/ 150 w 150"/>
                <a:gd name="T3" fmla="*/ 117 h 255"/>
                <a:gd name="T4" fmla="*/ 4 w 150"/>
                <a:gd name="T5" fmla="*/ 0 h 255"/>
                <a:gd name="T6" fmla="*/ 0 w 150"/>
                <a:gd name="T7" fmla="*/ 138 h 255"/>
                <a:gd name="T8" fmla="*/ 146 w 150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55">
                  <a:moveTo>
                    <a:pt x="146" y="255"/>
                  </a:moveTo>
                  <a:lnTo>
                    <a:pt x="150" y="117"/>
                  </a:lnTo>
                  <a:lnTo>
                    <a:pt x="4" y="0"/>
                  </a:lnTo>
                  <a:lnTo>
                    <a:pt x="0" y="138"/>
                  </a:lnTo>
                  <a:lnTo>
                    <a:pt x="146" y="255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1C3C689A-150C-2EAB-FF72-88664130123E}"/>
                </a:ext>
              </a:extLst>
            </p:cNvPr>
            <p:cNvSpPr/>
            <p:nvPr/>
          </p:nvSpPr>
          <p:spPr bwMode="auto">
            <a:xfrm>
              <a:off x="1660525" y="1577976"/>
              <a:ext cx="1174750" cy="965200"/>
            </a:xfrm>
            <a:custGeom>
              <a:avLst/>
              <a:gdLst>
                <a:gd name="T0" fmla="*/ 772 w 795"/>
                <a:gd name="T1" fmla="*/ 654 h 654"/>
                <a:gd name="T2" fmla="*/ 759 w 795"/>
                <a:gd name="T3" fmla="*/ 649 h 654"/>
                <a:gd name="T4" fmla="*/ 10 w 795"/>
                <a:gd name="T5" fmla="*/ 39 h 654"/>
                <a:gd name="T6" fmla="*/ 7 w 795"/>
                <a:gd name="T7" fmla="*/ 10 h 654"/>
                <a:gd name="T8" fmla="*/ 36 w 795"/>
                <a:gd name="T9" fmla="*/ 8 h 654"/>
                <a:gd name="T10" fmla="*/ 785 w 795"/>
                <a:gd name="T11" fmla="*/ 618 h 654"/>
                <a:gd name="T12" fmla="*/ 788 w 795"/>
                <a:gd name="T13" fmla="*/ 646 h 654"/>
                <a:gd name="T14" fmla="*/ 772 w 795"/>
                <a:gd name="T15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5" h="654">
                  <a:moveTo>
                    <a:pt x="772" y="654"/>
                  </a:moveTo>
                  <a:cubicBezTo>
                    <a:pt x="768" y="654"/>
                    <a:pt x="763" y="652"/>
                    <a:pt x="759" y="64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" y="32"/>
                    <a:pt x="0" y="19"/>
                    <a:pt x="7" y="10"/>
                  </a:cubicBezTo>
                  <a:cubicBezTo>
                    <a:pt x="14" y="2"/>
                    <a:pt x="27" y="0"/>
                    <a:pt x="36" y="8"/>
                  </a:cubicBezTo>
                  <a:cubicBezTo>
                    <a:pt x="785" y="618"/>
                    <a:pt x="785" y="618"/>
                    <a:pt x="785" y="618"/>
                  </a:cubicBezTo>
                  <a:cubicBezTo>
                    <a:pt x="794" y="625"/>
                    <a:pt x="795" y="638"/>
                    <a:pt x="788" y="646"/>
                  </a:cubicBezTo>
                  <a:cubicBezTo>
                    <a:pt x="784" y="651"/>
                    <a:pt x="778" y="654"/>
                    <a:pt x="772" y="65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id="{58B6CF14-9AEB-8381-CD9C-ADCC9BA03CA0}"/>
                </a:ext>
              </a:extLst>
            </p:cNvPr>
            <p:cNvSpPr/>
            <p:nvPr/>
          </p:nvSpPr>
          <p:spPr bwMode="auto">
            <a:xfrm>
              <a:off x="2600325" y="2459038"/>
              <a:ext cx="280987" cy="119063"/>
            </a:xfrm>
            <a:custGeom>
              <a:avLst/>
              <a:gdLst>
                <a:gd name="T0" fmla="*/ 0 w 177"/>
                <a:gd name="T1" fmla="*/ 12 h 75"/>
                <a:gd name="T2" fmla="*/ 177 w 177"/>
                <a:gd name="T3" fmla="*/ 75 h 75"/>
                <a:gd name="T4" fmla="*/ 85 w 177"/>
                <a:gd name="T5" fmla="*/ 0 h 75"/>
                <a:gd name="T6" fmla="*/ 0 w 177"/>
                <a:gd name="T7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75">
                  <a:moveTo>
                    <a:pt x="0" y="12"/>
                  </a:moveTo>
                  <a:lnTo>
                    <a:pt x="177" y="75"/>
                  </a:lnTo>
                  <a:lnTo>
                    <a:pt x="85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id="{5569E9CD-550F-AF81-B7C5-B22DC3A8C41E}"/>
                </a:ext>
              </a:extLst>
            </p:cNvPr>
            <p:cNvSpPr/>
            <p:nvPr/>
          </p:nvSpPr>
          <p:spPr bwMode="auto">
            <a:xfrm>
              <a:off x="2725738" y="2324101"/>
              <a:ext cx="155575" cy="254000"/>
            </a:xfrm>
            <a:custGeom>
              <a:avLst/>
              <a:gdLst>
                <a:gd name="T0" fmla="*/ 6 w 98"/>
                <a:gd name="T1" fmla="*/ 85 h 160"/>
                <a:gd name="T2" fmla="*/ 98 w 98"/>
                <a:gd name="T3" fmla="*/ 160 h 160"/>
                <a:gd name="T4" fmla="*/ 0 w 98"/>
                <a:gd name="T5" fmla="*/ 0 h 160"/>
                <a:gd name="T6" fmla="*/ 6 w 98"/>
                <a:gd name="T7" fmla="*/ 8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60">
                  <a:moveTo>
                    <a:pt x="6" y="85"/>
                  </a:moveTo>
                  <a:lnTo>
                    <a:pt x="98" y="160"/>
                  </a:lnTo>
                  <a:lnTo>
                    <a:pt x="0" y="0"/>
                  </a:lnTo>
                  <a:lnTo>
                    <a:pt x="6" y="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Freeform 12">
            <a:extLst>
              <a:ext uri="{FF2B5EF4-FFF2-40B4-BE49-F238E27FC236}">
                <a16:creationId xmlns:a16="http://schemas.microsoft.com/office/drawing/2014/main" id="{D4688745-EFF8-911B-2DC9-42DA50BB2C43}"/>
              </a:ext>
            </a:extLst>
          </p:cNvPr>
          <p:cNvSpPr/>
          <p:nvPr/>
        </p:nvSpPr>
        <p:spPr bwMode="auto">
          <a:xfrm flipV="1">
            <a:off x="1152378" y="2683473"/>
            <a:ext cx="1373187" cy="1291865"/>
          </a:xfrm>
          <a:custGeom>
            <a:avLst/>
            <a:gdLst/>
            <a:ahLst/>
            <a:cxnLst/>
            <a:rect l="l" t="t" r="r" b="b"/>
            <a:pathLst>
              <a:path w="1373187" h="1291466">
                <a:moveTo>
                  <a:pt x="1373186" y="1291466"/>
                </a:moveTo>
                <a:lnTo>
                  <a:pt x="1316220" y="1239784"/>
                </a:lnTo>
                <a:lnTo>
                  <a:pt x="1316221" y="1239784"/>
                </a:lnTo>
                <a:lnTo>
                  <a:pt x="1373187" y="1291466"/>
                </a:lnTo>
                <a:lnTo>
                  <a:pt x="1217612" y="1008792"/>
                </a:lnTo>
                <a:lnTo>
                  <a:pt x="1224267" y="1113714"/>
                </a:lnTo>
                <a:cubicBezTo>
                  <a:pt x="1123585" y="1022574"/>
                  <a:pt x="907850" y="827283"/>
                  <a:pt x="445585" y="408824"/>
                </a:cubicBezTo>
                <a:lnTo>
                  <a:pt x="450849" y="206706"/>
                </a:lnTo>
                <a:lnTo>
                  <a:pt x="219074" y="0"/>
                </a:lnTo>
                <a:lnTo>
                  <a:pt x="213889" y="199085"/>
                </a:lnTo>
                <a:lnTo>
                  <a:pt x="205595" y="191578"/>
                </a:lnTo>
                <a:cubicBezTo>
                  <a:pt x="192296" y="178438"/>
                  <a:pt x="173086" y="181723"/>
                  <a:pt x="162743" y="194863"/>
                </a:cubicBezTo>
                <a:cubicBezTo>
                  <a:pt x="152399" y="209645"/>
                  <a:pt x="153877" y="230996"/>
                  <a:pt x="167176" y="242494"/>
                </a:cubicBezTo>
                <a:cubicBezTo>
                  <a:pt x="167176" y="242494"/>
                  <a:pt x="167176" y="242494"/>
                  <a:pt x="169337" y="244450"/>
                </a:cubicBezTo>
                <a:lnTo>
                  <a:pt x="178874" y="253084"/>
                </a:lnTo>
                <a:lnTo>
                  <a:pt x="0" y="302108"/>
                </a:lnTo>
                <a:lnTo>
                  <a:pt x="231775" y="510580"/>
                </a:lnTo>
                <a:lnTo>
                  <a:pt x="408272" y="460742"/>
                </a:lnTo>
                <a:cubicBezTo>
                  <a:pt x="557041" y="595413"/>
                  <a:pt x="797608" y="813183"/>
                  <a:pt x="1186619" y="1165328"/>
                </a:cubicBezTo>
                <a:lnTo>
                  <a:pt x="1092199" y="1180163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BE00129C-9F7E-DE94-EB51-2384DA778D2D}"/>
              </a:ext>
            </a:extLst>
          </p:cNvPr>
          <p:cNvSpPr/>
          <p:nvPr/>
        </p:nvSpPr>
        <p:spPr>
          <a:xfrm>
            <a:off x="4359511" y="1119958"/>
            <a:ext cx="504056" cy="50421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F179FCC0-290B-91E0-CA99-60FB7E0DB01F}"/>
              </a:ext>
            </a:extLst>
          </p:cNvPr>
          <p:cNvSpPr/>
          <p:nvPr/>
        </p:nvSpPr>
        <p:spPr>
          <a:xfrm>
            <a:off x="4359511" y="1974987"/>
            <a:ext cx="504056" cy="504212"/>
          </a:xfrm>
          <a:prstGeom prst="ellipse">
            <a:avLst/>
          </a:prstGeom>
          <a:solidFill>
            <a:srgbClr val="5F5F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2C54C6DD-B161-789C-CDC3-B7A7F00EC36E}"/>
              </a:ext>
            </a:extLst>
          </p:cNvPr>
          <p:cNvSpPr/>
          <p:nvPr/>
        </p:nvSpPr>
        <p:spPr>
          <a:xfrm>
            <a:off x="4359511" y="2823389"/>
            <a:ext cx="504056" cy="504212"/>
          </a:xfrm>
          <a:prstGeom prst="ellipse">
            <a:avLst/>
          </a:prstGeom>
          <a:solidFill>
            <a:srgbClr val="898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83B33E51-8DEA-9898-A70A-8429AE33225F}"/>
              </a:ext>
            </a:extLst>
          </p:cNvPr>
          <p:cNvSpPr/>
          <p:nvPr/>
        </p:nvSpPr>
        <p:spPr>
          <a:xfrm>
            <a:off x="4359511" y="3678417"/>
            <a:ext cx="504056" cy="504212"/>
          </a:xfrm>
          <a:prstGeom prst="ellipse">
            <a:avLst/>
          </a:prstGeom>
          <a:solidFill>
            <a:srgbClr val="B1B1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04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BE75AF2-21C6-DCF4-A1A0-FECAC78E2EDA}"/>
              </a:ext>
            </a:extLst>
          </p:cNvPr>
          <p:cNvGrpSpPr/>
          <p:nvPr/>
        </p:nvGrpSpPr>
        <p:grpSpPr>
          <a:xfrm>
            <a:off x="4920630" y="961680"/>
            <a:ext cx="3467794" cy="820767"/>
            <a:chOff x="558799" y="4414114"/>
            <a:chExt cx="3467794" cy="820767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E94A692-939F-05C5-B266-B53DAA4B8CDD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581309B-DD28-00B4-6FB6-5FEA8E3EAA02}"/>
                </a:ext>
              </a:extLst>
            </p:cNvPr>
            <p:cNvSpPr txBox="1"/>
            <p:nvPr/>
          </p:nvSpPr>
          <p:spPr>
            <a:xfrm>
              <a:off x="558799" y="4680498"/>
              <a:ext cx="3467794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EABF69E-4D1C-C4F9-ED87-5B3630B7F2D0}"/>
              </a:ext>
            </a:extLst>
          </p:cNvPr>
          <p:cNvGrpSpPr/>
          <p:nvPr/>
        </p:nvGrpSpPr>
        <p:grpSpPr>
          <a:xfrm>
            <a:off x="4920630" y="1862706"/>
            <a:ext cx="3467794" cy="820767"/>
            <a:chOff x="558799" y="4414114"/>
            <a:chExt cx="3467794" cy="82076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F33F87B-5C89-B2D5-A1D4-7CE735C9CB7B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7EFFCB9-80D3-EC43-C31E-89698F2D498B}"/>
                </a:ext>
              </a:extLst>
            </p:cNvPr>
            <p:cNvSpPr txBox="1"/>
            <p:nvPr/>
          </p:nvSpPr>
          <p:spPr>
            <a:xfrm>
              <a:off x="558799" y="4680498"/>
              <a:ext cx="3467794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F2EA7EC-2F9D-3C1D-8935-AFA2AB83921F}"/>
              </a:ext>
            </a:extLst>
          </p:cNvPr>
          <p:cNvGrpSpPr/>
          <p:nvPr/>
        </p:nvGrpSpPr>
        <p:grpSpPr>
          <a:xfrm>
            <a:off x="4920630" y="2763732"/>
            <a:ext cx="3467794" cy="820767"/>
            <a:chOff x="558799" y="4414114"/>
            <a:chExt cx="3467794" cy="820767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1CD7906-E7AE-9384-FF28-047A5CF66A41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EDBC46D-A7AD-23A6-8F7E-2E60628DCCDD}"/>
                </a:ext>
              </a:extLst>
            </p:cNvPr>
            <p:cNvSpPr txBox="1"/>
            <p:nvPr/>
          </p:nvSpPr>
          <p:spPr>
            <a:xfrm>
              <a:off x="558799" y="4680498"/>
              <a:ext cx="3467794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82C4611-08BA-4904-E4D0-A4F96575E55F}"/>
              </a:ext>
            </a:extLst>
          </p:cNvPr>
          <p:cNvGrpSpPr/>
          <p:nvPr/>
        </p:nvGrpSpPr>
        <p:grpSpPr>
          <a:xfrm>
            <a:off x="4920630" y="3664758"/>
            <a:ext cx="3467794" cy="820767"/>
            <a:chOff x="558799" y="4414114"/>
            <a:chExt cx="3467794" cy="820767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DBCB66A-451C-E82A-294E-936624780FED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7AAC594-19D2-5DEB-4A9C-6767964A0442}"/>
                </a:ext>
              </a:extLst>
            </p:cNvPr>
            <p:cNvSpPr txBox="1"/>
            <p:nvPr/>
          </p:nvSpPr>
          <p:spPr>
            <a:xfrm>
              <a:off x="558799" y="4680498"/>
              <a:ext cx="3467794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7293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AAC4A844-C268-67EE-FCAD-F23865270458}"/>
              </a:ext>
            </a:extLst>
          </p:cNvPr>
          <p:cNvSpPr/>
          <p:nvPr/>
        </p:nvSpPr>
        <p:spPr>
          <a:xfrm>
            <a:off x="4791171" y="2931790"/>
            <a:ext cx="4560142" cy="2155311"/>
          </a:xfrm>
          <a:custGeom>
            <a:avLst/>
            <a:gdLst>
              <a:gd name="connsiteX0" fmla="*/ 0 w 4560142"/>
              <a:gd name="connsiteY0" fmla="*/ 0 h 2155311"/>
              <a:gd name="connsiteX1" fmla="*/ 3129931 w 4560142"/>
              <a:gd name="connsiteY1" fmla="*/ 0 h 2155311"/>
              <a:gd name="connsiteX2" fmla="*/ 4411591 w 4560142"/>
              <a:gd name="connsiteY2" fmla="*/ 1281661 h 2155311"/>
              <a:gd name="connsiteX3" fmla="*/ 4410675 w 4560142"/>
              <a:gd name="connsiteY3" fmla="*/ 1282577 h 2155311"/>
              <a:gd name="connsiteX4" fmla="*/ 4428385 w 4560142"/>
              <a:gd name="connsiteY4" fmla="*/ 1298347 h 2155311"/>
              <a:gd name="connsiteX5" fmla="*/ 4421919 w 4560142"/>
              <a:gd name="connsiteY5" fmla="*/ 1960241 h 2155311"/>
              <a:gd name="connsiteX6" fmla="*/ 4226010 w 4560142"/>
              <a:gd name="connsiteY6" fmla="*/ 2155311 h 2155311"/>
              <a:gd name="connsiteX7" fmla="*/ 1106544 w 4560142"/>
              <a:gd name="connsiteY7" fmla="*/ 2155311 h 2155311"/>
              <a:gd name="connsiteX8" fmla="*/ 1302454 w 4560142"/>
              <a:gd name="connsiteY8" fmla="*/ 1960241 h 2155311"/>
              <a:gd name="connsiteX9" fmla="*/ 1308920 w 4560142"/>
              <a:gd name="connsiteY9" fmla="*/ 1298347 h 2155311"/>
              <a:gd name="connsiteX10" fmla="*/ 1299593 w 4560142"/>
              <a:gd name="connsiteY10" fmla="*/ 1290042 h 2155311"/>
              <a:gd name="connsiteX11" fmla="*/ 1290043 w 4560142"/>
              <a:gd name="connsiteY11" fmla="*/ 1290042 h 2155311"/>
              <a:gd name="connsiteX12" fmla="*/ 1242384 w 4560142"/>
              <a:gd name="connsiteY12" fmla="*/ 1242384 h 2155311"/>
              <a:gd name="connsiteX13" fmla="*/ 1228924 w 4560142"/>
              <a:gd name="connsiteY13" fmla="*/ 1233644 h 2155311"/>
              <a:gd name="connsiteX14" fmla="*/ 1233645 w 4560142"/>
              <a:gd name="connsiteY14" fmla="*/ 1233644 h 21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60142" h="2155311">
                <a:moveTo>
                  <a:pt x="0" y="0"/>
                </a:moveTo>
                <a:lnTo>
                  <a:pt x="3129931" y="0"/>
                </a:lnTo>
                <a:lnTo>
                  <a:pt x="4411591" y="1281661"/>
                </a:lnTo>
                <a:lnTo>
                  <a:pt x="4410675" y="1282577"/>
                </a:lnTo>
                <a:lnTo>
                  <a:pt x="4428385" y="1298347"/>
                </a:lnTo>
                <a:cubicBezTo>
                  <a:pt x="4606556" y="1482937"/>
                  <a:pt x="4603661" y="1779277"/>
                  <a:pt x="4421919" y="1960241"/>
                </a:cubicBezTo>
                <a:lnTo>
                  <a:pt x="4226010" y="2155311"/>
                </a:lnTo>
                <a:lnTo>
                  <a:pt x="1106544" y="2155311"/>
                </a:lnTo>
                <a:lnTo>
                  <a:pt x="1302454" y="1960241"/>
                </a:lnTo>
                <a:cubicBezTo>
                  <a:pt x="1484196" y="1779277"/>
                  <a:pt x="1487090" y="1482937"/>
                  <a:pt x="1308920" y="1298347"/>
                </a:cubicBezTo>
                <a:lnTo>
                  <a:pt x="1299593" y="1290042"/>
                </a:lnTo>
                <a:lnTo>
                  <a:pt x="1290043" y="1290042"/>
                </a:lnTo>
                <a:lnTo>
                  <a:pt x="1242384" y="1242384"/>
                </a:lnTo>
                <a:lnTo>
                  <a:pt x="1228924" y="1233644"/>
                </a:lnTo>
                <a:lnTo>
                  <a:pt x="1233645" y="1233644"/>
                </a:lnTo>
                <a:close/>
              </a:path>
            </a:pathLst>
          </a:custGeom>
          <a:gradFill>
            <a:gsLst>
              <a:gs pos="0">
                <a:schemeClr val="bg1">
                  <a:lumMod val="50000"/>
                  <a:alpha val="16000"/>
                </a:schemeClr>
              </a:gs>
              <a:gs pos="90000">
                <a:srgbClr val="EDEBE8">
                  <a:alpha val="0"/>
                </a:srgbClr>
              </a:gs>
            </a:gsLst>
            <a:lin ang="5400000" scaled="1"/>
          </a:gra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A20466E8-3176-C78C-12EE-7147E6E0F25A}"/>
              </a:ext>
            </a:extLst>
          </p:cNvPr>
          <p:cNvSpPr/>
          <p:nvPr/>
        </p:nvSpPr>
        <p:spPr>
          <a:xfrm>
            <a:off x="6325940" y="4165434"/>
            <a:ext cx="3453598" cy="921667"/>
          </a:xfrm>
          <a:custGeom>
            <a:avLst/>
            <a:gdLst>
              <a:gd name="connsiteX0" fmla="*/ 124298 w 3507722"/>
              <a:gd name="connsiteY0" fmla="*/ 0 h 921667"/>
              <a:gd name="connsiteX1" fmla="*/ 3220642 w 3507722"/>
              <a:gd name="connsiteY1" fmla="*/ 0 h 921667"/>
              <a:gd name="connsiteX2" fmla="*/ 3292651 w 3507722"/>
              <a:gd name="connsiteY2" fmla="*/ 0 h 921667"/>
              <a:gd name="connsiteX3" fmla="*/ 3320149 w 3507722"/>
              <a:gd name="connsiteY3" fmla="*/ 17579 h 921667"/>
              <a:gd name="connsiteX4" fmla="*/ 3373900 w 3507722"/>
              <a:gd name="connsiteY4" fmla="*/ 64703 h 921667"/>
              <a:gd name="connsiteX5" fmla="*/ 3367333 w 3507722"/>
              <a:gd name="connsiteY5" fmla="*/ 726597 h 921667"/>
              <a:gd name="connsiteX6" fmla="*/ 3168353 w 3507722"/>
              <a:gd name="connsiteY6" fmla="*/ 921667 h 921667"/>
              <a:gd name="connsiteX7" fmla="*/ 0 w 3507722"/>
              <a:gd name="connsiteY7" fmla="*/ 921667 h 921667"/>
              <a:gd name="connsiteX8" fmla="*/ 198980 w 3507722"/>
              <a:gd name="connsiteY8" fmla="*/ 726597 h 921667"/>
              <a:gd name="connsiteX9" fmla="*/ 205547 w 3507722"/>
              <a:gd name="connsiteY9" fmla="*/ 64703 h 921667"/>
              <a:gd name="connsiteX10" fmla="*/ 151796 w 3507722"/>
              <a:gd name="connsiteY10" fmla="*/ 17579 h 921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07722" h="921667">
                <a:moveTo>
                  <a:pt x="124298" y="0"/>
                </a:moveTo>
                <a:lnTo>
                  <a:pt x="3220642" y="0"/>
                </a:lnTo>
                <a:lnTo>
                  <a:pt x="3292651" y="0"/>
                </a:lnTo>
                <a:lnTo>
                  <a:pt x="3320149" y="17579"/>
                </a:lnTo>
                <a:cubicBezTo>
                  <a:pt x="3338956" y="31689"/>
                  <a:pt x="3356935" y="47398"/>
                  <a:pt x="3373900" y="64703"/>
                </a:cubicBezTo>
                <a:cubicBezTo>
                  <a:pt x="3554863" y="249293"/>
                  <a:pt x="3551923" y="545633"/>
                  <a:pt x="3367333" y="726597"/>
                </a:cubicBezTo>
                <a:lnTo>
                  <a:pt x="3168353" y="921667"/>
                </a:lnTo>
                <a:lnTo>
                  <a:pt x="0" y="921667"/>
                </a:lnTo>
                <a:lnTo>
                  <a:pt x="198980" y="726597"/>
                </a:lnTo>
                <a:cubicBezTo>
                  <a:pt x="383570" y="545633"/>
                  <a:pt x="386510" y="249293"/>
                  <a:pt x="205547" y="64703"/>
                </a:cubicBezTo>
                <a:cubicBezTo>
                  <a:pt x="188582" y="47398"/>
                  <a:pt x="170603" y="31689"/>
                  <a:pt x="151796" y="1757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9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A05BD97F-E58D-5D22-9581-14DA76DA0BE6}"/>
              </a:ext>
            </a:extLst>
          </p:cNvPr>
          <p:cNvSpPr/>
          <p:nvPr/>
        </p:nvSpPr>
        <p:spPr>
          <a:xfrm>
            <a:off x="4748000" y="0"/>
            <a:ext cx="4882987" cy="4221832"/>
          </a:xfrm>
          <a:custGeom>
            <a:avLst/>
            <a:gdLst>
              <a:gd name="connsiteX0" fmla="*/ 2179860 w 6108964"/>
              <a:gd name="connsiteY0" fmla="*/ 0 h 5281812"/>
              <a:gd name="connsiteX1" fmla="*/ 6095626 w 6108964"/>
              <a:gd name="connsiteY1" fmla="*/ 0 h 5281812"/>
              <a:gd name="connsiteX2" fmla="*/ 4233350 w 6108964"/>
              <a:gd name="connsiteY2" fmla="*/ 1862276 h 5281812"/>
              <a:gd name="connsiteX3" fmla="*/ 4233350 w 6108964"/>
              <a:gd name="connsiteY3" fmla="*/ 3395712 h 5281812"/>
              <a:gd name="connsiteX4" fmla="*/ 6108964 w 6108964"/>
              <a:gd name="connsiteY4" fmla="*/ 5271326 h 5281812"/>
              <a:gd name="connsiteX5" fmla="*/ 6098478 w 6108964"/>
              <a:gd name="connsiteY5" fmla="*/ 5281812 h 5281812"/>
              <a:gd name="connsiteX6" fmla="*/ 2203685 w 6108964"/>
              <a:gd name="connsiteY6" fmla="*/ 5281812 h 5281812"/>
              <a:gd name="connsiteX7" fmla="*/ 317584 w 6108964"/>
              <a:gd name="connsiteY7" fmla="*/ 3395712 h 5281812"/>
              <a:gd name="connsiteX8" fmla="*/ 317584 w 6108964"/>
              <a:gd name="connsiteY8" fmla="*/ 1862276 h 5281812"/>
              <a:gd name="connsiteX9" fmla="*/ 2179860 w 6108964"/>
              <a:gd name="connsiteY9" fmla="*/ 0 h 5281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08964" h="5281812">
                <a:moveTo>
                  <a:pt x="2179860" y="0"/>
                </a:moveTo>
                <a:lnTo>
                  <a:pt x="6095626" y="0"/>
                </a:lnTo>
                <a:lnTo>
                  <a:pt x="4233350" y="1862276"/>
                </a:lnTo>
                <a:cubicBezTo>
                  <a:pt x="3809904" y="2285723"/>
                  <a:pt x="3809904" y="2972266"/>
                  <a:pt x="4233350" y="3395712"/>
                </a:cubicBezTo>
                <a:lnTo>
                  <a:pt x="6108964" y="5271326"/>
                </a:lnTo>
                <a:lnTo>
                  <a:pt x="6098478" y="5281812"/>
                </a:lnTo>
                <a:lnTo>
                  <a:pt x="2203685" y="5281812"/>
                </a:lnTo>
                <a:lnTo>
                  <a:pt x="317584" y="3395712"/>
                </a:lnTo>
                <a:cubicBezTo>
                  <a:pt x="-105862" y="2972265"/>
                  <a:pt x="-105862" y="2285723"/>
                  <a:pt x="317584" y="1862276"/>
                </a:cubicBezTo>
                <a:lnTo>
                  <a:pt x="217986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9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D3004758-8712-588A-20E9-B86D81B147B4}"/>
              </a:ext>
            </a:extLst>
          </p:cNvPr>
          <p:cNvSpPr txBox="1"/>
          <p:nvPr/>
        </p:nvSpPr>
        <p:spPr>
          <a:xfrm>
            <a:off x="683568" y="1047805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srgbClr val="5F5F5F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目 录</a:t>
            </a: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B47CDAB2-2819-3C90-AC6E-6B14469D5E19}"/>
              </a:ext>
            </a:extLst>
          </p:cNvPr>
          <p:cNvSpPr txBox="1"/>
          <p:nvPr/>
        </p:nvSpPr>
        <p:spPr>
          <a:xfrm>
            <a:off x="1845629" y="1323015"/>
            <a:ext cx="17182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>
                <a:solidFill>
                  <a:srgbClr val="5F5F5F"/>
                </a:solidFill>
                <a:latin typeface="+mj-lt"/>
                <a:ea typeface="字制区喜脉体" panose="02000603000000000000" pitchFamily="2" charset="-122"/>
                <a:cs typeface="+mn-ea"/>
                <a:sym typeface="+mn-lt"/>
              </a:rPr>
              <a:t>CONTENTS</a:t>
            </a:r>
            <a:endParaRPr lang="zh-CN" altLang="en-US" sz="1600" spc="300" dirty="0">
              <a:solidFill>
                <a:srgbClr val="5F5F5F"/>
              </a:solidFill>
              <a:latin typeface="+mj-lt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158" name="矩形: 圆角 157">
            <a:extLst>
              <a:ext uri="{FF2B5EF4-FFF2-40B4-BE49-F238E27FC236}">
                <a16:creationId xmlns:a16="http://schemas.microsoft.com/office/drawing/2014/main" id="{676666B9-AD1D-0AFA-672F-947810DBC5DC}"/>
              </a:ext>
            </a:extLst>
          </p:cNvPr>
          <p:cNvSpPr/>
          <p:nvPr/>
        </p:nvSpPr>
        <p:spPr>
          <a:xfrm rot="18863555">
            <a:off x="8944470" y="126084"/>
            <a:ext cx="3883222" cy="3883222"/>
          </a:xfrm>
          <a:prstGeom prst="roundRect">
            <a:avLst>
              <a:gd name="adj" fmla="val 13039"/>
            </a:avLst>
          </a:prstGeom>
          <a:noFill/>
          <a:ln w="25400" cap="flat">
            <a:solidFill>
              <a:srgbClr val="EDEBE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59" name="矩形: 圆角 158">
            <a:extLst>
              <a:ext uri="{FF2B5EF4-FFF2-40B4-BE49-F238E27FC236}">
                <a16:creationId xmlns:a16="http://schemas.microsoft.com/office/drawing/2014/main" id="{36C1046F-D04F-9D6D-A1D2-AFDE0BDF72E2}"/>
              </a:ext>
            </a:extLst>
          </p:cNvPr>
          <p:cNvSpPr/>
          <p:nvPr/>
        </p:nvSpPr>
        <p:spPr>
          <a:xfrm rot="18863555">
            <a:off x="5513734" y="3868179"/>
            <a:ext cx="594511" cy="594511"/>
          </a:xfrm>
          <a:prstGeom prst="roundRect">
            <a:avLst>
              <a:gd name="adj" fmla="val 13039"/>
            </a:avLst>
          </a:prstGeom>
          <a:solidFill>
            <a:srgbClr val="5F5F5F">
              <a:alpha val="8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60" name="矩形: 圆角 159">
            <a:extLst>
              <a:ext uri="{FF2B5EF4-FFF2-40B4-BE49-F238E27FC236}">
                <a16:creationId xmlns:a16="http://schemas.microsoft.com/office/drawing/2014/main" id="{A43954B1-7485-D25D-1DF5-031404978CBF}"/>
              </a:ext>
            </a:extLst>
          </p:cNvPr>
          <p:cNvSpPr/>
          <p:nvPr/>
        </p:nvSpPr>
        <p:spPr>
          <a:xfrm rot="18863555">
            <a:off x="-644226" y="3770231"/>
            <a:ext cx="1100016" cy="1100016"/>
          </a:xfrm>
          <a:prstGeom prst="roundRect">
            <a:avLst>
              <a:gd name="adj" fmla="val 13039"/>
            </a:avLst>
          </a:prstGeom>
          <a:solidFill>
            <a:srgbClr val="5F5F5F">
              <a:alpha val="49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61" name="矩形: 圆角 160">
            <a:extLst>
              <a:ext uri="{FF2B5EF4-FFF2-40B4-BE49-F238E27FC236}">
                <a16:creationId xmlns:a16="http://schemas.microsoft.com/office/drawing/2014/main" id="{6831C7F0-5969-7B0E-8C12-4D8DB0AE7005}"/>
              </a:ext>
            </a:extLst>
          </p:cNvPr>
          <p:cNvSpPr/>
          <p:nvPr/>
        </p:nvSpPr>
        <p:spPr>
          <a:xfrm rot="18863555">
            <a:off x="8626222" y="1297552"/>
            <a:ext cx="297098" cy="297098"/>
          </a:xfrm>
          <a:prstGeom prst="roundRect">
            <a:avLst>
              <a:gd name="adj" fmla="val 13039"/>
            </a:avLst>
          </a:prstGeom>
          <a:solidFill>
            <a:srgbClr val="5F5F5F">
              <a:alpha val="8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63" name="矩形: 圆角 162">
            <a:extLst>
              <a:ext uri="{FF2B5EF4-FFF2-40B4-BE49-F238E27FC236}">
                <a16:creationId xmlns:a16="http://schemas.microsoft.com/office/drawing/2014/main" id="{7B494F19-ADCC-A892-70D0-1115C273580B}"/>
              </a:ext>
            </a:extLst>
          </p:cNvPr>
          <p:cNvSpPr/>
          <p:nvPr/>
        </p:nvSpPr>
        <p:spPr>
          <a:xfrm rot="18863555">
            <a:off x="8157578" y="2857230"/>
            <a:ext cx="802940" cy="802940"/>
          </a:xfrm>
          <a:prstGeom prst="roundRect">
            <a:avLst>
              <a:gd name="adj" fmla="val 13039"/>
            </a:avLst>
          </a:prstGeom>
          <a:solidFill>
            <a:srgbClr val="5F5F5F">
              <a:alpha val="8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7E960EE-668C-F323-2200-5D02505B9516}"/>
              </a:ext>
            </a:extLst>
          </p:cNvPr>
          <p:cNvGrpSpPr/>
          <p:nvPr/>
        </p:nvGrpSpPr>
        <p:grpSpPr>
          <a:xfrm>
            <a:off x="808105" y="2094107"/>
            <a:ext cx="2231893" cy="384209"/>
            <a:chOff x="286253" y="2159615"/>
            <a:chExt cx="2231893" cy="384209"/>
          </a:xfrm>
        </p:grpSpPr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8D75F30A-0AC8-891A-B7DA-7BD352762ED1}"/>
                </a:ext>
              </a:extLst>
            </p:cNvPr>
            <p:cNvGrpSpPr/>
            <p:nvPr/>
          </p:nvGrpSpPr>
          <p:grpSpPr>
            <a:xfrm>
              <a:off x="467544" y="2205163"/>
              <a:ext cx="2050602" cy="307777"/>
              <a:chOff x="799888" y="2205163"/>
              <a:chExt cx="2102890" cy="307777"/>
            </a:xfrm>
          </p:grpSpPr>
          <p:sp>
            <p:nvSpPr>
              <p:cNvPr id="164" name="矩形: 圆角 163">
                <a:extLst>
                  <a:ext uri="{FF2B5EF4-FFF2-40B4-BE49-F238E27FC236}">
                    <a16:creationId xmlns:a16="http://schemas.microsoft.com/office/drawing/2014/main" id="{9171BAE4-9D57-E5DB-3A98-B4AC3C7A5643}"/>
                  </a:ext>
                </a:extLst>
              </p:cNvPr>
              <p:cNvSpPr/>
              <p:nvPr/>
            </p:nvSpPr>
            <p:spPr>
              <a:xfrm>
                <a:off x="799888" y="2205163"/>
                <a:ext cx="2102890" cy="307777"/>
              </a:xfrm>
              <a:prstGeom prst="roundRect">
                <a:avLst>
                  <a:gd name="adj" fmla="val 13039"/>
                </a:avLst>
              </a:prstGeom>
              <a:noFill/>
              <a:ln w="6350" cap="flat">
                <a:solidFill>
                  <a:srgbClr val="5F5F5F"/>
                </a:solidFill>
                <a:prstDash val="dash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1400" dirty="0"/>
              </a:p>
            </p:txBody>
          </p:sp>
          <p:sp>
            <p:nvSpPr>
              <p:cNvPr id="165" name="文本框 164">
                <a:extLst>
                  <a:ext uri="{FF2B5EF4-FFF2-40B4-BE49-F238E27FC236}">
                    <a16:creationId xmlns:a16="http://schemas.microsoft.com/office/drawing/2014/main" id="{0F5B9001-C443-B81F-AFEF-1B91D35EDB15}"/>
                  </a:ext>
                </a:extLst>
              </p:cNvPr>
              <p:cNvSpPr txBox="1"/>
              <p:nvPr/>
            </p:nvSpPr>
            <p:spPr>
              <a:xfrm>
                <a:off x="1209382" y="2232749"/>
                <a:ext cx="161954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b="1" dirty="0"/>
                  <a:t>单击此处添加标题文本</a:t>
                </a: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D2A0C0B-A3D6-2F31-A069-A422E2AC09F3}"/>
                </a:ext>
              </a:extLst>
            </p:cNvPr>
            <p:cNvGrpSpPr/>
            <p:nvPr/>
          </p:nvGrpSpPr>
          <p:grpSpPr>
            <a:xfrm>
              <a:off x="286253" y="2159615"/>
              <a:ext cx="508591" cy="384209"/>
              <a:chOff x="286253" y="2159615"/>
              <a:chExt cx="508591" cy="384209"/>
            </a:xfrm>
          </p:grpSpPr>
          <p:sp>
            <p:nvSpPr>
              <p:cNvPr id="2" name="矩形: 圆角 1">
                <a:extLst>
                  <a:ext uri="{FF2B5EF4-FFF2-40B4-BE49-F238E27FC236}">
                    <a16:creationId xmlns:a16="http://schemas.microsoft.com/office/drawing/2014/main" id="{CF4F1990-0C95-6719-4F77-C756CB1F2727}"/>
                  </a:ext>
                </a:extLst>
              </p:cNvPr>
              <p:cNvSpPr/>
              <p:nvPr/>
            </p:nvSpPr>
            <p:spPr>
              <a:xfrm rot="18863555">
                <a:off x="331077" y="2159615"/>
                <a:ext cx="384209" cy="384209"/>
              </a:xfrm>
              <a:prstGeom prst="roundRect">
                <a:avLst>
                  <a:gd name="adj" fmla="val 13039"/>
                </a:avLst>
              </a:prstGeom>
              <a:solidFill>
                <a:srgbClr val="5F5F5F"/>
              </a:solidFill>
              <a:ln w="254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/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F411264-0425-3317-145A-4A6263C266F4}"/>
                  </a:ext>
                </a:extLst>
              </p:cNvPr>
              <p:cNvSpPr txBox="1"/>
              <p:nvPr/>
            </p:nvSpPr>
            <p:spPr>
              <a:xfrm>
                <a:off x="286253" y="2182442"/>
                <a:ext cx="508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spc="300" dirty="0">
                    <a:solidFill>
                      <a:schemeClr val="bg1"/>
                    </a:solidFill>
                    <a:latin typeface="+mj-lt"/>
                    <a:ea typeface="字制区喜脉体" panose="02000603000000000000" pitchFamily="2" charset="-122"/>
                    <a:cs typeface="+mn-ea"/>
                    <a:sym typeface="+mn-lt"/>
                  </a:rPr>
                  <a:t>01</a:t>
                </a:r>
                <a:endParaRPr lang="zh-CN" altLang="en-US" sz="1600" b="1" spc="300" dirty="0">
                  <a:solidFill>
                    <a:schemeClr val="bg1"/>
                  </a:solidFill>
                  <a:latin typeface="+mj-lt"/>
                  <a:ea typeface="字制区喜脉体" panose="02000603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9259282-FC9D-EC0A-76A3-300E7D770E87}"/>
              </a:ext>
            </a:extLst>
          </p:cNvPr>
          <p:cNvGrpSpPr/>
          <p:nvPr/>
        </p:nvGrpSpPr>
        <p:grpSpPr>
          <a:xfrm>
            <a:off x="3280054" y="2094107"/>
            <a:ext cx="2231893" cy="384209"/>
            <a:chOff x="286253" y="2159615"/>
            <a:chExt cx="2231893" cy="384209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8DF0491F-7C1B-D638-8923-07B3047B2801}"/>
                </a:ext>
              </a:extLst>
            </p:cNvPr>
            <p:cNvGrpSpPr/>
            <p:nvPr/>
          </p:nvGrpSpPr>
          <p:grpSpPr>
            <a:xfrm>
              <a:off x="467544" y="2205163"/>
              <a:ext cx="2050602" cy="307777"/>
              <a:chOff x="799888" y="2205163"/>
              <a:chExt cx="2102890" cy="307777"/>
            </a:xfrm>
          </p:grpSpPr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9E8364E7-633B-A7AC-6EEB-F7BFC70646B6}"/>
                  </a:ext>
                </a:extLst>
              </p:cNvPr>
              <p:cNvSpPr/>
              <p:nvPr/>
            </p:nvSpPr>
            <p:spPr>
              <a:xfrm>
                <a:off x="799888" y="2205163"/>
                <a:ext cx="2102890" cy="307777"/>
              </a:xfrm>
              <a:prstGeom prst="roundRect">
                <a:avLst>
                  <a:gd name="adj" fmla="val 13039"/>
                </a:avLst>
              </a:prstGeom>
              <a:noFill/>
              <a:ln w="6350" cap="flat">
                <a:solidFill>
                  <a:srgbClr val="5F5F5F"/>
                </a:solidFill>
                <a:prstDash val="dash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1400" dirty="0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23BE086-3FF4-937C-D4C4-187250F823C7}"/>
                  </a:ext>
                </a:extLst>
              </p:cNvPr>
              <p:cNvSpPr txBox="1"/>
              <p:nvPr/>
            </p:nvSpPr>
            <p:spPr>
              <a:xfrm>
                <a:off x="1209382" y="2232749"/>
                <a:ext cx="161954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b="1" dirty="0"/>
                  <a:t>单击此处添加标题文本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D8FBFC1-3FF4-73F3-09FC-B20C8ABC600B}"/>
                </a:ext>
              </a:extLst>
            </p:cNvPr>
            <p:cNvGrpSpPr/>
            <p:nvPr/>
          </p:nvGrpSpPr>
          <p:grpSpPr>
            <a:xfrm>
              <a:off x="286253" y="2159615"/>
              <a:ext cx="508591" cy="384209"/>
              <a:chOff x="286253" y="2159615"/>
              <a:chExt cx="508591" cy="384209"/>
            </a:xfrm>
          </p:grpSpPr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CC2A7499-91B4-223C-0ACA-2FA868FEDDA6}"/>
                  </a:ext>
                </a:extLst>
              </p:cNvPr>
              <p:cNvSpPr/>
              <p:nvPr/>
            </p:nvSpPr>
            <p:spPr>
              <a:xfrm rot="18863555">
                <a:off x="331077" y="2159615"/>
                <a:ext cx="384209" cy="384209"/>
              </a:xfrm>
              <a:prstGeom prst="roundRect">
                <a:avLst>
                  <a:gd name="adj" fmla="val 13039"/>
                </a:avLst>
              </a:prstGeom>
              <a:solidFill>
                <a:srgbClr val="5F5F5F"/>
              </a:solidFill>
              <a:ln w="254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D5BD2FB-085A-B86E-8368-F097874E9181}"/>
                  </a:ext>
                </a:extLst>
              </p:cNvPr>
              <p:cNvSpPr txBox="1"/>
              <p:nvPr/>
            </p:nvSpPr>
            <p:spPr>
              <a:xfrm>
                <a:off x="286253" y="2182442"/>
                <a:ext cx="508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spc="300" dirty="0">
                    <a:solidFill>
                      <a:schemeClr val="bg1"/>
                    </a:solidFill>
                    <a:latin typeface="+mj-lt"/>
                    <a:ea typeface="字制区喜脉体" panose="02000603000000000000" pitchFamily="2" charset="-122"/>
                    <a:cs typeface="+mn-ea"/>
                    <a:sym typeface="+mn-lt"/>
                  </a:rPr>
                  <a:t>02</a:t>
                </a:r>
                <a:endParaRPr lang="zh-CN" altLang="en-US" sz="1600" b="1" spc="300" dirty="0">
                  <a:solidFill>
                    <a:schemeClr val="bg1"/>
                  </a:solidFill>
                  <a:latin typeface="+mj-lt"/>
                  <a:ea typeface="字制区喜脉体" panose="02000603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6A7DB44-490E-37ED-7E69-4CF8066327E5}"/>
              </a:ext>
            </a:extLst>
          </p:cNvPr>
          <p:cNvGrpSpPr/>
          <p:nvPr/>
        </p:nvGrpSpPr>
        <p:grpSpPr>
          <a:xfrm>
            <a:off x="808105" y="2959444"/>
            <a:ext cx="2231893" cy="384209"/>
            <a:chOff x="286253" y="2159615"/>
            <a:chExt cx="2231893" cy="384209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143D1A9-925E-1D2F-B783-09D7F6FBEB72}"/>
                </a:ext>
              </a:extLst>
            </p:cNvPr>
            <p:cNvGrpSpPr/>
            <p:nvPr/>
          </p:nvGrpSpPr>
          <p:grpSpPr>
            <a:xfrm>
              <a:off x="467544" y="2205163"/>
              <a:ext cx="2050602" cy="307777"/>
              <a:chOff x="799888" y="2205163"/>
              <a:chExt cx="2102890" cy="307777"/>
            </a:xfrm>
          </p:grpSpPr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A43EA80C-8940-6C72-736D-5F03271CCFBF}"/>
                  </a:ext>
                </a:extLst>
              </p:cNvPr>
              <p:cNvSpPr/>
              <p:nvPr/>
            </p:nvSpPr>
            <p:spPr>
              <a:xfrm>
                <a:off x="799888" y="2205163"/>
                <a:ext cx="2102890" cy="307777"/>
              </a:xfrm>
              <a:prstGeom prst="roundRect">
                <a:avLst>
                  <a:gd name="adj" fmla="val 13039"/>
                </a:avLst>
              </a:prstGeom>
              <a:noFill/>
              <a:ln w="6350" cap="flat">
                <a:solidFill>
                  <a:srgbClr val="5F5F5F"/>
                </a:solidFill>
                <a:prstDash val="dash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1400" dirty="0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04CAE3A-6D0E-8A81-95BD-CF0A3ED05642}"/>
                  </a:ext>
                </a:extLst>
              </p:cNvPr>
              <p:cNvSpPr txBox="1"/>
              <p:nvPr/>
            </p:nvSpPr>
            <p:spPr>
              <a:xfrm>
                <a:off x="1209382" y="2232749"/>
                <a:ext cx="161954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b="1" dirty="0"/>
                  <a:t>单击此处添加标题文本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77006BA-9FC7-6964-EFB3-4309A7F8FE79}"/>
                </a:ext>
              </a:extLst>
            </p:cNvPr>
            <p:cNvGrpSpPr/>
            <p:nvPr/>
          </p:nvGrpSpPr>
          <p:grpSpPr>
            <a:xfrm>
              <a:off x="286253" y="2159615"/>
              <a:ext cx="508591" cy="384209"/>
              <a:chOff x="286253" y="2159615"/>
              <a:chExt cx="508591" cy="384209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D921862B-2113-A8DE-DC20-A06BCA2DAE4A}"/>
                  </a:ext>
                </a:extLst>
              </p:cNvPr>
              <p:cNvSpPr/>
              <p:nvPr/>
            </p:nvSpPr>
            <p:spPr>
              <a:xfrm rot="18863555">
                <a:off x="331077" y="2159615"/>
                <a:ext cx="384209" cy="384209"/>
              </a:xfrm>
              <a:prstGeom prst="roundRect">
                <a:avLst>
                  <a:gd name="adj" fmla="val 13039"/>
                </a:avLst>
              </a:prstGeom>
              <a:solidFill>
                <a:srgbClr val="5F5F5F"/>
              </a:solidFill>
              <a:ln w="254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62E6E2B-0077-252A-29C8-869327077E2F}"/>
                  </a:ext>
                </a:extLst>
              </p:cNvPr>
              <p:cNvSpPr txBox="1"/>
              <p:nvPr/>
            </p:nvSpPr>
            <p:spPr>
              <a:xfrm>
                <a:off x="286253" y="2182442"/>
                <a:ext cx="508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spc="300" dirty="0">
                    <a:solidFill>
                      <a:schemeClr val="bg1"/>
                    </a:solidFill>
                    <a:latin typeface="+mj-lt"/>
                    <a:ea typeface="字制区喜脉体" panose="02000603000000000000" pitchFamily="2" charset="-122"/>
                    <a:cs typeface="+mn-ea"/>
                    <a:sym typeface="+mn-lt"/>
                  </a:rPr>
                  <a:t>03</a:t>
                </a:r>
                <a:endParaRPr lang="zh-CN" altLang="en-US" sz="1600" b="1" spc="300" dirty="0">
                  <a:solidFill>
                    <a:schemeClr val="bg1"/>
                  </a:solidFill>
                  <a:latin typeface="+mj-lt"/>
                  <a:ea typeface="字制区喜脉体" panose="02000603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30F7BB2-D91B-4FEE-55C1-8614D5C075E1}"/>
              </a:ext>
            </a:extLst>
          </p:cNvPr>
          <p:cNvGrpSpPr/>
          <p:nvPr/>
        </p:nvGrpSpPr>
        <p:grpSpPr>
          <a:xfrm>
            <a:off x="3280054" y="2959444"/>
            <a:ext cx="2231893" cy="384209"/>
            <a:chOff x="286253" y="2159615"/>
            <a:chExt cx="2231893" cy="384209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3247256F-F186-DA6E-AD55-50A53B65320D}"/>
                </a:ext>
              </a:extLst>
            </p:cNvPr>
            <p:cNvGrpSpPr/>
            <p:nvPr/>
          </p:nvGrpSpPr>
          <p:grpSpPr>
            <a:xfrm>
              <a:off x="467544" y="2205163"/>
              <a:ext cx="2050602" cy="307777"/>
              <a:chOff x="799888" y="2205163"/>
              <a:chExt cx="2102890" cy="307777"/>
            </a:xfrm>
          </p:grpSpPr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3E014B7A-8716-E9A1-4A42-AE9D8D9B0E51}"/>
                  </a:ext>
                </a:extLst>
              </p:cNvPr>
              <p:cNvSpPr/>
              <p:nvPr/>
            </p:nvSpPr>
            <p:spPr>
              <a:xfrm>
                <a:off x="799888" y="2205163"/>
                <a:ext cx="2102890" cy="307777"/>
              </a:xfrm>
              <a:prstGeom prst="roundRect">
                <a:avLst>
                  <a:gd name="adj" fmla="val 13039"/>
                </a:avLst>
              </a:prstGeom>
              <a:noFill/>
              <a:ln w="6350" cap="flat">
                <a:solidFill>
                  <a:srgbClr val="5F5F5F"/>
                </a:solidFill>
                <a:prstDash val="dash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1400" dirty="0"/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AC6E044D-E9E5-989B-92F4-1096AB8C4117}"/>
                  </a:ext>
                </a:extLst>
              </p:cNvPr>
              <p:cNvSpPr txBox="1"/>
              <p:nvPr/>
            </p:nvSpPr>
            <p:spPr>
              <a:xfrm>
                <a:off x="1209382" y="2232749"/>
                <a:ext cx="161954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b="1" dirty="0"/>
                  <a:t>单击此处添加标题文本</a:t>
                </a: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190AF21D-D150-7020-CB73-0E9DD01A4D40}"/>
                </a:ext>
              </a:extLst>
            </p:cNvPr>
            <p:cNvGrpSpPr/>
            <p:nvPr/>
          </p:nvGrpSpPr>
          <p:grpSpPr>
            <a:xfrm>
              <a:off x="286253" y="2159615"/>
              <a:ext cx="508591" cy="384209"/>
              <a:chOff x="286253" y="2159615"/>
              <a:chExt cx="508591" cy="384209"/>
            </a:xfrm>
          </p:grpSpPr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AFBD18BD-D91E-ADCE-DD90-C959A3722BF9}"/>
                  </a:ext>
                </a:extLst>
              </p:cNvPr>
              <p:cNvSpPr/>
              <p:nvPr/>
            </p:nvSpPr>
            <p:spPr>
              <a:xfrm rot="18863555">
                <a:off x="331077" y="2159615"/>
                <a:ext cx="384209" cy="384209"/>
              </a:xfrm>
              <a:prstGeom prst="roundRect">
                <a:avLst>
                  <a:gd name="adj" fmla="val 13039"/>
                </a:avLst>
              </a:prstGeom>
              <a:solidFill>
                <a:srgbClr val="5F5F5F"/>
              </a:solidFill>
              <a:ln w="2540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/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F1B0582E-482F-4AFE-6F3E-1A87313E1456}"/>
                  </a:ext>
                </a:extLst>
              </p:cNvPr>
              <p:cNvSpPr txBox="1"/>
              <p:nvPr/>
            </p:nvSpPr>
            <p:spPr>
              <a:xfrm>
                <a:off x="286253" y="2182442"/>
                <a:ext cx="5085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spc="300" dirty="0">
                    <a:solidFill>
                      <a:schemeClr val="bg1"/>
                    </a:solidFill>
                    <a:latin typeface="+mj-lt"/>
                    <a:ea typeface="字制区喜脉体" panose="02000603000000000000" pitchFamily="2" charset="-122"/>
                    <a:cs typeface="+mn-ea"/>
                    <a:sym typeface="+mn-lt"/>
                  </a:rPr>
                  <a:t>04</a:t>
                </a:r>
                <a:endParaRPr lang="zh-CN" altLang="en-US" sz="1600" b="1" spc="300" dirty="0">
                  <a:solidFill>
                    <a:schemeClr val="bg1"/>
                  </a:solidFill>
                  <a:latin typeface="+mj-lt"/>
                  <a:ea typeface="字制区喜脉体" panose="02000603000000000000" pitchFamily="2" charset="-122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323932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061BC48-4D93-31AC-DE76-56CA1551235D}"/>
              </a:ext>
            </a:extLst>
          </p:cNvPr>
          <p:cNvSpPr txBox="1"/>
          <p:nvPr/>
        </p:nvSpPr>
        <p:spPr>
          <a:xfrm>
            <a:off x="994066" y="243705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EC02B56-1A1B-0AA1-CBB4-96D0939D2CE9}"/>
              </a:ext>
            </a:extLst>
          </p:cNvPr>
          <p:cNvGrpSpPr/>
          <p:nvPr/>
        </p:nvGrpSpPr>
        <p:grpSpPr>
          <a:xfrm>
            <a:off x="323528" y="177122"/>
            <a:ext cx="558020" cy="534191"/>
            <a:chOff x="1640877" y="976393"/>
            <a:chExt cx="1533290" cy="146781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EB5E9734-FE9A-9EB9-1989-6B009F7EC097}"/>
                </a:ext>
              </a:extLst>
            </p:cNvPr>
            <p:cNvSpPr/>
            <p:nvPr/>
          </p:nvSpPr>
          <p:spPr>
            <a:xfrm rot="18863555">
              <a:off x="1640877" y="976393"/>
              <a:ext cx="1467814" cy="1467814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AEA811B7-7EE0-DC5E-10C0-442365BB8844}"/>
                </a:ext>
              </a:extLst>
            </p:cNvPr>
            <p:cNvSpPr/>
            <p:nvPr/>
          </p:nvSpPr>
          <p:spPr>
            <a:xfrm rot="18863555">
              <a:off x="2757197" y="2006710"/>
              <a:ext cx="416970" cy="416970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89DB914-B8E4-BE38-EBC5-35C637946CC1}"/>
              </a:ext>
            </a:extLst>
          </p:cNvPr>
          <p:cNvSpPr txBox="1"/>
          <p:nvPr/>
        </p:nvSpPr>
        <p:spPr>
          <a:xfrm>
            <a:off x="293889" y="213384"/>
            <a:ext cx="637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>
                <a:solidFill>
                  <a:schemeClr val="bg1"/>
                </a:solidFill>
                <a:latin typeface="+mj-lt"/>
                <a:ea typeface="字制区喜脉体" panose="02000603000000000000" pitchFamily="2" charset="-122"/>
                <a:cs typeface="+mn-ea"/>
                <a:sym typeface="+mn-lt"/>
              </a:rPr>
              <a:t>04</a:t>
            </a:r>
            <a:endParaRPr lang="zh-CN" altLang="en-US" sz="2400" b="1" spc="300" dirty="0">
              <a:solidFill>
                <a:schemeClr val="bg1"/>
              </a:solidFill>
              <a:latin typeface="+mj-lt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7" name="AutoShape 13">
            <a:extLst>
              <a:ext uri="{FF2B5EF4-FFF2-40B4-BE49-F238E27FC236}">
                <a16:creationId xmlns:a16="http://schemas.microsoft.com/office/drawing/2014/main" id="{8A265F29-40D4-21C2-E5A0-25F2E565EA81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952500" y="1277743"/>
            <a:ext cx="7239000" cy="290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14">
            <a:extLst>
              <a:ext uri="{FF2B5EF4-FFF2-40B4-BE49-F238E27FC236}">
                <a16:creationId xmlns:a16="http://schemas.microsoft.com/office/drawing/2014/main" id="{F8C70429-F80F-0533-F25E-8CB6F13EBF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500" y="1347614"/>
            <a:ext cx="1447800" cy="14530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" name="Rectangle 15" descr="318740-130P60HZ091">
            <a:extLst>
              <a:ext uri="{FF2B5EF4-FFF2-40B4-BE49-F238E27FC236}">
                <a16:creationId xmlns:a16="http://schemas.microsoft.com/office/drawing/2014/main" id="{ED65673A-B957-2EF2-BD17-75CD2F8802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0300" y="1347614"/>
            <a:ext cx="1447800" cy="145301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A71844A1-E739-4C09-067D-377E3B557A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8100" y="1347614"/>
            <a:ext cx="1447800" cy="1453010"/>
          </a:xfrm>
          <a:prstGeom prst="rect">
            <a:avLst/>
          </a:prstGeom>
          <a:solidFill>
            <a:srgbClr val="898989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Rectangle 17" descr="22">
            <a:extLst>
              <a:ext uri="{FF2B5EF4-FFF2-40B4-BE49-F238E27FC236}">
                <a16:creationId xmlns:a16="http://schemas.microsoft.com/office/drawing/2014/main" id="{E1D4BAFA-247D-F22F-B30F-306E73FEED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5900" y="1347614"/>
            <a:ext cx="1447800" cy="145301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id="{DFC2A565-9A6E-FA90-35EE-F7693D3779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3700" y="1347614"/>
            <a:ext cx="1447800" cy="14530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Rectangle 19" descr="sy_64934932458副本">
            <a:extLst>
              <a:ext uri="{FF2B5EF4-FFF2-40B4-BE49-F238E27FC236}">
                <a16:creationId xmlns:a16="http://schemas.microsoft.com/office/drawing/2014/main" id="{65D81349-F8A5-D28E-7C66-32AA4B563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500" y="2800625"/>
            <a:ext cx="1447800" cy="1454599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Rectangle 20">
            <a:extLst>
              <a:ext uri="{FF2B5EF4-FFF2-40B4-BE49-F238E27FC236}">
                <a16:creationId xmlns:a16="http://schemas.microsoft.com/office/drawing/2014/main" id="{345D0AC9-1AE2-DD61-6DBA-7DAD80C25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0300" y="2800625"/>
            <a:ext cx="1447800" cy="1454599"/>
          </a:xfrm>
          <a:prstGeom prst="rect">
            <a:avLst/>
          </a:prstGeom>
          <a:solidFill>
            <a:srgbClr val="5F5F5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Rectangle 21" descr="image0071-1024x682">
            <a:extLst>
              <a:ext uri="{FF2B5EF4-FFF2-40B4-BE49-F238E27FC236}">
                <a16:creationId xmlns:a16="http://schemas.microsoft.com/office/drawing/2014/main" id="{F4355D7D-0842-D6C9-A24F-5923A2351C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8100" y="2800625"/>
            <a:ext cx="1447800" cy="1454599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Rectangle 22">
            <a:extLst>
              <a:ext uri="{FF2B5EF4-FFF2-40B4-BE49-F238E27FC236}">
                <a16:creationId xmlns:a16="http://schemas.microsoft.com/office/drawing/2014/main" id="{A9E8D8BA-9177-3B25-8CBB-08D446541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5900" y="2800625"/>
            <a:ext cx="1447800" cy="1454599"/>
          </a:xfrm>
          <a:prstGeom prst="rect">
            <a:avLst/>
          </a:prstGeom>
          <a:solidFill>
            <a:srgbClr val="B1B1B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Rectangle 23" descr="201107060956141686">
            <a:extLst>
              <a:ext uri="{FF2B5EF4-FFF2-40B4-BE49-F238E27FC236}">
                <a16:creationId xmlns:a16="http://schemas.microsoft.com/office/drawing/2014/main" id="{7AFD6DB0-4E63-4464-80D0-FF9C7A080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3700" y="2800625"/>
            <a:ext cx="1447800" cy="1454599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7E92513-B238-AA29-48CF-C6B7F66D9A62}"/>
              </a:ext>
            </a:extLst>
          </p:cNvPr>
          <p:cNvSpPr txBox="1"/>
          <p:nvPr/>
        </p:nvSpPr>
        <p:spPr>
          <a:xfrm>
            <a:off x="1259632" y="1779662"/>
            <a:ext cx="9361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/>
              <a:t>单击此处添加描述文本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E1D1AC7-1F61-CE40-6FFD-4DC32D98BF50}"/>
              </a:ext>
            </a:extLst>
          </p:cNvPr>
          <p:cNvSpPr txBox="1"/>
          <p:nvPr/>
        </p:nvSpPr>
        <p:spPr>
          <a:xfrm>
            <a:off x="4144380" y="1779662"/>
            <a:ext cx="9361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0433597-3928-3AB2-F8B1-709D65DD1BA4}"/>
              </a:ext>
            </a:extLst>
          </p:cNvPr>
          <p:cNvSpPr txBox="1"/>
          <p:nvPr/>
        </p:nvSpPr>
        <p:spPr>
          <a:xfrm>
            <a:off x="6999548" y="1779662"/>
            <a:ext cx="9361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981F7FC-D630-44DB-A71A-B323A5937DCA}"/>
              </a:ext>
            </a:extLst>
          </p:cNvPr>
          <p:cNvSpPr txBox="1"/>
          <p:nvPr/>
        </p:nvSpPr>
        <p:spPr>
          <a:xfrm>
            <a:off x="2656148" y="3297091"/>
            <a:ext cx="9361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6700A43-B8ED-7D4D-D6BA-FB1672D71BEE}"/>
              </a:ext>
            </a:extLst>
          </p:cNvPr>
          <p:cNvSpPr txBox="1"/>
          <p:nvPr/>
        </p:nvSpPr>
        <p:spPr>
          <a:xfrm>
            <a:off x="5551748" y="3297091"/>
            <a:ext cx="9361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单击此处添加描述文本</a:t>
            </a:r>
          </a:p>
        </p:txBody>
      </p:sp>
    </p:spTree>
    <p:extLst>
      <p:ext uri="{BB962C8B-B14F-4D97-AF65-F5344CB8AC3E}">
        <p14:creationId xmlns:p14="http://schemas.microsoft.com/office/powerpoint/2010/main" val="29614128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061BC48-4D93-31AC-DE76-56CA1551235D}"/>
              </a:ext>
            </a:extLst>
          </p:cNvPr>
          <p:cNvSpPr txBox="1"/>
          <p:nvPr/>
        </p:nvSpPr>
        <p:spPr>
          <a:xfrm>
            <a:off x="994066" y="243705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EC02B56-1A1B-0AA1-CBB4-96D0939D2CE9}"/>
              </a:ext>
            </a:extLst>
          </p:cNvPr>
          <p:cNvGrpSpPr/>
          <p:nvPr/>
        </p:nvGrpSpPr>
        <p:grpSpPr>
          <a:xfrm>
            <a:off x="323528" y="177122"/>
            <a:ext cx="558020" cy="534191"/>
            <a:chOff x="1640877" y="976393"/>
            <a:chExt cx="1533290" cy="146781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EB5E9734-FE9A-9EB9-1989-6B009F7EC097}"/>
                </a:ext>
              </a:extLst>
            </p:cNvPr>
            <p:cNvSpPr/>
            <p:nvPr/>
          </p:nvSpPr>
          <p:spPr>
            <a:xfrm rot="18863555">
              <a:off x="1640877" y="976393"/>
              <a:ext cx="1467814" cy="1467814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AEA811B7-7EE0-DC5E-10C0-442365BB8844}"/>
                </a:ext>
              </a:extLst>
            </p:cNvPr>
            <p:cNvSpPr/>
            <p:nvPr/>
          </p:nvSpPr>
          <p:spPr>
            <a:xfrm rot="18863555">
              <a:off x="2757197" y="2006710"/>
              <a:ext cx="416970" cy="416970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89DB914-B8E4-BE38-EBC5-35C637946CC1}"/>
              </a:ext>
            </a:extLst>
          </p:cNvPr>
          <p:cNvSpPr txBox="1"/>
          <p:nvPr/>
        </p:nvSpPr>
        <p:spPr>
          <a:xfrm>
            <a:off x="293889" y="213384"/>
            <a:ext cx="637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>
                <a:solidFill>
                  <a:schemeClr val="bg1"/>
                </a:solidFill>
                <a:latin typeface="+mj-lt"/>
                <a:ea typeface="字制区喜脉体" panose="02000603000000000000" pitchFamily="2" charset="-122"/>
                <a:cs typeface="+mn-ea"/>
                <a:sym typeface="+mn-lt"/>
              </a:rPr>
              <a:t>04</a:t>
            </a:r>
            <a:endParaRPr lang="zh-CN" altLang="en-US" sz="2400" b="1" spc="300" dirty="0">
              <a:solidFill>
                <a:schemeClr val="bg1"/>
              </a:solidFill>
              <a:latin typeface="+mj-lt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7" name="Line 10">
            <a:extLst>
              <a:ext uri="{FF2B5EF4-FFF2-40B4-BE49-F238E27FC236}">
                <a16:creationId xmlns:a16="http://schemas.microsoft.com/office/drawing/2014/main" id="{A1395924-58DA-CB0E-43AE-74BD9CCBFC0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22064" y="2006526"/>
            <a:ext cx="0" cy="809875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Line 11">
            <a:extLst>
              <a:ext uri="{FF2B5EF4-FFF2-40B4-BE49-F238E27FC236}">
                <a16:creationId xmlns:a16="http://schemas.microsoft.com/office/drawing/2014/main" id="{1CCA4E83-EF32-DCE4-D007-A477538B459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02471" y="2816401"/>
            <a:ext cx="0" cy="808287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Line 12">
            <a:extLst>
              <a:ext uri="{FF2B5EF4-FFF2-40B4-BE49-F238E27FC236}">
                <a16:creationId xmlns:a16="http://schemas.microsoft.com/office/drawing/2014/main" id="{96D6BF94-6556-875E-1CE0-B9C392F7DFF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50743" y="2816401"/>
            <a:ext cx="0" cy="808287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Line 13">
            <a:extLst>
              <a:ext uri="{FF2B5EF4-FFF2-40B4-BE49-F238E27FC236}">
                <a16:creationId xmlns:a16="http://schemas.microsoft.com/office/drawing/2014/main" id="{ACD8FB81-AB74-730A-9C0C-54F0205BF95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26607" y="2006526"/>
            <a:ext cx="0" cy="809875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Line 14">
            <a:extLst>
              <a:ext uri="{FF2B5EF4-FFF2-40B4-BE49-F238E27FC236}">
                <a16:creationId xmlns:a16="http://schemas.microsoft.com/office/drawing/2014/main" id="{7E968B64-2C17-4D08-6B5B-8990C465AF1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73292" y="2006526"/>
            <a:ext cx="0" cy="809875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Oval 15">
            <a:extLst>
              <a:ext uri="{FF2B5EF4-FFF2-40B4-BE49-F238E27FC236}">
                <a16:creationId xmlns:a16="http://schemas.microsoft.com/office/drawing/2014/main" id="{0D8CE0A1-ED69-2B0B-3A37-B16BC38AA3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3940" y="1769915"/>
            <a:ext cx="474663" cy="474809"/>
          </a:xfrm>
          <a:prstGeom prst="ellipse">
            <a:avLst/>
          </a:prstGeom>
          <a:solidFill>
            <a:srgbClr val="5F5F5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Oval 16">
            <a:extLst>
              <a:ext uri="{FF2B5EF4-FFF2-40B4-BE49-F238E27FC236}">
                <a16:creationId xmlns:a16="http://schemas.microsoft.com/office/drawing/2014/main" id="{AF6F7CFD-C78D-6061-3E3D-4A7AA8C22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0071" y="1769915"/>
            <a:ext cx="473075" cy="474809"/>
          </a:xfrm>
          <a:prstGeom prst="ellipse">
            <a:avLst/>
          </a:prstGeom>
          <a:solidFill>
            <a:srgbClr val="89898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Oval 17">
            <a:extLst>
              <a:ext uri="{FF2B5EF4-FFF2-40B4-BE49-F238E27FC236}">
                <a16:creationId xmlns:a16="http://schemas.microsoft.com/office/drawing/2014/main" id="{2FC8F69F-1C48-AC37-CA8A-61E221696E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1030" y="3386489"/>
            <a:ext cx="476250" cy="477985"/>
          </a:xfrm>
          <a:prstGeom prst="ellipse">
            <a:avLst/>
          </a:prstGeom>
          <a:solidFill>
            <a:srgbClr val="5F5F5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Line 19">
            <a:extLst>
              <a:ext uri="{FF2B5EF4-FFF2-40B4-BE49-F238E27FC236}">
                <a16:creationId xmlns:a16="http://schemas.microsoft.com/office/drawing/2014/main" id="{31706CB4-E123-6408-71D8-C67C2C8288A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99016" y="2816401"/>
            <a:ext cx="0" cy="808287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Oval 20">
            <a:extLst>
              <a:ext uri="{FF2B5EF4-FFF2-40B4-BE49-F238E27FC236}">
                <a16:creationId xmlns:a16="http://schemas.microsoft.com/office/drawing/2014/main" id="{01E128FF-A43E-7CF4-103E-EB9570F445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2479" y="3386489"/>
            <a:ext cx="473075" cy="477985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Oval 21">
            <a:extLst>
              <a:ext uri="{FF2B5EF4-FFF2-40B4-BE49-F238E27FC236}">
                <a16:creationId xmlns:a16="http://schemas.microsoft.com/office/drawing/2014/main" id="{84DBC8F3-44E0-6C9C-4059-75CABF49EA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5934" y="3386489"/>
            <a:ext cx="473075" cy="47798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Oval 22">
            <a:extLst>
              <a:ext uri="{FF2B5EF4-FFF2-40B4-BE49-F238E27FC236}">
                <a16:creationId xmlns:a16="http://schemas.microsoft.com/office/drawing/2014/main" id="{F49E4F60-CD35-DFAB-A3C9-2B7EA4F73B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6756" y="1769915"/>
            <a:ext cx="473075" cy="474809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F5F12214-76D7-B912-F32A-D03FA46B03D8}"/>
              </a:ext>
            </a:extLst>
          </p:cNvPr>
          <p:cNvSpPr/>
          <p:nvPr/>
        </p:nvSpPr>
        <p:spPr bwMode="auto">
          <a:xfrm>
            <a:off x="805770" y="2571750"/>
            <a:ext cx="1424666" cy="487714"/>
          </a:xfrm>
          <a:custGeom>
            <a:avLst/>
            <a:gdLst>
              <a:gd name="T0" fmla="*/ 490 w 591"/>
              <a:gd name="T1" fmla="*/ 0 h 202"/>
              <a:gd name="T2" fmla="*/ 101 w 591"/>
              <a:gd name="T3" fmla="*/ 0 h 202"/>
              <a:gd name="T4" fmla="*/ 0 w 591"/>
              <a:gd name="T5" fmla="*/ 101 h 202"/>
              <a:gd name="T6" fmla="*/ 101 w 591"/>
              <a:gd name="T7" fmla="*/ 202 h 202"/>
              <a:gd name="T8" fmla="*/ 490 w 591"/>
              <a:gd name="T9" fmla="*/ 202 h 202"/>
              <a:gd name="T10" fmla="*/ 591 w 591"/>
              <a:gd name="T11" fmla="*/ 101 h 202"/>
              <a:gd name="T12" fmla="*/ 490 w 591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1" h="202">
                <a:moveTo>
                  <a:pt x="490" y="0"/>
                </a:moveTo>
                <a:cubicBezTo>
                  <a:pt x="101" y="0"/>
                  <a:pt x="101" y="0"/>
                  <a:pt x="101" y="0"/>
                </a:cubicBezTo>
                <a:cubicBezTo>
                  <a:pt x="46" y="0"/>
                  <a:pt x="0" y="46"/>
                  <a:pt x="0" y="101"/>
                </a:cubicBezTo>
                <a:cubicBezTo>
                  <a:pt x="0" y="157"/>
                  <a:pt x="46" y="202"/>
                  <a:pt x="101" y="202"/>
                </a:cubicBezTo>
                <a:cubicBezTo>
                  <a:pt x="490" y="202"/>
                  <a:pt x="490" y="202"/>
                  <a:pt x="490" y="202"/>
                </a:cubicBezTo>
                <a:cubicBezTo>
                  <a:pt x="546" y="202"/>
                  <a:pt x="591" y="157"/>
                  <a:pt x="591" y="101"/>
                </a:cubicBezTo>
                <a:cubicBezTo>
                  <a:pt x="591" y="46"/>
                  <a:pt x="546" y="0"/>
                  <a:pt x="490" y="0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6">
            <a:extLst>
              <a:ext uri="{FF2B5EF4-FFF2-40B4-BE49-F238E27FC236}">
                <a16:creationId xmlns:a16="http://schemas.microsoft.com/office/drawing/2014/main" id="{B2BEA7EE-5B89-EA06-924A-51845CD8A62E}"/>
              </a:ext>
            </a:extLst>
          </p:cNvPr>
          <p:cNvSpPr/>
          <p:nvPr/>
        </p:nvSpPr>
        <p:spPr bwMode="auto">
          <a:xfrm>
            <a:off x="2379595" y="2571750"/>
            <a:ext cx="1045752" cy="487714"/>
          </a:xfrm>
          <a:custGeom>
            <a:avLst/>
            <a:gdLst>
              <a:gd name="T0" fmla="*/ 334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4 w 434"/>
              <a:gd name="T9" fmla="*/ 202 h 202"/>
              <a:gd name="T10" fmla="*/ 434 w 434"/>
              <a:gd name="T11" fmla="*/ 101 h 202"/>
              <a:gd name="T12" fmla="*/ 334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7">
            <a:extLst>
              <a:ext uri="{FF2B5EF4-FFF2-40B4-BE49-F238E27FC236}">
                <a16:creationId xmlns:a16="http://schemas.microsoft.com/office/drawing/2014/main" id="{C304D891-FC37-09AB-4A3F-25C4A38333BA}"/>
              </a:ext>
            </a:extLst>
          </p:cNvPr>
          <p:cNvSpPr/>
          <p:nvPr/>
        </p:nvSpPr>
        <p:spPr bwMode="auto">
          <a:xfrm>
            <a:off x="3603732" y="2571750"/>
            <a:ext cx="1045752" cy="487714"/>
          </a:xfrm>
          <a:custGeom>
            <a:avLst/>
            <a:gdLst>
              <a:gd name="T0" fmla="*/ 333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3 w 434"/>
              <a:gd name="T9" fmla="*/ 202 h 202"/>
              <a:gd name="T10" fmla="*/ 434 w 434"/>
              <a:gd name="T11" fmla="*/ 101 h 202"/>
              <a:gd name="T12" fmla="*/ 333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3" y="0"/>
                </a:moveTo>
                <a:cubicBezTo>
                  <a:pt x="0" y="0"/>
                  <a:pt x="0" y="0"/>
                  <a:pt x="0" y="0"/>
                </a:cubicBezTo>
                <a:cubicBezTo>
                  <a:pt x="35" y="20"/>
                  <a:pt x="60" y="58"/>
                  <a:pt x="60" y="101"/>
                </a:cubicBezTo>
                <a:cubicBezTo>
                  <a:pt x="60" y="145"/>
                  <a:pt x="35" y="183"/>
                  <a:pt x="0" y="202"/>
                </a:cubicBezTo>
                <a:cubicBezTo>
                  <a:pt x="333" y="202"/>
                  <a:pt x="333" y="202"/>
                  <a:pt x="333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3" y="0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8">
            <a:extLst>
              <a:ext uri="{FF2B5EF4-FFF2-40B4-BE49-F238E27FC236}">
                <a16:creationId xmlns:a16="http://schemas.microsoft.com/office/drawing/2014/main" id="{EA05CDF0-1C35-0BA0-68F9-AD385FB479AC}"/>
              </a:ext>
            </a:extLst>
          </p:cNvPr>
          <p:cNvSpPr/>
          <p:nvPr/>
        </p:nvSpPr>
        <p:spPr bwMode="auto">
          <a:xfrm>
            <a:off x="4824921" y="2571750"/>
            <a:ext cx="1048468" cy="487714"/>
          </a:xfrm>
          <a:custGeom>
            <a:avLst/>
            <a:gdLst>
              <a:gd name="T0" fmla="*/ 334 w 435"/>
              <a:gd name="T1" fmla="*/ 0 h 202"/>
              <a:gd name="T2" fmla="*/ 0 w 435"/>
              <a:gd name="T3" fmla="*/ 0 h 202"/>
              <a:gd name="T4" fmla="*/ 60 w 435"/>
              <a:gd name="T5" fmla="*/ 101 h 202"/>
              <a:gd name="T6" fmla="*/ 0 w 435"/>
              <a:gd name="T7" fmla="*/ 202 h 202"/>
              <a:gd name="T8" fmla="*/ 334 w 435"/>
              <a:gd name="T9" fmla="*/ 202 h 202"/>
              <a:gd name="T10" fmla="*/ 435 w 435"/>
              <a:gd name="T11" fmla="*/ 101 h 202"/>
              <a:gd name="T12" fmla="*/ 334 w 435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5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90" y="202"/>
                  <a:pt x="435" y="157"/>
                  <a:pt x="435" y="101"/>
                </a:cubicBezTo>
                <a:cubicBezTo>
                  <a:pt x="435" y="46"/>
                  <a:pt x="390" y="0"/>
                  <a:pt x="334" y="0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9">
            <a:extLst>
              <a:ext uri="{FF2B5EF4-FFF2-40B4-BE49-F238E27FC236}">
                <a16:creationId xmlns:a16="http://schemas.microsoft.com/office/drawing/2014/main" id="{3DDB9861-3B41-6F2C-A391-A22A0DC99694}"/>
              </a:ext>
            </a:extLst>
          </p:cNvPr>
          <p:cNvSpPr/>
          <p:nvPr/>
        </p:nvSpPr>
        <p:spPr bwMode="auto">
          <a:xfrm>
            <a:off x="6050646" y="2571750"/>
            <a:ext cx="1048468" cy="487714"/>
          </a:xfrm>
          <a:custGeom>
            <a:avLst/>
            <a:gdLst>
              <a:gd name="T0" fmla="*/ 334 w 435"/>
              <a:gd name="T1" fmla="*/ 0 h 202"/>
              <a:gd name="T2" fmla="*/ 0 w 435"/>
              <a:gd name="T3" fmla="*/ 0 h 202"/>
              <a:gd name="T4" fmla="*/ 60 w 435"/>
              <a:gd name="T5" fmla="*/ 101 h 202"/>
              <a:gd name="T6" fmla="*/ 0 w 435"/>
              <a:gd name="T7" fmla="*/ 202 h 202"/>
              <a:gd name="T8" fmla="*/ 334 w 435"/>
              <a:gd name="T9" fmla="*/ 202 h 202"/>
              <a:gd name="T10" fmla="*/ 435 w 435"/>
              <a:gd name="T11" fmla="*/ 101 h 202"/>
              <a:gd name="T12" fmla="*/ 334 w 435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5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89" y="202"/>
                  <a:pt x="435" y="157"/>
                  <a:pt x="435" y="101"/>
                </a:cubicBezTo>
                <a:cubicBezTo>
                  <a:pt x="435" y="46"/>
                  <a:pt x="389" y="0"/>
                  <a:pt x="334" y="0"/>
                </a:cubicBez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18">
            <a:extLst>
              <a:ext uri="{FF2B5EF4-FFF2-40B4-BE49-F238E27FC236}">
                <a16:creationId xmlns:a16="http://schemas.microsoft.com/office/drawing/2014/main" id="{384522A2-E4A2-9B49-9BBB-02D99B6CA2D3}"/>
              </a:ext>
            </a:extLst>
          </p:cNvPr>
          <p:cNvSpPr/>
          <p:nvPr/>
        </p:nvSpPr>
        <p:spPr bwMode="auto">
          <a:xfrm>
            <a:off x="7276140" y="2571750"/>
            <a:ext cx="1045752" cy="487714"/>
          </a:xfrm>
          <a:custGeom>
            <a:avLst/>
            <a:gdLst>
              <a:gd name="T0" fmla="*/ 333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3 w 434"/>
              <a:gd name="T9" fmla="*/ 202 h 202"/>
              <a:gd name="T10" fmla="*/ 434 w 434"/>
              <a:gd name="T11" fmla="*/ 101 h 202"/>
              <a:gd name="T12" fmla="*/ 333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3" y="0"/>
                </a:moveTo>
                <a:cubicBezTo>
                  <a:pt x="0" y="0"/>
                  <a:pt x="0" y="0"/>
                  <a:pt x="0" y="0"/>
                </a:cubicBezTo>
                <a:cubicBezTo>
                  <a:pt x="35" y="20"/>
                  <a:pt x="60" y="58"/>
                  <a:pt x="60" y="101"/>
                </a:cubicBezTo>
                <a:cubicBezTo>
                  <a:pt x="60" y="145"/>
                  <a:pt x="35" y="183"/>
                  <a:pt x="0" y="202"/>
                </a:cubicBezTo>
                <a:cubicBezTo>
                  <a:pt x="333" y="202"/>
                  <a:pt x="333" y="202"/>
                  <a:pt x="333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3" y="0"/>
                </a:cubicBezTo>
                <a:close/>
              </a:path>
            </a:pathLst>
          </a:custGeom>
          <a:solidFill>
            <a:schemeClr val="tx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99BF34FF-031A-0336-05DD-E7738059263B}"/>
              </a:ext>
            </a:extLst>
          </p:cNvPr>
          <p:cNvSpPr>
            <a:spLocks noEditPoints="1"/>
          </p:cNvSpPr>
          <p:nvPr/>
        </p:nvSpPr>
        <p:spPr bwMode="auto">
          <a:xfrm>
            <a:off x="1433164" y="1887832"/>
            <a:ext cx="177800" cy="238974"/>
          </a:xfrm>
          <a:custGeom>
            <a:avLst/>
            <a:gdLst>
              <a:gd name="T0" fmla="*/ 96 w 145"/>
              <a:gd name="T1" fmla="*/ 71 h 195"/>
              <a:gd name="T2" fmla="*/ 72 w 145"/>
              <a:gd name="T3" fmla="*/ 81 h 195"/>
              <a:gd name="T4" fmla="*/ 60 w 145"/>
              <a:gd name="T5" fmla="*/ 79 h 195"/>
              <a:gd name="T6" fmla="*/ 49 w 145"/>
              <a:gd name="T7" fmla="*/ 71 h 195"/>
              <a:gd name="T8" fmla="*/ 43 w 145"/>
              <a:gd name="T9" fmla="*/ 71 h 195"/>
              <a:gd name="T10" fmla="*/ 43 w 145"/>
              <a:gd name="T11" fmla="*/ 78 h 195"/>
              <a:gd name="T12" fmla="*/ 56 w 145"/>
              <a:gd name="T13" fmla="*/ 87 h 195"/>
              <a:gd name="T14" fmla="*/ 72 w 145"/>
              <a:gd name="T15" fmla="*/ 90 h 195"/>
              <a:gd name="T16" fmla="*/ 102 w 145"/>
              <a:gd name="T17" fmla="*/ 78 h 195"/>
              <a:gd name="T18" fmla="*/ 102 w 145"/>
              <a:gd name="T19" fmla="*/ 71 h 195"/>
              <a:gd name="T20" fmla="*/ 96 w 145"/>
              <a:gd name="T21" fmla="*/ 71 h 195"/>
              <a:gd name="T22" fmla="*/ 106 w 145"/>
              <a:gd name="T23" fmla="*/ 170 h 195"/>
              <a:gd name="T24" fmla="*/ 106 w 145"/>
              <a:gd name="T25" fmla="*/ 170 h 195"/>
              <a:gd name="T26" fmla="*/ 39 w 145"/>
              <a:gd name="T27" fmla="*/ 170 h 195"/>
              <a:gd name="T28" fmla="*/ 34 w 145"/>
              <a:gd name="T29" fmla="*/ 174 h 195"/>
              <a:gd name="T30" fmla="*/ 39 w 145"/>
              <a:gd name="T31" fmla="*/ 179 h 195"/>
              <a:gd name="T32" fmla="*/ 106 w 145"/>
              <a:gd name="T33" fmla="*/ 179 h 195"/>
              <a:gd name="T34" fmla="*/ 111 w 145"/>
              <a:gd name="T35" fmla="*/ 174 h 195"/>
              <a:gd name="T36" fmla="*/ 106 w 145"/>
              <a:gd name="T37" fmla="*/ 170 h 195"/>
              <a:gd name="T38" fmla="*/ 145 w 145"/>
              <a:gd name="T39" fmla="*/ 75 h 195"/>
              <a:gd name="T40" fmla="*/ 145 w 145"/>
              <a:gd name="T41" fmla="*/ 75 h 195"/>
              <a:gd name="T42" fmla="*/ 124 w 145"/>
              <a:gd name="T43" fmla="*/ 22 h 195"/>
              <a:gd name="T44" fmla="*/ 72 w 145"/>
              <a:gd name="T45" fmla="*/ 0 h 195"/>
              <a:gd name="T46" fmla="*/ 21 w 145"/>
              <a:gd name="T47" fmla="*/ 22 h 195"/>
              <a:gd name="T48" fmla="*/ 0 w 145"/>
              <a:gd name="T49" fmla="*/ 75 h 195"/>
              <a:gd name="T50" fmla="*/ 9 w 145"/>
              <a:gd name="T51" fmla="*/ 112 h 195"/>
              <a:gd name="T52" fmla="*/ 9 w 145"/>
              <a:gd name="T53" fmla="*/ 112 h 195"/>
              <a:gd name="T54" fmla="*/ 31 w 145"/>
              <a:gd name="T55" fmla="*/ 137 h 195"/>
              <a:gd name="T56" fmla="*/ 31 w 145"/>
              <a:gd name="T57" fmla="*/ 158 h 195"/>
              <a:gd name="T58" fmla="*/ 39 w 145"/>
              <a:gd name="T59" fmla="*/ 166 h 195"/>
              <a:gd name="T60" fmla="*/ 106 w 145"/>
              <a:gd name="T61" fmla="*/ 166 h 195"/>
              <a:gd name="T62" fmla="*/ 114 w 145"/>
              <a:gd name="T63" fmla="*/ 158 h 195"/>
              <a:gd name="T64" fmla="*/ 114 w 145"/>
              <a:gd name="T65" fmla="*/ 137 h 195"/>
              <a:gd name="T66" fmla="*/ 136 w 145"/>
              <a:gd name="T67" fmla="*/ 112 h 195"/>
              <a:gd name="T68" fmla="*/ 136 w 145"/>
              <a:gd name="T69" fmla="*/ 112 h 195"/>
              <a:gd name="T70" fmla="*/ 145 w 145"/>
              <a:gd name="T71" fmla="*/ 75 h 195"/>
              <a:gd name="T72" fmla="*/ 123 w 145"/>
              <a:gd name="T73" fmla="*/ 104 h 195"/>
              <a:gd name="T74" fmla="*/ 123 w 145"/>
              <a:gd name="T75" fmla="*/ 104 h 195"/>
              <a:gd name="T76" fmla="*/ 123 w 145"/>
              <a:gd name="T77" fmla="*/ 104 h 195"/>
              <a:gd name="T78" fmla="*/ 123 w 145"/>
              <a:gd name="T79" fmla="*/ 104 h 195"/>
              <a:gd name="T80" fmla="*/ 102 w 145"/>
              <a:gd name="T81" fmla="*/ 126 h 195"/>
              <a:gd name="T82" fmla="*/ 99 w 145"/>
              <a:gd name="T83" fmla="*/ 133 h 195"/>
              <a:gd name="T84" fmla="*/ 99 w 145"/>
              <a:gd name="T85" fmla="*/ 133 h 195"/>
              <a:gd name="T86" fmla="*/ 99 w 145"/>
              <a:gd name="T87" fmla="*/ 150 h 195"/>
              <a:gd name="T88" fmla="*/ 46 w 145"/>
              <a:gd name="T89" fmla="*/ 150 h 195"/>
              <a:gd name="T90" fmla="*/ 46 w 145"/>
              <a:gd name="T91" fmla="*/ 133 h 195"/>
              <a:gd name="T92" fmla="*/ 42 w 145"/>
              <a:gd name="T93" fmla="*/ 126 h 195"/>
              <a:gd name="T94" fmla="*/ 22 w 145"/>
              <a:gd name="T95" fmla="*/ 104 h 195"/>
              <a:gd name="T96" fmla="*/ 22 w 145"/>
              <a:gd name="T97" fmla="*/ 104 h 195"/>
              <a:gd name="T98" fmla="*/ 14 w 145"/>
              <a:gd name="T99" fmla="*/ 75 h 195"/>
              <a:gd name="T100" fmla="*/ 31 w 145"/>
              <a:gd name="T101" fmla="*/ 33 h 195"/>
              <a:gd name="T102" fmla="*/ 72 w 145"/>
              <a:gd name="T103" fmla="*/ 15 h 195"/>
              <a:gd name="T104" fmla="*/ 113 w 145"/>
              <a:gd name="T105" fmla="*/ 33 h 195"/>
              <a:gd name="T106" fmla="*/ 130 w 145"/>
              <a:gd name="T107" fmla="*/ 75 h 195"/>
              <a:gd name="T108" fmla="*/ 123 w 145"/>
              <a:gd name="T109" fmla="*/ 104 h 195"/>
              <a:gd name="T110" fmla="*/ 92 w 145"/>
              <a:gd name="T111" fmla="*/ 186 h 195"/>
              <a:gd name="T112" fmla="*/ 92 w 145"/>
              <a:gd name="T113" fmla="*/ 186 h 195"/>
              <a:gd name="T114" fmla="*/ 53 w 145"/>
              <a:gd name="T115" fmla="*/ 186 h 195"/>
              <a:gd name="T116" fmla="*/ 48 w 145"/>
              <a:gd name="T117" fmla="*/ 190 h 195"/>
              <a:gd name="T118" fmla="*/ 53 w 145"/>
              <a:gd name="T119" fmla="*/ 195 h 195"/>
              <a:gd name="T120" fmla="*/ 92 w 145"/>
              <a:gd name="T121" fmla="*/ 195 h 195"/>
              <a:gd name="T122" fmla="*/ 96 w 145"/>
              <a:gd name="T123" fmla="*/ 190 h 195"/>
              <a:gd name="T124" fmla="*/ 92 w 145"/>
              <a:gd name="T125" fmla="*/ 18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" h="195">
                <a:moveTo>
                  <a:pt x="96" y="71"/>
                </a:moveTo>
                <a:cubicBezTo>
                  <a:pt x="90" y="77"/>
                  <a:pt x="82" y="81"/>
                  <a:pt x="72" y="81"/>
                </a:cubicBezTo>
                <a:cubicBezTo>
                  <a:pt x="68" y="81"/>
                  <a:pt x="63" y="80"/>
                  <a:pt x="60" y="79"/>
                </a:cubicBezTo>
                <a:cubicBezTo>
                  <a:pt x="56" y="77"/>
                  <a:pt x="52" y="74"/>
                  <a:pt x="49" y="71"/>
                </a:cubicBezTo>
                <a:cubicBezTo>
                  <a:pt x="47" y="69"/>
                  <a:pt x="44" y="69"/>
                  <a:pt x="43" y="71"/>
                </a:cubicBezTo>
                <a:cubicBezTo>
                  <a:pt x="41" y="73"/>
                  <a:pt x="41" y="76"/>
                  <a:pt x="43" y="78"/>
                </a:cubicBezTo>
                <a:cubicBezTo>
                  <a:pt x="46" y="82"/>
                  <a:pt x="51" y="85"/>
                  <a:pt x="56" y="87"/>
                </a:cubicBezTo>
                <a:cubicBezTo>
                  <a:pt x="61" y="89"/>
                  <a:pt x="67" y="90"/>
                  <a:pt x="72" y="90"/>
                </a:cubicBezTo>
                <a:cubicBezTo>
                  <a:pt x="84" y="90"/>
                  <a:pt x="95" y="85"/>
                  <a:pt x="102" y="78"/>
                </a:cubicBezTo>
                <a:cubicBezTo>
                  <a:pt x="104" y="76"/>
                  <a:pt x="104" y="73"/>
                  <a:pt x="102" y="71"/>
                </a:cubicBezTo>
                <a:cubicBezTo>
                  <a:pt x="100" y="69"/>
                  <a:pt x="98" y="69"/>
                  <a:pt x="96" y="71"/>
                </a:cubicBezTo>
                <a:close/>
                <a:moveTo>
                  <a:pt x="106" y="170"/>
                </a:moveTo>
                <a:cubicBezTo>
                  <a:pt x="106" y="170"/>
                  <a:pt x="106" y="170"/>
                  <a:pt x="106" y="170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36" y="170"/>
                  <a:pt x="34" y="172"/>
                  <a:pt x="34" y="174"/>
                </a:cubicBezTo>
                <a:cubicBezTo>
                  <a:pt x="34" y="177"/>
                  <a:pt x="36" y="179"/>
                  <a:pt x="39" y="179"/>
                </a:cubicBezTo>
                <a:cubicBezTo>
                  <a:pt x="106" y="179"/>
                  <a:pt x="106" y="179"/>
                  <a:pt x="106" y="179"/>
                </a:cubicBezTo>
                <a:cubicBezTo>
                  <a:pt x="109" y="179"/>
                  <a:pt x="111" y="177"/>
                  <a:pt x="111" y="174"/>
                </a:cubicBezTo>
                <a:cubicBezTo>
                  <a:pt x="111" y="172"/>
                  <a:pt x="109" y="170"/>
                  <a:pt x="106" y="170"/>
                </a:cubicBezTo>
                <a:close/>
                <a:moveTo>
                  <a:pt x="145" y="75"/>
                </a:moveTo>
                <a:cubicBezTo>
                  <a:pt x="145" y="75"/>
                  <a:pt x="145" y="75"/>
                  <a:pt x="145" y="75"/>
                </a:cubicBezTo>
                <a:cubicBezTo>
                  <a:pt x="145" y="54"/>
                  <a:pt x="137" y="36"/>
                  <a:pt x="124" y="22"/>
                </a:cubicBezTo>
                <a:cubicBezTo>
                  <a:pt x="111" y="9"/>
                  <a:pt x="92" y="0"/>
                  <a:pt x="72" y="0"/>
                </a:cubicBezTo>
                <a:cubicBezTo>
                  <a:pt x="52" y="0"/>
                  <a:pt x="34" y="9"/>
                  <a:pt x="21" y="22"/>
                </a:cubicBezTo>
                <a:cubicBezTo>
                  <a:pt x="8" y="36"/>
                  <a:pt x="0" y="54"/>
                  <a:pt x="0" y="75"/>
                </a:cubicBezTo>
                <a:cubicBezTo>
                  <a:pt x="0" y="88"/>
                  <a:pt x="3" y="101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14" y="122"/>
                  <a:pt x="22" y="130"/>
                  <a:pt x="31" y="137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62"/>
                  <a:pt x="34" y="166"/>
                  <a:pt x="39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10" y="166"/>
                  <a:pt x="114" y="162"/>
                  <a:pt x="114" y="158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30"/>
                  <a:pt x="130" y="122"/>
                  <a:pt x="136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2" y="101"/>
                  <a:pt x="145" y="88"/>
                  <a:pt x="145" y="75"/>
                </a:cubicBezTo>
                <a:close/>
                <a:moveTo>
                  <a:pt x="123" y="104"/>
                </a:move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8" y="114"/>
                  <a:pt x="111" y="121"/>
                  <a:pt x="102" y="126"/>
                </a:cubicBezTo>
                <a:cubicBezTo>
                  <a:pt x="100" y="128"/>
                  <a:pt x="99" y="130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6" y="130"/>
                  <a:pt x="44" y="127"/>
                  <a:pt x="42" y="126"/>
                </a:cubicBezTo>
                <a:cubicBezTo>
                  <a:pt x="33" y="121"/>
                  <a:pt x="27" y="113"/>
                  <a:pt x="22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7" y="96"/>
                  <a:pt x="14" y="86"/>
                  <a:pt x="14" y="75"/>
                </a:cubicBezTo>
                <a:cubicBezTo>
                  <a:pt x="14" y="59"/>
                  <a:pt x="21" y="44"/>
                  <a:pt x="31" y="33"/>
                </a:cubicBezTo>
                <a:cubicBezTo>
                  <a:pt x="42" y="22"/>
                  <a:pt x="56" y="15"/>
                  <a:pt x="72" y="15"/>
                </a:cubicBezTo>
                <a:cubicBezTo>
                  <a:pt x="88" y="15"/>
                  <a:pt x="103" y="22"/>
                  <a:pt x="113" y="33"/>
                </a:cubicBezTo>
                <a:cubicBezTo>
                  <a:pt x="124" y="44"/>
                  <a:pt x="130" y="59"/>
                  <a:pt x="130" y="75"/>
                </a:cubicBezTo>
                <a:cubicBezTo>
                  <a:pt x="130" y="86"/>
                  <a:pt x="128" y="96"/>
                  <a:pt x="123" y="104"/>
                </a:cubicBezTo>
                <a:close/>
                <a:moveTo>
                  <a:pt x="92" y="186"/>
                </a:moveTo>
                <a:cubicBezTo>
                  <a:pt x="92" y="186"/>
                  <a:pt x="92" y="186"/>
                  <a:pt x="92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48" y="188"/>
                  <a:pt x="48" y="190"/>
                </a:cubicBezTo>
                <a:cubicBezTo>
                  <a:pt x="48" y="193"/>
                  <a:pt x="50" y="195"/>
                  <a:pt x="53" y="195"/>
                </a:cubicBezTo>
                <a:cubicBezTo>
                  <a:pt x="92" y="195"/>
                  <a:pt x="92" y="195"/>
                  <a:pt x="92" y="195"/>
                </a:cubicBezTo>
                <a:cubicBezTo>
                  <a:pt x="94" y="195"/>
                  <a:pt x="96" y="193"/>
                  <a:pt x="96" y="190"/>
                </a:cubicBezTo>
                <a:cubicBezTo>
                  <a:pt x="96" y="188"/>
                  <a:pt x="94" y="186"/>
                  <a:pt x="92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7FACD91D-737B-57ED-6726-BF259D66D6A2}"/>
              </a:ext>
            </a:extLst>
          </p:cNvPr>
          <p:cNvSpPr>
            <a:spLocks noEditPoints="1"/>
          </p:cNvSpPr>
          <p:nvPr/>
        </p:nvSpPr>
        <p:spPr bwMode="auto">
          <a:xfrm>
            <a:off x="4027320" y="1888873"/>
            <a:ext cx="198574" cy="235305"/>
          </a:xfrm>
          <a:custGeom>
            <a:avLst/>
            <a:gdLst>
              <a:gd name="T0" fmla="*/ 116 w 162"/>
              <a:gd name="T1" fmla="*/ 53 h 192"/>
              <a:gd name="T2" fmla="*/ 101 w 162"/>
              <a:gd name="T3" fmla="*/ 89 h 192"/>
              <a:gd name="T4" fmla="*/ 101 w 162"/>
              <a:gd name="T5" fmla="*/ 90 h 192"/>
              <a:gd name="T6" fmla="*/ 122 w 162"/>
              <a:gd name="T7" fmla="*/ 109 h 192"/>
              <a:gd name="T8" fmla="*/ 150 w 162"/>
              <a:gd name="T9" fmla="*/ 121 h 192"/>
              <a:gd name="T10" fmla="*/ 150 w 162"/>
              <a:gd name="T11" fmla="*/ 180 h 192"/>
              <a:gd name="T12" fmla="*/ 121 w 162"/>
              <a:gd name="T13" fmla="*/ 192 h 192"/>
              <a:gd name="T14" fmla="*/ 28 w 162"/>
              <a:gd name="T15" fmla="*/ 185 h 192"/>
              <a:gd name="T16" fmla="*/ 28 w 162"/>
              <a:gd name="T17" fmla="*/ 178 h 192"/>
              <a:gd name="T18" fmla="*/ 12 w 162"/>
              <a:gd name="T19" fmla="*/ 178 h 192"/>
              <a:gd name="T20" fmla="*/ 0 w 162"/>
              <a:gd name="T21" fmla="*/ 161 h 192"/>
              <a:gd name="T22" fmla="*/ 4 w 162"/>
              <a:gd name="T23" fmla="*/ 123 h 192"/>
              <a:gd name="T24" fmla="*/ 30 w 162"/>
              <a:gd name="T25" fmla="*/ 89 h 192"/>
              <a:gd name="T26" fmla="*/ 15 w 162"/>
              <a:gd name="T27" fmla="*/ 53 h 192"/>
              <a:gd name="T28" fmla="*/ 117 w 162"/>
              <a:gd name="T29" fmla="*/ 130 h 192"/>
              <a:gd name="T30" fmla="*/ 117 w 162"/>
              <a:gd name="T31" fmla="*/ 146 h 192"/>
              <a:gd name="T32" fmla="*/ 97 w 162"/>
              <a:gd name="T33" fmla="*/ 151 h 192"/>
              <a:gd name="T34" fmla="*/ 117 w 162"/>
              <a:gd name="T35" fmla="*/ 155 h 192"/>
              <a:gd name="T36" fmla="*/ 122 w 162"/>
              <a:gd name="T37" fmla="*/ 176 h 192"/>
              <a:gd name="T38" fmla="*/ 126 w 162"/>
              <a:gd name="T39" fmla="*/ 155 h 192"/>
              <a:gd name="T40" fmla="*/ 146 w 162"/>
              <a:gd name="T41" fmla="*/ 151 h 192"/>
              <a:gd name="T42" fmla="*/ 126 w 162"/>
              <a:gd name="T43" fmla="*/ 146 h 192"/>
              <a:gd name="T44" fmla="*/ 117 w 162"/>
              <a:gd name="T45" fmla="*/ 130 h 192"/>
              <a:gd name="T46" fmla="*/ 99 w 162"/>
              <a:gd name="T47" fmla="*/ 128 h 192"/>
              <a:gd name="T48" fmla="*/ 99 w 162"/>
              <a:gd name="T49" fmla="*/ 174 h 192"/>
              <a:gd name="T50" fmla="*/ 144 w 162"/>
              <a:gd name="T51" fmla="*/ 174 h 192"/>
              <a:gd name="T52" fmla="*/ 144 w 162"/>
              <a:gd name="T53" fmla="*/ 128 h 192"/>
              <a:gd name="T54" fmla="*/ 99 w 162"/>
              <a:gd name="T55" fmla="*/ 128 h 192"/>
              <a:gd name="T56" fmla="*/ 103 w 162"/>
              <a:gd name="T57" fmla="*/ 113 h 192"/>
              <a:gd name="T58" fmla="*/ 66 w 162"/>
              <a:gd name="T59" fmla="*/ 105 h 192"/>
              <a:gd name="T60" fmla="*/ 17 w 162"/>
              <a:gd name="T61" fmla="*/ 129 h 192"/>
              <a:gd name="T62" fmla="*/ 15 w 162"/>
              <a:gd name="T63" fmla="*/ 161 h 192"/>
              <a:gd name="T64" fmla="*/ 34 w 162"/>
              <a:gd name="T65" fmla="*/ 163 h 192"/>
              <a:gd name="T66" fmla="*/ 38 w 162"/>
              <a:gd name="T67" fmla="*/ 138 h 192"/>
              <a:gd name="T68" fmla="*/ 43 w 162"/>
              <a:gd name="T69" fmla="*/ 170 h 192"/>
              <a:gd name="T70" fmla="*/ 43 w 162"/>
              <a:gd name="T71" fmla="*/ 177 h 192"/>
              <a:gd name="T72" fmla="*/ 81 w 162"/>
              <a:gd name="T73" fmla="*/ 151 h 192"/>
              <a:gd name="T74" fmla="*/ 93 w 162"/>
              <a:gd name="T75" fmla="*/ 121 h 192"/>
              <a:gd name="T76" fmla="*/ 103 w 162"/>
              <a:gd name="T77" fmla="*/ 113 h 192"/>
              <a:gd name="T78" fmla="*/ 66 w 162"/>
              <a:gd name="T79" fmla="*/ 16 h 192"/>
              <a:gd name="T80" fmla="*/ 66 w 162"/>
              <a:gd name="T81" fmla="*/ 89 h 192"/>
              <a:gd name="T82" fmla="*/ 66 w 162"/>
              <a:gd name="T83" fmla="*/ 1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2" h="192">
                <a:moveTo>
                  <a:pt x="66" y="0"/>
                </a:moveTo>
                <a:cubicBezTo>
                  <a:pt x="93" y="0"/>
                  <a:pt x="116" y="24"/>
                  <a:pt x="116" y="53"/>
                </a:cubicBezTo>
                <a:cubicBezTo>
                  <a:pt x="116" y="67"/>
                  <a:pt x="110" y="80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90"/>
                  <a:pt x="101" y="90"/>
                  <a:pt x="101" y="90"/>
                </a:cubicBezTo>
                <a:cubicBezTo>
                  <a:pt x="107" y="96"/>
                  <a:pt x="114" y="102"/>
                  <a:pt x="119" y="109"/>
                </a:cubicBezTo>
                <a:cubicBezTo>
                  <a:pt x="120" y="109"/>
                  <a:pt x="121" y="109"/>
                  <a:pt x="122" y="109"/>
                </a:cubicBezTo>
                <a:cubicBezTo>
                  <a:pt x="133" y="109"/>
                  <a:pt x="143" y="114"/>
                  <a:pt x="150" y="121"/>
                </a:cubicBezTo>
                <a:cubicBezTo>
                  <a:pt x="150" y="121"/>
                  <a:pt x="150" y="121"/>
                  <a:pt x="150" y="121"/>
                </a:cubicBezTo>
                <a:cubicBezTo>
                  <a:pt x="158" y="129"/>
                  <a:pt x="162" y="139"/>
                  <a:pt x="162" y="151"/>
                </a:cubicBezTo>
                <a:cubicBezTo>
                  <a:pt x="162" y="162"/>
                  <a:pt x="158" y="173"/>
                  <a:pt x="150" y="180"/>
                </a:cubicBezTo>
                <a:cubicBezTo>
                  <a:pt x="143" y="188"/>
                  <a:pt x="133" y="192"/>
                  <a:pt x="122" y="192"/>
                </a:cubicBezTo>
                <a:cubicBezTo>
                  <a:pt x="121" y="192"/>
                  <a:pt x="121" y="192"/>
                  <a:pt x="121" y="192"/>
                </a:cubicBezTo>
                <a:cubicBezTo>
                  <a:pt x="35" y="192"/>
                  <a:pt x="35" y="192"/>
                  <a:pt x="35" y="192"/>
                </a:cubicBezTo>
                <a:cubicBezTo>
                  <a:pt x="31" y="192"/>
                  <a:pt x="28" y="189"/>
                  <a:pt x="28" y="185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78"/>
                  <a:pt x="28" y="178"/>
                  <a:pt x="28" y="178"/>
                </a:cubicBezTo>
                <a:cubicBezTo>
                  <a:pt x="14" y="178"/>
                  <a:pt x="14" y="178"/>
                  <a:pt x="14" y="178"/>
                </a:cubicBezTo>
                <a:cubicBezTo>
                  <a:pt x="13" y="178"/>
                  <a:pt x="13" y="178"/>
                  <a:pt x="12" y="178"/>
                </a:cubicBezTo>
                <a:cubicBezTo>
                  <a:pt x="8" y="177"/>
                  <a:pt x="5" y="175"/>
                  <a:pt x="3" y="172"/>
                </a:cubicBezTo>
                <a:cubicBezTo>
                  <a:pt x="1" y="169"/>
                  <a:pt x="0" y="165"/>
                  <a:pt x="0" y="161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37"/>
                  <a:pt x="1" y="130"/>
                  <a:pt x="4" y="123"/>
                </a:cubicBezTo>
                <a:cubicBezTo>
                  <a:pt x="9" y="109"/>
                  <a:pt x="20" y="100"/>
                  <a:pt x="30" y="90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20" y="80"/>
                  <a:pt x="15" y="66"/>
                  <a:pt x="15" y="53"/>
                </a:cubicBezTo>
                <a:cubicBezTo>
                  <a:pt x="15" y="24"/>
                  <a:pt x="38" y="0"/>
                  <a:pt x="66" y="0"/>
                </a:cubicBezTo>
                <a:close/>
                <a:moveTo>
                  <a:pt x="117" y="130"/>
                </a:moveTo>
                <a:cubicBezTo>
                  <a:pt x="117" y="130"/>
                  <a:pt x="117" y="130"/>
                  <a:pt x="117" y="130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99" y="146"/>
                  <a:pt x="97" y="148"/>
                  <a:pt x="97" y="151"/>
                </a:cubicBezTo>
                <a:cubicBezTo>
                  <a:pt x="97" y="153"/>
                  <a:pt x="99" y="155"/>
                  <a:pt x="102" y="155"/>
                </a:cubicBezTo>
                <a:cubicBezTo>
                  <a:pt x="117" y="155"/>
                  <a:pt x="117" y="155"/>
                  <a:pt x="117" y="155"/>
                </a:cubicBezTo>
                <a:cubicBezTo>
                  <a:pt x="117" y="171"/>
                  <a:pt x="117" y="171"/>
                  <a:pt x="117" y="171"/>
                </a:cubicBezTo>
                <a:cubicBezTo>
                  <a:pt x="117" y="174"/>
                  <a:pt x="119" y="176"/>
                  <a:pt x="122" y="176"/>
                </a:cubicBezTo>
                <a:cubicBezTo>
                  <a:pt x="124" y="176"/>
                  <a:pt x="126" y="174"/>
                  <a:pt x="126" y="171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41" y="155"/>
                  <a:pt x="141" y="155"/>
                  <a:pt x="141" y="155"/>
                </a:cubicBezTo>
                <a:cubicBezTo>
                  <a:pt x="144" y="155"/>
                  <a:pt x="146" y="153"/>
                  <a:pt x="146" y="151"/>
                </a:cubicBezTo>
                <a:cubicBezTo>
                  <a:pt x="146" y="148"/>
                  <a:pt x="144" y="146"/>
                  <a:pt x="141" y="14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26" y="124"/>
                  <a:pt x="117" y="124"/>
                  <a:pt x="117" y="130"/>
                </a:cubicBezTo>
                <a:close/>
                <a:moveTo>
                  <a:pt x="99" y="128"/>
                </a:moveTo>
                <a:cubicBezTo>
                  <a:pt x="99" y="128"/>
                  <a:pt x="99" y="128"/>
                  <a:pt x="99" y="128"/>
                </a:cubicBezTo>
                <a:cubicBezTo>
                  <a:pt x="94" y="133"/>
                  <a:pt x="90" y="142"/>
                  <a:pt x="90" y="151"/>
                </a:cubicBezTo>
                <a:cubicBezTo>
                  <a:pt x="90" y="160"/>
                  <a:pt x="94" y="168"/>
                  <a:pt x="99" y="174"/>
                </a:cubicBezTo>
                <a:cubicBezTo>
                  <a:pt x="105" y="179"/>
                  <a:pt x="113" y="183"/>
                  <a:pt x="122" y="183"/>
                </a:cubicBezTo>
                <a:cubicBezTo>
                  <a:pt x="130" y="183"/>
                  <a:pt x="138" y="179"/>
                  <a:pt x="144" y="174"/>
                </a:cubicBezTo>
                <a:cubicBezTo>
                  <a:pt x="150" y="168"/>
                  <a:pt x="153" y="160"/>
                  <a:pt x="153" y="151"/>
                </a:cubicBezTo>
                <a:cubicBezTo>
                  <a:pt x="153" y="142"/>
                  <a:pt x="150" y="134"/>
                  <a:pt x="144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32" y="115"/>
                  <a:pt x="112" y="115"/>
                  <a:pt x="99" y="128"/>
                </a:cubicBezTo>
                <a:close/>
                <a:moveTo>
                  <a:pt x="103" y="113"/>
                </a:moveTo>
                <a:cubicBezTo>
                  <a:pt x="103" y="113"/>
                  <a:pt x="103" y="113"/>
                  <a:pt x="103" y="113"/>
                </a:cubicBezTo>
                <a:cubicBezTo>
                  <a:pt x="99" y="108"/>
                  <a:pt x="93" y="103"/>
                  <a:pt x="89" y="99"/>
                </a:cubicBezTo>
                <a:cubicBezTo>
                  <a:pt x="82" y="103"/>
                  <a:pt x="74" y="105"/>
                  <a:pt x="66" y="105"/>
                </a:cubicBezTo>
                <a:cubicBezTo>
                  <a:pt x="57" y="105"/>
                  <a:pt x="49" y="103"/>
                  <a:pt x="42" y="99"/>
                </a:cubicBezTo>
                <a:cubicBezTo>
                  <a:pt x="34" y="107"/>
                  <a:pt x="22" y="117"/>
                  <a:pt x="17" y="129"/>
                </a:cubicBezTo>
                <a:cubicBezTo>
                  <a:pt x="15" y="134"/>
                  <a:pt x="15" y="139"/>
                  <a:pt x="15" y="145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5" y="162"/>
                  <a:pt x="15" y="162"/>
                  <a:pt x="15" y="163"/>
                </a:cubicBezTo>
                <a:cubicBezTo>
                  <a:pt x="34" y="163"/>
                  <a:pt x="34" y="163"/>
                  <a:pt x="34" y="163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4" y="140"/>
                  <a:pt x="36" y="138"/>
                  <a:pt x="38" y="138"/>
                </a:cubicBezTo>
                <a:cubicBezTo>
                  <a:pt x="41" y="138"/>
                  <a:pt x="43" y="140"/>
                  <a:pt x="43" y="143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85" y="170"/>
                  <a:pt x="81" y="161"/>
                  <a:pt x="81" y="151"/>
                </a:cubicBezTo>
                <a:cubicBezTo>
                  <a:pt x="81" y="139"/>
                  <a:pt x="86" y="129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6" y="118"/>
                  <a:pt x="99" y="115"/>
                  <a:pt x="103" y="113"/>
                </a:cubicBezTo>
                <a:close/>
                <a:moveTo>
                  <a:pt x="66" y="16"/>
                </a:moveTo>
                <a:cubicBezTo>
                  <a:pt x="66" y="16"/>
                  <a:pt x="66" y="16"/>
                  <a:pt x="66" y="16"/>
                </a:cubicBezTo>
                <a:cubicBezTo>
                  <a:pt x="46" y="16"/>
                  <a:pt x="30" y="32"/>
                  <a:pt x="30" y="53"/>
                </a:cubicBezTo>
                <a:cubicBezTo>
                  <a:pt x="30" y="73"/>
                  <a:pt x="46" y="89"/>
                  <a:pt x="66" y="89"/>
                </a:cubicBezTo>
                <a:cubicBezTo>
                  <a:pt x="85" y="89"/>
                  <a:pt x="101" y="73"/>
                  <a:pt x="101" y="53"/>
                </a:cubicBezTo>
                <a:cubicBezTo>
                  <a:pt x="101" y="32"/>
                  <a:pt x="85" y="16"/>
                  <a:pt x="6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B7120D80-096B-507D-D36B-E4AB96D0EECE}"/>
              </a:ext>
            </a:extLst>
          </p:cNvPr>
          <p:cNvSpPr>
            <a:spLocks noEditPoints="1"/>
          </p:cNvSpPr>
          <p:nvPr/>
        </p:nvSpPr>
        <p:spPr bwMode="auto">
          <a:xfrm>
            <a:off x="5247424" y="3490533"/>
            <a:ext cx="203462" cy="268309"/>
          </a:xfrm>
          <a:custGeom>
            <a:avLst/>
            <a:gdLst>
              <a:gd name="T0" fmla="*/ 149 w 166"/>
              <a:gd name="T1" fmla="*/ 196 h 219"/>
              <a:gd name="T2" fmla="*/ 136 w 166"/>
              <a:gd name="T3" fmla="*/ 207 h 219"/>
              <a:gd name="T4" fmla="*/ 93 w 166"/>
              <a:gd name="T5" fmla="*/ 218 h 219"/>
              <a:gd name="T6" fmla="*/ 53 w 166"/>
              <a:gd name="T7" fmla="*/ 200 h 219"/>
              <a:gd name="T8" fmla="*/ 53 w 166"/>
              <a:gd name="T9" fmla="*/ 200 h 219"/>
              <a:gd name="T10" fmla="*/ 53 w 166"/>
              <a:gd name="T11" fmla="*/ 200 h 219"/>
              <a:gd name="T12" fmla="*/ 42 w 166"/>
              <a:gd name="T13" fmla="*/ 186 h 219"/>
              <a:gd name="T14" fmla="*/ 20 w 166"/>
              <a:gd name="T15" fmla="*/ 148 h 219"/>
              <a:gd name="T16" fmla="*/ 20 w 166"/>
              <a:gd name="T17" fmla="*/ 147 h 219"/>
              <a:gd name="T18" fmla="*/ 7 w 166"/>
              <a:gd name="T19" fmla="*/ 125 h 219"/>
              <a:gd name="T20" fmla="*/ 23 w 166"/>
              <a:gd name="T21" fmla="*/ 93 h 219"/>
              <a:gd name="T22" fmla="*/ 43 w 166"/>
              <a:gd name="T23" fmla="*/ 103 h 219"/>
              <a:gd name="T24" fmla="*/ 43 w 166"/>
              <a:gd name="T25" fmla="*/ 104 h 219"/>
              <a:gd name="T26" fmla="*/ 45 w 166"/>
              <a:gd name="T27" fmla="*/ 107 h 219"/>
              <a:gd name="T28" fmla="*/ 45 w 166"/>
              <a:gd name="T29" fmla="*/ 35 h 219"/>
              <a:gd name="T30" fmla="*/ 74 w 166"/>
              <a:gd name="T31" fmla="*/ 18 h 219"/>
              <a:gd name="T32" fmla="*/ 110 w 166"/>
              <a:gd name="T33" fmla="*/ 18 h 219"/>
              <a:gd name="T34" fmla="*/ 138 w 166"/>
              <a:gd name="T35" fmla="*/ 34 h 219"/>
              <a:gd name="T36" fmla="*/ 138 w 166"/>
              <a:gd name="T37" fmla="*/ 35 h 219"/>
              <a:gd name="T38" fmla="*/ 139 w 166"/>
              <a:gd name="T39" fmla="*/ 35 h 219"/>
              <a:gd name="T40" fmla="*/ 166 w 166"/>
              <a:gd name="T41" fmla="*/ 53 h 219"/>
              <a:gd name="T42" fmla="*/ 166 w 166"/>
              <a:gd name="T43" fmla="*/ 150 h 219"/>
              <a:gd name="T44" fmla="*/ 162 w 166"/>
              <a:gd name="T45" fmla="*/ 175 h 219"/>
              <a:gd name="T46" fmla="*/ 149 w 166"/>
              <a:gd name="T47" fmla="*/ 196 h 219"/>
              <a:gd name="T48" fmla="*/ 128 w 166"/>
              <a:gd name="T49" fmla="*/ 194 h 219"/>
              <a:gd name="T50" fmla="*/ 128 w 166"/>
              <a:gd name="T51" fmla="*/ 194 h 219"/>
              <a:gd name="T52" fmla="*/ 138 w 166"/>
              <a:gd name="T53" fmla="*/ 185 h 219"/>
              <a:gd name="T54" fmla="*/ 148 w 166"/>
              <a:gd name="T55" fmla="*/ 169 h 219"/>
              <a:gd name="T56" fmla="*/ 151 w 166"/>
              <a:gd name="T57" fmla="*/ 150 h 219"/>
              <a:gd name="T58" fmla="*/ 151 w 166"/>
              <a:gd name="T59" fmla="*/ 53 h 219"/>
              <a:gd name="T60" fmla="*/ 143 w 166"/>
              <a:gd name="T61" fmla="*/ 53 h 219"/>
              <a:gd name="T62" fmla="*/ 143 w 166"/>
              <a:gd name="T63" fmla="*/ 99 h 219"/>
              <a:gd name="T64" fmla="*/ 123 w 166"/>
              <a:gd name="T65" fmla="*/ 99 h 219"/>
              <a:gd name="T66" fmla="*/ 123 w 166"/>
              <a:gd name="T67" fmla="*/ 34 h 219"/>
              <a:gd name="T68" fmla="*/ 115 w 166"/>
              <a:gd name="T69" fmla="*/ 34 h 219"/>
              <a:gd name="T70" fmla="*/ 115 w 166"/>
              <a:gd name="T71" fmla="*/ 34 h 219"/>
              <a:gd name="T72" fmla="*/ 115 w 166"/>
              <a:gd name="T73" fmla="*/ 99 h 219"/>
              <a:gd name="T74" fmla="*/ 96 w 166"/>
              <a:gd name="T75" fmla="*/ 99 h 219"/>
              <a:gd name="T76" fmla="*/ 96 w 166"/>
              <a:gd name="T77" fmla="*/ 24 h 219"/>
              <a:gd name="T78" fmla="*/ 88 w 166"/>
              <a:gd name="T79" fmla="*/ 24 h 219"/>
              <a:gd name="T80" fmla="*/ 88 w 166"/>
              <a:gd name="T81" fmla="*/ 99 h 219"/>
              <a:gd name="T82" fmla="*/ 68 w 166"/>
              <a:gd name="T83" fmla="*/ 99 h 219"/>
              <a:gd name="T84" fmla="*/ 68 w 166"/>
              <a:gd name="T85" fmla="*/ 35 h 219"/>
              <a:gd name="T86" fmla="*/ 60 w 166"/>
              <a:gd name="T87" fmla="*/ 35 h 219"/>
              <a:gd name="T88" fmla="*/ 60 w 166"/>
              <a:gd name="T89" fmla="*/ 125 h 219"/>
              <a:gd name="T90" fmla="*/ 41 w 166"/>
              <a:gd name="T91" fmla="*/ 130 h 219"/>
              <a:gd name="T92" fmla="*/ 31 w 166"/>
              <a:gd name="T93" fmla="*/ 112 h 219"/>
              <a:gd name="T94" fmla="*/ 20 w 166"/>
              <a:gd name="T95" fmla="*/ 117 h 219"/>
              <a:gd name="T96" fmla="*/ 33 w 166"/>
              <a:gd name="T97" fmla="*/ 140 h 219"/>
              <a:gd name="T98" fmla="*/ 33 w 166"/>
              <a:gd name="T99" fmla="*/ 140 h 219"/>
              <a:gd name="T100" fmla="*/ 55 w 166"/>
              <a:gd name="T101" fmla="*/ 178 h 219"/>
              <a:gd name="T102" fmla="*/ 63 w 166"/>
              <a:gd name="T103" fmla="*/ 189 h 219"/>
              <a:gd name="T104" fmla="*/ 95 w 166"/>
              <a:gd name="T105" fmla="*/ 203 h 219"/>
              <a:gd name="T106" fmla="*/ 128 w 166"/>
              <a:gd name="T107" fmla="*/ 194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6" h="219">
                <a:moveTo>
                  <a:pt x="149" y="196"/>
                </a:moveTo>
                <a:cubicBezTo>
                  <a:pt x="145" y="200"/>
                  <a:pt x="141" y="204"/>
                  <a:pt x="136" y="207"/>
                </a:cubicBezTo>
                <a:cubicBezTo>
                  <a:pt x="123" y="216"/>
                  <a:pt x="108" y="219"/>
                  <a:pt x="93" y="218"/>
                </a:cubicBezTo>
                <a:cubicBezTo>
                  <a:pt x="79" y="217"/>
                  <a:pt x="65" y="211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49" y="196"/>
                  <a:pt x="45" y="191"/>
                  <a:pt x="42" y="18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7" y="125"/>
                  <a:pt x="7" y="125"/>
                  <a:pt x="7" y="125"/>
                </a:cubicBezTo>
                <a:cubicBezTo>
                  <a:pt x="0" y="111"/>
                  <a:pt x="8" y="95"/>
                  <a:pt x="23" y="93"/>
                </a:cubicBezTo>
                <a:cubicBezTo>
                  <a:pt x="29" y="93"/>
                  <a:pt x="37" y="95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19"/>
                  <a:pt x="61" y="11"/>
                  <a:pt x="74" y="18"/>
                </a:cubicBezTo>
                <a:cubicBezTo>
                  <a:pt x="79" y="0"/>
                  <a:pt x="104" y="1"/>
                  <a:pt x="110" y="18"/>
                </a:cubicBezTo>
                <a:cubicBezTo>
                  <a:pt x="122" y="11"/>
                  <a:pt x="138" y="19"/>
                  <a:pt x="138" y="34"/>
                </a:cubicBezTo>
                <a:cubicBezTo>
                  <a:pt x="138" y="35"/>
                  <a:pt x="138" y="35"/>
                  <a:pt x="138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52" y="30"/>
                  <a:pt x="166" y="38"/>
                  <a:pt x="166" y="53"/>
                </a:cubicBezTo>
                <a:cubicBezTo>
                  <a:pt x="166" y="150"/>
                  <a:pt x="166" y="150"/>
                  <a:pt x="166" y="150"/>
                </a:cubicBezTo>
                <a:cubicBezTo>
                  <a:pt x="166" y="158"/>
                  <a:pt x="165" y="167"/>
                  <a:pt x="162" y="175"/>
                </a:cubicBezTo>
                <a:cubicBezTo>
                  <a:pt x="159" y="182"/>
                  <a:pt x="155" y="190"/>
                  <a:pt x="149" y="196"/>
                </a:cubicBezTo>
                <a:close/>
                <a:moveTo>
                  <a:pt x="128" y="194"/>
                </a:moveTo>
                <a:cubicBezTo>
                  <a:pt x="128" y="194"/>
                  <a:pt x="128" y="194"/>
                  <a:pt x="128" y="194"/>
                </a:cubicBezTo>
                <a:cubicBezTo>
                  <a:pt x="132" y="192"/>
                  <a:pt x="135" y="189"/>
                  <a:pt x="138" y="185"/>
                </a:cubicBezTo>
                <a:cubicBezTo>
                  <a:pt x="142" y="181"/>
                  <a:pt x="146" y="175"/>
                  <a:pt x="148" y="169"/>
                </a:cubicBezTo>
                <a:cubicBezTo>
                  <a:pt x="150" y="163"/>
                  <a:pt x="151" y="157"/>
                  <a:pt x="151" y="15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47"/>
                  <a:pt x="143" y="47"/>
                  <a:pt x="143" y="53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111"/>
                  <a:pt x="123" y="111"/>
                  <a:pt x="123" y="99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29"/>
                  <a:pt x="115" y="29"/>
                  <a:pt x="115" y="34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111"/>
                  <a:pt x="96" y="111"/>
                  <a:pt x="96" y="99"/>
                </a:cubicBezTo>
                <a:cubicBezTo>
                  <a:pt x="96" y="24"/>
                  <a:pt x="96" y="24"/>
                  <a:pt x="96" y="24"/>
                </a:cubicBezTo>
                <a:cubicBezTo>
                  <a:pt x="96" y="18"/>
                  <a:pt x="88" y="19"/>
                  <a:pt x="88" y="24"/>
                </a:cubicBezTo>
                <a:cubicBezTo>
                  <a:pt x="88" y="99"/>
                  <a:pt x="88" y="99"/>
                  <a:pt x="88" y="99"/>
                </a:cubicBezTo>
                <a:cubicBezTo>
                  <a:pt x="88" y="111"/>
                  <a:pt x="68" y="111"/>
                  <a:pt x="68" y="99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29"/>
                  <a:pt x="60" y="29"/>
                  <a:pt x="60" y="35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0" y="135"/>
                  <a:pt x="46" y="139"/>
                  <a:pt x="41" y="130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6" y="106"/>
                  <a:pt x="16" y="110"/>
                  <a:pt x="20" y="117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55" y="178"/>
                  <a:pt x="55" y="178"/>
                  <a:pt x="55" y="178"/>
                </a:cubicBezTo>
                <a:cubicBezTo>
                  <a:pt x="57" y="182"/>
                  <a:pt x="60" y="186"/>
                  <a:pt x="63" y="189"/>
                </a:cubicBezTo>
                <a:cubicBezTo>
                  <a:pt x="72" y="197"/>
                  <a:pt x="83" y="202"/>
                  <a:pt x="95" y="203"/>
                </a:cubicBezTo>
                <a:cubicBezTo>
                  <a:pt x="106" y="204"/>
                  <a:pt x="118" y="201"/>
                  <a:pt x="128" y="1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13">
            <a:extLst>
              <a:ext uri="{FF2B5EF4-FFF2-40B4-BE49-F238E27FC236}">
                <a16:creationId xmlns:a16="http://schemas.microsoft.com/office/drawing/2014/main" id="{58793433-4D7B-DF15-2A4D-D761235F52F1}"/>
              </a:ext>
            </a:extLst>
          </p:cNvPr>
          <p:cNvSpPr>
            <a:spLocks noEditPoints="1"/>
          </p:cNvSpPr>
          <p:nvPr/>
        </p:nvSpPr>
        <p:spPr bwMode="auto">
          <a:xfrm>
            <a:off x="2784853" y="3515774"/>
            <a:ext cx="235234" cy="219414"/>
          </a:xfrm>
          <a:custGeom>
            <a:avLst/>
            <a:gdLst>
              <a:gd name="T0" fmla="*/ 70 w 192"/>
              <a:gd name="T1" fmla="*/ 76 h 179"/>
              <a:gd name="T2" fmla="*/ 70 w 192"/>
              <a:gd name="T3" fmla="*/ 97 h 179"/>
              <a:gd name="T4" fmla="*/ 50 w 192"/>
              <a:gd name="T5" fmla="*/ 97 h 179"/>
              <a:gd name="T6" fmla="*/ 50 w 192"/>
              <a:gd name="T7" fmla="*/ 76 h 179"/>
              <a:gd name="T8" fmla="*/ 96 w 192"/>
              <a:gd name="T9" fmla="*/ 0 h 179"/>
              <a:gd name="T10" fmla="*/ 163 w 192"/>
              <a:gd name="T11" fmla="*/ 25 h 179"/>
              <a:gd name="T12" fmla="*/ 163 w 192"/>
              <a:gd name="T13" fmla="*/ 148 h 179"/>
              <a:gd name="T14" fmla="*/ 73 w 192"/>
              <a:gd name="T15" fmla="*/ 170 h 179"/>
              <a:gd name="T16" fmla="*/ 31 w 192"/>
              <a:gd name="T17" fmla="*/ 177 h 179"/>
              <a:gd name="T18" fmla="*/ 24 w 192"/>
              <a:gd name="T19" fmla="*/ 179 h 179"/>
              <a:gd name="T20" fmla="*/ 13 w 192"/>
              <a:gd name="T21" fmla="*/ 170 h 179"/>
              <a:gd name="T22" fmla="*/ 13 w 192"/>
              <a:gd name="T23" fmla="*/ 162 h 179"/>
              <a:gd name="T24" fmla="*/ 5 w 192"/>
              <a:gd name="T25" fmla="*/ 115 h 179"/>
              <a:gd name="T26" fmla="*/ 28 w 192"/>
              <a:gd name="T27" fmla="*/ 25 h 179"/>
              <a:gd name="T28" fmla="*/ 153 w 192"/>
              <a:gd name="T29" fmla="*/ 37 h 179"/>
              <a:gd name="T30" fmla="*/ 96 w 192"/>
              <a:gd name="T31" fmla="*/ 16 h 179"/>
              <a:gd name="T32" fmla="*/ 14 w 192"/>
              <a:gd name="T33" fmla="*/ 86 h 179"/>
              <a:gd name="T34" fmla="*/ 31 w 192"/>
              <a:gd name="T35" fmla="*/ 130 h 179"/>
              <a:gd name="T36" fmla="*/ 28 w 192"/>
              <a:gd name="T37" fmla="*/ 162 h 179"/>
              <a:gd name="T38" fmla="*/ 57 w 192"/>
              <a:gd name="T39" fmla="*/ 149 h 179"/>
              <a:gd name="T40" fmla="*/ 96 w 192"/>
              <a:gd name="T41" fmla="*/ 157 h 179"/>
              <a:gd name="T42" fmla="*/ 177 w 192"/>
              <a:gd name="T43" fmla="*/ 86 h 179"/>
              <a:gd name="T44" fmla="*/ 64 w 192"/>
              <a:gd name="T45" fmla="*/ 83 h 179"/>
              <a:gd name="T46" fmla="*/ 60 w 192"/>
              <a:gd name="T47" fmla="*/ 81 h 179"/>
              <a:gd name="T48" fmla="*/ 55 w 192"/>
              <a:gd name="T49" fmla="*/ 86 h 179"/>
              <a:gd name="T50" fmla="*/ 60 w 192"/>
              <a:gd name="T51" fmla="*/ 92 h 179"/>
              <a:gd name="T52" fmla="*/ 65 w 192"/>
              <a:gd name="T53" fmla="*/ 86 h 179"/>
              <a:gd name="T54" fmla="*/ 96 w 192"/>
              <a:gd name="T55" fmla="*/ 72 h 179"/>
              <a:gd name="T56" fmla="*/ 105 w 192"/>
              <a:gd name="T57" fmla="*/ 76 h 179"/>
              <a:gd name="T58" fmla="*/ 105 w 192"/>
              <a:gd name="T59" fmla="*/ 97 h 179"/>
              <a:gd name="T60" fmla="*/ 86 w 192"/>
              <a:gd name="T61" fmla="*/ 97 h 179"/>
              <a:gd name="T62" fmla="*/ 86 w 192"/>
              <a:gd name="T63" fmla="*/ 76 h 179"/>
              <a:gd name="T64" fmla="*/ 99 w 192"/>
              <a:gd name="T65" fmla="*/ 83 h 179"/>
              <a:gd name="T66" fmla="*/ 96 w 192"/>
              <a:gd name="T67" fmla="*/ 81 h 179"/>
              <a:gd name="T68" fmla="*/ 90 w 192"/>
              <a:gd name="T69" fmla="*/ 86 h 179"/>
              <a:gd name="T70" fmla="*/ 96 w 192"/>
              <a:gd name="T71" fmla="*/ 92 h 179"/>
              <a:gd name="T72" fmla="*/ 101 w 192"/>
              <a:gd name="T73" fmla="*/ 86 h 179"/>
              <a:gd name="T74" fmla="*/ 131 w 192"/>
              <a:gd name="T75" fmla="*/ 72 h 179"/>
              <a:gd name="T76" fmla="*/ 141 w 192"/>
              <a:gd name="T77" fmla="*/ 76 h 179"/>
              <a:gd name="T78" fmla="*/ 141 w 192"/>
              <a:gd name="T79" fmla="*/ 97 h 179"/>
              <a:gd name="T80" fmla="*/ 121 w 192"/>
              <a:gd name="T81" fmla="*/ 97 h 179"/>
              <a:gd name="T82" fmla="*/ 121 w 192"/>
              <a:gd name="T83" fmla="*/ 76 h 179"/>
              <a:gd name="T84" fmla="*/ 135 w 192"/>
              <a:gd name="T85" fmla="*/ 83 h 179"/>
              <a:gd name="T86" fmla="*/ 131 w 192"/>
              <a:gd name="T87" fmla="*/ 81 h 179"/>
              <a:gd name="T88" fmla="*/ 126 w 192"/>
              <a:gd name="T89" fmla="*/ 86 h 179"/>
              <a:gd name="T90" fmla="*/ 131 w 192"/>
              <a:gd name="T91" fmla="*/ 92 h 179"/>
              <a:gd name="T92" fmla="*/ 136 w 192"/>
              <a:gd name="T93" fmla="*/ 8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179">
                <a:moveTo>
                  <a:pt x="60" y="72"/>
                </a:moveTo>
                <a:cubicBezTo>
                  <a:pt x="64" y="72"/>
                  <a:pt x="67" y="74"/>
                  <a:pt x="70" y="76"/>
                </a:cubicBezTo>
                <a:cubicBezTo>
                  <a:pt x="73" y="79"/>
                  <a:pt x="74" y="82"/>
                  <a:pt x="74" y="86"/>
                </a:cubicBezTo>
                <a:cubicBezTo>
                  <a:pt x="74" y="90"/>
                  <a:pt x="73" y="94"/>
                  <a:pt x="70" y="97"/>
                </a:cubicBezTo>
                <a:cubicBezTo>
                  <a:pt x="67" y="99"/>
                  <a:pt x="64" y="101"/>
                  <a:pt x="60" y="101"/>
                </a:cubicBezTo>
                <a:cubicBezTo>
                  <a:pt x="56" y="101"/>
                  <a:pt x="53" y="99"/>
                  <a:pt x="50" y="97"/>
                </a:cubicBezTo>
                <a:cubicBezTo>
                  <a:pt x="48" y="94"/>
                  <a:pt x="46" y="90"/>
                  <a:pt x="46" y="86"/>
                </a:cubicBezTo>
                <a:cubicBezTo>
                  <a:pt x="46" y="82"/>
                  <a:pt x="48" y="79"/>
                  <a:pt x="50" y="76"/>
                </a:cubicBezTo>
                <a:cubicBezTo>
                  <a:pt x="53" y="74"/>
                  <a:pt x="56" y="72"/>
                  <a:pt x="60" y="72"/>
                </a:cubicBezTo>
                <a:close/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122" y="0"/>
                  <a:pt x="146" y="10"/>
                  <a:pt x="163" y="25"/>
                </a:cubicBezTo>
                <a:cubicBezTo>
                  <a:pt x="181" y="41"/>
                  <a:pt x="192" y="62"/>
                  <a:pt x="192" y="86"/>
                </a:cubicBezTo>
                <a:cubicBezTo>
                  <a:pt x="192" y="110"/>
                  <a:pt x="181" y="132"/>
                  <a:pt x="163" y="148"/>
                </a:cubicBezTo>
                <a:cubicBezTo>
                  <a:pt x="146" y="163"/>
                  <a:pt x="122" y="172"/>
                  <a:pt x="96" y="172"/>
                </a:cubicBezTo>
                <a:cubicBezTo>
                  <a:pt x="88" y="172"/>
                  <a:pt x="80" y="172"/>
                  <a:pt x="73" y="170"/>
                </a:cubicBezTo>
                <a:cubicBezTo>
                  <a:pt x="66" y="169"/>
                  <a:pt x="60" y="167"/>
                  <a:pt x="54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29" y="178"/>
                  <a:pt x="27" y="179"/>
                  <a:pt x="24" y="179"/>
                </a:cubicBezTo>
                <a:cubicBezTo>
                  <a:pt x="24" y="179"/>
                  <a:pt x="24" y="179"/>
                  <a:pt x="24" y="179"/>
                </a:cubicBezTo>
                <a:cubicBezTo>
                  <a:pt x="22" y="178"/>
                  <a:pt x="19" y="177"/>
                  <a:pt x="17" y="176"/>
                </a:cubicBezTo>
                <a:cubicBezTo>
                  <a:pt x="15" y="174"/>
                  <a:pt x="14" y="172"/>
                  <a:pt x="13" y="170"/>
                </a:cubicBezTo>
                <a:cubicBezTo>
                  <a:pt x="13" y="170"/>
                  <a:pt x="13" y="170"/>
                  <a:pt x="13" y="170"/>
                </a:cubicBezTo>
                <a:cubicBezTo>
                  <a:pt x="12" y="167"/>
                  <a:pt x="12" y="165"/>
                  <a:pt x="13" y="162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3" y="131"/>
                  <a:pt x="8" y="123"/>
                  <a:pt x="5" y="115"/>
                </a:cubicBezTo>
                <a:cubicBezTo>
                  <a:pt x="2" y="106"/>
                  <a:pt x="0" y="96"/>
                  <a:pt x="0" y="86"/>
                </a:cubicBezTo>
                <a:cubicBezTo>
                  <a:pt x="0" y="62"/>
                  <a:pt x="10" y="41"/>
                  <a:pt x="28" y="25"/>
                </a:cubicBezTo>
                <a:cubicBezTo>
                  <a:pt x="45" y="10"/>
                  <a:pt x="69" y="0"/>
                  <a:pt x="96" y="0"/>
                </a:cubicBezTo>
                <a:close/>
                <a:moveTo>
                  <a:pt x="153" y="37"/>
                </a:moveTo>
                <a:cubicBezTo>
                  <a:pt x="153" y="37"/>
                  <a:pt x="153" y="37"/>
                  <a:pt x="153" y="37"/>
                </a:cubicBezTo>
                <a:cubicBezTo>
                  <a:pt x="139" y="24"/>
                  <a:pt x="118" y="16"/>
                  <a:pt x="96" y="16"/>
                </a:cubicBezTo>
                <a:cubicBezTo>
                  <a:pt x="73" y="16"/>
                  <a:pt x="52" y="24"/>
                  <a:pt x="38" y="37"/>
                </a:cubicBezTo>
                <a:cubicBezTo>
                  <a:pt x="23" y="49"/>
                  <a:pt x="14" y="67"/>
                  <a:pt x="14" y="86"/>
                </a:cubicBezTo>
                <a:cubicBezTo>
                  <a:pt x="14" y="94"/>
                  <a:pt x="16" y="102"/>
                  <a:pt x="19" y="109"/>
                </a:cubicBezTo>
                <a:cubicBezTo>
                  <a:pt x="22" y="117"/>
                  <a:pt x="26" y="124"/>
                  <a:pt x="31" y="130"/>
                </a:cubicBezTo>
                <a:cubicBezTo>
                  <a:pt x="33" y="131"/>
                  <a:pt x="34" y="134"/>
                  <a:pt x="33" y="137"/>
                </a:cubicBezTo>
                <a:cubicBezTo>
                  <a:pt x="28" y="162"/>
                  <a:pt x="28" y="162"/>
                  <a:pt x="28" y="162"/>
                </a:cubicBezTo>
                <a:cubicBezTo>
                  <a:pt x="51" y="149"/>
                  <a:pt x="51" y="149"/>
                  <a:pt x="51" y="149"/>
                </a:cubicBezTo>
                <a:cubicBezTo>
                  <a:pt x="53" y="148"/>
                  <a:pt x="55" y="148"/>
                  <a:pt x="57" y="149"/>
                </a:cubicBezTo>
                <a:cubicBezTo>
                  <a:pt x="63" y="152"/>
                  <a:pt x="69" y="154"/>
                  <a:pt x="76" y="155"/>
                </a:cubicBezTo>
                <a:cubicBezTo>
                  <a:pt x="82" y="157"/>
                  <a:pt x="89" y="157"/>
                  <a:pt x="96" y="157"/>
                </a:cubicBezTo>
                <a:cubicBezTo>
                  <a:pt x="118" y="157"/>
                  <a:pt x="139" y="149"/>
                  <a:pt x="153" y="136"/>
                </a:cubicBezTo>
                <a:cubicBezTo>
                  <a:pt x="168" y="123"/>
                  <a:pt x="177" y="106"/>
                  <a:pt x="177" y="86"/>
                </a:cubicBezTo>
                <a:cubicBezTo>
                  <a:pt x="177" y="67"/>
                  <a:pt x="168" y="49"/>
                  <a:pt x="153" y="37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4" y="83"/>
                </a:cubicBezTo>
                <a:cubicBezTo>
                  <a:pt x="63" y="82"/>
                  <a:pt x="62" y="81"/>
                  <a:pt x="60" y="81"/>
                </a:cubicBezTo>
                <a:cubicBezTo>
                  <a:pt x="59" y="81"/>
                  <a:pt x="57" y="82"/>
                  <a:pt x="56" y="83"/>
                </a:cubicBezTo>
                <a:cubicBezTo>
                  <a:pt x="56" y="84"/>
                  <a:pt x="55" y="85"/>
                  <a:pt x="55" y="86"/>
                </a:cubicBezTo>
                <a:cubicBezTo>
                  <a:pt x="55" y="88"/>
                  <a:pt x="56" y="89"/>
                  <a:pt x="56" y="90"/>
                </a:cubicBezTo>
                <a:cubicBezTo>
                  <a:pt x="57" y="91"/>
                  <a:pt x="59" y="92"/>
                  <a:pt x="60" y="92"/>
                </a:cubicBezTo>
                <a:cubicBezTo>
                  <a:pt x="62" y="92"/>
                  <a:pt x="63" y="91"/>
                  <a:pt x="64" y="90"/>
                </a:cubicBezTo>
                <a:cubicBezTo>
                  <a:pt x="65" y="89"/>
                  <a:pt x="65" y="88"/>
                  <a:pt x="65" y="86"/>
                </a:cubicBezTo>
                <a:cubicBezTo>
                  <a:pt x="65" y="85"/>
                  <a:pt x="65" y="84"/>
                  <a:pt x="64" y="83"/>
                </a:cubicBezTo>
                <a:close/>
                <a:moveTo>
                  <a:pt x="96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9" y="72"/>
                  <a:pt x="103" y="74"/>
                  <a:pt x="105" y="76"/>
                </a:cubicBezTo>
                <a:cubicBezTo>
                  <a:pt x="108" y="79"/>
                  <a:pt x="110" y="82"/>
                  <a:pt x="110" y="86"/>
                </a:cubicBezTo>
                <a:cubicBezTo>
                  <a:pt x="110" y="90"/>
                  <a:pt x="108" y="94"/>
                  <a:pt x="105" y="97"/>
                </a:cubicBezTo>
                <a:cubicBezTo>
                  <a:pt x="103" y="99"/>
                  <a:pt x="99" y="101"/>
                  <a:pt x="96" y="101"/>
                </a:cubicBezTo>
                <a:cubicBezTo>
                  <a:pt x="92" y="101"/>
                  <a:pt x="88" y="99"/>
                  <a:pt x="86" y="97"/>
                </a:cubicBezTo>
                <a:cubicBezTo>
                  <a:pt x="83" y="94"/>
                  <a:pt x="82" y="90"/>
                  <a:pt x="82" y="86"/>
                </a:cubicBezTo>
                <a:cubicBezTo>
                  <a:pt x="82" y="82"/>
                  <a:pt x="83" y="79"/>
                  <a:pt x="86" y="76"/>
                </a:cubicBezTo>
                <a:cubicBezTo>
                  <a:pt x="88" y="74"/>
                  <a:pt x="92" y="72"/>
                  <a:pt x="96" y="72"/>
                </a:cubicBezTo>
                <a:close/>
                <a:moveTo>
                  <a:pt x="99" y="83"/>
                </a:moveTo>
                <a:cubicBezTo>
                  <a:pt x="99" y="83"/>
                  <a:pt x="99" y="83"/>
                  <a:pt x="99" y="83"/>
                </a:cubicBezTo>
                <a:cubicBezTo>
                  <a:pt x="98" y="82"/>
                  <a:pt x="97" y="81"/>
                  <a:pt x="96" y="81"/>
                </a:cubicBezTo>
                <a:cubicBezTo>
                  <a:pt x="94" y="81"/>
                  <a:pt x="93" y="82"/>
                  <a:pt x="92" y="83"/>
                </a:cubicBezTo>
                <a:cubicBezTo>
                  <a:pt x="91" y="84"/>
                  <a:pt x="90" y="85"/>
                  <a:pt x="90" y="86"/>
                </a:cubicBezTo>
                <a:cubicBezTo>
                  <a:pt x="90" y="88"/>
                  <a:pt x="91" y="89"/>
                  <a:pt x="92" y="90"/>
                </a:cubicBezTo>
                <a:cubicBezTo>
                  <a:pt x="93" y="91"/>
                  <a:pt x="94" y="92"/>
                  <a:pt x="96" y="92"/>
                </a:cubicBezTo>
                <a:cubicBezTo>
                  <a:pt x="97" y="92"/>
                  <a:pt x="98" y="91"/>
                  <a:pt x="99" y="90"/>
                </a:cubicBezTo>
                <a:cubicBezTo>
                  <a:pt x="100" y="89"/>
                  <a:pt x="101" y="88"/>
                  <a:pt x="101" y="86"/>
                </a:cubicBezTo>
                <a:cubicBezTo>
                  <a:pt x="101" y="85"/>
                  <a:pt x="100" y="84"/>
                  <a:pt x="99" y="83"/>
                </a:cubicBezTo>
                <a:close/>
                <a:moveTo>
                  <a:pt x="131" y="72"/>
                </a:moveTo>
                <a:cubicBezTo>
                  <a:pt x="131" y="72"/>
                  <a:pt x="131" y="72"/>
                  <a:pt x="131" y="72"/>
                </a:cubicBezTo>
                <a:cubicBezTo>
                  <a:pt x="135" y="72"/>
                  <a:pt x="138" y="74"/>
                  <a:pt x="141" y="76"/>
                </a:cubicBezTo>
                <a:cubicBezTo>
                  <a:pt x="143" y="79"/>
                  <a:pt x="145" y="82"/>
                  <a:pt x="145" y="86"/>
                </a:cubicBezTo>
                <a:cubicBezTo>
                  <a:pt x="145" y="90"/>
                  <a:pt x="143" y="94"/>
                  <a:pt x="141" y="97"/>
                </a:cubicBezTo>
                <a:cubicBezTo>
                  <a:pt x="138" y="99"/>
                  <a:pt x="135" y="101"/>
                  <a:pt x="131" y="101"/>
                </a:cubicBezTo>
                <a:cubicBezTo>
                  <a:pt x="127" y="101"/>
                  <a:pt x="124" y="99"/>
                  <a:pt x="121" y="97"/>
                </a:cubicBezTo>
                <a:cubicBezTo>
                  <a:pt x="119" y="94"/>
                  <a:pt x="117" y="90"/>
                  <a:pt x="117" y="86"/>
                </a:cubicBezTo>
                <a:cubicBezTo>
                  <a:pt x="117" y="82"/>
                  <a:pt x="119" y="79"/>
                  <a:pt x="121" y="76"/>
                </a:cubicBezTo>
                <a:cubicBezTo>
                  <a:pt x="124" y="74"/>
                  <a:pt x="127" y="72"/>
                  <a:pt x="131" y="72"/>
                </a:cubicBezTo>
                <a:close/>
                <a:moveTo>
                  <a:pt x="135" y="83"/>
                </a:moveTo>
                <a:cubicBezTo>
                  <a:pt x="135" y="83"/>
                  <a:pt x="135" y="83"/>
                  <a:pt x="135" y="83"/>
                </a:cubicBezTo>
                <a:cubicBezTo>
                  <a:pt x="134" y="82"/>
                  <a:pt x="132" y="81"/>
                  <a:pt x="131" y="81"/>
                </a:cubicBezTo>
                <a:cubicBezTo>
                  <a:pt x="130" y="81"/>
                  <a:pt x="128" y="82"/>
                  <a:pt x="127" y="83"/>
                </a:cubicBezTo>
                <a:cubicBezTo>
                  <a:pt x="126" y="84"/>
                  <a:pt x="126" y="85"/>
                  <a:pt x="126" y="86"/>
                </a:cubicBezTo>
                <a:cubicBezTo>
                  <a:pt x="126" y="88"/>
                  <a:pt x="126" y="89"/>
                  <a:pt x="127" y="90"/>
                </a:cubicBezTo>
                <a:cubicBezTo>
                  <a:pt x="128" y="91"/>
                  <a:pt x="130" y="92"/>
                  <a:pt x="131" y="92"/>
                </a:cubicBezTo>
                <a:cubicBezTo>
                  <a:pt x="132" y="92"/>
                  <a:pt x="134" y="91"/>
                  <a:pt x="135" y="90"/>
                </a:cubicBezTo>
                <a:cubicBezTo>
                  <a:pt x="136" y="89"/>
                  <a:pt x="136" y="88"/>
                  <a:pt x="136" y="86"/>
                </a:cubicBezTo>
                <a:cubicBezTo>
                  <a:pt x="136" y="85"/>
                  <a:pt x="136" y="84"/>
                  <a:pt x="135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21">
            <a:extLst>
              <a:ext uri="{FF2B5EF4-FFF2-40B4-BE49-F238E27FC236}">
                <a16:creationId xmlns:a16="http://schemas.microsoft.com/office/drawing/2014/main" id="{8E97EF42-1E5B-8FA9-9B6D-6E97556A997A}"/>
              </a:ext>
            </a:extLst>
          </p:cNvPr>
          <p:cNvSpPr>
            <a:spLocks noEditPoints="1"/>
          </p:cNvSpPr>
          <p:nvPr/>
        </p:nvSpPr>
        <p:spPr bwMode="auto">
          <a:xfrm>
            <a:off x="7678865" y="3513124"/>
            <a:ext cx="240302" cy="245718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Freeform 24">
            <a:extLst>
              <a:ext uri="{FF2B5EF4-FFF2-40B4-BE49-F238E27FC236}">
                <a16:creationId xmlns:a16="http://schemas.microsoft.com/office/drawing/2014/main" id="{1AA999A8-B0A2-E05F-6E5A-7E6A674A1E5F}"/>
              </a:ext>
            </a:extLst>
          </p:cNvPr>
          <p:cNvSpPr>
            <a:spLocks noEditPoints="1"/>
          </p:cNvSpPr>
          <p:nvPr/>
        </p:nvSpPr>
        <p:spPr bwMode="auto">
          <a:xfrm>
            <a:off x="6455817" y="1901908"/>
            <a:ext cx="238125" cy="224898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Rectangle 24">
            <a:extLst>
              <a:ext uri="{FF2B5EF4-FFF2-40B4-BE49-F238E27FC236}">
                <a16:creationId xmlns:a16="http://schemas.microsoft.com/office/drawing/2014/main" id="{653DF73B-D058-FB93-64F0-937E4493F2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7382" y="2712149"/>
            <a:ext cx="709364" cy="204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STEP 01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Rectangle 24">
            <a:extLst>
              <a:ext uri="{FF2B5EF4-FFF2-40B4-BE49-F238E27FC236}">
                <a16:creationId xmlns:a16="http://schemas.microsoft.com/office/drawing/2014/main" id="{1EF898E5-D570-A03A-4B54-6632CA7641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7788" y="2712149"/>
            <a:ext cx="709364" cy="204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STEP 02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Rectangle 24">
            <a:extLst>
              <a:ext uri="{FF2B5EF4-FFF2-40B4-BE49-F238E27FC236}">
                <a16:creationId xmlns:a16="http://schemas.microsoft.com/office/drawing/2014/main" id="{B915CF79-E8F6-1C71-6C0C-59FF3750E1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1925" y="2712149"/>
            <a:ext cx="709364" cy="204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STEP 03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Rectangle 24">
            <a:extLst>
              <a:ext uri="{FF2B5EF4-FFF2-40B4-BE49-F238E27FC236}">
                <a16:creationId xmlns:a16="http://schemas.microsoft.com/office/drawing/2014/main" id="{D2444BF8-F769-C7B7-6EA9-B11D5D843A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4473" y="2712149"/>
            <a:ext cx="709364" cy="204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STEP 04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Rectangle 24">
            <a:extLst>
              <a:ext uri="{FF2B5EF4-FFF2-40B4-BE49-F238E27FC236}">
                <a16:creationId xmlns:a16="http://schemas.microsoft.com/office/drawing/2014/main" id="{49B3C451-B459-57E0-864C-08ED7AD38D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8610" y="2712149"/>
            <a:ext cx="709364" cy="204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STEP 05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Rectangle 24">
            <a:extLst>
              <a:ext uri="{FF2B5EF4-FFF2-40B4-BE49-F238E27FC236}">
                <a16:creationId xmlns:a16="http://schemas.microsoft.com/office/drawing/2014/main" id="{8F746B77-568A-0707-71ED-8B88F3AB73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4333" y="2712149"/>
            <a:ext cx="709364" cy="204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STEP 06</a:t>
            </a:r>
            <a:endParaRPr lang="en-US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27AD716-F8FD-A78A-2FDC-F01EC8514A22}"/>
              </a:ext>
            </a:extLst>
          </p:cNvPr>
          <p:cNvGrpSpPr/>
          <p:nvPr/>
        </p:nvGrpSpPr>
        <p:grpSpPr>
          <a:xfrm>
            <a:off x="2157791" y="1320642"/>
            <a:ext cx="1578272" cy="1071763"/>
            <a:chOff x="1363023" y="4405492"/>
            <a:chExt cx="1578272" cy="1071763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D296590-E76C-B18A-7B2E-7FAAF86C3AB6}"/>
                </a:ext>
              </a:extLst>
            </p:cNvPr>
            <p:cNvSpPr txBox="1"/>
            <p:nvPr/>
          </p:nvSpPr>
          <p:spPr>
            <a:xfrm>
              <a:off x="1368727" y="4405492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28002B8-5C93-55D5-0023-D81AC5FD808E}"/>
                </a:ext>
              </a:extLst>
            </p:cNvPr>
            <p:cNvSpPr txBox="1"/>
            <p:nvPr/>
          </p:nvSpPr>
          <p:spPr>
            <a:xfrm>
              <a:off x="1363023" y="4680498"/>
              <a:ext cx="157827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EC6C8AF-4651-E241-480C-3F23E3B012E3}"/>
              </a:ext>
            </a:extLst>
          </p:cNvPr>
          <p:cNvGrpSpPr/>
          <p:nvPr/>
        </p:nvGrpSpPr>
        <p:grpSpPr>
          <a:xfrm>
            <a:off x="4543793" y="1320642"/>
            <a:ext cx="1578272" cy="1071763"/>
            <a:chOff x="1363023" y="4405492"/>
            <a:chExt cx="1578272" cy="107176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DE3BC3B-1783-596B-6FA2-6EB0D71943C7}"/>
                </a:ext>
              </a:extLst>
            </p:cNvPr>
            <p:cNvSpPr txBox="1"/>
            <p:nvPr/>
          </p:nvSpPr>
          <p:spPr>
            <a:xfrm>
              <a:off x="1368727" y="4405492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C30810A-2C74-ECCF-F207-45D437F0E4C8}"/>
                </a:ext>
              </a:extLst>
            </p:cNvPr>
            <p:cNvSpPr txBox="1"/>
            <p:nvPr/>
          </p:nvSpPr>
          <p:spPr>
            <a:xfrm>
              <a:off x="1363023" y="4680498"/>
              <a:ext cx="157827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9CDCB26-233F-70C5-4028-9480C2BACA27}"/>
              </a:ext>
            </a:extLst>
          </p:cNvPr>
          <p:cNvGrpSpPr/>
          <p:nvPr/>
        </p:nvGrpSpPr>
        <p:grpSpPr>
          <a:xfrm>
            <a:off x="6980505" y="1320642"/>
            <a:ext cx="1578272" cy="1071763"/>
            <a:chOff x="1363023" y="4405492"/>
            <a:chExt cx="1578272" cy="1071763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90A33B0-2C7B-A1E3-7CA4-754E033D3FA4}"/>
                </a:ext>
              </a:extLst>
            </p:cNvPr>
            <p:cNvSpPr txBox="1"/>
            <p:nvPr/>
          </p:nvSpPr>
          <p:spPr>
            <a:xfrm>
              <a:off x="1368727" y="4405492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CEF310F-04CC-8730-021A-E9DD759103EA}"/>
                </a:ext>
              </a:extLst>
            </p:cNvPr>
            <p:cNvSpPr txBox="1"/>
            <p:nvPr/>
          </p:nvSpPr>
          <p:spPr>
            <a:xfrm>
              <a:off x="1363023" y="4680498"/>
              <a:ext cx="157827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26B46433-9BB3-1777-420B-41C336CF0B85}"/>
              </a:ext>
            </a:extLst>
          </p:cNvPr>
          <p:cNvGrpSpPr/>
          <p:nvPr/>
        </p:nvGrpSpPr>
        <p:grpSpPr>
          <a:xfrm>
            <a:off x="719861" y="3199863"/>
            <a:ext cx="1578272" cy="1071763"/>
            <a:chOff x="1363023" y="4405492"/>
            <a:chExt cx="1578272" cy="1071763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25B0C91-46FF-6924-E6F1-35E534B3953B}"/>
                </a:ext>
              </a:extLst>
            </p:cNvPr>
            <p:cNvSpPr txBox="1"/>
            <p:nvPr/>
          </p:nvSpPr>
          <p:spPr>
            <a:xfrm>
              <a:off x="1368727" y="4405492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81A256D-A333-317F-2F31-E42FC9EE14B6}"/>
                </a:ext>
              </a:extLst>
            </p:cNvPr>
            <p:cNvSpPr txBox="1"/>
            <p:nvPr/>
          </p:nvSpPr>
          <p:spPr>
            <a:xfrm>
              <a:off x="1363023" y="4680498"/>
              <a:ext cx="157827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3F921DD-BA36-0AC7-1AA4-525BDFAEE945}"/>
              </a:ext>
            </a:extLst>
          </p:cNvPr>
          <p:cNvGrpSpPr/>
          <p:nvPr/>
        </p:nvGrpSpPr>
        <p:grpSpPr>
          <a:xfrm>
            <a:off x="3311097" y="3199863"/>
            <a:ext cx="1578272" cy="1071763"/>
            <a:chOff x="1363023" y="4405492"/>
            <a:chExt cx="1578272" cy="1071763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47A14A2-3B60-F7CE-5CC9-1CA6B95DF88C}"/>
                </a:ext>
              </a:extLst>
            </p:cNvPr>
            <p:cNvSpPr txBox="1"/>
            <p:nvPr/>
          </p:nvSpPr>
          <p:spPr>
            <a:xfrm>
              <a:off x="1368727" y="4405492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4A31E2B-0A83-B06C-70A4-54E7B5E58926}"/>
                </a:ext>
              </a:extLst>
            </p:cNvPr>
            <p:cNvSpPr txBox="1"/>
            <p:nvPr/>
          </p:nvSpPr>
          <p:spPr>
            <a:xfrm>
              <a:off x="1363023" y="4680498"/>
              <a:ext cx="157827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DFEAEDBA-860E-6D65-81FF-A6A9FC06FA69}"/>
              </a:ext>
            </a:extLst>
          </p:cNvPr>
          <p:cNvGrpSpPr/>
          <p:nvPr/>
        </p:nvGrpSpPr>
        <p:grpSpPr>
          <a:xfrm>
            <a:off x="5712258" y="3199863"/>
            <a:ext cx="1578272" cy="1071763"/>
            <a:chOff x="1363023" y="4405492"/>
            <a:chExt cx="1578272" cy="1071763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6FCF6865-09C7-2E1C-ACEF-411851460E3A}"/>
                </a:ext>
              </a:extLst>
            </p:cNvPr>
            <p:cNvSpPr txBox="1"/>
            <p:nvPr/>
          </p:nvSpPr>
          <p:spPr>
            <a:xfrm>
              <a:off x="1368727" y="4405492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71D8540-BAC8-6454-EF93-F375F4D40E64}"/>
                </a:ext>
              </a:extLst>
            </p:cNvPr>
            <p:cNvSpPr txBox="1"/>
            <p:nvPr/>
          </p:nvSpPr>
          <p:spPr>
            <a:xfrm>
              <a:off x="1363023" y="4680498"/>
              <a:ext cx="157827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29337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061BC48-4D93-31AC-DE76-56CA1551235D}"/>
              </a:ext>
            </a:extLst>
          </p:cNvPr>
          <p:cNvSpPr txBox="1"/>
          <p:nvPr/>
        </p:nvSpPr>
        <p:spPr>
          <a:xfrm>
            <a:off x="994066" y="243705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EC02B56-1A1B-0AA1-CBB4-96D0939D2CE9}"/>
              </a:ext>
            </a:extLst>
          </p:cNvPr>
          <p:cNvGrpSpPr/>
          <p:nvPr/>
        </p:nvGrpSpPr>
        <p:grpSpPr>
          <a:xfrm>
            <a:off x="323528" y="177122"/>
            <a:ext cx="558020" cy="534191"/>
            <a:chOff x="1640877" y="976393"/>
            <a:chExt cx="1533290" cy="146781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EB5E9734-FE9A-9EB9-1989-6B009F7EC097}"/>
                </a:ext>
              </a:extLst>
            </p:cNvPr>
            <p:cNvSpPr/>
            <p:nvPr/>
          </p:nvSpPr>
          <p:spPr>
            <a:xfrm rot="18863555">
              <a:off x="1640877" y="976393"/>
              <a:ext cx="1467814" cy="1467814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AEA811B7-7EE0-DC5E-10C0-442365BB8844}"/>
                </a:ext>
              </a:extLst>
            </p:cNvPr>
            <p:cNvSpPr/>
            <p:nvPr/>
          </p:nvSpPr>
          <p:spPr>
            <a:xfrm rot="18863555">
              <a:off x="2757197" y="2006710"/>
              <a:ext cx="416970" cy="416970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89DB914-B8E4-BE38-EBC5-35C637946CC1}"/>
              </a:ext>
            </a:extLst>
          </p:cNvPr>
          <p:cNvSpPr txBox="1"/>
          <p:nvPr/>
        </p:nvSpPr>
        <p:spPr>
          <a:xfrm>
            <a:off x="293889" y="213384"/>
            <a:ext cx="637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>
                <a:solidFill>
                  <a:schemeClr val="bg1"/>
                </a:solidFill>
                <a:latin typeface="+mj-lt"/>
                <a:ea typeface="字制区喜脉体" panose="02000603000000000000" pitchFamily="2" charset="-122"/>
                <a:cs typeface="+mn-ea"/>
                <a:sym typeface="+mn-lt"/>
              </a:rPr>
              <a:t>04</a:t>
            </a:r>
            <a:endParaRPr lang="zh-CN" altLang="en-US" sz="2400" b="1" spc="300" dirty="0">
              <a:solidFill>
                <a:schemeClr val="bg1"/>
              </a:solidFill>
              <a:latin typeface="+mj-lt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6D6A70B8-C9D5-54C4-15BC-AD7650568319}"/>
              </a:ext>
            </a:extLst>
          </p:cNvPr>
          <p:cNvSpPr/>
          <p:nvPr/>
        </p:nvSpPr>
        <p:spPr bwMode="auto">
          <a:xfrm>
            <a:off x="970020" y="1059582"/>
            <a:ext cx="2452688" cy="1384727"/>
          </a:xfrm>
          <a:custGeom>
            <a:avLst/>
            <a:gdLst>
              <a:gd name="T0" fmla="*/ 840 w 840"/>
              <a:gd name="T1" fmla="*/ 474 h 474"/>
              <a:gd name="T2" fmla="*/ 819 w 840"/>
              <a:gd name="T3" fmla="*/ 357 h 474"/>
              <a:gd name="T4" fmla="*/ 803 w 840"/>
              <a:gd name="T5" fmla="*/ 386 h 474"/>
              <a:gd name="T6" fmla="*/ 486 w 840"/>
              <a:gd name="T7" fmla="*/ 181 h 474"/>
              <a:gd name="T8" fmla="*/ 417 w 840"/>
              <a:gd name="T9" fmla="*/ 188 h 474"/>
              <a:gd name="T10" fmla="*/ 209 w 840"/>
              <a:gd name="T11" fmla="*/ 0 h 474"/>
              <a:gd name="T12" fmla="*/ 0 w 840"/>
              <a:gd name="T13" fmla="*/ 209 h 474"/>
              <a:gd name="T14" fmla="*/ 160 w 840"/>
              <a:gd name="T15" fmla="*/ 412 h 474"/>
              <a:gd name="T16" fmla="*/ 174 w 840"/>
              <a:gd name="T17" fmla="*/ 415 h 474"/>
              <a:gd name="T18" fmla="*/ 179 w 840"/>
              <a:gd name="T19" fmla="*/ 405 h 474"/>
              <a:gd name="T20" fmla="*/ 183 w 840"/>
              <a:gd name="T21" fmla="*/ 398 h 474"/>
              <a:gd name="T22" fmla="*/ 186 w 840"/>
              <a:gd name="T23" fmla="*/ 393 h 474"/>
              <a:gd name="T24" fmla="*/ 192 w 840"/>
              <a:gd name="T25" fmla="*/ 383 h 474"/>
              <a:gd name="T26" fmla="*/ 195 w 840"/>
              <a:gd name="T27" fmla="*/ 378 h 474"/>
              <a:gd name="T28" fmla="*/ 199 w 840"/>
              <a:gd name="T29" fmla="*/ 371 h 474"/>
              <a:gd name="T30" fmla="*/ 205 w 840"/>
              <a:gd name="T31" fmla="*/ 363 h 474"/>
              <a:gd name="T32" fmla="*/ 209 w 840"/>
              <a:gd name="T33" fmla="*/ 357 h 474"/>
              <a:gd name="T34" fmla="*/ 213 w 840"/>
              <a:gd name="T35" fmla="*/ 352 h 474"/>
              <a:gd name="T36" fmla="*/ 221 w 840"/>
              <a:gd name="T37" fmla="*/ 343 h 474"/>
              <a:gd name="T38" fmla="*/ 224 w 840"/>
              <a:gd name="T39" fmla="*/ 338 h 474"/>
              <a:gd name="T40" fmla="*/ 229 w 840"/>
              <a:gd name="T41" fmla="*/ 332 h 474"/>
              <a:gd name="T42" fmla="*/ 233 w 840"/>
              <a:gd name="T43" fmla="*/ 328 h 474"/>
              <a:gd name="T44" fmla="*/ 242 w 840"/>
              <a:gd name="T45" fmla="*/ 319 h 474"/>
              <a:gd name="T46" fmla="*/ 245 w 840"/>
              <a:gd name="T47" fmla="*/ 316 h 474"/>
              <a:gd name="T48" fmla="*/ 255 w 840"/>
              <a:gd name="T49" fmla="*/ 306 h 474"/>
              <a:gd name="T50" fmla="*/ 258 w 840"/>
              <a:gd name="T51" fmla="*/ 303 h 474"/>
              <a:gd name="T52" fmla="*/ 265 w 840"/>
              <a:gd name="T53" fmla="*/ 298 h 474"/>
              <a:gd name="T54" fmla="*/ 268 w 840"/>
              <a:gd name="T55" fmla="*/ 296 h 474"/>
              <a:gd name="T56" fmla="*/ 279 w 840"/>
              <a:gd name="T57" fmla="*/ 286 h 474"/>
              <a:gd name="T58" fmla="*/ 282 w 840"/>
              <a:gd name="T59" fmla="*/ 284 h 474"/>
              <a:gd name="T60" fmla="*/ 305 w 840"/>
              <a:gd name="T61" fmla="*/ 268 h 474"/>
              <a:gd name="T62" fmla="*/ 307 w 840"/>
              <a:gd name="T63" fmla="*/ 267 h 474"/>
              <a:gd name="T64" fmla="*/ 322 w 840"/>
              <a:gd name="T65" fmla="*/ 259 h 474"/>
              <a:gd name="T66" fmla="*/ 324 w 840"/>
              <a:gd name="T67" fmla="*/ 258 h 474"/>
              <a:gd name="T68" fmla="*/ 350 w 840"/>
              <a:gd name="T69" fmla="*/ 245 h 474"/>
              <a:gd name="T70" fmla="*/ 351 w 840"/>
              <a:gd name="T71" fmla="*/ 244 h 474"/>
              <a:gd name="T72" fmla="*/ 368 w 840"/>
              <a:gd name="T73" fmla="*/ 237 h 474"/>
              <a:gd name="T74" fmla="*/ 369 w 840"/>
              <a:gd name="T75" fmla="*/ 237 h 474"/>
              <a:gd name="T76" fmla="*/ 397 w 840"/>
              <a:gd name="T77" fmla="*/ 228 h 474"/>
              <a:gd name="T78" fmla="*/ 399 w 840"/>
              <a:gd name="T79" fmla="*/ 227 h 474"/>
              <a:gd name="T80" fmla="*/ 418 w 840"/>
              <a:gd name="T81" fmla="*/ 223 h 474"/>
              <a:gd name="T82" fmla="*/ 492 w 840"/>
              <a:gd name="T83" fmla="*/ 215 h 474"/>
              <a:gd name="T84" fmla="*/ 796 w 840"/>
              <a:gd name="T85" fmla="*/ 389 h 474"/>
              <a:gd name="T86" fmla="*/ 757 w 840"/>
              <a:gd name="T87" fmla="*/ 389 h 474"/>
              <a:gd name="T88" fmla="*/ 840 w 840"/>
              <a:gd name="T89" fmla="*/ 474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40" h="474">
                <a:moveTo>
                  <a:pt x="840" y="474"/>
                </a:moveTo>
                <a:cubicBezTo>
                  <a:pt x="819" y="357"/>
                  <a:pt x="819" y="357"/>
                  <a:pt x="819" y="357"/>
                </a:cubicBezTo>
                <a:cubicBezTo>
                  <a:pt x="803" y="386"/>
                  <a:pt x="803" y="386"/>
                  <a:pt x="803" y="386"/>
                </a:cubicBezTo>
                <a:cubicBezTo>
                  <a:pt x="748" y="265"/>
                  <a:pt x="627" y="181"/>
                  <a:pt x="486" y="181"/>
                </a:cubicBezTo>
                <a:cubicBezTo>
                  <a:pt x="463" y="181"/>
                  <a:pt x="440" y="183"/>
                  <a:pt x="417" y="188"/>
                </a:cubicBezTo>
                <a:cubicBezTo>
                  <a:pt x="407" y="82"/>
                  <a:pt x="318" y="0"/>
                  <a:pt x="209" y="0"/>
                </a:cubicBezTo>
                <a:cubicBezTo>
                  <a:pt x="94" y="0"/>
                  <a:pt x="0" y="93"/>
                  <a:pt x="0" y="209"/>
                </a:cubicBezTo>
                <a:cubicBezTo>
                  <a:pt x="0" y="307"/>
                  <a:pt x="68" y="389"/>
                  <a:pt x="160" y="412"/>
                </a:cubicBezTo>
                <a:cubicBezTo>
                  <a:pt x="164" y="413"/>
                  <a:pt x="169" y="414"/>
                  <a:pt x="174" y="415"/>
                </a:cubicBezTo>
                <a:cubicBezTo>
                  <a:pt x="176" y="411"/>
                  <a:pt x="177" y="408"/>
                  <a:pt x="179" y="405"/>
                </a:cubicBezTo>
                <a:cubicBezTo>
                  <a:pt x="180" y="403"/>
                  <a:pt x="181" y="401"/>
                  <a:pt x="183" y="398"/>
                </a:cubicBezTo>
                <a:cubicBezTo>
                  <a:pt x="184" y="397"/>
                  <a:pt x="185" y="395"/>
                  <a:pt x="186" y="393"/>
                </a:cubicBezTo>
                <a:cubicBezTo>
                  <a:pt x="188" y="390"/>
                  <a:pt x="190" y="386"/>
                  <a:pt x="192" y="383"/>
                </a:cubicBezTo>
                <a:cubicBezTo>
                  <a:pt x="193" y="381"/>
                  <a:pt x="194" y="380"/>
                  <a:pt x="195" y="378"/>
                </a:cubicBezTo>
                <a:cubicBezTo>
                  <a:pt x="196" y="376"/>
                  <a:pt x="198" y="374"/>
                  <a:pt x="199" y="371"/>
                </a:cubicBezTo>
                <a:cubicBezTo>
                  <a:pt x="201" y="369"/>
                  <a:pt x="203" y="366"/>
                  <a:pt x="205" y="363"/>
                </a:cubicBezTo>
                <a:cubicBezTo>
                  <a:pt x="206" y="361"/>
                  <a:pt x="208" y="359"/>
                  <a:pt x="209" y="357"/>
                </a:cubicBezTo>
                <a:cubicBezTo>
                  <a:pt x="211" y="355"/>
                  <a:pt x="212" y="354"/>
                  <a:pt x="213" y="352"/>
                </a:cubicBezTo>
                <a:cubicBezTo>
                  <a:pt x="215" y="349"/>
                  <a:pt x="218" y="346"/>
                  <a:pt x="221" y="343"/>
                </a:cubicBezTo>
                <a:cubicBezTo>
                  <a:pt x="222" y="341"/>
                  <a:pt x="223" y="340"/>
                  <a:pt x="224" y="338"/>
                </a:cubicBezTo>
                <a:cubicBezTo>
                  <a:pt x="226" y="336"/>
                  <a:pt x="228" y="334"/>
                  <a:pt x="229" y="332"/>
                </a:cubicBezTo>
                <a:cubicBezTo>
                  <a:pt x="231" y="331"/>
                  <a:pt x="232" y="330"/>
                  <a:pt x="233" y="328"/>
                </a:cubicBezTo>
                <a:cubicBezTo>
                  <a:pt x="236" y="325"/>
                  <a:pt x="239" y="322"/>
                  <a:pt x="242" y="319"/>
                </a:cubicBezTo>
                <a:cubicBezTo>
                  <a:pt x="243" y="318"/>
                  <a:pt x="244" y="317"/>
                  <a:pt x="245" y="316"/>
                </a:cubicBezTo>
                <a:cubicBezTo>
                  <a:pt x="249" y="312"/>
                  <a:pt x="252" y="309"/>
                  <a:pt x="255" y="306"/>
                </a:cubicBezTo>
                <a:cubicBezTo>
                  <a:pt x="256" y="305"/>
                  <a:pt x="257" y="304"/>
                  <a:pt x="258" y="303"/>
                </a:cubicBezTo>
                <a:cubicBezTo>
                  <a:pt x="261" y="301"/>
                  <a:pt x="263" y="300"/>
                  <a:pt x="265" y="298"/>
                </a:cubicBezTo>
                <a:cubicBezTo>
                  <a:pt x="266" y="297"/>
                  <a:pt x="267" y="296"/>
                  <a:pt x="268" y="296"/>
                </a:cubicBezTo>
                <a:cubicBezTo>
                  <a:pt x="271" y="292"/>
                  <a:pt x="275" y="289"/>
                  <a:pt x="279" y="286"/>
                </a:cubicBezTo>
                <a:cubicBezTo>
                  <a:pt x="280" y="285"/>
                  <a:pt x="281" y="285"/>
                  <a:pt x="282" y="284"/>
                </a:cubicBezTo>
                <a:cubicBezTo>
                  <a:pt x="290" y="279"/>
                  <a:pt x="297" y="273"/>
                  <a:pt x="305" y="268"/>
                </a:cubicBezTo>
                <a:cubicBezTo>
                  <a:pt x="306" y="268"/>
                  <a:pt x="306" y="268"/>
                  <a:pt x="307" y="267"/>
                </a:cubicBezTo>
                <a:cubicBezTo>
                  <a:pt x="312" y="264"/>
                  <a:pt x="317" y="261"/>
                  <a:pt x="322" y="259"/>
                </a:cubicBezTo>
                <a:cubicBezTo>
                  <a:pt x="322" y="258"/>
                  <a:pt x="323" y="258"/>
                  <a:pt x="324" y="258"/>
                </a:cubicBezTo>
                <a:cubicBezTo>
                  <a:pt x="332" y="253"/>
                  <a:pt x="341" y="249"/>
                  <a:pt x="350" y="245"/>
                </a:cubicBezTo>
                <a:cubicBezTo>
                  <a:pt x="350" y="245"/>
                  <a:pt x="350" y="244"/>
                  <a:pt x="351" y="244"/>
                </a:cubicBezTo>
                <a:cubicBezTo>
                  <a:pt x="357" y="242"/>
                  <a:pt x="362" y="239"/>
                  <a:pt x="368" y="237"/>
                </a:cubicBezTo>
                <a:cubicBezTo>
                  <a:pt x="368" y="237"/>
                  <a:pt x="369" y="237"/>
                  <a:pt x="369" y="237"/>
                </a:cubicBezTo>
                <a:cubicBezTo>
                  <a:pt x="378" y="234"/>
                  <a:pt x="388" y="230"/>
                  <a:pt x="397" y="228"/>
                </a:cubicBezTo>
                <a:cubicBezTo>
                  <a:pt x="398" y="228"/>
                  <a:pt x="398" y="228"/>
                  <a:pt x="399" y="227"/>
                </a:cubicBezTo>
                <a:cubicBezTo>
                  <a:pt x="405" y="226"/>
                  <a:pt x="411" y="224"/>
                  <a:pt x="418" y="223"/>
                </a:cubicBezTo>
                <a:cubicBezTo>
                  <a:pt x="442" y="218"/>
                  <a:pt x="466" y="215"/>
                  <a:pt x="492" y="215"/>
                </a:cubicBezTo>
                <a:cubicBezTo>
                  <a:pt x="621" y="215"/>
                  <a:pt x="735" y="285"/>
                  <a:pt x="796" y="389"/>
                </a:cubicBezTo>
                <a:cubicBezTo>
                  <a:pt x="757" y="389"/>
                  <a:pt x="757" y="389"/>
                  <a:pt x="757" y="389"/>
                </a:cubicBezTo>
                <a:lnTo>
                  <a:pt x="840" y="47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32F22A50-A7E4-A5DE-58BD-BC54252C401C}"/>
              </a:ext>
            </a:extLst>
          </p:cNvPr>
          <p:cNvSpPr/>
          <p:nvPr/>
        </p:nvSpPr>
        <p:spPr bwMode="auto">
          <a:xfrm>
            <a:off x="2855970" y="1056405"/>
            <a:ext cx="1397000" cy="2451857"/>
          </a:xfrm>
          <a:custGeom>
            <a:avLst/>
            <a:gdLst>
              <a:gd name="T0" fmla="*/ 0 w 478"/>
              <a:gd name="T1" fmla="*/ 839 h 839"/>
              <a:gd name="T2" fmla="*/ 117 w 478"/>
              <a:gd name="T3" fmla="*/ 818 h 839"/>
              <a:gd name="T4" fmla="*/ 88 w 478"/>
              <a:gd name="T5" fmla="*/ 802 h 839"/>
              <a:gd name="T6" fmla="*/ 295 w 478"/>
              <a:gd name="T7" fmla="*/ 487 h 839"/>
              <a:gd name="T8" fmla="*/ 288 w 478"/>
              <a:gd name="T9" fmla="*/ 418 h 839"/>
              <a:gd name="T10" fmla="*/ 477 w 478"/>
              <a:gd name="T11" fmla="*/ 211 h 839"/>
              <a:gd name="T12" fmla="*/ 269 w 478"/>
              <a:gd name="T13" fmla="*/ 1 h 839"/>
              <a:gd name="T14" fmla="*/ 66 w 478"/>
              <a:gd name="T15" fmla="*/ 159 h 839"/>
              <a:gd name="T16" fmla="*/ 62 w 478"/>
              <a:gd name="T17" fmla="*/ 174 h 839"/>
              <a:gd name="T18" fmla="*/ 72 w 478"/>
              <a:gd name="T19" fmla="*/ 178 h 839"/>
              <a:gd name="T20" fmla="*/ 79 w 478"/>
              <a:gd name="T21" fmla="*/ 182 h 839"/>
              <a:gd name="T22" fmla="*/ 84 w 478"/>
              <a:gd name="T23" fmla="*/ 185 h 839"/>
              <a:gd name="T24" fmla="*/ 94 w 478"/>
              <a:gd name="T25" fmla="*/ 191 h 839"/>
              <a:gd name="T26" fmla="*/ 99 w 478"/>
              <a:gd name="T27" fmla="*/ 194 h 839"/>
              <a:gd name="T28" fmla="*/ 106 w 478"/>
              <a:gd name="T29" fmla="*/ 198 h 839"/>
              <a:gd name="T30" fmla="*/ 114 w 478"/>
              <a:gd name="T31" fmla="*/ 204 h 839"/>
              <a:gd name="T32" fmla="*/ 120 w 478"/>
              <a:gd name="T33" fmla="*/ 209 h 839"/>
              <a:gd name="T34" fmla="*/ 125 w 478"/>
              <a:gd name="T35" fmla="*/ 212 h 839"/>
              <a:gd name="T36" fmla="*/ 134 w 478"/>
              <a:gd name="T37" fmla="*/ 220 h 839"/>
              <a:gd name="T38" fmla="*/ 139 w 478"/>
              <a:gd name="T39" fmla="*/ 224 h 839"/>
              <a:gd name="T40" fmla="*/ 145 w 478"/>
              <a:gd name="T41" fmla="*/ 229 h 839"/>
              <a:gd name="T42" fmla="*/ 148 w 478"/>
              <a:gd name="T43" fmla="*/ 233 h 839"/>
              <a:gd name="T44" fmla="*/ 158 w 478"/>
              <a:gd name="T45" fmla="*/ 242 h 839"/>
              <a:gd name="T46" fmla="*/ 161 w 478"/>
              <a:gd name="T47" fmla="*/ 245 h 839"/>
              <a:gd name="T48" fmla="*/ 171 w 478"/>
              <a:gd name="T49" fmla="*/ 255 h 839"/>
              <a:gd name="T50" fmla="*/ 173 w 478"/>
              <a:gd name="T51" fmla="*/ 258 h 839"/>
              <a:gd name="T52" fmla="*/ 179 w 478"/>
              <a:gd name="T53" fmla="*/ 265 h 839"/>
              <a:gd name="T54" fmla="*/ 181 w 478"/>
              <a:gd name="T55" fmla="*/ 267 h 839"/>
              <a:gd name="T56" fmla="*/ 190 w 478"/>
              <a:gd name="T57" fmla="*/ 279 h 839"/>
              <a:gd name="T58" fmla="*/ 193 w 478"/>
              <a:gd name="T59" fmla="*/ 282 h 839"/>
              <a:gd name="T60" fmla="*/ 208 w 478"/>
              <a:gd name="T61" fmla="*/ 305 h 839"/>
              <a:gd name="T62" fmla="*/ 209 w 478"/>
              <a:gd name="T63" fmla="*/ 307 h 839"/>
              <a:gd name="T64" fmla="*/ 218 w 478"/>
              <a:gd name="T65" fmla="*/ 322 h 839"/>
              <a:gd name="T66" fmla="*/ 219 w 478"/>
              <a:gd name="T67" fmla="*/ 324 h 839"/>
              <a:gd name="T68" fmla="*/ 231 w 478"/>
              <a:gd name="T69" fmla="*/ 350 h 839"/>
              <a:gd name="T70" fmla="*/ 232 w 478"/>
              <a:gd name="T71" fmla="*/ 351 h 839"/>
              <a:gd name="T72" fmla="*/ 239 w 478"/>
              <a:gd name="T73" fmla="*/ 368 h 839"/>
              <a:gd name="T74" fmla="*/ 239 w 478"/>
              <a:gd name="T75" fmla="*/ 369 h 839"/>
              <a:gd name="T76" fmla="*/ 248 w 478"/>
              <a:gd name="T77" fmla="*/ 397 h 839"/>
              <a:gd name="T78" fmla="*/ 249 w 478"/>
              <a:gd name="T79" fmla="*/ 399 h 839"/>
              <a:gd name="T80" fmla="*/ 253 w 478"/>
              <a:gd name="T81" fmla="*/ 418 h 839"/>
              <a:gd name="T82" fmla="*/ 261 w 478"/>
              <a:gd name="T83" fmla="*/ 492 h 839"/>
              <a:gd name="T84" fmla="*/ 85 w 478"/>
              <a:gd name="T85" fmla="*/ 795 h 839"/>
              <a:gd name="T86" fmla="*/ 85 w 478"/>
              <a:gd name="T87" fmla="*/ 757 h 839"/>
              <a:gd name="T88" fmla="*/ 0 w 478"/>
              <a:gd name="T89" fmla="*/ 839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8" h="839">
                <a:moveTo>
                  <a:pt x="0" y="839"/>
                </a:moveTo>
                <a:cubicBezTo>
                  <a:pt x="117" y="818"/>
                  <a:pt x="117" y="818"/>
                  <a:pt x="117" y="818"/>
                </a:cubicBezTo>
                <a:cubicBezTo>
                  <a:pt x="88" y="802"/>
                  <a:pt x="88" y="802"/>
                  <a:pt x="88" y="802"/>
                </a:cubicBezTo>
                <a:cubicBezTo>
                  <a:pt x="210" y="748"/>
                  <a:pt x="294" y="628"/>
                  <a:pt x="295" y="487"/>
                </a:cubicBezTo>
                <a:cubicBezTo>
                  <a:pt x="295" y="463"/>
                  <a:pt x="293" y="440"/>
                  <a:pt x="288" y="418"/>
                </a:cubicBezTo>
                <a:cubicBezTo>
                  <a:pt x="394" y="408"/>
                  <a:pt x="477" y="319"/>
                  <a:pt x="477" y="211"/>
                </a:cubicBezTo>
                <a:cubicBezTo>
                  <a:pt x="478" y="95"/>
                  <a:pt x="385" y="1"/>
                  <a:pt x="269" y="1"/>
                </a:cubicBezTo>
                <a:cubicBezTo>
                  <a:pt x="171" y="0"/>
                  <a:pt x="88" y="68"/>
                  <a:pt x="66" y="159"/>
                </a:cubicBezTo>
                <a:cubicBezTo>
                  <a:pt x="64" y="164"/>
                  <a:pt x="63" y="169"/>
                  <a:pt x="62" y="174"/>
                </a:cubicBezTo>
                <a:cubicBezTo>
                  <a:pt x="66" y="175"/>
                  <a:pt x="69" y="177"/>
                  <a:pt x="72" y="178"/>
                </a:cubicBezTo>
                <a:cubicBezTo>
                  <a:pt x="74" y="180"/>
                  <a:pt x="76" y="181"/>
                  <a:pt x="79" y="182"/>
                </a:cubicBezTo>
                <a:cubicBezTo>
                  <a:pt x="80" y="183"/>
                  <a:pt x="82" y="184"/>
                  <a:pt x="84" y="185"/>
                </a:cubicBezTo>
                <a:cubicBezTo>
                  <a:pt x="87" y="187"/>
                  <a:pt x="91" y="189"/>
                  <a:pt x="94" y="191"/>
                </a:cubicBezTo>
                <a:cubicBezTo>
                  <a:pt x="96" y="192"/>
                  <a:pt x="97" y="193"/>
                  <a:pt x="99" y="194"/>
                </a:cubicBezTo>
                <a:cubicBezTo>
                  <a:pt x="101" y="196"/>
                  <a:pt x="103" y="197"/>
                  <a:pt x="106" y="198"/>
                </a:cubicBezTo>
                <a:cubicBezTo>
                  <a:pt x="108" y="200"/>
                  <a:pt x="111" y="202"/>
                  <a:pt x="114" y="204"/>
                </a:cubicBezTo>
                <a:cubicBezTo>
                  <a:pt x="116" y="206"/>
                  <a:pt x="118" y="207"/>
                  <a:pt x="120" y="209"/>
                </a:cubicBezTo>
                <a:cubicBezTo>
                  <a:pt x="122" y="210"/>
                  <a:pt x="123" y="211"/>
                  <a:pt x="125" y="212"/>
                </a:cubicBezTo>
                <a:cubicBezTo>
                  <a:pt x="128" y="215"/>
                  <a:pt x="131" y="218"/>
                  <a:pt x="134" y="220"/>
                </a:cubicBezTo>
                <a:cubicBezTo>
                  <a:pt x="136" y="221"/>
                  <a:pt x="137" y="223"/>
                  <a:pt x="139" y="224"/>
                </a:cubicBezTo>
                <a:cubicBezTo>
                  <a:pt x="141" y="226"/>
                  <a:pt x="143" y="227"/>
                  <a:pt x="145" y="229"/>
                </a:cubicBezTo>
                <a:cubicBezTo>
                  <a:pt x="146" y="230"/>
                  <a:pt x="147" y="231"/>
                  <a:pt x="148" y="233"/>
                </a:cubicBezTo>
                <a:cubicBezTo>
                  <a:pt x="152" y="236"/>
                  <a:pt x="155" y="239"/>
                  <a:pt x="158" y="242"/>
                </a:cubicBezTo>
                <a:cubicBezTo>
                  <a:pt x="159" y="243"/>
                  <a:pt x="160" y="244"/>
                  <a:pt x="161" y="245"/>
                </a:cubicBezTo>
                <a:cubicBezTo>
                  <a:pt x="164" y="248"/>
                  <a:pt x="168" y="252"/>
                  <a:pt x="171" y="255"/>
                </a:cubicBezTo>
                <a:cubicBezTo>
                  <a:pt x="172" y="256"/>
                  <a:pt x="172" y="257"/>
                  <a:pt x="173" y="258"/>
                </a:cubicBezTo>
                <a:cubicBezTo>
                  <a:pt x="175" y="260"/>
                  <a:pt x="177" y="263"/>
                  <a:pt x="179" y="265"/>
                </a:cubicBezTo>
                <a:cubicBezTo>
                  <a:pt x="180" y="266"/>
                  <a:pt x="180" y="267"/>
                  <a:pt x="181" y="267"/>
                </a:cubicBezTo>
                <a:cubicBezTo>
                  <a:pt x="184" y="271"/>
                  <a:pt x="187" y="275"/>
                  <a:pt x="190" y="279"/>
                </a:cubicBezTo>
                <a:cubicBezTo>
                  <a:pt x="191" y="280"/>
                  <a:pt x="192" y="281"/>
                  <a:pt x="193" y="282"/>
                </a:cubicBezTo>
                <a:cubicBezTo>
                  <a:pt x="198" y="290"/>
                  <a:pt x="203" y="297"/>
                  <a:pt x="208" y="305"/>
                </a:cubicBezTo>
                <a:cubicBezTo>
                  <a:pt x="208" y="306"/>
                  <a:pt x="209" y="306"/>
                  <a:pt x="209" y="307"/>
                </a:cubicBezTo>
                <a:cubicBezTo>
                  <a:pt x="212" y="312"/>
                  <a:pt x="215" y="317"/>
                  <a:pt x="218" y="322"/>
                </a:cubicBezTo>
                <a:cubicBezTo>
                  <a:pt x="218" y="322"/>
                  <a:pt x="218" y="323"/>
                  <a:pt x="219" y="324"/>
                </a:cubicBezTo>
                <a:cubicBezTo>
                  <a:pt x="223" y="332"/>
                  <a:pt x="228" y="341"/>
                  <a:pt x="231" y="350"/>
                </a:cubicBezTo>
                <a:cubicBezTo>
                  <a:pt x="232" y="350"/>
                  <a:pt x="232" y="351"/>
                  <a:pt x="232" y="351"/>
                </a:cubicBezTo>
                <a:cubicBezTo>
                  <a:pt x="234" y="357"/>
                  <a:pt x="237" y="362"/>
                  <a:pt x="239" y="368"/>
                </a:cubicBezTo>
                <a:cubicBezTo>
                  <a:pt x="239" y="369"/>
                  <a:pt x="239" y="369"/>
                  <a:pt x="239" y="369"/>
                </a:cubicBezTo>
                <a:cubicBezTo>
                  <a:pt x="243" y="378"/>
                  <a:pt x="246" y="388"/>
                  <a:pt x="248" y="397"/>
                </a:cubicBezTo>
                <a:cubicBezTo>
                  <a:pt x="248" y="398"/>
                  <a:pt x="249" y="398"/>
                  <a:pt x="249" y="399"/>
                </a:cubicBezTo>
                <a:cubicBezTo>
                  <a:pt x="250" y="405"/>
                  <a:pt x="252" y="412"/>
                  <a:pt x="253" y="418"/>
                </a:cubicBezTo>
                <a:cubicBezTo>
                  <a:pt x="258" y="442"/>
                  <a:pt x="261" y="467"/>
                  <a:pt x="261" y="492"/>
                </a:cubicBezTo>
                <a:cubicBezTo>
                  <a:pt x="260" y="622"/>
                  <a:pt x="190" y="734"/>
                  <a:pt x="85" y="795"/>
                </a:cubicBezTo>
                <a:cubicBezTo>
                  <a:pt x="85" y="757"/>
                  <a:pt x="85" y="757"/>
                  <a:pt x="85" y="757"/>
                </a:cubicBezTo>
                <a:lnTo>
                  <a:pt x="0" y="839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7F7D422A-B54E-136B-7F9D-B3DCE5726D9A}"/>
              </a:ext>
            </a:extLst>
          </p:cNvPr>
          <p:cNvSpPr/>
          <p:nvPr/>
        </p:nvSpPr>
        <p:spPr bwMode="auto">
          <a:xfrm>
            <a:off x="1773295" y="3063626"/>
            <a:ext cx="2487613" cy="1329147"/>
          </a:xfrm>
          <a:custGeom>
            <a:avLst/>
            <a:gdLst>
              <a:gd name="T0" fmla="*/ 0 w 852"/>
              <a:gd name="T1" fmla="*/ 0 h 455"/>
              <a:gd name="T2" fmla="*/ 25 w 852"/>
              <a:gd name="T3" fmla="*/ 115 h 455"/>
              <a:gd name="T4" fmla="*/ 40 w 852"/>
              <a:gd name="T5" fmla="*/ 87 h 455"/>
              <a:gd name="T6" fmla="*/ 364 w 852"/>
              <a:gd name="T7" fmla="*/ 280 h 455"/>
              <a:gd name="T8" fmla="*/ 432 w 852"/>
              <a:gd name="T9" fmla="*/ 271 h 455"/>
              <a:gd name="T10" fmla="*/ 647 w 852"/>
              <a:gd name="T11" fmla="*/ 451 h 455"/>
              <a:gd name="T12" fmla="*/ 848 w 852"/>
              <a:gd name="T13" fmla="*/ 235 h 455"/>
              <a:gd name="T14" fmla="*/ 682 w 852"/>
              <a:gd name="T15" fmla="*/ 38 h 455"/>
              <a:gd name="T16" fmla="*/ 667 w 852"/>
              <a:gd name="T17" fmla="*/ 35 h 455"/>
              <a:gd name="T18" fmla="*/ 662 w 852"/>
              <a:gd name="T19" fmla="*/ 45 h 455"/>
              <a:gd name="T20" fmla="*/ 659 w 852"/>
              <a:gd name="T21" fmla="*/ 52 h 455"/>
              <a:gd name="T22" fmla="*/ 656 w 852"/>
              <a:gd name="T23" fmla="*/ 57 h 455"/>
              <a:gd name="T24" fmla="*/ 651 w 852"/>
              <a:gd name="T25" fmla="*/ 67 h 455"/>
              <a:gd name="T26" fmla="*/ 648 w 852"/>
              <a:gd name="T27" fmla="*/ 73 h 455"/>
              <a:gd name="T28" fmla="*/ 644 w 852"/>
              <a:gd name="T29" fmla="*/ 79 h 455"/>
              <a:gd name="T30" fmla="*/ 638 w 852"/>
              <a:gd name="T31" fmla="*/ 88 h 455"/>
              <a:gd name="T32" fmla="*/ 634 w 852"/>
              <a:gd name="T33" fmla="*/ 94 h 455"/>
              <a:gd name="T34" fmla="*/ 631 w 852"/>
              <a:gd name="T35" fmla="*/ 99 h 455"/>
              <a:gd name="T36" fmla="*/ 623 w 852"/>
              <a:gd name="T37" fmla="*/ 109 h 455"/>
              <a:gd name="T38" fmla="*/ 620 w 852"/>
              <a:gd name="T39" fmla="*/ 113 h 455"/>
              <a:gd name="T40" fmla="*/ 615 w 852"/>
              <a:gd name="T41" fmla="*/ 119 h 455"/>
              <a:gd name="T42" fmla="*/ 611 w 852"/>
              <a:gd name="T43" fmla="*/ 123 h 455"/>
              <a:gd name="T44" fmla="*/ 603 w 852"/>
              <a:gd name="T45" fmla="*/ 133 h 455"/>
              <a:gd name="T46" fmla="*/ 600 w 852"/>
              <a:gd name="T47" fmla="*/ 137 h 455"/>
              <a:gd name="T48" fmla="*/ 590 w 852"/>
              <a:gd name="T49" fmla="*/ 147 h 455"/>
              <a:gd name="T50" fmla="*/ 587 w 852"/>
              <a:gd name="T51" fmla="*/ 149 h 455"/>
              <a:gd name="T52" fmla="*/ 581 w 852"/>
              <a:gd name="T53" fmla="*/ 155 h 455"/>
              <a:gd name="T54" fmla="*/ 578 w 852"/>
              <a:gd name="T55" fmla="*/ 157 h 455"/>
              <a:gd name="T56" fmla="*/ 566 w 852"/>
              <a:gd name="T57" fmla="*/ 167 h 455"/>
              <a:gd name="T58" fmla="*/ 564 w 852"/>
              <a:gd name="T59" fmla="*/ 170 h 455"/>
              <a:gd name="T60" fmla="*/ 541 w 852"/>
              <a:gd name="T61" fmla="*/ 186 h 455"/>
              <a:gd name="T62" fmla="*/ 540 w 852"/>
              <a:gd name="T63" fmla="*/ 187 h 455"/>
              <a:gd name="T64" fmla="*/ 525 w 852"/>
              <a:gd name="T65" fmla="*/ 196 h 455"/>
              <a:gd name="T66" fmla="*/ 523 w 852"/>
              <a:gd name="T67" fmla="*/ 197 h 455"/>
              <a:gd name="T68" fmla="*/ 498 w 852"/>
              <a:gd name="T69" fmla="*/ 211 h 455"/>
              <a:gd name="T70" fmla="*/ 497 w 852"/>
              <a:gd name="T71" fmla="*/ 212 h 455"/>
              <a:gd name="T72" fmla="*/ 480 w 852"/>
              <a:gd name="T73" fmla="*/ 219 h 455"/>
              <a:gd name="T74" fmla="*/ 479 w 852"/>
              <a:gd name="T75" fmla="*/ 220 h 455"/>
              <a:gd name="T76" fmla="*/ 451 w 852"/>
              <a:gd name="T77" fmla="*/ 230 h 455"/>
              <a:gd name="T78" fmla="*/ 449 w 852"/>
              <a:gd name="T79" fmla="*/ 230 h 455"/>
              <a:gd name="T80" fmla="*/ 430 w 852"/>
              <a:gd name="T81" fmla="*/ 236 h 455"/>
              <a:gd name="T82" fmla="*/ 357 w 852"/>
              <a:gd name="T83" fmla="*/ 246 h 455"/>
              <a:gd name="T84" fmla="*/ 47 w 852"/>
              <a:gd name="T85" fmla="*/ 83 h 455"/>
              <a:gd name="T86" fmla="*/ 85 w 852"/>
              <a:gd name="T87" fmla="*/ 82 h 455"/>
              <a:gd name="T88" fmla="*/ 0 w 852"/>
              <a:gd name="T89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52" h="455">
                <a:moveTo>
                  <a:pt x="0" y="0"/>
                </a:moveTo>
                <a:cubicBezTo>
                  <a:pt x="25" y="115"/>
                  <a:pt x="25" y="115"/>
                  <a:pt x="25" y="115"/>
                </a:cubicBezTo>
                <a:cubicBezTo>
                  <a:pt x="40" y="87"/>
                  <a:pt x="40" y="87"/>
                  <a:pt x="40" y="87"/>
                </a:cubicBezTo>
                <a:cubicBezTo>
                  <a:pt x="98" y="205"/>
                  <a:pt x="223" y="285"/>
                  <a:pt x="364" y="280"/>
                </a:cubicBezTo>
                <a:cubicBezTo>
                  <a:pt x="387" y="279"/>
                  <a:pt x="410" y="276"/>
                  <a:pt x="432" y="271"/>
                </a:cubicBezTo>
                <a:cubicBezTo>
                  <a:pt x="447" y="376"/>
                  <a:pt x="539" y="455"/>
                  <a:pt x="647" y="451"/>
                </a:cubicBezTo>
                <a:cubicBezTo>
                  <a:pt x="762" y="447"/>
                  <a:pt x="852" y="350"/>
                  <a:pt x="848" y="235"/>
                </a:cubicBezTo>
                <a:cubicBezTo>
                  <a:pt x="845" y="137"/>
                  <a:pt x="774" y="57"/>
                  <a:pt x="682" y="38"/>
                </a:cubicBezTo>
                <a:cubicBezTo>
                  <a:pt x="677" y="37"/>
                  <a:pt x="672" y="36"/>
                  <a:pt x="667" y="35"/>
                </a:cubicBezTo>
                <a:cubicBezTo>
                  <a:pt x="665" y="38"/>
                  <a:pt x="664" y="42"/>
                  <a:pt x="662" y="45"/>
                </a:cubicBezTo>
                <a:cubicBezTo>
                  <a:pt x="661" y="47"/>
                  <a:pt x="660" y="49"/>
                  <a:pt x="659" y="52"/>
                </a:cubicBezTo>
                <a:cubicBezTo>
                  <a:pt x="658" y="53"/>
                  <a:pt x="657" y="55"/>
                  <a:pt x="656" y="57"/>
                </a:cubicBezTo>
                <a:cubicBezTo>
                  <a:pt x="655" y="61"/>
                  <a:pt x="653" y="64"/>
                  <a:pt x="651" y="67"/>
                </a:cubicBezTo>
                <a:cubicBezTo>
                  <a:pt x="650" y="69"/>
                  <a:pt x="649" y="71"/>
                  <a:pt x="648" y="73"/>
                </a:cubicBezTo>
                <a:cubicBezTo>
                  <a:pt x="646" y="75"/>
                  <a:pt x="645" y="77"/>
                  <a:pt x="644" y="79"/>
                </a:cubicBezTo>
                <a:cubicBezTo>
                  <a:pt x="642" y="82"/>
                  <a:pt x="640" y="85"/>
                  <a:pt x="638" y="88"/>
                </a:cubicBezTo>
                <a:cubicBezTo>
                  <a:pt x="637" y="90"/>
                  <a:pt x="635" y="92"/>
                  <a:pt x="634" y="94"/>
                </a:cubicBezTo>
                <a:cubicBezTo>
                  <a:pt x="633" y="96"/>
                  <a:pt x="632" y="97"/>
                  <a:pt x="631" y="99"/>
                </a:cubicBezTo>
                <a:cubicBezTo>
                  <a:pt x="628" y="102"/>
                  <a:pt x="626" y="106"/>
                  <a:pt x="623" y="109"/>
                </a:cubicBezTo>
                <a:cubicBezTo>
                  <a:pt x="622" y="110"/>
                  <a:pt x="621" y="112"/>
                  <a:pt x="620" y="113"/>
                </a:cubicBezTo>
                <a:cubicBezTo>
                  <a:pt x="618" y="115"/>
                  <a:pt x="617" y="117"/>
                  <a:pt x="615" y="119"/>
                </a:cubicBezTo>
                <a:cubicBezTo>
                  <a:pt x="614" y="121"/>
                  <a:pt x="613" y="122"/>
                  <a:pt x="611" y="123"/>
                </a:cubicBezTo>
                <a:cubicBezTo>
                  <a:pt x="609" y="127"/>
                  <a:pt x="606" y="130"/>
                  <a:pt x="603" y="133"/>
                </a:cubicBezTo>
                <a:cubicBezTo>
                  <a:pt x="602" y="134"/>
                  <a:pt x="601" y="135"/>
                  <a:pt x="600" y="137"/>
                </a:cubicBezTo>
                <a:cubicBezTo>
                  <a:pt x="596" y="140"/>
                  <a:pt x="593" y="143"/>
                  <a:pt x="590" y="147"/>
                </a:cubicBezTo>
                <a:cubicBezTo>
                  <a:pt x="589" y="147"/>
                  <a:pt x="588" y="148"/>
                  <a:pt x="587" y="149"/>
                </a:cubicBezTo>
                <a:cubicBezTo>
                  <a:pt x="585" y="151"/>
                  <a:pt x="583" y="153"/>
                  <a:pt x="581" y="155"/>
                </a:cubicBezTo>
                <a:cubicBezTo>
                  <a:pt x="580" y="156"/>
                  <a:pt x="579" y="157"/>
                  <a:pt x="578" y="157"/>
                </a:cubicBezTo>
                <a:cubicBezTo>
                  <a:pt x="574" y="161"/>
                  <a:pt x="570" y="164"/>
                  <a:pt x="566" y="167"/>
                </a:cubicBezTo>
                <a:cubicBezTo>
                  <a:pt x="566" y="168"/>
                  <a:pt x="565" y="169"/>
                  <a:pt x="564" y="170"/>
                </a:cubicBezTo>
                <a:cubicBezTo>
                  <a:pt x="556" y="175"/>
                  <a:pt x="549" y="181"/>
                  <a:pt x="541" y="186"/>
                </a:cubicBezTo>
                <a:cubicBezTo>
                  <a:pt x="541" y="186"/>
                  <a:pt x="540" y="187"/>
                  <a:pt x="540" y="187"/>
                </a:cubicBezTo>
                <a:cubicBezTo>
                  <a:pt x="535" y="190"/>
                  <a:pt x="530" y="193"/>
                  <a:pt x="525" y="196"/>
                </a:cubicBezTo>
                <a:cubicBezTo>
                  <a:pt x="525" y="197"/>
                  <a:pt x="524" y="197"/>
                  <a:pt x="523" y="197"/>
                </a:cubicBezTo>
                <a:cubicBezTo>
                  <a:pt x="515" y="202"/>
                  <a:pt x="507" y="207"/>
                  <a:pt x="498" y="211"/>
                </a:cubicBezTo>
                <a:cubicBezTo>
                  <a:pt x="497" y="211"/>
                  <a:pt x="497" y="212"/>
                  <a:pt x="497" y="212"/>
                </a:cubicBezTo>
                <a:cubicBezTo>
                  <a:pt x="491" y="214"/>
                  <a:pt x="485" y="217"/>
                  <a:pt x="480" y="219"/>
                </a:cubicBezTo>
                <a:cubicBezTo>
                  <a:pt x="479" y="219"/>
                  <a:pt x="479" y="220"/>
                  <a:pt x="479" y="220"/>
                </a:cubicBezTo>
                <a:cubicBezTo>
                  <a:pt x="470" y="223"/>
                  <a:pt x="460" y="227"/>
                  <a:pt x="451" y="230"/>
                </a:cubicBezTo>
                <a:cubicBezTo>
                  <a:pt x="450" y="230"/>
                  <a:pt x="450" y="230"/>
                  <a:pt x="449" y="230"/>
                </a:cubicBezTo>
                <a:cubicBezTo>
                  <a:pt x="443" y="232"/>
                  <a:pt x="437" y="234"/>
                  <a:pt x="430" y="236"/>
                </a:cubicBezTo>
                <a:cubicBezTo>
                  <a:pt x="407" y="242"/>
                  <a:pt x="382" y="245"/>
                  <a:pt x="357" y="246"/>
                </a:cubicBezTo>
                <a:cubicBezTo>
                  <a:pt x="227" y="251"/>
                  <a:pt x="112" y="185"/>
                  <a:pt x="47" y="83"/>
                </a:cubicBezTo>
                <a:cubicBezTo>
                  <a:pt x="85" y="82"/>
                  <a:pt x="85" y="82"/>
                  <a:pt x="85" y="82"/>
                </a:cubicBezTo>
                <a:lnTo>
                  <a:pt x="0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11">
            <a:extLst>
              <a:ext uri="{FF2B5EF4-FFF2-40B4-BE49-F238E27FC236}">
                <a16:creationId xmlns:a16="http://schemas.microsoft.com/office/drawing/2014/main" id="{D2A25134-C1D7-0C26-05AC-8CA27D4331BA}"/>
              </a:ext>
            </a:extLst>
          </p:cNvPr>
          <p:cNvSpPr/>
          <p:nvPr/>
        </p:nvSpPr>
        <p:spPr bwMode="auto">
          <a:xfrm>
            <a:off x="962084" y="1907569"/>
            <a:ext cx="1336675" cy="2485204"/>
          </a:xfrm>
          <a:custGeom>
            <a:avLst/>
            <a:gdLst>
              <a:gd name="T0" fmla="*/ 458 w 458"/>
              <a:gd name="T1" fmla="*/ 0 h 851"/>
              <a:gd name="T2" fmla="*/ 342 w 458"/>
              <a:gd name="T3" fmla="*/ 25 h 851"/>
              <a:gd name="T4" fmla="*/ 371 w 458"/>
              <a:gd name="T5" fmla="*/ 40 h 851"/>
              <a:gd name="T6" fmla="*/ 176 w 458"/>
              <a:gd name="T7" fmla="*/ 362 h 851"/>
              <a:gd name="T8" fmla="*/ 185 w 458"/>
              <a:gd name="T9" fmla="*/ 431 h 851"/>
              <a:gd name="T10" fmla="*/ 4 w 458"/>
              <a:gd name="T11" fmla="*/ 645 h 851"/>
              <a:gd name="T12" fmla="*/ 219 w 458"/>
              <a:gd name="T13" fmla="*/ 847 h 851"/>
              <a:gd name="T14" fmla="*/ 417 w 458"/>
              <a:gd name="T15" fmla="*/ 682 h 851"/>
              <a:gd name="T16" fmla="*/ 420 w 458"/>
              <a:gd name="T17" fmla="*/ 667 h 851"/>
              <a:gd name="T18" fmla="*/ 410 w 458"/>
              <a:gd name="T19" fmla="*/ 662 h 851"/>
              <a:gd name="T20" fmla="*/ 403 w 458"/>
              <a:gd name="T21" fmla="*/ 659 h 851"/>
              <a:gd name="T22" fmla="*/ 398 w 458"/>
              <a:gd name="T23" fmla="*/ 656 h 851"/>
              <a:gd name="T24" fmla="*/ 387 w 458"/>
              <a:gd name="T25" fmla="*/ 651 h 851"/>
              <a:gd name="T26" fmla="*/ 382 w 458"/>
              <a:gd name="T27" fmla="*/ 647 h 851"/>
              <a:gd name="T28" fmla="*/ 376 w 458"/>
              <a:gd name="T29" fmla="*/ 644 h 851"/>
              <a:gd name="T30" fmla="*/ 367 w 458"/>
              <a:gd name="T31" fmla="*/ 638 h 851"/>
              <a:gd name="T32" fmla="*/ 361 w 458"/>
              <a:gd name="T33" fmla="*/ 634 h 851"/>
              <a:gd name="T34" fmla="*/ 356 w 458"/>
              <a:gd name="T35" fmla="*/ 630 h 851"/>
              <a:gd name="T36" fmla="*/ 346 w 458"/>
              <a:gd name="T37" fmla="*/ 623 h 851"/>
              <a:gd name="T38" fmla="*/ 342 w 458"/>
              <a:gd name="T39" fmla="*/ 619 h 851"/>
              <a:gd name="T40" fmla="*/ 336 w 458"/>
              <a:gd name="T41" fmla="*/ 614 h 851"/>
              <a:gd name="T42" fmla="*/ 332 w 458"/>
              <a:gd name="T43" fmla="*/ 611 h 851"/>
              <a:gd name="T44" fmla="*/ 322 w 458"/>
              <a:gd name="T45" fmla="*/ 602 h 851"/>
              <a:gd name="T46" fmla="*/ 318 w 458"/>
              <a:gd name="T47" fmla="*/ 599 h 851"/>
              <a:gd name="T48" fmla="*/ 309 w 458"/>
              <a:gd name="T49" fmla="*/ 589 h 851"/>
              <a:gd name="T50" fmla="*/ 306 w 458"/>
              <a:gd name="T51" fmla="*/ 586 h 851"/>
              <a:gd name="T52" fmla="*/ 300 w 458"/>
              <a:gd name="T53" fmla="*/ 580 h 851"/>
              <a:gd name="T54" fmla="*/ 298 w 458"/>
              <a:gd name="T55" fmla="*/ 577 h 851"/>
              <a:gd name="T56" fmla="*/ 288 w 458"/>
              <a:gd name="T57" fmla="*/ 566 h 851"/>
              <a:gd name="T58" fmla="*/ 286 w 458"/>
              <a:gd name="T59" fmla="*/ 563 h 851"/>
              <a:gd name="T60" fmla="*/ 269 w 458"/>
              <a:gd name="T61" fmla="*/ 541 h 851"/>
              <a:gd name="T62" fmla="*/ 268 w 458"/>
              <a:gd name="T63" fmla="*/ 539 h 851"/>
              <a:gd name="T64" fmla="*/ 259 w 458"/>
              <a:gd name="T65" fmla="*/ 524 h 851"/>
              <a:gd name="T66" fmla="*/ 258 w 458"/>
              <a:gd name="T67" fmla="*/ 522 h 851"/>
              <a:gd name="T68" fmla="*/ 244 w 458"/>
              <a:gd name="T69" fmla="*/ 497 h 851"/>
              <a:gd name="T70" fmla="*/ 244 w 458"/>
              <a:gd name="T71" fmla="*/ 496 h 851"/>
              <a:gd name="T72" fmla="*/ 236 w 458"/>
              <a:gd name="T73" fmla="*/ 479 h 851"/>
              <a:gd name="T74" fmla="*/ 236 w 458"/>
              <a:gd name="T75" fmla="*/ 478 h 851"/>
              <a:gd name="T76" fmla="*/ 226 w 458"/>
              <a:gd name="T77" fmla="*/ 450 h 851"/>
              <a:gd name="T78" fmla="*/ 225 w 458"/>
              <a:gd name="T79" fmla="*/ 448 h 851"/>
              <a:gd name="T80" fmla="*/ 220 w 458"/>
              <a:gd name="T81" fmla="*/ 429 h 851"/>
              <a:gd name="T82" fmla="*/ 210 w 458"/>
              <a:gd name="T83" fmla="*/ 356 h 851"/>
              <a:gd name="T84" fmla="*/ 375 w 458"/>
              <a:gd name="T85" fmla="*/ 47 h 851"/>
              <a:gd name="T86" fmla="*/ 376 w 458"/>
              <a:gd name="T87" fmla="*/ 85 h 851"/>
              <a:gd name="T88" fmla="*/ 458 w 458"/>
              <a:gd name="T89" fmla="*/ 0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58" h="851">
                <a:moveTo>
                  <a:pt x="458" y="0"/>
                </a:moveTo>
                <a:cubicBezTo>
                  <a:pt x="342" y="25"/>
                  <a:pt x="342" y="25"/>
                  <a:pt x="342" y="25"/>
                </a:cubicBezTo>
                <a:cubicBezTo>
                  <a:pt x="371" y="40"/>
                  <a:pt x="371" y="40"/>
                  <a:pt x="371" y="40"/>
                </a:cubicBezTo>
                <a:cubicBezTo>
                  <a:pt x="252" y="98"/>
                  <a:pt x="172" y="221"/>
                  <a:pt x="176" y="362"/>
                </a:cubicBezTo>
                <a:cubicBezTo>
                  <a:pt x="177" y="386"/>
                  <a:pt x="180" y="409"/>
                  <a:pt x="185" y="431"/>
                </a:cubicBezTo>
                <a:cubicBezTo>
                  <a:pt x="80" y="445"/>
                  <a:pt x="0" y="537"/>
                  <a:pt x="4" y="645"/>
                </a:cubicBezTo>
                <a:cubicBezTo>
                  <a:pt x="7" y="760"/>
                  <a:pt x="104" y="851"/>
                  <a:pt x="219" y="847"/>
                </a:cubicBezTo>
                <a:cubicBezTo>
                  <a:pt x="317" y="844"/>
                  <a:pt x="397" y="774"/>
                  <a:pt x="417" y="682"/>
                </a:cubicBezTo>
                <a:cubicBezTo>
                  <a:pt x="418" y="677"/>
                  <a:pt x="419" y="672"/>
                  <a:pt x="420" y="667"/>
                </a:cubicBezTo>
                <a:cubicBezTo>
                  <a:pt x="416" y="665"/>
                  <a:pt x="413" y="664"/>
                  <a:pt x="410" y="662"/>
                </a:cubicBezTo>
                <a:cubicBezTo>
                  <a:pt x="408" y="661"/>
                  <a:pt x="405" y="660"/>
                  <a:pt x="403" y="659"/>
                </a:cubicBezTo>
                <a:cubicBezTo>
                  <a:pt x="401" y="658"/>
                  <a:pt x="399" y="657"/>
                  <a:pt x="398" y="656"/>
                </a:cubicBezTo>
                <a:cubicBezTo>
                  <a:pt x="394" y="654"/>
                  <a:pt x="391" y="652"/>
                  <a:pt x="387" y="651"/>
                </a:cubicBezTo>
                <a:cubicBezTo>
                  <a:pt x="386" y="650"/>
                  <a:pt x="384" y="649"/>
                  <a:pt x="382" y="647"/>
                </a:cubicBezTo>
                <a:cubicBezTo>
                  <a:pt x="380" y="646"/>
                  <a:pt x="378" y="645"/>
                  <a:pt x="376" y="644"/>
                </a:cubicBezTo>
                <a:cubicBezTo>
                  <a:pt x="373" y="642"/>
                  <a:pt x="370" y="640"/>
                  <a:pt x="367" y="638"/>
                </a:cubicBezTo>
                <a:cubicBezTo>
                  <a:pt x="365" y="636"/>
                  <a:pt x="363" y="635"/>
                  <a:pt x="361" y="634"/>
                </a:cubicBezTo>
                <a:cubicBezTo>
                  <a:pt x="359" y="632"/>
                  <a:pt x="357" y="631"/>
                  <a:pt x="356" y="630"/>
                </a:cubicBezTo>
                <a:cubicBezTo>
                  <a:pt x="353" y="628"/>
                  <a:pt x="349" y="625"/>
                  <a:pt x="346" y="623"/>
                </a:cubicBezTo>
                <a:cubicBezTo>
                  <a:pt x="345" y="622"/>
                  <a:pt x="343" y="621"/>
                  <a:pt x="342" y="619"/>
                </a:cubicBezTo>
                <a:cubicBezTo>
                  <a:pt x="340" y="618"/>
                  <a:pt x="338" y="616"/>
                  <a:pt x="336" y="614"/>
                </a:cubicBezTo>
                <a:cubicBezTo>
                  <a:pt x="334" y="613"/>
                  <a:pt x="333" y="612"/>
                  <a:pt x="332" y="611"/>
                </a:cubicBezTo>
                <a:cubicBezTo>
                  <a:pt x="328" y="608"/>
                  <a:pt x="325" y="605"/>
                  <a:pt x="322" y="602"/>
                </a:cubicBezTo>
                <a:cubicBezTo>
                  <a:pt x="321" y="601"/>
                  <a:pt x="320" y="600"/>
                  <a:pt x="318" y="599"/>
                </a:cubicBezTo>
                <a:cubicBezTo>
                  <a:pt x="315" y="596"/>
                  <a:pt x="312" y="593"/>
                  <a:pt x="309" y="589"/>
                </a:cubicBezTo>
                <a:cubicBezTo>
                  <a:pt x="308" y="588"/>
                  <a:pt x="307" y="587"/>
                  <a:pt x="306" y="586"/>
                </a:cubicBezTo>
                <a:cubicBezTo>
                  <a:pt x="304" y="584"/>
                  <a:pt x="302" y="582"/>
                  <a:pt x="300" y="580"/>
                </a:cubicBezTo>
                <a:cubicBezTo>
                  <a:pt x="299" y="579"/>
                  <a:pt x="298" y="578"/>
                  <a:pt x="298" y="577"/>
                </a:cubicBezTo>
                <a:cubicBezTo>
                  <a:pt x="294" y="574"/>
                  <a:pt x="291" y="570"/>
                  <a:pt x="288" y="566"/>
                </a:cubicBezTo>
                <a:cubicBezTo>
                  <a:pt x="287" y="565"/>
                  <a:pt x="286" y="564"/>
                  <a:pt x="286" y="563"/>
                </a:cubicBezTo>
                <a:cubicBezTo>
                  <a:pt x="280" y="556"/>
                  <a:pt x="274" y="548"/>
                  <a:pt x="269" y="541"/>
                </a:cubicBezTo>
                <a:cubicBezTo>
                  <a:pt x="269" y="540"/>
                  <a:pt x="268" y="539"/>
                  <a:pt x="268" y="539"/>
                </a:cubicBezTo>
                <a:cubicBezTo>
                  <a:pt x="265" y="534"/>
                  <a:pt x="262" y="529"/>
                  <a:pt x="259" y="524"/>
                </a:cubicBezTo>
                <a:cubicBezTo>
                  <a:pt x="259" y="524"/>
                  <a:pt x="258" y="523"/>
                  <a:pt x="258" y="522"/>
                </a:cubicBezTo>
                <a:cubicBezTo>
                  <a:pt x="253" y="514"/>
                  <a:pt x="249" y="506"/>
                  <a:pt x="244" y="497"/>
                </a:cubicBezTo>
                <a:cubicBezTo>
                  <a:pt x="244" y="497"/>
                  <a:pt x="244" y="496"/>
                  <a:pt x="244" y="496"/>
                </a:cubicBezTo>
                <a:cubicBezTo>
                  <a:pt x="241" y="490"/>
                  <a:pt x="239" y="484"/>
                  <a:pt x="236" y="479"/>
                </a:cubicBezTo>
                <a:cubicBezTo>
                  <a:pt x="236" y="478"/>
                  <a:pt x="236" y="478"/>
                  <a:pt x="236" y="478"/>
                </a:cubicBezTo>
                <a:cubicBezTo>
                  <a:pt x="232" y="469"/>
                  <a:pt x="229" y="459"/>
                  <a:pt x="226" y="450"/>
                </a:cubicBezTo>
                <a:cubicBezTo>
                  <a:pt x="226" y="449"/>
                  <a:pt x="226" y="449"/>
                  <a:pt x="225" y="448"/>
                </a:cubicBezTo>
                <a:cubicBezTo>
                  <a:pt x="223" y="442"/>
                  <a:pt x="222" y="436"/>
                  <a:pt x="220" y="429"/>
                </a:cubicBezTo>
                <a:cubicBezTo>
                  <a:pt x="214" y="406"/>
                  <a:pt x="211" y="381"/>
                  <a:pt x="210" y="356"/>
                </a:cubicBezTo>
                <a:cubicBezTo>
                  <a:pt x="206" y="226"/>
                  <a:pt x="272" y="111"/>
                  <a:pt x="375" y="47"/>
                </a:cubicBezTo>
                <a:cubicBezTo>
                  <a:pt x="376" y="85"/>
                  <a:pt x="376" y="85"/>
                  <a:pt x="376" y="85"/>
                </a:cubicBezTo>
                <a:lnTo>
                  <a:pt x="458" y="0"/>
                </a:ln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Oval 12">
            <a:extLst>
              <a:ext uri="{FF2B5EF4-FFF2-40B4-BE49-F238E27FC236}">
                <a16:creationId xmlns:a16="http://schemas.microsoft.com/office/drawing/2014/main" id="{53386C6A-7EF9-3A00-6C73-440D0C5278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0470" y="2183879"/>
            <a:ext cx="1074738" cy="10750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13">
            <a:extLst>
              <a:ext uri="{FF2B5EF4-FFF2-40B4-BE49-F238E27FC236}">
                <a16:creationId xmlns:a16="http://schemas.microsoft.com/office/drawing/2014/main" id="{45806537-0EEB-8848-D75A-EA39A8E3F6EF}"/>
              </a:ext>
            </a:extLst>
          </p:cNvPr>
          <p:cNvSpPr>
            <a:spLocks noEditPoints="1"/>
          </p:cNvSpPr>
          <p:nvPr/>
        </p:nvSpPr>
        <p:spPr bwMode="auto">
          <a:xfrm>
            <a:off x="3548120" y="3579721"/>
            <a:ext cx="266700" cy="300131"/>
          </a:xfrm>
          <a:custGeom>
            <a:avLst/>
            <a:gdLst>
              <a:gd name="T0" fmla="*/ 85 w 91"/>
              <a:gd name="T1" fmla="*/ 0 h 103"/>
              <a:gd name="T2" fmla="*/ 7 w 91"/>
              <a:gd name="T3" fmla="*/ 0 h 103"/>
              <a:gd name="T4" fmla="*/ 0 w 91"/>
              <a:gd name="T5" fmla="*/ 6 h 103"/>
              <a:gd name="T6" fmla="*/ 0 w 91"/>
              <a:gd name="T7" fmla="*/ 97 h 103"/>
              <a:gd name="T8" fmla="*/ 7 w 91"/>
              <a:gd name="T9" fmla="*/ 103 h 103"/>
              <a:gd name="T10" fmla="*/ 85 w 91"/>
              <a:gd name="T11" fmla="*/ 103 h 103"/>
              <a:gd name="T12" fmla="*/ 91 w 91"/>
              <a:gd name="T13" fmla="*/ 97 h 103"/>
              <a:gd name="T14" fmla="*/ 91 w 91"/>
              <a:gd name="T15" fmla="*/ 6 h 103"/>
              <a:gd name="T16" fmla="*/ 85 w 91"/>
              <a:gd name="T17" fmla="*/ 0 h 103"/>
              <a:gd name="T18" fmla="*/ 13 w 91"/>
              <a:gd name="T19" fmla="*/ 6 h 103"/>
              <a:gd name="T20" fmla="*/ 20 w 91"/>
              <a:gd name="T21" fmla="*/ 13 h 103"/>
              <a:gd name="T22" fmla="*/ 13 w 91"/>
              <a:gd name="T23" fmla="*/ 19 h 103"/>
              <a:gd name="T24" fmla="*/ 7 w 91"/>
              <a:gd name="T25" fmla="*/ 13 h 103"/>
              <a:gd name="T26" fmla="*/ 13 w 91"/>
              <a:gd name="T27" fmla="*/ 6 h 103"/>
              <a:gd name="T28" fmla="*/ 85 w 91"/>
              <a:gd name="T29" fmla="*/ 97 h 103"/>
              <a:gd name="T30" fmla="*/ 7 w 91"/>
              <a:gd name="T31" fmla="*/ 97 h 103"/>
              <a:gd name="T32" fmla="*/ 7 w 91"/>
              <a:gd name="T33" fmla="*/ 26 h 103"/>
              <a:gd name="T34" fmla="*/ 85 w 91"/>
              <a:gd name="T35" fmla="*/ 26 h 103"/>
              <a:gd name="T36" fmla="*/ 85 w 91"/>
              <a:gd name="T37" fmla="*/ 97 h 103"/>
              <a:gd name="T38" fmla="*/ 78 w 91"/>
              <a:gd name="T39" fmla="*/ 19 h 103"/>
              <a:gd name="T40" fmla="*/ 72 w 91"/>
              <a:gd name="T41" fmla="*/ 13 h 103"/>
              <a:gd name="T42" fmla="*/ 78 w 91"/>
              <a:gd name="T43" fmla="*/ 6 h 103"/>
              <a:gd name="T44" fmla="*/ 85 w 91"/>
              <a:gd name="T45" fmla="*/ 13 h 103"/>
              <a:gd name="T46" fmla="*/ 78 w 91"/>
              <a:gd name="T47" fmla="*/ 19 h 103"/>
              <a:gd name="T48" fmla="*/ 13 w 91"/>
              <a:gd name="T49" fmla="*/ 42 h 103"/>
              <a:gd name="T50" fmla="*/ 17 w 91"/>
              <a:gd name="T51" fmla="*/ 39 h 103"/>
              <a:gd name="T52" fmla="*/ 75 w 91"/>
              <a:gd name="T53" fmla="*/ 39 h 103"/>
              <a:gd name="T54" fmla="*/ 78 w 91"/>
              <a:gd name="T55" fmla="*/ 42 h 103"/>
              <a:gd name="T56" fmla="*/ 75 w 91"/>
              <a:gd name="T57" fmla="*/ 45 h 103"/>
              <a:gd name="T58" fmla="*/ 17 w 91"/>
              <a:gd name="T59" fmla="*/ 45 h 103"/>
              <a:gd name="T60" fmla="*/ 13 w 91"/>
              <a:gd name="T61" fmla="*/ 42 h 103"/>
              <a:gd name="T62" fmla="*/ 13 w 91"/>
              <a:gd name="T63" fmla="*/ 61 h 103"/>
              <a:gd name="T64" fmla="*/ 17 w 91"/>
              <a:gd name="T65" fmla="*/ 58 h 103"/>
              <a:gd name="T66" fmla="*/ 75 w 91"/>
              <a:gd name="T67" fmla="*/ 58 h 103"/>
              <a:gd name="T68" fmla="*/ 78 w 91"/>
              <a:gd name="T69" fmla="*/ 61 h 103"/>
              <a:gd name="T70" fmla="*/ 75 w 91"/>
              <a:gd name="T71" fmla="*/ 65 h 103"/>
              <a:gd name="T72" fmla="*/ 17 w 91"/>
              <a:gd name="T73" fmla="*/ 65 h 103"/>
              <a:gd name="T74" fmla="*/ 13 w 91"/>
              <a:gd name="T75" fmla="*/ 61 h 103"/>
              <a:gd name="T76" fmla="*/ 13 w 91"/>
              <a:gd name="T77" fmla="*/ 81 h 103"/>
              <a:gd name="T78" fmla="*/ 17 w 91"/>
              <a:gd name="T79" fmla="*/ 77 h 103"/>
              <a:gd name="T80" fmla="*/ 75 w 91"/>
              <a:gd name="T81" fmla="*/ 77 h 103"/>
              <a:gd name="T82" fmla="*/ 78 w 91"/>
              <a:gd name="T83" fmla="*/ 81 h 103"/>
              <a:gd name="T84" fmla="*/ 75 w 91"/>
              <a:gd name="T85" fmla="*/ 84 h 103"/>
              <a:gd name="T86" fmla="*/ 17 w 91"/>
              <a:gd name="T87" fmla="*/ 84 h 103"/>
              <a:gd name="T88" fmla="*/ 13 w 91"/>
              <a:gd name="T89" fmla="*/ 8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1" h="103">
                <a:moveTo>
                  <a:pt x="85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0"/>
                  <a:pt x="3" y="103"/>
                  <a:pt x="7" y="103"/>
                </a:cubicBezTo>
                <a:cubicBezTo>
                  <a:pt x="85" y="103"/>
                  <a:pt x="85" y="103"/>
                  <a:pt x="85" y="103"/>
                </a:cubicBezTo>
                <a:cubicBezTo>
                  <a:pt x="88" y="103"/>
                  <a:pt x="91" y="100"/>
                  <a:pt x="91" y="97"/>
                </a:cubicBezTo>
                <a:cubicBezTo>
                  <a:pt x="91" y="6"/>
                  <a:pt x="91" y="6"/>
                  <a:pt x="91" y="6"/>
                </a:cubicBezTo>
                <a:cubicBezTo>
                  <a:pt x="91" y="3"/>
                  <a:pt x="88" y="0"/>
                  <a:pt x="85" y="0"/>
                </a:cubicBezTo>
                <a:close/>
                <a:moveTo>
                  <a:pt x="13" y="6"/>
                </a:moveTo>
                <a:cubicBezTo>
                  <a:pt x="17" y="6"/>
                  <a:pt x="20" y="9"/>
                  <a:pt x="20" y="13"/>
                </a:cubicBezTo>
                <a:cubicBezTo>
                  <a:pt x="20" y="16"/>
                  <a:pt x="17" y="19"/>
                  <a:pt x="13" y="19"/>
                </a:cubicBezTo>
                <a:cubicBezTo>
                  <a:pt x="10" y="19"/>
                  <a:pt x="7" y="16"/>
                  <a:pt x="7" y="13"/>
                </a:cubicBezTo>
                <a:cubicBezTo>
                  <a:pt x="7" y="9"/>
                  <a:pt x="10" y="6"/>
                  <a:pt x="13" y="6"/>
                </a:cubicBezTo>
                <a:close/>
                <a:moveTo>
                  <a:pt x="85" y="97"/>
                </a:moveTo>
                <a:cubicBezTo>
                  <a:pt x="7" y="97"/>
                  <a:pt x="7" y="97"/>
                  <a:pt x="7" y="97"/>
                </a:cubicBezTo>
                <a:cubicBezTo>
                  <a:pt x="7" y="26"/>
                  <a:pt x="7" y="26"/>
                  <a:pt x="7" y="26"/>
                </a:cubicBezTo>
                <a:cubicBezTo>
                  <a:pt x="85" y="26"/>
                  <a:pt x="85" y="26"/>
                  <a:pt x="85" y="26"/>
                </a:cubicBezTo>
                <a:lnTo>
                  <a:pt x="85" y="97"/>
                </a:lnTo>
                <a:close/>
                <a:moveTo>
                  <a:pt x="78" y="19"/>
                </a:moveTo>
                <a:cubicBezTo>
                  <a:pt x="75" y="19"/>
                  <a:pt x="72" y="16"/>
                  <a:pt x="72" y="13"/>
                </a:cubicBezTo>
                <a:cubicBezTo>
                  <a:pt x="72" y="9"/>
                  <a:pt x="75" y="6"/>
                  <a:pt x="78" y="6"/>
                </a:cubicBezTo>
                <a:cubicBezTo>
                  <a:pt x="82" y="6"/>
                  <a:pt x="85" y="9"/>
                  <a:pt x="85" y="13"/>
                </a:cubicBezTo>
                <a:cubicBezTo>
                  <a:pt x="85" y="16"/>
                  <a:pt x="82" y="19"/>
                  <a:pt x="78" y="19"/>
                </a:cubicBezTo>
                <a:close/>
                <a:moveTo>
                  <a:pt x="13" y="42"/>
                </a:moveTo>
                <a:cubicBezTo>
                  <a:pt x="13" y="40"/>
                  <a:pt x="15" y="39"/>
                  <a:pt x="17" y="39"/>
                </a:cubicBezTo>
                <a:cubicBezTo>
                  <a:pt x="75" y="39"/>
                  <a:pt x="75" y="39"/>
                  <a:pt x="75" y="39"/>
                </a:cubicBezTo>
                <a:cubicBezTo>
                  <a:pt x="77" y="39"/>
                  <a:pt x="78" y="40"/>
                  <a:pt x="78" y="42"/>
                </a:cubicBezTo>
                <a:cubicBezTo>
                  <a:pt x="78" y="44"/>
                  <a:pt x="77" y="45"/>
                  <a:pt x="75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5" y="45"/>
                  <a:pt x="13" y="44"/>
                  <a:pt x="13" y="42"/>
                </a:cubicBezTo>
                <a:close/>
                <a:moveTo>
                  <a:pt x="13" y="61"/>
                </a:moveTo>
                <a:cubicBezTo>
                  <a:pt x="13" y="59"/>
                  <a:pt x="15" y="58"/>
                  <a:pt x="17" y="58"/>
                </a:cubicBezTo>
                <a:cubicBezTo>
                  <a:pt x="75" y="58"/>
                  <a:pt x="75" y="58"/>
                  <a:pt x="75" y="58"/>
                </a:cubicBezTo>
                <a:cubicBezTo>
                  <a:pt x="77" y="58"/>
                  <a:pt x="78" y="59"/>
                  <a:pt x="78" y="61"/>
                </a:cubicBezTo>
                <a:cubicBezTo>
                  <a:pt x="78" y="63"/>
                  <a:pt x="77" y="65"/>
                  <a:pt x="75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5" y="65"/>
                  <a:pt x="13" y="63"/>
                  <a:pt x="13" y="61"/>
                </a:cubicBezTo>
                <a:close/>
                <a:moveTo>
                  <a:pt x="13" y="81"/>
                </a:moveTo>
                <a:cubicBezTo>
                  <a:pt x="13" y="79"/>
                  <a:pt x="15" y="77"/>
                  <a:pt x="17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7" y="77"/>
                  <a:pt x="78" y="79"/>
                  <a:pt x="78" y="81"/>
                </a:cubicBezTo>
                <a:cubicBezTo>
                  <a:pt x="78" y="82"/>
                  <a:pt x="77" y="84"/>
                  <a:pt x="75" y="84"/>
                </a:cubicBezTo>
                <a:cubicBezTo>
                  <a:pt x="17" y="84"/>
                  <a:pt x="17" y="84"/>
                  <a:pt x="17" y="84"/>
                </a:cubicBezTo>
                <a:cubicBezTo>
                  <a:pt x="15" y="84"/>
                  <a:pt x="13" y="82"/>
                  <a:pt x="13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14">
            <a:extLst>
              <a:ext uri="{FF2B5EF4-FFF2-40B4-BE49-F238E27FC236}">
                <a16:creationId xmlns:a16="http://schemas.microsoft.com/office/drawing/2014/main" id="{6A0D7600-4029-D218-32C2-17969DD61D65}"/>
              </a:ext>
            </a:extLst>
          </p:cNvPr>
          <p:cNvSpPr/>
          <p:nvPr/>
        </p:nvSpPr>
        <p:spPr bwMode="auto">
          <a:xfrm>
            <a:off x="3595746" y="1270784"/>
            <a:ext cx="269875" cy="292190"/>
          </a:xfrm>
          <a:custGeom>
            <a:avLst/>
            <a:gdLst>
              <a:gd name="T0" fmla="*/ 4 w 92"/>
              <a:gd name="T1" fmla="*/ 100 h 100"/>
              <a:gd name="T2" fmla="*/ 1 w 92"/>
              <a:gd name="T3" fmla="*/ 100 h 100"/>
              <a:gd name="T4" fmla="*/ 0 w 92"/>
              <a:gd name="T5" fmla="*/ 97 h 100"/>
              <a:gd name="T6" fmla="*/ 5 w 92"/>
              <a:gd name="T7" fmla="*/ 56 h 100"/>
              <a:gd name="T8" fmla="*/ 6 w 92"/>
              <a:gd name="T9" fmla="*/ 54 h 100"/>
              <a:gd name="T10" fmla="*/ 56 w 92"/>
              <a:gd name="T11" fmla="*/ 3 h 100"/>
              <a:gd name="T12" fmla="*/ 70 w 92"/>
              <a:gd name="T13" fmla="*/ 3 h 100"/>
              <a:gd name="T14" fmla="*/ 88 w 92"/>
              <a:gd name="T15" fmla="*/ 22 h 100"/>
              <a:gd name="T16" fmla="*/ 88 w 92"/>
              <a:gd name="T17" fmla="*/ 35 h 100"/>
              <a:gd name="T18" fmla="*/ 52 w 92"/>
              <a:gd name="T19" fmla="*/ 72 h 100"/>
              <a:gd name="T20" fmla="*/ 49 w 92"/>
              <a:gd name="T21" fmla="*/ 73 h 100"/>
              <a:gd name="T22" fmla="*/ 31 w 92"/>
              <a:gd name="T23" fmla="*/ 73 h 100"/>
              <a:gd name="T24" fmla="*/ 28 w 92"/>
              <a:gd name="T25" fmla="*/ 70 h 100"/>
              <a:gd name="T26" fmla="*/ 28 w 92"/>
              <a:gd name="T27" fmla="*/ 51 h 100"/>
              <a:gd name="T28" fmla="*/ 29 w 92"/>
              <a:gd name="T29" fmla="*/ 49 h 100"/>
              <a:gd name="T30" fmla="*/ 56 w 92"/>
              <a:gd name="T31" fmla="*/ 22 h 100"/>
              <a:gd name="T32" fmla="*/ 61 w 92"/>
              <a:gd name="T33" fmla="*/ 22 h 100"/>
              <a:gd name="T34" fmla="*/ 61 w 92"/>
              <a:gd name="T35" fmla="*/ 26 h 100"/>
              <a:gd name="T36" fmla="*/ 34 w 92"/>
              <a:gd name="T37" fmla="*/ 53 h 100"/>
              <a:gd name="T38" fmla="*/ 34 w 92"/>
              <a:gd name="T39" fmla="*/ 67 h 100"/>
              <a:gd name="T40" fmla="*/ 48 w 92"/>
              <a:gd name="T41" fmla="*/ 67 h 100"/>
              <a:gd name="T42" fmla="*/ 84 w 92"/>
              <a:gd name="T43" fmla="*/ 31 h 100"/>
              <a:gd name="T44" fmla="*/ 84 w 92"/>
              <a:gd name="T45" fmla="*/ 26 h 100"/>
              <a:gd name="T46" fmla="*/ 65 w 92"/>
              <a:gd name="T47" fmla="*/ 8 h 100"/>
              <a:gd name="T48" fmla="*/ 61 w 92"/>
              <a:gd name="T49" fmla="*/ 8 h 100"/>
              <a:gd name="T50" fmla="*/ 11 w 92"/>
              <a:gd name="T51" fmla="*/ 58 h 100"/>
              <a:gd name="T52" fmla="*/ 7 w 92"/>
              <a:gd name="T53" fmla="*/ 94 h 100"/>
              <a:gd name="T54" fmla="*/ 43 w 92"/>
              <a:gd name="T55" fmla="*/ 90 h 100"/>
              <a:gd name="T56" fmla="*/ 84 w 92"/>
              <a:gd name="T57" fmla="*/ 49 h 100"/>
              <a:gd name="T58" fmla="*/ 88 w 92"/>
              <a:gd name="T59" fmla="*/ 49 h 100"/>
              <a:gd name="T60" fmla="*/ 88 w 92"/>
              <a:gd name="T61" fmla="*/ 54 h 100"/>
              <a:gd name="T62" fmla="*/ 47 w 92"/>
              <a:gd name="T63" fmla="*/ 95 h 100"/>
              <a:gd name="T64" fmla="*/ 45 w 92"/>
              <a:gd name="T65" fmla="*/ 96 h 100"/>
              <a:gd name="T66" fmla="*/ 4 w 92"/>
              <a:gd name="T67" fmla="*/ 100 h 100"/>
              <a:gd name="T68" fmla="*/ 4 w 92"/>
              <a:gd name="T69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2" h="100">
                <a:moveTo>
                  <a:pt x="4" y="100"/>
                </a:moveTo>
                <a:cubicBezTo>
                  <a:pt x="3" y="100"/>
                  <a:pt x="2" y="100"/>
                  <a:pt x="1" y="100"/>
                </a:cubicBezTo>
                <a:cubicBezTo>
                  <a:pt x="1" y="99"/>
                  <a:pt x="0" y="98"/>
                  <a:pt x="0" y="97"/>
                </a:cubicBezTo>
                <a:cubicBezTo>
                  <a:pt x="5" y="56"/>
                  <a:pt x="5" y="56"/>
                  <a:pt x="5" y="56"/>
                </a:cubicBezTo>
                <a:cubicBezTo>
                  <a:pt x="5" y="55"/>
                  <a:pt x="5" y="54"/>
                  <a:pt x="6" y="54"/>
                </a:cubicBezTo>
                <a:cubicBezTo>
                  <a:pt x="56" y="3"/>
                  <a:pt x="56" y="3"/>
                  <a:pt x="56" y="3"/>
                </a:cubicBezTo>
                <a:cubicBezTo>
                  <a:pt x="60" y="0"/>
                  <a:pt x="66" y="0"/>
                  <a:pt x="70" y="3"/>
                </a:cubicBezTo>
                <a:cubicBezTo>
                  <a:pt x="88" y="22"/>
                  <a:pt x="88" y="22"/>
                  <a:pt x="88" y="22"/>
                </a:cubicBezTo>
                <a:cubicBezTo>
                  <a:pt x="92" y="25"/>
                  <a:pt x="92" y="32"/>
                  <a:pt x="88" y="35"/>
                </a:cubicBezTo>
                <a:cubicBezTo>
                  <a:pt x="52" y="72"/>
                  <a:pt x="52" y="72"/>
                  <a:pt x="52" y="72"/>
                </a:cubicBezTo>
                <a:cubicBezTo>
                  <a:pt x="51" y="73"/>
                  <a:pt x="50" y="73"/>
                  <a:pt x="4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29" y="73"/>
                  <a:pt x="28" y="72"/>
                  <a:pt x="28" y="70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0"/>
                  <a:pt x="29" y="49"/>
                </a:cubicBezTo>
                <a:cubicBezTo>
                  <a:pt x="56" y="22"/>
                  <a:pt x="56" y="22"/>
                  <a:pt x="56" y="22"/>
                </a:cubicBezTo>
                <a:cubicBezTo>
                  <a:pt x="58" y="20"/>
                  <a:pt x="60" y="20"/>
                  <a:pt x="61" y="22"/>
                </a:cubicBezTo>
                <a:cubicBezTo>
                  <a:pt x="62" y="23"/>
                  <a:pt x="62" y="25"/>
                  <a:pt x="61" y="26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67"/>
                  <a:pt x="34" y="67"/>
                  <a:pt x="34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84" y="31"/>
                  <a:pt x="84" y="31"/>
                  <a:pt x="84" y="31"/>
                </a:cubicBezTo>
                <a:cubicBezTo>
                  <a:pt x="85" y="30"/>
                  <a:pt x="85" y="28"/>
                  <a:pt x="84" y="26"/>
                </a:cubicBezTo>
                <a:cubicBezTo>
                  <a:pt x="65" y="8"/>
                  <a:pt x="65" y="8"/>
                  <a:pt x="65" y="8"/>
                </a:cubicBezTo>
                <a:cubicBezTo>
                  <a:pt x="64" y="7"/>
                  <a:pt x="62" y="7"/>
                  <a:pt x="61" y="8"/>
                </a:cubicBezTo>
                <a:cubicBezTo>
                  <a:pt x="11" y="58"/>
                  <a:pt x="11" y="58"/>
                  <a:pt x="11" y="58"/>
                </a:cubicBezTo>
                <a:cubicBezTo>
                  <a:pt x="7" y="94"/>
                  <a:pt x="7" y="94"/>
                  <a:pt x="7" y="94"/>
                </a:cubicBezTo>
                <a:cubicBezTo>
                  <a:pt x="43" y="90"/>
                  <a:pt x="43" y="90"/>
                  <a:pt x="43" y="90"/>
                </a:cubicBezTo>
                <a:cubicBezTo>
                  <a:pt x="84" y="49"/>
                  <a:pt x="84" y="49"/>
                  <a:pt x="84" y="49"/>
                </a:cubicBezTo>
                <a:cubicBezTo>
                  <a:pt x="85" y="48"/>
                  <a:pt x="87" y="48"/>
                  <a:pt x="88" y="49"/>
                </a:cubicBezTo>
                <a:cubicBezTo>
                  <a:pt x="90" y="50"/>
                  <a:pt x="90" y="52"/>
                  <a:pt x="88" y="54"/>
                </a:cubicBezTo>
                <a:cubicBezTo>
                  <a:pt x="47" y="95"/>
                  <a:pt x="47" y="95"/>
                  <a:pt x="47" y="95"/>
                </a:cubicBezTo>
                <a:cubicBezTo>
                  <a:pt x="47" y="95"/>
                  <a:pt x="46" y="96"/>
                  <a:pt x="45" y="96"/>
                </a:cubicBezTo>
                <a:cubicBezTo>
                  <a:pt x="4" y="100"/>
                  <a:pt x="4" y="100"/>
                  <a:pt x="4" y="100"/>
                </a:cubicBezTo>
                <a:cubicBezTo>
                  <a:pt x="4" y="100"/>
                  <a:pt x="4" y="100"/>
                  <a:pt x="4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15">
            <a:extLst>
              <a:ext uri="{FF2B5EF4-FFF2-40B4-BE49-F238E27FC236}">
                <a16:creationId xmlns:a16="http://schemas.microsoft.com/office/drawing/2014/main" id="{B1EAEAAB-B647-64F3-EB3F-01CB1BA2EFB7}"/>
              </a:ext>
            </a:extLst>
          </p:cNvPr>
          <p:cNvSpPr>
            <a:spLocks noEditPoints="1"/>
          </p:cNvSpPr>
          <p:nvPr/>
        </p:nvSpPr>
        <p:spPr bwMode="auto">
          <a:xfrm>
            <a:off x="1373245" y="3552726"/>
            <a:ext cx="306388" cy="303306"/>
          </a:xfrm>
          <a:custGeom>
            <a:avLst/>
            <a:gdLst>
              <a:gd name="T0" fmla="*/ 101 w 105"/>
              <a:gd name="T1" fmla="*/ 4 h 104"/>
              <a:gd name="T2" fmla="*/ 101 w 105"/>
              <a:gd name="T3" fmla="*/ 17 h 104"/>
              <a:gd name="T4" fmla="*/ 96 w 105"/>
              <a:gd name="T5" fmla="*/ 22 h 104"/>
              <a:gd name="T6" fmla="*/ 82 w 105"/>
              <a:gd name="T7" fmla="*/ 8 h 104"/>
              <a:gd name="T8" fmla="*/ 87 w 105"/>
              <a:gd name="T9" fmla="*/ 4 h 104"/>
              <a:gd name="T10" fmla="*/ 101 w 105"/>
              <a:gd name="T11" fmla="*/ 4 h 104"/>
              <a:gd name="T12" fmla="*/ 32 w 105"/>
              <a:gd name="T13" fmla="*/ 59 h 104"/>
              <a:gd name="T14" fmla="*/ 28 w 105"/>
              <a:gd name="T15" fmla="*/ 77 h 104"/>
              <a:gd name="T16" fmla="*/ 46 w 105"/>
              <a:gd name="T17" fmla="*/ 72 h 104"/>
              <a:gd name="T18" fmla="*/ 92 w 105"/>
              <a:gd name="T19" fmla="*/ 26 h 104"/>
              <a:gd name="T20" fmla="*/ 78 w 105"/>
              <a:gd name="T21" fmla="*/ 13 h 104"/>
              <a:gd name="T22" fmla="*/ 32 w 105"/>
              <a:gd name="T23" fmla="*/ 59 h 104"/>
              <a:gd name="T24" fmla="*/ 78 w 105"/>
              <a:gd name="T25" fmla="*/ 50 h 104"/>
              <a:gd name="T26" fmla="*/ 78 w 105"/>
              <a:gd name="T27" fmla="*/ 91 h 104"/>
              <a:gd name="T28" fmla="*/ 13 w 105"/>
              <a:gd name="T29" fmla="*/ 91 h 104"/>
              <a:gd name="T30" fmla="*/ 13 w 105"/>
              <a:gd name="T31" fmla="*/ 27 h 104"/>
              <a:gd name="T32" fmla="*/ 55 w 105"/>
              <a:gd name="T33" fmla="*/ 27 h 104"/>
              <a:gd name="T34" fmla="*/ 68 w 105"/>
              <a:gd name="T35" fmla="*/ 14 h 104"/>
              <a:gd name="T36" fmla="*/ 0 w 105"/>
              <a:gd name="T37" fmla="*/ 14 h 104"/>
              <a:gd name="T38" fmla="*/ 0 w 105"/>
              <a:gd name="T39" fmla="*/ 104 h 104"/>
              <a:gd name="T40" fmla="*/ 91 w 105"/>
              <a:gd name="T41" fmla="*/ 104 h 104"/>
              <a:gd name="T42" fmla="*/ 91 w 105"/>
              <a:gd name="T43" fmla="*/ 37 h 104"/>
              <a:gd name="T44" fmla="*/ 78 w 105"/>
              <a:gd name="T45" fmla="*/ 5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5" h="104">
                <a:moveTo>
                  <a:pt x="101" y="4"/>
                </a:moveTo>
                <a:cubicBezTo>
                  <a:pt x="105" y="7"/>
                  <a:pt x="105" y="14"/>
                  <a:pt x="101" y="17"/>
                </a:cubicBezTo>
                <a:cubicBezTo>
                  <a:pt x="96" y="22"/>
                  <a:pt x="96" y="22"/>
                  <a:pt x="96" y="22"/>
                </a:cubicBezTo>
                <a:cubicBezTo>
                  <a:pt x="82" y="8"/>
                  <a:pt x="82" y="8"/>
                  <a:pt x="82" y="8"/>
                </a:cubicBezTo>
                <a:cubicBezTo>
                  <a:pt x="87" y="4"/>
                  <a:pt x="87" y="4"/>
                  <a:pt x="87" y="4"/>
                </a:cubicBezTo>
                <a:cubicBezTo>
                  <a:pt x="91" y="0"/>
                  <a:pt x="97" y="0"/>
                  <a:pt x="101" y="4"/>
                </a:cubicBezTo>
                <a:close/>
                <a:moveTo>
                  <a:pt x="32" y="59"/>
                </a:moveTo>
                <a:cubicBezTo>
                  <a:pt x="28" y="77"/>
                  <a:pt x="28" y="77"/>
                  <a:pt x="28" y="77"/>
                </a:cubicBezTo>
                <a:cubicBezTo>
                  <a:pt x="46" y="72"/>
                  <a:pt x="46" y="72"/>
                  <a:pt x="46" y="72"/>
                </a:cubicBezTo>
                <a:cubicBezTo>
                  <a:pt x="92" y="26"/>
                  <a:pt x="92" y="26"/>
                  <a:pt x="92" y="26"/>
                </a:cubicBezTo>
                <a:cubicBezTo>
                  <a:pt x="78" y="13"/>
                  <a:pt x="78" y="13"/>
                  <a:pt x="78" y="13"/>
                </a:cubicBezTo>
                <a:lnTo>
                  <a:pt x="32" y="59"/>
                </a:lnTo>
                <a:close/>
                <a:moveTo>
                  <a:pt x="78" y="50"/>
                </a:moveTo>
                <a:cubicBezTo>
                  <a:pt x="78" y="91"/>
                  <a:pt x="78" y="91"/>
                  <a:pt x="78" y="91"/>
                </a:cubicBezTo>
                <a:cubicBezTo>
                  <a:pt x="13" y="91"/>
                  <a:pt x="13" y="91"/>
                  <a:pt x="13" y="91"/>
                </a:cubicBezTo>
                <a:cubicBezTo>
                  <a:pt x="13" y="27"/>
                  <a:pt x="13" y="27"/>
                  <a:pt x="13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68" y="14"/>
                  <a:pt x="68" y="14"/>
                  <a:pt x="68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04"/>
                  <a:pt x="0" y="104"/>
                  <a:pt x="0" y="104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91" y="37"/>
                  <a:pt x="91" y="37"/>
                  <a:pt x="91" y="37"/>
                </a:cubicBezTo>
                <a:lnTo>
                  <a:pt x="78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16">
            <a:extLst>
              <a:ext uri="{FF2B5EF4-FFF2-40B4-BE49-F238E27FC236}">
                <a16:creationId xmlns:a16="http://schemas.microsoft.com/office/drawing/2014/main" id="{A3441A72-BAE6-B61A-8599-E02309AE8E3F}"/>
              </a:ext>
            </a:extLst>
          </p:cNvPr>
          <p:cNvSpPr>
            <a:spLocks noEditPoints="1"/>
          </p:cNvSpPr>
          <p:nvPr/>
        </p:nvSpPr>
        <p:spPr bwMode="auto">
          <a:xfrm>
            <a:off x="1411346" y="1267608"/>
            <a:ext cx="227013" cy="300131"/>
          </a:xfrm>
          <a:custGeom>
            <a:avLst/>
            <a:gdLst>
              <a:gd name="T0" fmla="*/ 71 w 78"/>
              <a:gd name="T1" fmla="*/ 6 h 103"/>
              <a:gd name="T2" fmla="*/ 78 w 78"/>
              <a:gd name="T3" fmla="*/ 6 h 103"/>
              <a:gd name="T4" fmla="*/ 78 w 78"/>
              <a:gd name="T5" fmla="*/ 0 h 103"/>
              <a:gd name="T6" fmla="*/ 0 w 78"/>
              <a:gd name="T7" fmla="*/ 0 h 103"/>
              <a:gd name="T8" fmla="*/ 0 w 78"/>
              <a:gd name="T9" fmla="*/ 6 h 103"/>
              <a:gd name="T10" fmla="*/ 6 w 78"/>
              <a:gd name="T11" fmla="*/ 6 h 103"/>
              <a:gd name="T12" fmla="*/ 6 w 78"/>
              <a:gd name="T13" fmla="*/ 13 h 103"/>
              <a:gd name="T14" fmla="*/ 10 w 78"/>
              <a:gd name="T15" fmla="*/ 13 h 103"/>
              <a:gd name="T16" fmla="*/ 20 w 78"/>
              <a:gd name="T17" fmla="*/ 48 h 103"/>
              <a:gd name="T18" fmla="*/ 25 w 78"/>
              <a:gd name="T19" fmla="*/ 52 h 103"/>
              <a:gd name="T20" fmla="*/ 20 w 78"/>
              <a:gd name="T21" fmla="*/ 55 h 103"/>
              <a:gd name="T22" fmla="*/ 10 w 78"/>
              <a:gd name="T23" fmla="*/ 90 h 103"/>
              <a:gd name="T24" fmla="*/ 6 w 78"/>
              <a:gd name="T25" fmla="*/ 90 h 103"/>
              <a:gd name="T26" fmla="*/ 6 w 78"/>
              <a:gd name="T27" fmla="*/ 97 h 103"/>
              <a:gd name="T28" fmla="*/ 0 w 78"/>
              <a:gd name="T29" fmla="*/ 97 h 103"/>
              <a:gd name="T30" fmla="*/ 0 w 78"/>
              <a:gd name="T31" fmla="*/ 103 h 103"/>
              <a:gd name="T32" fmla="*/ 78 w 78"/>
              <a:gd name="T33" fmla="*/ 103 h 103"/>
              <a:gd name="T34" fmla="*/ 78 w 78"/>
              <a:gd name="T35" fmla="*/ 97 h 103"/>
              <a:gd name="T36" fmla="*/ 71 w 78"/>
              <a:gd name="T37" fmla="*/ 97 h 103"/>
              <a:gd name="T38" fmla="*/ 71 w 78"/>
              <a:gd name="T39" fmla="*/ 90 h 103"/>
              <a:gd name="T40" fmla="*/ 68 w 78"/>
              <a:gd name="T41" fmla="*/ 90 h 103"/>
              <a:gd name="T42" fmla="*/ 58 w 78"/>
              <a:gd name="T43" fmla="*/ 55 h 103"/>
              <a:gd name="T44" fmla="*/ 53 w 78"/>
              <a:gd name="T45" fmla="*/ 52 h 103"/>
              <a:gd name="T46" fmla="*/ 58 w 78"/>
              <a:gd name="T47" fmla="*/ 48 h 103"/>
              <a:gd name="T48" fmla="*/ 68 w 78"/>
              <a:gd name="T49" fmla="*/ 13 h 103"/>
              <a:gd name="T50" fmla="*/ 71 w 78"/>
              <a:gd name="T51" fmla="*/ 13 h 103"/>
              <a:gd name="T52" fmla="*/ 71 w 78"/>
              <a:gd name="T53" fmla="*/ 6 h 103"/>
              <a:gd name="T54" fmla="*/ 62 w 78"/>
              <a:gd name="T55" fmla="*/ 14 h 103"/>
              <a:gd name="T56" fmla="*/ 54 w 78"/>
              <a:gd name="T57" fmla="*/ 43 h 103"/>
              <a:gd name="T58" fmla="*/ 45 w 78"/>
              <a:gd name="T59" fmla="*/ 47 h 103"/>
              <a:gd name="T60" fmla="*/ 45 w 78"/>
              <a:gd name="T61" fmla="*/ 56 h 103"/>
              <a:gd name="T62" fmla="*/ 54 w 78"/>
              <a:gd name="T63" fmla="*/ 60 h 103"/>
              <a:gd name="T64" fmla="*/ 62 w 78"/>
              <a:gd name="T65" fmla="*/ 89 h 103"/>
              <a:gd name="T66" fmla="*/ 61 w 78"/>
              <a:gd name="T67" fmla="*/ 90 h 103"/>
              <a:gd name="T68" fmla="*/ 55 w 78"/>
              <a:gd name="T69" fmla="*/ 90 h 103"/>
              <a:gd name="T70" fmla="*/ 50 w 78"/>
              <a:gd name="T71" fmla="*/ 75 h 103"/>
              <a:gd name="T72" fmla="*/ 42 w 78"/>
              <a:gd name="T73" fmla="*/ 71 h 103"/>
              <a:gd name="T74" fmla="*/ 42 w 78"/>
              <a:gd name="T75" fmla="*/ 45 h 103"/>
              <a:gd name="T76" fmla="*/ 53 w 78"/>
              <a:gd name="T77" fmla="*/ 40 h 103"/>
              <a:gd name="T78" fmla="*/ 59 w 78"/>
              <a:gd name="T79" fmla="*/ 32 h 103"/>
              <a:gd name="T80" fmla="*/ 19 w 78"/>
              <a:gd name="T81" fmla="*/ 32 h 103"/>
              <a:gd name="T82" fmla="*/ 25 w 78"/>
              <a:gd name="T83" fmla="*/ 40 h 103"/>
              <a:gd name="T84" fmla="*/ 36 w 78"/>
              <a:gd name="T85" fmla="*/ 45 h 103"/>
              <a:gd name="T86" fmla="*/ 36 w 78"/>
              <a:gd name="T87" fmla="*/ 71 h 103"/>
              <a:gd name="T88" fmla="*/ 28 w 78"/>
              <a:gd name="T89" fmla="*/ 75 h 103"/>
              <a:gd name="T90" fmla="*/ 23 w 78"/>
              <a:gd name="T91" fmla="*/ 90 h 103"/>
              <a:gd name="T92" fmla="*/ 16 w 78"/>
              <a:gd name="T93" fmla="*/ 90 h 103"/>
              <a:gd name="T94" fmla="*/ 16 w 78"/>
              <a:gd name="T95" fmla="*/ 89 h 103"/>
              <a:gd name="T96" fmla="*/ 24 w 78"/>
              <a:gd name="T97" fmla="*/ 60 h 103"/>
              <a:gd name="T98" fmla="*/ 32 w 78"/>
              <a:gd name="T99" fmla="*/ 56 h 103"/>
              <a:gd name="T100" fmla="*/ 32 w 78"/>
              <a:gd name="T101" fmla="*/ 47 h 103"/>
              <a:gd name="T102" fmla="*/ 24 w 78"/>
              <a:gd name="T103" fmla="*/ 43 h 103"/>
              <a:gd name="T104" fmla="*/ 16 w 78"/>
              <a:gd name="T105" fmla="*/ 14 h 103"/>
              <a:gd name="T106" fmla="*/ 16 w 78"/>
              <a:gd name="T107" fmla="*/ 13 h 103"/>
              <a:gd name="T108" fmla="*/ 61 w 78"/>
              <a:gd name="T109" fmla="*/ 13 h 103"/>
              <a:gd name="T110" fmla="*/ 62 w 78"/>
              <a:gd name="T111" fmla="*/ 14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8" h="103">
                <a:moveTo>
                  <a:pt x="71" y="6"/>
                </a:moveTo>
                <a:cubicBezTo>
                  <a:pt x="78" y="6"/>
                  <a:pt x="78" y="6"/>
                  <a:pt x="78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13"/>
                  <a:pt x="6" y="13"/>
                  <a:pt x="6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5" y="25"/>
                  <a:pt x="9" y="40"/>
                  <a:pt x="20" y="48"/>
                </a:cubicBezTo>
                <a:cubicBezTo>
                  <a:pt x="21" y="50"/>
                  <a:pt x="23" y="51"/>
                  <a:pt x="25" y="52"/>
                </a:cubicBezTo>
                <a:cubicBezTo>
                  <a:pt x="23" y="52"/>
                  <a:pt x="21" y="53"/>
                  <a:pt x="20" y="55"/>
                </a:cubicBezTo>
                <a:cubicBezTo>
                  <a:pt x="9" y="63"/>
                  <a:pt x="5" y="78"/>
                  <a:pt x="10" y="90"/>
                </a:cubicBezTo>
                <a:cubicBezTo>
                  <a:pt x="6" y="90"/>
                  <a:pt x="6" y="90"/>
                  <a:pt x="6" y="90"/>
                </a:cubicBezTo>
                <a:cubicBezTo>
                  <a:pt x="6" y="97"/>
                  <a:pt x="6" y="97"/>
                  <a:pt x="6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3"/>
                  <a:pt x="0" y="103"/>
                  <a:pt x="0" y="103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78" y="97"/>
                  <a:pt x="78" y="97"/>
                  <a:pt x="78" y="97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0"/>
                  <a:pt x="71" y="90"/>
                  <a:pt x="71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73" y="78"/>
                  <a:pt x="69" y="63"/>
                  <a:pt x="58" y="55"/>
                </a:cubicBezTo>
                <a:cubicBezTo>
                  <a:pt x="56" y="53"/>
                  <a:pt x="54" y="52"/>
                  <a:pt x="53" y="52"/>
                </a:cubicBezTo>
                <a:cubicBezTo>
                  <a:pt x="54" y="51"/>
                  <a:pt x="56" y="50"/>
                  <a:pt x="58" y="48"/>
                </a:cubicBezTo>
                <a:cubicBezTo>
                  <a:pt x="69" y="40"/>
                  <a:pt x="73" y="25"/>
                  <a:pt x="68" y="13"/>
                </a:cubicBezTo>
                <a:cubicBezTo>
                  <a:pt x="71" y="13"/>
                  <a:pt x="71" y="13"/>
                  <a:pt x="71" y="13"/>
                </a:cubicBezTo>
                <a:lnTo>
                  <a:pt x="71" y="6"/>
                </a:lnTo>
                <a:close/>
                <a:moveTo>
                  <a:pt x="62" y="14"/>
                </a:moveTo>
                <a:cubicBezTo>
                  <a:pt x="66" y="24"/>
                  <a:pt x="63" y="36"/>
                  <a:pt x="54" y="43"/>
                </a:cubicBezTo>
                <a:cubicBezTo>
                  <a:pt x="51" y="45"/>
                  <a:pt x="48" y="47"/>
                  <a:pt x="45" y="47"/>
                </a:cubicBezTo>
                <a:cubicBezTo>
                  <a:pt x="45" y="56"/>
                  <a:pt x="45" y="56"/>
                  <a:pt x="45" y="56"/>
                </a:cubicBezTo>
                <a:cubicBezTo>
                  <a:pt x="48" y="57"/>
                  <a:pt x="51" y="58"/>
                  <a:pt x="54" y="60"/>
                </a:cubicBezTo>
                <a:cubicBezTo>
                  <a:pt x="63" y="67"/>
                  <a:pt x="66" y="79"/>
                  <a:pt x="62" y="89"/>
                </a:cubicBezTo>
                <a:cubicBezTo>
                  <a:pt x="61" y="90"/>
                  <a:pt x="61" y="90"/>
                  <a:pt x="61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6" y="85"/>
                  <a:pt x="54" y="79"/>
                  <a:pt x="50" y="75"/>
                </a:cubicBezTo>
                <a:cubicBezTo>
                  <a:pt x="47" y="73"/>
                  <a:pt x="45" y="72"/>
                  <a:pt x="42" y="71"/>
                </a:cubicBezTo>
                <a:cubicBezTo>
                  <a:pt x="42" y="45"/>
                  <a:pt x="42" y="45"/>
                  <a:pt x="42" y="45"/>
                </a:cubicBezTo>
                <a:cubicBezTo>
                  <a:pt x="46" y="44"/>
                  <a:pt x="50" y="43"/>
                  <a:pt x="53" y="40"/>
                </a:cubicBezTo>
                <a:cubicBezTo>
                  <a:pt x="55" y="38"/>
                  <a:pt x="57" y="35"/>
                  <a:pt x="5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5"/>
                  <a:pt x="22" y="38"/>
                  <a:pt x="25" y="40"/>
                </a:cubicBezTo>
                <a:cubicBezTo>
                  <a:pt x="28" y="43"/>
                  <a:pt x="32" y="44"/>
                  <a:pt x="36" y="45"/>
                </a:cubicBezTo>
                <a:cubicBezTo>
                  <a:pt x="36" y="71"/>
                  <a:pt x="36" y="71"/>
                  <a:pt x="36" y="71"/>
                </a:cubicBezTo>
                <a:cubicBezTo>
                  <a:pt x="33" y="72"/>
                  <a:pt x="30" y="73"/>
                  <a:pt x="28" y="75"/>
                </a:cubicBezTo>
                <a:cubicBezTo>
                  <a:pt x="24" y="79"/>
                  <a:pt x="22" y="85"/>
                  <a:pt x="23" y="90"/>
                </a:cubicBezTo>
                <a:cubicBezTo>
                  <a:pt x="16" y="90"/>
                  <a:pt x="16" y="90"/>
                  <a:pt x="16" y="90"/>
                </a:cubicBezTo>
                <a:cubicBezTo>
                  <a:pt x="16" y="89"/>
                  <a:pt x="16" y="89"/>
                  <a:pt x="16" y="89"/>
                </a:cubicBezTo>
                <a:cubicBezTo>
                  <a:pt x="12" y="79"/>
                  <a:pt x="15" y="67"/>
                  <a:pt x="24" y="60"/>
                </a:cubicBezTo>
                <a:cubicBezTo>
                  <a:pt x="26" y="58"/>
                  <a:pt x="29" y="57"/>
                  <a:pt x="32" y="56"/>
                </a:cubicBezTo>
                <a:cubicBezTo>
                  <a:pt x="32" y="47"/>
                  <a:pt x="32" y="47"/>
                  <a:pt x="32" y="47"/>
                </a:cubicBezTo>
                <a:cubicBezTo>
                  <a:pt x="29" y="47"/>
                  <a:pt x="26" y="45"/>
                  <a:pt x="24" y="43"/>
                </a:cubicBezTo>
                <a:cubicBezTo>
                  <a:pt x="15" y="36"/>
                  <a:pt x="12" y="24"/>
                  <a:pt x="16" y="14"/>
                </a:cubicBezTo>
                <a:cubicBezTo>
                  <a:pt x="16" y="13"/>
                  <a:pt x="16" y="13"/>
                  <a:pt x="16" y="13"/>
                </a:cubicBezTo>
                <a:cubicBezTo>
                  <a:pt x="61" y="13"/>
                  <a:pt x="61" y="13"/>
                  <a:pt x="61" y="13"/>
                </a:cubicBezTo>
                <a:lnTo>
                  <a:pt x="62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Rectangle 17">
            <a:extLst>
              <a:ext uri="{FF2B5EF4-FFF2-40B4-BE49-F238E27FC236}">
                <a16:creationId xmlns:a16="http://schemas.microsoft.com/office/drawing/2014/main" id="{5B867BA3-1DC7-D027-A6B3-8B5C0E159F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8146" y="1632846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  <a:cs typeface="+mn-ea"/>
                <a:sym typeface="+mn-lt"/>
              </a:rPr>
              <a:t>Option 01</a:t>
            </a:r>
            <a:endParaRPr lang="zh-CN" altLang="en-US" sz="1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Rectangle 18">
            <a:extLst>
              <a:ext uri="{FF2B5EF4-FFF2-40B4-BE49-F238E27FC236}">
                <a16:creationId xmlns:a16="http://schemas.microsoft.com/office/drawing/2014/main" id="{C9C9697B-A6FE-4D25-4C92-B98F938EE6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5721" y="1632846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  <a:cs typeface="+mn-ea"/>
                <a:sym typeface="+mn-lt"/>
              </a:rPr>
              <a:t>Option 02</a:t>
            </a:r>
            <a:endParaRPr lang="zh-CN" altLang="zh-CN" sz="1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Rectangle 19">
            <a:extLst>
              <a:ext uri="{FF2B5EF4-FFF2-40B4-BE49-F238E27FC236}">
                <a16:creationId xmlns:a16="http://schemas.microsoft.com/office/drawing/2014/main" id="{E495C118-ECA2-FD63-BC23-69D8A5F542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5771" y="3979895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  <a:cs typeface="+mn-ea"/>
                <a:sym typeface="+mn-lt"/>
              </a:rPr>
              <a:t>Option 03</a:t>
            </a:r>
            <a:endParaRPr lang="zh-CN" altLang="zh-CN" sz="1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Rectangle 20">
            <a:extLst>
              <a:ext uri="{FF2B5EF4-FFF2-40B4-BE49-F238E27FC236}">
                <a16:creationId xmlns:a16="http://schemas.microsoft.com/office/drawing/2014/main" id="{4A902E04-5A12-BB63-A256-C7F0CC872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4283" y="3979895"/>
            <a:ext cx="646112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  <a:cs typeface="+mn-ea"/>
                <a:sym typeface="+mn-lt"/>
              </a:rPr>
              <a:t>Option 04</a:t>
            </a:r>
            <a:endParaRPr lang="zh-CN" altLang="zh-CN" sz="1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Rectangle 21">
            <a:extLst>
              <a:ext uri="{FF2B5EF4-FFF2-40B4-BE49-F238E27FC236}">
                <a16:creationId xmlns:a16="http://schemas.microsoft.com/office/drawing/2014/main" id="{F38B0BAF-0251-C524-491B-1E75AC0C6F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1752" y="2599171"/>
            <a:ext cx="89535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zh-CN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257FFF1-374F-470C-6420-13A107507D7C}"/>
              </a:ext>
            </a:extLst>
          </p:cNvPr>
          <p:cNvGrpSpPr/>
          <p:nvPr/>
        </p:nvGrpSpPr>
        <p:grpSpPr>
          <a:xfrm>
            <a:off x="4501101" y="914905"/>
            <a:ext cx="3467794" cy="1305515"/>
            <a:chOff x="558799" y="4414114"/>
            <a:chExt cx="3467794" cy="130551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A0B9FF7-1A8C-ED39-2550-313DE3645BE9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E2065D1-0591-216F-D8F9-5625803474CD}"/>
                </a:ext>
              </a:extLst>
            </p:cNvPr>
            <p:cNvSpPr txBox="1"/>
            <p:nvPr/>
          </p:nvSpPr>
          <p:spPr>
            <a:xfrm>
              <a:off x="558799" y="4680498"/>
              <a:ext cx="3467794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200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分钟之内。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045B91D9-36A6-26C6-2D85-1C49B9D57F0F}"/>
              </a:ext>
            </a:extLst>
          </p:cNvPr>
          <p:cNvSpPr txBox="1"/>
          <p:nvPr/>
        </p:nvSpPr>
        <p:spPr>
          <a:xfrm>
            <a:off x="4810181" y="2354193"/>
            <a:ext cx="4252968" cy="312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328486C8-8B22-5D2A-4AA7-1E82C9B36B4D}"/>
              </a:ext>
            </a:extLst>
          </p:cNvPr>
          <p:cNvSpPr/>
          <p:nvPr/>
        </p:nvSpPr>
        <p:spPr>
          <a:xfrm>
            <a:off x="4565169" y="2421189"/>
            <a:ext cx="245012" cy="245012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D47DAF3-6FF2-B6E6-37F9-839FAFDE782E}"/>
              </a:ext>
            </a:extLst>
          </p:cNvPr>
          <p:cNvSpPr txBox="1"/>
          <p:nvPr/>
        </p:nvSpPr>
        <p:spPr>
          <a:xfrm>
            <a:off x="4810181" y="2845392"/>
            <a:ext cx="4252968" cy="312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55FD7C43-3267-6AF7-1FE8-DFDF2E352164}"/>
              </a:ext>
            </a:extLst>
          </p:cNvPr>
          <p:cNvSpPr/>
          <p:nvPr/>
        </p:nvSpPr>
        <p:spPr>
          <a:xfrm>
            <a:off x="4565169" y="2912388"/>
            <a:ext cx="245012" cy="245012"/>
          </a:xfrm>
          <a:prstGeom prst="ellipse">
            <a:avLst/>
          </a:prstGeom>
          <a:solidFill>
            <a:srgbClr val="5F5F5F"/>
          </a:solidFill>
          <a:ln w="190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66E296B-4B65-E816-E959-97ED5E92C926}"/>
              </a:ext>
            </a:extLst>
          </p:cNvPr>
          <p:cNvSpPr txBox="1"/>
          <p:nvPr/>
        </p:nvSpPr>
        <p:spPr>
          <a:xfrm>
            <a:off x="4810181" y="3336591"/>
            <a:ext cx="4252968" cy="312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72945981-10D9-3F16-CBC8-7D6674E64316}"/>
              </a:ext>
            </a:extLst>
          </p:cNvPr>
          <p:cNvSpPr/>
          <p:nvPr/>
        </p:nvSpPr>
        <p:spPr>
          <a:xfrm>
            <a:off x="4565169" y="3403587"/>
            <a:ext cx="245012" cy="245012"/>
          </a:xfrm>
          <a:prstGeom prst="ellipse">
            <a:avLst/>
          </a:prstGeom>
          <a:solidFill>
            <a:srgbClr val="898989"/>
          </a:solidFill>
          <a:ln w="190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236B733-EFB3-6CAE-556E-0570E986F307}"/>
              </a:ext>
            </a:extLst>
          </p:cNvPr>
          <p:cNvSpPr txBox="1"/>
          <p:nvPr/>
        </p:nvSpPr>
        <p:spPr>
          <a:xfrm>
            <a:off x="4810181" y="3827790"/>
            <a:ext cx="4252968" cy="312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3D728D46-0474-D2EA-2267-0CC38F1E0F18}"/>
              </a:ext>
            </a:extLst>
          </p:cNvPr>
          <p:cNvSpPr/>
          <p:nvPr/>
        </p:nvSpPr>
        <p:spPr>
          <a:xfrm>
            <a:off x="4565169" y="3894786"/>
            <a:ext cx="245012" cy="245012"/>
          </a:xfrm>
          <a:prstGeom prst="ellipse">
            <a:avLst/>
          </a:prstGeom>
          <a:solidFill>
            <a:srgbClr val="B1B1B1"/>
          </a:solidFill>
          <a:ln w="190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6559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AAC4A844-C268-67EE-FCAD-F23865270458}"/>
              </a:ext>
            </a:extLst>
          </p:cNvPr>
          <p:cNvSpPr/>
          <p:nvPr/>
        </p:nvSpPr>
        <p:spPr>
          <a:xfrm>
            <a:off x="4052664" y="2931790"/>
            <a:ext cx="4560142" cy="2155311"/>
          </a:xfrm>
          <a:custGeom>
            <a:avLst/>
            <a:gdLst>
              <a:gd name="connsiteX0" fmla="*/ 0 w 4560142"/>
              <a:gd name="connsiteY0" fmla="*/ 0 h 2155311"/>
              <a:gd name="connsiteX1" fmla="*/ 3129931 w 4560142"/>
              <a:gd name="connsiteY1" fmla="*/ 0 h 2155311"/>
              <a:gd name="connsiteX2" fmla="*/ 4411591 w 4560142"/>
              <a:gd name="connsiteY2" fmla="*/ 1281661 h 2155311"/>
              <a:gd name="connsiteX3" fmla="*/ 4410675 w 4560142"/>
              <a:gd name="connsiteY3" fmla="*/ 1282577 h 2155311"/>
              <a:gd name="connsiteX4" fmla="*/ 4428385 w 4560142"/>
              <a:gd name="connsiteY4" fmla="*/ 1298347 h 2155311"/>
              <a:gd name="connsiteX5" fmla="*/ 4421919 w 4560142"/>
              <a:gd name="connsiteY5" fmla="*/ 1960241 h 2155311"/>
              <a:gd name="connsiteX6" fmla="*/ 4226010 w 4560142"/>
              <a:gd name="connsiteY6" fmla="*/ 2155311 h 2155311"/>
              <a:gd name="connsiteX7" fmla="*/ 1106544 w 4560142"/>
              <a:gd name="connsiteY7" fmla="*/ 2155311 h 2155311"/>
              <a:gd name="connsiteX8" fmla="*/ 1302454 w 4560142"/>
              <a:gd name="connsiteY8" fmla="*/ 1960241 h 2155311"/>
              <a:gd name="connsiteX9" fmla="*/ 1308920 w 4560142"/>
              <a:gd name="connsiteY9" fmla="*/ 1298347 h 2155311"/>
              <a:gd name="connsiteX10" fmla="*/ 1299593 w 4560142"/>
              <a:gd name="connsiteY10" fmla="*/ 1290042 h 2155311"/>
              <a:gd name="connsiteX11" fmla="*/ 1290043 w 4560142"/>
              <a:gd name="connsiteY11" fmla="*/ 1290042 h 2155311"/>
              <a:gd name="connsiteX12" fmla="*/ 1242384 w 4560142"/>
              <a:gd name="connsiteY12" fmla="*/ 1242384 h 2155311"/>
              <a:gd name="connsiteX13" fmla="*/ 1228924 w 4560142"/>
              <a:gd name="connsiteY13" fmla="*/ 1233644 h 2155311"/>
              <a:gd name="connsiteX14" fmla="*/ 1233645 w 4560142"/>
              <a:gd name="connsiteY14" fmla="*/ 1233644 h 21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60142" h="2155311">
                <a:moveTo>
                  <a:pt x="0" y="0"/>
                </a:moveTo>
                <a:lnTo>
                  <a:pt x="3129931" y="0"/>
                </a:lnTo>
                <a:lnTo>
                  <a:pt x="4411591" y="1281661"/>
                </a:lnTo>
                <a:lnTo>
                  <a:pt x="4410675" y="1282577"/>
                </a:lnTo>
                <a:lnTo>
                  <a:pt x="4428385" y="1298347"/>
                </a:lnTo>
                <a:cubicBezTo>
                  <a:pt x="4606556" y="1482937"/>
                  <a:pt x="4603661" y="1779277"/>
                  <a:pt x="4421919" y="1960241"/>
                </a:cubicBezTo>
                <a:lnTo>
                  <a:pt x="4226010" y="2155311"/>
                </a:lnTo>
                <a:lnTo>
                  <a:pt x="1106544" y="2155311"/>
                </a:lnTo>
                <a:lnTo>
                  <a:pt x="1302454" y="1960241"/>
                </a:lnTo>
                <a:cubicBezTo>
                  <a:pt x="1484196" y="1779277"/>
                  <a:pt x="1487090" y="1482937"/>
                  <a:pt x="1308920" y="1298347"/>
                </a:cubicBezTo>
                <a:lnTo>
                  <a:pt x="1299593" y="1290042"/>
                </a:lnTo>
                <a:lnTo>
                  <a:pt x="1290043" y="1290042"/>
                </a:lnTo>
                <a:lnTo>
                  <a:pt x="1242384" y="1242384"/>
                </a:lnTo>
                <a:lnTo>
                  <a:pt x="1228924" y="1233644"/>
                </a:lnTo>
                <a:lnTo>
                  <a:pt x="1233645" y="1233644"/>
                </a:lnTo>
                <a:close/>
              </a:path>
            </a:pathLst>
          </a:custGeom>
          <a:gradFill>
            <a:gsLst>
              <a:gs pos="0">
                <a:schemeClr val="bg1">
                  <a:lumMod val="50000"/>
                  <a:alpha val="16000"/>
                </a:schemeClr>
              </a:gs>
              <a:gs pos="90000">
                <a:srgbClr val="EDEBE8">
                  <a:alpha val="0"/>
                </a:srgbClr>
              </a:gs>
            </a:gsLst>
            <a:lin ang="5400000" scaled="1"/>
          </a:gra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A20466E8-3176-C78C-12EE-7147E6E0F25A}"/>
              </a:ext>
            </a:extLst>
          </p:cNvPr>
          <p:cNvSpPr/>
          <p:nvPr/>
        </p:nvSpPr>
        <p:spPr>
          <a:xfrm>
            <a:off x="5587433" y="4165434"/>
            <a:ext cx="3453598" cy="921667"/>
          </a:xfrm>
          <a:custGeom>
            <a:avLst/>
            <a:gdLst>
              <a:gd name="connsiteX0" fmla="*/ 124298 w 3507722"/>
              <a:gd name="connsiteY0" fmla="*/ 0 h 921667"/>
              <a:gd name="connsiteX1" fmla="*/ 3220642 w 3507722"/>
              <a:gd name="connsiteY1" fmla="*/ 0 h 921667"/>
              <a:gd name="connsiteX2" fmla="*/ 3292651 w 3507722"/>
              <a:gd name="connsiteY2" fmla="*/ 0 h 921667"/>
              <a:gd name="connsiteX3" fmla="*/ 3320149 w 3507722"/>
              <a:gd name="connsiteY3" fmla="*/ 17579 h 921667"/>
              <a:gd name="connsiteX4" fmla="*/ 3373900 w 3507722"/>
              <a:gd name="connsiteY4" fmla="*/ 64703 h 921667"/>
              <a:gd name="connsiteX5" fmla="*/ 3367333 w 3507722"/>
              <a:gd name="connsiteY5" fmla="*/ 726597 h 921667"/>
              <a:gd name="connsiteX6" fmla="*/ 3168353 w 3507722"/>
              <a:gd name="connsiteY6" fmla="*/ 921667 h 921667"/>
              <a:gd name="connsiteX7" fmla="*/ 0 w 3507722"/>
              <a:gd name="connsiteY7" fmla="*/ 921667 h 921667"/>
              <a:gd name="connsiteX8" fmla="*/ 198980 w 3507722"/>
              <a:gd name="connsiteY8" fmla="*/ 726597 h 921667"/>
              <a:gd name="connsiteX9" fmla="*/ 205547 w 3507722"/>
              <a:gd name="connsiteY9" fmla="*/ 64703 h 921667"/>
              <a:gd name="connsiteX10" fmla="*/ 151796 w 3507722"/>
              <a:gd name="connsiteY10" fmla="*/ 17579 h 921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07722" h="921667">
                <a:moveTo>
                  <a:pt x="124298" y="0"/>
                </a:moveTo>
                <a:lnTo>
                  <a:pt x="3220642" y="0"/>
                </a:lnTo>
                <a:lnTo>
                  <a:pt x="3292651" y="0"/>
                </a:lnTo>
                <a:lnTo>
                  <a:pt x="3320149" y="17579"/>
                </a:lnTo>
                <a:cubicBezTo>
                  <a:pt x="3338956" y="31689"/>
                  <a:pt x="3356935" y="47398"/>
                  <a:pt x="3373900" y="64703"/>
                </a:cubicBezTo>
                <a:cubicBezTo>
                  <a:pt x="3554863" y="249293"/>
                  <a:pt x="3551923" y="545633"/>
                  <a:pt x="3367333" y="726597"/>
                </a:cubicBezTo>
                <a:lnTo>
                  <a:pt x="3168353" y="921667"/>
                </a:lnTo>
                <a:lnTo>
                  <a:pt x="0" y="921667"/>
                </a:lnTo>
                <a:lnTo>
                  <a:pt x="198980" y="726597"/>
                </a:lnTo>
                <a:cubicBezTo>
                  <a:pt x="383570" y="545633"/>
                  <a:pt x="386510" y="249293"/>
                  <a:pt x="205547" y="64703"/>
                </a:cubicBezTo>
                <a:cubicBezTo>
                  <a:pt x="188582" y="47398"/>
                  <a:pt x="170603" y="31689"/>
                  <a:pt x="151796" y="1757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9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A05BD97F-E58D-5D22-9581-14DA76DA0BE6}"/>
              </a:ext>
            </a:extLst>
          </p:cNvPr>
          <p:cNvSpPr/>
          <p:nvPr/>
        </p:nvSpPr>
        <p:spPr>
          <a:xfrm>
            <a:off x="4009493" y="0"/>
            <a:ext cx="4882987" cy="4221832"/>
          </a:xfrm>
          <a:custGeom>
            <a:avLst/>
            <a:gdLst>
              <a:gd name="connsiteX0" fmla="*/ 2179860 w 6108964"/>
              <a:gd name="connsiteY0" fmla="*/ 0 h 5281812"/>
              <a:gd name="connsiteX1" fmla="*/ 6095626 w 6108964"/>
              <a:gd name="connsiteY1" fmla="*/ 0 h 5281812"/>
              <a:gd name="connsiteX2" fmla="*/ 4233350 w 6108964"/>
              <a:gd name="connsiteY2" fmla="*/ 1862276 h 5281812"/>
              <a:gd name="connsiteX3" fmla="*/ 4233350 w 6108964"/>
              <a:gd name="connsiteY3" fmla="*/ 3395712 h 5281812"/>
              <a:gd name="connsiteX4" fmla="*/ 6108964 w 6108964"/>
              <a:gd name="connsiteY4" fmla="*/ 5271326 h 5281812"/>
              <a:gd name="connsiteX5" fmla="*/ 6098478 w 6108964"/>
              <a:gd name="connsiteY5" fmla="*/ 5281812 h 5281812"/>
              <a:gd name="connsiteX6" fmla="*/ 2203685 w 6108964"/>
              <a:gd name="connsiteY6" fmla="*/ 5281812 h 5281812"/>
              <a:gd name="connsiteX7" fmla="*/ 317584 w 6108964"/>
              <a:gd name="connsiteY7" fmla="*/ 3395712 h 5281812"/>
              <a:gd name="connsiteX8" fmla="*/ 317584 w 6108964"/>
              <a:gd name="connsiteY8" fmla="*/ 1862276 h 5281812"/>
              <a:gd name="connsiteX9" fmla="*/ 2179860 w 6108964"/>
              <a:gd name="connsiteY9" fmla="*/ 0 h 5281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08964" h="5281812">
                <a:moveTo>
                  <a:pt x="2179860" y="0"/>
                </a:moveTo>
                <a:lnTo>
                  <a:pt x="6095626" y="0"/>
                </a:lnTo>
                <a:lnTo>
                  <a:pt x="4233350" y="1862276"/>
                </a:lnTo>
                <a:cubicBezTo>
                  <a:pt x="3809904" y="2285723"/>
                  <a:pt x="3809904" y="2972266"/>
                  <a:pt x="4233350" y="3395712"/>
                </a:cubicBezTo>
                <a:lnTo>
                  <a:pt x="6108964" y="5271326"/>
                </a:lnTo>
                <a:lnTo>
                  <a:pt x="6098478" y="5281812"/>
                </a:lnTo>
                <a:lnTo>
                  <a:pt x="2203685" y="5281812"/>
                </a:lnTo>
                <a:lnTo>
                  <a:pt x="317584" y="3395712"/>
                </a:lnTo>
                <a:cubicBezTo>
                  <a:pt x="-105862" y="2972265"/>
                  <a:pt x="-105862" y="2285723"/>
                  <a:pt x="317584" y="1862276"/>
                </a:cubicBezTo>
                <a:lnTo>
                  <a:pt x="217986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9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C01C00C2-00B3-69C8-A85F-6E055EC93447}"/>
              </a:ext>
            </a:extLst>
          </p:cNvPr>
          <p:cNvSpPr txBox="1"/>
          <p:nvPr/>
        </p:nvSpPr>
        <p:spPr>
          <a:xfrm>
            <a:off x="685875" y="3752399"/>
            <a:ext cx="30894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>
                <a:solidFill>
                  <a:srgbClr val="5F5F5F"/>
                </a:solidFill>
                <a:cs typeface="+mn-ea"/>
                <a:sym typeface="+mn-lt"/>
              </a:rPr>
              <a:t>汇报人：</a:t>
            </a:r>
            <a:r>
              <a:rPr lang="en-US" altLang="zh-CN" sz="1100" b="1" dirty="0">
                <a:solidFill>
                  <a:srgbClr val="5F5F5F"/>
                </a:solidFill>
                <a:cs typeface="+mn-ea"/>
                <a:sym typeface="+mn-lt"/>
              </a:rPr>
              <a:t>51PPT</a:t>
            </a:r>
            <a:r>
              <a:rPr lang="zh-CN" altLang="en-US" sz="1100" b="1" dirty="0">
                <a:solidFill>
                  <a:srgbClr val="5F5F5F"/>
                </a:solidFill>
                <a:cs typeface="+mn-ea"/>
                <a:sym typeface="+mn-lt"/>
              </a:rPr>
              <a:t>模板网      时间：</a:t>
            </a:r>
            <a:r>
              <a:rPr lang="en-US" altLang="zh-CN" sz="1100" b="1" dirty="0">
                <a:solidFill>
                  <a:srgbClr val="5F5F5F"/>
                </a:solidFill>
                <a:cs typeface="+mn-ea"/>
                <a:sym typeface="+mn-lt"/>
              </a:rPr>
              <a:t>2022.12</a:t>
            </a:r>
            <a:endParaRPr lang="zh-CN" altLang="en-US" sz="1100" b="1" dirty="0">
              <a:solidFill>
                <a:srgbClr val="5F5F5F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D3004758-8712-588A-20E9-B86D81B147B4}"/>
              </a:ext>
            </a:extLst>
          </p:cNvPr>
          <p:cNvSpPr txBox="1"/>
          <p:nvPr/>
        </p:nvSpPr>
        <p:spPr>
          <a:xfrm>
            <a:off x="683568" y="843558"/>
            <a:ext cx="5040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300" dirty="0">
                <a:solidFill>
                  <a:srgbClr val="5F5F5F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THANKS</a:t>
            </a:r>
            <a:endParaRPr lang="zh-CN" altLang="en-US" sz="5400" spc="300" dirty="0">
              <a:solidFill>
                <a:srgbClr val="5F5F5F"/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B47CDAB2-2819-3C90-AC6E-6B14469D5E19}"/>
              </a:ext>
            </a:extLst>
          </p:cNvPr>
          <p:cNvSpPr txBox="1"/>
          <p:nvPr/>
        </p:nvSpPr>
        <p:spPr>
          <a:xfrm>
            <a:off x="683568" y="1729140"/>
            <a:ext cx="42484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300" dirty="0">
                <a:solidFill>
                  <a:srgbClr val="5F5F5F"/>
                </a:solidFill>
                <a:latin typeface="+mj-lt"/>
                <a:ea typeface="字制区喜脉体" panose="02000603000000000000" pitchFamily="2" charset="-122"/>
                <a:cs typeface="+mn-ea"/>
                <a:sym typeface="+mn-lt"/>
              </a:rPr>
              <a:t>Classic gray business universal</a:t>
            </a:r>
            <a:endParaRPr lang="zh-CN" altLang="en-US" sz="1600" spc="300" dirty="0">
              <a:solidFill>
                <a:srgbClr val="5F5F5F"/>
              </a:solidFill>
              <a:latin typeface="+mj-lt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158" name="矩形: 圆角 157">
            <a:extLst>
              <a:ext uri="{FF2B5EF4-FFF2-40B4-BE49-F238E27FC236}">
                <a16:creationId xmlns:a16="http://schemas.microsoft.com/office/drawing/2014/main" id="{676666B9-AD1D-0AFA-672F-947810DBC5DC}"/>
              </a:ext>
            </a:extLst>
          </p:cNvPr>
          <p:cNvSpPr/>
          <p:nvPr/>
        </p:nvSpPr>
        <p:spPr>
          <a:xfrm rot="18863555">
            <a:off x="8205963" y="126084"/>
            <a:ext cx="3883222" cy="3883222"/>
          </a:xfrm>
          <a:prstGeom prst="roundRect">
            <a:avLst>
              <a:gd name="adj" fmla="val 13039"/>
            </a:avLst>
          </a:prstGeom>
          <a:noFill/>
          <a:ln w="25400" cap="flat">
            <a:solidFill>
              <a:srgbClr val="EDEBE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59" name="矩形: 圆角 158">
            <a:extLst>
              <a:ext uri="{FF2B5EF4-FFF2-40B4-BE49-F238E27FC236}">
                <a16:creationId xmlns:a16="http://schemas.microsoft.com/office/drawing/2014/main" id="{36C1046F-D04F-9D6D-A1D2-AFDE0BDF72E2}"/>
              </a:ext>
            </a:extLst>
          </p:cNvPr>
          <p:cNvSpPr/>
          <p:nvPr/>
        </p:nvSpPr>
        <p:spPr>
          <a:xfrm rot="18863555">
            <a:off x="4974433" y="4371471"/>
            <a:ext cx="247416" cy="247416"/>
          </a:xfrm>
          <a:prstGeom prst="roundRect">
            <a:avLst>
              <a:gd name="adj" fmla="val 13039"/>
            </a:avLst>
          </a:prstGeom>
          <a:solidFill>
            <a:srgbClr val="5F5F5F">
              <a:alpha val="8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60" name="矩形: 圆角 159">
            <a:extLst>
              <a:ext uri="{FF2B5EF4-FFF2-40B4-BE49-F238E27FC236}">
                <a16:creationId xmlns:a16="http://schemas.microsoft.com/office/drawing/2014/main" id="{A43954B1-7485-D25D-1DF5-031404978CBF}"/>
              </a:ext>
            </a:extLst>
          </p:cNvPr>
          <p:cNvSpPr/>
          <p:nvPr/>
        </p:nvSpPr>
        <p:spPr>
          <a:xfrm rot="18863555">
            <a:off x="-644226" y="2591662"/>
            <a:ext cx="1100016" cy="1100016"/>
          </a:xfrm>
          <a:prstGeom prst="roundRect">
            <a:avLst>
              <a:gd name="adj" fmla="val 13039"/>
            </a:avLst>
          </a:prstGeom>
          <a:solidFill>
            <a:srgbClr val="5F5F5F">
              <a:alpha val="49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61" name="矩形: 圆角 160">
            <a:extLst>
              <a:ext uri="{FF2B5EF4-FFF2-40B4-BE49-F238E27FC236}">
                <a16:creationId xmlns:a16="http://schemas.microsoft.com/office/drawing/2014/main" id="{6831C7F0-5969-7B0E-8C12-4D8DB0AE7005}"/>
              </a:ext>
            </a:extLst>
          </p:cNvPr>
          <p:cNvSpPr/>
          <p:nvPr/>
        </p:nvSpPr>
        <p:spPr>
          <a:xfrm rot="18863555">
            <a:off x="8242963" y="780224"/>
            <a:ext cx="434938" cy="434938"/>
          </a:xfrm>
          <a:prstGeom prst="roundRect">
            <a:avLst>
              <a:gd name="adj" fmla="val 13039"/>
            </a:avLst>
          </a:prstGeom>
          <a:solidFill>
            <a:srgbClr val="5F5F5F">
              <a:alpha val="8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63" name="矩形: 圆角 162">
            <a:extLst>
              <a:ext uri="{FF2B5EF4-FFF2-40B4-BE49-F238E27FC236}">
                <a16:creationId xmlns:a16="http://schemas.microsoft.com/office/drawing/2014/main" id="{7B494F19-ADCC-A892-70D0-1115C273580B}"/>
              </a:ext>
            </a:extLst>
          </p:cNvPr>
          <p:cNvSpPr/>
          <p:nvPr/>
        </p:nvSpPr>
        <p:spPr>
          <a:xfrm rot="18863555">
            <a:off x="8626694" y="1717037"/>
            <a:ext cx="802940" cy="802940"/>
          </a:xfrm>
          <a:prstGeom prst="roundRect">
            <a:avLst>
              <a:gd name="adj" fmla="val 13039"/>
            </a:avLst>
          </a:prstGeom>
          <a:solidFill>
            <a:srgbClr val="5F5F5F">
              <a:alpha val="8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A7AA3A6E-ECED-F952-588E-514CC8FE93C7}"/>
              </a:ext>
            </a:extLst>
          </p:cNvPr>
          <p:cNvGrpSpPr/>
          <p:nvPr/>
        </p:nvGrpSpPr>
        <p:grpSpPr>
          <a:xfrm>
            <a:off x="799888" y="2205163"/>
            <a:ext cx="2619984" cy="307777"/>
            <a:chOff x="799888" y="2205163"/>
            <a:chExt cx="3206468" cy="307777"/>
          </a:xfrm>
        </p:grpSpPr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8D75F30A-0AC8-891A-B7DA-7BD352762ED1}"/>
                </a:ext>
              </a:extLst>
            </p:cNvPr>
            <p:cNvGrpSpPr/>
            <p:nvPr/>
          </p:nvGrpSpPr>
          <p:grpSpPr>
            <a:xfrm>
              <a:off x="799888" y="2205163"/>
              <a:ext cx="1035808" cy="307777"/>
              <a:chOff x="799888" y="2205163"/>
              <a:chExt cx="1035808" cy="307777"/>
            </a:xfrm>
          </p:grpSpPr>
          <p:sp>
            <p:nvSpPr>
              <p:cNvPr id="164" name="矩形: 圆角 163">
                <a:extLst>
                  <a:ext uri="{FF2B5EF4-FFF2-40B4-BE49-F238E27FC236}">
                    <a16:creationId xmlns:a16="http://schemas.microsoft.com/office/drawing/2014/main" id="{9171BAE4-9D57-E5DB-3A98-B4AC3C7A5643}"/>
                  </a:ext>
                </a:extLst>
              </p:cNvPr>
              <p:cNvSpPr/>
              <p:nvPr/>
            </p:nvSpPr>
            <p:spPr>
              <a:xfrm>
                <a:off x="799888" y="2205163"/>
                <a:ext cx="1035808" cy="307777"/>
              </a:xfrm>
              <a:prstGeom prst="roundRect">
                <a:avLst>
                  <a:gd name="adj" fmla="val 13039"/>
                </a:avLst>
              </a:prstGeom>
              <a:noFill/>
              <a:ln w="6350" cap="flat">
                <a:solidFill>
                  <a:srgbClr val="5F5F5F"/>
                </a:solidFill>
                <a:prstDash val="dash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1400" dirty="0"/>
              </a:p>
            </p:txBody>
          </p:sp>
          <p:sp>
            <p:nvSpPr>
              <p:cNvPr id="165" name="文本框 164">
                <a:extLst>
                  <a:ext uri="{FF2B5EF4-FFF2-40B4-BE49-F238E27FC236}">
                    <a16:creationId xmlns:a16="http://schemas.microsoft.com/office/drawing/2014/main" id="{0F5B9001-C443-B81F-AFEF-1B91D35EDB15}"/>
                  </a:ext>
                </a:extLst>
              </p:cNvPr>
              <p:cNvSpPr txBox="1"/>
              <p:nvPr/>
            </p:nvSpPr>
            <p:spPr>
              <a:xfrm>
                <a:off x="866299" y="2232749"/>
                <a:ext cx="90872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b="1" dirty="0"/>
                  <a:t>总结汇报</a:t>
                </a:r>
              </a:p>
            </p:txBody>
          </p:sp>
        </p:grpSp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A51239BE-7F7D-B4CB-227B-CD4990131F53}"/>
                </a:ext>
              </a:extLst>
            </p:cNvPr>
            <p:cNvGrpSpPr/>
            <p:nvPr/>
          </p:nvGrpSpPr>
          <p:grpSpPr>
            <a:xfrm>
              <a:off x="1885218" y="2205163"/>
              <a:ext cx="1035808" cy="307777"/>
              <a:chOff x="799888" y="2205163"/>
              <a:chExt cx="1035808" cy="307777"/>
            </a:xfrm>
          </p:grpSpPr>
          <p:sp>
            <p:nvSpPr>
              <p:cNvPr id="168" name="矩形: 圆角 167">
                <a:extLst>
                  <a:ext uri="{FF2B5EF4-FFF2-40B4-BE49-F238E27FC236}">
                    <a16:creationId xmlns:a16="http://schemas.microsoft.com/office/drawing/2014/main" id="{FAA8BBE8-C72F-AB27-2A5A-79BA78478FF0}"/>
                  </a:ext>
                </a:extLst>
              </p:cNvPr>
              <p:cNvSpPr/>
              <p:nvPr/>
            </p:nvSpPr>
            <p:spPr>
              <a:xfrm>
                <a:off x="799888" y="2205163"/>
                <a:ext cx="1035808" cy="307777"/>
              </a:xfrm>
              <a:prstGeom prst="roundRect">
                <a:avLst>
                  <a:gd name="adj" fmla="val 13039"/>
                </a:avLst>
              </a:prstGeom>
              <a:noFill/>
              <a:ln w="6350" cap="flat">
                <a:solidFill>
                  <a:srgbClr val="5F5F5F"/>
                </a:solidFill>
                <a:prstDash val="dash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1400" dirty="0"/>
              </a:p>
            </p:txBody>
          </p:sp>
          <p:sp>
            <p:nvSpPr>
              <p:cNvPr id="169" name="文本框 168">
                <a:extLst>
                  <a:ext uri="{FF2B5EF4-FFF2-40B4-BE49-F238E27FC236}">
                    <a16:creationId xmlns:a16="http://schemas.microsoft.com/office/drawing/2014/main" id="{ED669CE0-F4BE-47B0-E2D3-DDDDE5147917}"/>
                  </a:ext>
                </a:extLst>
              </p:cNvPr>
              <p:cNvSpPr txBox="1"/>
              <p:nvPr/>
            </p:nvSpPr>
            <p:spPr>
              <a:xfrm>
                <a:off x="866299" y="2232749"/>
                <a:ext cx="90872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b="1" dirty="0"/>
                  <a:t>述职演示</a:t>
                </a:r>
              </a:p>
            </p:txBody>
          </p: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8242120E-DECA-2B4C-4074-B245DCE2C705}"/>
                </a:ext>
              </a:extLst>
            </p:cNvPr>
            <p:cNvGrpSpPr/>
            <p:nvPr/>
          </p:nvGrpSpPr>
          <p:grpSpPr>
            <a:xfrm>
              <a:off x="2970548" y="2205163"/>
              <a:ext cx="1035808" cy="307777"/>
              <a:chOff x="799888" y="2205163"/>
              <a:chExt cx="1035808" cy="307777"/>
            </a:xfrm>
          </p:grpSpPr>
          <p:sp>
            <p:nvSpPr>
              <p:cNvPr id="171" name="矩形: 圆角 170">
                <a:extLst>
                  <a:ext uri="{FF2B5EF4-FFF2-40B4-BE49-F238E27FC236}">
                    <a16:creationId xmlns:a16="http://schemas.microsoft.com/office/drawing/2014/main" id="{16C30644-160D-A31B-D447-1D802230B375}"/>
                  </a:ext>
                </a:extLst>
              </p:cNvPr>
              <p:cNvSpPr/>
              <p:nvPr/>
            </p:nvSpPr>
            <p:spPr>
              <a:xfrm>
                <a:off x="799888" y="2205163"/>
                <a:ext cx="1035808" cy="307777"/>
              </a:xfrm>
              <a:prstGeom prst="roundRect">
                <a:avLst>
                  <a:gd name="adj" fmla="val 13039"/>
                </a:avLst>
              </a:prstGeom>
              <a:noFill/>
              <a:ln w="6350" cap="flat">
                <a:solidFill>
                  <a:srgbClr val="5F5F5F"/>
                </a:solidFill>
                <a:prstDash val="dash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1400" dirty="0"/>
              </a:p>
            </p:txBody>
          </p:sp>
          <p:sp>
            <p:nvSpPr>
              <p:cNvPr id="172" name="文本框 171">
                <a:extLst>
                  <a:ext uri="{FF2B5EF4-FFF2-40B4-BE49-F238E27FC236}">
                    <a16:creationId xmlns:a16="http://schemas.microsoft.com/office/drawing/2014/main" id="{554DC122-7310-6D02-0516-1F850D9C5C82}"/>
                  </a:ext>
                </a:extLst>
              </p:cNvPr>
              <p:cNvSpPr txBox="1"/>
              <p:nvPr/>
            </p:nvSpPr>
            <p:spPr>
              <a:xfrm>
                <a:off x="866299" y="2232749"/>
                <a:ext cx="90872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b="1" dirty="0"/>
                  <a:t>商务通用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48476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9D43A47-810D-E672-CCC7-53A6666AC956}"/>
              </a:ext>
            </a:extLst>
          </p:cNvPr>
          <p:cNvSpPr txBox="1"/>
          <p:nvPr/>
        </p:nvSpPr>
        <p:spPr>
          <a:xfrm>
            <a:off x="1103313" y="3175303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</a:rPr>
              <a:t>51PPT</a:t>
            </a:r>
            <a:r>
              <a:rPr lang="zh-CN" altLang="en-US" dirty="0">
                <a:solidFill>
                  <a:srgbClr val="000000"/>
                </a:solidFill>
              </a:rPr>
              <a:t>模板网   </a:t>
            </a:r>
            <a:r>
              <a:rPr lang="en-US" altLang="zh-CN" dirty="0">
                <a:solidFill>
                  <a:srgbClr val="00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000000"/>
                </a:solidFill>
              </a:rPr>
              <a:t>  </a:t>
            </a:r>
            <a:r>
              <a:rPr lang="zh-CN" altLang="en-US" dirty="0">
                <a:solidFill>
                  <a:srgbClr val="000000"/>
                </a:solidFill>
              </a:rPr>
              <a:t>作品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仅供学习参考之用！</a:t>
            </a:r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4062288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AAC4A844-C268-67EE-FCAD-F23865270458}"/>
              </a:ext>
            </a:extLst>
          </p:cNvPr>
          <p:cNvSpPr/>
          <p:nvPr/>
        </p:nvSpPr>
        <p:spPr>
          <a:xfrm>
            <a:off x="4212689" y="2931790"/>
            <a:ext cx="4560142" cy="2155311"/>
          </a:xfrm>
          <a:custGeom>
            <a:avLst/>
            <a:gdLst>
              <a:gd name="connsiteX0" fmla="*/ 0 w 4560142"/>
              <a:gd name="connsiteY0" fmla="*/ 0 h 2155311"/>
              <a:gd name="connsiteX1" fmla="*/ 3129931 w 4560142"/>
              <a:gd name="connsiteY1" fmla="*/ 0 h 2155311"/>
              <a:gd name="connsiteX2" fmla="*/ 4411591 w 4560142"/>
              <a:gd name="connsiteY2" fmla="*/ 1281661 h 2155311"/>
              <a:gd name="connsiteX3" fmla="*/ 4410675 w 4560142"/>
              <a:gd name="connsiteY3" fmla="*/ 1282577 h 2155311"/>
              <a:gd name="connsiteX4" fmla="*/ 4428385 w 4560142"/>
              <a:gd name="connsiteY4" fmla="*/ 1298347 h 2155311"/>
              <a:gd name="connsiteX5" fmla="*/ 4421919 w 4560142"/>
              <a:gd name="connsiteY5" fmla="*/ 1960241 h 2155311"/>
              <a:gd name="connsiteX6" fmla="*/ 4226010 w 4560142"/>
              <a:gd name="connsiteY6" fmla="*/ 2155311 h 2155311"/>
              <a:gd name="connsiteX7" fmla="*/ 1106544 w 4560142"/>
              <a:gd name="connsiteY7" fmla="*/ 2155311 h 2155311"/>
              <a:gd name="connsiteX8" fmla="*/ 1302454 w 4560142"/>
              <a:gd name="connsiteY8" fmla="*/ 1960241 h 2155311"/>
              <a:gd name="connsiteX9" fmla="*/ 1308920 w 4560142"/>
              <a:gd name="connsiteY9" fmla="*/ 1298347 h 2155311"/>
              <a:gd name="connsiteX10" fmla="*/ 1299593 w 4560142"/>
              <a:gd name="connsiteY10" fmla="*/ 1290042 h 2155311"/>
              <a:gd name="connsiteX11" fmla="*/ 1290043 w 4560142"/>
              <a:gd name="connsiteY11" fmla="*/ 1290042 h 2155311"/>
              <a:gd name="connsiteX12" fmla="*/ 1242384 w 4560142"/>
              <a:gd name="connsiteY12" fmla="*/ 1242384 h 2155311"/>
              <a:gd name="connsiteX13" fmla="*/ 1228924 w 4560142"/>
              <a:gd name="connsiteY13" fmla="*/ 1233644 h 2155311"/>
              <a:gd name="connsiteX14" fmla="*/ 1233645 w 4560142"/>
              <a:gd name="connsiteY14" fmla="*/ 1233644 h 21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60142" h="2155311">
                <a:moveTo>
                  <a:pt x="0" y="0"/>
                </a:moveTo>
                <a:lnTo>
                  <a:pt x="3129931" y="0"/>
                </a:lnTo>
                <a:lnTo>
                  <a:pt x="4411591" y="1281661"/>
                </a:lnTo>
                <a:lnTo>
                  <a:pt x="4410675" y="1282577"/>
                </a:lnTo>
                <a:lnTo>
                  <a:pt x="4428385" y="1298347"/>
                </a:lnTo>
                <a:cubicBezTo>
                  <a:pt x="4606556" y="1482937"/>
                  <a:pt x="4603661" y="1779277"/>
                  <a:pt x="4421919" y="1960241"/>
                </a:cubicBezTo>
                <a:lnTo>
                  <a:pt x="4226010" y="2155311"/>
                </a:lnTo>
                <a:lnTo>
                  <a:pt x="1106544" y="2155311"/>
                </a:lnTo>
                <a:lnTo>
                  <a:pt x="1302454" y="1960241"/>
                </a:lnTo>
                <a:cubicBezTo>
                  <a:pt x="1484196" y="1779277"/>
                  <a:pt x="1487090" y="1482937"/>
                  <a:pt x="1308920" y="1298347"/>
                </a:cubicBezTo>
                <a:lnTo>
                  <a:pt x="1299593" y="1290042"/>
                </a:lnTo>
                <a:lnTo>
                  <a:pt x="1290043" y="1290042"/>
                </a:lnTo>
                <a:lnTo>
                  <a:pt x="1242384" y="1242384"/>
                </a:lnTo>
                <a:lnTo>
                  <a:pt x="1228924" y="1233644"/>
                </a:lnTo>
                <a:lnTo>
                  <a:pt x="1233645" y="1233644"/>
                </a:lnTo>
                <a:close/>
              </a:path>
            </a:pathLst>
          </a:custGeom>
          <a:gradFill>
            <a:gsLst>
              <a:gs pos="0">
                <a:schemeClr val="bg1">
                  <a:lumMod val="50000"/>
                  <a:alpha val="16000"/>
                </a:schemeClr>
              </a:gs>
              <a:gs pos="90000">
                <a:srgbClr val="EDEBE8">
                  <a:alpha val="0"/>
                </a:srgbClr>
              </a:gs>
            </a:gsLst>
            <a:lin ang="5400000" scaled="1"/>
          </a:gra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A20466E8-3176-C78C-12EE-7147E6E0F25A}"/>
              </a:ext>
            </a:extLst>
          </p:cNvPr>
          <p:cNvSpPr/>
          <p:nvPr/>
        </p:nvSpPr>
        <p:spPr>
          <a:xfrm>
            <a:off x="6081684" y="4165434"/>
            <a:ext cx="3453598" cy="921667"/>
          </a:xfrm>
          <a:custGeom>
            <a:avLst/>
            <a:gdLst>
              <a:gd name="connsiteX0" fmla="*/ 124298 w 3507722"/>
              <a:gd name="connsiteY0" fmla="*/ 0 h 921667"/>
              <a:gd name="connsiteX1" fmla="*/ 3220642 w 3507722"/>
              <a:gd name="connsiteY1" fmla="*/ 0 h 921667"/>
              <a:gd name="connsiteX2" fmla="*/ 3292651 w 3507722"/>
              <a:gd name="connsiteY2" fmla="*/ 0 h 921667"/>
              <a:gd name="connsiteX3" fmla="*/ 3320149 w 3507722"/>
              <a:gd name="connsiteY3" fmla="*/ 17579 h 921667"/>
              <a:gd name="connsiteX4" fmla="*/ 3373900 w 3507722"/>
              <a:gd name="connsiteY4" fmla="*/ 64703 h 921667"/>
              <a:gd name="connsiteX5" fmla="*/ 3367333 w 3507722"/>
              <a:gd name="connsiteY5" fmla="*/ 726597 h 921667"/>
              <a:gd name="connsiteX6" fmla="*/ 3168353 w 3507722"/>
              <a:gd name="connsiteY6" fmla="*/ 921667 h 921667"/>
              <a:gd name="connsiteX7" fmla="*/ 0 w 3507722"/>
              <a:gd name="connsiteY7" fmla="*/ 921667 h 921667"/>
              <a:gd name="connsiteX8" fmla="*/ 198980 w 3507722"/>
              <a:gd name="connsiteY8" fmla="*/ 726597 h 921667"/>
              <a:gd name="connsiteX9" fmla="*/ 205547 w 3507722"/>
              <a:gd name="connsiteY9" fmla="*/ 64703 h 921667"/>
              <a:gd name="connsiteX10" fmla="*/ 151796 w 3507722"/>
              <a:gd name="connsiteY10" fmla="*/ 17579 h 921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07722" h="921667">
                <a:moveTo>
                  <a:pt x="124298" y="0"/>
                </a:moveTo>
                <a:lnTo>
                  <a:pt x="3220642" y="0"/>
                </a:lnTo>
                <a:lnTo>
                  <a:pt x="3292651" y="0"/>
                </a:lnTo>
                <a:lnTo>
                  <a:pt x="3320149" y="17579"/>
                </a:lnTo>
                <a:cubicBezTo>
                  <a:pt x="3338956" y="31689"/>
                  <a:pt x="3356935" y="47398"/>
                  <a:pt x="3373900" y="64703"/>
                </a:cubicBezTo>
                <a:cubicBezTo>
                  <a:pt x="3554863" y="249293"/>
                  <a:pt x="3551923" y="545633"/>
                  <a:pt x="3367333" y="726597"/>
                </a:cubicBezTo>
                <a:lnTo>
                  <a:pt x="3168353" y="921667"/>
                </a:lnTo>
                <a:lnTo>
                  <a:pt x="0" y="921667"/>
                </a:lnTo>
                <a:lnTo>
                  <a:pt x="198980" y="726597"/>
                </a:lnTo>
                <a:cubicBezTo>
                  <a:pt x="383570" y="545633"/>
                  <a:pt x="386510" y="249293"/>
                  <a:pt x="205547" y="64703"/>
                </a:cubicBezTo>
                <a:cubicBezTo>
                  <a:pt x="188582" y="47398"/>
                  <a:pt x="170603" y="31689"/>
                  <a:pt x="151796" y="1757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9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A05BD97F-E58D-5D22-9581-14DA76DA0BE6}"/>
              </a:ext>
            </a:extLst>
          </p:cNvPr>
          <p:cNvSpPr/>
          <p:nvPr/>
        </p:nvSpPr>
        <p:spPr>
          <a:xfrm>
            <a:off x="4503744" y="0"/>
            <a:ext cx="4882987" cy="4221832"/>
          </a:xfrm>
          <a:custGeom>
            <a:avLst/>
            <a:gdLst>
              <a:gd name="connsiteX0" fmla="*/ 2179860 w 6108964"/>
              <a:gd name="connsiteY0" fmla="*/ 0 h 5281812"/>
              <a:gd name="connsiteX1" fmla="*/ 6095626 w 6108964"/>
              <a:gd name="connsiteY1" fmla="*/ 0 h 5281812"/>
              <a:gd name="connsiteX2" fmla="*/ 4233350 w 6108964"/>
              <a:gd name="connsiteY2" fmla="*/ 1862276 h 5281812"/>
              <a:gd name="connsiteX3" fmla="*/ 4233350 w 6108964"/>
              <a:gd name="connsiteY3" fmla="*/ 3395712 h 5281812"/>
              <a:gd name="connsiteX4" fmla="*/ 6108964 w 6108964"/>
              <a:gd name="connsiteY4" fmla="*/ 5271326 h 5281812"/>
              <a:gd name="connsiteX5" fmla="*/ 6098478 w 6108964"/>
              <a:gd name="connsiteY5" fmla="*/ 5281812 h 5281812"/>
              <a:gd name="connsiteX6" fmla="*/ 2203685 w 6108964"/>
              <a:gd name="connsiteY6" fmla="*/ 5281812 h 5281812"/>
              <a:gd name="connsiteX7" fmla="*/ 317584 w 6108964"/>
              <a:gd name="connsiteY7" fmla="*/ 3395712 h 5281812"/>
              <a:gd name="connsiteX8" fmla="*/ 317584 w 6108964"/>
              <a:gd name="connsiteY8" fmla="*/ 1862276 h 5281812"/>
              <a:gd name="connsiteX9" fmla="*/ 2179860 w 6108964"/>
              <a:gd name="connsiteY9" fmla="*/ 0 h 5281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08964" h="5281812">
                <a:moveTo>
                  <a:pt x="2179860" y="0"/>
                </a:moveTo>
                <a:lnTo>
                  <a:pt x="6095626" y="0"/>
                </a:lnTo>
                <a:lnTo>
                  <a:pt x="4233350" y="1862276"/>
                </a:lnTo>
                <a:cubicBezTo>
                  <a:pt x="3809904" y="2285723"/>
                  <a:pt x="3809904" y="2972266"/>
                  <a:pt x="4233350" y="3395712"/>
                </a:cubicBezTo>
                <a:lnTo>
                  <a:pt x="6108964" y="5271326"/>
                </a:lnTo>
                <a:lnTo>
                  <a:pt x="6098478" y="5281812"/>
                </a:lnTo>
                <a:lnTo>
                  <a:pt x="2203685" y="5281812"/>
                </a:lnTo>
                <a:lnTo>
                  <a:pt x="317584" y="3395712"/>
                </a:lnTo>
                <a:cubicBezTo>
                  <a:pt x="-105862" y="2972265"/>
                  <a:pt x="-105862" y="2285723"/>
                  <a:pt x="317584" y="1862276"/>
                </a:cubicBezTo>
                <a:lnTo>
                  <a:pt x="217986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9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58" name="矩形: 圆角 157">
            <a:extLst>
              <a:ext uri="{FF2B5EF4-FFF2-40B4-BE49-F238E27FC236}">
                <a16:creationId xmlns:a16="http://schemas.microsoft.com/office/drawing/2014/main" id="{676666B9-AD1D-0AFA-672F-947810DBC5DC}"/>
              </a:ext>
            </a:extLst>
          </p:cNvPr>
          <p:cNvSpPr/>
          <p:nvPr/>
        </p:nvSpPr>
        <p:spPr>
          <a:xfrm rot="18863555">
            <a:off x="8700214" y="126084"/>
            <a:ext cx="3883222" cy="3883222"/>
          </a:xfrm>
          <a:prstGeom prst="roundRect">
            <a:avLst>
              <a:gd name="adj" fmla="val 13039"/>
            </a:avLst>
          </a:prstGeom>
          <a:noFill/>
          <a:ln w="25400" cap="flat">
            <a:solidFill>
              <a:srgbClr val="EDEBE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59" name="矩形: 圆角 158">
            <a:extLst>
              <a:ext uri="{FF2B5EF4-FFF2-40B4-BE49-F238E27FC236}">
                <a16:creationId xmlns:a16="http://schemas.microsoft.com/office/drawing/2014/main" id="{36C1046F-D04F-9D6D-A1D2-AFDE0BDF72E2}"/>
              </a:ext>
            </a:extLst>
          </p:cNvPr>
          <p:cNvSpPr/>
          <p:nvPr/>
        </p:nvSpPr>
        <p:spPr>
          <a:xfrm rot="18863555">
            <a:off x="4840264" y="4288538"/>
            <a:ext cx="594511" cy="594511"/>
          </a:xfrm>
          <a:prstGeom prst="roundRect">
            <a:avLst>
              <a:gd name="adj" fmla="val 13039"/>
            </a:avLst>
          </a:prstGeom>
          <a:solidFill>
            <a:srgbClr val="5F5F5F">
              <a:alpha val="8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60" name="矩形: 圆角 159">
            <a:extLst>
              <a:ext uri="{FF2B5EF4-FFF2-40B4-BE49-F238E27FC236}">
                <a16:creationId xmlns:a16="http://schemas.microsoft.com/office/drawing/2014/main" id="{A43954B1-7485-D25D-1DF5-031404978CBF}"/>
              </a:ext>
            </a:extLst>
          </p:cNvPr>
          <p:cNvSpPr/>
          <p:nvPr/>
        </p:nvSpPr>
        <p:spPr>
          <a:xfrm rot="18863555">
            <a:off x="1640877" y="976393"/>
            <a:ext cx="1467814" cy="1467814"/>
          </a:xfrm>
          <a:prstGeom prst="roundRect">
            <a:avLst>
              <a:gd name="adj" fmla="val 13039"/>
            </a:avLst>
          </a:prstGeom>
          <a:solidFill>
            <a:srgbClr val="5F5F5F">
              <a:alpha val="49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61" name="矩形: 圆角 160">
            <a:extLst>
              <a:ext uri="{FF2B5EF4-FFF2-40B4-BE49-F238E27FC236}">
                <a16:creationId xmlns:a16="http://schemas.microsoft.com/office/drawing/2014/main" id="{6831C7F0-5969-7B0E-8C12-4D8DB0AE7005}"/>
              </a:ext>
            </a:extLst>
          </p:cNvPr>
          <p:cNvSpPr/>
          <p:nvPr/>
        </p:nvSpPr>
        <p:spPr>
          <a:xfrm rot="18863555">
            <a:off x="5281592" y="198866"/>
            <a:ext cx="297098" cy="297098"/>
          </a:xfrm>
          <a:prstGeom prst="roundRect">
            <a:avLst>
              <a:gd name="adj" fmla="val 13039"/>
            </a:avLst>
          </a:prstGeom>
          <a:solidFill>
            <a:srgbClr val="5F5F5F">
              <a:alpha val="8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63" name="矩形: 圆角 162">
            <a:extLst>
              <a:ext uri="{FF2B5EF4-FFF2-40B4-BE49-F238E27FC236}">
                <a16:creationId xmlns:a16="http://schemas.microsoft.com/office/drawing/2014/main" id="{7B494F19-ADCC-A892-70D0-1115C273580B}"/>
              </a:ext>
            </a:extLst>
          </p:cNvPr>
          <p:cNvSpPr/>
          <p:nvPr/>
        </p:nvSpPr>
        <p:spPr>
          <a:xfrm rot="18863555">
            <a:off x="8395405" y="2394033"/>
            <a:ext cx="802940" cy="802940"/>
          </a:xfrm>
          <a:prstGeom prst="roundRect">
            <a:avLst>
              <a:gd name="adj" fmla="val 13039"/>
            </a:avLst>
          </a:prstGeom>
          <a:solidFill>
            <a:srgbClr val="5F5F5F">
              <a:alpha val="8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8D75F30A-0AC8-891A-B7DA-7BD352762ED1}"/>
              </a:ext>
            </a:extLst>
          </p:cNvPr>
          <p:cNvGrpSpPr/>
          <p:nvPr/>
        </p:nvGrpSpPr>
        <p:grpSpPr>
          <a:xfrm>
            <a:off x="1046593" y="2835949"/>
            <a:ext cx="2656381" cy="398699"/>
            <a:chOff x="799888" y="2205163"/>
            <a:chExt cx="2102890" cy="307777"/>
          </a:xfrm>
        </p:grpSpPr>
        <p:sp>
          <p:nvSpPr>
            <p:cNvPr id="164" name="矩形: 圆角 163">
              <a:extLst>
                <a:ext uri="{FF2B5EF4-FFF2-40B4-BE49-F238E27FC236}">
                  <a16:creationId xmlns:a16="http://schemas.microsoft.com/office/drawing/2014/main" id="{9171BAE4-9D57-E5DB-3A98-B4AC3C7A5643}"/>
                </a:ext>
              </a:extLst>
            </p:cNvPr>
            <p:cNvSpPr/>
            <p:nvPr/>
          </p:nvSpPr>
          <p:spPr>
            <a:xfrm>
              <a:off x="799888" y="2205163"/>
              <a:ext cx="2102890" cy="307777"/>
            </a:xfrm>
            <a:prstGeom prst="roundRect">
              <a:avLst>
                <a:gd name="adj" fmla="val 13039"/>
              </a:avLst>
            </a:prstGeom>
            <a:noFill/>
            <a:ln w="6350" cap="flat">
              <a:solidFill>
                <a:srgbClr val="5F5F5F"/>
              </a:solidFill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 sz="1600" dirty="0"/>
            </a:p>
          </p:txBody>
        </p:sp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0F5B9001-C443-B81F-AFEF-1B91D35EDB15}"/>
                </a:ext>
              </a:extLst>
            </p:cNvPr>
            <p:cNvSpPr txBox="1"/>
            <p:nvPr/>
          </p:nvSpPr>
          <p:spPr>
            <a:xfrm>
              <a:off x="978770" y="2232932"/>
              <a:ext cx="1745125" cy="2613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821F23B9-A468-7E74-ABE2-2E8183CCEBFB}"/>
              </a:ext>
            </a:extLst>
          </p:cNvPr>
          <p:cNvSpPr/>
          <p:nvPr/>
        </p:nvSpPr>
        <p:spPr>
          <a:xfrm rot="18863555">
            <a:off x="2757197" y="2006710"/>
            <a:ext cx="416970" cy="416970"/>
          </a:xfrm>
          <a:prstGeom prst="roundRect">
            <a:avLst>
              <a:gd name="adj" fmla="val 13039"/>
            </a:avLst>
          </a:prstGeom>
          <a:solidFill>
            <a:srgbClr val="5F5F5F">
              <a:alpha val="49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66892EB-9B98-FF2F-4E76-62DC3FAF8D34}"/>
              </a:ext>
            </a:extLst>
          </p:cNvPr>
          <p:cNvSpPr txBox="1"/>
          <p:nvPr/>
        </p:nvSpPr>
        <p:spPr>
          <a:xfrm>
            <a:off x="1737173" y="1156302"/>
            <a:ext cx="12752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spc="300" dirty="0">
                <a:solidFill>
                  <a:schemeClr val="bg1"/>
                </a:solidFill>
                <a:latin typeface="+mj-lt"/>
                <a:ea typeface="字制区喜脉体" panose="02000603000000000000" pitchFamily="2" charset="-122"/>
                <a:cs typeface="+mn-ea"/>
                <a:sym typeface="+mn-lt"/>
              </a:rPr>
              <a:t>01</a:t>
            </a:r>
            <a:endParaRPr lang="zh-CN" altLang="en-US" sz="6600" b="1" spc="300" dirty="0">
              <a:solidFill>
                <a:schemeClr val="bg1"/>
              </a:solidFill>
              <a:latin typeface="+mj-lt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25EE61E-4531-A257-5AE6-A3DF617C0FE4}"/>
              </a:ext>
            </a:extLst>
          </p:cNvPr>
          <p:cNvSpPr txBox="1"/>
          <p:nvPr/>
        </p:nvSpPr>
        <p:spPr>
          <a:xfrm>
            <a:off x="1150776" y="3300723"/>
            <a:ext cx="2448013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4876124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AD61A51-2564-35D0-1CC6-84F1CD65EF8E}"/>
              </a:ext>
            </a:extLst>
          </p:cNvPr>
          <p:cNvSpPr txBox="1"/>
          <p:nvPr/>
        </p:nvSpPr>
        <p:spPr>
          <a:xfrm>
            <a:off x="994066" y="243705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5CC9457-6F9F-7AA1-09D1-2CCA024953ED}"/>
              </a:ext>
            </a:extLst>
          </p:cNvPr>
          <p:cNvGrpSpPr/>
          <p:nvPr/>
        </p:nvGrpSpPr>
        <p:grpSpPr>
          <a:xfrm>
            <a:off x="323528" y="177122"/>
            <a:ext cx="558020" cy="534191"/>
            <a:chOff x="1640877" y="976393"/>
            <a:chExt cx="1533290" cy="146781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4DC31833-89E7-13B9-BEAF-0CDA940B1EC5}"/>
                </a:ext>
              </a:extLst>
            </p:cNvPr>
            <p:cNvSpPr/>
            <p:nvPr/>
          </p:nvSpPr>
          <p:spPr>
            <a:xfrm rot="18863555">
              <a:off x="1640877" y="976393"/>
              <a:ext cx="1467814" cy="1467814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3313162A-A26D-7716-AAD3-3AEFB43CCB44}"/>
                </a:ext>
              </a:extLst>
            </p:cNvPr>
            <p:cNvSpPr/>
            <p:nvPr/>
          </p:nvSpPr>
          <p:spPr>
            <a:xfrm rot="18863555">
              <a:off x="2757197" y="2006710"/>
              <a:ext cx="416970" cy="416970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D47B6CE3-D378-BACA-8564-65D65A7CC39B}"/>
              </a:ext>
            </a:extLst>
          </p:cNvPr>
          <p:cNvSpPr txBox="1"/>
          <p:nvPr/>
        </p:nvSpPr>
        <p:spPr>
          <a:xfrm>
            <a:off x="293889" y="213384"/>
            <a:ext cx="637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>
                <a:solidFill>
                  <a:schemeClr val="bg1"/>
                </a:solidFill>
                <a:latin typeface="+mj-lt"/>
                <a:ea typeface="字制区喜脉体" panose="02000603000000000000" pitchFamily="2" charset="-122"/>
                <a:cs typeface="+mn-ea"/>
                <a:sym typeface="+mn-lt"/>
              </a:rPr>
              <a:t>01</a:t>
            </a:r>
            <a:endParaRPr lang="zh-CN" altLang="en-US" sz="2400" b="1" spc="300" dirty="0">
              <a:solidFill>
                <a:schemeClr val="bg1"/>
              </a:solidFill>
              <a:latin typeface="+mj-lt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8" name="Freeform 47">
            <a:extLst>
              <a:ext uri="{FF2B5EF4-FFF2-40B4-BE49-F238E27FC236}">
                <a16:creationId xmlns:a16="http://schemas.microsoft.com/office/drawing/2014/main" id="{2882D46D-F816-CE82-2885-7215F61569C8}"/>
              </a:ext>
            </a:extLst>
          </p:cNvPr>
          <p:cNvSpPr/>
          <p:nvPr/>
        </p:nvSpPr>
        <p:spPr bwMode="auto">
          <a:xfrm>
            <a:off x="3765551" y="1229899"/>
            <a:ext cx="354013" cy="1341851"/>
          </a:xfrm>
          <a:custGeom>
            <a:avLst/>
            <a:gdLst>
              <a:gd name="T0" fmla="*/ 123 w 123"/>
              <a:gd name="T1" fmla="*/ 464 h 464"/>
              <a:gd name="T2" fmla="*/ 123 w 123"/>
              <a:gd name="T3" fmla="*/ 11 h 464"/>
              <a:gd name="T4" fmla="*/ 111 w 123"/>
              <a:gd name="T5" fmla="*/ 0 h 464"/>
              <a:gd name="T6" fmla="*/ 11 w 123"/>
              <a:gd name="T7" fmla="*/ 0 h 464"/>
              <a:gd name="T8" fmla="*/ 0 w 123"/>
              <a:gd name="T9" fmla="*/ 11 h 464"/>
              <a:gd name="T10" fmla="*/ 0 w 123"/>
              <a:gd name="T11" fmla="*/ 464 h 464"/>
              <a:gd name="T12" fmla="*/ 123 w 123"/>
              <a:gd name="T13" fmla="*/ 464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" h="464">
                <a:moveTo>
                  <a:pt x="123" y="464"/>
                </a:moveTo>
                <a:cubicBezTo>
                  <a:pt x="123" y="11"/>
                  <a:pt x="123" y="11"/>
                  <a:pt x="123" y="11"/>
                </a:cubicBezTo>
                <a:cubicBezTo>
                  <a:pt x="123" y="5"/>
                  <a:pt x="118" y="0"/>
                  <a:pt x="1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464"/>
                  <a:pt x="0" y="464"/>
                  <a:pt x="0" y="464"/>
                </a:cubicBezTo>
                <a:lnTo>
                  <a:pt x="123" y="46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48">
            <a:extLst>
              <a:ext uri="{FF2B5EF4-FFF2-40B4-BE49-F238E27FC236}">
                <a16:creationId xmlns:a16="http://schemas.microsoft.com/office/drawing/2014/main" id="{7EBBACC0-7A1C-BF9F-44E5-04C84C3419CA}"/>
              </a:ext>
            </a:extLst>
          </p:cNvPr>
          <p:cNvSpPr/>
          <p:nvPr/>
        </p:nvSpPr>
        <p:spPr bwMode="auto">
          <a:xfrm>
            <a:off x="4183064" y="1229899"/>
            <a:ext cx="355600" cy="1341851"/>
          </a:xfrm>
          <a:custGeom>
            <a:avLst/>
            <a:gdLst>
              <a:gd name="T0" fmla="*/ 123 w 123"/>
              <a:gd name="T1" fmla="*/ 464 h 464"/>
              <a:gd name="T2" fmla="*/ 123 w 123"/>
              <a:gd name="T3" fmla="*/ 11 h 464"/>
              <a:gd name="T4" fmla="*/ 111 w 123"/>
              <a:gd name="T5" fmla="*/ 0 h 464"/>
              <a:gd name="T6" fmla="*/ 11 w 123"/>
              <a:gd name="T7" fmla="*/ 0 h 464"/>
              <a:gd name="T8" fmla="*/ 0 w 123"/>
              <a:gd name="T9" fmla="*/ 11 h 464"/>
              <a:gd name="T10" fmla="*/ 0 w 123"/>
              <a:gd name="T11" fmla="*/ 464 h 464"/>
              <a:gd name="T12" fmla="*/ 123 w 123"/>
              <a:gd name="T13" fmla="*/ 464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" h="464">
                <a:moveTo>
                  <a:pt x="123" y="464"/>
                </a:moveTo>
                <a:cubicBezTo>
                  <a:pt x="123" y="11"/>
                  <a:pt x="123" y="11"/>
                  <a:pt x="123" y="11"/>
                </a:cubicBezTo>
                <a:cubicBezTo>
                  <a:pt x="123" y="5"/>
                  <a:pt x="118" y="0"/>
                  <a:pt x="1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464"/>
                  <a:pt x="0" y="464"/>
                  <a:pt x="0" y="464"/>
                </a:cubicBezTo>
                <a:lnTo>
                  <a:pt x="123" y="464"/>
                </a:ln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49">
            <a:extLst>
              <a:ext uri="{FF2B5EF4-FFF2-40B4-BE49-F238E27FC236}">
                <a16:creationId xmlns:a16="http://schemas.microsoft.com/office/drawing/2014/main" id="{519BCF84-F5A2-2D4B-B9A1-509E40656713}"/>
              </a:ext>
            </a:extLst>
          </p:cNvPr>
          <p:cNvSpPr/>
          <p:nvPr/>
        </p:nvSpPr>
        <p:spPr bwMode="auto">
          <a:xfrm>
            <a:off x="4602164" y="1229899"/>
            <a:ext cx="355600" cy="1341851"/>
          </a:xfrm>
          <a:custGeom>
            <a:avLst/>
            <a:gdLst>
              <a:gd name="T0" fmla="*/ 123 w 123"/>
              <a:gd name="T1" fmla="*/ 464 h 464"/>
              <a:gd name="T2" fmla="*/ 123 w 123"/>
              <a:gd name="T3" fmla="*/ 11 h 464"/>
              <a:gd name="T4" fmla="*/ 111 w 123"/>
              <a:gd name="T5" fmla="*/ 0 h 464"/>
              <a:gd name="T6" fmla="*/ 11 w 123"/>
              <a:gd name="T7" fmla="*/ 0 h 464"/>
              <a:gd name="T8" fmla="*/ 0 w 123"/>
              <a:gd name="T9" fmla="*/ 11 h 464"/>
              <a:gd name="T10" fmla="*/ 0 w 123"/>
              <a:gd name="T11" fmla="*/ 464 h 464"/>
              <a:gd name="T12" fmla="*/ 123 w 123"/>
              <a:gd name="T13" fmla="*/ 464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" h="464">
                <a:moveTo>
                  <a:pt x="123" y="464"/>
                </a:moveTo>
                <a:cubicBezTo>
                  <a:pt x="123" y="11"/>
                  <a:pt x="123" y="11"/>
                  <a:pt x="123" y="11"/>
                </a:cubicBezTo>
                <a:cubicBezTo>
                  <a:pt x="123" y="5"/>
                  <a:pt x="118" y="0"/>
                  <a:pt x="1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464"/>
                  <a:pt x="0" y="464"/>
                  <a:pt x="0" y="464"/>
                </a:cubicBezTo>
                <a:lnTo>
                  <a:pt x="123" y="46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50">
            <a:extLst>
              <a:ext uri="{FF2B5EF4-FFF2-40B4-BE49-F238E27FC236}">
                <a16:creationId xmlns:a16="http://schemas.microsoft.com/office/drawing/2014/main" id="{C04845D2-9F7A-67E0-BEFF-6CDE9ECC8E50}"/>
              </a:ext>
            </a:extLst>
          </p:cNvPr>
          <p:cNvSpPr/>
          <p:nvPr/>
        </p:nvSpPr>
        <p:spPr bwMode="auto">
          <a:xfrm>
            <a:off x="5021264" y="1229899"/>
            <a:ext cx="355600" cy="1341851"/>
          </a:xfrm>
          <a:custGeom>
            <a:avLst/>
            <a:gdLst>
              <a:gd name="T0" fmla="*/ 123 w 123"/>
              <a:gd name="T1" fmla="*/ 464 h 464"/>
              <a:gd name="T2" fmla="*/ 123 w 123"/>
              <a:gd name="T3" fmla="*/ 11 h 464"/>
              <a:gd name="T4" fmla="*/ 111 w 123"/>
              <a:gd name="T5" fmla="*/ 0 h 464"/>
              <a:gd name="T6" fmla="*/ 11 w 123"/>
              <a:gd name="T7" fmla="*/ 0 h 464"/>
              <a:gd name="T8" fmla="*/ 0 w 123"/>
              <a:gd name="T9" fmla="*/ 11 h 464"/>
              <a:gd name="T10" fmla="*/ 0 w 123"/>
              <a:gd name="T11" fmla="*/ 464 h 464"/>
              <a:gd name="T12" fmla="*/ 123 w 123"/>
              <a:gd name="T13" fmla="*/ 464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" h="464">
                <a:moveTo>
                  <a:pt x="123" y="464"/>
                </a:moveTo>
                <a:cubicBezTo>
                  <a:pt x="123" y="11"/>
                  <a:pt x="123" y="11"/>
                  <a:pt x="123" y="11"/>
                </a:cubicBezTo>
                <a:cubicBezTo>
                  <a:pt x="123" y="5"/>
                  <a:pt x="118" y="0"/>
                  <a:pt x="1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464"/>
                  <a:pt x="0" y="464"/>
                  <a:pt x="0" y="464"/>
                </a:cubicBezTo>
                <a:lnTo>
                  <a:pt x="123" y="464"/>
                </a:ln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51">
            <a:extLst>
              <a:ext uri="{FF2B5EF4-FFF2-40B4-BE49-F238E27FC236}">
                <a16:creationId xmlns:a16="http://schemas.microsoft.com/office/drawing/2014/main" id="{6D37FF0C-9B39-ED1C-622E-B7457D4B7038}"/>
              </a:ext>
            </a:extLst>
          </p:cNvPr>
          <p:cNvSpPr/>
          <p:nvPr/>
        </p:nvSpPr>
        <p:spPr bwMode="auto">
          <a:xfrm>
            <a:off x="4157664" y="3037031"/>
            <a:ext cx="207963" cy="835283"/>
          </a:xfrm>
          <a:custGeom>
            <a:avLst/>
            <a:gdLst>
              <a:gd name="T0" fmla="*/ 131 w 131"/>
              <a:gd name="T1" fmla="*/ 462 h 526"/>
              <a:gd name="T2" fmla="*/ 66 w 131"/>
              <a:gd name="T3" fmla="*/ 526 h 526"/>
              <a:gd name="T4" fmla="*/ 0 w 131"/>
              <a:gd name="T5" fmla="*/ 462 h 526"/>
              <a:gd name="T6" fmla="*/ 0 w 131"/>
              <a:gd name="T7" fmla="*/ 0 h 526"/>
              <a:gd name="T8" fmla="*/ 131 w 131"/>
              <a:gd name="T9" fmla="*/ 0 h 526"/>
              <a:gd name="T10" fmla="*/ 131 w 131"/>
              <a:gd name="T11" fmla="*/ 462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526">
                <a:moveTo>
                  <a:pt x="131" y="462"/>
                </a:moveTo>
                <a:lnTo>
                  <a:pt x="66" y="526"/>
                </a:lnTo>
                <a:lnTo>
                  <a:pt x="0" y="462"/>
                </a:lnTo>
                <a:lnTo>
                  <a:pt x="0" y="0"/>
                </a:lnTo>
                <a:lnTo>
                  <a:pt x="131" y="0"/>
                </a:lnTo>
                <a:lnTo>
                  <a:pt x="131" y="462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52">
            <a:extLst>
              <a:ext uri="{FF2B5EF4-FFF2-40B4-BE49-F238E27FC236}">
                <a16:creationId xmlns:a16="http://schemas.microsoft.com/office/drawing/2014/main" id="{1F6E170D-6C08-CA4E-6479-40023E0BA7CC}"/>
              </a:ext>
            </a:extLst>
          </p:cNvPr>
          <p:cNvSpPr/>
          <p:nvPr/>
        </p:nvSpPr>
        <p:spPr bwMode="auto">
          <a:xfrm>
            <a:off x="4365626" y="3037031"/>
            <a:ext cx="204788" cy="835283"/>
          </a:xfrm>
          <a:custGeom>
            <a:avLst/>
            <a:gdLst>
              <a:gd name="T0" fmla="*/ 129 w 129"/>
              <a:gd name="T1" fmla="*/ 462 h 526"/>
              <a:gd name="T2" fmla="*/ 64 w 129"/>
              <a:gd name="T3" fmla="*/ 526 h 526"/>
              <a:gd name="T4" fmla="*/ 0 w 129"/>
              <a:gd name="T5" fmla="*/ 462 h 526"/>
              <a:gd name="T6" fmla="*/ 0 w 129"/>
              <a:gd name="T7" fmla="*/ 0 h 526"/>
              <a:gd name="T8" fmla="*/ 129 w 129"/>
              <a:gd name="T9" fmla="*/ 0 h 526"/>
              <a:gd name="T10" fmla="*/ 129 w 129"/>
              <a:gd name="T11" fmla="*/ 462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9" h="526">
                <a:moveTo>
                  <a:pt x="129" y="462"/>
                </a:moveTo>
                <a:lnTo>
                  <a:pt x="64" y="526"/>
                </a:lnTo>
                <a:lnTo>
                  <a:pt x="0" y="462"/>
                </a:lnTo>
                <a:lnTo>
                  <a:pt x="0" y="0"/>
                </a:lnTo>
                <a:lnTo>
                  <a:pt x="129" y="0"/>
                </a:lnTo>
                <a:lnTo>
                  <a:pt x="129" y="462"/>
                </a:ln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53">
            <a:extLst>
              <a:ext uri="{FF2B5EF4-FFF2-40B4-BE49-F238E27FC236}">
                <a16:creationId xmlns:a16="http://schemas.microsoft.com/office/drawing/2014/main" id="{F4829D9A-91A5-CEFB-2975-06496A215A06}"/>
              </a:ext>
            </a:extLst>
          </p:cNvPr>
          <p:cNvSpPr/>
          <p:nvPr/>
        </p:nvSpPr>
        <p:spPr bwMode="auto">
          <a:xfrm>
            <a:off x="4570414" y="3037031"/>
            <a:ext cx="206375" cy="835283"/>
          </a:xfrm>
          <a:custGeom>
            <a:avLst/>
            <a:gdLst>
              <a:gd name="T0" fmla="*/ 130 w 130"/>
              <a:gd name="T1" fmla="*/ 462 h 526"/>
              <a:gd name="T2" fmla="*/ 66 w 130"/>
              <a:gd name="T3" fmla="*/ 526 h 526"/>
              <a:gd name="T4" fmla="*/ 0 w 130"/>
              <a:gd name="T5" fmla="*/ 462 h 526"/>
              <a:gd name="T6" fmla="*/ 0 w 130"/>
              <a:gd name="T7" fmla="*/ 0 h 526"/>
              <a:gd name="T8" fmla="*/ 130 w 130"/>
              <a:gd name="T9" fmla="*/ 0 h 526"/>
              <a:gd name="T10" fmla="*/ 130 w 130"/>
              <a:gd name="T11" fmla="*/ 462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0" h="526">
                <a:moveTo>
                  <a:pt x="130" y="462"/>
                </a:moveTo>
                <a:lnTo>
                  <a:pt x="66" y="526"/>
                </a:lnTo>
                <a:lnTo>
                  <a:pt x="0" y="462"/>
                </a:lnTo>
                <a:lnTo>
                  <a:pt x="0" y="0"/>
                </a:lnTo>
                <a:lnTo>
                  <a:pt x="130" y="0"/>
                </a:lnTo>
                <a:lnTo>
                  <a:pt x="130" y="462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54">
            <a:extLst>
              <a:ext uri="{FF2B5EF4-FFF2-40B4-BE49-F238E27FC236}">
                <a16:creationId xmlns:a16="http://schemas.microsoft.com/office/drawing/2014/main" id="{69683FD7-8EEA-B23D-46B0-708424ABCA7D}"/>
              </a:ext>
            </a:extLst>
          </p:cNvPr>
          <p:cNvSpPr/>
          <p:nvPr/>
        </p:nvSpPr>
        <p:spPr bwMode="auto">
          <a:xfrm>
            <a:off x="4776789" y="3037031"/>
            <a:ext cx="207963" cy="835283"/>
          </a:xfrm>
          <a:custGeom>
            <a:avLst/>
            <a:gdLst>
              <a:gd name="T0" fmla="*/ 131 w 131"/>
              <a:gd name="T1" fmla="*/ 462 h 526"/>
              <a:gd name="T2" fmla="*/ 65 w 131"/>
              <a:gd name="T3" fmla="*/ 526 h 526"/>
              <a:gd name="T4" fmla="*/ 0 w 131"/>
              <a:gd name="T5" fmla="*/ 462 h 526"/>
              <a:gd name="T6" fmla="*/ 0 w 131"/>
              <a:gd name="T7" fmla="*/ 0 h 526"/>
              <a:gd name="T8" fmla="*/ 131 w 131"/>
              <a:gd name="T9" fmla="*/ 0 h 526"/>
              <a:gd name="T10" fmla="*/ 131 w 131"/>
              <a:gd name="T11" fmla="*/ 462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526">
                <a:moveTo>
                  <a:pt x="131" y="462"/>
                </a:moveTo>
                <a:lnTo>
                  <a:pt x="65" y="526"/>
                </a:lnTo>
                <a:lnTo>
                  <a:pt x="0" y="462"/>
                </a:lnTo>
                <a:lnTo>
                  <a:pt x="0" y="0"/>
                </a:lnTo>
                <a:lnTo>
                  <a:pt x="131" y="0"/>
                </a:lnTo>
                <a:lnTo>
                  <a:pt x="131" y="462"/>
                </a:ln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55">
            <a:extLst>
              <a:ext uri="{FF2B5EF4-FFF2-40B4-BE49-F238E27FC236}">
                <a16:creationId xmlns:a16="http://schemas.microsoft.com/office/drawing/2014/main" id="{E36D6ABD-D724-53CB-697D-E870AF9BE690}"/>
              </a:ext>
            </a:extLst>
          </p:cNvPr>
          <p:cNvSpPr/>
          <p:nvPr/>
        </p:nvSpPr>
        <p:spPr bwMode="auto">
          <a:xfrm>
            <a:off x="3765551" y="2568574"/>
            <a:ext cx="600075" cy="471633"/>
          </a:xfrm>
          <a:custGeom>
            <a:avLst/>
            <a:gdLst>
              <a:gd name="T0" fmla="*/ 378 w 378"/>
              <a:gd name="T1" fmla="*/ 297 h 297"/>
              <a:gd name="T2" fmla="*/ 247 w 378"/>
              <a:gd name="T3" fmla="*/ 297 h 297"/>
              <a:gd name="T4" fmla="*/ 0 w 378"/>
              <a:gd name="T5" fmla="*/ 0 h 297"/>
              <a:gd name="T6" fmla="*/ 223 w 378"/>
              <a:gd name="T7" fmla="*/ 0 h 297"/>
              <a:gd name="T8" fmla="*/ 378 w 378"/>
              <a:gd name="T9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8" h="297">
                <a:moveTo>
                  <a:pt x="378" y="297"/>
                </a:moveTo>
                <a:lnTo>
                  <a:pt x="247" y="297"/>
                </a:lnTo>
                <a:lnTo>
                  <a:pt x="0" y="0"/>
                </a:lnTo>
                <a:lnTo>
                  <a:pt x="223" y="0"/>
                </a:lnTo>
                <a:lnTo>
                  <a:pt x="378" y="297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56">
            <a:extLst>
              <a:ext uri="{FF2B5EF4-FFF2-40B4-BE49-F238E27FC236}">
                <a16:creationId xmlns:a16="http://schemas.microsoft.com/office/drawing/2014/main" id="{0B8E5A1F-A40E-5B3C-6CE6-FF3C59A3E161}"/>
              </a:ext>
            </a:extLst>
          </p:cNvPr>
          <p:cNvSpPr/>
          <p:nvPr/>
        </p:nvSpPr>
        <p:spPr bwMode="auto">
          <a:xfrm>
            <a:off x="4183064" y="2568574"/>
            <a:ext cx="387350" cy="471633"/>
          </a:xfrm>
          <a:custGeom>
            <a:avLst/>
            <a:gdLst>
              <a:gd name="T0" fmla="*/ 244 w 244"/>
              <a:gd name="T1" fmla="*/ 297 h 297"/>
              <a:gd name="T2" fmla="*/ 115 w 244"/>
              <a:gd name="T3" fmla="*/ 297 h 297"/>
              <a:gd name="T4" fmla="*/ 0 w 244"/>
              <a:gd name="T5" fmla="*/ 0 h 297"/>
              <a:gd name="T6" fmla="*/ 224 w 244"/>
              <a:gd name="T7" fmla="*/ 0 h 297"/>
              <a:gd name="T8" fmla="*/ 244 w 244"/>
              <a:gd name="T9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4" h="297">
                <a:moveTo>
                  <a:pt x="244" y="297"/>
                </a:moveTo>
                <a:lnTo>
                  <a:pt x="115" y="297"/>
                </a:lnTo>
                <a:lnTo>
                  <a:pt x="0" y="0"/>
                </a:lnTo>
                <a:lnTo>
                  <a:pt x="224" y="0"/>
                </a:lnTo>
                <a:lnTo>
                  <a:pt x="244" y="297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57">
            <a:extLst>
              <a:ext uri="{FF2B5EF4-FFF2-40B4-BE49-F238E27FC236}">
                <a16:creationId xmlns:a16="http://schemas.microsoft.com/office/drawing/2014/main" id="{7A9340EE-0D14-DB97-8554-AE6DA65BAB54}"/>
              </a:ext>
            </a:extLst>
          </p:cNvPr>
          <p:cNvSpPr/>
          <p:nvPr/>
        </p:nvSpPr>
        <p:spPr bwMode="auto">
          <a:xfrm>
            <a:off x="4570414" y="2568574"/>
            <a:ext cx="387350" cy="471633"/>
          </a:xfrm>
          <a:custGeom>
            <a:avLst/>
            <a:gdLst>
              <a:gd name="T0" fmla="*/ 130 w 244"/>
              <a:gd name="T1" fmla="*/ 297 h 297"/>
              <a:gd name="T2" fmla="*/ 0 w 244"/>
              <a:gd name="T3" fmla="*/ 297 h 297"/>
              <a:gd name="T4" fmla="*/ 20 w 244"/>
              <a:gd name="T5" fmla="*/ 0 h 297"/>
              <a:gd name="T6" fmla="*/ 244 w 244"/>
              <a:gd name="T7" fmla="*/ 0 h 297"/>
              <a:gd name="T8" fmla="*/ 130 w 244"/>
              <a:gd name="T9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4" h="297">
                <a:moveTo>
                  <a:pt x="130" y="297"/>
                </a:moveTo>
                <a:lnTo>
                  <a:pt x="0" y="297"/>
                </a:lnTo>
                <a:lnTo>
                  <a:pt x="20" y="0"/>
                </a:lnTo>
                <a:lnTo>
                  <a:pt x="244" y="0"/>
                </a:lnTo>
                <a:lnTo>
                  <a:pt x="130" y="297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58">
            <a:extLst>
              <a:ext uri="{FF2B5EF4-FFF2-40B4-BE49-F238E27FC236}">
                <a16:creationId xmlns:a16="http://schemas.microsoft.com/office/drawing/2014/main" id="{7394D3DD-B113-B7BF-1AAD-2CF1C0804ACC}"/>
              </a:ext>
            </a:extLst>
          </p:cNvPr>
          <p:cNvSpPr/>
          <p:nvPr/>
        </p:nvSpPr>
        <p:spPr bwMode="auto">
          <a:xfrm>
            <a:off x="4776789" y="2568574"/>
            <a:ext cx="600075" cy="471633"/>
          </a:xfrm>
          <a:custGeom>
            <a:avLst/>
            <a:gdLst>
              <a:gd name="T0" fmla="*/ 131 w 378"/>
              <a:gd name="T1" fmla="*/ 297 h 297"/>
              <a:gd name="T2" fmla="*/ 0 w 378"/>
              <a:gd name="T3" fmla="*/ 297 h 297"/>
              <a:gd name="T4" fmla="*/ 154 w 378"/>
              <a:gd name="T5" fmla="*/ 0 h 297"/>
              <a:gd name="T6" fmla="*/ 378 w 378"/>
              <a:gd name="T7" fmla="*/ 0 h 297"/>
              <a:gd name="T8" fmla="*/ 131 w 378"/>
              <a:gd name="T9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8" h="297">
                <a:moveTo>
                  <a:pt x="131" y="297"/>
                </a:moveTo>
                <a:lnTo>
                  <a:pt x="0" y="297"/>
                </a:lnTo>
                <a:lnTo>
                  <a:pt x="154" y="0"/>
                </a:lnTo>
                <a:lnTo>
                  <a:pt x="378" y="0"/>
                </a:lnTo>
                <a:lnTo>
                  <a:pt x="131" y="297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59">
            <a:extLst>
              <a:ext uri="{FF2B5EF4-FFF2-40B4-BE49-F238E27FC236}">
                <a16:creationId xmlns:a16="http://schemas.microsoft.com/office/drawing/2014/main" id="{14B586F2-7004-FA14-DF4C-06FC2908BD1A}"/>
              </a:ext>
            </a:extLst>
          </p:cNvPr>
          <p:cNvSpPr/>
          <p:nvPr/>
        </p:nvSpPr>
        <p:spPr bwMode="auto">
          <a:xfrm>
            <a:off x="4157664" y="3770683"/>
            <a:ext cx="827088" cy="509745"/>
          </a:xfrm>
          <a:custGeom>
            <a:avLst/>
            <a:gdLst>
              <a:gd name="T0" fmla="*/ 521 w 521"/>
              <a:gd name="T1" fmla="*/ 0 h 321"/>
              <a:gd name="T2" fmla="*/ 0 w 521"/>
              <a:gd name="T3" fmla="*/ 0 h 321"/>
              <a:gd name="T4" fmla="*/ 191 w 521"/>
              <a:gd name="T5" fmla="*/ 321 h 321"/>
              <a:gd name="T6" fmla="*/ 330 w 521"/>
              <a:gd name="T7" fmla="*/ 321 h 321"/>
              <a:gd name="T8" fmla="*/ 521 w 521"/>
              <a:gd name="T9" fmla="*/ 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1" h="321">
                <a:moveTo>
                  <a:pt x="521" y="0"/>
                </a:moveTo>
                <a:lnTo>
                  <a:pt x="0" y="0"/>
                </a:lnTo>
                <a:lnTo>
                  <a:pt x="191" y="321"/>
                </a:lnTo>
                <a:lnTo>
                  <a:pt x="330" y="321"/>
                </a:lnTo>
                <a:lnTo>
                  <a:pt x="521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60">
            <a:extLst>
              <a:ext uri="{FF2B5EF4-FFF2-40B4-BE49-F238E27FC236}">
                <a16:creationId xmlns:a16="http://schemas.microsoft.com/office/drawing/2014/main" id="{2CE9A455-56B1-8C52-A3E9-3E668A16FE83}"/>
              </a:ext>
            </a:extLst>
          </p:cNvPr>
          <p:cNvSpPr/>
          <p:nvPr/>
        </p:nvSpPr>
        <p:spPr bwMode="auto">
          <a:xfrm>
            <a:off x="4460876" y="4280427"/>
            <a:ext cx="220663" cy="184207"/>
          </a:xfrm>
          <a:custGeom>
            <a:avLst/>
            <a:gdLst>
              <a:gd name="T0" fmla="*/ 139 w 139"/>
              <a:gd name="T1" fmla="*/ 0 h 116"/>
              <a:gd name="T2" fmla="*/ 0 w 139"/>
              <a:gd name="T3" fmla="*/ 0 h 116"/>
              <a:gd name="T4" fmla="*/ 69 w 139"/>
              <a:gd name="T5" fmla="*/ 116 h 116"/>
              <a:gd name="T6" fmla="*/ 139 w 139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9" h="116">
                <a:moveTo>
                  <a:pt x="139" y="0"/>
                </a:moveTo>
                <a:lnTo>
                  <a:pt x="0" y="0"/>
                </a:lnTo>
                <a:lnTo>
                  <a:pt x="69" y="116"/>
                </a:lnTo>
                <a:lnTo>
                  <a:pt x="13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Line 71">
            <a:extLst>
              <a:ext uri="{FF2B5EF4-FFF2-40B4-BE49-F238E27FC236}">
                <a16:creationId xmlns:a16="http://schemas.microsoft.com/office/drawing/2014/main" id="{CC7620C0-E58F-BFDD-EF22-99E14666B71B}"/>
              </a:ext>
            </a:extLst>
          </p:cNvPr>
          <p:cNvSpPr>
            <a:spLocks noChangeShapeType="1"/>
          </p:cNvSpPr>
          <p:nvPr/>
        </p:nvSpPr>
        <p:spPr bwMode="auto">
          <a:xfrm>
            <a:off x="2339976" y="1500750"/>
            <a:ext cx="1584325" cy="0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Line 73">
            <a:extLst>
              <a:ext uri="{FF2B5EF4-FFF2-40B4-BE49-F238E27FC236}">
                <a16:creationId xmlns:a16="http://schemas.microsoft.com/office/drawing/2014/main" id="{93D84D0C-3DC5-AEB0-9F5F-E7F9394DAC49}"/>
              </a:ext>
            </a:extLst>
          </p:cNvPr>
          <p:cNvSpPr>
            <a:spLocks noChangeShapeType="1"/>
          </p:cNvSpPr>
          <p:nvPr/>
        </p:nvSpPr>
        <p:spPr bwMode="auto">
          <a:xfrm>
            <a:off x="5213351" y="1819185"/>
            <a:ext cx="1584325" cy="0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Line 74">
            <a:extLst>
              <a:ext uri="{FF2B5EF4-FFF2-40B4-BE49-F238E27FC236}">
                <a16:creationId xmlns:a16="http://schemas.microsoft.com/office/drawing/2014/main" id="{03BB292F-7D12-8AB5-0C0C-EE0F2D95D918}"/>
              </a:ext>
            </a:extLst>
          </p:cNvPr>
          <p:cNvSpPr>
            <a:spLocks noChangeShapeType="1"/>
          </p:cNvSpPr>
          <p:nvPr/>
        </p:nvSpPr>
        <p:spPr bwMode="auto">
          <a:xfrm>
            <a:off x="4681539" y="3464525"/>
            <a:ext cx="1682750" cy="0"/>
          </a:xfrm>
          <a:prstGeom prst="line">
            <a:avLst/>
          </a:prstGeom>
          <a:noFill/>
          <a:ln w="6350">
            <a:solidFill>
              <a:schemeClr val="bg1">
                <a:lumMod val="85000"/>
              </a:schemeClr>
            </a:solidFill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Line 75">
            <a:extLst>
              <a:ext uri="{FF2B5EF4-FFF2-40B4-BE49-F238E27FC236}">
                <a16:creationId xmlns:a16="http://schemas.microsoft.com/office/drawing/2014/main" id="{DCAABDF4-8907-B30E-3C97-09486506D1CB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8126" y="3176493"/>
            <a:ext cx="1682750" cy="0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830C222-0F5C-7FB6-A711-0F293D213ECE}"/>
              </a:ext>
            </a:extLst>
          </p:cNvPr>
          <p:cNvGrpSpPr/>
          <p:nvPr/>
        </p:nvGrpSpPr>
        <p:grpSpPr>
          <a:xfrm>
            <a:off x="5557838" y="1477763"/>
            <a:ext cx="3186719" cy="906642"/>
            <a:chOff x="558799" y="4328239"/>
            <a:chExt cx="3186719" cy="90664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F06A1F6-47F6-3BA3-50FE-95C608E908D9}"/>
                </a:ext>
              </a:extLst>
            </p:cNvPr>
            <p:cNvSpPr txBox="1"/>
            <p:nvPr/>
          </p:nvSpPr>
          <p:spPr>
            <a:xfrm>
              <a:off x="581073" y="4328239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79E6ED7-A9FF-D778-61FA-BF8E66316C61}"/>
                </a:ext>
              </a:extLst>
            </p:cNvPr>
            <p:cNvSpPr txBox="1"/>
            <p:nvPr/>
          </p:nvSpPr>
          <p:spPr>
            <a:xfrm>
              <a:off x="558799" y="4680498"/>
              <a:ext cx="318671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7F6669F-6CF9-14EE-A200-10D5EA0CB057}"/>
              </a:ext>
            </a:extLst>
          </p:cNvPr>
          <p:cNvGrpSpPr/>
          <p:nvPr/>
        </p:nvGrpSpPr>
        <p:grpSpPr>
          <a:xfrm>
            <a:off x="454214" y="1161026"/>
            <a:ext cx="3186719" cy="935351"/>
            <a:chOff x="558799" y="4299530"/>
            <a:chExt cx="3186719" cy="935351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D39AA20-2B28-85D3-8F98-45B6A2356540}"/>
                </a:ext>
              </a:extLst>
            </p:cNvPr>
            <p:cNvSpPr txBox="1"/>
            <p:nvPr/>
          </p:nvSpPr>
          <p:spPr>
            <a:xfrm>
              <a:off x="2178656" y="4299530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AFD3B7F-B955-9510-1A99-4D62A7FAB9C8}"/>
                </a:ext>
              </a:extLst>
            </p:cNvPr>
            <p:cNvSpPr txBox="1"/>
            <p:nvPr/>
          </p:nvSpPr>
          <p:spPr>
            <a:xfrm>
              <a:off x="558799" y="4680498"/>
              <a:ext cx="318671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CB73A98-3A86-33CE-4BCC-94C20461AF54}"/>
              </a:ext>
            </a:extLst>
          </p:cNvPr>
          <p:cNvGrpSpPr/>
          <p:nvPr/>
        </p:nvGrpSpPr>
        <p:grpSpPr>
          <a:xfrm>
            <a:off x="923320" y="2838255"/>
            <a:ext cx="3186719" cy="912415"/>
            <a:chOff x="558799" y="4322466"/>
            <a:chExt cx="3186719" cy="91241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0886AC2-70E0-E98F-5965-4B3579710067}"/>
                </a:ext>
              </a:extLst>
            </p:cNvPr>
            <p:cNvSpPr txBox="1"/>
            <p:nvPr/>
          </p:nvSpPr>
          <p:spPr>
            <a:xfrm>
              <a:off x="2178656" y="4322466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7C243E5-EBEB-C4BB-681F-AFB481F84B7B}"/>
                </a:ext>
              </a:extLst>
            </p:cNvPr>
            <p:cNvSpPr txBox="1"/>
            <p:nvPr/>
          </p:nvSpPr>
          <p:spPr>
            <a:xfrm>
              <a:off x="558799" y="4680498"/>
              <a:ext cx="318671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4B5E2E3-B992-3B0B-5AC7-715E016CECCB}"/>
              </a:ext>
            </a:extLst>
          </p:cNvPr>
          <p:cNvGrpSpPr/>
          <p:nvPr/>
        </p:nvGrpSpPr>
        <p:grpSpPr>
          <a:xfrm>
            <a:off x="5048250" y="3143203"/>
            <a:ext cx="3186719" cy="906642"/>
            <a:chOff x="558799" y="4328239"/>
            <a:chExt cx="3186719" cy="90664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7A9EE90-51BA-68C1-60FB-F9F7CD902E56}"/>
                </a:ext>
              </a:extLst>
            </p:cNvPr>
            <p:cNvSpPr txBox="1"/>
            <p:nvPr/>
          </p:nvSpPr>
          <p:spPr>
            <a:xfrm>
              <a:off x="581073" y="4328239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EE8F340-2511-B822-FFCE-6ECBE872373B}"/>
                </a:ext>
              </a:extLst>
            </p:cNvPr>
            <p:cNvSpPr txBox="1"/>
            <p:nvPr/>
          </p:nvSpPr>
          <p:spPr>
            <a:xfrm>
              <a:off x="558799" y="4680498"/>
              <a:ext cx="318671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592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061BC48-4D93-31AC-DE76-56CA1551235D}"/>
              </a:ext>
            </a:extLst>
          </p:cNvPr>
          <p:cNvSpPr txBox="1"/>
          <p:nvPr/>
        </p:nvSpPr>
        <p:spPr>
          <a:xfrm>
            <a:off x="994066" y="243705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EC02B56-1A1B-0AA1-CBB4-96D0939D2CE9}"/>
              </a:ext>
            </a:extLst>
          </p:cNvPr>
          <p:cNvGrpSpPr/>
          <p:nvPr/>
        </p:nvGrpSpPr>
        <p:grpSpPr>
          <a:xfrm>
            <a:off x="323528" y="177122"/>
            <a:ext cx="558020" cy="534191"/>
            <a:chOff x="1640877" y="976393"/>
            <a:chExt cx="1533290" cy="146781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EB5E9734-FE9A-9EB9-1989-6B009F7EC097}"/>
                </a:ext>
              </a:extLst>
            </p:cNvPr>
            <p:cNvSpPr/>
            <p:nvPr/>
          </p:nvSpPr>
          <p:spPr>
            <a:xfrm rot="18863555">
              <a:off x="1640877" y="976393"/>
              <a:ext cx="1467814" cy="1467814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AEA811B7-7EE0-DC5E-10C0-442365BB8844}"/>
                </a:ext>
              </a:extLst>
            </p:cNvPr>
            <p:cNvSpPr/>
            <p:nvPr/>
          </p:nvSpPr>
          <p:spPr>
            <a:xfrm rot="18863555">
              <a:off x="2757197" y="2006710"/>
              <a:ext cx="416970" cy="416970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89DB914-B8E4-BE38-EBC5-35C637946CC1}"/>
              </a:ext>
            </a:extLst>
          </p:cNvPr>
          <p:cNvSpPr txBox="1"/>
          <p:nvPr/>
        </p:nvSpPr>
        <p:spPr>
          <a:xfrm>
            <a:off x="293889" y="213384"/>
            <a:ext cx="637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>
                <a:solidFill>
                  <a:schemeClr val="bg1"/>
                </a:solidFill>
                <a:latin typeface="+mj-lt"/>
                <a:ea typeface="字制区喜脉体" panose="02000603000000000000" pitchFamily="2" charset="-122"/>
                <a:cs typeface="+mn-ea"/>
                <a:sym typeface="+mn-lt"/>
              </a:rPr>
              <a:t>01</a:t>
            </a:r>
            <a:endParaRPr lang="zh-CN" altLang="en-US" sz="2400" b="1" spc="300" dirty="0">
              <a:solidFill>
                <a:schemeClr val="bg1"/>
              </a:solidFill>
              <a:latin typeface="+mj-lt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grpSp>
        <p:nvGrpSpPr>
          <p:cNvPr id="7" name="Group 21">
            <a:extLst>
              <a:ext uri="{FF2B5EF4-FFF2-40B4-BE49-F238E27FC236}">
                <a16:creationId xmlns:a16="http://schemas.microsoft.com/office/drawing/2014/main" id="{B94EFFF0-FEA4-209D-028A-727DAA6286CB}"/>
              </a:ext>
            </a:extLst>
          </p:cNvPr>
          <p:cNvGrpSpPr/>
          <p:nvPr/>
        </p:nvGrpSpPr>
        <p:grpSpPr bwMode="auto">
          <a:xfrm>
            <a:off x="2946401" y="1635646"/>
            <a:ext cx="3248025" cy="2102499"/>
            <a:chOff x="0" y="0"/>
            <a:chExt cx="2046" cy="1324"/>
          </a:xfrm>
        </p:grpSpPr>
        <p:sp>
          <p:nvSpPr>
            <p:cNvPr id="8" name="Freeform 22">
              <a:extLst>
                <a:ext uri="{FF2B5EF4-FFF2-40B4-BE49-F238E27FC236}">
                  <a16:creationId xmlns:a16="http://schemas.microsoft.com/office/drawing/2014/main" id="{977B3534-FCE1-1075-9639-F5949D7F7F43}"/>
                </a:ext>
              </a:extLst>
            </p:cNvPr>
            <p:cNvSpPr/>
            <p:nvPr/>
          </p:nvSpPr>
          <p:spPr bwMode="auto">
            <a:xfrm>
              <a:off x="1023" y="0"/>
              <a:ext cx="664" cy="1324"/>
            </a:xfrm>
            <a:custGeom>
              <a:avLst/>
              <a:gdLst>
                <a:gd name="T0" fmla="*/ 0 w 347"/>
                <a:gd name="T1" fmla="*/ 0 h 693"/>
                <a:gd name="T2" fmla="*/ 0 w 347"/>
                <a:gd name="T3" fmla="*/ 122 h 693"/>
                <a:gd name="T4" fmla="*/ 225 w 347"/>
                <a:gd name="T5" fmla="*/ 347 h 693"/>
                <a:gd name="T6" fmla="*/ 0 w 347"/>
                <a:gd name="T7" fmla="*/ 572 h 693"/>
                <a:gd name="T8" fmla="*/ 0 w 347"/>
                <a:gd name="T9" fmla="*/ 693 h 693"/>
                <a:gd name="T10" fmla="*/ 347 w 347"/>
                <a:gd name="T11" fmla="*/ 347 h 693"/>
                <a:gd name="T12" fmla="*/ 0 w 347"/>
                <a:gd name="T13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7" h="693">
                  <a:moveTo>
                    <a:pt x="0" y="0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125" y="122"/>
                    <a:pt x="225" y="222"/>
                    <a:pt x="225" y="347"/>
                  </a:cubicBezTo>
                  <a:cubicBezTo>
                    <a:pt x="225" y="471"/>
                    <a:pt x="125" y="572"/>
                    <a:pt x="0" y="572"/>
                  </a:cubicBezTo>
                  <a:cubicBezTo>
                    <a:pt x="0" y="693"/>
                    <a:pt x="0" y="693"/>
                    <a:pt x="0" y="693"/>
                  </a:cubicBezTo>
                  <a:cubicBezTo>
                    <a:pt x="192" y="693"/>
                    <a:pt x="347" y="538"/>
                    <a:pt x="347" y="347"/>
                  </a:cubicBezTo>
                  <a:cubicBezTo>
                    <a:pt x="347" y="155"/>
                    <a:pt x="192" y="0"/>
                    <a:pt x="0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23">
              <a:extLst>
                <a:ext uri="{FF2B5EF4-FFF2-40B4-BE49-F238E27FC236}">
                  <a16:creationId xmlns:a16="http://schemas.microsoft.com/office/drawing/2014/main" id="{261F736F-5ACA-B4C4-2249-65624B473CEA}"/>
                </a:ext>
              </a:extLst>
            </p:cNvPr>
            <p:cNvSpPr/>
            <p:nvPr/>
          </p:nvSpPr>
          <p:spPr bwMode="auto">
            <a:xfrm>
              <a:off x="361" y="0"/>
              <a:ext cx="662" cy="1324"/>
            </a:xfrm>
            <a:custGeom>
              <a:avLst/>
              <a:gdLst>
                <a:gd name="T0" fmla="*/ 121 w 346"/>
                <a:gd name="T1" fmla="*/ 347 h 693"/>
                <a:gd name="T2" fmla="*/ 346 w 346"/>
                <a:gd name="T3" fmla="*/ 122 h 693"/>
                <a:gd name="T4" fmla="*/ 346 w 346"/>
                <a:gd name="T5" fmla="*/ 0 h 693"/>
                <a:gd name="T6" fmla="*/ 0 w 346"/>
                <a:gd name="T7" fmla="*/ 347 h 693"/>
                <a:gd name="T8" fmla="*/ 346 w 346"/>
                <a:gd name="T9" fmla="*/ 693 h 693"/>
                <a:gd name="T10" fmla="*/ 346 w 346"/>
                <a:gd name="T11" fmla="*/ 572 h 693"/>
                <a:gd name="T12" fmla="*/ 121 w 346"/>
                <a:gd name="T13" fmla="*/ 347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693">
                  <a:moveTo>
                    <a:pt x="121" y="347"/>
                  </a:moveTo>
                  <a:cubicBezTo>
                    <a:pt x="121" y="222"/>
                    <a:pt x="222" y="122"/>
                    <a:pt x="346" y="122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155" y="0"/>
                    <a:pt x="0" y="155"/>
                    <a:pt x="0" y="347"/>
                  </a:cubicBezTo>
                  <a:cubicBezTo>
                    <a:pt x="0" y="538"/>
                    <a:pt x="155" y="693"/>
                    <a:pt x="346" y="693"/>
                  </a:cubicBezTo>
                  <a:cubicBezTo>
                    <a:pt x="346" y="572"/>
                    <a:pt x="346" y="572"/>
                    <a:pt x="346" y="572"/>
                  </a:cubicBezTo>
                  <a:cubicBezTo>
                    <a:pt x="222" y="572"/>
                    <a:pt x="121" y="471"/>
                    <a:pt x="121" y="347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24">
              <a:extLst>
                <a:ext uri="{FF2B5EF4-FFF2-40B4-BE49-F238E27FC236}">
                  <a16:creationId xmlns:a16="http://schemas.microsoft.com/office/drawing/2014/main" id="{67F9EB48-EE0F-0082-E656-3344494AD0E8}"/>
                </a:ext>
              </a:extLst>
            </p:cNvPr>
            <p:cNvSpPr/>
            <p:nvPr/>
          </p:nvSpPr>
          <p:spPr bwMode="auto">
            <a:xfrm>
              <a:off x="593" y="233"/>
              <a:ext cx="430" cy="860"/>
            </a:xfrm>
            <a:custGeom>
              <a:avLst/>
              <a:gdLst>
                <a:gd name="T0" fmla="*/ 0 w 225"/>
                <a:gd name="T1" fmla="*/ 225 h 450"/>
                <a:gd name="T2" fmla="*/ 225 w 225"/>
                <a:gd name="T3" fmla="*/ 450 h 450"/>
                <a:gd name="T4" fmla="*/ 225 w 225"/>
                <a:gd name="T5" fmla="*/ 0 h 450"/>
                <a:gd name="T6" fmla="*/ 0 w 225"/>
                <a:gd name="T7" fmla="*/ 225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450">
                  <a:moveTo>
                    <a:pt x="0" y="225"/>
                  </a:moveTo>
                  <a:cubicBezTo>
                    <a:pt x="0" y="349"/>
                    <a:pt x="101" y="450"/>
                    <a:pt x="225" y="45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101" y="0"/>
                    <a:pt x="0" y="100"/>
                    <a:pt x="0" y="225"/>
                  </a:cubicBez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25">
              <a:extLst>
                <a:ext uri="{FF2B5EF4-FFF2-40B4-BE49-F238E27FC236}">
                  <a16:creationId xmlns:a16="http://schemas.microsoft.com/office/drawing/2014/main" id="{7B6E1C78-AAED-1EA7-A9C3-CD3E594423C3}"/>
                </a:ext>
              </a:extLst>
            </p:cNvPr>
            <p:cNvSpPr/>
            <p:nvPr/>
          </p:nvSpPr>
          <p:spPr bwMode="auto">
            <a:xfrm>
              <a:off x="1023" y="233"/>
              <a:ext cx="430" cy="860"/>
            </a:xfrm>
            <a:custGeom>
              <a:avLst/>
              <a:gdLst>
                <a:gd name="T0" fmla="*/ 225 w 225"/>
                <a:gd name="T1" fmla="*/ 225 h 450"/>
                <a:gd name="T2" fmla="*/ 0 w 225"/>
                <a:gd name="T3" fmla="*/ 0 h 450"/>
                <a:gd name="T4" fmla="*/ 0 w 225"/>
                <a:gd name="T5" fmla="*/ 450 h 450"/>
                <a:gd name="T6" fmla="*/ 225 w 225"/>
                <a:gd name="T7" fmla="*/ 225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450">
                  <a:moveTo>
                    <a:pt x="225" y="225"/>
                  </a:moveTo>
                  <a:cubicBezTo>
                    <a:pt x="225" y="100"/>
                    <a:pt x="125" y="0"/>
                    <a:pt x="0" y="0"/>
                  </a:cubicBezTo>
                  <a:cubicBezTo>
                    <a:pt x="0" y="450"/>
                    <a:pt x="0" y="450"/>
                    <a:pt x="0" y="450"/>
                  </a:cubicBezTo>
                  <a:cubicBezTo>
                    <a:pt x="125" y="450"/>
                    <a:pt x="225" y="349"/>
                    <a:pt x="225" y="225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Oval 26">
              <a:extLst>
                <a:ext uri="{FF2B5EF4-FFF2-40B4-BE49-F238E27FC236}">
                  <a16:creationId xmlns:a16="http://schemas.microsoft.com/office/drawing/2014/main" id="{B5EA9F6C-F1D9-2D82-6380-858D2A75CA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4" y="464"/>
              <a:ext cx="398" cy="397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27">
              <a:extLst>
                <a:ext uri="{FF2B5EF4-FFF2-40B4-BE49-F238E27FC236}">
                  <a16:creationId xmlns:a16="http://schemas.microsoft.com/office/drawing/2014/main" id="{D055BDF9-06EF-F385-07EC-1E823E360E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4" y="561"/>
              <a:ext cx="201" cy="201"/>
            </a:xfrm>
            <a:custGeom>
              <a:avLst/>
              <a:gdLst>
                <a:gd name="T0" fmla="*/ 87 w 105"/>
                <a:gd name="T1" fmla="*/ 1 h 105"/>
                <a:gd name="T2" fmla="*/ 91 w 105"/>
                <a:gd name="T3" fmla="*/ 2 h 105"/>
                <a:gd name="T4" fmla="*/ 91 w 105"/>
                <a:gd name="T5" fmla="*/ 2 h 105"/>
                <a:gd name="T6" fmla="*/ 103 w 105"/>
                <a:gd name="T7" fmla="*/ 14 h 105"/>
                <a:gd name="T8" fmla="*/ 103 w 105"/>
                <a:gd name="T9" fmla="*/ 14 h 105"/>
                <a:gd name="T10" fmla="*/ 104 w 105"/>
                <a:gd name="T11" fmla="*/ 18 h 105"/>
                <a:gd name="T12" fmla="*/ 88 w 105"/>
                <a:gd name="T13" fmla="*/ 32 h 105"/>
                <a:gd name="T14" fmla="*/ 77 w 105"/>
                <a:gd name="T15" fmla="*/ 34 h 105"/>
                <a:gd name="T16" fmla="*/ 74 w 105"/>
                <a:gd name="T17" fmla="*/ 76 h 105"/>
                <a:gd name="T18" fmla="*/ 51 w 105"/>
                <a:gd name="T19" fmla="*/ 85 h 105"/>
                <a:gd name="T20" fmla="*/ 19 w 105"/>
                <a:gd name="T21" fmla="*/ 53 h 105"/>
                <a:gd name="T22" fmla="*/ 51 w 105"/>
                <a:gd name="T23" fmla="*/ 21 h 105"/>
                <a:gd name="T24" fmla="*/ 75 w 105"/>
                <a:gd name="T25" fmla="*/ 24 h 105"/>
                <a:gd name="T26" fmla="*/ 73 w 105"/>
                <a:gd name="T27" fmla="*/ 14 h 105"/>
                <a:gd name="T28" fmla="*/ 93 w 105"/>
                <a:gd name="T29" fmla="*/ 41 h 105"/>
                <a:gd name="T30" fmla="*/ 101 w 105"/>
                <a:gd name="T31" fmla="*/ 38 h 105"/>
                <a:gd name="T32" fmla="*/ 103 w 105"/>
                <a:gd name="T33" fmla="*/ 53 h 105"/>
                <a:gd name="T34" fmla="*/ 51 w 105"/>
                <a:gd name="T35" fmla="*/ 105 h 105"/>
                <a:gd name="T36" fmla="*/ 0 w 105"/>
                <a:gd name="T37" fmla="*/ 53 h 105"/>
                <a:gd name="T38" fmla="*/ 51 w 105"/>
                <a:gd name="T39" fmla="*/ 2 h 105"/>
                <a:gd name="T40" fmla="*/ 66 w 105"/>
                <a:gd name="T41" fmla="*/ 4 h 105"/>
                <a:gd name="T42" fmla="*/ 64 w 105"/>
                <a:gd name="T43" fmla="*/ 12 h 105"/>
                <a:gd name="T44" fmla="*/ 51 w 105"/>
                <a:gd name="T45" fmla="*/ 10 h 105"/>
                <a:gd name="T46" fmla="*/ 8 w 105"/>
                <a:gd name="T47" fmla="*/ 53 h 105"/>
                <a:gd name="T48" fmla="*/ 51 w 105"/>
                <a:gd name="T49" fmla="*/ 97 h 105"/>
                <a:gd name="T50" fmla="*/ 95 w 105"/>
                <a:gd name="T51" fmla="*/ 53 h 105"/>
                <a:gd name="T52" fmla="*/ 93 w 105"/>
                <a:gd name="T53" fmla="*/ 41 h 105"/>
                <a:gd name="T54" fmla="*/ 51 w 105"/>
                <a:gd name="T55" fmla="*/ 39 h 105"/>
                <a:gd name="T56" fmla="*/ 67 w 105"/>
                <a:gd name="T57" fmla="*/ 32 h 105"/>
                <a:gd name="T58" fmla="*/ 32 w 105"/>
                <a:gd name="T59" fmla="*/ 34 h 105"/>
                <a:gd name="T60" fmla="*/ 32 w 105"/>
                <a:gd name="T61" fmla="*/ 34 h 105"/>
                <a:gd name="T62" fmla="*/ 32 w 105"/>
                <a:gd name="T63" fmla="*/ 73 h 105"/>
                <a:gd name="T64" fmla="*/ 71 w 105"/>
                <a:gd name="T65" fmla="*/ 73 h 105"/>
                <a:gd name="T66" fmla="*/ 79 w 105"/>
                <a:gd name="T67" fmla="*/ 53 h 105"/>
                <a:gd name="T68" fmla="*/ 64 w 105"/>
                <a:gd name="T69" fmla="*/ 46 h 105"/>
                <a:gd name="T70" fmla="*/ 62 w 105"/>
                <a:gd name="T71" fmla="*/ 64 h 105"/>
                <a:gd name="T72" fmla="*/ 51 w 105"/>
                <a:gd name="T73" fmla="*/ 68 h 105"/>
                <a:gd name="T74" fmla="*/ 37 w 105"/>
                <a:gd name="T75" fmla="*/ 53 h 105"/>
                <a:gd name="T76" fmla="*/ 41 w 105"/>
                <a:gd name="T77" fmla="*/ 43 h 105"/>
                <a:gd name="T78" fmla="*/ 55 w 105"/>
                <a:gd name="T79" fmla="*/ 44 h 105"/>
                <a:gd name="T80" fmla="*/ 51 w 105"/>
                <a:gd name="T81" fmla="*/ 44 h 105"/>
                <a:gd name="T82" fmla="*/ 42 w 105"/>
                <a:gd name="T83" fmla="*/ 53 h 105"/>
                <a:gd name="T84" fmla="*/ 51 w 105"/>
                <a:gd name="T85" fmla="*/ 63 h 105"/>
                <a:gd name="T86" fmla="*/ 58 w 105"/>
                <a:gd name="T87" fmla="*/ 60 h 105"/>
                <a:gd name="T88" fmla="*/ 61 w 105"/>
                <a:gd name="T89" fmla="*/ 50 h 105"/>
                <a:gd name="T90" fmla="*/ 49 w 105"/>
                <a:gd name="T91" fmla="*/ 56 h 105"/>
                <a:gd name="T92" fmla="*/ 55 w 105"/>
                <a:gd name="T93" fmla="*/ 44 h 105"/>
                <a:gd name="T94" fmla="*/ 87 w 105"/>
                <a:gd name="T95" fmla="*/ 7 h 105"/>
                <a:gd name="T96" fmla="*/ 79 w 105"/>
                <a:gd name="T97" fmla="*/ 22 h 105"/>
                <a:gd name="T98" fmla="*/ 87 w 105"/>
                <a:gd name="T99" fmla="*/ 7 h 105"/>
                <a:gd name="T100" fmla="*/ 92 w 105"/>
                <a:gd name="T101" fmla="*/ 16 h 105"/>
                <a:gd name="T102" fmla="*/ 88 w 105"/>
                <a:gd name="T103" fmla="*/ 27 h 105"/>
                <a:gd name="T104" fmla="*/ 92 w 105"/>
                <a:gd name="T105" fmla="*/ 1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5" h="105">
                  <a:moveTo>
                    <a:pt x="73" y="14"/>
                  </a:moveTo>
                  <a:cubicBezTo>
                    <a:pt x="87" y="1"/>
                    <a:pt x="87" y="1"/>
                    <a:pt x="87" y="1"/>
                  </a:cubicBezTo>
                  <a:cubicBezTo>
                    <a:pt x="88" y="0"/>
                    <a:pt x="89" y="0"/>
                    <a:pt x="90" y="1"/>
                  </a:cubicBezTo>
                  <a:cubicBezTo>
                    <a:pt x="91" y="1"/>
                    <a:pt x="91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4" y="14"/>
                    <a:pt x="104" y="14"/>
                  </a:cubicBezTo>
                  <a:cubicBezTo>
                    <a:pt x="105" y="15"/>
                    <a:pt x="105" y="17"/>
                    <a:pt x="104" y="18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0" y="32"/>
                    <a:pt x="89" y="32"/>
                    <a:pt x="88" y="32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81" y="39"/>
                    <a:pt x="83" y="46"/>
                    <a:pt x="83" y="53"/>
                  </a:cubicBezTo>
                  <a:cubicBezTo>
                    <a:pt x="83" y="62"/>
                    <a:pt x="80" y="70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8" y="82"/>
                    <a:pt x="60" y="85"/>
                    <a:pt x="51" y="85"/>
                  </a:cubicBezTo>
                  <a:cubicBezTo>
                    <a:pt x="43" y="85"/>
                    <a:pt x="35" y="82"/>
                    <a:pt x="29" y="76"/>
                  </a:cubicBezTo>
                  <a:cubicBezTo>
                    <a:pt x="23" y="70"/>
                    <a:pt x="19" y="62"/>
                    <a:pt x="19" y="53"/>
                  </a:cubicBezTo>
                  <a:cubicBezTo>
                    <a:pt x="19" y="45"/>
                    <a:pt x="23" y="37"/>
                    <a:pt x="29" y="31"/>
                  </a:cubicBezTo>
                  <a:cubicBezTo>
                    <a:pt x="35" y="25"/>
                    <a:pt x="43" y="21"/>
                    <a:pt x="51" y="21"/>
                  </a:cubicBezTo>
                  <a:cubicBezTo>
                    <a:pt x="59" y="21"/>
                    <a:pt x="66" y="24"/>
                    <a:pt x="71" y="28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6"/>
                    <a:pt x="73" y="15"/>
                    <a:pt x="73" y="14"/>
                  </a:cubicBezTo>
                  <a:close/>
                  <a:moveTo>
                    <a:pt x="93" y="41"/>
                  </a:moveTo>
                  <a:cubicBezTo>
                    <a:pt x="93" y="41"/>
                    <a:pt x="93" y="41"/>
                    <a:pt x="93" y="41"/>
                  </a:cubicBezTo>
                  <a:cubicBezTo>
                    <a:pt x="92" y="39"/>
                    <a:pt x="94" y="36"/>
                    <a:pt x="96" y="36"/>
                  </a:cubicBezTo>
                  <a:cubicBezTo>
                    <a:pt x="98" y="35"/>
                    <a:pt x="100" y="36"/>
                    <a:pt x="101" y="38"/>
                  </a:cubicBezTo>
                  <a:cubicBezTo>
                    <a:pt x="102" y="41"/>
                    <a:pt x="102" y="43"/>
                    <a:pt x="102" y="46"/>
                  </a:cubicBezTo>
                  <a:cubicBezTo>
                    <a:pt x="103" y="48"/>
                    <a:pt x="103" y="51"/>
                    <a:pt x="103" y="53"/>
                  </a:cubicBezTo>
                  <a:cubicBezTo>
                    <a:pt x="103" y="68"/>
                    <a:pt x="97" y="81"/>
                    <a:pt x="88" y="90"/>
                  </a:cubicBezTo>
                  <a:cubicBezTo>
                    <a:pt x="79" y="99"/>
                    <a:pt x="66" y="105"/>
                    <a:pt x="51" y="105"/>
                  </a:cubicBezTo>
                  <a:cubicBezTo>
                    <a:pt x="37" y="105"/>
                    <a:pt x="24" y="99"/>
                    <a:pt x="15" y="90"/>
                  </a:cubicBezTo>
                  <a:cubicBezTo>
                    <a:pt x="6" y="81"/>
                    <a:pt x="0" y="68"/>
                    <a:pt x="0" y="53"/>
                  </a:cubicBezTo>
                  <a:cubicBezTo>
                    <a:pt x="0" y="39"/>
                    <a:pt x="6" y="26"/>
                    <a:pt x="15" y="17"/>
                  </a:cubicBezTo>
                  <a:cubicBezTo>
                    <a:pt x="24" y="8"/>
                    <a:pt x="37" y="2"/>
                    <a:pt x="51" y="2"/>
                  </a:cubicBezTo>
                  <a:cubicBezTo>
                    <a:pt x="54" y="2"/>
                    <a:pt x="57" y="2"/>
                    <a:pt x="59" y="2"/>
                  </a:cubicBezTo>
                  <a:cubicBezTo>
                    <a:pt x="62" y="3"/>
                    <a:pt x="64" y="3"/>
                    <a:pt x="66" y="4"/>
                  </a:cubicBezTo>
                  <a:cubicBezTo>
                    <a:pt x="69" y="5"/>
                    <a:pt x="70" y="7"/>
                    <a:pt x="69" y="9"/>
                  </a:cubicBezTo>
                  <a:cubicBezTo>
                    <a:pt x="69" y="11"/>
                    <a:pt x="66" y="13"/>
                    <a:pt x="64" y="12"/>
                  </a:cubicBezTo>
                  <a:cubicBezTo>
                    <a:pt x="62" y="11"/>
                    <a:pt x="60" y="11"/>
                    <a:pt x="58" y="11"/>
                  </a:cubicBezTo>
                  <a:cubicBezTo>
                    <a:pt x="56" y="10"/>
                    <a:pt x="54" y="10"/>
                    <a:pt x="51" y="10"/>
                  </a:cubicBezTo>
                  <a:cubicBezTo>
                    <a:pt x="39" y="10"/>
                    <a:pt x="29" y="15"/>
                    <a:pt x="21" y="23"/>
                  </a:cubicBezTo>
                  <a:cubicBezTo>
                    <a:pt x="13" y="31"/>
                    <a:pt x="8" y="41"/>
                    <a:pt x="8" y="53"/>
                  </a:cubicBezTo>
                  <a:cubicBezTo>
                    <a:pt x="8" y="65"/>
                    <a:pt x="13" y="76"/>
                    <a:pt x="21" y="84"/>
                  </a:cubicBezTo>
                  <a:cubicBezTo>
                    <a:pt x="29" y="92"/>
                    <a:pt x="39" y="97"/>
                    <a:pt x="51" y="97"/>
                  </a:cubicBezTo>
                  <a:cubicBezTo>
                    <a:pt x="63" y="97"/>
                    <a:pt x="74" y="92"/>
                    <a:pt x="82" y="84"/>
                  </a:cubicBezTo>
                  <a:cubicBezTo>
                    <a:pt x="90" y="76"/>
                    <a:pt x="95" y="65"/>
                    <a:pt x="95" y="53"/>
                  </a:cubicBezTo>
                  <a:cubicBezTo>
                    <a:pt x="95" y="51"/>
                    <a:pt x="95" y="49"/>
                    <a:pt x="94" y="47"/>
                  </a:cubicBezTo>
                  <a:cubicBezTo>
                    <a:pt x="94" y="45"/>
                    <a:pt x="94" y="43"/>
                    <a:pt x="93" y="41"/>
                  </a:cubicBezTo>
                  <a:close/>
                  <a:moveTo>
                    <a:pt x="51" y="39"/>
                  </a:moveTo>
                  <a:cubicBezTo>
                    <a:pt x="51" y="39"/>
                    <a:pt x="51" y="39"/>
                    <a:pt x="51" y="39"/>
                  </a:cubicBezTo>
                  <a:cubicBezTo>
                    <a:pt x="54" y="39"/>
                    <a:pt x="56" y="39"/>
                    <a:pt x="59" y="41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3" y="28"/>
                    <a:pt x="57" y="26"/>
                    <a:pt x="51" y="26"/>
                  </a:cubicBezTo>
                  <a:cubicBezTo>
                    <a:pt x="44" y="26"/>
                    <a:pt x="37" y="29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7" y="39"/>
                    <a:pt x="24" y="46"/>
                    <a:pt x="24" y="53"/>
                  </a:cubicBezTo>
                  <a:cubicBezTo>
                    <a:pt x="24" y="61"/>
                    <a:pt x="27" y="68"/>
                    <a:pt x="32" y="73"/>
                  </a:cubicBezTo>
                  <a:cubicBezTo>
                    <a:pt x="37" y="78"/>
                    <a:pt x="44" y="81"/>
                    <a:pt x="51" y="81"/>
                  </a:cubicBezTo>
                  <a:cubicBezTo>
                    <a:pt x="59" y="81"/>
                    <a:pt x="66" y="78"/>
                    <a:pt x="71" y="73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6" y="68"/>
                    <a:pt x="79" y="61"/>
                    <a:pt x="79" y="53"/>
                  </a:cubicBezTo>
                  <a:cubicBezTo>
                    <a:pt x="79" y="47"/>
                    <a:pt x="77" y="42"/>
                    <a:pt x="73" y="37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5" y="48"/>
                    <a:pt x="66" y="51"/>
                    <a:pt x="66" y="53"/>
                  </a:cubicBezTo>
                  <a:cubicBezTo>
                    <a:pt x="66" y="57"/>
                    <a:pt x="64" y="61"/>
                    <a:pt x="62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9" y="66"/>
                    <a:pt x="55" y="68"/>
                    <a:pt x="51" y="68"/>
                  </a:cubicBezTo>
                  <a:cubicBezTo>
                    <a:pt x="47" y="68"/>
                    <a:pt x="44" y="66"/>
                    <a:pt x="41" y="64"/>
                  </a:cubicBezTo>
                  <a:cubicBezTo>
                    <a:pt x="38" y="61"/>
                    <a:pt x="37" y="57"/>
                    <a:pt x="37" y="53"/>
                  </a:cubicBezTo>
                  <a:cubicBezTo>
                    <a:pt x="37" y="49"/>
                    <a:pt x="38" y="46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4" y="40"/>
                    <a:pt x="47" y="39"/>
                    <a:pt x="51" y="39"/>
                  </a:cubicBezTo>
                  <a:close/>
                  <a:moveTo>
                    <a:pt x="55" y="44"/>
                  </a:moveTo>
                  <a:cubicBezTo>
                    <a:pt x="55" y="44"/>
                    <a:pt x="55" y="44"/>
                    <a:pt x="55" y="44"/>
                  </a:cubicBezTo>
                  <a:cubicBezTo>
                    <a:pt x="54" y="44"/>
                    <a:pt x="53" y="44"/>
                    <a:pt x="51" y="44"/>
                  </a:cubicBezTo>
                  <a:cubicBezTo>
                    <a:pt x="49" y="44"/>
                    <a:pt x="46" y="45"/>
                    <a:pt x="45" y="46"/>
                  </a:cubicBezTo>
                  <a:cubicBezTo>
                    <a:pt x="43" y="48"/>
                    <a:pt x="42" y="51"/>
                    <a:pt x="42" y="53"/>
                  </a:cubicBezTo>
                  <a:cubicBezTo>
                    <a:pt x="42" y="56"/>
                    <a:pt x="43" y="59"/>
                    <a:pt x="45" y="60"/>
                  </a:cubicBezTo>
                  <a:cubicBezTo>
                    <a:pt x="46" y="62"/>
                    <a:pt x="49" y="63"/>
                    <a:pt x="51" y="63"/>
                  </a:cubicBezTo>
                  <a:cubicBezTo>
                    <a:pt x="54" y="63"/>
                    <a:pt x="57" y="62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60" y="59"/>
                    <a:pt x="61" y="56"/>
                    <a:pt x="61" y="53"/>
                  </a:cubicBezTo>
                  <a:cubicBezTo>
                    <a:pt x="61" y="52"/>
                    <a:pt x="61" y="51"/>
                    <a:pt x="61" y="50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3" y="58"/>
                    <a:pt x="50" y="58"/>
                    <a:pt x="49" y="56"/>
                  </a:cubicBezTo>
                  <a:cubicBezTo>
                    <a:pt x="47" y="55"/>
                    <a:pt x="47" y="52"/>
                    <a:pt x="49" y="51"/>
                  </a:cubicBezTo>
                  <a:cubicBezTo>
                    <a:pt x="55" y="44"/>
                    <a:pt x="55" y="44"/>
                    <a:pt x="55" y="44"/>
                  </a:cubicBezTo>
                  <a:close/>
                  <a:moveTo>
                    <a:pt x="87" y="7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7" y="7"/>
                    <a:pt x="87" y="7"/>
                    <a:pt x="87" y="7"/>
                  </a:cubicBezTo>
                  <a:close/>
                  <a:moveTo>
                    <a:pt x="92" y="16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2" y="16"/>
                    <a:pt x="92" y="16"/>
                    <a:pt x="92" y="1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28">
              <a:extLst>
                <a:ext uri="{FF2B5EF4-FFF2-40B4-BE49-F238E27FC236}">
                  <a16:creationId xmlns:a16="http://schemas.microsoft.com/office/drawing/2014/main" id="{E8920B32-4697-9A12-9496-36BBD3B17B5E}"/>
                </a:ext>
              </a:extLst>
            </p:cNvPr>
            <p:cNvSpPr/>
            <p:nvPr/>
          </p:nvSpPr>
          <p:spPr bwMode="auto">
            <a:xfrm>
              <a:off x="0" y="861"/>
              <a:ext cx="1051" cy="232"/>
            </a:xfrm>
            <a:custGeom>
              <a:avLst/>
              <a:gdLst>
                <a:gd name="T0" fmla="*/ 61 w 535"/>
                <a:gd name="T1" fmla="*/ 0 h 121"/>
                <a:gd name="T2" fmla="*/ 0 w 535"/>
                <a:gd name="T3" fmla="*/ 60 h 121"/>
                <a:gd name="T4" fmla="*/ 61 w 535"/>
                <a:gd name="T5" fmla="*/ 121 h 121"/>
                <a:gd name="T6" fmla="*/ 535 w 535"/>
                <a:gd name="T7" fmla="*/ 121 h 121"/>
                <a:gd name="T8" fmla="*/ 535 w 535"/>
                <a:gd name="T9" fmla="*/ 0 h 121"/>
                <a:gd name="T10" fmla="*/ 61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61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1"/>
                    <a:pt x="61" y="121"/>
                  </a:cubicBezTo>
                  <a:cubicBezTo>
                    <a:pt x="535" y="121"/>
                    <a:pt x="535" y="121"/>
                    <a:pt x="535" y="121"/>
                  </a:cubicBezTo>
                  <a:cubicBezTo>
                    <a:pt x="535" y="0"/>
                    <a:pt x="535" y="0"/>
                    <a:pt x="535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29">
              <a:extLst>
                <a:ext uri="{FF2B5EF4-FFF2-40B4-BE49-F238E27FC236}">
                  <a16:creationId xmlns:a16="http://schemas.microsoft.com/office/drawing/2014/main" id="{D1A15AC4-F604-8A73-7138-B0660A660A96}"/>
                </a:ext>
              </a:extLst>
            </p:cNvPr>
            <p:cNvSpPr/>
            <p:nvPr/>
          </p:nvSpPr>
          <p:spPr bwMode="auto">
            <a:xfrm>
              <a:off x="0" y="1093"/>
              <a:ext cx="1051" cy="231"/>
            </a:xfrm>
            <a:custGeom>
              <a:avLst/>
              <a:gdLst>
                <a:gd name="T0" fmla="*/ 61 w 535"/>
                <a:gd name="T1" fmla="*/ 0 h 121"/>
                <a:gd name="T2" fmla="*/ 0 w 535"/>
                <a:gd name="T3" fmla="*/ 60 h 121"/>
                <a:gd name="T4" fmla="*/ 61 w 535"/>
                <a:gd name="T5" fmla="*/ 121 h 121"/>
                <a:gd name="T6" fmla="*/ 535 w 535"/>
                <a:gd name="T7" fmla="*/ 121 h 121"/>
                <a:gd name="T8" fmla="*/ 535 w 535"/>
                <a:gd name="T9" fmla="*/ 0 h 121"/>
                <a:gd name="T10" fmla="*/ 61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61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1"/>
                    <a:pt x="61" y="121"/>
                  </a:cubicBezTo>
                  <a:cubicBezTo>
                    <a:pt x="535" y="121"/>
                    <a:pt x="535" y="121"/>
                    <a:pt x="535" y="121"/>
                  </a:cubicBezTo>
                  <a:cubicBezTo>
                    <a:pt x="535" y="0"/>
                    <a:pt x="535" y="0"/>
                    <a:pt x="535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30">
              <a:extLst>
                <a:ext uri="{FF2B5EF4-FFF2-40B4-BE49-F238E27FC236}">
                  <a16:creationId xmlns:a16="http://schemas.microsoft.com/office/drawing/2014/main" id="{5E45482B-0F85-CA62-35BA-93E3F520CDDC}"/>
                </a:ext>
              </a:extLst>
            </p:cNvPr>
            <p:cNvSpPr/>
            <p:nvPr/>
          </p:nvSpPr>
          <p:spPr bwMode="auto">
            <a:xfrm>
              <a:off x="983" y="2"/>
              <a:ext cx="1063" cy="231"/>
            </a:xfrm>
            <a:custGeom>
              <a:avLst/>
              <a:gdLst>
                <a:gd name="T0" fmla="*/ 475 w 535"/>
                <a:gd name="T1" fmla="*/ 0 h 121"/>
                <a:gd name="T2" fmla="*/ 0 w 535"/>
                <a:gd name="T3" fmla="*/ 0 h 121"/>
                <a:gd name="T4" fmla="*/ 0 w 535"/>
                <a:gd name="T5" fmla="*/ 121 h 121"/>
                <a:gd name="T6" fmla="*/ 475 w 535"/>
                <a:gd name="T7" fmla="*/ 121 h 121"/>
                <a:gd name="T8" fmla="*/ 535 w 535"/>
                <a:gd name="T9" fmla="*/ 60 h 121"/>
                <a:gd name="T10" fmla="*/ 475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47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475" y="121"/>
                    <a:pt x="475" y="121"/>
                    <a:pt x="475" y="121"/>
                  </a:cubicBezTo>
                  <a:cubicBezTo>
                    <a:pt x="508" y="121"/>
                    <a:pt x="535" y="93"/>
                    <a:pt x="535" y="60"/>
                  </a:cubicBezTo>
                  <a:cubicBezTo>
                    <a:pt x="535" y="27"/>
                    <a:pt x="508" y="0"/>
                    <a:pt x="475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31">
              <a:extLst>
                <a:ext uri="{FF2B5EF4-FFF2-40B4-BE49-F238E27FC236}">
                  <a16:creationId xmlns:a16="http://schemas.microsoft.com/office/drawing/2014/main" id="{E102AAA4-3DEA-81A0-6EA6-4EA5BEABAEC2}"/>
                </a:ext>
              </a:extLst>
            </p:cNvPr>
            <p:cNvSpPr/>
            <p:nvPr/>
          </p:nvSpPr>
          <p:spPr bwMode="auto">
            <a:xfrm>
              <a:off x="983" y="233"/>
              <a:ext cx="1063" cy="231"/>
            </a:xfrm>
            <a:custGeom>
              <a:avLst/>
              <a:gdLst>
                <a:gd name="T0" fmla="*/ 475 w 535"/>
                <a:gd name="T1" fmla="*/ 0 h 121"/>
                <a:gd name="T2" fmla="*/ 0 w 535"/>
                <a:gd name="T3" fmla="*/ 0 h 121"/>
                <a:gd name="T4" fmla="*/ 0 w 535"/>
                <a:gd name="T5" fmla="*/ 121 h 121"/>
                <a:gd name="T6" fmla="*/ 475 w 535"/>
                <a:gd name="T7" fmla="*/ 121 h 121"/>
                <a:gd name="T8" fmla="*/ 535 w 535"/>
                <a:gd name="T9" fmla="*/ 60 h 121"/>
                <a:gd name="T10" fmla="*/ 475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47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475" y="121"/>
                    <a:pt x="475" y="121"/>
                    <a:pt x="475" y="121"/>
                  </a:cubicBezTo>
                  <a:cubicBezTo>
                    <a:pt x="508" y="121"/>
                    <a:pt x="535" y="93"/>
                    <a:pt x="535" y="60"/>
                  </a:cubicBezTo>
                  <a:cubicBezTo>
                    <a:pt x="535" y="27"/>
                    <a:pt x="508" y="0"/>
                    <a:pt x="475" y="0"/>
                  </a:cubicBez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32">
            <a:extLst>
              <a:ext uri="{FF2B5EF4-FFF2-40B4-BE49-F238E27FC236}">
                <a16:creationId xmlns:a16="http://schemas.microsoft.com/office/drawing/2014/main" id="{D4892D7D-AD18-B612-CB98-622CE1F270C5}"/>
              </a:ext>
            </a:extLst>
          </p:cNvPr>
          <p:cNvGrpSpPr/>
          <p:nvPr/>
        </p:nvGrpSpPr>
        <p:grpSpPr bwMode="auto">
          <a:xfrm flipH="1">
            <a:off x="6478589" y="2974322"/>
            <a:ext cx="196850" cy="247726"/>
            <a:chOff x="0" y="0"/>
            <a:chExt cx="127" cy="163"/>
          </a:xfrm>
          <a:solidFill>
            <a:schemeClr val="accent4"/>
          </a:solidFill>
        </p:grpSpPr>
        <p:sp>
          <p:nvSpPr>
            <p:cNvPr id="19" name="Freeform 33">
              <a:extLst>
                <a:ext uri="{FF2B5EF4-FFF2-40B4-BE49-F238E27FC236}">
                  <a16:creationId xmlns:a16="http://schemas.microsoft.com/office/drawing/2014/main" id="{24E2214E-2A15-0531-0CF4-1B2454D2082E}"/>
                </a:ext>
              </a:extLst>
            </p:cNvPr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34">
              <a:extLst>
                <a:ext uri="{FF2B5EF4-FFF2-40B4-BE49-F238E27FC236}">
                  <a16:creationId xmlns:a16="http://schemas.microsoft.com/office/drawing/2014/main" id="{FCB698C9-4BE7-4502-995B-30E4EC9BBE3A}"/>
                </a:ext>
              </a:extLst>
            </p:cNvPr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35">
              <a:extLst>
                <a:ext uri="{FF2B5EF4-FFF2-40B4-BE49-F238E27FC236}">
                  <a16:creationId xmlns:a16="http://schemas.microsoft.com/office/drawing/2014/main" id="{A7874E13-A15C-A0A8-3BB0-9BCE3412B5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36">
              <a:extLst>
                <a:ext uri="{FF2B5EF4-FFF2-40B4-BE49-F238E27FC236}">
                  <a16:creationId xmlns:a16="http://schemas.microsoft.com/office/drawing/2014/main" id="{51A02ACE-DA51-F214-21C5-005848663D0D}"/>
                </a:ext>
              </a:extLst>
            </p:cNvPr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37">
              <a:extLst>
                <a:ext uri="{FF2B5EF4-FFF2-40B4-BE49-F238E27FC236}">
                  <a16:creationId xmlns:a16="http://schemas.microsoft.com/office/drawing/2014/main" id="{3E19F182-0870-6647-0F96-D27B8DFF0108}"/>
                </a:ext>
              </a:extLst>
            </p:cNvPr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Freeform 38">
            <a:extLst>
              <a:ext uri="{FF2B5EF4-FFF2-40B4-BE49-F238E27FC236}">
                <a16:creationId xmlns:a16="http://schemas.microsoft.com/office/drawing/2014/main" id="{9710A061-036D-107B-499D-087375B170A0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6877051" y="1680110"/>
            <a:ext cx="301625" cy="203263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 Box 40">
            <a:extLst>
              <a:ext uri="{FF2B5EF4-FFF2-40B4-BE49-F238E27FC236}">
                <a16:creationId xmlns:a16="http://schemas.microsoft.com/office/drawing/2014/main" id="{BEDC509A-F0B3-CC02-2FBA-5BA010D573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0788" y="1556247"/>
            <a:ext cx="53412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6" name="Text Box 42">
            <a:extLst>
              <a:ext uri="{FF2B5EF4-FFF2-40B4-BE49-F238E27FC236}">
                <a16:creationId xmlns:a16="http://schemas.microsoft.com/office/drawing/2014/main" id="{6496306D-F71E-3565-C0E9-44D66BED9C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1839" y="2871103"/>
            <a:ext cx="53412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7" name="Text Box 44">
            <a:extLst>
              <a:ext uri="{FF2B5EF4-FFF2-40B4-BE49-F238E27FC236}">
                <a16:creationId xmlns:a16="http://schemas.microsoft.com/office/drawing/2014/main" id="{E687F51E-DFE1-4B5B-60B8-4D90D5B10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2904" y="2871103"/>
            <a:ext cx="53412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zh-CN" sz="24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grpSp>
        <p:nvGrpSpPr>
          <p:cNvPr id="28" name="Group 45">
            <a:extLst>
              <a:ext uri="{FF2B5EF4-FFF2-40B4-BE49-F238E27FC236}">
                <a16:creationId xmlns:a16="http://schemas.microsoft.com/office/drawing/2014/main" id="{99465679-FC69-A8F4-CBF0-381CFF4B6393}"/>
              </a:ext>
            </a:extLst>
          </p:cNvPr>
          <p:cNvGrpSpPr/>
          <p:nvPr/>
        </p:nvGrpSpPr>
        <p:grpSpPr bwMode="auto">
          <a:xfrm flipH="1">
            <a:off x="2627314" y="1668995"/>
            <a:ext cx="209550" cy="257254"/>
            <a:chOff x="0" y="0"/>
            <a:chExt cx="134" cy="163"/>
          </a:xfrm>
          <a:solidFill>
            <a:schemeClr val="accent1"/>
          </a:solidFill>
        </p:grpSpPr>
        <p:sp>
          <p:nvSpPr>
            <p:cNvPr id="29" name="Freeform 46">
              <a:extLst>
                <a:ext uri="{FF2B5EF4-FFF2-40B4-BE49-F238E27FC236}">
                  <a16:creationId xmlns:a16="http://schemas.microsoft.com/office/drawing/2014/main" id="{7C3E42C9-64D2-4B5C-E76E-ECB8678284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 47">
              <a:extLst>
                <a:ext uri="{FF2B5EF4-FFF2-40B4-BE49-F238E27FC236}">
                  <a16:creationId xmlns:a16="http://schemas.microsoft.com/office/drawing/2014/main" id="{4F13B75B-1A5D-AAEE-98A0-F25707F48D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48">
              <a:extLst>
                <a:ext uri="{FF2B5EF4-FFF2-40B4-BE49-F238E27FC236}">
                  <a16:creationId xmlns:a16="http://schemas.microsoft.com/office/drawing/2014/main" id="{B93084D0-AA81-9843-D0D7-10D23D2037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Text Box 50">
            <a:extLst>
              <a:ext uri="{FF2B5EF4-FFF2-40B4-BE49-F238E27FC236}">
                <a16:creationId xmlns:a16="http://schemas.microsoft.com/office/drawing/2014/main" id="{CCD3BDBB-76D2-3B9B-FF69-10F4342FCA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6793" y="1562599"/>
            <a:ext cx="53412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zh-CN" sz="24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33" name="Freeform 51">
            <a:extLst>
              <a:ext uri="{FF2B5EF4-FFF2-40B4-BE49-F238E27FC236}">
                <a16:creationId xmlns:a16="http://schemas.microsoft.com/office/drawing/2014/main" id="{ABB0F852-A964-9020-FBAD-68D8B0A62F10}"/>
              </a:ext>
            </a:extLst>
          </p:cNvPr>
          <p:cNvSpPr>
            <a:spLocks noEditPoints="1"/>
          </p:cNvSpPr>
          <p:nvPr/>
        </p:nvSpPr>
        <p:spPr bwMode="auto">
          <a:xfrm>
            <a:off x="2005013" y="2977498"/>
            <a:ext cx="233362" cy="242962"/>
          </a:xfrm>
          <a:custGeom>
            <a:avLst/>
            <a:gdLst>
              <a:gd name="T0" fmla="*/ 123 w 144"/>
              <a:gd name="T1" fmla="*/ 21 h 151"/>
              <a:gd name="T2" fmla="*/ 127 w 144"/>
              <a:gd name="T3" fmla="*/ 119 h 151"/>
              <a:gd name="T4" fmla="*/ 133 w 144"/>
              <a:gd name="T5" fmla="*/ 76 h 151"/>
              <a:gd name="T6" fmla="*/ 108 w 144"/>
              <a:gd name="T7" fmla="*/ 101 h 151"/>
              <a:gd name="T8" fmla="*/ 105 w 144"/>
              <a:gd name="T9" fmla="*/ 76 h 151"/>
              <a:gd name="T10" fmla="*/ 42 w 144"/>
              <a:gd name="T11" fmla="*/ 100 h 151"/>
              <a:gd name="T12" fmla="*/ 32 w 144"/>
              <a:gd name="T13" fmla="*/ 76 h 151"/>
              <a:gd name="T14" fmla="*/ 25 w 144"/>
              <a:gd name="T15" fmla="*/ 112 h 151"/>
              <a:gd name="T16" fmla="*/ 0 w 144"/>
              <a:gd name="T17" fmla="*/ 72 h 151"/>
              <a:gd name="T18" fmla="*/ 72 w 144"/>
              <a:gd name="T19" fmla="*/ 0 h 151"/>
              <a:gd name="T20" fmla="*/ 94 w 144"/>
              <a:gd name="T21" fmla="*/ 131 h 151"/>
              <a:gd name="T22" fmla="*/ 88 w 144"/>
              <a:gd name="T23" fmla="*/ 151 h 151"/>
              <a:gd name="T24" fmla="*/ 56 w 144"/>
              <a:gd name="T25" fmla="*/ 151 h 151"/>
              <a:gd name="T26" fmla="*/ 50 w 144"/>
              <a:gd name="T27" fmla="*/ 146 h 151"/>
              <a:gd name="T28" fmla="*/ 33 w 144"/>
              <a:gd name="T29" fmla="*/ 131 h 151"/>
              <a:gd name="T30" fmla="*/ 29 w 144"/>
              <a:gd name="T31" fmla="*/ 121 h 151"/>
              <a:gd name="T32" fmla="*/ 76 w 144"/>
              <a:gd name="T33" fmla="*/ 83 h 151"/>
              <a:gd name="T34" fmla="*/ 115 w 144"/>
              <a:gd name="T35" fmla="*/ 121 h 151"/>
              <a:gd name="T36" fmla="*/ 111 w 144"/>
              <a:gd name="T37" fmla="*/ 131 h 151"/>
              <a:gd name="T38" fmla="*/ 94 w 144"/>
              <a:gd name="T39" fmla="*/ 131 h 151"/>
              <a:gd name="T40" fmla="*/ 83 w 144"/>
              <a:gd name="T41" fmla="*/ 140 h 151"/>
              <a:gd name="T42" fmla="*/ 83 w 144"/>
              <a:gd name="T43" fmla="*/ 125 h 151"/>
              <a:gd name="T44" fmla="*/ 97 w 144"/>
              <a:gd name="T45" fmla="*/ 120 h 151"/>
              <a:gd name="T46" fmla="*/ 47 w 144"/>
              <a:gd name="T47" fmla="*/ 120 h 151"/>
              <a:gd name="T48" fmla="*/ 56 w 144"/>
              <a:gd name="T49" fmla="*/ 120 h 151"/>
              <a:gd name="T50" fmla="*/ 61 w 144"/>
              <a:gd name="T51" fmla="*/ 140 h 151"/>
              <a:gd name="T52" fmla="*/ 115 w 144"/>
              <a:gd name="T53" fmla="*/ 29 h 151"/>
              <a:gd name="T54" fmla="*/ 114 w 144"/>
              <a:gd name="T55" fmla="*/ 28 h 151"/>
              <a:gd name="T56" fmla="*/ 112 w 144"/>
              <a:gd name="T57" fmla="*/ 69 h 151"/>
              <a:gd name="T58" fmla="*/ 115 w 144"/>
              <a:gd name="T59" fmla="*/ 29 h 151"/>
              <a:gd name="T60" fmla="*/ 108 w 144"/>
              <a:gd name="T61" fmla="*/ 23 h 151"/>
              <a:gd name="T62" fmla="*/ 101 w 144"/>
              <a:gd name="T63" fmla="*/ 24 h 151"/>
              <a:gd name="T64" fmla="*/ 108 w 144"/>
              <a:gd name="T65" fmla="*/ 23 h 151"/>
              <a:gd name="T66" fmla="*/ 82 w 144"/>
              <a:gd name="T67" fmla="*/ 12 h 151"/>
              <a:gd name="T68" fmla="*/ 75 w 144"/>
              <a:gd name="T69" fmla="*/ 35 h 151"/>
              <a:gd name="T70" fmla="*/ 96 w 144"/>
              <a:gd name="T71" fmla="*/ 30 h 151"/>
              <a:gd name="T72" fmla="*/ 82 w 144"/>
              <a:gd name="T73" fmla="*/ 12 h 151"/>
              <a:gd name="T74" fmla="*/ 69 w 144"/>
              <a:gd name="T75" fmla="*/ 12 h 151"/>
              <a:gd name="T76" fmla="*/ 49 w 144"/>
              <a:gd name="T77" fmla="*/ 27 h 151"/>
              <a:gd name="T78" fmla="*/ 50 w 144"/>
              <a:gd name="T79" fmla="*/ 31 h 151"/>
              <a:gd name="T80" fmla="*/ 69 w 144"/>
              <a:gd name="T81" fmla="*/ 12 h 151"/>
              <a:gd name="T82" fmla="*/ 48 w 144"/>
              <a:gd name="T83" fmla="*/ 16 h 151"/>
              <a:gd name="T84" fmla="*/ 41 w 144"/>
              <a:gd name="T85" fmla="*/ 27 h 151"/>
              <a:gd name="T86" fmla="*/ 48 w 144"/>
              <a:gd name="T87" fmla="*/ 16 h 151"/>
              <a:gd name="T88" fmla="*/ 30 w 144"/>
              <a:gd name="T89" fmla="*/ 28 h 151"/>
              <a:gd name="T90" fmla="*/ 11 w 144"/>
              <a:gd name="T91" fmla="*/ 69 h 151"/>
              <a:gd name="T92" fmla="*/ 39 w 144"/>
              <a:gd name="T93" fmla="*/ 33 h 151"/>
              <a:gd name="T94" fmla="*/ 99 w 144"/>
              <a:gd name="T95" fmla="*/ 36 h 151"/>
              <a:gd name="T96" fmla="*/ 96 w 144"/>
              <a:gd name="T97" fmla="*/ 37 h 151"/>
              <a:gd name="T98" fmla="*/ 75 w 144"/>
              <a:gd name="T99" fmla="*/ 69 h 151"/>
              <a:gd name="T100" fmla="*/ 99 w 144"/>
              <a:gd name="T101" fmla="*/ 36 h 151"/>
              <a:gd name="T102" fmla="*/ 69 w 144"/>
              <a:gd name="T103" fmla="*/ 42 h 151"/>
              <a:gd name="T104" fmla="*/ 45 w 144"/>
              <a:gd name="T105" fmla="*/ 36 h 151"/>
              <a:gd name="T106" fmla="*/ 69 w 144"/>
              <a:gd name="T107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4" h="151">
                <a:moveTo>
                  <a:pt x="72" y="0"/>
                </a:moveTo>
                <a:cubicBezTo>
                  <a:pt x="92" y="0"/>
                  <a:pt x="110" y="8"/>
                  <a:pt x="123" y="21"/>
                </a:cubicBezTo>
                <a:cubicBezTo>
                  <a:pt x="136" y="34"/>
                  <a:pt x="144" y="53"/>
                  <a:pt x="144" y="72"/>
                </a:cubicBezTo>
                <a:cubicBezTo>
                  <a:pt x="144" y="90"/>
                  <a:pt x="138" y="106"/>
                  <a:pt x="127" y="119"/>
                </a:cubicBezTo>
                <a:cubicBezTo>
                  <a:pt x="122" y="124"/>
                  <a:pt x="114" y="118"/>
                  <a:pt x="119" y="112"/>
                </a:cubicBezTo>
                <a:cubicBezTo>
                  <a:pt x="127" y="102"/>
                  <a:pt x="132" y="89"/>
                  <a:pt x="133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5"/>
                  <a:pt x="110" y="94"/>
                  <a:pt x="108" y="101"/>
                </a:cubicBezTo>
                <a:cubicBezTo>
                  <a:pt x="107" y="106"/>
                  <a:pt x="101" y="105"/>
                  <a:pt x="102" y="100"/>
                </a:cubicBezTo>
                <a:cubicBezTo>
                  <a:pt x="104" y="93"/>
                  <a:pt x="105" y="85"/>
                  <a:pt x="105" y="76"/>
                </a:cubicBezTo>
                <a:cubicBezTo>
                  <a:pt x="78" y="76"/>
                  <a:pt x="66" y="76"/>
                  <a:pt x="39" y="76"/>
                </a:cubicBezTo>
                <a:cubicBezTo>
                  <a:pt x="39" y="85"/>
                  <a:pt x="40" y="93"/>
                  <a:pt x="42" y="100"/>
                </a:cubicBezTo>
                <a:cubicBezTo>
                  <a:pt x="43" y="105"/>
                  <a:pt x="37" y="106"/>
                  <a:pt x="35" y="101"/>
                </a:cubicBezTo>
                <a:cubicBezTo>
                  <a:pt x="33" y="93"/>
                  <a:pt x="32" y="85"/>
                  <a:pt x="3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2" y="89"/>
                  <a:pt x="17" y="102"/>
                  <a:pt x="25" y="112"/>
                </a:cubicBezTo>
                <a:cubicBezTo>
                  <a:pt x="30" y="118"/>
                  <a:pt x="21" y="124"/>
                  <a:pt x="17" y="119"/>
                </a:cubicBezTo>
                <a:cubicBezTo>
                  <a:pt x="6" y="106"/>
                  <a:pt x="0" y="90"/>
                  <a:pt x="0" y="72"/>
                </a:cubicBezTo>
                <a:cubicBezTo>
                  <a:pt x="0" y="53"/>
                  <a:pt x="8" y="34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94" y="131"/>
                </a:moveTo>
                <a:cubicBezTo>
                  <a:pt x="94" y="131"/>
                  <a:pt x="94" y="131"/>
                  <a:pt x="94" y="13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9"/>
                  <a:pt x="91" y="151"/>
                  <a:pt x="88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2" y="151"/>
                  <a:pt x="50" y="149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0" y="131"/>
                  <a:pt x="28" y="128"/>
                  <a:pt x="28" y="125"/>
                </a:cubicBezTo>
                <a:cubicBezTo>
                  <a:pt x="28" y="124"/>
                  <a:pt x="28" y="122"/>
                  <a:pt x="29" y="121"/>
                </a:cubicBezTo>
                <a:cubicBezTo>
                  <a:pt x="68" y="83"/>
                  <a:pt x="68" y="83"/>
                  <a:pt x="68" y="83"/>
                </a:cubicBezTo>
                <a:cubicBezTo>
                  <a:pt x="70" y="81"/>
                  <a:pt x="74" y="81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4"/>
                  <a:pt x="117" y="127"/>
                  <a:pt x="115" y="129"/>
                </a:cubicBezTo>
                <a:cubicBezTo>
                  <a:pt x="113" y="130"/>
                  <a:pt x="112" y="131"/>
                  <a:pt x="111" y="131"/>
                </a:cubicBezTo>
                <a:cubicBezTo>
                  <a:pt x="110" y="131"/>
                  <a:pt x="110" y="131"/>
                  <a:pt x="110" y="131"/>
                </a:cubicBezTo>
                <a:cubicBezTo>
                  <a:pt x="94" y="131"/>
                  <a:pt x="94" y="131"/>
                  <a:pt x="94" y="131"/>
                </a:cubicBezTo>
                <a:close/>
                <a:moveTo>
                  <a:pt x="83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2"/>
                  <a:pt x="85" y="120"/>
                  <a:pt x="88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72" y="95"/>
                  <a:pt x="72" y="95"/>
                  <a:pt x="72" y="95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9" y="120"/>
                  <a:pt x="61" y="122"/>
                  <a:pt x="61" y="125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83" y="140"/>
                  <a:pt x="83" y="140"/>
                  <a:pt x="83" y="14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15" y="29"/>
                  <a:pt x="114" y="28"/>
                  <a:pt x="114" y="28"/>
                </a:cubicBezTo>
                <a:cubicBezTo>
                  <a:pt x="111" y="30"/>
                  <a:pt x="108" y="32"/>
                  <a:pt x="105" y="33"/>
                </a:cubicBezTo>
                <a:cubicBezTo>
                  <a:pt x="109" y="44"/>
                  <a:pt x="111" y="56"/>
                  <a:pt x="11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2" y="54"/>
                  <a:pt x="125" y="40"/>
                  <a:pt x="115" y="29"/>
                </a:cubicBezTo>
                <a:close/>
                <a:moveTo>
                  <a:pt x="108" y="23"/>
                </a:moveTo>
                <a:cubicBezTo>
                  <a:pt x="108" y="23"/>
                  <a:pt x="108" y="23"/>
                  <a:pt x="108" y="23"/>
                </a:cubicBezTo>
                <a:cubicBezTo>
                  <a:pt x="104" y="21"/>
                  <a:pt x="100" y="18"/>
                  <a:pt x="96" y="16"/>
                </a:cubicBezTo>
                <a:cubicBezTo>
                  <a:pt x="98" y="19"/>
                  <a:pt x="99" y="21"/>
                  <a:pt x="101" y="24"/>
                </a:cubicBezTo>
                <a:cubicBezTo>
                  <a:pt x="101" y="25"/>
                  <a:pt x="102" y="26"/>
                  <a:pt x="102" y="27"/>
                </a:cubicBezTo>
                <a:cubicBezTo>
                  <a:pt x="104" y="26"/>
                  <a:pt x="106" y="25"/>
                  <a:pt x="108" y="23"/>
                </a:cubicBezTo>
                <a:close/>
                <a:moveTo>
                  <a:pt x="82" y="12"/>
                </a:moveTo>
                <a:cubicBezTo>
                  <a:pt x="82" y="12"/>
                  <a:pt x="82" y="12"/>
                  <a:pt x="82" y="12"/>
                </a:cubicBezTo>
                <a:cubicBezTo>
                  <a:pt x="80" y="12"/>
                  <a:pt x="78" y="12"/>
                  <a:pt x="75" y="12"/>
                </a:cubicBezTo>
                <a:cubicBezTo>
                  <a:pt x="75" y="35"/>
                  <a:pt x="75" y="35"/>
                  <a:pt x="75" y="35"/>
                </a:cubicBezTo>
                <a:cubicBezTo>
                  <a:pt x="82" y="35"/>
                  <a:pt x="88" y="33"/>
                  <a:pt x="94" y="31"/>
                </a:cubicBezTo>
                <a:cubicBezTo>
                  <a:pt x="95" y="31"/>
                  <a:pt x="96" y="30"/>
                  <a:pt x="96" y="30"/>
                </a:cubicBezTo>
                <a:cubicBezTo>
                  <a:pt x="96" y="29"/>
                  <a:pt x="95" y="28"/>
                  <a:pt x="95" y="27"/>
                </a:cubicBezTo>
                <a:cubicBezTo>
                  <a:pt x="91" y="20"/>
                  <a:pt x="87" y="15"/>
                  <a:pt x="82" y="12"/>
                </a:cubicBezTo>
                <a:close/>
                <a:moveTo>
                  <a:pt x="69" y="12"/>
                </a:moveTo>
                <a:cubicBezTo>
                  <a:pt x="69" y="12"/>
                  <a:pt x="69" y="12"/>
                  <a:pt x="69" y="12"/>
                </a:cubicBezTo>
                <a:cubicBezTo>
                  <a:pt x="66" y="12"/>
                  <a:pt x="64" y="12"/>
                  <a:pt x="62" y="12"/>
                </a:cubicBezTo>
                <a:cubicBezTo>
                  <a:pt x="57" y="15"/>
                  <a:pt x="53" y="20"/>
                  <a:pt x="49" y="27"/>
                </a:cubicBezTo>
                <a:cubicBezTo>
                  <a:pt x="48" y="28"/>
                  <a:pt x="48" y="29"/>
                  <a:pt x="47" y="30"/>
                </a:cubicBezTo>
                <a:cubicBezTo>
                  <a:pt x="48" y="30"/>
                  <a:pt x="49" y="31"/>
                  <a:pt x="50" y="31"/>
                </a:cubicBezTo>
                <a:cubicBezTo>
                  <a:pt x="56" y="33"/>
                  <a:pt x="62" y="35"/>
                  <a:pt x="69" y="35"/>
                </a:cubicBezTo>
                <a:cubicBezTo>
                  <a:pt x="69" y="12"/>
                  <a:pt x="69" y="12"/>
                  <a:pt x="69" y="12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4" y="18"/>
                  <a:pt x="39" y="21"/>
                  <a:pt x="36" y="23"/>
                </a:cubicBezTo>
                <a:cubicBezTo>
                  <a:pt x="37" y="25"/>
                  <a:pt x="39" y="26"/>
                  <a:pt x="41" y="27"/>
                </a:cubicBezTo>
                <a:cubicBezTo>
                  <a:pt x="42" y="26"/>
                  <a:pt x="43" y="25"/>
                  <a:pt x="43" y="24"/>
                </a:cubicBezTo>
                <a:cubicBezTo>
                  <a:pt x="45" y="21"/>
                  <a:pt x="46" y="19"/>
                  <a:pt x="48" y="16"/>
                </a:cubicBezTo>
                <a:close/>
                <a:moveTo>
                  <a:pt x="30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29" y="29"/>
                  <a:pt x="29" y="29"/>
                </a:cubicBezTo>
                <a:cubicBezTo>
                  <a:pt x="18" y="40"/>
                  <a:pt x="12" y="54"/>
                  <a:pt x="11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56"/>
                  <a:pt x="35" y="44"/>
                  <a:pt x="39" y="33"/>
                </a:cubicBezTo>
                <a:cubicBezTo>
                  <a:pt x="36" y="32"/>
                  <a:pt x="33" y="30"/>
                  <a:pt x="30" y="28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7"/>
                  <a:pt x="97" y="37"/>
                  <a:pt x="96" y="37"/>
                </a:cubicBezTo>
                <a:cubicBezTo>
                  <a:pt x="90" y="40"/>
                  <a:pt x="83" y="41"/>
                  <a:pt x="75" y="42"/>
                </a:cubicBezTo>
                <a:cubicBezTo>
                  <a:pt x="75" y="69"/>
                  <a:pt x="75" y="69"/>
                  <a:pt x="7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57"/>
                  <a:pt x="103" y="46"/>
                  <a:pt x="99" y="36"/>
                </a:cubicBezTo>
                <a:close/>
                <a:moveTo>
                  <a:pt x="69" y="42"/>
                </a:moveTo>
                <a:cubicBezTo>
                  <a:pt x="69" y="42"/>
                  <a:pt x="69" y="42"/>
                  <a:pt x="69" y="42"/>
                </a:cubicBezTo>
                <a:cubicBezTo>
                  <a:pt x="61" y="41"/>
                  <a:pt x="54" y="40"/>
                  <a:pt x="48" y="37"/>
                </a:cubicBezTo>
                <a:cubicBezTo>
                  <a:pt x="47" y="37"/>
                  <a:pt x="46" y="37"/>
                  <a:pt x="45" y="36"/>
                </a:cubicBezTo>
                <a:cubicBezTo>
                  <a:pt x="41" y="46"/>
                  <a:pt x="39" y="57"/>
                  <a:pt x="3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42"/>
                  <a:pt x="69" y="42"/>
                  <a:pt x="69" y="42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Rectangle 52">
            <a:extLst>
              <a:ext uri="{FF2B5EF4-FFF2-40B4-BE49-F238E27FC236}">
                <a16:creationId xmlns:a16="http://schemas.microsoft.com/office/drawing/2014/main" id="{433E6FEA-D4D4-3CF3-17FB-F93299EC26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9114" y="3080717"/>
            <a:ext cx="674687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1"/>
                </a:solidFill>
                <a:cs typeface="+mn-ea"/>
                <a:sym typeface="+mn-lt"/>
              </a:rPr>
              <a:t>Option 01</a:t>
            </a:r>
          </a:p>
        </p:txBody>
      </p:sp>
      <p:sp>
        <p:nvSpPr>
          <p:cNvPr id="35" name="Rectangle 53">
            <a:extLst>
              <a:ext uri="{FF2B5EF4-FFF2-40B4-BE49-F238E27FC236}">
                <a16:creationId xmlns:a16="http://schemas.microsoft.com/office/drawing/2014/main" id="{D21A686F-15D1-65A3-3267-85CC18980E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9114" y="3447543"/>
            <a:ext cx="674687" cy="214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1"/>
                </a:solidFill>
                <a:cs typeface="+mn-ea"/>
                <a:sym typeface="+mn-lt"/>
              </a:rPr>
              <a:t>Option 02</a:t>
            </a:r>
          </a:p>
        </p:txBody>
      </p:sp>
      <p:sp>
        <p:nvSpPr>
          <p:cNvPr id="36" name="Rectangle 54">
            <a:extLst>
              <a:ext uri="{FF2B5EF4-FFF2-40B4-BE49-F238E27FC236}">
                <a16:creationId xmlns:a16="http://schemas.microsoft.com/office/drawing/2014/main" id="{64FDF477-C5B6-37CD-74A5-1E6F1A4D12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964" y="1708694"/>
            <a:ext cx="674687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1"/>
                </a:solidFill>
                <a:cs typeface="+mn-ea"/>
                <a:sym typeface="+mn-lt"/>
              </a:rPr>
              <a:t>Option 03</a:t>
            </a:r>
          </a:p>
        </p:txBody>
      </p:sp>
      <p:sp>
        <p:nvSpPr>
          <p:cNvPr id="37" name="Rectangle 55">
            <a:extLst>
              <a:ext uri="{FF2B5EF4-FFF2-40B4-BE49-F238E27FC236}">
                <a16:creationId xmlns:a16="http://schemas.microsoft.com/office/drawing/2014/main" id="{EA5A78F4-8737-5DBF-389A-0DC0FF20E7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964" y="2075520"/>
            <a:ext cx="674687" cy="214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1"/>
                </a:solidFill>
                <a:cs typeface="+mn-ea"/>
                <a:sym typeface="+mn-lt"/>
              </a:rPr>
              <a:t>Option 04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4A61308-9902-855C-59CB-4675E36AB872}"/>
              </a:ext>
            </a:extLst>
          </p:cNvPr>
          <p:cNvGrpSpPr/>
          <p:nvPr/>
        </p:nvGrpSpPr>
        <p:grpSpPr>
          <a:xfrm>
            <a:off x="6319534" y="1570943"/>
            <a:ext cx="2490420" cy="1149016"/>
            <a:chOff x="-342485" y="4328239"/>
            <a:chExt cx="2490420" cy="114901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253017C-981B-BF40-0195-C9E1D9299E32}"/>
                </a:ext>
              </a:extLst>
            </p:cNvPr>
            <p:cNvSpPr txBox="1"/>
            <p:nvPr/>
          </p:nvSpPr>
          <p:spPr>
            <a:xfrm>
              <a:off x="581073" y="4328239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3169D12-3AC3-FF56-8CE1-8B8BAEF8064B}"/>
                </a:ext>
              </a:extLst>
            </p:cNvPr>
            <p:cNvSpPr txBox="1"/>
            <p:nvPr/>
          </p:nvSpPr>
          <p:spPr>
            <a:xfrm>
              <a:off x="-342485" y="4680498"/>
              <a:ext cx="224574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09184C4-B1AC-FDC5-ED89-FEF97069B212}"/>
              </a:ext>
            </a:extLst>
          </p:cNvPr>
          <p:cNvGrpSpPr/>
          <p:nvPr/>
        </p:nvGrpSpPr>
        <p:grpSpPr>
          <a:xfrm>
            <a:off x="5811839" y="2974322"/>
            <a:ext cx="2490420" cy="1149016"/>
            <a:chOff x="-342485" y="4328239"/>
            <a:chExt cx="2490420" cy="114901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DEC2CA9-1830-E830-7E6B-E8056D9E732F}"/>
                </a:ext>
              </a:extLst>
            </p:cNvPr>
            <p:cNvSpPr txBox="1"/>
            <p:nvPr/>
          </p:nvSpPr>
          <p:spPr>
            <a:xfrm>
              <a:off x="581073" y="4328239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5442F89-E189-4511-9967-E75088246C1F}"/>
                </a:ext>
              </a:extLst>
            </p:cNvPr>
            <p:cNvSpPr txBox="1"/>
            <p:nvPr/>
          </p:nvSpPr>
          <p:spPr>
            <a:xfrm>
              <a:off x="-342485" y="4680498"/>
              <a:ext cx="224574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FFB1AB1-9ED6-FD4B-67DE-D2FA25890B9D}"/>
              </a:ext>
            </a:extLst>
          </p:cNvPr>
          <p:cNvGrpSpPr/>
          <p:nvPr/>
        </p:nvGrpSpPr>
        <p:grpSpPr>
          <a:xfrm>
            <a:off x="1026321" y="1580865"/>
            <a:ext cx="2414302" cy="1149016"/>
            <a:chOff x="-511038" y="4328239"/>
            <a:chExt cx="2414302" cy="114901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ACCDC4A-5B47-BD0C-0587-BA4BABDDC455}"/>
                </a:ext>
              </a:extLst>
            </p:cNvPr>
            <p:cNvSpPr txBox="1"/>
            <p:nvPr/>
          </p:nvSpPr>
          <p:spPr>
            <a:xfrm>
              <a:off x="-511038" y="4328239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F745878-3A5E-DD0E-790F-FC57AA5412EC}"/>
                </a:ext>
              </a:extLst>
            </p:cNvPr>
            <p:cNvSpPr txBox="1"/>
            <p:nvPr/>
          </p:nvSpPr>
          <p:spPr>
            <a:xfrm>
              <a:off x="-342485" y="4680498"/>
              <a:ext cx="224574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DED0921-DE77-FCD8-019D-859DF372E1A3}"/>
              </a:ext>
            </a:extLst>
          </p:cNvPr>
          <p:cNvGrpSpPr/>
          <p:nvPr/>
        </p:nvGrpSpPr>
        <p:grpSpPr>
          <a:xfrm>
            <a:off x="393092" y="2951429"/>
            <a:ext cx="2414302" cy="1149016"/>
            <a:chOff x="-511038" y="4328239"/>
            <a:chExt cx="2414302" cy="1149016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27267AB-4F49-C14C-B562-F4686DE09BAB}"/>
                </a:ext>
              </a:extLst>
            </p:cNvPr>
            <p:cNvSpPr txBox="1"/>
            <p:nvPr/>
          </p:nvSpPr>
          <p:spPr>
            <a:xfrm>
              <a:off x="-511038" y="4328239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72413AC-35D0-114B-876A-BC684C6A8F3C}"/>
                </a:ext>
              </a:extLst>
            </p:cNvPr>
            <p:cNvSpPr txBox="1"/>
            <p:nvPr/>
          </p:nvSpPr>
          <p:spPr>
            <a:xfrm>
              <a:off x="-342485" y="4680498"/>
              <a:ext cx="224574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7738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061BC48-4D93-31AC-DE76-56CA1551235D}"/>
              </a:ext>
            </a:extLst>
          </p:cNvPr>
          <p:cNvSpPr txBox="1"/>
          <p:nvPr/>
        </p:nvSpPr>
        <p:spPr>
          <a:xfrm>
            <a:off x="994066" y="243705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EC02B56-1A1B-0AA1-CBB4-96D0939D2CE9}"/>
              </a:ext>
            </a:extLst>
          </p:cNvPr>
          <p:cNvGrpSpPr/>
          <p:nvPr/>
        </p:nvGrpSpPr>
        <p:grpSpPr>
          <a:xfrm>
            <a:off x="323528" y="177122"/>
            <a:ext cx="558020" cy="534191"/>
            <a:chOff x="1640877" y="976393"/>
            <a:chExt cx="1533290" cy="146781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EB5E9734-FE9A-9EB9-1989-6B009F7EC097}"/>
                </a:ext>
              </a:extLst>
            </p:cNvPr>
            <p:cNvSpPr/>
            <p:nvPr/>
          </p:nvSpPr>
          <p:spPr>
            <a:xfrm rot="18863555">
              <a:off x="1640877" y="976393"/>
              <a:ext cx="1467814" cy="1467814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AEA811B7-7EE0-DC5E-10C0-442365BB8844}"/>
                </a:ext>
              </a:extLst>
            </p:cNvPr>
            <p:cNvSpPr/>
            <p:nvPr/>
          </p:nvSpPr>
          <p:spPr>
            <a:xfrm rot="18863555">
              <a:off x="2757197" y="2006710"/>
              <a:ext cx="416970" cy="416970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89DB914-B8E4-BE38-EBC5-35C637946CC1}"/>
              </a:ext>
            </a:extLst>
          </p:cNvPr>
          <p:cNvSpPr txBox="1"/>
          <p:nvPr/>
        </p:nvSpPr>
        <p:spPr>
          <a:xfrm>
            <a:off x="293889" y="213384"/>
            <a:ext cx="637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>
                <a:solidFill>
                  <a:schemeClr val="bg1"/>
                </a:solidFill>
                <a:latin typeface="+mj-lt"/>
                <a:ea typeface="字制区喜脉体" panose="02000603000000000000" pitchFamily="2" charset="-122"/>
                <a:cs typeface="+mn-ea"/>
                <a:sym typeface="+mn-lt"/>
              </a:rPr>
              <a:t>01</a:t>
            </a:r>
            <a:endParaRPr lang="zh-CN" altLang="en-US" sz="2400" b="1" spc="300" dirty="0">
              <a:solidFill>
                <a:schemeClr val="bg1"/>
              </a:solidFill>
              <a:latin typeface="+mj-lt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CB2A6DA-C535-7488-F1CC-3CD3C6235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4911" y="2261260"/>
            <a:ext cx="657911" cy="663798"/>
          </a:xfrm>
          <a:prstGeom prst="ellipse">
            <a:avLst/>
          </a:prstGeom>
          <a:solidFill>
            <a:srgbClr val="89898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7F13C24-AA1B-CF23-FAF2-0DE29B9B13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3013" y="2258987"/>
            <a:ext cx="657911" cy="663798"/>
          </a:xfrm>
          <a:prstGeom prst="ellipse">
            <a:avLst/>
          </a:prstGeom>
          <a:solidFill>
            <a:srgbClr val="5F5F5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4E99DBA-5E45-D8EA-D628-9FD463B520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3903" y="2645096"/>
            <a:ext cx="102960" cy="102992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EDA110D-02F4-1EB6-B03F-51640DDC4B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3127" y="2736375"/>
            <a:ext cx="99146" cy="10489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CF5F293C-34C8-44C5-5907-7FEE5C673FA5}"/>
              </a:ext>
            </a:extLst>
          </p:cNvPr>
          <p:cNvSpPr/>
          <p:nvPr/>
        </p:nvSpPr>
        <p:spPr bwMode="auto">
          <a:xfrm>
            <a:off x="1459705" y="1923678"/>
            <a:ext cx="1360138" cy="764959"/>
          </a:xfrm>
          <a:custGeom>
            <a:avLst/>
            <a:gdLst>
              <a:gd name="T0" fmla="*/ 583 w 597"/>
              <a:gd name="T1" fmla="*/ 291 h 333"/>
              <a:gd name="T2" fmla="*/ 291 w 597"/>
              <a:gd name="T3" fmla="*/ 0 h 333"/>
              <a:gd name="T4" fmla="*/ 0 w 597"/>
              <a:gd name="T5" fmla="*/ 291 h 333"/>
              <a:gd name="T6" fmla="*/ 49 w 597"/>
              <a:gd name="T7" fmla="*/ 291 h 333"/>
              <a:gd name="T8" fmla="*/ 291 w 597"/>
              <a:gd name="T9" fmla="*/ 49 h 333"/>
              <a:gd name="T10" fmla="*/ 534 w 597"/>
              <a:gd name="T11" fmla="*/ 291 h 333"/>
              <a:gd name="T12" fmla="*/ 520 w 597"/>
              <a:gd name="T13" fmla="*/ 291 h 333"/>
              <a:gd name="T14" fmla="*/ 559 w 597"/>
              <a:gd name="T15" fmla="*/ 333 h 333"/>
              <a:gd name="T16" fmla="*/ 597 w 597"/>
              <a:gd name="T17" fmla="*/ 291 h 333"/>
              <a:gd name="T18" fmla="*/ 583 w 597"/>
              <a:gd name="T19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7" h="333">
                <a:moveTo>
                  <a:pt x="583" y="291"/>
                </a:moveTo>
                <a:cubicBezTo>
                  <a:pt x="583" y="130"/>
                  <a:pt x="453" y="0"/>
                  <a:pt x="291" y="0"/>
                </a:cubicBezTo>
                <a:cubicBezTo>
                  <a:pt x="130" y="0"/>
                  <a:pt x="0" y="130"/>
                  <a:pt x="0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157"/>
                  <a:pt x="158" y="49"/>
                  <a:pt x="291" y="49"/>
                </a:cubicBezTo>
                <a:cubicBezTo>
                  <a:pt x="425" y="49"/>
                  <a:pt x="534" y="157"/>
                  <a:pt x="534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9" y="333"/>
                  <a:pt x="559" y="333"/>
                  <a:pt x="559" y="333"/>
                </a:cubicBezTo>
                <a:cubicBezTo>
                  <a:pt x="597" y="291"/>
                  <a:pt x="597" y="291"/>
                  <a:pt x="597" y="291"/>
                </a:cubicBezTo>
                <a:lnTo>
                  <a:pt x="583" y="291"/>
                </a:ln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CBAAF94-E6FF-E1E3-BE9E-18E53C79A5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6569" y="2261260"/>
            <a:ext cx="659047" cy="663798"/>
          </a:xfrm>
          <a:prstGeom prst="ellipse">
            <a:avLst/>
          </a:prstGeom>
          <a:solidFill>
            <a:srgbClr val="89898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26CF4BA-7E67-5C58-F9CF-EB348FEABC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9363" y="2261260"/>
            <a:ext cx="657911" cy="663798"/>
          </a:xfrm>
          <a:prstGeom prst="ellipse">
            <a:avLst/>
          </a:prstGeom>
          <a:solidFill>
            <a:srgbClr val="89898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7A9E70F-C95A-7F88-C858-209E2DBAD0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5807" y="2258987"/>
            <a:ext cx="657911" cy="663798"/>
          </a:xfrm>
          <a:prstGeom prst="ellipse">
            <a:avLst/>
          </a:prstGeom>
          <a:solidFill>
            <a:srgbClr val="5F5F5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DF38152E-7B4F-D5D5-D7C0-BEA0DA3997D7}"/>
              </a:ext>
            </a:extLst>
          </p:cNvPr>
          <p:cNvSpPr/>
          <p:nvPr/>
        </p:nvSpPr>
        <p:spPr bwMode="auto">
          <a:xfrm>
            <a:off x="3894772" y="1923678"/>
            <a:ext cx="1356728" cy="764959"/>
          </a:xfrm>
          <a:custGeom>
            <a:avLst/>
            <a:gdLst>
              <a:gd name="T0" fmla="*/ 582 w 596"/>
              <a:gd name="T1" fmla="*/ 291 h 333"/>
              <a:gd name="T2" fmla="*/ 291 w 596"/>
              <a:gd name="T3" fmla="*/ 0 h 333"/>
              <a:gd name="T4" fmla="*/ 0 w 596"/>
              <a:gd name="T5" fmla="*/ 266 h 333"/>
              <a:gd name="T6" fmla="*/ 24 w 596"/>
              <a:gd name="T7" fmla="*/ 240 h 333"/>
              <a:gd name="T8" fmla="*/ 49 w 596"/>
              <a:gd name="T9" fmla="*/ 268 h 333"/>
              <a:gd name="T10" fmla="*/ 291 w 596"/>
              <a:gd name="T11" fmla="*/ 49 h 333"/>
              <a:gd name="T12" fmla="*/ 533 w 596"/>
              <a:gd name="T13" fmla="*/ 291 h 333"/>
              <a:gd name="T14" fmla="*/ 520 w 596"/>
              <a:gd name="T15" fmla="*/ 291 h 333"/>
              <a:gd name="T16" fmla="*/ 558 w 596"/>
              <a:gd name="T17" fmla="*/ 333 h 333"/>
              <a:gd name="T18" fmla="*/ 596 w 596"/>
              <a:gd name="T19" fmla="*/ 291 h 333"/>
              <a:gd name="T20" fmla="*/ 582 w 596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82" y="291"/>
                </a:moveTo>
                <a:cubicBezTo>
                  <a:pt x="582" y="130"/>
                  <a:pt x="452" y="0"/>
                  <a:pt x="291" y="0"/>
                </a:cubicBezTo>
                <a:cubicBezTo>
                  <a:pt x="138" y="0"/>
                  <a:pt x="13" y="117"/>
                  <a:pt x="0" y="266"/>
                </a:cubicBezTo>
                <a:cubicBezTo>
                  <a:pt x="24" y="240"/>
                  <a:pt x="24" y="240"/>
                  <a:pt x="24" y="240"/>
                </a:cubicBezTo>
                <a:cubicBezTo>
                  <a:pt x="49" y="268"/>
                  <a:pt x="49" y="268"/>
                  <a:pt x="49" y="268"/>
                </a:cubicBezTo>
                <a:cubicBezTo>
                  <a:pt x="61" y="145"/>
                  <a:pt x="165" y="49"/>
                  <a:pt x="291" y="49"/>
                </a:cubicBezTo>
                <a:cubicBezTo>
                  <a:pt x="425" y="49"/>
                  <a:pt x="533" y="157"/>
                  <a:pt x="533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8" y="333"/>
                  <a:pt x="558" y="333"/>
                  <a:pt x="558" y="333"/>
                </a:cubicBezTo>
                <a:cubicBezTo>
                  <a:pt x="596" y="291"/>
                  <a:pt x="596" y="291"/>
                  <a:pt x="596" y="291"/>
                </a:cubicBezTo>
                <a:lnTo>
                  <a:pt x="582" y="291"/>
                </a:ln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F6EA6028-E109-A9A8-8E34-38EA683C35CA}"/>
              </a:ext>
            </a:extLst>
          </p:cNvPr>
          <p:cNvSpPr/>
          <p:nvPr/>
        </p:nvSpPr>
        <p:spPr bwMode="auto">
          <a:xfrm>
            <a:off x="2677807" y="2497681"/>
            <a:ext cx="1357865" cy="764959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3" y="216"/>
                  <a:pt x="138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F3508053-C808-1E21-4D16-3AEBADBEB830}"/>
              </a:ext>
            </a:extLst>
          </p:cNvPr>
          <p:cNvSpPr/>
          <p:nvPr/>
        </p:nvSpPr>
        <p:spPr bwMode="auto">
          <a:xfrm>
            <a:off x="6328702" y="1923678"/>
            <a:ext cx="1355593" cy="764959"/>
          </a:xfrm>
          <a:custGeom>
            <a:avLst/>
            <a:gdLst>
              <a:gd name="T0" fmla="*/ 581 w 595"/>
              <a:gd name="T1" fmla="*/ 291 h 333"/>
              <a:gd name="T2" fmla="*/ 290 w 595"/>
              <a:gd name="T3" fmla="*/ 0 h 333"/>
              <a:gd name="T4" fmla="*/ 0 w 595"/>
              <a:gd name="T5" fmla="*/ 263 h 333"/>
              <a:gd name="T6" fmla="*/ 23 w 595"/>
              <a:gd name="T7" fmla="*/ 238 h 333"/>
              <a:gd name="T8" fmla="*/ 49 w 595"/>
              <a:gd name="T9" fmla="*/ 266 h 333"/>
              <a:gd name="T10" fmla="*/ 290 w 595"/>
              <a:gd name="T11" fmla="*/ 49 h 333"/>
              <a:gd name="T12" fmla="*/ 532 w 595"/>
              <a:gd name="T13" fmla="*/ 291 h 333"/>
              <a:gd name="T14" fmla="*/ 519 w 595"/>
              <a:gd name="T15" fmla="*/ 291 h 333"/>
              <a:gd name="T16" fmla="*/ 557 w 595"/>
              <a:gd name="T17" fmla="*/ 333 h 333"/>
              <a:gd name="T18" fmla="*/ 595 w 595"/>
              <a:gd name="T19" fmla="*/ 291 h 333"/>
              <a:gd name="T20" fmla="*/ 581 w 595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5" h="333">
                <a:moveTo>
                  <a:pt x="581" y="291"/>
                </a:moveTo>
                <a:cubicBezTo>
                  <a:pt x="581" y="130"/>
                  <a:pt x="451" y="0"/>
                  <a:pt x="290" y="0"/>
                </a:cubicBezTo>
                <a:cubicBezTo>
                  <a:pt x="138" y="0"/>
                  <a:pt x="14" y="115"/>
                  <a:pt x="0" y="263"/>
                </a:cubicBezTo>
                <a:cubicBezTo>
                  <a:pt x="23" y="238"/>
                  <a:pt x="23" y="238"/>
                  <a:pt x="23" y="238"/>
                </a:cubicBezTo>
                <a:cubicBezTo>
                  <a:pt x="49" y="266"/>
                  <a:pt x="49" y="266"/>
                  <a:pt x="49" y="266"/>
                </a:cubicBezTo>
                <a:cubicBezTo>
                  <a:pt x="62" y="144"/>
                  <a:pt x="165" y="49"/>
                  <a:pt x="290" y="49"/>
                </a:cubicBezTo>
                <a:cubicBezTo>
                  <a:pt x="424" y="49"/>
                  <a:pt x="532" y="157"/>
                  <a:pt x="532" y="291"/>
                </a:cubicBezTo>
                <a:cubicBezTo>
                  <a:pt x="519" y="291"/>
                  <a:pt x="519" y="291"/>
                  <a:pt x="519" y="291"/>
                </a:cubicBezTo>
                <a:cubicBezTo>
                  <a:pt x="557" y="333"/>
                  <a:pt x="557" y="333"/>
                  <a:pt x="557" y="333"/>
                </a:cubicBezTo>
                <a:cubicBezTo>
                  <a:pt x="595" y="291"/>
                  <a:pt x="595" y="291"/>
                  <a:pt x="595" y="291"/>
                </a:cubicBezTo>
                <a:lnTo>
                  <a:pt x="581" y="291"/>
                </a:ln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D5FC9D1F-7624-ED3F-BFC5-47165C272967}"/>
              </a:ext>
            </a:extLst>
          </p:cNvPr>
          <p:cNvSpPr/>
          <p:nvPr/>
        </p:nvSpPr>
        <p:spPr bwMode="auto">
          <a:xfrm>
            <a:off x="5110601" y="2497681"/>
            <a:ext cx="1357865" cy="764959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4" y="216"/>
                  <a:pt x="139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E67B0E4A-A76D-D1A4-409E-A84CD69AA154}"/>
              </a:ext>
            </a:extLst>
          </p:cNvPr>
          <p:cNvSpPr>
            <a:spLocks noEditPoints="1"/>
          </p:cNvSpPr>
          <p:nvPr/>
        </p:nvSpPr>
        <p:spPr bwMode="auto">
          <a:xfrm>
            <a:off x="2010805" y="2447669"/>
            <a:ext cx="226122" cy="288706"/>
          </a:xfrm>
          <a:custGeom>
            <a:avLst/>
            <a:gdLst>
              <a:gd name="T0" fmla="*/ 5 w 99"/>
              <a:gd name="T1" fmla="*/ 0 h 126"/>
              <a:gd name="T2" fmla="*/ 94 w 99"/>
              <a:gd name="T3" fmla="*/ 9 h 126"/>
              <a:gd name="T4" fmla="*/ 81 w 99"/>
              <a:gd name="T5" fmla="*/ 46 h 126"/>
              <a:gd name="T6" fmla="*/ 81 w 99"/>
              <a:gd name="T7" fmla="*/ 82 h 126"/>
              <a:gd name="T8" fmla="*/ 99 w 99"/>
              <a:gd name="T9" fmla="*/ 121 h 126"/>
              <a:gd name="T10" fmla="*/ 0 w 99"/>
              <a:gd name="T11" fmla="*/ 121 h 126"/>
              <a:gd name="T12" fmla="*/ 18 w 99"/>
              <a:gd name="T13" fmla="*/ 82 h 126"/>
              <a:gd name="T14" fmla="*/ 18 w 99"/>
              <a:gd name="T15" fmla="*/ 46 h 126"/>
              <a:gd name="T16" fmla="*/ 5 w 99"/>
              <a:gd name="T17" fmla="*/ 9 h 126"/>
              <a:gd name="T18" fmla="*/ 67 w 99"/>
              <a:gd name="T19" fmla="*/ 94 h 126"/>
              <a:gd name="T20" fmla="*/ 15 w 99"/>
              <a:gd name="T21" fmla="*/ 116 h 126"/>
              <a:gd name="T22" fmla="*/ 17 w 99"/>
              <a:gd name="T23" fmla="*/ 100 h 126"/>
              <a:gd name="T24" fmla="*/ 70 w 99"/>
              <a:gd name="T25" fmla="*/ 89 h 126"/>
              <a:gd name="T26" fmla="*/ 76 w 99"/>
              <a:gd name="T27" fmla="*/ 85 h 126"/>
              <a:gd name="T28" fmla="*/ 53 w 99"/>
              <a:gd name="T29" fmla="*/ 66 h 126"/>
              <a:gd name="T30" fmla="*/ 52 w 99"/>
              <a:gd name="T31" fmla="*/ 66 h 126"/>
              <a:gd name="T32" fmla="*/ 52 w 99"/>
              <a:gd name="T33" fmla="*/ 66 h 126"/>
              <a:gd name="T34" fmla="*/ 51 w 99"/>
              <a:gd name="T35" fmla="*/ 64 h 126"/>
              <a:gd name="T36" fmla="*/ 51 w 99"/>
              <a:gd name="T37" fmla="*/ 64 h 126"/>
              <a:gd name="T38" fmla="*/ 51 w 99"/>
              <a:gd name="T39" fmla="*/ 63 h 126"/>
              <a:gd name="T40" fmla="*/ 51 w 99"/>
              <a:gd name="T41" fmla="*/ 62 h 126"/>
              <a:gd name="T42" fmla="*/ 52 w 99"/>
              <a:gd name="T43" fmla="*/ 62 h 126"/>
              <a:gd name="T44" fmla="*/ 52 w 99"/>
              <a:gd name="T45" fmla="*/ 61 h 126"/>
              <a:gd name="T46" fmla="*/ 53 w 99"/>
              <a:gd name="T47" fmla="*/ 61 h 126"/>
              <a:gd name="T48" fmla="*/ 84 w 99"/>
              <a:gd name="T49" fmla="*/ 9 h 126"/>
              <a:gd name="T50" fmla="*/ 23 w 99"/>
              <a:gd name="T51" fmla="*/ 43 h 126"/>
              <a:gd name="T52" fmla="*/ 46 w 99"/>
              <a:gd name="T53" fmla="*/ 61 h 126"/>
              <a:gd name="T54" fmla="*/ 47 w 99"/>
              <a:gd name="T55" fmla="*/ 62 h 126"/>
              <a:gd name="T56" fmla="*/ 47 w 99"/>
              <a:gd name="T57" fmla="*/ 62 h 126"/>
              <a:gd name="T58" fmla="*/ 48 w 99"/>
              <a:gd name="T59" fmla="*/ 63 h 126"/>
              <a:gd name="T60" fmla="*/ 48 w 99"/>
              <a:gd name="T61" fmla="*/ 64 h 126"/>
              <a:gd name="T62" fmla="*/ 48 w 99"/>
              <a:gd name="T63" fmla="*/ 64 h 126"/>
              <a:gd name="T64" fmla="*/ 47 w 99"/>
              <a:gd name="T65" fmla="*/ 65 h 126"/>
              <a:gd name="T66" fmla="*/ 47 w 99"/>
              <a:gd name="T67" fmla="*/ 66 h 126"/>
              <a:gd name="T68" fmla="*/ 46 w 99"/>
              <a:gd name="T69" fmla="*/ 66 h 126"/>
              <a:gd name="T70" fmla="*/ 45 w 99"/>
              <a:gd name="T71" fmla="*/ 66 h 126"/>
              <a:gd name="T72" fmla="*/ 17 w 99"/>
              <a:gd name="T73" fmla="*/ 100 h 126"/>
              <a:gd name="T74" fmla="*/ 33 w 99"/>
              <a:gd name="T75" fmla="*/ 48 h 126"/>
              <a:gd name="T76" fmla="*/ 47 w 99"/>
              <a:gd name="T77" fmla="*/ 56 h 126"/>
              <a:gd name="T78" fmla="*/ 48 w 99"/>
              <a:gd name="T79" fmla="*/ 57 h 126"/>
              <a:gd name="T80" fmla="*/ 51 w 99"/>
              <a:gd name="T81" fmla="*/ 57 h 126"/>
              <a:gd name="T82" fmla="*/ 52 w 99"/>
              <a:gd name="T83" fmla="*/ 56 h 126"/>
              <a:gd name="T84" fmla="*/ 75 w 99"/>
              <a:gd name="T85" fmla="*/ 34 h 126"/>
              <a:gd name="T86" fmla="*/ 62 w 99"/>
              <a:gd name="T87" fmla="*/ 44 h 126"/>
              <a:gd name="T88" fmla="*/ 50 w 99"/>
              <a:gd name="T89" fmla="*/ 51 h 126"/>
              <a:gd name="T90" fmla="*/ 49 w 99"/>
              <a:gd name="T91" fmla="*/ 51 h 126"/>
              <a:gd name="T92" fmla="*/ 37 w 99"/>
              <a:gd name="T93" fmla="*/ 44 h 126"/>
              <a:gd name="T94" fmla="*/ 24 w 99"/>
              <a:gd name="T95" fmla="*/ 34 h 126"/>
              <a:gd name="T96" fmla="*/ 50 w 99"/>
              <a:gd name="T97" fmla="*/ 51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9" h="126">
                <a:moveTo>
                  <a:pt x="5" y="9"/>
                </a:moveTo>
                <a:cubicBezTo>
                  <a:pt x="2" y="9"/>
                  <a:pt x="0" y="7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7" y="0"/>
                  <a:pt x="99" y="2"/>
                  <a:pt x="99" y="4"/>
                </a:cubicBezTo>
                <a:cubicBezTo>
                  <a:pt x="99" y="7"/>
                  <a:pt x="97" y="9"/>
                  <a:pt x="9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89" y="25"/>
                  <a:pt x="86" y="37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76" y="55"/>
                  <a:pt x="69" y="60"/>
                  <a:pt x="62" y="64"/>
                </a:cubicBezTo>
                <a:cubicBezTo>
                  <a:pt x="69" y="67"/>
                  <a:pt x="76" y="73"/>
                  <a:pt x="81" y="82"/>
                </a:cubicBezTo>
                <a:cubicBezTo>
                  <a:pt x="81" y="82"/>
                  <a:pt x="81" y="82"/>
                  <a:pt x="81" y="82"/>
                </a:cubicBezTo>
                <a:cubicBezTo>
                  <a:pt x="86" y="90"/>
                  <a:pt x="89" y="101"/>
                  <a:pt x="90" y="116"/>
                </a:cubicBezTo>
                <a:cubicBezTo>
                  <a:pt x="94" y="116"/>
                  <a:pt x="94" y="116"/>
                  <a:pt x="94" y="116"/>
                </a:cubicBezTo>
                <a:cubicBezTo>
                  <a:pt x="97" y="116"/>
                  <a:pt x="99" y="118"/>
                  <a:pt x="99" y="121"/>
                </a:cubicBezTo>
                <a:cubicBezTo>
                  <a:pt x="99" y="124"/>
                  <a:pt x="97" y="126"/>
                  <a:pt x="94" y="126"/>
                </a:cubicBezTo>
                <a:cubicBezTo>
                  <a:pt x="5" y="126"/>
                  <a:pt x="5" y="126"/>
                  <a:pt x="5" y="126"/>
                </a:cubicBezTo>
                <a:cubicBezTo>
                  <a:pt x="2" y="126"/>
                  <a:pt x="0" y="124"/>
                  <a:pt x="0" y="121"/>
                </a:cubicBezTo>
                <a:cubicBezTo>
                  <a:pt x="0" y="118"/>
                  <a:pt x="2" y="116"/>
                  <a:pt x="5" y="116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01"/>
                  <a:pt x="13" y="90"/>
                  <a:pt x="18" y="82"/>
                </a:cubicBezTo>
                <a:cubicBezTo>
                  <a:pt x="18" y="82"/>
                  <a:pt x="18" y="82"/>
                  <a:pt x="18" y="82"/>
                </a:cubicBezTo>
                <a:cubicBezTo>
                  <a:pt x="23" y="73"/>
                  <a:pt x="30" y="67"/>
                  <a:pt x="37" y="64"/>
                </a:cubicBezTo>
                <a:cubicBezTo>
                  <a:pt x="30" y="60"/>
                  <a:pt x="23" y="55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3" y="37"/>
                  <a:pt x="9" y="25"/>
                  <a:pt x="9" y="9"/>
                </a:cubicBezTo>
                <a:cubicBezTo>
                  <a:pt x="5" y="9"/>
                  <a:pt x="5" y="9"/>
                  <a:pt x="5" y="9"/>
                </a:cubicBezTo>
                <a:close/>
                <a:moveTo>
                  <a:pt x="83" y="116"/>
                </a:moveTo>
                <a:cubicBezTo>
                  <a:pt x="83" y="116"/>
                  <a:pt x="83" y="116"/>
                  <a:pt x="83" y="116"/>
                </a:cubicBezTo>
                <a:cubicBezTo>
                  <a:pt x="81" y="106"/>
                  <a:pt x="75" y="99"/>
                  <a:pt x="67" y="94"/>
                </a:cubicBezTo>
                <a:cubicBezTo>
                  <a:pt x="62" y="91"/>
                  <a:pt x="55" y="90"/>
                  <a:pt x="49" y="90"/>
                </a:cubicBezTo>
                <a:cubicBezTo>
                  <a:pt x="43" y="90"/>
                  <a:pt x="37" y="91"/>
                  <a:pt x="32" y="94"/>
                </a:cubicBezTo>
                <a:cubicBezTo>
                  <a:pt x="24" y="99"/>
                  <a:pt x="18" y="106"/>
                  <a:pt x="15" y="116"/>
                </a:cubicBezTo>
                <a:cubicBezTo>
                  <a:pt x="83" y="116"/>
                  <a:pt x="83" y="116"/>
                  <a:pt x="83" y="116"/>
                </a:cubicBezTo>
                <a:close/>
                <a:moveTo>
                  <a:pt x="17" y="100"/>
                </a:moveTo>
                <a:cubicBezTo>
                  <a:pt x="17" y="100"/>
                  <a:pt x="17" y="100"/>
                  <a:pt x="17" y="100"/>
                </a:cubicBezTo>
                <a:cubicBezTo>
                  <a:pt x="20" y="95"/>
                  <a:pt x="24" y="92"/>
                  <a:pt x="29" y="89"/>
                </a:cubicBezTo>
                <a:cubicBezTo>
                  <a:pt x="35" y="86"/>
                  <a:pt x="42" y="84"/>
                  <a:pt x="49" y="84"/>
                </a:cubicBezTo>
                <a:cubicBezTo>
                  <a:pt x="56" y="84"/>
                  <a:pt x="64" y="86"/>
                  <a:pt x="70" y="89"/>
                </a:cubicBezTo>
                <a:cubicBezTo>
                  <a:pt x="74" y="92"/>
                  <a:pt x="78" y="95"/>
                  <a:pt x="82" y="100"/>
                </a:cubicBezTo>
                <a:cubicBezTo>
                  <a:pt x="80" y="94"/>
                  <a:pt x="78" y="89"/>
                  <a:pt x="76" y="85"/>
                </a:cubicBezTo>
                <a:cubicBezTo>
                  <a:pt x="76" y="85"/>
                  <a:pt x="76" y="85"/>
                  <a:pt x="76" y="85"/>
                </a:cubicBezTo>
                <a:cubicBezTo>
                  <a:pt x="70" y="75"/>
                  <a:pt x="62" y="69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5"/>
                  <a:pt x="52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2"/>
                  <a:pt x="51" y="62"/>
                  <a:pt x="51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3" y="61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62" y="58"/>
                  <a:pt x="70" y="53"/>
                  <a:pt x="76" y="43"/>
                </a:cubicBezTo>
                <a:cubicBezTo>
                  <a:pt x="76" y="43"/>
                  <a:pt x="76" y="43"/>
                  <a:pt x="76" y="43"/>
                </a:cubicBezTo>
                <a:cubicBezTo>
                  <a:pt x="81" y="35"/>
                  <a:pt x="84" y="24"/>
                  <a:pt x="8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24"/>
                  <a:pt x="18" y="35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9" y="53"/>
                  <a:pt x="37" y="58"/>
                  <a:pt x="45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7" y="64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5" y="66"/>
                  <a:pt x="45" y="66"/>
                  <a:pt x="45" y="66"/>
                </a:cubicBezTo>
                <a:cubicBezTo>
                  <a:pt x="37" y="69"/>
                  <a:pt x="29" y="75"/>
                  <a:pt x="23" y="85"/>
                </a:cubicBezTo>
                <a:cubicBezTo>
                  <a:pt x="23" y="85"/>
                  <a:pt x="23" y="85"/>
                  <a:pt x="23" y="85"/>
                </a:cubicBezTo>
                <a:cubicBezTo>
                  <a:pt x="20" y="89"/>
                  <a:pt x="18" y="94"/>
                  <a:pt x="17" y="100"/>
                </a:cubicBezTo>
                <a:close/>
                <a:moveTo>
                  <a:pt x="24" y="34"/>
                </a:moveTo>
                <a:cubicBezTo>
                  <a:pt x="24" y="34"/>
                  <a:pt x="24" y="34"/>
                  <a:pt x="24" y="34"/>
                </a:cubicBezTo>
                <a:cubicBezTo>
                  <a:pt x="26" y="39"/>
                  <a:pt x="29" y="44"/>
                  <a:pt x="33" y="48"/>
                </a:cubicBezTo>
                <a:cubicBezTo>
                  <a:pt x="37" y="52"/>
                  <a:pt x="41" y="55"/>
                  <a:pt x="47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50" y="57"/>
                  <a:pt x="51" y="57"/>
                </a:cubicBezTo>
                <a:cubicBezTo>
                  <a:pt x="51" y="57"/>
                  <a:pt x="51" y="57"/>
                  <a:pt x="51" y="57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7" y="55"/>
                  <a:pt x="62" y="52"/>
                  <a:pt x="66" y="48"/>
                </a:cubicBezTo>
                <a:cubicBezTo>
                  <a:pt x="66" y="48"/>
                  <a:pt x="66" y="48"/>
                  <a:pt x="66" y="48"/>
                </a:cubicBezTo>
                <a:cubicBezTo>
                  <a:pt x="70" y="44"/>
                  <a:pt x="73" y="39"/>
                  <a:pt x="75" y="34"/>
                </a:cubicBezTo>
                <a:cubicBezTo>
                  <a:pt x="75" y="32"/>
                  <a:pt x="75" y="31"/>
                  <a:pt x="73" y="30"/>
                </a:cubicBezTo>
                <a:cubicBezTo>
                  <a:pt x="72" y="30"/>
                  <a:pt x="70" y="30"/>
                  <a:pt x="69" y="32"/>
                </a:cubicBezTo>
                <a:cubicBezTo>
                  <a:pt x="68" y="36"/>
                  <a:pt x="65" y="41"/>
                  <a:pt x="62" y="44"/>
                </a:cubicBezTo>
                <a:cubicBezTo>
                  <a:pt x="59" y="47"/>
                  <a:pt x="55" y="49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4" y="49"/>
                  <a:pt x="40" y="47"/>
                  <a:pt x="37" y="44"/>
                </a:cubicBezTo>
                <a:cubicBezTo>
                  <a:pt x="34" y="41"/>
                  <a:pt x="31" y="36"/>
                  <a:pt x="29" y="32"/>
                </a:cubicBezTo>
                <a:cubicBezTo>
                  <a:pt x="29" y="30"/>
                  <a:pt x="27" y="30"/>
                  <a:pt x="26" y="30"/>
                </a:cubicBezTo>
                <a:cubicBezTo>
                  <a:pt x="24" y="31"/>
                  <a:pt x="23" y="32"/>
                  <a:pt x="24" y="34"/>
                </a:cubicBezTo>
                <a:close/>
                <a:moveTo>
                  <a:pt x="50" y="51"/>
                </a:move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5D815429-CFA2-7083-BA58-0DB6492176ED}"/>
              </a:ext>
            </a:extLst>
          </p:cNvPr>
          <p:cNvSpPr>
            <a:spLocks noEditPoints="1"/>
          </p:cNvSpPr>
          <p:nvPr/>
        </p:nvSpPr>
        <p:spPr bwMode="auto">
          <a:xfrm>
            <a:off x="6861622" y="2461309"/>
            <a:ext cx="287481" cy="263700"/>
          </a:xfrm>
          <a:custGeom>
            <a:avLst/>
            <a:gdLst>
              <a:gd name="T0" fmla="*/ 79 w 126"/>
              <a:gd name="T1" fmla="*/ 53 h 115"/>
              <a:gd name="T2" fmla="*/ 83 w 126"/>
              <a:gd name="T3" fmla="*/ 69 h 115"/>
              <a:gd name="T4" fmla="*/ 83 w 126"/>
              <a:gd name="T5" fmla="*/ 77 h 115"/>
              <a:gd name="T6" fmla="*/ 89 w 126"/>
              <a:gd name="T7" fmla="*/ 71 h 115"/>
              <a:gd name="T8" fmla="*/ 83 w 126"/>
              <a:gd name="T9" fmla="*/ 49 h 115"/>
              <a:gd name="T10" fmla="*/ 64 w 126"/>
              <a:gd name="T11" fmla="*/ 46 h 115"/>
              <a:gd name="T12" fmla="*/ 122 w 126"/>
              <a:gd name="T13" fmla="*/ 105 h 115"/>
              <a:gd name="T14" fmla="*/ 118 w 126"/>
              <a:gd name="T15" fmla="*/ 105 h 115"/>
              <a:gd name="T16" fmla="*/ 122 w 126"/>
              <a:gd name="T17" fmla="*/ 29 h 115"/>
              <a:gd name="T18" fmla="*/ 122 w 126"/>
              <a:gd name="T19" fmla="*/ 19 h 115"/>
              <a:gd name="T20" fmla="*/ 76 w 126"/>
              <a:gd name="T21" fmla="*/ 13 h 115"/>
              <a:gd name="T22" fmla="*/ 63 w 126"/>
              <a:gd name="T23" fmla="*/ 0 h 115"/>
              <a:gd name="T24" fmla="*/ 51 w 126"/>
              <a:gd name="T25" fmla="*/ 13 h 115"/>
              <a:gd name="T26" fmla="*/ 5 w 126"/>
              <a:gd name="T27" fmla="*/ 19 h 115"/>
              <a:gd name="T28" fmla="*/ 5 w 126"/>
              <a:gd name="T29" fmla="*/ 29 h 115"/>
              <a:gd name="T30" fmla="*/ 9 w 126"/>
              <a:gd name="T31" fmla="*/ 105 h 115"/>
              <a:gd name="T32" fmla="*/ 0 w 126"/>
              <a:gd name="T33" fmla="*/ 110 h 115"/>
              <a:gd name="T34" fmla="*/ 122 w 126"/>
              <a:gd name="T35" fmla="*/ 115 h 115"/>
              <a:gd name="T36" fmla="*/ 122 w 126"/>
              <a:gd name="T37" fmla="*/ 105 h 115"/>
              <a:gd name="T38" fmla="*/ 58 w 126"/>
              <a:gd name="T39" fmla="*/ 8 h 115"/>
              <a:gd name="T40" fmla="*/ 68 w 126"/>
              <a:gd name="T41" fmla="*/ 8 h 115"/>
              <a:gd name="T42" fmla="*/ 68 w 126"/>
              <a:gd name="T43" fmla="*/ 17 h 115"/>
              <a:gd name="T44" fmla="*/ 63 w 126"/>
              <a:gd name="T45" fmla="*/ 19 h 115"/>
              <a:gd name="T46" fmla="*/ 56 w 126"/>
              <a:gd name="T47" fmla="*/ 13 h 115"/>
              <a:gd name="T48" fmla="*/ 112 w 126"/>
              <a:gd name="T49" fmla="*/ 105 h 115"/>
              <a:gd name="T50" fmla="*/ 14 w 126"/>
              <a:gd name="T51" fmla="*/ 105 h 115"/>
              <a:gd name="T52" fmla="*/ 112 w 126"/>
              <a:gd name="T53" fmla="*/ 29 h 115"/>
              <a:gd name="T54" fmla="*/ 59 w 126"/>
              <a:gd name="T55" fmla="*/ 91 h 115"/>
              <a:gd name="T56" fmla="*/ 71 w 126"/>
              <a:gd name="T57" fmla="*/ 89 h 115"/>
              <a:gd name="T58" fmla="*/ 79 w 126"/>
              <a:gd name="T59" fmla="*/ 80 h 115"/>
              <a:gd name="T60" fmla="*/ 78 w 126"/>
              <a:gd name="T61" fmla="*/ 76 h 115"/>
              <a:gd name="T62" fmla="*/ 62 w 126"/>
              <a:gd name="T63" fmla="*/ 50 h 115"/>
              <a:gd name="T64" fmla="*/ 44 w 126"/>
              <a:gd name="T65" fmla="*/ 53 h 115"/>
              <a:gd name="T66" fmla="*/ 44 w 126"/>
              <a:gd name="T67" fmla="*/ 85 h 115"/>
              <a:gd name="T68" fmla="*/ 48 w 126"/>
              <a:gd name="T69" fmla="*/ 57 h 115"/>
              <a:gd name="T70" fmla="*/ 57 w 126"/>
              <a:gd name="T71" fmla="*/ 53 h 115"/>
              <a:gd name="T72" fmla="*/ 58 w 126"/>
              <a:gd name="T73" fmla="*/ 72 h 115"/>
              <a:gd name="T74" fmla="*/ 68 w 126"/>
              <a:gd name="T75" fmla="*/ 83 h 115"/>
              <a:gd name="T76" fmla="*/ 59 w 126"/>
              <a:gd name="T77" fmla="*/ 86 h 115"/>
              <a:gd name="T78" fmla="*/ 43 w 126"/>
              <a:gd name="T79" fmla="*/ 6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6" h="115">
                <a:moveTo>
                  <a:pt x="67" y="49"/>
                </a:moveTo>
                <a:cubicBezTo>
                  <a:pt x="72" y="49"/>
                  <a:pt x="76" y="50"/>
                  <a:pt x="79" y="53"/>
                </a:cubicBezTo>
                <a:cubicBezTo>
                  <a:pt x="82" y="56"/>
                  <a:pt x="84" y="61"/>
                  <a:pt x="84" y="65"/>
                </a:cubicBezTo>
                <a:cubicBezTo>
                  <a:pt x="84" y="67"/>
                  <a:pt x="84" y="68"/>
                  <a:pt x="83" y="69"/>
                </a:cubicBezTo>
                <a:cubicBezTo>
                  <a:pt x="83" y="71"/>
                  <a:pt x="82" y="72"/>
                  <a:pt x="82" y="73"/>
                </a:cubicBezTo>
                <a:cubicBezTo>
                  <a:pt x="81" y="75"/>
                  <a:pt x="81" y="77"/>
                  <a:pt x="83" y="77"/>
                </a:cubicBezTo>
                <a:cubicBezTo>
                  <a:pt x="84" y="78"/>
                  <a:pt x="86" y="78"/>
                  <a:pt x="87" y="76"/>
                </a:cubicBezTo>
                <a:cubicBezTo>
                  <a:pt x="88" y="75"/>
                  <a:pt x="88" y="73"/>
                  <a:pt x="89" y="71"/>
                </a:cubicBezTo>
                <a:cubicBezTo>
                  <a:pt x="89" y="69"/>
                  <a:pt x="90" y="67"/>
                  <a:pt x="90" y="65"/>
                </a:cubicBezTo>
                <a:cubicBezTo>
                  <a:pt x="90" y="59"/>
                  <a:pt x="87" y="53"/>
                  <a:pt x="83" y="49"/>
                </a:cubicBezTo>
                <a:cubicBezTo>
                  <a:pt x="79" y="45"/>
                  <a:pt x="73" y="43"/>
                  <a:pt x="67" y="43"/>
                </a:cubicBezTo>
                <a:cubicBezTo>
                  <a:pt x="66" y="43"/>
                  <a:pt x="64" y="44"/>
                  <a:pt x="64" y="46"/>
                </a:cubicBezTo>
                <a:cubicBezTo>
                  <a:pt x="64" y="47"/>
                  <a:pt x="66" y="49"/>
                  <a:pt x="67" y="49"/>
                </a:cubicBezTo>
                <a:close/>
                <a:moveTo>
                  <a:pt x="122" y="105"/>
                </a:moveTo>
                <a:cubicBezTo>
                  <a:pt x="122" y="105"/>
                  <a:pt x="122" y="105"/>
                  <a:pt x="122" y="105"/>
                </a:cubicBezTo>
                <a:cubicBezTo>
                  <a:pt x="118" y="105"/>
                  <a:pt x="118" y="105"/>
                  <a:pt x="118" y="105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22" y="29"/>
                  <a:pt x="122" y="29"/>
                  <a:pt x="122" y="29"/>
                </a:cubicBezTo>
                <a:cubicBezTo>
                  <a:pt x="124" y="29"/>
                  <a:pt x="126" y="27"/>
                  <a:pt x="126" y="24"/>
                </a:cubicBezTo>
                <a:cubicBezTo>
                  <a:pt x="126" y="22"/>
                  <a:pt x="124" y="19"/>
                  <a:pt x="122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17"/>
                  <a:pt x="76" y="15"/>
                  <a:pt x="76" y="13"/>
                </a:cubicBezTo>
                <a:cubicBezTo>
                  <a:pt x="76" y="9"/>
                  <a:pt x="75" y="6"/>
                  <a:pt x="72" y="4"/>
                </a:cubicBezTo>
                <a:cubicBezTo>
                  <a:pt x="70" y="1"/>
                  <a:pt x="67" y="0"/>
                  <a:pt x="63" y="0"/>
                </a:cubicBezTo>
                <a:cubicBezTo>
                  <a:pt x="60" y="0"/>
                  <a:pt x="57" y="1"/>
                  <a:pt x="54" y="4"/>
                </a:cubicBezTo>
                <a:cubicBezTo>
                  <a:pt x="52" y="6"/>
                  <a:pt x="51" y="9"/>
                  <a:pt x="51" y="13"/>
                </a:cubicBezTo>
                <a:cubicBezTo>
                  <a:pt x="51" y="15"/>
                  <a:pt x="51" y="17"/>
                  <a:pt x="53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0" y="22"/>
                  <a:pt x="0" y="24"/>
                </a:cubicBezTo>
                <a:cubicBezTo>
                  <a:pt x="0" y="27"/>
                  <a:pt x="2" y="29"/>
                  <a:pt x="5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105"/>
                  <a:pt x="9" y="105"/>
                  <a:pt x="9" y="105"/>
                </a:cubicBezTo>
                <a:cubicBezTo>
                  <a:pt x="5" y="105"/>
                  <a:pt x="5" y="105"/>
                  <a:pt x="5" y="105"/>
                </a:cubicBezTo>
                <a:cubicBezTo>
                  <a:pt x="2" y="105"/>
                  <a:pt x="0" y="107"/>
                  <a:pt x="0" y="110"/>
                </a:cubicBezTo>
                <a:cubicBezTo>
                  <a:pt x="0" y="113"/>
                  <a:pt x="2" y="115"/>
                  <a:pt x="5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4" y="115"/>
                  <a:pt x="126" y="113"/>
                  <a:pt x="126" y="110"/>
                </a:cubicBezTo>
                <a:cubicBezTo>
                  <a:pt x="126" y="107"/>
                  <a:pt x="124" y="105"/>
                  <a:pt x="122" y="105"/>
                </a:cubicBezTo>
                <a:close/>
                <a:moveTo>
                  <a:pt x="58" y="8"/>
                </a:moveTo>
                <a:cubicBezTo>
                  <a:pt x="58" y="8"/>
                  <a:pt x="58" y="8"/>
                  <a:pt x="58" y="8"/>
                </a:cubicBezTo>
                <a:cubicBezTo>
                  <a:pt x="60" y="6"/>
                  <a:pt x="61" y="6"/>
                  <a:pt x="63" y="6"/>
                </a:cubicBezTo>
                <a:cubicBezTo>
                  <a:pt x="65" y="6"/>
                  <a:pt x="67" y="6"/>
                  <a:pt x="68" y="8"/>
                </a:cubicBezTo>
                <a:cubicBezTo>
                  <a:pt x="69" y="9"/>
                  <a:pt x="70" y="11"/>
                  <a:pt x="70" y="13"/>
                </a:cubicBezTo>
                <a:cubicBezTo>
                  <a:pt x="70" y="14"/>
                  <a:pt x="69" y="16"/>
                  <a:pt x="68" y="17"/>
                </a:cubicBezTo>
                <a:cubicBezTo>
                  <a:pt x="67" y="19"/>
                  <a:pt x="65" y="19"/>
                  <a:pt x="63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1" y="19"/>
                  <a:pt x="60" y="19"/>
                  <a:pt x="58" y="17"/>
                </a:cubicBezTo>
                <a:cubicBezTo>
                  <a:pt x="57" y="16"/>
                  <a:pt x="56" y="14"/>
                  <a:pt x="56" y="13"/>
                </a:cubicBezTo>
                <a:cubicBezTo>
                  <a:pt x="56" y="11"/>
                  <a:pt x="57" y="9"/>
                  <a:pt x="58" y="8"/>
                </a:cubicBezTo>
                <a:close/>
                <a:moveTo>
                  <a:pt x="112" y="105"/>
                </a:moveTo>
                <a:cubicBezTo>
                  <a:pt x="112" y="105"/>
                  <a:pt x="112" y="105"/>
                  <a:pt x="112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29"/>
                  <a:pt x="14" y="29"/>
                  <a:pt x="14" y="29"/>
                </a:cubicBezTo>
                <a:cubicBezTo>
                  <a:pt x="112" y="29"/>
                  <a:pt x="112" y="29"/>
                  <a:pt x="112" y="29"/>
                </a:cubicBezTo>
                <a:cubicBezTo>
                  <a:pt x="112" y="105"/>
                  <a:pt x="112" y="105"/>
                  <a:pt x="112" y="105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3" y="91"/>
                  <a:pt x="67" y="90"/>
                  <a:pt x="71" y="89"/>
                </a:cubicBezTo>
                <a:cubicBezTo>
                  <a:pt x="71" y="88"/>
                  <a:pt x="71" y="88"/>
                  <a:pt x="71" y="88"/>
                </a:cubicBezTo>
                <a:cubicBezTo>
                  <a:pt x="74" y="87"/>
                  <a:pt x="77" y="84"/>
                  <a:pt x="79" y="80"/>
                </a:cubicBezTo>
                <a:cubicBezTo>
                  <a:pt x="79" y="80"/>
                  <a:pt x="79" y="80"/>
                  <a:pt x="79" y="80"/>
                </a:cubicBezTo>
                <a:cubicBezTo>
                  <a:pt x="80" y="79"/>
                  <a:pt x="79" y="77"/>
                  <a:pt x="78" y="7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50"/>
                  <a:pt x="62" y="50"/>
                  <a:pt x="62" y="50"/>
                </a:cubicBezTo>
                <a:cubicBezTo>
                  <a:pt x="62" y="48"/>
                  <a:pt x="61" y="47"/>
                  <a:pt x="59" y="47"/>
                </a:cubicBezTo>
                <a:cubicBezTo>
                  <a:pt x="53" y="47"/>
                  <a:pt x="48" y="49"/>
                  <a:pt x="44" y="53"/>
                </a:cubicBezTo>
                <a:cubicBezTo>
                  <a:pt x="40" y="57"/>
                  <a:pt x="37" y="63"/>
                  <a:pt x="37" y="69"/>
                </a:cubicBezTo>
                <a:cubicBezTo>
                  <a:pt x="37" y="75"/>
                  <a:pt x="40" y="81"/>
                  <a:pt x="44" y="85"/>
                </a:cubicBezTo>
                <a:cubicBezTo>
                  <a:pt x="48" y="89"/>
                  <a:pt x="53" y="91"/>
                  <a:pt x="59" y="91"/>
                </a:cubicBezTo>
                <a:close/>
                <a:moveTo>
                  <a:pt x="48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3" y="53"/>
                  <a:pt x="57" y="53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70"/>
                  <a:pt x="57" y="71"/>
                  <a:pt x="58" y="72"/>
                </a:cubicBezTo>
                <a:cubicBezTo>
                  <a:pt x="72" y="80"/>
                  <a:pt x="72" y="80"/>
                  <a:pt x="72" y="80"/>
                </a:cubicBezTo>
                <a:cubicBezTo>
                  <a:pt x="71" y="81"/>
                  <a:pt x="69" y="82"/>
                  <a:pt x="68" y="83"/>
                </a:cubicBezTo>
                <a:cubicBezTo>
                  <a:pt x="68" y="84"/>
                  <a:pt x="68" y="84"/>
                  <a:pt x="68" y="84"/>
                </a:cubicBezTo>
                <a:cubicBezTo>
                  <a:pt x="65" y="85"/>
                  <a:pt x="62" y="86"/>
                  <a:pt x="59" y="86"/>
                </a:cubicBezTo>
                <a:cubicBezTo>
                  <a:pt x="55" y="86"/>
                  <a:pt x="51" y="84"/>
                  <a:pt x="48" y="81"/>
                </a:cubicBezTo>
                <a:cubicBezTo>
                  <a:pt x="45" y="78"/>
                  <a:pt x="43" y="74"/>
                  <a:pt x="43" y="69"/>
                </a:cubicBezTo>
                <a:cubicBezTo>
                  <a:pt x="43" y="64"/>
                  <a:pt x="45" y="60"/>
                  <a:pt x="48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BC85D358-E1BD-AF69-260D-8345EF88054C}"/>
              </a:ext>
            </a:extLst>
          </p:cNvPr>
          <p:cNvSpPr>
            <a:spLocks noEditPoints="1"/>
          </p:cNvSpPr>
          <p:nvPr/>
        </p:nvSpPr>
        <p:spPr bwMode="auto">
          <a:xfrm>
            <a:off x="5634430" y="2463582"/>
            <a:ext cx="280664" cy="259154"/>
          </a:xfrm>
          <a:custGeom>
            <a:avLst/>
            <a:gdLst>
              <a:gd name="T0" fmla="*/ 95 w 123"/>
              <a:gd name="T1" fmla="*/ 54 h 113"/>
              <a:gd name="T2" fmla="*/ 122 w 123"/>
              <a:gd name="T3" fmla="*/ 38 h 113"/>
              <a:gd name="T4" fmla="*/ 111 w 123"/>
              <a:gd name="T5" fmla="*/ 36 h 113"/>
              <a:gd name="T6" fmla="*/ 96 w 123"/>
              <a:gd name="T7" fmla="*/ 28 h 113"/>
              <a:gd name="T8" fmla="*/ 105 w 123"/>
              <a:gd name="T9" fmla="*/ 14 h 113"/>
              <a:gd name="T10" fmla="*/ 114 w 123"/>
              <a:gd name="T11" fmla="*/ 7 h 113"/>
              <a:gd name="T12" fmla="*/ 74 w 123"/>
              <a:gd name="T13" fmla="*/ 14 h 113"/>
              <a:gd name="T14" fmla="*/ 72 w 123"/>
              <a:gd name="T15" fmla="*/ 35 h 113"/>
              <a:gd name="T16" fmla="*/ 50 w 123"/>
              <a:gd name="T17" fmla="*/ 21 h 113"/>
              <a:gd name="T18" fmla="*/ 55 w 123"/>
              <a:gd name="T19" fmla="*/ 13 h 113"/>
              <a:gd name="T20" fmla="*/ 64 w 123"/>
              <a:gd name="T21" fmla="*/ 7 h 113"/>
              <a:gd name="T22" fmla="*/ 33 w 123"/>
              <a:gd name="T23" fmla="*/ 6 h 113"/>
              <a:gd name="T24" fmla="*/ 30 w 123"/>
              <a:gd name="T25" fmla="*/ 6 h 113"/>
              <a:gd name="T26" fmla="*/ 13 w 123"/>
              <a:gd name="T27" fmla="*/ 22 h 113"/>
              <a:gd name="T28" fmla="*/ 14 w 123"/>
              <a:gd name="T29" fmla="*/ 25 h 113"/>
              <a:gd name="T30" fmla="*/ 10 w 123"/>
              <a:gd name="T31" fmla="*/ 27 h 113"/>
              <a:gd name="T32" fmla="*/ 1 w 123"/>
              <a:gd name="T33" fmla="*/ 39 h 113"/>
              <a:gd name="T34" fmla="*/ 9 w 123"/>
              <a:gd name="T35" fmla="*/ 46 h 113"/>
              <a:gd name="T36" fmla="*/ 9 w 123"/>
              <a:gd name="T37" fmla="*/ 46 h 113"/>
              <a:gd name="T38" fmla="*/ 9 w 123"/>
              <a:gd name="T39" fmla="*/ 47 h 113"/>
              <a:gd name="T40" fmla="*/ 27 w 123"/>
              <a:gd name="T41" fmla="*/ 48 h 113"/>
              <a:gd name="T42" fmla="*/ 28 w 123"/>
              <a:gd name="T43" fmla="*/ 42 h 113"/>
              <a:gd name="T44" fmla="*/ 49 w 123"/>
              <a:gd name="T45" fmla="*/ 58 h 113"/>
              <a:gd name="T46" fmla="*/ 25 w 123"/>
              <a:gd name="T47" fmla="*/ 111 h 113"/>
              <a:gd name="T48" fmla="*/ 103 w 123"/>
              <a:gd name="T49" fmla="*/ 112 h 113"/>
              <a:gd name="T50" fmla="*/ 120 w 123"/>
              <a:gd name="T51" fmla="*/ 95 h 113"/>
              <a:gd name="T52" fmla="*/ 34 w 123"/>
              <a:gd name="T53" fmla="*/ 35 h 113"/>
              <a:gd name="T54" fmla="*/ 28 w 123"/>
              <a:gd name="T55" fmla="*/ 36 h 113"/>
              <a:gd name="T56" fmla="*/ 24 w 123"/>
              <a:gd name="T57" fmla="*/ 38 h 113"/>
              <a:gd name="T58" fmla="*/ 18 w 123"/>
              <a:gd name="T59" fmla="*/ 48 h 113"/>
              <a:gd name="T60" fmla="*/ 13 w 123"/>
              <a:gd name="T61" fmla="*/ 42 h 113"/>
              <a:gd name="T62" fmla="*/ 13 w 123"/>
              <a:gd name="T63" fmla="*/ 42 h 113"/>
              <a:gd name="T64" fmla="*/ 13 w 123"/>
              <a:gd name="T65" fmla="*/ 42 h 113"/>
              <a:gd name="T66" fmla="*/ 11 w 123"/>
              <a:gd name="T67" fmla="*/ 33 h 113"/>
              <a:gd name="T68" fmla="*/ 18 w 123"/>
              <a:gd name="T69" fmla="*/ 30 h 113"/>
              <a:gd name="T70" fmla="*/ 21 w 123"/>
              <a:gd name="T71" fmla="*/ 25 h 113"/>
              <a:gd name="T72" fmla="*/ 28 w 123"/>
              <a:gd name="T73" fmla="*/ 12 h 113"/>
              <a:gd name="T74" fmla="*/ 36 w 123"/>
              <a:gd name="T75" fmla="*/ 11 h 113"/>
              <a:gd name="T76" fmla="*/ 40 w 123"/>
              <a:gd name="T77" fmla="*/ 10 h 113"/>
              <a:gd name="T78" fmla="*/ 53 w 123"/>
              <a:gd name="T79" fmla="*/ 7 h 113"/>
              <a:gd name="T80" fmla="*/ 45 w 123"/>
              <a:gd name="T81" fmla="*/ 19 h 113"/>
              <a:gd name="T82" fmla="*/ 43 w 123"/>
              <a:gd name="T83" fmla="*/ 26 h 113"/>
              <a:gd name="T84" fmla="*/ 34 w 123"/>
              <a:gd name="T85" fmla="*/ 35 h 113"/>
              <a:gd name="T86" fmla="*/ 19 w 123"/>
              <a:gd name="T87" fmla="*/ 96 h 113"/>
              <a:gd name="T88" fmla="*/ 78 w 123"/>
              <a:gd name="T89" fmla="*/ 35 h 113"/>
              <a:gd name="T90" fmla="*/ 77 w 123"/>
              <a:gd name="T91" fmla="*/ 33 h 113"/>
              <a:gd name="T92" fmla="*/ 102 w 123"/>
              <a:gd name="T93" fmla="*/ 7 h 113"/>
              <a:gd name="T94" fmla="*/ 96 w 123"/>
              <a:gd name="T95" fmla="*/ 10 h 113"/>
              <a:gd name="T96" fmla="*/ 90 w 123"/>
              <a:gd name="T97" fmla="*/ 31 h 113"/>
              <a:gd name="T98" fmla="*/ 105 w 123"/>
              <a:gd name="T99" fmla="*/ 43 h 113"/>
              <a:gd name="T100" fmla="*/ 111 w 123"/>
              <a:gd name="T101" fmla="*/ 43 h 113"/>
              <a:gd name="T102" fmla="*/ 88 w 123"/>
              <a:gd name="T103" fmla="*/ 47 h 113"/>
              <a:gd name="T104" fmla="*/ 105 w 123"/>
              <a:gd name="T105" fmla="*/ 106 h 113"/>
              <a:gd name="T106" fmla="*/ 78 w 123"/>
              <a:gd name="T107" fmla="*/ 62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3" h="113">
                <a:moveTo>
                  <a:pt x="82" y="58"/>
                </a:moveTo>
                <a:cubicBezTo>
                  <a:pt x="88" y="53"/>
                  <a:pt x="88" y="53"/>
                  <a:pt x="88" y="53"/>
                </a:cubicBezTo>
                <a:cubicBezTo>
                  <a:pt x="90" y="54"/>
                  <a:pt x="92" y="54"/>
                  <a:pt x="95" y="54"/>
                </a:cubicBezTo>
                <a:cubicBezTo>
                  <a:pt x="98" y="55"/>
                  <a:pt x="101" y="54"/>
                  <a:pt x="104" y="54"/>
                </a:cubicBezTo>
                <a:cubicBezTo>
                  <a:pt x="108" y="53"/>
                  <a:pt x="112" y="50"/>
                  <a:pt x="115" y="48"/>
                </a:cubicBezTo>
                <a:cubicBezTo>
                  <a:pt x="118" y="45"/>
                  <a:pt x="121" y="41"/>
                  <a:pt x="122" y="38"/>
                </a:cubicBezTo>
                <a:cubicBezTo>
                  <a:pt x="123" y="36"/>
                  <a:pt x="122" y="34"/>
                  <a:pt x="121" y="34"/>
                </a:cubicBezTo>
                <a:cubicBezTo>
                  <a:pt x="120" y="34"/>
                  <a:pt x="119" y="34"/>
                  <a:pt x="119" y="34"/>
                </a:cubicBezTo>
                <a:cubicBezTo>
                  <a:pt x="111" y="36"/>
                  <a:pt x="111" y="36"/>
                  <a:pt x="111" y="36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6" y="28"/>
                  <a:pt x="96" y="28"/>
                  <a:pt x="96" y="28"/>
                </a:cubicBezTo>
                <a:cubicBezTo>
                  <a:pt x="97" y="22"/>
                  <a:pt x="97" y="22"/>
                  <a:pt x="97" y="22"/>
                </a:cubicBezTo>
                <a:cubicBezTo>
                  <a:pt x="99" y="16"/>
                  <a:pt x="99" y="16"/>
                  <a:pt x="99" y="16"/>
                </a:cubicBezTo>
                <a:cubicBezTo>
                  <a:pt x="105" y="14"/>
                  <a:pt x="105" y="14"/>
                  <a:pt x="105" y="1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5" y="11"/>
                  <a:pt x="115" y="10"/>
                  <a:pt x="115" y="8"/>
                </a:cubicBezTo>
                <a:cubicBezTo>
                  <a:pt x="115" y="8"/>
                  <a:pt x="115" y="7"/>
                  <a:pt x="114" y="7"/>
                </a:cubicBezTo>
                <a:cubicBezTo>
                  <a:pt x="111" y="4"/>
                  <a:pt x="107" y="2"/>
                  <a:pt x="103" y="1"/>
                </a:cubicBezTo>
                <a:cubicBezTo>
                  <a:pt x="99" y="1"/>
                  <a:pt x="95" y="1"/>
                  <a:pt x="90" y="2"/>
                </a:cubicBezTo>
                <a:cubicBezTo>
                  <a:pt x="83" y="4"/>
                  <a:pt x="78" y="8"/>
                  <a:pt x="74" y="14"/>
                </a:cubicBezTo>
                <a:cubicBezTo>
                  <a:pt x="71" y="20"/>
                  <a:pt x="70" y="28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66" y="41"/>
                  <a:pt x="66" y="41"/>
                  <a:pt x="66" y="41"/>
                </a:cubicBezTo>
                <a:cubicBezTo>
                  <a:pt x="48" y="24"/>
                  <a:pt x="48" y="24"/>
                  <a:pt x="48" y="24"/>
                </a:cubicBezTo>
                <a:cubicBezTo>
                  <a:pt x="49" y="23"/>
                  <a:pt x="49" y="22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19"/>
                  <a:pt x="51" y="18"/>
                  <a:pt x="51" y="17"/>
                </a:cubicBezTo>
                <a:cubicBezTo>
                  <a:pt x="52" y="15"/>
                  <a:pt x="54" y="13"/>
                  <a:pt x="55" y="13"/>
                </a:cubicBezTo>
                <a:cubicBezTo>
                  <a:pt x="57" y="12"/>
                  <a:pt x="59" y="12"/>
                  <a:pt x="62" y="12"/>
                </a:cubicBezTo>
                <a:cubicBezTo>
                  <a:pt x="63" y="12"/>
                  <a:pt x="64" y="12"/>
                  <a:pt x="64" y="11"/>
                </a:cubicBezTo>
                <a:cubicBezTo>
                  <a:pt x="65" y="10"/>
                  <a:pt x="65" y="8"/>
                  <a:pt x="64" y="7"/>
                </a:cubicBezTo>
                <a:cubicBezTo>
                  <a:pt x="60" y="3"/>
                  <a:pt x="55" y="0"/>
                  <a:pt x="50" y="0"/>
                </a:cubicBezTo>
                <a:cubicBezTo>
                  <a:pt x="45" y="0"/>
                  <a:pt x="41" y="1"/>
                  <a:pt x="36" y="5"/>
                </a:cubicBezTo>
                <a:cubicBezTo>
                  <a:pt x="35" y="5"/>
                  <a:pt x="34" y="6"/>
                  <a:pt x="33" y="6"/>
                </a:cubicBezTo>
                <a:cubicBezTo>
                  <a:pt x="33" y="7"/>
                  <a:pt x="32" y="7"/>
                  <a:pt x="32" y="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29" y="5"/>
                  <a:pt x="27" y="5"/>
                  <a:pt x="26" y="6"/>
                </a:cubicBezTo>
                <a:cubicBezTo>
                  <a:pt x="13" y="18"/>
                  <a:pt x="13" y="18"/>
                  <a:pt x="13" y="18"/>
                </a:cubicBezTo>
                <a:cubicBezTo>
                  <a:pt x="12" y="20"/>
                  <a:pt x="12" y="21"/>
                  <a:pt x="13" y="22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6"/>
                  <a:pt x="13" y="27"/>
                </a:cubicBezTo>
                <a:cubicBezTo>
                  <a:pt x="13" y="27"/>
                  <a:pt x="13" y="27"/>
                  <a:pt x="12" y="27"/>
                </a:cubicBezTo>
                <a:cubicBezTo>
                  <a:pt x="12" y="27"/>
                  <a:pt x="11" y="28"/>
                  <a:pt x="10" y="27"/>
                </a:cubicBezTo>
                <a:cubicBezTo>
                  <a:pt x="9" y="27"/>
                  <a:pt x="8" y="28"/>
                  <a:pt x="7" y="28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6"/>
                  <a:pt x="0" y="38"/>
                  <a:pt x="1" y="39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16" y="54"/>
                  <a:pt x="16" y="54"/>
                  <a:pt x="16" y="54"/>
                </a:cubicBezTo>
                <a:cubicBezTo>
                  <a:pt x="18" y="55"/>
                  <a:pt x="19" y="55"/>
                  <a:pt x="21" y="54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7"/>
                  <a:pt x="28" y="46"/>
                  <a:pt x="28" y="45"/>
                </a:cubicBezTo>
                <a:cubicBezTo>
                  <a:pt x="28" y="45"/>
                  <a:pt x="28" y="44"/>
                  <a:pt x="28" y="43"/>
                </a:cubicBezTo>
                <a:cubicBezTo>
                  <a:pt x="28" y="43"/>
                  <a:pt x="28" y="43"/>
                  <a:pt x="28" y="42"/>
                </a:cubicBezTo>
                <a:cubicBezTo>
                  <a:pt x="29" y="42"/>
                  <a:pt x="30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49" y="58"/>
                  <a:pt x="49" y="58"/>
                  <a:pt x="49" y="58"/>
                </a:cubicBezTo>
                <a:cubicBezTo>
                  <a:pt x="13" y="94"/>
                  <a:pt x="13" y="94"/>
                  <a:pt x="13" y="94"/>
                </a:cubicBezTo>
                <a:cubicBezTo>
                  <a:pt x="11" y="95"/>
                  <a:pt x="11" y="97"/>
                  <a:pt x="13" y="98"/>
                </a:cubicBezTo>
                <a:cubicBezTo>
                  <a:pt x="25" y="111"/>
                  <a:pt x="25" y="111"/>
                  <a:pt x="25" y="111"/>
                </a:cubicBezTo>
                <a:cubicBezTo>
                  <a:pt x="27" y="112"/>
                  <a:pt x="28" y="112"/>
                  <a:pt x="30" y="111"/>
                </a:cubicBezTo>
                <a:cubicBezTo>
                  <a:pt x="66" y="75"/>
                  <a:pt x="66" y="75"/>
                  <a:pt x="66" y="75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04" y="113"/>
                  <a:pt x="106" y="113"/>
                  <a:pt x="107" y="112"/>
                </a:cubicBezTo>
                <a:cubicBezTo>
                  <a:pt x="120" y="99"/>
                  <a:pt x="120" y="99"/>
                  <a:pt x="120" y="99"/>
                </a:cubicBezTo>
                <a:cubicBezTo>
                  <a:pt x="121" y="98"/>
                  <a:pt x="121" y="96"/>
                  <a:pt x="120" y="95"/>
                </a:cubicBezTo>
                <a:cubicBezTo>
                  <a:pt x="82" y="58"/>
                  <a:pt x="82" y="58"/>
                  <a:pt x="82" y="58"/>
                </a:cubicBezTo>
                <a:close/>
                <a:moveTo>
                  <a:pt x="3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3" y="34"/>
                  <a:pt x="31" y="34"/>
                  <a:pt x="30" y="35"/>
                </a:cubicBezTo>
                <a:cubicBezTo>
                  <a:pt x="29" y="35"/>
                  <a:pt x="29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7" y="36"/>
                  <a:pt x="26" y="37"/>
                  <a:pt x="26" y="37"/>
                </a:cubicBezTo>
                <a:cubicBezTo>
                  <a:pt x="25" y="37"/>
                  <a:pt x="25" y="38"/>
                  <a:pt x="24" y="38"/>
                </a:cubicBezTo>
                <a:cubicBezTo>
                  <a:pt x="24" y="39"/>
                  <a:pt x="23" y="40"/>
                  <a:pt x="22" y="41"/>
                </a:cubicBezTo>
                <a:cubicBezTo>
                  <a:pt x="22" y="42"/>
                  <a:pt x="22" y="43"/>
                  <a:pt x="22" y="45"/>
                </a:cubicBezTo>
                <a:cubicBezTo>
                  <a:pt x="18" y="48"/>
                  <a:pt x="18" y="48"/>
                  <a:pt x="18" y="48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7" y="37"/>
                  <a:pt x="7" y="37"/>
                  <a:pt x="7" y="37"/>
                </a:cubicBezTo>
                <a:cubicBezTo>
                  <a:pt x="11" y="33"/>
                  <a:pt x="11" y="33"/>
                  <a:pt x="11" y="33"/>
                </a:cubicBezTo>
                <a:cubicBezTo>
                  <a:pt x="12" y="33"/>
                  <a:pt x="13" y="33"/>
                  <a:pt x="14" y="33"/>
                </a:cubicBezTo>
                <a:cubicBezTo>
                  <a:pt x="15" y="32"/>
                  <a:pt x="17" y="32"/>
                  <a:pt x="18" y="31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29"/>
                  <a:pt x="19" y="28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6"/>
                  <a:pt x="21" y="25"/>
                </a:cubicBezTo>
                <a:cubicBezTo>
                  <a:pt x="22" y="24"/>
                  <a:pt x="21" y="22"/>
                  <a:pt x="20" y="21"/>
                </a:cubicBezTo>
                <a:cubicBezTo>
                  <a:pt x="20" y="20"/>
                  <a:pt x="20" y="20"/>
                  <a:pt x="20" y="20"/>
                </a:cubicBezTo>
                <a:cubicBezTo>
                  <a:pt x="28" y="12"/>
                  <a:pt x="28" y="12"/>
                  <a:pt x="28" y="12"/>
                </a:cubicBezTo>
                <a:cubicBezTo>
                  <a:pt x="29" y="13"/>
                  <a:pt x="29" y="13"/>
                  <a:pt x="29" y="13"/>
                </a:cubicBezTo>
                <a:cubicBezTo>
                  <a:pt x="30" y="14"/>
                  <a:pt x="32" y="14"/>
                  <a:pt x="33" y="13"/>
                </a:cubicBezTo>
                <a:cubicBezTo>
                  <a:pt x="34" y="12"/>
                  <a:pt x="35" y="12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11"/>
                  <a:pt x="38" y="11"/>
                  <a:pt x="39" y="10"/>
                </a:cubicBezTo>
                <a:cubicBezTo>
                  <a:pt x="39" y="10"/>
                  <a:pt x="40" y="10"/>
                  <a:pt x="40" y="10"/>
                </a:cubicBezTo>
                <a:cubicBezTo>
                  <a:pt x="43" y="7"/>
                  <a:pt x="46" y="6"/>
                  <a:pt x="50" y="6"/>
                </a:cubicBezTo>
                <a:cubicBezTo>
                  <a:pt x="51" y="6"/>
                  <a:pt x="53" y="6"/>
                  <a:pt x="54" y="7"/>
                </a:cubicBezTo>
                <a:cubicBezTo>
                  <a:pt x="54" y="7"/>
                  <a:pt x="53" y="7"/>
                  <a:pt x="53" y="7"/>
                </a:cubicBezTo>
                <a:cubicBezTo>
                  <a:pt x="50" y="9"/>
                  <a:pt x="48" y="11"/>
                  <a:pt x="46" y="14"/>
                </a:cubicBezTo>
                <a:cubicBezTo>
                  <a:pt x="46" y="14"/>
                  <a:pt x="46" y="15"/>
                  <a:pt x="46" y="15"/>
                </a:cubicBezTo>
                <a:cubicBezTo>
                  <a:pt x="46" y="16"/>
                  <a:pt x="45" y="17"/>
                  <a:pt x="45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20"/>
                  <a:pt x="43" y="21"/>
                  <a:pt x="42" y="23"/>
                </a:cubicBezTo>
                <a:cubicBezTo>
                  <a:pt x="41" y="24"/>
                  <a:pt x="42" y="25"/>
                  <a:pt x="43" y="26"/>
                </a:cubicBezTo>
                <a:cubicBezTo>
                  <a:pt x="61" y="45"/>
                  <a:pt x="61" y="45"/>
                  <a:pt x="61" y="45"/>
                </a:cubicBezTo>
                <a:cubicBezTo>
                  <a:pt x="53" y="54"/>
                  <a:pt x="53" y="54"/>
                  <a:pt x="53" y="54"/>
                </a:cubicBezTo>
                <a:cubicBezTo>
                  <a:pt x="34" y="35"/>
                  <a:pt x="34" y="35"/>
                  <a:pt x="34" y="35"/>
                </a:cubicBezTo>
                <a:close/>
                <a:moveTo>
                  <a:pt x="27" y="105"/>
                </a:moveTo>
                <a:cubicBezTo>
                  <a:pt x="27" y="105"/>
                  <a:pt x="27" y="105"/>
                  <a:pt x="27" y="105"/>
                </a:cubicBezTo>
                <a:cubicBezTo>
                  <a:pt x="19" y="96"/>
                  <a:pt x="19" y="96"/>
                  <a:pt x="19" y="96"/>
                </a:cubicBezTo>
                <a:cubicBezTo>
                  <a:pt x="55" y="60"/>
                  <a:pt x="55" y="60"/>
                  <a:pt x="55" y="60"/>
                </a:cubicBezTo>
                <a:cubicBezTo>
                  <a:pt x="77" y="38"/>
                  <a:pt x="77" y="38"/>
                  <a:pt x="77" y="38"/>
                </a:cubicBezTo>
                <a:cubicBezTo>
                  <a:pt x="78" y="37"/>
                  <a:pt x="78" y="36"/>
                  <a:pt x="78" y="35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33"/>
                  <a:pt x="77" y="33"/>
                  <a:pt x="77" y="33"/>
                </a:cubicBezTo>
                <a:cubicBezTo>
                  <a:pt x="76" y="28"/>
                  <a:pt x="76" y="22"/>
                  <a:pt x="79" y="17"/>
                </a:cubicBezTo>
                <a:cubicBezTo>
                  <a:pt x="82" y="13"/>
                  <a:pt x="86" y="9"/>
                  <a:pt x="92" y="7"/>
                </a:cubicBezTo>
                <a:cubicBezTo>
                  <a:pt x="95" y="7"/>
                  <a:pt x="99" y="6"/>
                  <a:pt x="102" y="7"/>
                </a:cubicBezTo>
                <a:cubicBezTo>
                  <a:pt x="103" y="7"/>
                  <a:pt x="104" y="8"/>
                  <a:pt x="105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96" y="10"/>
                  <a:pt x="96" y="10"/>
                  <a:pt x="96" y="10"/>
                </a:cubicBezTo>
                <a:cubicBezTo>
                  <a:pt x="95" y="11"/>
                  <a:pt x="94" y="11"/>
                  <a:pt x="94" y="12"/>
                </a:cubicBezTo>
                <a:cubicBezTo>
                  <a:pt x="90" y="28"/>
                  <a:pt x="90" y="28"/>
                  <a:pt x="90" y="28"/>
                </a:cubicBezTo>
                <a:cubicBezTo>
                  <a:pt x="89" y="29"/>
                  <a:pt x="90" y="30"/>
                  <a:pt x="90" y="31"/>
                </a:cubicBezTo>
                <a:cubicBezTo>
                  <a:pt x="96" y="37"/>
                  <a:pt x="96" y="37"/>
                  <a:pt x="96" y="37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43"/>
                  <a:pt x="104" y="44"/>
                  <a:pt x="105" y="43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14" y="41"/>
                  <a:pt x="114" y="41"/>
                  <a:pt x="114" y="41"/>
                </a:cubicBezTo>
                <a:cubicBezTo>
                  <a:pt x="113" y="42"/>
                  <a:pt x="112" y="43"/>
                  <a:pt x="111" y="43"/>
                </a:cubicBezTo>
                <a:cubicBezTo>
                  <a:pt x="109" y="46"/>
                  <a:pt x="106" y="47"/>
                  <a:pt x="103" y="48"/>
                </a:cubicBezTo>
                <a:cubicBezTo>
                  <a:pt x="100" y="49"/>
                  <a:pt x="98" y="49"/>
                  <a:pt x="95" y="49"/>
                </a:cubicBezTo>
                <a:cubicBezTo>
                  <a:pt x="93" y="48"/>
                  <a:pt x="91" y="48"/>
                  <a:pt x="88" y="47"/>
                </a:cubicBezTo>
                <a:cubicBezTo>
                  <a:pt x="87" y="46"/>
                  <a:pt x="86" y="46"/>
                  <a:pt x="85" y="47"/>
                </a:cubicBezTo>
                <a:cubicBezTo>
                  <a:pt x="27" y="105"/>
                  <a:pt x="27" y="105"/>
                  <a:pt x="27" y="105"/>
                </a:cubicBezTo>
                <a:close/>
                <a:moveTo>
                  <a:pt x="105" y="106"/>
                </a:moveTo>
                <a:cubicBezTo>
                  <a:pt x="105" y="106"/>
                  <a:pt x="105" y="106"/>
                  <a:pt x="105" y="106"/>
                </a:cubicBezTo>
                <a:cubicBezTo>
                  <a:pt x="70" y="71"/>
                  <a:pt x="70" y="71"/>
                  <a:pt x="70" y="71"/>
                </a:cubicBezTo>
                <a:cubicBezTo>
                  <a:pt x="78" y="62"/>
                  <a:pt x="78" y="62"/>
                  <a:pt x="78" y="62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05" y="106"/>
                  <a:pt x="105" y="106"/>
                  <a:pt x="105" y="10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C4D271B8-EA11-3E1F-8794-D99388AF8526}"/>
              </a:ext>
            </a:extLst>
          </p:cNvPr>
          <p:cNvSpPr>
            <a:spLocks noEditPoints="1"/>
          </p:cNvSpPr>
          <p:nvPr/>
        </p:nvSpPr>
        <p:spPr bwMode="auto">
          <a:xfrm>
            <a:off x="4427691" y="2447669"/>
            <a:ext cx="261346" cy="288706"/>
          </a:xfrm>
          <a:custGeom>
            <a:avLst/>
            <a:gdLst>
              <a:gd name="T0" fmla="*/ 47 w 115"/>
              <a:gd name="T1" fmla="*/ 61 h 126"/>
              <a:gd name="T2" fmla="*/ 47 w 115"/>
              <a:gd name="T3" fmla="*/ 58 h 126"/>
              <a:gd name="T4" fmla="*/ 50 w 115"/>
              <a:gd name="T5" fmla="*/ 55 h 126"/>
              <a:gd name="T6" fmla="*/ 54 w 115"/>
              <a:gd name="T7" fmla="*/ 55 h 126"/>
              <a:gd name="T8" fmla="*/ 62 w 115"/>
              <a:gd name="T9" fmla="*/ 55 h 126"/>
              <a:gd name="T10" fmla="*/ 66 w 115"/>
              <a:gd name="T11" fmla="*/ 56 h 126"/>
              <a:gd name="T12" fmla="*/ 70 w 115"/>
              <a:gd name="T13" fmla="*/ 61 h 126"/>
              <a:gd name="T14" fmla="*/ 70 w 115"/>
              <a:gd name="T15" fmla="*/ 52 h 126"/>
              <a:gd name="T16" fmla="*/ 60 w 115"/>
              <a:gd name="T17" fmla="*/ 49 h 126"/>
              <a:gd name="T18" fmla="*/ 57 w 115"/>
              <a:gd name="T19" fmla="*/ 44 h 126"/>
              <a:gd name="T20" fmla="*/ 54 w 115"/>
              <a:gd name="T21" fmla="*/ 49 h 126"/>
              <a:gd name="T22" fmla="*/ 43 w 115"/>
              <a:gd name="T23" fmla="*/ 52 h 126"/>
              <a:gd name="T24" fmla="*/ 41 w 115"/>
              <a:gd name="T25" fmla="*/ 61 h 126"/>
              <a:gd name="T26" fmla="*/ 41 w 115"/>
              <a:gd name="T27" fmla="*/ 64 h 126"/>
              <a:gd name="T28" fmla="*/ 41 w 115"/>
              <a:gd name="T29" fmla="*/ 68 h 126"/>
              <a:gd name="T30" fmla="*/ 49 w 115"/>
              <a:gd name="T31" fmla="*/ 76 h 126"/>
              <a:gd name="T32" fmla="*/ 52 w 115"/>
              <a:gd name="T33" fmla="*/ 76 h 126"/>
              <a:gd name="T34" fmla="*/ 60 w 115"/>
              <a:gd name="T35" fmla="*/ 76 h 126"/>
              <a:gd name="T36" fmla="*/ 64 w 115"/>
              <a:gd name="T37" fmla="*/ 76 h 126"/>
              <a:gd name="T38" fmla="*/ 67 w 115"/>
              <a:gd name="T39" fmla="*/ 79 h 126"/>
              <a:gd name="T40" fmla="*/ 66 w 115"/>
              <a:gd name="T41" fmla="*/ 91 h 126"/>
              <a:gd name="T42" fmla="*/ 63 w 115"/>
              <a:gd name="T43" fmla="*/ 92 h 126"/>
              <a:gd name="T44" fmla="*/ 54 w 115"/>
              <a:gd name="T45" fmla="*/ 92 h 126"/>
              <a:gd name="T46" fmla="*/ 50 w 115"/>
              <a:gd name="T47" fmla="*/ 92 h 126"/>
              <a:gd name="T48" fmla="*/ 47 w 115"/>
              <a:gd name="T49" fmla="*/ 89 h 126"/>
              <a:gd name="T50" fmla="*/ 41 w 115"/>
              <a:gd name="T51" fmla="*/ 89 h 126"/>
              <a:gd name="T52" fmla="*/ 50 w 115"/>
              <a:gd name="T53" fmla="*/ 98 h 126"/>
              <a:gd name="T54" fmla="*/ 54 w 115"/>
              <a:gd name="T55" fmla="*/ 100 h 126"/>
              <a:gd name="T56" fmla="*/ 60 w 115"/>
              <a:gd name="T57" fmla="*/ 100 h 126"/>
              <a:gd name="T58" fmla="*/ 64 w 115"/>
              <a:gd name="T59" fmla="*/ 98 h 126"/>
              <a:gd name="T60" fmla="*/ 73 w 115"/>
              <a:gd name="T61" fmla="*/ 89 h 126"/>
              <a:gd name="T62" fmla="*/ 73 w 115"/>
              <a:gd name="T63" fmla="*/ 82 h 126"/>
              <a:gd name="T64" fmla="*/ 70 w 115"/>
              <a:gd name="T65" fmla="*/ 73 h 126"/>
              <a:gd name="T66" fmla="*/ 64 w 115"/>
              <a:gd name="T67" fmla="*/ 70 h 126"/>
              <a:gd name="T68" fmla="*/ 60 w 115"/>
              <a:gd name="T69" fmla="*/ 70 h 126"/>
              <a:gd name="T70" fmla="*/ 52 w 115"/>
              <a:gd name="T71" fmla="*/ 70 h 126"/>
              <a:gd name="T72" fmla="*/ 48 w 115"/>
              <a:gd name="T73" fmla="*/ 70 h 126"/>
              <a:gd name="T74" fmla="*/ 47 w 115"/>
              <a:gd name="T75" fmla="*/ 65 h 126"/>
              <a:gd name="T76" fmla="*/ 113 w 115"/>
              <a:gd name="T77" fmla="*/ 118 h 126"/>
              <a:gd name="T78" fmla="*/ 107 w 115"/>
              <a:gd name="T79" fmla="*/ 105 h 126"/>
              <a:gd name="T80" fmla="*/ 104 w 115"/>
              <a:gd name="T81" fmla="*/ 67 h 126"/>
              <a:gd name="T82" fmla="*/ 75 w 115"/>
              <a:gd name="T83" fmla="*/ 24 h 126"/>
              <a:gd name="T84" fmla="*/ 80 w 115"/>
              <a:gd name="T85" fmla="*/ 8 h 126"/>
              <a:gd name="T86" fmla="*/ 76 w 115"/>
              <a:gd name="T87" fmla="*/ 0 h 126"/>
              <a:gd name="T88" fmla="*/ 34 w 115"/>
              <a:gd name="T89" fmla="*/ 1 h 126"/>
              <a:gd name="T90" fmla="*/ 47 w 115"/>
              <a:gd name="T91" fmla="*/ 21 h 126"/>
              <a:gd name="T92" fmla="*/ 24 w 115"/>
              <a:gd name="T93" fmla="*/ 34 h 126"/>
              <a:gd name="T94" fmla="*/ 10 w 115"/>
              <a:gd name="T95" fmla="*/ 67 h 126"/>
              <a:gd name="T96" fmla="*/ 7 w 115"/>
              <a:gd name="T97" fmla="*/ 105 h 126"/>
              <a:gd name="T98" fmla="*/ 0 w 115"/>
              <a:gd name="T99" fmla="*/ 121 h 126"/>
              <a:gd name="T100" fmla="*/ 109 w 115"/>
              <a:gd name="T101" fmla="*/ 126 h 126"/>
              <a:gd name="T102" fmla="*/ 112 w 115"/>
              <a:gd name="T103" fmla="*/ 125 h 126"/>
              <a:gd name="T104" fmla="*/ 65 w 115"/>
              <a:gd name="T105" fmla="*/ 9 h 126"/>
              <a:gd name="T106" fmla="*/ 57 w 115"/>
              <a:gd name="T107" fmla="*/ 17 h 126"/>
              <a:gd name="T108" fmla="*/ 65 w 115"/>
              <a:gd name="T109" fmla="*/ 9 h 126"/>
              <a:gd name="T110" fmla="*/ 13 w 115"/>
              <a:gd name="T111" fmla="*/ 116 h 126"/>
              <a:gd name="T112" fmla="*/ 20 w 115"/>
              <a:gd name="T113" fmla="*/ 90 h 126"/>
              <a:gd name="T114" fmla="*/ 22 w 115"/>
              <a:gd name="T115" fmla="*/ 53 h 126"/>
              <a:gd name="T116" fmla="*/ 43 w 115"/>
              <a:gd name="T117" fmla="*/ 33 h 126"/>
              <a:gd name="T118" fmla="*/ 57 w 115"/>
              <a:gd name="T119" fmla="*/ 30 h 126"/>
              <a:gd name="T120" fmla="*/ 83 w 115"/>
              <a:gd name="T121" fmla="*/ 41 h 126"/>
              <a:gd name="T122" fmla="*/ 94 w 115"/>
              <a:gd name="T123" fmla="*/ 90 h 126"/>
              <a:gd name="T124" fmla="*/ 101 w 115"/>
              <a:gd name="T125" fmla="*/ 11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5" h="126">
                <a:moveTo>
                  <a:pt x="47" y="64"/>
                </a:move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58"/>
                  <a:pt x="47" y="58"/>
                  <a:pt x="47" y="58"/>
                </a:cubicBezTo>
                <a:cubicBezTo>
                  <a:pt x="47" y="57"/>
                  <a:pt x="47" y="56"/>
                  <a:pt x="47" y="56"/>
                </a:cubicBezTo>
                <a:cubicBezTo>
                  <a:pt x="48" y="55"/>
                  <a:pt x="49" y="55"/>
                  <a:pt x="50" y="55"/>
                </a:cubicBez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62" y="55"/>
                  <a:pt x="62" y="55"/>
                  <a:pt x="62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5" y="55"/>
                  <a:pt x="66" y="55"/>
                  <a:pt x="66" y="56"/>
                </a:cubicBezTo>
                <a:cubicBezTo>
                  <a:pt x="67" y="56"/>
                  <a:pt x="67" y="57"/>
                  <a:pt x="67" y="58"/>
                </a:cubicBezTo>
                <a:cubicBezTo>
                  <a:pt x="67" y="60"/>
                  <a:pt x="68" y="61"/>
                  <a:pt x="70" y="61"/>
                </a:cubicBezTo>
                <a:cubicBezTo>
                  <a:pt x="72" y="61"/>
                  <a:pt x="73" y="60"/>
                  <a:pt x="73" y="58"/>
                </a:cubicBezTo>
                <a:cubicBezTo>
                  <a:pt x="73" y="56"/>
                  <a:pt x="72" y="53"/>
                  <a:pt x="70" y="52"/>
                </a:cubicBezTo>
                <a:cubicBezTo>
                  <a:pt x="69" y="50"/>
                  <a:pt x="66" y="49"/>
                  <a:pt x="64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7"/>
                  <a:pt x="60" y="47"/>
                  <a:pt x="60" y="47"/>
                </a:cubicBezTo>
                <a:cubicBezTo>
                  <a:pt x="60" y="45"/>
                  <a:pt x="58" y="44"/>
                  <a:pt x="57" y="44"/>
                </a:cubicBezTo>
                <a:cubicBezTo>
                  <a:pt x="55" y="44"/>
                  <a:pt x="54" y="45"/>
                  <a:pt x="54" y="47"/>
                </a:cubicBezTo>
                <a:cubicBezTo>
                  <a:pt x="54" y="49"/>
                  <a:pt x="54" y="49"/>
                  <a:pt x="54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47" y="49"/>
                  <a:pt x="45" y="50"/>
                  <a:pt x="43" y="52"/>
                </a:cubicBezTo>
                <a:cubicBezTo>
                  <a:pt x="42" y="53"/>
                  <a:pt x="41" y="56"/>
                  <a:pt x="41" y="58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5"/>
                  <a:pt x="41" y="65"/>
                  <a:pt x="41" y="65"/>
                </a:cubicBezTo>
                <a:cubicBezTo>
                  <a:pt x="41" y="68"/>
                  <a:pt x="41" y="68"/>
                  <a:pt x="41" y="68"/>
                </a:cubicBezTo>
                <a:cubicBezTo>
                  <a:pt x="41" y="70"/>
                  <a:pt x="42" y="72"/>
                  <a:pt x="43" y="74"/>
                </a:cubicBezTo>
                <a:cubicBezTo>
                  <a:pt x="45" y="75"/>
                  <a:pt x="47" y="76"/>
                  <a:pt x="49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52" y="76"/>
                  <a:pt x="52" y="76"/>
                  <a:pt x="52" y="7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6"/>
                  <a:pt x="60" y="76"/>
                  <a:pt x="60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65" y="76"/>
                  <a:pt x="66" y="77"/>
                  <a:pt x="66" y="77"/>
                </a:cubicBezTo>
                <a:cubicBezTo>
                  <a:pt x="67" y="78"/>
                  <a:pt x="67" y="79"/>
                  <a:pt x="67" y="79"/>
                </a:cubicBezTo>
                <a:cubicBezTo>
                  <a:pt x="67" y="83"/>
                  <a:pt x="67" y="86"/>
                  <a:pt x="67" y="89"/>
                </a:cubicBezTo>
                <a:cubicBezTo>
                  <a:pt x="67" y="90"/>
                  <a:pt x="67" y="90"/>
                  <a:pt x="66" y="91"/>
                </a:cubicBezTo>
                <a:cubicBezTo>
                  <a:pt x="66" y="92"/>
                  <a:pt x="65" y="92"/>
                  <a:pt x="64" y="92"/>
                </a:cubicBezTo>
                <a:cubicBezTo>
                  <a:pt x="63" y="92"/>
                  <a:pt x="63" y="92"/>
                  <a:pt x="63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54" y="92"/>
                  <a:pt x="54" y="92"/>
                  <a:pt x="54" y="92"/>
                </a:cubicBezTo>
                <a:cubicBezTo>
                  <a:pt x="52" y="92"/>
                  <a:pt x="52" y="92"/>
                  <a:pt x="52" y="92"/>
                </a:cubicBezTo>
                <a:cubicBezTo>
                  <a:pt x="50" y="92"/>
                  <a:pt x="50" y="92"/>
                  <a:pt x="50" y="92"/>
                </a:cubicBezTo>
                <a:cubicBezTo>
                  <a:pt x="49" y="92"/>
                  <a:pt x="48" y="92"/>
                  <a:pt x="47" y="91"/>
                </a:cubicBezTo>
                <a:cubicBezTo>
                  <a:pt x="47" y="90"/>
                  <a:pt x="47" y="90"/>
                  <a:pt x="47" y="89"/>
                </a:cubicBezTo>
                <a:cubicBezTo>
                  <a:pt x="47" y="87"/>
                  <a:pt x="45" y="86"/>
                  <a:pt x="44" y="86"/>
                </a:cubicBezTo>
                <a:cubicBezTo>
                  <a:pt x="42" y="86"/>
                  <a:pt x="41" y="87"/>
                  <a:pt x="41" y="89"/>
                </a:cubicBezTo>
                <a:cubicBezTo>
                  <a:pt x="41" y="91"/>
                  <a:pt x="42" y="94"/>
                  <a:pt x="43" y="95"/>
                </a:cubicBezTo>
                <a:cubicBezTo>
                  <a:pt x="45" y="97"/>
                  <a:pt x="47" y="98"/>
                  <a:pt x="50" y="98"/>
                </a:cubicBezTo>
                <a:cubicBezTo>
                  <a:pt x="54" y="98"/>
                  <a:pt x="54" y="98"/>
                  <a:pt x="54" y="98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102"/>
                  <a:pt x="55" y="103"/>
                  <a:pt x="57" y="103"/>
                </a:cubicBezTo>
                <a:cubicBezTo>
                  <a:pt x="58" y="103"/>
                  <a:pt x="60" y="102"/>
                  <a:pt x="60" y="100"/>
                </a:cubicBezTo>
                <a:cubicBezTo>
                  <a:pt x="60" y="98"/>
                  <a:pt x="60" y="98"/>
                  <a:pt x="60" y="98"/>
                </a:cubicBezTo>
                <a:cubicBezTo>
                  <a:pt x="64" y="98"/>
                  <a:pt x="64" y="98"/>
                  <a:pt x="64" y="98"/>
                </a:cubicBezTo>
                <a:cubicBezTo>
                  <a:pt x="66" y="98"/>
                  <a:pt x="69" y="97"/>
                  <a:pt x="70" y="95"/>
                </a:cubicBezTo>
                <a:cubicBezTo>
                  <a:pt x="72" y="94"/>
                  <a:pt x="73" y="91"/>
                  <a:pt x="73" y="89"/>
                </a:cubicBezTo>
                <a:cubicBezTo>
                  <a:pt x="73" y="82"/>
                  <a:pt x="73" y="82"/>
                  <a:pt x="73" y="82"/>
                </a:cubicBezTo>
                <a:cubicBezTo>
                  <a:pt x="73" y="82"/>
                  <a:pt x="73" y="82"/>
                  <a:pt x="73" y="82"/>
                </a:cubicBezTo>
                <a:cubicBezTo>
                  <a:pt x="73" y="79"/>
                  <a:pt x="73" y="79"/>
                  <a:pt x="73" y="79"/>
                </a:cubicBezTo>
                <a:cubicBezTo>
                  <a:pt x="73" y="77"/>
                  <a:pt x="72" y="75"/>
                  <a:pt x="70" y="73"/>
                </a:cubicBezTo>
                <a:cubicBezTo>
                  <a:pt x="69" y="72"/>
                  <a:pt x="67" y="71"/>
                  <a:pt x="64" y="71"/>
                </a:cubicBezTo>
                <a:cubicBezTo>
                  <a:pt x="64" y="70"/>
                  <a:pt x="64" y="70"/>
                  <a:pt x="64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0" y="70"/>
                  <a:pt x="50" y="70"/>
                  <a:pt x="50" y="70"/>
                </a:cubicBezTo>
                <a:cubicBezTo>
                  <a:pt x="49" y="70"/>
                  <a:pt x="48" y="70"/>
                  <a:pt x="48" y="70"/>
                </a:cubicBezTo>
                <a:cubicBezTo>
                  <a:pt x="47" y="69"/>
                  <a:pt x="47" y="68"/>
                  <a:pt x="47" y="68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4"/>
                  <a:pt x="47" y="64"/>
                  <a:pt x="47" y="64"/>
                </a:cubicBezTo>
                <a:close/>
                <a:moveTo>
                  <a:pt x="113" y="118"/>
                </a:moveTo>
                <a:cubicBezTo>
                  <a:pt x="113" y="118"/>
                  <a:pt x="113" y="118"/>
                  <a:pt x="113" y="118"/>
                </a:cubicBezTo>
                <a:cubicBezTo>
                  <a:pt x="111" y="115"/>
                  <a:pt x="108" y="110"/>
                  <a:pt x="107" y="105"/>
                </a:cubicBezTo>
                <a:cubicBezTo>
                  <a:pt x="105" y="100"/>
                  <a:pt x="104" y="95"/>
                  <a:pt x="104" y="90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4" y="54"/>
                  <a:pt x="99" y="42"/>
                  <a:pt x="90" y="34"/>
                </a:cubicBezTo>
                <a:cubicBezTo>
                  <a:pt x="85" y="29"/>
                  <a:pt x="80" y="26"/>
                  <a:pt x="75" y="24"/>
                </a:cubicBezTo>
                <a:cubicBezTo>
                  <a:pt x="72" y="23"/>
                  <a:pt x="69" y="22"/>
                  <a:pt x="67" y="21"/>
                </a:cubicBezTo>
                <a:cubicBezTo>
                  <a:pt x="80" y="8"/>
                  <a:pt x="80" y="8"/>
                  <a:pt x="80" y="8"/>
                </a:cubicBezTo>
                <a:cubicBezTo>
                  <a:pt x="81" y="7"/>
                  <a:pt x="81" y="6"/>
                  <a:pt x="81" y="5"/>
                </a:cubicBezTo>
                <a:cubicBezTo>
                  <a:pt x="81" y="2"/>
                  <a:pt x="79" y="0"/>
                  <a:pt x="7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5" y="0"/>
                  <a:pt x="34" y="1"/>
                </a:cubicBezTo>
                <a:cubicBezTo>
                  <a:pt x="32" y="3"/>
                  <a:pt x="32" y="6"/>
                  <a:pt x="34" y="8"/>
                </a:cubicBezTo>
                <a:cubicBezTo>
                  <a:pt x="47" y="21"/>
                  <a:pt x="47" y="21"/>
                  <a:pt x="47" y="21"/>
                </a:cubicBezTo>
                <a:cubicBezTo>
                  <a:pt x="44" y="22"/>
                  <a:pt x="42" y="23"/>
                  <a:pt x="39" y="24"/>
                </a:cubicBezTo>
                <a:cubicBezTo>
                  <a:pt x="33" y="26"/>
                  <a:pt x="28" y="29"/>
                  <a:pt x="24" y="34"/>
                </a:cubicBezTo>
                <a:cubicBezTo>
                  <a:pt x="19" y="38"/>
                  <a:pt x="16" y="43"/>
                  <a:pt x="13" y="49"/>
                </a:cubicBezTo>
                <a:cubicBezTo>
                  <a:pt x="11" y="55"/>
                  <a:pt x="10" y="61"/>
                  <a:pt x="10" y="67"/>
                </a:cubicBezTo>
                <a:cubicBezTo>
                  <a:pt x="10" y="90"/>
                  <a:pt x="10" y="90"/>
                  <a:pt x="10" y="90"/>
                </a:cubicBezTo>
                <a:cubicBezTo>
                  <a:pt x="10" y="95"/>
                  <a:pt x="9" y="100"/>
                  <a:pt x="7" y="105"/>
                </a:cubicBezTo>
                <a:cubicBezTo>
                  <a:pt x="5" y="110"/>
                  <a:pt x="3" y="115"/>
                  <a:pt x="1" y="118"/>
                </a:cubicBezTo>
                <a:cubicBezTo>
                  <a:pt x="0" y="119"/>
                  <a:pt x="0" y="120"/>
                  <a:pt x="0" y="121"/>
                </a:cubicBezTo>
                <a:cubicBezTo>
                  <a:pt x="0" y="124"/>
                  <a:pt x="2" y="126"/>
                  <a:pt x="5" y="126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10" y="126"/>
                  <a:pt x="111" y="126"/>
                  <a:pt x="112" y="125"/>
                </a:cubicBezTo>
                <a:cubicBezTo>
                  <a:pt x="114" y="123"/>
                  <a:pt x="115" y="120"/>
                  <a:pt x="113" y="118"/>
                </a:cubicBezTo>
                <a:close/>
                <a:moveTo>
                  <a:pt x="65" y="9"/>
                </a:moveTo>
                <a:cubicBezTo>
                  <a:pt x="65" y="9"/>
                  <a:pt x="65" y="9"/>
                  <a:pt x="65" y="9"/>
                </a:cubicBezTo>
                <a:cubicBezTo>
                  <a:pt x="57" y="17"/>
                  <a:pt x="57" y="17"/>
                  <a:pt x="57" y="17"/>
                </a:cubicBezTo>
                <a:cubicBezTo>
                  <a:pt x="49" y="9"/>
                  <a:pt x="49" y="9"/>
                  <a:pt x="49" y="9"/>
                </a:cubicBezTo>
                <a:cubicBezTo>
                  <a:pt x="65" y="9"/>
                  <a:pt x="65" y="9"/>
                  <a:pt x="65" y="9"/>
                </a:cubicBezTo>
                <a:close/>
                <a:moveTo>
                  <a:pt x="13" y="116"/>
                </a:moveTo>
                <a:cubicBezTo>
                  <a:pt x="13" y="116"/>
                  <a:pt x="13" y="116"/>
                  <a:pt x="13" y="116"/>
                </a:cubicBezTo>
                <a:cubicBezTo>
                  <a:pt x="14" y="114"/>
                  <a:pt x="15" y="111"/>
                  <a:pt x="16" y="108"/>
                </a:cubicBezTo>
                <a:cubicBezTo>
                  <a:pt x="18" y="102"/>
                  <a:pt x="20" y="96"/>
                  <a:pt x="20" y="90"/>
                </a:cubicBezTo>
                <a:cubicBezTo>
                  <a:pt x="20" y="67"/>
                  <a:pt x="20" y="67"/>
                  <a:pt x="20" y="67"/>
                </a:cubicBezTo>
                <a:cubicBezTo>
                  <a:pt x="20" y="62"/>
                  <a:pt x="21" y="57"/>
                  <a:pt x="22" y="53"/>
                </a:cubicBezTo>
                <a:cubicBezTo>
                  <a:pt x="24" y="48"/>
                  <a:pt x="27" y="44"/>
                  <a:pt x="30" y="41"/>
                </a:cubicBezTo>
                <a:cubicBezTo>
                  <a:pt x="34" y="37"/>
                  <a:pt x="38" y="34"/>
                  <a:pt x="43" y="33"/>
                </a:cubicBezTo>
                <a:cubicBezTo>
                  <a:pt x="47" y="31"/>
                  <a:pt x="52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62" y="30"/>
                  <a:pt x="67" y="31"/>
                  <a:pt x="71" y="33"/>
                </a:cubicBezTo>
                <a:cubicBezTo>
                  <a:pt x="75" y="34"/>
                  <a:pt x="79" y="37"/>
                  <a:pt x="83" y="41"/>
                </a:cubicBezTo>
                <a:cubicBezTo>
                  <a:pt x="90" y="48"/>
                  <a:pt x="94" y="57"/>
                  <a:pt x="94" y="67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6"/>
                  <a:pt x="95" y="102"/>
                  <a:pt x="97" y="108"/>
                </a:cubicBezTo>
                <a:cubicBezTo>
                  <a:pt x="98" y="111"/>
                  <a:pt x="99" y="114"/>
                  <a:pt x="101" y="116"/>
                </a:cubicBezTo>
                <a:cubicBezTo>
                  <a:pt x="13" y="116"/>
                  <a:pt x="13" y="116"/>
                  <a:pt x="13" y="1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1EC1A5E5-DD1D-064B-A0CE-AD512B9018C1}"/>
              </a:ext>
            </a:extLst>
          </p:cNvPr>
          <p:cNvSpPr>
            <a:spLocks noEditPoints="1"/>
          </p:cNvSpPr>
          <p:nvPr/>
        </p:nvSpPr>
        <p:spPr bwMode="auto">
          <a:xfrm>
            <a:off x="3215271" y="2447669"/>
            <a:ext cx="251120" cy="288706"/>
          </a:xfrm>
          <a:custGeom>
            <a:avLst/>
            <a:gdLst>
              <a:gd name="T0" fmla="*/ 27 w 110"/>
              <a:gd name="T1" fmla="*/ 90 h 126"/>
              <a:gd name="T2" fmla="*/ 27 w 110"/>
              <a:gd name="T3" fmla="*/ 96 h 126"/>
              <a:gd name="T4" fmla="*/ 86 w 110"/>
              <a:gd name="T5" fmla="*/ 93 h 126"/>
              <a:gd name="T6" fmla="*/ 24 w 110"/>
              <a:gd name="T7" fmla="*/ 52 h 126"/>
              <a:gd name="T8" fmla="*/ 27 w 110"/>
              <a:gd name="T9" fmla="*/ 55 h 126"/>
              <a:gd name="T10" fmla="*/ 86 w 110"/>
              <a:gd name="T11" fmla="*/ 52 h 126"/>
              <a:gd name="T12" fmla="*/ 27 w 110"/>
              <a:gd name="T13" fmla="*/ 49 h 126"/>
              <a:gd name="T14" fmla="*/ 109 w 110"/>
              <a:gd name="T15" fmla="*/ 36 h 126"/>
              <a:gd name="T16" fmla="*/ 74 w 110"/>
              <a:gd name="T17" fmla="*/ 1 h 126"/>
              <a:gd name="T18" fmla="*/ 13 w 110"/>
              <a:gd name="T19" fmla="*/ 0 h 126"/>
              <a:gd name="T20" fmla="*/ 0 w 110"/>
              <a:gd name="T21" fmla="*/ 13 h 126"/>
              <a:gd name="T22" fmla="*/ 4 w 110"/>
              <a:gd name="T23" fmla="*/ 122 h 126"/>
              <a:gd name="T24" fmla="*/ 13 w 110"/>
              <a:gd name="T25" fmla="*/ 126 h 126"/>
              <a:gd name="T26" fmla="*/ 106 w 110"/>
              <a:gd name="T27" fmla="*/ 122 h 126"/>
              <a:gd name="T28" fmla="*/ 110 w 110"/>
              <a:gd name="T29" fmla="*/ 113 h 126"/>
              <a:gd name="T30" fmla="*/ 109 w 110"/>
              <a:gd name="T31" fmla="*/ 36 h 126"/>
              <a:gd name="T32" fmla="*/ 73 w 110"/>
              <a:gd name="T33" fmla="*/ 14 h 126"/>
              <a:gd name="T34" fmla="*/ 79 w 110"/>
              <a:gd name="T35" fmla="*/ 37 h 126"/>
              <a:gd name="T36" fmla="*/ 75 w 110"/>
              <a:gd name="T37" fmla="*/ 35 h 126"/>
              <a:gd name="T38" fmla="*/ 73 w 110"/>
              <a:gd name="T39" fmla="*/ 14 h 126"/>
              <a:gd name="T40" fmla="*/ 101 w 110"/>
              <a:gd name="T41" fmla="*/ 113 h 126"/>
              <a:gd name="T42" fmla="*/ 100 w 110"/>
              <a:gd name="T43" fmla="*/ 115 h 126"/>
              <a:gd name="T44" fmla="*/ 13 w 110"/>
              <a:gd name="T45" fmla="*/ 116 h 126"/>
              <a:gd name="T46" fmla="*/ 10 w 110"/>
              <a:gd name="T47" fmla="*/ 113 h 126"/>
              <a:gd name="T48" fmla="*/ 11 w 110"/>
              <a:gd name="T49" fmla="*/ 10 h 126"/>
              <a:gd name="T50" fmla="*/ 68 w 110"/>
              <a:gd name="T51" fmla="*/ 9 h 126"/>
              <a:gd name="T52" fmla="*/ 71 w 110"/>
              <a:gd name="T53" fmla="*/ 39 h 126"/>
              <a:gd name="T54" fmla="*/ 79 w 110"/>
              <a:gd name="T55" fmla="*/ 43 h 126"/>
              <a:gd name="T56" fmla="*/ 101 w 110"/>
              <a:gd name="T57" fmla="*/ 113 h 126"/>
              <a:gd name="T58" fmla="*/ 83 w 110"/>
              <a:gd name="T59" fmla="*/ 70 h 126"/>
              <a:gd name="T60" fmla="*/ 24 w 110"/>
              <a:gd name="T61" fmla="*/ 73 h 126"/>
              <a:gd name="T62" fmla="*/ 83 w 110"/>
              <a:gd name="T63" fmla="*/ 76 h 126"/>
              <a:gd name="T64" fmla="*/ 83 w 110"/>
              <a:gd name="T65" fmla="*/ 7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0" h="126">
                <a:moveTo>
                  <a:pt x="83" y="90"/>
                </a:moveTo>
                <a:cubicBezTo>
                  <a:pt x="27" y="90"/>
                  <a:pt x="27" y="90"/>
                  <a:pt x="27" y="90"/>
                </a:cubicBezTo>
                <a:cubicBezTo>
                  <a:pt x="25" y="90"/>
                  <a:pt x="24" y="92"/>
                  <a:pt x="24" y="93"/>
                </a:cubicBezTo>
                <a:cubicBezTo>
                  <a:pt x="24" y="95"/>
                  <a:pt x="25" y="96"/>
                  <a:pt x="27" y="96"/>
                </a:cubicBezTo>
                <a:cubicBezTo>
                  <a:pt x="83" y="96"/>
                  <a:pt x="83" y="96"/>
                  <a:pt x="83" y="96"/>
                </a:cubicBezTo>
                <a:cubicBezTo>
                  <a:pt x="85" y="96"/>
                  <a:pt x="86" y="95"/>
                  <a:pt x="86" y="93"/>
                </a:cubicBezTo>
                <a:cubicBezTo>
                  <a:pt x="86" y="92"/>
                  <a:pt x="85" y="90"/>
                  <a:pt x="83" y="90"/>
                </a:cubicBezTo>
                <a:close/>
                <a:moveTo>
                  <a:pt x="24" y="52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4"/>
                  <a:pt x="25" y="55"/>
                  <a:pt x="27" y="55"/>
                </a:cubicBezTo>
                <a:cubicBezTo>
                  <a:pt x="83" y="55"/>
                  <a:pt x="83" y="55"/>
                  <a:pt x="83" y="55"/>
                </a:cubicBezTo>
                <a:cubicBezTo>
                  <a:pt x="85" y="55"/>
                  <a:pt x="86" y="54"/>
                  <a:pt x="86" y="52"/>
                </a:cubicBezTo>
                <a:cubicBezTo>
                  <a:pt x="86" y="51"/>
                  <a:pt x="85" y="49"/>
                  <a:pt x="83" y="49"/>
                </a:cubicBezTo>
                <a:cubicBezTo>
                  <a:pt x="27" y="49"/>
                  <a:pt x="27" y="49"/>
                  <a:pt x="27" y="49"/>
                </a:cubicBezTo>
                <a:cubicBezTo>
                  <a:pt x="25" y="49"/>
                  <a:pt x="24" y="51"/>
                  <a:pt x="24" y="52"/>
                </a:cubicBezTo>
                <a:close/>
                <a:moveTo>
                  <a:pt x="109" y="36"/>
                </a:moveTo>
                <a:cubicBezTo>
                  <a:pt x="109" y="36"/>
                  <a:pt x="109" y="36"/>
                  <a:pt x="109" y="36"/>
                </a:cubicBezTo>
                <a:cubicBezTo>
                  <a:pt x="74" y="1"/>
                  <a:pt x="74" y="1"/>
                  <a:pt x="74" y="1"/>
                </a:cubicBezTo>
                <a:cubicBezTo>
                  <a:pt x="73" y="0"/>
                  <a:pt x="72" y="0"/>
                  <a:pt x="7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4" y="3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6"/>
                  <a:pt x="1" y="120"/>
                  <a:pt x="4" y="122"/>
                </a:cubicBezTo>
                <a:cubicBezTo>
                  <a:pt x="4" y="122"/>
                  <a:pt x="4" y="122"/>
                  <a:pt x="4" y="122"/>
                </a:cubicBezTo>
                <a:cubicBezTo>
                  <a:pt x="6" y="124"/>
                  <a:pt x="9" y="126"/>
                  <a:pt x="13" y="126"/>
                </a:cubicBezTo>
                <a:cubicBezTo>
                  <a:pt x="97" y="126"/>
                  <a:pt x="97" y="126"/>
                  <a:pt x="97" y="126"/>
                </a:cubicBezTo>
                <a:cubicBezTo>
                  <a:pt x="101" y="126"/>
                  <a:pt x="104" y="124"/>
                  <a:pt x="106" y="122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9" y="120"/>
                  <a:pt x="110" y="116"/>
                  <a:pt x="110" y="113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38"/>
                  <a:pt x="110" y="37"/>
                  <a:pt x="109" y="36"/>
                </a:cubicBezTo>
                <a:close/>
                <a:moveTo>
                  <a:pt x="73" y="14"/>
                </a:moveTo>
                <a:cubicBezTo>
                  <a:pt x="73" y="14"/>
                  <a:pt x="73" y="14"/>
                  <a:pt x="73" y="14"/>
                </a:cubicBezTo>
                <a:cubicBezTo>
                  <a:pt x="96" y="37"/>
                  <a:pt x="96" y="37"/>
                  <a:pt x="96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7" y="37"/>
                  <a:pt x="76" y="36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4" y="34"/>
                  <a:pt x="73" y="33"/>
                  <a:pt x="73" y="31"/>
                </a:cubicBezTo>
                <a:cubicBezTo>
                  <a:pt x="73" y="14"/>
                  <a:pt x="73" y="14"/>
                  <a:pt x="73" y="14"/>
                </a:cubicBezTo>
                <a:close/>
                <a:moveTo>
                  <a:pt x="101" y="113"/>
                </a:moveTo>
                <a:cubicBezTo>
                  <a:pt x="101" y="113"/>
                  <a:pt x="101" y="113"/>
                  <a:pt x="101" y="113"/>
                </a:cubicBezTo>
                <a:cubicBezTo>
                  <a:pt x="101" y="114"/>
                  <a:pt x="100" y="115"/>
                  <a:pt x="100" y="115"/>
                </a:cubicBezTo>
                <a:cubicBezTo>
                  <a:pt x="100" y="115"/>
                  <a:pt x="100" y="115"/>
                  <a:pt x="100" y="115"/>
                </a:cubicBezTo>
                <a:cubicBezTo>
                  <a:pt x="99" y="116"/>
                  <a:pt x="98" y="116"/>
                  <a:pt x="97" y="116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2" y="116"/>
                  <a:pt x="11" y="116"/>
                  <a:pt x="11" y="115"/>
                </a:cubicBezTo>
                <a:cubicBezTo>
                  <a:pt x="10" y="115"/>
                  <a:pt x="10" y="114"/>
                  <a:pt x="10" y="1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0"/>
                </a:cubicBezTo>
                <a:cubicBezTo>
                  <a:pt x="11" y="10"/>
                  <a:pt x="12" y="9"/>
                  <a:pt x="13" y="9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4"/>
                  <a:pt x="69" y="37"/>
                  <a:pt x="71" y="39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41"/>
                  <a:pt x="75" y="43"/>
                  <a:pt x="79" y="43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1" y="113"/>
                  <a:pt x="101" y="113"/>
                  <a:pt x="101" y="113"/>
                </a:cubicBezTo>
                <a:close/>
                <a:moveTo>
                  <a:pt x="83" y="70"/>
                </a:moveTo>
                <a:cubicBezTo>
                  <a:pt x="83" y="70"/>
                  <a:pt x="83" y="70"/>
                  <a:pt x="83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5" y="70"/>
                  <a:pt x="24" y="71"/>
                  <a:pt x="24" y="73"/>
                </a:cubicBezTo>
                <a:cubicBezTo>
                  <a:pt x="24" y="74"/>
                  <a:pt x="25" y="76"/>
                  <a:pt x="27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5" y="76"/>
                  <a:pt x="86" y="74"/>
                  <a:pt x="86" y="73"/>
                </a:cubicBezTo>
                <a:cubicBezTo>
                  <a:pt x="86" y="71"/>
                  <a:pt x="85" y="70"/>
                  <a:pt x="83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AFB165F-78D9-0BF5-65E1-99B2030B8090}"/>
              </a:ext>
            </a:extLst>
          </p:cNvPr>
          <p:cNvGrpSpPr/>
          <p:nvPr/>
        </p:nvGrpSpPr>
        <p:grpSpPr>
          <a:xfrm>
            <a:off x="2567603" y="983015"/>
            <a:ext cx="1578272" cy="1314137"/>
            <a:chOff x="1363023" y="4405492"/>
            <a:chExt cx="1578272" cy="131413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A9CEC73-9952-F7FE-45ED-543FE68D2751}"/>
                </a:ext>
              </a:extLst>
            </p:cNvPr>
            <p:cNvSpPr txBox="1"/>
            <p:nvPr/>
          </p:nvSpPr>
          <p:spPr>
            <a:xfrm>
              <a:off x="1368727" y="4405492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35FEA4E-A189-71E8-7594-1F0E5B80C821}"/>
                </a:ext>
              </a:extLst>
            </p:cNvPr>
            <p:cNvSpPr txBox="1"/>
            <p:nvPr/>
          </p:nvSpPr>
          <p:spPr>
            <a:xfrm>
              <a:off x="1363023" y="4680498"/>
              <a:ext cx="1578272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A5336F4-115E-20BE-3F73-85B5E16ADC5F}"/>
              </a:ext>
            </a:extLst>
          </p:cNvPr>
          <p:cNvGrpSpPr/>
          <p:nvPr/>
        </p:nvGrpSpPr>
        <p:grpSpPr>
          <a:xfrm>
            <a:off x="5000965" y="983015"/>
            <a:ext cx="1578272" cy="1314137"/>
            <a:chOff x="1363023" y="4405492"/>
            <a:chExt cx="1578272" cy="131413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B6B4BEA-2BA5-897A-95D9-B12B8D823228}"/>
                </a:ext>
              </a:extLst>
            </p:cNvPr>
            <p:cNvSpPr txBox="1"/>
            <p:nvPr/>
          </p:nvSpPr>
          <p:spPr>
            <a:xfrm>
              <a:off x="1368727" y="4405492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D289514-D8A4-B3A6-93F3-4DAEF66773DD}"/>
                </a:ext>
              </a:extLst>
            </p:cNvPr>
            <p:cNvSpPr txBox="1"/>
            <p:nvPr/>
          </p:nvSpPr>
          <p:spPr>
            <a:xfrm>
              <a:off x="1363023" y="4680498"/>
              <a:ext cx="1578272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AD4DB56-E1CC-72F1-760A-E7F8365FCE5C}"/>
              </a:ext>
            </a:extLst>
          </p:cNvPr>
          <p:cNvGrpSpPr/>
          <p:nvPr/>
        </p:nvGrpSpPr>
        <p:grpSpPr>
          <a:xfrm>
            <a:off x="1351207" y="3026219"/>
            <a:ext cx="1578272" cy="1314137"/>
            <a:chOff x="1363023" y="4405492"/>
            <a:chExt cx="1578272" cy="1314137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5076449-0591-25B8-EDC2-5DBDA3EA6AEE}"/>
                </a:ext>
              </a:extLst>
            </p:cNvPr>
            <p:cNvSpPr txBox="1"/>
            <p:nvPr/>
          </p:nvSpPr>
          <p:spPr>
            <a:xfrm>
              <a:off x="1368727" y="4405492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9B27236-EAAD-5B58-54C8-4593D61AC266}"/>
                </a:ext>
              </a:extLst>
            </p:cNvPr>
            <p:cNvSpPr txBox="1"/>
            <p:nvPr/>
          </p:nvSpPr>
          <p:spPr>
            <a:xfrm>
              <a:off x="1363023" y="4680498"/>
              <a:ext cx="1578272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0213127-48AD-4A3F-0928-0CD0C08905C2}"/>
              </a:ext>
            </a:extLst>
          </p:cNvPr>
          <p:cNvGrpSpPr/>
          <p:nvPr/>
        </p:nvGrpSpPr>
        <p:grpSpPr>
          <a:xfrm>
            <a:off x="3766956" y="3026219"/>
            <a:ext cx="1578272" cy="1314137"/>
            <a:chOff x="1363023" y="4405492"/>
            <a:chExt cx="1578272" cy="1314137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64AD6AA-18E2-9CBA-AC13-A25068AB5C42}"/>
                </a:ext>
              </a:extLst>
            </p:cNvPr>
            <p:cNvSpPr txBox="1"/>
            <p:nvPr/>
          </p:nvSpPr>
          <p:spPr>
            <a:xfrm>
              <a:off x="1368727" y="4405492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7829168-A1E0-D628-A52A-D058F0DBBC7D}"/>
                </a:ext>
              </a:extLst>
            </p:cNvPr>
            <p:cNvSpPr txBox="1"/>
            <p:nvPr/>
          </p:nvSpPr>
          <p:spPr>
            <a:xfrm>
              <a:off x="1363023" y="4680498"/>
              <a:ext cx="1578272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EC21BF8-4C7A-60DF-6E1F-F7DC7D910EEC}"/>
              </a:ext>
            </a:extLst>
          </p:cNvPr>
          <p:cNvGrpSpPr/>
          <p:nvPr/>
        </p:nvGrpSpPr>
        <p:grpSpPr>
          <a:xfrm>
            <a:off x="6219327" y="3026219"/>
            <a:ext cx="1578272" cy="1314137"/>
            <a:chOff x="1363023" y="4405492"/>
            <a:chExt cx="1578272" cy="1314137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1D52F82-2061-8F92-852D-AC48D89E1B84}"/>
                </a:ext>
              </a:extLst>
            </p:cNvPr>
            <p:cNvSpPr txBox="1"/>
            <p:nvPr/>
          </p:nvSpPr>
          <p:spPr>
            <a:xfrm>
              <a:off x="1368727" y="4405492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90CD6CD-D2FA-9DF3-02AB-FF4760BD0FAE}"/>
                </a:ext>
              </a:extLst>
            </p:cNvPr>
            <p:cNvSpPr txBox="1"/>
            <p:nvPr/>
          </p:nvSpPr>
          <p:spPr>
            <a:xfrm>
              <a:off x="1363023" y="4680498"/>
              <a:ext cx="1578272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2548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061BC48-4D93-31AC-DE76-56CA1551235D}"/>
              </a:ext>
            </a:extLst>
          </p:cNvPr>
          <p:cNvSpPr txBox="1"/>
          <p:nvPr/>
        </p:nvSpPr>
        <p:spPr>
          <a:xfrm>
            <a:off x="994066" y="243705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EC02B56-1A1B-0AA1-CBB4-96D0939D2CE9}"/>
              </a:ext>
            </a:extLst>
          </p:cNvPr>
          <p:cNvGrpSpPr/>
          <p:nvPr/>
        </p:nvGrpSpPr>
        <p:grpSpPr>
          <a:xfrm>
            <a:off x="323528" y="177122"/>
            <a:ext cx="558020" cy="534191"/>
            <a:chOff x="1640877" y="976393"/>
            <a:chExt cx="1533290" cy="146781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EB5E9734-FE9A-9EB9-1989-6B009F7EC097}"/>
                </a:ext>
              </a:extLst>
            </p:cNvPr>
            <p:cNvSpPr/>
            <p:nvPr/>
          </p:nvSpPr>
          <p:spPr>
            <a:xfrm rot="18863555">
              <a:off x="1640877" y="976393"/>
              <a:ext cx="1467814" cy="1467814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AEA811B7-7EE0-DC5E-10C0-442365BB8844}"/>
                </a:ext>
              </a:extLst>
            </p:cNvPr>
            <p:cNvSpPr/>
            <p:nvPr/>
          </p:nvSpPr>
          <p:spPr>
            <a:xfrm rot="18863555">
              <a:off x="2757197" y="2006710"/>
              <a:ext cx="416970" cy="416970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89DB914-B8E4-BE38-EBC5-35C637946CC1}"/>
              </a:ext>
            </a:extLst>
          </p:cNvPr>
          <p:cNvSpPr txBox="1"/>
          <p:nvPr/>
        </p:nvSpPr>
        <p:spPr>
          <a:xfrm>
            <a:off x="293889" y="213384"/>
            <a:ext cx="637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>
                <a:solidFill>
                  <a:schemeClr val="bg1"/>
                </a:solidFill>
                <a:latin typeface="+mj-lt"/>
                <a:ea typeface="字制区喜脉体" panose="02000603000000000000" pitchFamily="2" charset="-122"/>
                <a:cs typeface="+mn-ea"/>
                <a:sym typeface="+mn-lt"/>
              </a:rPr>
              <a:t>01</a:t>
            </a:r>
            <a:endParaRPr lang="zh-CN" altLang="en-US" sz="2400" b="1" spc="300" dirty="0">
              <a:solidFill>
                <a:schemeClr val="bg1"/>
              </a:solidFill>
              <a:latin typeface="+mj-lt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7" name="Line 19">
            <a:extLst>
              <a:ext uri="{FF2B5EF4-FFF2-40B4-BE49-F238E27FC236}">
                <a16:creationId xmlns:a16="http://schemas.microsoft.com/office/drawing/2014/main" id="{29B3FCC9-8E99-ED5B-C812-D0F053E9D795}"/>
              </a:ext>
            </a:extLst>
          </p:cNvPr>
          <p:cNvSpPr>
            <a:spLocks noChangeShapeType="1"/>
          </p:cNvSpPr>
          <p:nvPr/>
        </p:nvSpPr>
        <p:spPr bwMode="auto">
          <a:xfrm>
            <a:off x="4364038" y="2885378"/>
            <a:ext cx="0" cy="2254946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Line 20">
            <a:extLst>
              <a:ext uri="{FF2B5EF4-FFF2-40B4-BE49-F238E27FC236}">
                <a16:creationId xmlns:a16="http://schemas.microsoft.com/office/drawing/2014/main" id="{40BF9931-927B-FD38-FFA0-7370029C5273}"/>
              </a:ext>
            </a:extLst>
          </p:cNvPr>
          <p:cNvSpPr>
            <a:spLocks noChangeShapeType="1"/>
          </p:cNvSpPr>
          <p:nvPr/>
        </p:nvSpPr>
        <p:spPr bwMode="auto">
          <a:xfrm>
            <a:off x="4900613" y="2885378"/>
            <a:ext cx="0" cy="2254946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21">
            <a:extLst>
              <a:ext uri="{FF2B5EF4-FFF2-40B4-BE49-F238E27FC236}">
                <a16:creationId xmlns:a16="http://schemas.microsoft.com/office/drawing/2014/main" id="{0F835E8D-6D7A-1480-85ED-31123A668001}"/>
              </a:ext>
            </a:extLst>
          </p:cNvPr>
          <p:cNvSpPr/>
          <p:nvPr/>
        </p:nvSpPr>
        <p:spPr bwMode="auto">
          <a:xfrm>
            <a:off x="3730488" y="2355660"/>
            <a:ext cx="633551" cy="1088692"/>
          </a:xfrm>
          <a:custGeom>
            <a:avLst/>
            <a:gdLst>
              <a:gd name="T0" fmla="*/ 0 w 381"/>
              <a:gd name="T1" fmla="*/ 0 h 579"/>
              <a:gd name="T2" fmla="*/ 0 w 381"/>
              <a:gd name="T3" fmla="*/ 579 h 579"/>
              <a:gd name="T4" fmla="*/ 381 w 381"/>
              <a:gd name="T5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1" h="579">
                <a:moveTo>
                  <a:pt x="0" y="0"/>
                </a:moveTo>
                <a:lnTo>
                  <a:pt x="0" y="579"/>
                </a:lnTo>
                <a:lnTo>
                  <a:pt x="381" y="579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22">
            <a:extLst>
              <a:ext uri="{FF2B5EF4-FFF2-40B4-BE49-F238E27FC236}">
                <a16:creationId xmlns:a16="http://schemas.microsoft.com/office/drawing/2014/main" id="{FCF297EC-E339-C84C-0179-50B1A241ECE7}"/>
              </a:ext>
            </a:extLst>
          </p:cNvPr>
          <p:cNvSpPr/>
          <p:nvPr/>
        </p:nvSpPr>
        <p:spPr bwMode="auto">
          <a:xfrm>
            <a:off x="4900613" y="2742460"/>
            <a:ext cx="787400" cy="765411"/>
          </a:xfrm>
          <a:custGeom>
            <a:avLst/>
            <a:gdLst>
              <a:gd name="T0" fmla="*/ 0 w 496"/>
              <a:gd name="T1" fmla="*/ 482 h 482"/>
              <a:gd name="T2" fmla="*/ 496 w 496"/>
              <a:gd name="T3" fmla="*/ 482 h 482"/>
              <a:gd name="T4" fmla="*/ 496 w 496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96" h="482">
                <a:moveTo>
                  <a:pt x="0" y="482"/>
                </a:moveTo>
                <a:lnTo>
                  <a:pt x="496" y="482"/>
                </a:lnTo>
                <a:lnTo>
                  <a:pt x="496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23">
            <a:extLst>
              <a:ext uri="{FF2B5EF4-FFF2-40B4-BE49-F238E27FC236}">
                <a16:creationId xmlns:a16="http://schemas.microsoft.com/office/drawing/2014/main" id="{1D7CB7B6-8663-C20D-D01D-6A814913C1D7}"/>
              </a:ext>
            </a:extLst>
          </p:cNvPr>
          <p:cNvSpPr/>
          <p:nvPr/>
        </p:nvSpPr>
        <p:spPr bwMode="auto">
          <a:xfrm>
            <a:off x="4900613" y="3830232"/>
            <a:ext cx="666750" cy="994082"/>
          </a:xfrm>
          <a:custGeom>
            <a:avLst/>
            <a:gdLst>
              <a:gd name="T0" fmla="*/ 420 w 420"/>
              <a:gd name="T1" fmla="*/ 0 h 626"/>
              <a:gd name="T2" fmla="*/ 330 w 420"/>
              <a:gd name="T3" fmla="*/ 0 h 626"/>
              <a:gd name="T4" fmla="*/ 330 w 420"/>
              <a:gd name="T5" fmla="*/ 626 h 626"/>
              <a:gd name="T6" fmla="*/ 0 w 420"/>
              <a:gd name="T7" fmla="*/ 62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0" h="626">
                <a:moveTo>
                  <a:pt x="420" y="0"/>
                </a:moveTo>
                <a:lnTo>
                  <a:pt x="330" y="0"/>
                </a:lnTo>
                <a:lnTo>
                  <a:pt x="330" y="626"/>
                </a:lnTo>
                <a:lnTo>
                  <a:pt x="0" y="626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24">
            <a:extLst>
              <a:ext uri="{FF2B5EF4-FFF2-40B4-BE49-F238E27FC236}">
                <a16:creationId xmlns:a16="http://schemas.microsoft.com/office/drawing/2014/main" id="{844CA512-9932-E50B-4A0F-45F72AD356C8}"/>
              </a:ext>
            </a:extLst>
          </p:cNvPr>
          <p:cNvSpPr/>
          <p:nvPr/>
        </p:nvSpPr>
        <p:spPr bwMode="auto">
          <a:xfrm>
            <a:off x="3756025" y="3747657"/>
            <a:ext cx="1144588" cy="627257"/>
          </a:xfrm>
          <a:custGeom>
            <a:avLst/>
            <a:gdLst>
              <a:gd name="T0" fmla="*/ 721 w 721"/>
              <a:gd name="T1" fmla="*/ 395 h 395"/>
              <a:gd name="T2" fmla="*/ 191 w 721"/>
              <a:gd name="T3" fmla="*/ 395 h 395"/>
              <a:gd name="T4" fmla="*/ 191 w 721"/>
              <a:gd name="T5" fmla="*/ 0 h 395"/>
              <a:gd name="T6" fmla="*/ 0 w 721"/>
              <a:gd name="T7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1" h="395">
                <a:moveTo>
                  <a:pt x="721" y="395"/>
                </a:moveTo>
                <a:lnTo>
                  <a:pt x="191" y="395"/>
                </a:lnTo>
                <a:lnTo>
                  <a:pt x="191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id="{DEC74DAD-6347-E052-1B4D-242DB16AD374}"/>
              </a:ext>
            </a:extLst>
          </p:cNvPr>
          <p:cNvSpPr/>
          <p:nvPr/>
        </p:nvSpPr>
        <p:spPr bwMode="auto">
          <a:xfrm>
            <a:off x="3779838" y="1419663"/>
            <a:ext cx="1747837" cy="1121121"/>
          </a:xfrm>
          <a:custGeom>
            <a:avLst/>
            <a:gdLst>
              <a:gd name="T0" fmla="*/ 74 w 466"/>
              <a:gd name="T1" fmla="*/ 299 h 299"/>
              <a:gd name="T2" fmla="*/ 394 w 466"/>
              <a:gd name="T3" fmla="*/ 299 h 299"/>
              <a:gd name="T4" fmla="*/ 466 w 466"/>
              <a:gd name="T5" fmla="*/ 215 h 299"/>
              <a:gd name="T6" fmla="*/ 388 w 466"/>
              <a:gd name="T7" fmla="*/ 152 h 299"/>
              <a:gd name="T8" fmla="*/ 308 w 466"/>
              <a:gd name="T9" fmla="*/ 24 h 299"/>
              <a:gd name="T10" fmla="*/ 166 w 466"/>
              <a:gd name="T11" fmla="*/ 98 h 299"/>
              <a:gd name="T12" fmla="*/ 108 w 466"/>
              <a:gd name="T13" fmla="*/ 86 h 299"/>
              <a:gd name="T14" fmla="*/ 83 w 466"/>
              <a:gd name="T15" fmla="*/ 135 h 299"/>
              <a:gd name="T16" fmla="*/ 12 w 466"/>
              <a:gd name="T17" fmla="*/ 202 h 299"/>
              <a:gd name="T18" fmla="*/ 74 w 466"/>
              <a:gd name="T19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6" h="299">
                <a:moveTo>
                  <a:pt x="74" y="299"/>
                </a:moveTo>
                <a:cubicBezTo>
                  <a:pt x="124" y="299"/>
                  <a:pt x="353" y="299"/>
                  <a:pt x="394" y="299"/>
                </a:cubicBezTo>
                <a:cubicBezTo>
                  <a:pt x="436" y="299"/>
                  <a:pt x="466" y="276"/>
                  <a:pt x="466" y="215"/>
                </a:cubicBezTo>
                <a:cubicBezTo>
                  <a:pt x="466" y="153"/>
                  <a:pt x="408" y="136"/>
                  <a:pt x="388" y="152"/>
                </a:cubicBezTo>
                <a:cubicBezTo>
                  <a:pt x="388" y="152"/>
                  <a:pt x="400" y="48"/>
                  <a:pt x="308" y="24"/>
                </a:cubicBezTo>
                <a:cubicBezTo>
                  <a:pt x="215" y="0"/>
                  <a:pt x="172" y="78"/>
                  <a:pt x="166" y="98"/>
                </a:cubicBezTo>
                <a:cubicBezTo>
                  <a:pt x="166" y="98"/>
                  <a:pt x="145" y="69"/>
                  <a:pt x="108" y="86"/>
                </a:cubicBezTo>
                <a:cubicBezTo>
                  <a:pt x="74" y="101"/>
                  <a:pt x="83" y="135"/>
                  <a:pt x="83" y="135"/>
                </a:cubicBezTo>
                <a:cubicBezTo>
                  <a:pt x="83" y="135"/>
                  <a:pt x="24" y="146"/>
                  <a:pt x="12" y="202"/>
                </a:cubicBezTo>
                <a:cubicBezTo>
                  <a:pt x="0" y="260"/>
                  <a:pt x="37" y="299"/>
                  <a:pt x="74" y="299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CD301082-5EBB-0BC0-91A2-9D4C9381F204}"/>
              </a:ext>
            </a:extLst>
          </p:cNvPr>
          <p:cNvSpPr/>
          <p:nvPr/>
        </p:nvSpPr>
        <p:spPr bwMode="auto">
          <a:xfrm>
            <a:off x="2851979" y="1619440"/>
            <a:ext cx="1323975" cy="851163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9 h 227"/>
              <a:gd name="T10" fmla="*/ 125 w 353"/>
              <a:gd name="T11" fmla="*/ 75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4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9"/>
                </a:cubicBezTo>
                <a:cubicBezTo>
                  <a:pt x="163" y="0"/>
                  <a:pt x="130" y="60"/>
                  <a:pt x="125" y="75"/>
                </a:cubicBezTo>
                <a:cubicBezTo>
                  <a:pt x="125" y="75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12">
            <a:extLst>
              <a:ext uri="{FF2B5EF4-FFF2-40B4-BE49-F238E27FC236}">
                <a16:creationId xmlns:a16="http://schemas.microsoft.com/office/drawing/2014/main" id="{A70EAE5B-76EE-909F-44BD-119861F0D57C}"/>
              </a:ext>
            </a:extLst>
          </p:cNvPr>
          <p:cNvSpPr/>
          <p:nvPr/>
        </p:nvSpPr>
        <p:spPr bwMode="auto">
          <a:xfrm>
            <a:off x="5418139" y="1453012"/>
            <a:ext cx="517525" cy="333478"/>
          </a:xfrm>
          <a:custGeom>
            <a:avLst/>
            <a:gdLst>
              <a:gd name="T0" fmla="*/ 22 w 138"/>
              <a:gd name="T1" fmla="*/ 89 h 89"/>
              <a:gd name="T2" fmla="*/ 117 w 138"/>
              <a:gd name="T3" fmla="*/ 89 h 89"/>
              <a:gd name="T4" fmla="*/ 138 w 138"/>
              <a:gd name="T5" fmla="*/ 64 h 89"/>
              <a:gd name="T6" fmla="*/ 115 w 138"/>
              <a:gd name="T7" fmla="*/ 45 h 89"/>
              <a:gd name="T8" fmla="*/ 91 w 138"/>
              <a:gd name="T9" fmla="*/ 7 h 89"/>
              <a:gd name="T10" fmla="*/ 49 w 138"/>
              <a:gd name="T11" fmla="*/ 29 h 89"/>
              <a:gd name="T12" fmla="*/ 32 w 138"/>
              <a:gd name="T13" fmla="*/ 25 h 89"/>
              <a:gd name="T14" fmla="*/ 24 w 138"/>
              <a:gd name="T15" fmla="*/ 40 h 89"/>
              <a:gd name="T16" fmla="*/ 3 w 138"/>
              <a:gd name="T17" fmla="*/ 60 h 89"/>
              <a:gd name="T18" fmla="*/ 22 w 138"/>
              <a:gd name="T19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8" h="89">
                <a:moveTo>
                  <a:pt x="22" y="89"/>
                </a:moveTo>
                <a:cubicBezTo>
                  <a:pt x="37" y="89"/>
                  <a:pt x="105" y="89"/>
                  <a:pt x="117" y="89"/>
                </a:cubicBezTo>
                <a:cubicBezTo>
                  <a:pt x="129" y="89"/>
                  <a:pt x="138" y="82"/>
                  <a:pt x="138" y="64"/>
                </a:cubicBezTo>
                <a:cubicBezTo>
                  <a:pt x="138" y="45"/>
                  <a:pt x="121" y="40"/>
                  <a:pt x="115" y="45"/>
                </a:cubicBezTo>
                <a:cubicBezTo>
                  <a:pt x="115" y="45"/>
                  <a:pt x="119" y="14"/>
                  <a:pt x="91" y="7"/>
                </a:cubicBezTo>
                <a:cubicBezTo>
                  <a:pt x="64" y="0"/>
                  <a:pt x="51" y="23"/>
                  <a:pt x="49" y="29"/>
                </a:cubicBezTo>
                <a:cubicBezTo>
                  <a:pt x="49" y="29"/>
                  <a:pt x="43" y="20"/>
                  <a:pt x="32" y="25"/>
                </a:cubicBezTo>
                <a:cubicBezTo>
                  <a:pt x="22" y="30"/>
                  <a:pt x="24" y="40"/>
                  <a:pt x="24" y="40"/>
                </a:cubicBezTo>
                <a:cubicBezTo>
                  <a:pt x="24" y="40"/>
                  <a:pt x="7" y="43"/>
                  <a:pt x="3" y="60"/>
                </a:cubicBezTo>
                <a:cubicBezTo>
                  <a:pt x="0" y="77"/>
                  <a:pt x="11" y="89"/>
                  <a:pt x="22" y="89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3">
            <a:extLst>
              <a:ext uri="{FF2B5EF4-FFF2-40B4-BE49-F238E27FC236}">
                <a16:creationId xmlns:a16="http://schemas.microsoft.com/office/drawing/2014/main" id="{F5B96541-9725-8B04-8149-FCC1E6BF464D}"/>
              </a:ext>
            </a:extLst>
          </p:cNvPr>
          <p:cNvSpPr/>
          <p:nvPr/>
        </p:nvSpPr>
        <p:spPr bwMode="auto">
          <a:xfrm>
            <a:off x="2582864" y="1607046"/>
            <a:ext cx="306387" cy="19532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8 h 52"/>
              <a:gd name="T6" fmla="*/ 68 w 82"/>
              <a:gd name="T7" fmla="*/ 27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4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8"/>
                </a:cubicBezTo>
                <a:cubicBezTo>
                  <a:pt x="82" y="27"/>
                  <a:pt x="71" y="24"/>
                  <a:pt x="68" y="27"/>
                </a:cubicBezTo>
                <a:cubicBezTo>
                  <a:pt x="68" y="27"/>
                  <a:pt x="70" y="8"/>
                  <a:pt x="54" y="4"/>
                </a:cubicBezTo>
                <a:cubicBezTo>
                  <a:pt x="38" y="0"/>
                  <a:pt x="30" y="14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8"/>
                  <a:pt x="14" y="24"/>
                  <a:pt x="14" y="24"/>
                </a:cubicBezTo>
                <a:cubicBezTo>
                  <a:pt x="14" y="24"/>
                  <a:pt x="4" y="25"/>
                  <a:pt x="2" y="35"/>
                </a:cubicBezTo>
                <a:cubicBezTo>
                  <a:pt x="0" y="46"/>
                  <a:pt x="6" y="52"/>
                  <a:pt x="13" y="52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14">
            <a:extLst>
              <a:ext uri="{FF2B5EF4-FFF2-40B4-BE49-F238E27FC236}">
                <a16:creationId xmlns:a16="http://schemas.microsoft.com/office/drawing/2014/main" id="{EB7C51D9-E6A3-6546-8CBF-EEBC07DADE97}"/>
              </a:ext>
            </a:extLst>
          </p:cNvPr>
          <p:cNvSpPr/>
          <p:nvPr/>
        </p:nvSpPr>
        <p:spPr bwMode="auto">
          <a:xfrm>
            <a:off x="2732089" y="2998126"/>
            <a:ext cx="307975" cy="19532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7 h 52"/>
              <a:gd name="T6" fmla="*/ 68 w 82"/>
              <a:gd name="T7" fmla="*/ 26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3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7"/>
                </a:cubicBezTo>
                <a:cubicBezTo>
                  <a:pt x="82" y="26"/>
                  <a:pt x="71" y="23"/>
                  <a:pt x="68" y="26"/>
                </a:cubicBezTo>
                <a:cubicBezTo>
                  <a:pt x="68" y="26"/>
                  <a:pt x="70" y="8"/>
                  <a:pt x="54" y="4"/>
                </a:cubicBezTo>
                <a:cubicBezTo>
                  <a:pt x="38" y="0"/>
                  <a:pt x="30" y="13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7"/>
                  <a:pt x="14" y="23"/>
                  <a:pt x="14" y="23"/>
                </a:cubicBezTo>
                <a:cubicBezTo>
                  <a:pt x="14" y="23"/>
                  <a:pt x="4" y="25"/>
                  <a:pt x="2" y="35"/>
                </a:cubicBezTo>
                <a:cubicBezTo>
                  <a:pt x="0" y="45"/>
                  <a:pt x="6" y="52"/>
                  <a:pt x="13" y="52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15">
            <a:extLst>
              <a:ext uri="{FF2B5EF4-FFF2-40B4-BE49-F238E27FC236}">
                <a16:creationId xmlns:a16="http://schemas.microsoft.com/office/drawing/2014/main" id="{632F3A9F-556F-2269-E32C-8064B61ACD0D}"/>
              </a:ext>
            </a:extLst>
          </p:cNvPr>
          <p:cNvSpPr/>
          <p:nvPr/>
        </p:nvSpPr>
        <p:spPr bwMode="auto">
          <a:xfrm>
            <a:off x="5935664" y="2945723"/>
            <a:ext cx="388937" cy="250902"/>
          </a:xfrm>
          <a:custGeom>
            <a:avLst/>
            <a:gdLst>
              <a:gd name="T0" fmla="*/ 16 w 104"/>
              <a:gd name="T1" fmla="*/ 67 h 67"/>
              <a:gd name="T2" fmla="*/ 88 w 104"/>
              <a:gd name="T3" fmla="*/ 67 h 67"/>
              <a:gd name="T4" fmla="*/ 104 w 104"/>
              <a:gd name="T5" fmla="*/ 48 h 67"/>
              <a:gd name="T6" fmla="*/ 87 w 104"/>
              <a:gd name="T7" fmla="*/ 34 h 67"/>
              <a:gd name="T8" fmla="*/ 69 w 104"/>
              <a:gd name="T9" fmla="*/ 5 h 67"/>
              <a:gd name="T10" fmla="*/ 37 w 104"/>
              <a:gd name="T11" fmla="*/ 22 h 67"/>
              <a:gd name="T12" fmla="*/ 24 w 104"/>
              <a:gd name="T13" fmla="*/ 19 h 67"/>
              <a:gd name="T14" fmla="*/ 18 w 104"/>
              <a:gd name="T15" fmla="*/ 30 h 67"/>
              <a:gd name="T16" fmla="*/ 2 w 104"/>
              <a:gd name="T17" fmla="*/ 45 h 67"/>
              <a:gd name="T18" fmla="*/ 16 w 104"/>
              <a:gd name="T19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" h="67">
                <a:moveTo>
                  <a:pt x="16" y="67"/>
                </a:moveTo>
                <a:cubicBezTo>
                  <a:pt x="28" y="67"/>
                  <a:pt x="79" y="67"/>
                  <a:pt x="88" y="67"/>
                </a:cubicBezTo>
                <a:cubicBezTo>
                  <a:pt x="98" y="67"/>
                  <a:pt x="104" y="62"/>
                  <a:pt x="104" y="48"/>
                </a:cubicBezTo>
                <a:cubicBezTo>
                  <a:pt x="104" y="34"/>
                  <a:pt x="91" y="31"/>
                  <a:pt x="87" y="34"/>
                </a:cubicBezTo>
                <a:cubicBezTo>
                  <a:pt x="87" y="34"/>
                  <a:pt x="90" y="11"/>
                  <a:pt x="69" y="5"/>
                </a:cubicBezTo>
                <a:cubicBezTo>
                  <a:pt x="48" y="0"/>
                  <a:pt x="38" y="17"/>
                  <a:pt x="37" y="22"/>
                </a:cubicBezTo>
                <a:cubicBezTo>
                  <a:pt x="37" y="22"/>
                  <a:pt x="32" y="16"/>
                  <a:pt x="24" y="19"/>
                </a:cubicBezTo>
                <a:cubicBezTo>
                  <a:pt x="16" y="23"/>
                  <a:pt x="18" y="30"/>
                  <a:pt x="18" y="30"/>
                </a:cubicBezTo>
                <a:cubicBezTo>
                  <a:pt x="18" y="30"/>
                  <a:pt x="5" y="33"/>
                  <a:pt x="2" y="45"/>
                </a:cubicBezTo>
                <a:cubicBezTo>
                  <a:pt x="0" y="58"/>
                  <a:pt x="8" y="67"/>
                  <a:pt x="16" y="67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16">
            <a:extLst>
              <a:ext uri="{FF2B5EF4-FFF2-40B4-BE49-F238E27FC236}">
                <a16:creationId xmlns:a16="http://schemas.microsoft.com/office/drawing/2014/main" id="{EB585FAF-EE55-3507-0C19-AE44A27DDAFC}"/>
              </a:ext>
            </a:extLst>
          </p:cNvPr>
          <p:cNvSpPr/>
          <p:nvPr/>
        </p:nvSpPr>
        <p:spPr bwMode="auto">
          <a:xfrm>
            <a:off x="2687638" y="3253792"/>
            <a:ext cx="1071562" cy="686012"/>
          </a:xfrm>
          <a:custGeom>
            <a:avLst/>
            <a:gdLst>
              <a:gd name="T0" fmla="*/ 46 w 286"/>
              <a:gd name="T1" fmla="*/ 183 h 183"/>
              <a:gd name="T2" fmla="*/ 241 w 286"/>
              <a:gd name="T3" fmla="*/ 183 h 183"/>
              <a:gd name="T4" fmla="*/ 286 w 286"/>
              <a:gd name="T5" fmla="*/ 131 h 183"/>
              <a:gd name="T6" fmla="*/ 238 w 286"/>
              <a:gd name="T7" fmla="*/ 93 h 183"/>
              <a:gd name="T8" fmla="*/ 189 w 286"/>
              <a:gd name="T9" fmla="*/ 15 h 183"/>
              <a:gd name="T10" fmla="*/ 102 w 286"/>
              <a:gd name="T11" fmla="*/ 60 h 183"/>
              <a:gd name="T12" fmla="*/ 67 w 286"/>
              <a:gd name="T13" fmla="*/ 52 h 183"/>
              <a:gd name="T14" fmla="*/ 51 w 286"/>
              <a:gd name="T15" fmla="*/ 83 h 183"/>
              <a:gd name="T16" fmla="*/ 8 w 286"/>
              <a:gd name="T17" fmla="*/ 123 h 183"/>
              <a:gd name="T18" fmla="*/ 46 w 286"/>
              <a:gd name="T19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6" h="183">
                <a:moveTo>
                  <a:pt x="46" y="183"/>
                </a:moveTo>
                <a:cubicBezTo>
                  <a:pt x="76" y="183"/>
                  <a:pt x="216" y="183"/>
                  <a:pt x="241" y="183"/>
                </a:cubicBezTo>
                <a:cubicBezTo>
                  <a:pt x="267" y="183"/>
                  <a:pt x="286" y="169"/>
                  <a:pt x="286" y="131"/>
                </a:cubicBezTo>
                <a:cubicBezTo>
                  <a:pt x="286" y="93"/>
                  <a:pt x="250" y="83"/>
                  <a:pt x="238" y="93"/>
                </a:cubicBezTo>
                <a:cubicBezTo>
                  <a:pt x="238" y="93"/>
                  <a:pt x="245" y="29"/>
                  <a:pt x="189" y="15"/>
                </a:cubicBezTo>
                <a:cubicBezTo>
                  <a:pt x="132" y="0"/>
                  <a:pt x="105" y="48"/>
                  <a:pt x="102" y="60"/>
                </a:cubicBezTo>
                <a:cubicBezTo>
                  <a:pt x="102" y="60"/>
                  <a:pt x="89" y="42"/>
                  <a:pt x="67" y="52"/>
                </a:cubicBezTo>
                <a:cubicBezTo>
                  <a:pt x="46" y="62"/>
                  <a:pt x="51" y="83"/>
                  <a:pt x="51" y="83"/>
                </a:cubicBezTo>
                <a:cubicBezTo>
                  <a:pt x="51" y="83"/>
                  <a:pt x="15" y="89"/>
                  <a:pt x="8" y="123"/>
                </a:cubicBezTo>
                <a:cubicBezTo>
                  <a:pt x="0" y="159"/>
                  <a:pt x="23" y="183"/>
                  <a:pt x="46" y="183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17">
            <a:extLst>
              <a:ext uri="{FF2B5EF4-FFF2-40B4-BE49-F238E27FC236}">
                <a16:creationId xmlns:a16="http://schemas.microsoft.com/office/drawing/2014/main" id="{09C0AECF-7C97-1B7A-0C43-88ED5726FE3F}"/>
              </a:ext>
            </a:extLst>
          </p:cNvPr>
          <p:cNvSpPr/>
          <p:nvPr/>
        </p:nvSpPr>
        <p:spPr bwMode="auto">
          <a:xfrm>
            <a:off x="5548313" y="3406239"/>
            <a:ext cx="908050" cy="582792"/>
          </a:xfrm>
          <a:custGeom>
            <a:avLst/>
            <a:gdLst>
              <a:gd name="T0" fmla="*/ 39 w 242"/>
              <a:gd name="T1" fmla="*/ 155 h 155"/>
              <a:gd name="T2" fmla="*/ 205 w 242"/>
              <a:gd name="T3" fmla="*/ 155 h 155"/>
              <a:gd name="T4" fmla="*/ 242 w 242"/>
              <a:gd name="T5" fmla="*/ 111 h 155"/>
              <a:gd name="T6" fmla="*/ 202 w 242"/>
              <a:gd name="T7" fmla="*/ 78 h 155"/>
              <a:gd name="T8" fmla="*/ 160 w 242"/>
              <a:gd name="T9" fmla="*/ 12 h 155"/>
              <a:gd name="T10" fmla="*/ 86 w 242"/>
              <a:gd name="T11" fmla="*/ 50 h 155"/>
              <a:gd name="T12" fmla="*/ 56 w 242"/>
              <a:gd name="T13" fmla="*/ 44 h 155"/>
              <a:gd name="T14" fmla="*/ 43 w 242"/>
              <a:gd name="T15" fmla="*/ 70 h 155"/>
              <a:gd name="T16" fmla="*/ 6 w 242"/>
              <a:gd name="T17" fmla="*/ 105 h 155"/>
              <a:gd name="T18" fmla="*/ 39 w 242"/>
              <a:gd name="T19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2" h="155">
                <a:moveTo>
                  <a:pt x="39" y="155"/>
                </a:moveTo>
                <a:cubicBezTo>
                  <a:pt x="65" y="155"/>
                  <a:pt x="183" y="155"/>
                  <a:pt x="205" y="155"/>
                </a:cubicBezTo>
                <a:cubicBezTo>
                  <a:pt x="227" y="155"/>
                  <a:pt x="242" y="143"/>
                  <a:pt x="242" y="111"/>
                </a:cubicBezTo>
                <a:cubicBezTo>
                  <a:pt x="242" y="79"/>
                  <a:pt x="212" y="71"/>
                  <a:pt x="202" y="78"/>
                </a:cubicBezTo>
                <a:cubicBezTo>
                  <a:pt x="202" y="78"/>
                  <a:pt x="208" y="25"/>
                  <a:pt x="160" y="12"/>
                </a:cubicBezTo>
                <a:cubicBezTo>
                  <a:pt x="112" y="0"/>
                  <a:pt x="89" y="40"/>
                  <a:pt x="86" y="50"/>
                </a:cubicBezTo>
                <a:cubicBezTo>
                  <a:pt x="86" y="50"/>
                  <a:pt x="76" y="36"/>
                  <a:pt x="56" y="44"/>
                </a:cubicBezTo>
                <a:cubicBezTo>
                  <a:pt x="39" y="52"/>
                  <a:pt x="43" y="70"/>
                  <a:pt x="43" y="70"/>
                </a:cubicBezTo>
                <a:cubicBezTo>
                  <a:pt x="43" y="70"/>
                  <a:pt x="12" y="75"/>
                  <a:pt x="6" y="105"/>
                </a:cubicBezTo>
                <a:cubicBezTo>
                  <a:pt x="0" y="135"/>
                  <a:pt x="19" y="155"/>
                  <a:pt x="39" y="155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18">
            <a:extLst>
              <a:ext uri="{FF2B5EF4-FFF2-40B4-BE49-F238E27FC236}">
                <a16:creationId xmlns:a16="http://schemas.microsoft.com/office/drawing/2014/main" id="{681D766F-5F60-06DD-CA37-45A4B8E11BBD}"/>
              </a:ext>
            </a:extLst>
          </p:cNvPr>
          <p:cNvSpPr/>
          <p:nvPr/>
        </p:nvSpPr>
        <p:spPr bwMode="auto">
          <a:xfrm>
            <a:off x="3494088" y="4306629"/>
            <a:ext cx="457200" cy="293779"/>
          </a:xfrm>
          <a:custGeom>
            <a:avLst/>
            <a:gdLst>
              <a:gd name="T0" fmla="*/ 19 w 122"/>
              <a:gd name="T1" fmla="*/ 78 h 78"/>
              <a:gd name="T2" fmla="*/ 103 w 122"/>
              <a:gd name="T3" fmla="*/ 78 h 78"/>
              <a:gd name="T4" fmla="*/ 122 w 122"/>
              <a:gd name="T5" fmla="*/ 56 h 78"/>
              <a:gd name="T6" fmla="*/ 102 w 122"/>
              <a:gd name="T7" fmla="*/ 39 h 78"/>
              <a:gd name="T8" fmla="*/ 81 w 122"/>
              <a:gd name="T9" fmla="*/ 6 h 78"/>
              <a:gd name="T10" fmla="*/ 43 w 122"/>
              <a:gd name="T11" fmla="*/ 25 h 78"/>
              <a:gd name="T12" fmla="*/ 28 w 122"/>
              <a:gd name="T13" fmla="*/ 22 h 78"/>
              <a:gd name="T14" fmla="*/ 22 w 122"/>
              <a:gd name="T15" fmla="*/ 35 h 78"/>
              <a:gd name="T16" fmla="*/ 3 w 122"/>
              <a:gd name="T17" fmla="*/ 53 h 78"/>
              <a:gd name="T18" fmla="*/ 19 w 122"/>
              <a:gd name="T1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2" h="78">
                <a:moveTo>
                  <a:pt x="19" y="78"/>
                </a:moveTo>
                <a:cubicBezTo>
                  <a:pt x="33" y="78"/>
                  <a:pt x="92" y="78"/>
                  <a:pt x="103" y="78"/>
                </a:cubicBezTo>
                <a:cubicBezTo>
                  <a:pt x="114" y="78"/>
                  <a:pt x="122" y="72"/>
                  <a:pt x="122" y="56"/>
                </a:cubicBezTo>
                <a:cubicBezTo>
                  <a:pt x="122" y="40"/>
                  <a:pt x="107" y="35"/>
                  <a:pt x="102" y="39"/>
                </a:cubicBezTo>
                <a:cubicBezTo>
                  <a:pt x="102" y="39"/>
                  <a:pt x="105" y="12"/>
                  <a:pt x="81" y="6"/>
                </a:cubicBezTo>
                <a:cubicBezTo>
                  <a:pt x="56" y="0"/>
                  <a:pt x="45" y="20"/>
                  <a:pt x="43" y="25"/>
                </a:cubicBezTo>
                <a:cubicBezTo>
                  <a:pt x="43" y="25"/>
                  <a:pt x="38" y="18"/>
                  <a:pt x="28" y="22"/>
                </a:cubicBezTo>
                <a:cubicBezTo>
                  <a:pt x="19" y="26"/>
                  <a:pt x="22" y="35"/>
                  <a:pt x="22" y="35"/>
                </a:cubicBezTo>
                <a:cubicBezTo>
                  <a:pt x="22" y="35"/>
                  <a:pt x="6" y="38"/>
                  <a:pt x="3" y="53"/>
                </a:cubicBezTo>
                <a:cubicBezTo>
                  <a:pt x="0" y="68"/>
                  <a:pt x="10" y="78"/>
                  <a:pt x="19" y="78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25">
            <a:extLst>
              <a:ext uri="{FF2B5EF4-FFF2-40B4-BE49-F238E27FC236}">
                <a16:creationId xmlns:a16="http://schemas.microsoft.com/office/drawing/2014/main" id="{F812CC85-F877-C2C0-4806-CE1DE13B75D2}"/>
              </a:ext>
            </a:extLst>
          </p:cNvPr>
          <p:cNvSpPr/>
          <p:nvPr/>
        </p:nvSpPr>
        <p:spPr bwMode="auto">
          <a:xfrm>
            <a:off x="3448050" y="2637652"/>
            <a:ext cx="393700" cy="255666"/>
          </a:xfrm>
          <a:custGeom>
            <a:avLst/>
            <a:gdLst>
              <a:gd name="T0" fmla="*/ 17 w 105"/>
              <a:gd name="T1" fmla="*/ 68 h 68"/>
              <a:gd name="T2" fmla="*/ 89 w 105"/>
              <a:gd name="T3" fmla="*/ 68 h 68"/>
              <a:gd name="T4" fmla="*/ 105 w 105"/>
              <a:gd name="T5" fmla="*/ 49 h 68"/>
              <a:gd name="T6" fmla="*/ 87 w 105"/>
              <a:gd name="T7" fmla="*/ 35 h 68"/>
              <a:gd name="T8" fmla="*/ 69 w 105"/>
              <a:gd name="T9" fmla="*/ 6 h 68"/>
              <a:gd name="T10" fmla="*/ 37 w 105"/>
              <a:gd name="T11" fmla="*/ 23 h 68"/>
              <a:gd name="T12" fmla="*/ 24 w 105"/>
              <a:gd name="T13" fmla="*/ 20 h 68"/>
              <a:gd name="T14" fmla="*/ 19 w 105"/>
              <a:gd name="T15" fmla="*/ 31 h 68"/>
              <a:gd name="T16" fmla="*/ 3 w 105"/>
              <a:gd name="T17" fmla="*/ 46 h 68"/>
              <a:gd name="T18" fmla="*/ 17 w 105"/>
              <a:gd name="T1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68">
                <a:moveTo>
                  <a:pt x="17" y="68"/>
                </a:moveTo>
                <a:cubicBezTo>
                  <a:pt x="28" y="68"/>
                  <a:pt x="79" y="68"/>
                  <a:pt x="89" y="68"/>
                </a:cubicBezTo>
                <a:cubicBezTo>
                  <a:pt x="98" y="68"/>
                  <a:pt x="105" y="63"/>
                  <a:pt x="105" y="49"/>
                </a:cubicBezTo>
                <a:cubicBezTo>
                  <a:pt x="105" y="35"/>
                  <a:pt x="92" y="31"/>
                  <a:pt x="87" y="35"/>
                </a:cubicBezTo>
                <a:cubicBezTo>
                  <a:pt x="87" y="35"/>
                  <a:pt x="90" y="11"/>
                  <a:pt x="69" y="6"/>
                </a:cubicBezTo>
                <a:cubicBezTo>
                  <a:pt x="48" y="0"/>
                  <a:pt x="39" y="18"/>
                  <a:pt x="37" y="23"/>
                </a:cubicBezTo>
                <a:cubicBezTo>
                  <a:pt x="37" y="23"/>
                  <a:pt x="33" y="16"/>
                  <a:pt x="24" y="20"/>
                </a:cubicBezTo>
                <a:cubicBezTo>
                  <a:pt x="17" y="23"/>
                  <a:pt x="19" y="31"/>
                  <a:pt x="19" y="31"/>
                </a:cubicBezTo>
                <a:cubicBezTo>
                  <a:pt x="19" y="31"/>
                  <a:pt x="5" y="33"/>
                  <a:pt x="3" y="46"/>
                </a:cubicBezTo>
                <a:cubicBezTo>
                  <a:pt x="0" y="59"/>
                  <a:pt x="8" y="68"/>
                  <a:pt x="17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10">
            <a:extLst>
              <a:ext uri="{FF2B5EF4-FFF2-40B4-BE49-F238E27FC236}">
                <a16:creationId xmlns:a16="http://schemas.microsoft.com/office/drawing/2014/main" id="{402649A2-4689-1B80-EE2A-6568493400D3}"/>
              </a:ext>
            </a:extLst>
          </p:cNvPr>
          <p:cNvSpPr/>
          <p:nvPr/>
        </p:nvSpPr>
        <p:spPr bwMode="auto">
          <a:xfrm>
            <a:off x="4097200" y="2083788"/>
            <a:ext cx="1327150" cy="851163"/>
          </a:xfrm>
          <a:custGeom>
            <a:avLst/>
            <a:gdLst>
              <a:gd name="T0" fmla="*/ 56 w 354"/>
              <a:gd name="T1" fmla="*/ 227 h 227"/>
              <a:gd name="T2" fmla="*/ 299 w 354"/>
              <a:gd name="T3" fmla="*/ 227 h 227"/>
              <a:gd name="T4" fmla="*/ 354 w 354"/>
              <a:gd name="T5" fmla="*/ 163 h 227"/>
              <a:gd name="T6" fmla="*/ 294 w 354"/>
              <a:gd name="T7" fmla="*/ 115 h 227"/>
              <a:gd name="T8" fmla="*/ 234 w 354"/>
              <a:gd name="T9" fmla="*/ 19 h 227"/>
              <a:gd name="T10" fmla="*/ 126 w 354"/>
              <a:gd name="T11" fmla="*/ 75 h 227"/>
              <a:gd name="T12" fmla="*/ 82 w 354"/>
              <a:gd name="T13" fmla="*/ 65 h 227"/>
              <a:gd name="T14" fmla="*/ 63 w 354"/>
              <a:gd name="T15" fmla="*/ 103 h 227"/>
              <a:gd name="T16" fmla="*/ 9 w 354"/>
              <a:gd name="T17" fmla="*/ 154 h 227"/>
              <a:gd name="T18" fmla="*/ 56 w 354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4" h="227">
                <a:moveTo>
                  <a:pt x="56" y="227"/>
                </a:moveTo>
                <a:cubicBezTo>
                  <a:pt x="94" y="227"/>
                  <a:pt x="268" y="227"/>
                  <a:pt x="299" y="227"/>
                </a:cubicBezTo>
                <a:cubicBezTo>
                  <a:pt x="331" y="227"/>
                  <a:pt x="354" y="210"/>
                  <a:pt x="354" y="163"/>
                </a:cubicBezTo>
                <a:cubicBezTo>
                  <a:pt x="354" y="116"/>
                  <a:pt x="309" y="104"/>
                  <a:pt x="294" y="115"/>
                </a:cubicBezTo>
                <a:cubicBezTo>
                  <a:pt x="294" y="115"/>
                  <a:pt x="304" y="37"/>
                  <a:pt x="234" y="19"/>
                </a:cubicBezTo>
                <a:cubicBezTo>
                  <a:pt x="163" y="0"/>
                  <a:pt x="130" y="60"/>
                  <a:pt x="126" y="75"/>
                </a:cubicBezTo>
                <a:cubicBezTo>
                  <a:pt x="126" y="75"/>
                  <a:pt x="110" y="53"/>
                  <a:pt x="82" y="65"/>
                </a:cubicBezTo>
                <a:cubicBezTo>
                  <a:pt x="56" y="77"/>
                  <a:pt x="63" y="103"/>
                  <a:pt x="63" y="103"/>
                </a:cubicBezTo>
                <a:cubicBezTo>
                  <a:pt x="63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11">
            <a:extLst>
              <a:ext uri="{FF2B5EF4-FFF2-40B4-BE49-F238E27FC236}">
                <a16:creationId xmlns:a16="http://schemas.microsoft.com/office/drawing/2014/main" id="{C99CFFDC-D845-4CD7-405D-26E78A9D11E7}"/>
              </a:ext>
            </a:extLst>
          </p:cNvPr>
          <p:cNvSpPr/>
          <p:nvPr/>
        </p:nvSpPr>
        <p:spPr bwMode="auto">
          <a:xfrm>
            <a:off x="5233989" y="1891296"/>
            <a:ext cx="1323975" cy="851163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8 h 227"/>
              <a:gd name="T10" fmla="*/ 125 w 353"/>
              <a:gd name="T11" fmla="*/ 74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3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8"/>
                </a:cubicBezTo>
                <a:cubicBezTo>
                  <a:pt x="163" y="0"/>
                  <a:pt x="130" y="59"/>
                  <a:pt x="125" y="74"/>
                </a:cubicBezTo>
                <a:cubicBezTo>
                  <a:pt x="125" y="74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3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63B4B8E-57FD-7AD9-DB3F-90ED33DEDC5D}"/>
              </a:ext>
            </a:extLst>
          </p:cNvPr>
          <p:cNvGrpSpPr/>
          <p:nvPr/>
        </p:nvGrpSpPr>
        <p:grpSpPr>
          <a:xfrm>
            <a:off x="6368224" y="1123909"/>
            <a:ext cx="2258292" cy="1063141"/>
            <a:chOff x="558800" y="4414114"/>
            <a:chExt cx="2258292" cy="1063141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8AE620C-B80A-445D-B5A8-492AA03F9781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BC1D11F-0B7B-2ABD-828D-726A7A876553}"/>
                </a:ext>
              </a:extLst>
            </p:cNvPr>
            <p:cNvSpPr txBox="1"/>
            <p:nvPr/>
          </p:nvSpPr>
          <p:spPr>
            <a:xfrm>
              <a:off x="558800" y="4680498"/>
              <a:ext cx="225829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FFE4483-D043-C549-4B76-C1667F48557E}"/>
              </a:ext>
            </a:extLst>
          </p:cNvPr>
          <p:cNvGrpSpPr/>
          <p:nvPr/>
        </p:nvGrpSpPr>
        <p:grpSpPr>
          <a:xfrm>
            <a:off x="359894" y="1359725"/>
            <a:ext cx="2260501" cy="1063141"/>
            <a:chOff x="558800" y="4414114"/>
            <a:chExt cx="2260501" cy="1063141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5F7E75C-81E5-5AB9-3AF1-29028DA7C9D3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C4F5609-2AD1-9356-D4D8-D7615EF34288}"/>
                </a:ext>
              </a:extLst>
            </p:cNvPr>
            <p:cNvSpPr txBox="1"/>
            <p:nvPr/>
          </p:nvSpPr>
          <p:spPr>
            <a:xfrm>
              <a:off x="558800" y="4680498"/>
              <a:ext cx="225829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03FBFDB-0E9F-162A-12A9-37B9D19666E2}"/>
              </a:ext>
            </a:extLst>
          </p:cNvPr>
          <p:cNvGrpSpPr/>
          <p:nvPr/>
        </p:nvGrpSpPr>
        <p:grpSpPr>
          <a:xfrm>
            <a:off x="446188" y="3300018"/>
            <a:ext cx="2260501" cy="1063141"/>
            <a:chOff x="558800" y="4414114"/>
            <a:chExt cx="2260501" cy="106314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4B7FD73-C9BC-BF08-52C3-306380198AAF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A28BA7B-98C2-4D4A-D4E3-DDAA4588BCFB}"/>
                </a:ext>
              </a:extLst>
            </p:cNvPr>
            <p:cNvSpPr txBox="1"/>
            <p:nvPr/>
          </p:nvSpPr>
          <p:spPr>
            <a:xfrm>
              <a:off x="558800" y="4680498"/>
              <a:ext cx="225829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B6373E4-BF28-BF49-2BC6-1D32A63EDB04}"/>
              </a:ext>
            </a:extLst>
          </p:cNvPr>
          <p:cNvGrpSpPr/>
          <p:nvPr/>
        </p:nvGrpSpPr>
        <p:grpSpPr>
          <a:xfrm>
            <a:off x="6482523" y="3193449"/>
            <a:ext cx="2258292" cy="1063141"/>
            <a:chOff x="558800" y="4414114"/>
            <a:chExt cx="2258292" cy="1063141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91D9E87-83CF-4578-043C-1731F8D5A417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EF5471E-2282-5592-32F3-3662C5748F34}"/>
                </a:ext>
              </a:extLst>
            </p:cNvPr>
            <p:cNvSpPr txBox="1"/>
            <p:nvPr/>
          </p:nvSpPr>
          <p:spPr>
            <a:xfrm>
              <a:off x="558800" y="4680498"/>
              <a:ext cx="225829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1088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AAC4A844-C268-67EE-FCAD-F23865270458}"/>
              </a:ext>
            </a:extLst>
          </p:cNvPr>
          <p:cNvSpPr/>
          <p:nvPr/>
        </p:nvSpPr>
        <p:spPr>
          <a:xfrm>
            <a:off x="4212689" y="2931790"/>
            <a:ext cx="4560142" cy="2155311"/>
          </a:xfrm>
          <a:custGeom>
            <a:avLst/>
            <a:gdLst>
              <a:gd name="connsiteX0" fmla="*/ 0 w 4560142"/>
              <a:gd name="connsiteY0" fmla="*/ 0 h 2155311"/>
              <a:gd name="connsiteX1" fmla="*/ 3129931 w 4560142"/>
              <a:gd name="connsiteY1" fmla="*/ 0 h 2155311"/>
              <a:gd name="connsiteX2" fmla="*/ 4411591 w 4560142"/>
              <a:gd name="connsiteY2" fmla="*/ 1281661 h 2155311"/>
              <a:gd name="connsiteX3" fmla="*/ 4410675 w 4560142"/>
              <a:gd name="connsiteY3" fmla="*/ 1282577 h 2155311"/>
              <a:gd name="connsiteX4" fmla="*/ 4428385 w 4560142"/>
              <a:gd name="connsiteY4" fmla="*/ 1298347 h 2155311"/>
              <a:gd name="connsiteX5" fmla="*/ 4421919 w 4560142"/>
              <a:gd name="connsiteY5" fmla="*/ 1960241 h 2155311"/>
              <a:gd name="connsiteX6" fmla="*/ 4226010 w 4560142"/>
              <a:gd name="connsiteY6" fmla="*/ 2155311 h 2155311"/>
              <a:gd name="connsiteX7" fmla="*/ 1106544 w 4560142"/>
              <a:gd name="connsiteY7" fmla="*/ 2155311 h 2155311"/>
              <a:gd name="connsiteX8" fmla="*/ 1302454 w 4560142"/>
              <a:gd name="connsiteY8" fmla="*/ 1960241 h 2155311"/>
              <a:gd name="connsiteX9" fmla="*/ 1308920 w 4560142"/>
              <a:gd name="connsiteY9" fmla="*/ 1298347 h 2155311"/>
              <a:gd name="connsiteX10" fmla="*/ 1299593 w 4560142"/>
              <a:gd name="connsiteY10" fmla="*/ 1290042 h 2155311"/>
              <a:gd name="connsiteX11" fmla="*/ 1290043 w 4560142"/>
              <a:gd name="connsiteY11" fmla="*/ 1290042 h 2155311"/>
              <a:gd name="connsiteX12" fmla="*/ 1242384 w 4560142"/>
              <a:gd name="connsiteY12" fmla="*/ 1242384 h 2155311"/>
              <a:gd name="connsiteX13" fmla="*/ 1228924 w 4560142"/>
              <a:gd name="connsiteY13" fmla="*/ 1233644 h 2155311"/>
              <a:gd name="connsiteX14" fmla="*/ 1233645 w 4560142"/>
              <a:gd name="connsiteY14" fmla="*/ 1233644 h 21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60142" h="2155311">
                <a:moveTo>
                  <a:pt x="0" y="0"/>
                </a:moveTo>
                <a:lnTo>
                  <a:pt x="3129931" y="0"/>
                </a:lnTo>
                <a:lnTo>
                  <a:pt x="4411591" y="1281661"/>
                </a:lnTo>
                <a:lnTo>
                  <a:pt x="4410675" y="1282577"/>
                </a:lnTo>
                <a:lnTo>
                  <a:pt x="4428385" y="1298347"/>
                </a:lnTo>
                <a:cubicBezTo>
                  <a:pt x="4606556" y="1482937"/>
                  <a:pt x="4603661" y="1779277"/>
                  <a:pt x="4421919" y="1960241"/>
                </a:cubicBezTo>
                <a:lnTo>
                  <a:pt x="4226010" y="2155311"/>
                </a:lnTo>
                <a:lnTo>
                  <a:pt x="1106544" y="2155311"/>
                </a:lnTo>
                <a:lnTo>
                  <a:pt x="1302454" y="1960241"/>
                </a:lnTo>
                <a:cubicBezTo>
                  <a:pt x="1484196" y="1779277"/>
                  <a:pt x="1487090" y="1482937"/>
                  <a:pt x="1308920" y="1298347"/>
                </a:cubicBezTo>
                <a:lnTo>
                  <a:pt x="1299593" y="1290042"/>
                </a:lnTo>
                <a:lnTo>
                  <a:pt x="1290043" y="1290042"/>
                </a:lnTo>
                <a:lnTo>
                  <a:pt x="1242384" y="1242384"/>
                </a:lnTo>
                <a:lnTo>
                  <a:pt x="1228924" y="1233644"/>
                </a:lnTo>
                <a:lnTo>
                  <a:pt x="1233645" y="1233644"/>
                </a:lnTo>
                <a:close/>
              </a:path>
            </a:pathLst>
          </a:custGeom>
          <a:gradFill>
            <a:gsLst>
              <a:gs pos="0">
                <a:schemeClr val="bg1">
                  <a:lumMod val="50000"/>
                  <a:alpha val="16000"/>
                </a:schemeClr>
              </a:gs>
              <a:gs pos="90000">
                <a:srgbClr val="EDEBE8">
                  <a:alpha val="0"/>
                </a:srgbClr>
              </a:gs>
            </a:gsLst>
            <a:lin ang="5400000" scaled="1"/>
          </a:gradFill>
          <a:ln w="127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A20466E8-3176-C78C-12EE-7147E6E0F25A}"/>
              </a:ext>
            </a:extLst>
          </p:cNvPr>
          <p:cNvSpPr/>
          <p:nvPr/>
        </p:nvSpPr>
        <p:spPr>
          <a:xfrm>
            <a:off x="6081684" y="4165434"/>
            <a:ext cx="3453598" cy="921667"/>
          </a:xfrm>
          <a:custGeom>
            <a:avLst/>
            <a:gdLst>
              <a:gd name="connsiteX0" fmla="*/ 124298 w 3507722"/>
              <a:gd name="connsiteY0" fmla="*/ 0 h 921667"/>
              <a:gd name="connsiteX1" fmla="*/ 3220642 w 3507722"/>
              <a:gd name="connsiteY1" fmla="*/ 0 h 921667"/>
              <a:gd name="connsiteX2" fmla="*/ 3292651 w 3507722"/>
              <a:gd name="connsiteY2" fmla="*/ 0 h 921667"/>
              <a:gd name="connsiteX3" fmla="*/ 3320149 w 3507722"/>
              <a:gd name="connsiteY3" fmla="*/ 17579 h 921667"/>
              <a:gd name="connsiteX4" fmla="*/ 3373900 w 3507722"/>
              <a:gd name="connsiteY4" fmla="*/ 64703 h 921667"/>
              <a:gd name="connsiteX5" fmla="*/ 3367333 w 3507722"/>
              <a:gd name="connsiteY5" fmla="*/ 726597 h 921667"/>
              <a:gd name="connsiteX6" fmla="*/ 3168353 w 3507722"/>
              <a:gd name="connsiteY6" fmla="*/ 921667 h 921667"/>
              <a:gd name="connsiteX7" fmla="*/ 0 w 3507722"/>
              <a:gd name="connsiteY7" fmla="*/ 921667 h 921667"/>
              <a:gd name="connsiteX8" fmla="*/ 198980 w 3507722"/>
              <a:gd name="connsiteY8" fmla="*/ 726597 h 921667"/>
              <a:gd name="connsiteX9" fmla="*/ 205547 w 3507722"/>
              <a:gd name="connsiteY9" fmla="*/ 64703 h 921667"/>
              <a:gd name="connsiteX10" fmla="*/ 151796 w 3507722"/>
              <a:gd name="connsiteY10" fmla="*/ 17579 h 921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07722" h="921667">
                <a:moveTo>
                  <a:pt x="124298" y="0"/>
                </a:moveTo>
                <a:lnTo>
                  <a:pt x="3220642" y="0"/>
                </a:lnTo>
                <a:lnTo>
                  <a:pt x="3292651" y="0"/>
                </a:lnTo>
                <a:lnTo>
                  <a:pt x="3320149" y="17579"/>
                </a:lnTo>
                <a:cubicBezTo>
                  <a:pt x="3338956" y="31689"/>
                  <a:pt x="3356935" y="47398"/>
                  <a:pt x="3373900" y="64703"/>
                </a:cubicBezTo>
                <a:cubicBezTo>
                  <a:pt x="3554863" y="249293"/>
                  <a:pt x="3551923" y="545633"/>
                  <a:pt x="3367333" y="726597"/>
                </a:cubicBezTo>
                <a:lnTo>
                  <a:pt x="3168353" y="921667"/>
                </a:lnTo>
                <a:lnTo>
                  <a:pt x="0" y="921667"/>
                </a:lnTo>
                <a:lnTo>
                  <a:pt x="198980" y="726597"/>
                </a:lnTo>
                <a:cubicBezTo>
                  <a:pt x="383570" y="545633"/>
                  <a:pt x="386510" y="249293"/>
                  <a:pt x="205547" y="64703"/>
                </a:cubicBezTo>
                <a:cubicBezTo>
                  <a:pt x="188582" y="47398"/>
                  <a:pt x="170603" y="31689"/>
                  <a:pt x="151796" y="1757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9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A05BD97F-E58D-5D22-9581-14DA76DA0BE6}"/>
              </a:ext>
            </a:extLst>
          </p:cNvPr>
          <p:cNvSpPr/>
          <p:nvPr/>
        </p:nvSpPr>
        <p:spPr>
          <a:xfrm>
            <a:off x="4503744" y="0"/>
            <a:ext cx="4882987" cy="4221832"/>
          </a:xfrm>
          <a:custGeom>
            <a:avLst/>
            <a:gdLst>
              <a:gd name="connsiteX0" fmla="*/ 2179860 w 6108964"/>
              <a:gd name="connsiteY0" fmla="*/ 0 h 5281812"/>
              <a:gd name="connsiteX1" fmla="*/ 6095626 w 6108964"/>
              <a:gd name="connsiteY1" fmla="*/ 0 h 5281812"/>
              <a:gd name="connsiteX2" fmla="*/ 4233350 w 6108964"/>
              <a:gd name="connsiteY2" fmla="*/ 1862276 h 5281812"/>
              <a:gd name="connsiteX3" fmla="*/ 4233350 w 6108964"/>
              <a:gd name="connsiteY3" fmla="*/ 3395712 h 5281812"/>
              <a:gd name="connsiteX4" fmla="*/ 6108964 w 6108964"/>
              <a:gd name="connsiteY4" fmla="*/ 5271326 h 5281812"/>
              <a:gd name="connsiteX5" fmla="*/ 6098478 w 6108964"/>
              <a:gd name="connsiteY5" fmla="*/ 5281812 h 5281812"/>
              <a:gd name="connsiteX6" fmla="*/ 2203685 w 6108964"/>
              <a:gd name="connsiteY6" fmla="*/ 5281812 h 5281812"/>
              <a:gd name="connsiteX7" fmla="*/ 317584 w 6108964"/>
              <a:gd name="connsiteY7" fmla="*/ 3395712 h 5281812"/>
              <a:gd name="connsiteX8" fmla="*/ 317584 w 6108964"/>
              <a:gd name="connsiteY8" fmla="*/ 1862276 h 5281812"/>
              <a:gd name="connsiteX9" fmla="*/ 2179860 w 6108964"/>
              <a:gd name="connsiteY9" fmla="*/ 0 h 5281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08964" h="5281812">
                <a:moveTo>
                  <a:pt x="2179860" y="0"/>
                </a:moveTo>
                <a:lnTo>
                  <a:pt x="6095626" y="0"/>
                </a:lnTo>
                <a:lnTo>
                  <a:pt x="4233350" y="1862276"/>
                </a:lnTo>
                <a:cubicBezTo>
                  <a:pt x="3809904" y="2285723"/>
                  <a:pt x="3809904" y="2972266"/>
                  <a:pt x="4233350" y="3395712"/>
                </a:cubicBezTo>
                <a:lnTo>
                  <a:pt x="6108964" y="5271326"/>
                </a:lnTo>
                <a:lnTo>
                  <a:pt x="6098478" y="5281812"/>
                </a:lnTo>
                <a:lnTo>
                  <a:pt x="2203685" y="5281812"/>
                </a:lnTo>
                <a:lnTo>
                  <a:pt x="317584" y="3395712"/>
                </a:lnTo>
                <a:cubicBezTo>
                  <a:pt x="-105862" y="2972265"/>
                  <a:pt x="-105862" y="2285723"/>
                  <a:pt x="317584" y="1862276"/>
                </a:cubicBezTo>
                <a:lnTo>
                  <a:pt x="217986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9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58" name="矩形: 圆角 157">
            <a:extLst>
              <a:ext uri="{FF2B5EF4-FFF2-40B4-BE49-F238E27FC236}">
                <a16:creationId xmlns:a16="http://schemas.microsoft.com/office/drawing/2014/main" id="{676666B9-AD1D-0AFA-672F-947810DBC5DC}"/>
              </a:ext>
            </a:extLst>
          </p:cNvPr>
          <p:cNvSpPr/>
          <p:nvPr/>
        </p:nvSpPr>
        <p:spPr>
          <a:xfrm rot="18863555">
            <a:off x="8700214" y="126084"/>
            <a:ext cx="3883222" cy="3883222"/>
          </a:xfrm>
          <a:prstGeom prst="roundRect">
            <a:avLst>
              <a:gd name="adj" fmla="val 13039"/>
            </a:avLst>
          </a:prstGeom>
          <a:noFill/>
          <a:ln w="25400" cap="flat">
            <a:solidFill>
              <a:srgbClr val="EDEBE8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59" name="矩形: 圆角 158">
            <a:extLst>
              <a:ext uri="{FF2B5EF4-FFF2-40B4-BE49-F238E27FC236}">
                <a16:creationId xmlns:a16="http://schemas.microsoft.com/office/drawing/2014/main" id="{36C1046F-D04F-9D6D-A1D2-AFDE0BDF72E2}"/>
              </a:ext>
            </a:extLst>
          </p:cNvPr>
          <p:cNvSpPr/>
          <p:nvPr/>
        </p:nvSpPr>
        <p:spPr>
          <a:xfrm rot="18863555">
            <a:off x="4840264" y="4288538"/>
            <a:ext cx="594511" cy="594511"/>
          </a:xfrm>
          <a:prstGeom prst="roundRect">
            <a:avLst>
              <a:gd name="adj" fmla="val 13039"/>
            </a:avLst>
          </a:prstGeom>
          <a:solidFill>
            <a:srgbClr val="5F5F5F">
              <a:alpha val="8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60" name="矩形: 圆角 159">
            <a:extLst>
              <a:ext uri="{FF2B5EF4-FFF2-40B4-BE49-F238E27FC236}">
                <a16:creationId xmlns:a16="http://schemas.microsoft.com/office/drawing/2014/main" id="{A43954B1-7485-D25D-1DF5-031404978CBF}"/>
              </a:ext>
            </a:extLst>
          </p:cNvPr>
          <p:cNvSpPr/>
          <p:nvPr/>
        </p:nvSpPr>
        <p:spPr>
          <a:xfrm rot="18863555">
            <a:off x="1640877" y="976393"/>
            <a:ext cx="1467814" cy="1467814"/>
          </a:xfrm>
          <a:prstGeom prst="roundRect">
            <a:avLst>
              <a:gd name="adj" fmla="val 13039"/>
            </a:avLst>
          </a:prstGeom>
          <a:solidFill>
            <a:srgbClr val="5F5F5F">
              <a:alpha val="49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61" name="矩形: 圆角 160">
            <a:extLst>
              <a:ext uri="{FF2B5EF4-FFF2-40B4-BE49-F238E27FC236}">
                <a16:creationId xmlns:a16="http://schemas.microsoft.com/office/drawing/2014/main" id="{6831C7F0-5969-7B0E-8C12-4D8DB0AE7005}"/>
              </a:ext>
            </a:extLst>
          </p:cNvPr>
          <p:cNvSpPr/>
          <p:nvPr/>
        </p:nvSpPr>
        <p:spPr>
          <a:xfrm rot="18863555">
            <a:off x="5281592" y="198866"/>
            <a:ext cx="297098" cy="297098"/>
          </a:xfrm>
          <a:prstGeom prst="roundRect">
            <a:avLst>
              <a:gd name="adj" fmla="val 13039"/>
            </a:avLst>
          </a:prstGeom>
          <a:solidFill>
            <a:srgbClr val="5F5F5F">
              <a:alpha val="8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63" name="矩形: 圆角 162">
            <a:extLst>
              <a:ext uri="{FF2B5EF4-FFF2-40B4-BE49-F238E27FC236}">
                <a16:creationId xmlns:a16="http://schemas.microsoft.com/office/drawing/2014/main" id="{7B494F19-ADCC-A892-70D0-1115C273580B}"/>
              </a:ext>
            </a:extLst>
          </p:cNvPr>
          <p:cNvSpPr/>
          <p:nvPr/>
        </p:nvSpPr>
        <p:spPr>
          <a:xfrm rot="18863555">
            <a:off x="8395405" y="2394033"/>
            <a:ext cx="802940" cy="802940"/>
          </a:xfrm>
          <a:prstGeom prst="roundRect">
            <a:avLst>
              <a:gd name="adj" fmla="val 13039"/>
            </a:avLst>
          </a:prstGeom>
          <a:solidFill>
            <a:srgbClr val="5F5F5F">
              <a:alpha val="8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8D75F30A-0AC8-891A-B7DA-7BD352762ED1}"/>
              </a:ext>
            </a:extLst>
          </p:cNvPr>
          <p:cNvGrpSpPr/>
          <p:nvPr/>
        </p:nvGrpSpPr>
        <p:grpSpPr>
          <a:xfrm>
            <a:off x="1046593" y="2835949"/>
            <a:ext cx="2656381" cy="398699"/>
            <a:chOff x="799888" y="2205163"/>
            <a:chExt cx="2102890" cy="307777"/>
          </a:xfrm>
        </p:grpSpPr>
        <p:sp>
          <p:nvSpPr>
            <p:cNvPr id="164" name="矩形: 圆角 163">
              <a:extLst>
                <a:ext uri="{FF2B5EF4-FFF2-40B4-BE49-F238E27FC236}">
                  <a16:creationId xmlns:a16="http://schemas.microsoft.com/office/drawing/2014/main" id="{9171BAE4-9D57-E5DB-3A98-B4AC3C7A5643}"/>
                </a:ext>
              </a:extLst>
            </p:cNvPr>
            <p:cNvSpPr/>
            <p:nvPr/>
          </p:nvSpPr>
          <p:spPr>
            <a:xfrm>
              <a:off x="799888" y="2205163"/>
              <a:ext cx="2102890" cy="307777"/>
            </a:xfrm>
            <a:prstGeom prst="roundRect">
              <a:avLst>
                <a:gd name="adj" fmla="val 13039"/>
              </a:avLst>
            </a:prstGeom>
            <a:noFill/>
            <a:ln w="6350" cap="flat">
              <a:solidFill>
                <a:srgbClr val="5F5F5F"/>
              </a:solidFill>
              <a:prstDash val="dash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 sz="1600" dirty="0"/>
            </a:p>
          </p:txBody>
        </p:sp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0F5B9001-C443-B81F-AFEF-1B91D35EDB15}"/>
                </a:ext>
              </a:extLst>
            </p:cNvPr>
            <p:cNvSpPr txBox="1"/>
            <p:nvPr/>
          </p:nvSpPr>
          <p:spPr>
            <a:xfrm>
              <a:off x="978770" y="2232932"/>
              <a:ext cx="1745125" cy="2613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821F23B9-A468-7E74-ABE2-2E8183CCEBFB}"/>
              </a:ext>
            </a:extLst>
          </p:cNvPr>
          <p:cNvSpPr/>
          <p:nvPr/>
        </p:nvSpPr>
        <p:spPr>
          <a:xfrm rot="18863555">
            <a:off x="2757197" y="2006710"/>
            <a:ext cx="416970" cy="416970"/>
          </a:xfrm>
          <a:prstGeom prst="roundRect">
            <a:avLst>
              <a:gd name="adj" fmla="val 13039"/>
            </a:avLst>
          </a:prstGeom>
          <a:solidFill>
            <a:srgbClr val="5F5F5F">
              <a:alpha val="49000"/>
            </a:srgbClr>
          </a:solid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66892EB-9B98-FF2F-4E76-62DC3FAF8D34}"/>
              </a:ext>
            </a:extLst>
          </p:cNvPr>
          <p:cNvSpPr txBox="1"/>
          <p:nvPr/>
        </p:nvSpPr>
        <p:spPr>
          <a:xfrm>
            <a:off x="1737173" y="1156302"/>
            <a:ext cx="12752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spc="300" dirty="0">
                <a:solidFill>
                  <a:schemeClr val="bg1"/>
                </a:solidFill>
                <a:latin typeface="+mj-lt"/>
                <a:ea typeface="字制区喜脉体" panose="02000603000000000000" pitchFamily="2" charset="-122"/>
                <a:cs typeface="+mn-ea"/>
                <a:sym typeface="+mn-lt"/>
              </a:rPr>
              <a:t>02</a:t>
            </a:r>
            <a:endParaRPr lang="zh-CN" altLang="en-US" sz="6600" b="1" spc="300" dirty="0">
              <a:solidFill>
                <a:schemeClr val="bg1"/>
              </a:solidFill>
              <a:latin typeface="+mj-lt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25EE61E-4531-A257-5AE6-A3DF617C0FE4}"/>
              </a:ext>
            </a:extLst>
          </p:cNvPr>
          <p:cNvSpPr txBox="1"/>
          <p:nvPr/>
        </p:nvSpPr>
        <p:spPr>
          <a:xfrm>
            <a:off x="1150776" y="3300723"/>
            <a:ext cx="2448013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1238112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061BC48-4D93-31AC-DE76-56CA1551235D}"/>
              </a:ext>
            </a:extLst>
          </p:cNvPr>
          <p:cNvSpPr txBox="1"/>
          <p:nvPr/>
        </p:nvSpPr>
        <p:spPr>
          <a:xfrm>
            <a:off x="994066" y="243705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EC02B56-1A1B-0AA1-CBB4-96D0939D2CE9}"/>
              </a:ext>
            </a:extLst>
          </p:cNvPr>
          <p:cNvGrpSpPr/>
          <p:nvPr/>
        </p:nvGrpSpPr>
        <p:grpSpPr>
          <a:xfrm>
            <a:off x="323528" y="177122"/>
            <a:ext cx="558020" cy="534191"/>
            <a:chOff x="1640877" y="976393"/>
            <a:chExt cx="1533290" cy="146781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EB5E9734-FE9A-9EB9-1989-6B009F7EC097}"/>
                </a:ext>
              </a:extLst>
            </p:cNvPr>
            <p:cNvSpPr/>
            <p:nvPr/>
          </p:nvSpPr>
          <p:spPr>
            <a:xfrm rot="18863555">
              <a:off x="1640877" y="976393"/>
              <a:ext cx="1467814" cy="1467814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AEA811B7-7EE0-DC5E-10C0-442365BB8844}"/>
                </a:ext>
              </a:extLst>
            </p:cNvPr>
            <p:cNvSpPr/>
            <p:nvPr/>
          </p:nvSpPr>
          <p:spPr>
            <a:xfrm rot="18863555">
              <a:off x="2757197" y="2006710"/>
              <a:ext cx="416970" cy="416970"/>
            </a:xfrm>
            <a:prstGeom prst="roundRect">
              <a:avLst>
                <a:gd name="adj" fmla="val 13039"/>
              </a:avLst>
            </a:prstGeom>
            <a:solidFill>
              <a:srgbClr val="5F5F5F">
                <a:alpha val="49000"/>
              </a:srgbClr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89DB914-B8E4-BE38-EBC5-35C637946CC1}"/>
              </a:ext>
            </a:extLst>
          </p:cNvPr>
          <p:cNvSpPr txBox="1"/>
          <p:nvPr/>
        </p:nvSpPr>
        <p:spPr>
          <a:xfrm>
            <a:off x="293889" y="213384"/>
            <a:ext cx="637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>
                <a:solidFill>
                  <a:schemeClr val="bg1"/>
                </a:solidFill>
                <a:latin typeface="+mj-lt"/>
                <a:ea typeface="字制区喜脉体" panose="02000603000000000000" pitchFamily="2" charset="-122"/>
                <a:cs typeface="+mn-ea"/>
                <a:sym typeface="+mn-lt"/>
              </a:rPr>
              <a:t>02</a:t>
            </a:r>
            <a:endParaRPr lang="zh-CN" altLang="en-US" sz="2400" b="1" spc="300" dirty="0">
              <a:solidFill>
                <a:schemeClr val="bg1"/>
              </a:solidFill>
              <a:latin typeface="+mj-lt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28" name="Freeform 21">
            <a:extLst>
              <a:ext uri="{FF2B5EF4-FFF2-40B4-BE49-F238E27FC236}">
                <a16:creationId xmlns:a16="http://schemas.microsoft.com/office/drawing/2014/main" id="{9EF2857B-74E8-D014-03E3-10C47414E0BF}"/>
              </a:ext>
            </a:extLst>
          </p:cNvPr>
          <p:cNvSpPr/>
          <p:nvPr/>
        </p:nvSpPr>
        <p:spPr bwMode="auto">
          <a:xfrm>
            <a:off x="3575845" y="1598312"/>
            <a:ext cx="974725" cy="973438"/>
          </a:xfrm>
          <a:custGeom>
            <a:avLst/>
            <a:gdLst>
              <a:gd name="T0" fmla="*/ 282 w 565"/>
              <a:gd name="T1" fmla="*/ 0 h 565"/>
              <a:gd name="T2" fmla="*/ 0 w 565"/>
              <a:gd name="T3" fmla="*/ 0 h 565"/>
              <a:gd name="T4" fmla="*/ 0 w 565"/>
              <a:gd name="T5" fmla="*/ 283 h 565"/>
              <a:gd name="T6" fmla="*/ 282 w 565"/>
              <a:gd name="T7" fmla="*/ 565 h 565"/>
              <a:gd name="T8" fmla="*/ 565 w 565"/>
              <a:gd name="T9" fmla="*/ 565 h 565"/>
              <a:gd name="T10" fmla="*/ 565 w 565"/>
              <a:gd name="T11" fmla="*/ 283 h 565"/>
              <a:gd name="T12" fmla="*/ 282 w 565"/>
              <a:gd name="T13" fmla="*/ 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439"/>
                  <a:pt x="126" y="565"/>
                  <a:pt x="282" y="565"/>
                </a:cubicBezTo>
                <a:cubicBezTo>
                  <a:pt x="565" y="565"/>
                  <a:pt x="565" y="565"/>
                  <a:pt x="565" y="565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127"/>
                  <a:pt x="438" y="0"/>
                  <a:pt x="28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22">
            <a:extLst>
              <a:ext uri="{FF2B5EF4-FFF2-40B4-BE49-F238E27FC236}">
                <a16:creationId xmlns:a16="http://schemas.microsoft.com/office/drawing/2014/main" id="{EFB9B834-A646-3117-DC2F-48EEE369EE9B}"/>
              </a:ext>
            </a:extLst>
          </p:cNvPr>
          <p:cNvSpPr/>
          <p:nvPr/>
        </p:nvSpPr>
        <p:spPr bwMode="auto">
          <a:xfrm>
            <a:off x="4588670" y="1598312"/>
            <a:ext cx="973137" cy="973438"/>
          </a:xfrm>
          <a:custGeom>
            <a:avLst/>
            <a:gdLst>
              <a:gd name="T0" fmla="*/ 283 w 565"/>
              <a:gd name="T1" fmla="*/ 0 h 565"/>
              <a:gd name="T2" fmla="*/ 565 w 565"/>
              <a:gd name="T3" fmla="*/ 0 h 565"/>
              <a:gd name="T4" fmla="*/ 565 w 565"/>
              <a:gd name="T5" fmla="*/ 283 h 565"/>
              <a:gd name="T6" fmla="*/ 283 w 565"/>
              <a:gd name="T7" fmla="*/ 565 h 565"/>
              <a:gd name="T8" fmla="*/ 0 w 565"/>
              <a:gd name="T9" fmla="*/ 565 h 565"/>
              <a:gd name="T10" fmla="*/ 0 w 565"/>
              <a:gd name="T11" fmla="*/ 283 h 565"/>
              <a:gd name="T12" fmla="*/ 283 w 565"/>
              <a:gd name="T13" fmla="*/ 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3" y="0"/>
                </a:moveTo>
                <a:cubicBezTo>
                  <a:pt x="565" y="0"/>
                  <a:pt x="565" y="0"/>
                  <a:pt x="565" y="0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439"/>
                  <a:pt x="439" y="565"/>
                  <a:pt x="283" y="565"/>
                </a:cubicBezTo>
                <a:cubicBezTo>
                  <a:pt x="0" y="565"/>
                  <a:pt x="0" y="565"/>
                  <a:pt x="0" y="565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23">
            <a:extLst>
              <a:ext uri="{FF2B5EF4-FFF2-40B4-BE49-F238E27FC236}">
                <a16:creationId xmlns:a16="http://schemas.microsoft.com/office/drawing/2014/main" id="{FD08E4A1-A5E5-9EE5-2CFB-8C7FE9373E09}"/>
              </a:ext>
            </a:extLst>
          </p:cNvPr>
          <p:cNvSpPr/>
          <p:nvPr/>
        </p:nvSpPr>
        <p:spPr bwMode="auto">
          <a:xfrm>
            <a:off x="3575845" y="2611450"/>
            <a:ext cx="974725" cy="973438"/>
          </a:xfrm>
          <a:custGeom>
            <a:avLst/>
            <a:gdLst>
              <a:gd name="T0" fmla="*/ 282 w 565"/>
              <a:gd name="T1" fmla="*/ 565 h 565"/>
              <a:gd name="T2" fmla="*/ 0 w 565"/>
              <a:gd name="T3" fmla="*/ 565 h 565"/>
              <a:gd name="T4" fmla="*/ 0 w 565"/>
              <a:gd name="T5" fmla="*/ 283 h 565"/>
              <a:gd name="T6" fmla="*/ 282 w 565"/>
              <a:gd name="T7" fmla="*/ 0 h 565"/>
              <a:gd name="T8" fmla="*/ 565 w 565"/>
              <a:gd name="T9" fmla="*/ 0 h 565"/>
              <a:gd name="T10" fmla="*/ 565 w 565"/>
              <a:gd name="T11" fmla="*/ 283 h 565"/>
              <a:gd name="T12" fmla="*/ 282 w 565"/>
              <a:gd name="T13" fmla="*/ 565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2" y="565"/>
                </a:moveTo>
                <a:cubicBezTo>
                  <a:pt x="0" y="565"/>
                  <a:pt x="0" y="565"/>
                  <a:pt x="0" y="565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127"/>
                  <a:pt x="126" y="0"/>
                  <a:pt x="282" y="0"/>
                </a:cubicBezTo>
                <a:cubicBezTo>
                  <a:pt x="565" y="0"/>
                  <a:pt x="565" y="0"/>
                  <a:pt x="565" y="0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439"/>
                  <a:pt x="438" y="565"/>
                  <a:pt x="282" y="565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Freeform 24">
            <a:extLst>
              <a:ext uri="{FF2B5EF4-FFF2-40B4-BE49-F238E27FC236}">
                <a16:creationId xmlns:a16="http://schemas.microsoft.com/office/drawing/2014/main" id="{35D53C70-26E5-E5CA-E78E-52052D312535}"/>
              </a:ext>
            </a:extLst>
          </p:cNvPr>
          <p:cNvSpPr/>
          <p:nvPr/>
        </p:nvSpPr>
        <p:spPr bwMode="auto">
          <a:xfrm>
            <a:off x="4588670" y="2611450"/>
            <a:ext cx="973137" cy="973438"/>
          </a:xfrm>
          <a:custGeom>
            <a:avLst/>
            <a:gdLst>
              <a:gd name="T0" fmla="*/ 283 w 565"/>
              <a:gd name="T1" fmla="*/ 565 h 565"/>
              <a:gd name="T2" fmla="*/ 565 w 565"/>
              <a:gd name="T3" fmla="*/ 565 h 565"/>
              <a:gd name="T4" fmla="*/ 565 w 565"/>
              <a:gd name="T5" fmla="*/ 283 h 565"/>
              <a:gd name="T6" fmla="*/ 283 w 565"/>
              <a:gd name="T7" fmla="*/ 0 h 565"/>
              <a:gd name="T8" fmla="*/ 0 w 565"/>
              <a:gd name="T9" fmla="*/ 0 h 565"/>
              <a:gd name="T10" fmla="*/ 0 w 565"/>
              <a:gd name="T11" fmla="*/ 283 h 565"/>
              <a:gd name="T12" fmla="*/ 283 w 565"/>
              <a:gd name="T13" fmla="*/ 565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3" y="565"/>
                </a:moveTo>
                <a:cubicBezTo>
                  <a:pt x="565" y="565"/>
                  <a:pt x="565" y="565"/>
                  <a:pt x="565" y="565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127"/>
                  <a:pt x="439" y="0"/>
                  <a:pt x="2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439"/>
                  <a:pt x="127" y="565"/>
                  <a:pt x="283" y="565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Rectangle 25">
            <a:extLst>
              <a:ext uri="{FF2B5EF4-FFF2-40B4-BE49-F238E27FC236}">
                <a16:creationId xmlns:a16="http://schemas.microsoft.com/office/drawing/2014/main" id="{FC6051C8-1490-6267-C32A-8B0D32F0D8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5262" y="1766640"/>
            <a:ext cx="2933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FFFFFF"/>
                </a:solidFill>
                <a:cs typeface="+mn-ea"/>
                <a:sym typeface="+mn-lt"/>
              </a:rPr>
              <a:t>S</a:t>
            </a:r>
            <a:endParaRPr lang="zh-CN" altLang="zh-CN" sz="4000" dirty="0">
              <a:cs typeface="+mn-ea"/>
              <a:sym typeface="+mn-lt"/>
            </a:endParaRPr>
          </a:p>
        </p:txBody>
      </p:sp>
      <p:sp>
        <p:nvSpPr>
          <p:cNvPr id="42" name="Rectangle 26">
            <a:extLst>
              <a:ext uri="{FF2B5EF4-FFF2-40B4-BE49-F238E27FC236}">
                <a16:creationId xmlns:a16="http://schemas.microsoft.com/office/drawing/2014/main" id="{C7FFA508-9691-6B5E-2F32-A3F9119111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7092" y="1766640"/>
            <a:ext cx="495328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FFFFFF"/>
                </a:solidFill>
                <a:cs typeface="+mn-ea"/>
                <a:sym typeface="+mn-lt"/>
              </a:rPr>
              <a:t>W</a:t>
            </a:r>
            <a:endParaRPr lang="zh-CN" altLang="zh-CN" sz="4000" dirty="0">
              <a:cs typeface="+mn-ea"/>
              <a:sym typeface="+mn-lt"/>
            </a:endParaRPr>
          </a:p>
        </p:txBody>
      </p:sp>
      <p:sp>
        <p:nvSpPr>
          <p:cNvPr id="43" name="Rectangle 27">
            <a:extLst>
              <a:ext uri="{FF2B5EF4-FFF2-40B4-BE49-F238E27FC236}">
                <a16:creationId xmlns:a16="http://schemas.microsoft.com/office/drawing/2014/main" id="{5A78BC7B-1409-7B85-C5C6-16BCE34D05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1772" y="2719433"/>
            <a:ext cx="39113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>
                <a:solidFill>
                  <a:srgbClr val="FFFFFF"/>
                </a:solidFill>
                <a:cs typeface="+mn-ea"/>
                <a:sym typeface="+mn-lt"/>
              </a:rPr>
              <a:t>O</a:t>
            </a:r>
            <a:endParaRPr lang="zh-CN" altLang="zh-CN" sz="4000">
              <a:cs typeface="+mn-ea"/>
              <a:sym typeface="+mn-lt"/>
            </a:endParaRPr>
          </a:p>
        </p:txBody>
      </p:sp>
      <p:sp>
        <p:nvSpPr>
          <p:cNvPr id="44" name="Rectangle 28">
            <a:extLst>
              <a:ext uri="{FF2B5EF4-FFF2-40B4-BE49-F238E27FC236}">
                <a16:creationId xmlns:a16="http://schemas.microsoft.com/office/drawing/2014/main" id="{819D747A-EA53-E4CC-D98E-2B8BFB284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8728" y="2719433"/>
            <a:ext cx="29174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FFFFFF"/>
                </a:solidFill>
                <a:cs typeface="+mn-ea"/>
                <a:sym typeface="+mn-lt"/>
              </a:rPr>
              <a:t>T</a:t>
            </a:r>
            <a:endParaRPr lang="zh-CN" altLang="zh-CN" sz="4000" dirty="0"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1F2743AE-08A1-EF31-1F29-63A175775E49}"/>
              </a:ext>
            </a:extLst>
          </p:cNvPr>
          <p:cNvSpPr/>
          <p:nvPr/>
        </p:nvSpPr>
        <p:spPr>
          <a:xfrm>
            <a:off x="4320209" y="2342312"/>
            <a:ext cx="503582" cy="503737"/>
          </a:xfrm>
          <a:prstGeom prst="ellips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Freeform 6">
            <a:extLst>
              <a:ext uri="{FF2B5EF4-FFF2-40B4-BE49-F238E27FC236}">
                <a16:creationId xmlns:a16="http://schemas.microsoft.com/office/drawing/2014/main" id="{13E040F1-5C7E-6DE8-DA65-439603CEA291}"/>
              </a:ext>
            </a:extLst>
          </p:cNvPr>
          <p:cNvSpPr>
            <a:spLocks noEditPoints="1"/>
          </p:cNvSpPr>
          <p:nvPr/>
        </p:nvSpPr>
        <p:spPr bwMode="auto">
          <a:xfrm>
            <a:off x="4440358" y="2493342"/>
            <a:ext cx="263284" cy="201676"/>
          </a:xfrm>
          <a:custGeom>
            <a:avLst/>
            <a:gdLst>
              <a:gd name="T0" fmla="*/ 218 w 235"/>
              <a:gd name="T1" fmla="*/ 76 h 180"/>
              <a:gd name="T2" fmla="*/ 230 w 235"/>
              <a:gd name="T3" fmla="*/ 106 h 180"/>
              <a:gd name="T4" fmla="*/ 206 w 235"/>
              <a:gd name="T5" fmla="*/ 107 h 180"/>
              <a:gd name="T6" fmla="*/ 117 w 235"/>
              <a:gd name="T7" fmla="*/ 180 h 180"/>
              <a:gd name="T8" fmla="*/ 54 w 235"/>
              <a:gd name="T9" fmla="*/ 154 h 180"/>
              <a:gd name="T10" fmla="*/ 66 w 235"/>
              <a:gd name="T11" fmla="*/ 141 h 180"/>
              <a:gd name="T12" fmla="*/ 117 w 235"/>
              <a:gd name="T13" fmla="*/ 162 h 180"/>
              <a:gd name="T14" fmla="*/ 187 w 235"/>
              <a:gd name="T15" fmla="*/ 107 h 180"/>
              <a:gd name="T16" fmla="*/ 162 w 235"/>
              <a:gd name="T17" fmla="*/ 99 h 180"/>
              <a:gd name="T18" fmla="*/ 178 w 235"/>
              <a:gd name="T19" fmla="*/ 76 h 180"/>
              <a:gd name="T20" fmla="*/ 203 w 235"/>
              <a:gd name="T21" fmla="*/ 58 h 180"/>
              <a:gd name="T22" fmla="*/ 204 w 235"/>
              <a:gd name="T23" fmla="*/ 87 h 180"/>
              <a:gd name="T24" fmla="*/ 198 w 235"/>
              <a:gd name="T25" fmla="*/ 79 h 180"/>
              <a:gd name="T26" fmla="*/ 190 w 235"/>
              <a:gd name="T27" fmla="*/ 90 h 180"/>
              <a:gd name="T28" fmla="*/ 199 w 235"/>
              <a:gd name="T29" fmla="*/ 90 h 180"/>
              <a:gd name="T30" fmla="*/ 204 w 235"/>
              <a:gd name="T31" fmla="*/ 87 h 180"/>
              <a:gd name="T32" fmla="*/ 30 w 235"/>
              <a:gd name="T33" fmla="*/ 120 h 180"/>
              <a:gd name="T34" fmla="*/ 44 w 235"/>
              <a:gd name="T35" fmla="*/ 120 h 180"/>
              <a:gd name="T36" fmla="*/ 71 w 235"/>
              <a:gd name="T37" fmla="*/ 87 h 180"/>
              <a:gd name="T38" fmla="*/ 73 w 235"/>
              <a:gd name="T39" fmla="*/ 81 h 180"/>
              <a:gd name="T40" fmla="*/ 47 w 235"/>
              <a:gd name="T41" fmla="*/ 72 h 180"/>
              <a:gd name="T42" fmla="*/ 117 w 235"/>
              <a:gd name="T43" fmla="*/ 18 h 180"/>
              <a:gd name="T44" fmla="*/ 168 w 235"/>
              <a:gd name="T45" fmla="*/ 39 h 180"/>
              <a:gd name="T46" fmla="*/ 180 w 235"/>
              <a:gd name="T47" fmla="*/ 26 h 180"/>
              <a:gd name="T48" fmla="*/ 117 w 235"/>
              <a:gd name="T49" fmla="*/ 0 h 180"/>
              <a:gd name="T50" fmla="*/ 29 w 235"/>
              <a:gd name="T51" fmla="*/ 72 h 180"/>
              <a:gd name="T52" fmla="*/ 4 w 235"/>
              <a:gd name="T53" fmla="*/ 74 h 180"/>
              <a:gd name="T54" fmla="*/ 16 w 235"/>
              <a:gd name="T55" fmla="*/ 104 h 180"/>
              <a:gd name="T56" fmla="*/ 30 w 235"/>
              <a:gd name="T57" fmla="*/ 93 h 180"/>
              <a:gd name="T58" fmla="*/ 29 w 235"/>
              <a:gd name="T59" fmla="*/ 90 h 180"/>
              <a:gd name="T60" fmla="*/ 37 w 235"/>
              <a:gd name="T61" fmla="*/ 90 h 180"/>
              <a:gd name="T62" fmla="*/ 43 w 235"/>
              <a:gd name="T63" fmla="*/ 93 h 180"/>
              <a:gd name="T64" fmla="*/ 30 w 235"/>
              <a:gd name="T65" fmla="*/ 93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180">
                <a:moveTo>
                  <a:pt x="205" y="60"/>
                </a:moveTo>
                <a:cubicBezTo>
                  <a:pt x="218" y="76"/>
                  <a:pt x="218" y="76"/>
                  <a:pt x="218" y="76"/>
                </a:cubicBezTo>
                <a:cubicBezTo>
                  <a:pt x="232" y="93"/>
                  <a:pt x="232" y="93"/>
                  <a:pt x="232" y="93"/>
                </a:cubicBezTo>
                <a:cubicBezTo>
                  <a:pt x="235" y="97"/>
                  <a:pt x="234" y="103"/>
                  <a:pt x="230" y="106"/>
                </a:cubicBezTo>
                <a:cubicBezTo>
                  <a:pt x="228" y="107"/>
                  <a:pt x="226" y="108"/>
                  <a:pt x="224" y="107"/>
                </a:cubicBezTo>
                <a:cubicBezTo>
                  <a:pt x="206" y="107"/>
                  <a:pt x="206" y="107"/>
                  <a:pt x="206" y="107"/>
                </a:cubicBezTo>
                <a:cubicBezTo>
                  <a:pt x="202" y="127"/>
                  <a:pt x="192" y="144"/>
                  <a:pt x="177" y="157"/>
                </a:cubicBezTo>
                <a:cubicBezTo>
                  <a:pt x="162" y="171"/>
                  <a:pt x="140" y="180"/>
                  <a:pt x="117" y="180"/>
                </a:cubicBezTo>
                <a:cubicBezTo>
                  <a:pt x="105" y="180"/>
                  <a:pt x="94" y="177"/>
                  <a:pt x="83" y="173"/>
                </a:cubicBezTo>
                <a:cubicBezTo>
                  <a:pt x="72" y="168"/>
                  <a:pt x="62" y="162"/>
                  <a:pt x="54" y="154"/>
                </a:cubicBezTo>
                <a:cubicBezTo>
                  <a:pt x="50" y="150"/>
                  <a:pt x="50" y="144"/>
                  <a:pt x="54" y="141"/>
                </a:cubicBezTo>
                <a:cubicBezTo>
                  <a:pt x="57" y="137"/>
                  <a:pt x="63" y="137"/>
                  <a:pt x="66" y="141"/>
                </a:cubicBezTo>
                <a:cubicBezTo>
                  <a:pt x="73" y="148"/>
                  <a:pt x="81" y="153"/>
                  <a:pt x="90" y="157"/>
                </a:cubicBezTo>
                <a:cubicBezTo>
                  <a:pt x="98" y="160"/>
                  <a:pt x="108" y="162"/>
                  <a:pt x="117" y="162"/>
                </a:cubicBezTo>
                <a:cubicBezTo>
                  <a:pt x="136" y="162"/>
                  <a:pt x="153" y="155"/>
                  <a:pt x="166" y="144"/>
                </a:cubicBezTo>
                <a:cubicBezTo>
                  <a:pt x="176" y="134"/>
                  <a:pt x="184" y="122"/>
                  <a:pt x="187" y="107"/>
                </a:cubicBezTo>
                <a:cubicBezTo>
                  <a:pt x="171" y="107"/>
                  <a:pt x="171" y="107"/>
                  <a:pt x="171" y="107"/>
                </a:cubicBezTo>
                <a:cubicBezTo>
                  <a:pt x="166" y="107"/>
                  <a:pt x="162" y="104"/>
                  <a:pt x="162" y="99"/>
                </a:cubicBezTo>
                <a:cubicBezTo>
                  <a:pt x="162" y="96"/>
                  <a:pt x="163" y="95"/>
                  <a:pt x="164" y="93"/>
                </a:cubicBezTo>
                <a:cubicBezTo>
                  <a:pt x="178" y="76"/>
                  <a:pt x="178" y="76"/>
                  <a:pt x="178" y="76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194" y="56"/>
                  <a:pt x="200" y="55"/>
                  <a:pt x="203" y="58"/>
                </a:cubicBezTo>
                <a:cubicBezTo>
                  <a:pt x="204" y="58"/>
                  <a:pt x="205" y="59"/>
                  <a:pt x="205" y="60"/>
                </a:cubicBezTo>
                <a:close/>
                <a:moveTo>
                  <a:pt x="204" y="87"/>
                </a:moveTo>
                <a:cubicBezTo>
                  <a:pt x="204" y="87"/>
                  <a:pt x="204" y="87"/>
                  <a:pt x="204" y="87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2" y="87"/>
                  <a:pt x="192" y="87"/>
                  <a:pt x="192" y="87"/>
                </a:cubicBezTo>
                <a:cubicBezTo>
                  <a:pt x="190" y="90"/>
                  <a:pt x="190" y="90"/>
                  <a:pt x="190" y="90"/>
                </a:cubicBezTo>
                <a:cubicBezTo>
                  <a:pt x="198" y="90"/>
                  <a:pt x="198" y="90"/>
                  <a:pt x="198" y="90"/>
                </a:cubicBezTo>
                <a:cubicBezTo>
                  <a:pt x="198" y="90"/>
                  <a:pt x="198" y="90"/>
                  <a:pt x="199" y="90"/>
                </a:cubicBezTo>
                <a:cubicBezTo>
                  <a:pt x="206" y="90"/>
                  <a:pt x="206" y="90"/>
                  <a:pt x="206" y="90"/>
                </a:cubicBezTo>
                <a:cubicBezTo>
                  <a:pt x="204" y="87"/>
                  <a:pt x="204" y="87"/>
                  <a:pt x="204" y="87"/>
                </a:cubicBezTo>
                <a:close/>
                <a:moveTo>
                  <a:pt x="30" y="120"/>
                </a:moveTo>
                <a:cubicBezTo>
                  <a:pt x="30" y="120"/>
                  <a:pt x="30" y="120"/>
                  <a:pt x="30" y="120"/>
                </a:cubicBezTo>
                <a:cubicBezTo>
                  <a:pt x="30" y="121"/>
                  <a:pt x="31" y="121"/>
                  <a:pt x="31" y="122"/>
                </a:cubicBezTo>
                <a:cubicBezTo>
                  <a:pt x="35" y="125"/>
                  <a:pt x="41" y="124"/>
                  <a:pt x="44" y="120"/>
                </a:cubicBezTo>
                <a:cubicBezTo>
                  <a:pt x="57" y="104"/>
                  <a:pt x="57" y="104"/>
                  <a:pt x="57" y="104"/>
                </a:cubicBezTo>
                <a:cubicBezTo>
                  <a:pt x="71" y="87"/>
                  <a:pt x="71" y="87"/>
                  <a:pt x="71" y="87"/>
                </a:cubicBezTo>
                <a:cubicBezTo>
                  <a:pt x="71" y="87"/>
                  <a:pt x="71" y="87"/>
                  <a:pt x="71" y="87"/>
                </a:cubicBezTo>
                <a:cubicBezTo>
                  <a:pt x="72" y="85"/>
                  <a:pt x="73" y="83"/>
                  <a:pt x="73" y="81"/>
                </a:cubicBezTo>
                <a:cubicBezTo>
                  <a:pt x="73" y="76"/>
                  <a:pt x="68" y="72"/>
                  <a:pt x="64" y="72"/>
                </a:cubicBezTo>
                <a:cubicBezTo>
                  <a:pt x="47" y="72"/>
                  <a:pt x="47" y="72"/>
                  <a:pt x="47" y="72"/>
                </a:cubicBezTo>
                <a:cubicBezTo>
                  <a:pt x="51" y="58"/>
                  <a:pt x="58" y="45"/>
                  <a:pt x="69" y="36"/>
                </a:cubicBezTo>
                <a:cubicBezTo>
                  <a:pt x="82" y="25"/>
                  <a:pt x="98" y="18"/>
                  <a:pt x="117" y="18"/>
                </a:cubicBezTo>
                <a:cubicBezTo>
                  <a:pt x="127" y="18"/>
                  <a:pt x="136" y="20"/>
                  <a:pt x="144" y="23"/>
                </a:cubicBezTo>
                <a:cubicBezTo>
                  <a:pt x="153" y="27"/>
                  <a:pt x="161" y="32"/>
                  <a:pt x="168" y="39"/>
                </a:cubicBezTo>
                <a:cubicBezTo>
                  <a:pt x="171" y="42"/>
                  <a:pt x="177" y="42"/>
                  <a:pt x="180" y="39"/>
                </a:cubicBezTo>
                <a:cubicBezTo>
                  <a:pt x="184" y="35"/>
                  <a:pt x="184" y="30"/>
                  <a:pt x="180" y="26"/>
                </a:cubicBezTo>
                <a:cubicBezTo>
                  <a:pt x="172" y="18"/>
                  <a:pt x="162" y="11"/>
                  <a:pt x="151" y="7"/>
                </a:cubicBezTo>
                <a:cubicBezTo>
                  <a:pt x="141" y="2"/>
                  <a:pt x="129" y="0"/>
                  <a:pt x="117" y="0"/>
                </a:cubicBezTo>
                <a:cubicBezTo>
                  <a:pt x="94" y="0"/>
                  <a:pt x="73" y="9"/>
                  <a:pt x="57" y="23"/>
                </a:cubicBezTo>
                <a:cubicBezTo>
                  <a:pt x="43" y="35"/>
                  <a:pt x="33" y="53"/>
                  <a:pt x="29" y="72"/>
                </a:cubicBezTo>
                <a:cubicBezTo>
                  <a:pt x="11" y="72"/>
                  <a:pt x="11" y="72"/>
                  <a:pt x="11" y="72"/>
                </a:cubicBezTo>
                <a:cubicBezTo>
                  <a:pt x="9" y="72"/>
                  <a:pt x="6" y="73"/>
                  <a:pt x="4" y="74"/>
                </a:cubicBezTo>
                <a:cubicBezTo>
                  <a:pt x="1" y="77"/>
                  <a:pt x="0" y="83"/>
                  <a:pt x="3" y="87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30" y="120"/>
                  <a:pt x="30" y="120"/>
                  <a:pt x="30" y="120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3"/>
                </a:cubicBezTo>
                <a:cubicBezTo>
                  <a:pt x="29" y="90"/>
                  <a:pt x="29" y="90"/>
                  <a:pt x="29" y="90"/>
                </a:cubicBezTo>
                <a:cubicBezTo>
                  <a:pt x="36" y="90"/>
                  <a:pt x="36" y="90"/>
                  <a:pt x="36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3" y="93"/>
                  <a:pt x="43" y="93"/>
                  <a:pt x="43" y="93"/>
                </a:cubicBezTo>
                <a:cubicBezTo>
                  <a:pt x="37" y="100"/>
                  <a:pt x="37" y="100"/>
                  <a:pt x="37" y="100"/>
                </a:cubicBezTo>
                <a:cubicBezTo>
                  <a:pt x="30" y="93"/>
                  <a:pt x="30" y="93"/>
                  <a:pt x="30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B8CAABB-A8FA-2E6E-7261-4831D9B3B5E3}"/>
              </a:ext>
            </a:extLst>
          </p:cNvPr>
          <p:cNvGrpSpPr/>
          <p:nvPr/>
        </p:nvGrpSpPr>
        <p:grpSpPr>
          <a:xfrm>
            <a:off x="5613846" y="1542845"/>
            <a:ext cx="2918593" cy="820767"/>
            <a:chOff x="558799" y="4414114"/>
            <a:chExt cx="2918593" cy="820767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A70A453-CE2F-E4F0-9BA9-9424859C2CE8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EDD491E-60D3-7C5B-CB64-8804789CB537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DBB6D2C-0331-8917-C5B5-6CE79ED0F892}"/>
              </a:ext>
            </a:extLst>
          </p:cNvPr>
          <p:cNvGrpSpPr/>
          <p:nvPr/>
        </p:nvGrpSpPr>
        <p:grpSpPr>
          <a:xfrm>
            <a:off x="683568" y="1531330"/>
            <a:ext cx="2839371" cy="820767"/>
            <a:chOff x="-20070" y="4414114"/>
            <a:chExt cx="2839371" cy="820767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9264035-F5C8-E955-602F-18B7FBCB0B1F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CC1A0D5B-F7CA-1864-0994-1F263F46ED22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1220A58-3070-CD18-7914-906AEDF9E2CC}"/>
              </a:ext>
            </a:extLst>
          </p:cNvPr>
          <p:cNvGrpSpPr/>
          <p:nvPr/>
        </p:nvGrpSpPr>
        <p:grpSpPr>
          <a:xfrm>
            <a:off x="5613846" y="2954032"/>
            <a:ext cx="2918593" cy="820767"/>
            <a:chOff x="558799" y="4414114"/>
            <a:chExt cx="2918593" cy="820767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398A66E-A272-97B5-BAC7-C5BDA0A14899}"/>
                </a:ext>
              </a:extLst>
            </p:cNvPr>
            <p:cNvSpPr txBox="1"/>
            <p:nvPr/>
          </p:nvSpPr>
          <p:spPr>
            <a:xfrm>
              <a:off x="581073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E165352-FB88-3D85-1714-829E2A2C1930}"/>
                </a:ext>
              </a:extLst>
            </p:cNvPr>
            <p:cNvSpPr txBox="1"/>
            <p:nvPr/>
          </p:nvSpPr>
          <p:spPr>
            <a:xfrm>
              <a:off x="558799" y="4680498"/>
              <a:ext cx="291859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D3031340-C1A3-3C99-7A6D-DDA88755B45D}"/>
              </a:ext>
            </a:extLst>
          </p:cNvPr>
          <p:cNvGrpSpPr/>
          <p:nvPr/>
        </p:nvGrpSpPr>
        <p:grpSpPr>
          <a:xfrm>
            <a:off x="683568" y="2942517"/>
            <a:ext cx="2839371" cy="820767"/>
            <a:chOff x="-20070" y="4414114"/>
            <a:chExt cx="2839371" cy="820767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557462C-6725-CF41-224B-F92132F7D9E4}"/>
                </a:ext>
              </a:extLst>
            </p:cNvPr>
            <p:cNvSpPr txBox="1"/>
            <p:nvPr/>
          </p:nvSpPr>
          <p:spPr>
            <a:xfrm>
              <a:off x="1252439" y="441411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5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82A5AB0-9CE7-E897-8FAD-BF59287B4E27}"/>
                </a:ext>
              </a:extLst>
            </p:cNvPr>
            <p:cNvSpPr txBox="1"/>
            <p:nvPr/>
          </p:nvSpPr>
          <p:spPr>
            <a:xfrm>
              <a:off x="-20070" y="4680498"/>
              <a:ext cx="283716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9496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1D69A3"/>
      </a:accent1>
      <a:accent2>
        <a:srgbClr val="84CBC3"/>
      </a:accent2>
      <a:accent3>
        <a:srgbClr val="F8D158"/>
      </a:accent3>
      <a:accent4>
        <a:srgbClr val="F57365"/>
      </a:accent4>
      <a:accent5>
        <a:srgbClr val="7FC9EC"/>
      </a:accent5>
      <a:accent6>
        <a:srgbClr val="8689D0"/>
      </a:accent6>
      <a:hlink>
        <a:srgbClr val="0000FF"/>
      </a:hlink>
      <a:folHlink>
        <a:srgbClr val="800080"/>
      </a:folHlink>
    </a:clrScheme>
    <a:fontScheme name="0xin0wub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2D1E9"/>
        </a:solidFill>
        <a:ln w="1905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2355</Words>
  <Application>Microsoft Office PowerPoint</Application>
  <PresentationFormat>全屏显示(16:9)</PresentationFormat>
  <Paragraphs>266</Paragraphs>
  <Slides>24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HarmonyOS Sans SC</vt:lpstr>
      <vt:lpstr>字制区喜脉体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简约实用经典灰几何风商务通用ppt模板</dc:title>
  <dc:subject>商务</dc:subject>
  <dc:creator>51PPT模板网</dc:creator>
  <cp:keywords>www.51pptmoban.com</cp:keywords>
  <dc:description>www.51pptmoban.com</dc:description>
  <cp:lastModifiedBy>Win user</cp:lastModifiedBy>
  <cp:revision>90</cp:revision>
  <dcterms:created xsi:type="dcterms:W3CDTF">2016-04-09T09:29:00Z</dcterms:created>
  <dcterms:modified xsi:type="dcterms:W3CDTF">2022-11-29T12:48:12Z</dcterms:modified>
  <cp:category>office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